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91" r:id="rId4"/>
  </p:sldMasterIdLst>
  <p:notesMasterIdLst>
    <p:notesMasterId r:id="rId29"/>
  </p:notesMasterIdLst>
  <p:handoutMasterIdLst>
    <p:handoutMasterId r:id="rId30"/>
  </p:handoutMasterIdLst>
  <p:sldIdLst>
    <p:sldId id="2147481340" r:id="rId5"/>
    <p:sldId id="2147481337" r:id="rId6"/>
    <p:sldId id="2147481372" r:id="rId7"/>
    <p:sldId id="2147481351" r:id="rId8"/>
    <p:sldId id="2147481390" r:id="rId9"/>
    <p:sldId id="2147481343" r:id="rId10"/>
    <p:sldId id="2147481395" r:id="rId11"/>
    <p:sldId id="2147481353" r:id="rId12"/>
    <p:sldId id="2147481381" r:id="rId13"/>
    <p:sldId id="270" r:id="rId14"/>
    <p:sldId id="2147481391" r:id="rId15"/>
    <p:sldId id="364" r:id="rId16"/>
    <p:sldId id="2147481400" r:id="rId17"/>
    <p:sldId id="2147481401" r:id="rId18"/>
    <p:sldId id="2147481396" r:id="rId19"/>
    <p:sldId id="2147481398" r:id="rId20"/>
    <p:sldId id="302" r:id="rId21"/>
    <p:sldId id="286" r:id="rId22"/>
    <p:sldId id="2147481393" r:id="rId23"/>
    <p:sldId id="314" r:id="rId24"/>
    <p:sldId id="2147481404" r:id="rId25"/>
    <p:sldId id="2147481366" r:id="rId26"/>
    <p:sldId id="2147481345" r:id="rId27"/>
    <p:sldId id="2147481397"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C476F3E-2B2C-D02E-A927-755D46376812}" name="Elicia Ferrer" initials="EF" userId="ac7d01b8666ae590" providerId="Windows Live"/>
  <p188:author id="{BEF8CA72-6AE8-8AD8-5B9A-8F576BAC3FD5}" name="Janiga, Jaimee" initials="JJ" userId="S::7nj@ornl.gov::c06abe94-9752-4f8c-96a2-49efdf1f636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DBA00"/>
    <a:srgbClr val="FF9E1B"/>
    <a:srgbClr val="7DC397"/>
    <a:srgbClr val="ECECEC"/>
    <a:srgbClr val="4E008E"/>
    <a:srgbClr val="B50094"/>
    <a:srgbClr val="FE5000"/>
    <a:srgbClr val="ED9634"/>
    <a:srgbClr val="005776"/>
    <a:srgbClr val="006BA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07435C0-1D95-4BA5-B2E4-21E80E3A1282}" v="1" dt="2026-09-25T20:26:53.448"/>
  </p1510:revLst>
</p1510:revInfo>
</file>

<file path=ppt/tableStyles.xml><?xml version="1.0" encoding="utf-8"?>
<a:tblStyleLst xmlns:a="http://schemas.openxmlformats.org/drawingml/2006/main" def="{5C22544A-7EE6-4342-B048-85BDC9FD1C3A}">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15" autoAdjust="0"/>
    <p:restoredTop sz="80884"/>
  </p:normalViewPr>
  <p:slideViewPr>
    <p:cSldViewPr snapToGrid="0">
      <p:cViewPr varScale="1">
        <p:scale>
          <a:sx n="85" d="100"/>
          <a:sy n="85" d="100"/>
        </p:scale>
        <p:origin x="976" y="60"/>
      </p:cViewPr>
      <p:guideLst/>
    </p:cSldViewPr>
  </p:slideViewPr>
  <p:notesTextViewPr>
    <p:cViewPr>
      <p:scale>
        <a:sx n="1" d="1"/>
        <a:sy n="1" d="1"/>
      </p:scale>
      <p:origin x="0" y="0"/>
    </p:cViewPr>
  </p:notesTextViewPr>
  <p:sorterViewPr>
    <p:cViewPr>
      <p:scale>
        <a:sx n="80" d="100"/>
        <a:sy n="80" d="100"/>
      </p:scale>
      <p:origin x="0" y="0"/>
    </p:cViewPr>
  </p:sorterViewPr>
  <p:notesViewPr>
    <p:cSldViewPr snapToGrid="0">
      <p:cViewPr>
        <p:scale>
          <a:sx n="105" d="100"/>
          <a:sy n="105" d="100"/>
        </p:scale>
        <p:origin x="4152" y="-5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37"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handoutMaster" Target="handoutMasters/handoutMaster1.xml"/><Relationship Id="rId35"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uisard, Kiersten" userId="1b267738-6dcc-45ee-9dc8-dd1759de7484" providerId="ADAL" clId="{CB98561F-9AB6-4D91-BDEB-04C2519B80B1}"/>
    <pc:docChg chg="custSel delSld modSld">
      <pc:chgData name="Ruisard, Kiersten" userId="1b267738-6dcc-45ee-9dc8-dd1759de7484" providerId="ADAL" clId="{CB98561F-9AB6-4D91-BDEB-04C2519B80B1}" dt="2026-09-25T20:29:39.710" v="185" actId="20577"/>
      <pc:docMkLst>
        <pc:docMk/>
      </pc:docMkLst>
      <pc:sldChg chg="del">
        <pc:chgData name="Ruisard, Kiersten" userId="1b267738-6dcc-45ee-9dc8-dd1759de7484" providerId="ADAL" clId="{CB98561F-9AB6-4D91-BDEB-04C2519B80B1}" dt="2026-09-25T18:07:58.883" v="1" actId="47"/>
        <pc:sldMkLst>
          <pc:docMk/>
          <pc:sldMk cId="579825374" sldId="1469"/>
        </pc:sldMkLst>
      </pc:sldChg>
      <pc:sldChg chg="del">
        <pc:chgData name="Ruisard, Kiersten" userId="1b267738-6dcc-45ee-9dc8-dd1759de7484" providerId="ADAL" clId="{CB98561F-9AB6-4D91-BDEB-04C2519B80B1}" dt="2026-09-25T18:08:00.516" v="2" actId="47"/>
        <pc:sldMkLst>
          <pc:docMk/>
          <pc:sldMk cId="744400515" sldId="1476"/>
        </pc:sldMkLst>
      </pc:sldChg>
      <pc:sldChg chg="addSp delSp modSp mod modNotesTx">
        <pc:chgData name="Ruisard, Kiersten" userId="1b267738-6dcc-45ee-9dc8-dd1759de7484" providerId="ADAL" clId="{CB98561F-9AB6-4D91-BDEB-04C2519B80B1}" dt="2026-09-25T20:29:39.710" v="185" actId="20577"/>
        <pc:sldMkLst>
          <pc:docMk/>
          <pc:sldMk cId="3640406946" sldId="2147481395"/>
        </pc:sldMkLst>
        <pc:spChg chg="del">
          <ac:chgData name="Ruisard, Kiersten" userId="1b267738-6dcc-45ee-9dc8-dd1759de7484" providerId="ADAL" clId="{CB98561F-9AB6-4D91-BDEB-04C2519B80B1}" dt="2026-09-25T20:26:38.677" v="6" actId="478"/>
          <ac:spMkLst>
            <pc:docMk/>
            <pc:sldMk cId="3640406946" sldId="2147481395"/>
            <ac:spMk id="3" creationId="{A79E6CC8-6FFA-FA1A-4CDB-989E5A158531}"/>
          </ac:spMkLst>
        </pc:spChg>
        <pc:spChg chg="add mod">
          <ac:chgData name="Ruisard, Kiersten" userId="1b267738-6dcc-45ee-9dc8-dd1759de7484" providerId="ADAL" clId="{CB98561F-9AB6-4D91-BDEB-04C2519B80B1}" dt="2026-09-25T20:28:22.077" v="144" actId="1076"/>
          <ac:spMkLst>
            <pc:docMk/>
            <pc:sldMk cId="3640406946" sldId="2147481395"/>
            <ac:spMk id="6" creationId="{22BCB64D-4AAE-7702-1769-7A8405079D4A}"/>
          </ac:spMkLst>
        </pc:spChg>
        <pc:picChg chg="add mod">
          <ac:chgData name="Ruisard, Kiersten" userId="1b267738-6dcc-45ee-9dc8-dd1759de7484" providerId="ADAL" clId="{CB98561F-9AB6-4D91-BDEB-04C2519B80B1}" dt="2026-09-25T20:26:47.517" v="11" actId="1076"/>
          <ac:picMkLst>
            <pc:docMk/>
            <pc:sldMk cId="3640406946" sldId="2147481395"/>
            <ac:picMk id="5" creationId="{E982025F-04BC-DFD3-3A07-8F7175E72EC3}"/>
          </ac:picMkLst>
        </pc:picChg>
        <pc:picChg chg="del">
          <ac:chgData name="Ruisard, Kiersten" userId="1b267738-6dcc-45ee-9dc8-dd1759de7484" providerId="ADAL" clId="{CB98561F-9AB6-4D91-BDEB-04C2519B80B1}" dt="2026-09-25T20:26:26.943" v="4" actId="478"/>
          <ac:picMkLst>
            <pc:docMk/>
            <pc:sldMk cId="3640406946" sldId="2147481395"/>
            <ac:picMk id="10" creationId="{6F32FE43-1612-855B-8A57-E5E0578B2BCB}"/>
          </ac:picMkLst>
        </pc:picChg>
      </pc:sldChg>
      <pc:sldChg chg="del">
        <pc:chgData name="Ruisard, Kiersten" userId="1b267738-6dcc-45ee-9dc8-dd1759de7484" providerId="ADAL" clId="{CB98561F-9AB6-4D91-BDEB-04C2519B80B1}" dt="2026-09-25T18:08:18.053" v="3" actId="47"/>
        <pc:sldMkLst>
          <pc:docMk/>
          <pc:sldMk cId="795301439" sldId="2147481399"/>
        </pc:sldMkLst>
      </pc:sldChg>
      <pc:sldChg chg="del">
        <pc:chgData name="Ruisard, Kiersten" userId="1b267738-6dcc-45ee-9dc8-dd1759de7484" providerId="ADAL" clId="{CB98561F-9AB6-4D91-BDEB-04C2519B80B1}" dt="2026-09-25T18:07:45.522" v="0" actId="47"/>
        <pc:sldMkLst>
          <pc:docMk/>
          <pc:sldMk cId="3390748358" sldId="2147481403"/>
        </pc:sldMkLst>
      </pc:sldChg>
      <pc:sldMasterChg chg="delSldLayout">
        <pc:chgData name="Ruisard, Kiersten" userId="1b267738-6dcc-45ee-9dc8-dd1759de7484" providerId="ADAL" clId="{CB98561F-9AB6-4D91-BDEB-04C2519B80B1}" dt="2026-09-25T18:07:58.883" v="1" actId="47"/>
        <pc:sldMasterMkLst>
          <pc:docMk/>
          <pc:sldMasterMk cId="2196214776" sldId="2147483791"/>
        </pc:sldMasterMkLst>
        <pc:sldLayoutChg chg="del">
          <pc:chgData name="Ruisard, Kiersten" userId="1b267738-6dcc-45ee-9dc8-dd1759de7484" providerId="ADAL" clId="{CB98561F-9AB6-4D91-BDEB-04C2519B80B1}" dt="2026-09-25T18:07:58.883" v="1" actId="47"/>
          <pc:sldLayoutMkLst>
            <pc:docMk/>
            <pc:sldMasterMk cId="2196214776" sldId="2147483791"/>
            <pc:sldLayoutMk cId="370413310" sldId="2147483966"/>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12F454D-A2FB-E28F-62C2-050A837E17C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latin typeface="Aptos" panose="020B0004020202020204" pitchFamily="34" charset="0"/>
            </a:endParaRPr>
          </a:p>
        </p:txBody>
      </p:sp>
      <p:sp>
        <p:nvSpPr>
          <p:cNvPr id="3" name="Date Placeholder 2">
            <a:extLst>
              <a:ext uri="{FF2B5EF4-FFF2-40B4-BE49-F238E27FC236}">
                <a16:creationId xmlns:a16="http://schemas.microsoft.com/office/drawing/2014/main" id="{BA896BDF-7ADA-716C-F5CA-D157A094BBB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A614C3F-0AF5-DA4C-84F9-3990FF0B58A5}" type="datetimeFigureOut">
              <a:rPr lang="en-US" smtClean="0">
                <a:latin typeface="Aptos" panose="020B0004020202020204" pitchFamily="34" charset="0"/>
              </a:rPr>
              <a:t>9/25/2026</a:t>
            </a:fld>
            <a:endParaRPr lang="en-US" dirty="0">
              <a:latin typeface="Aptos" panose="020B0004020202020204" pitchFamily="34" charset="0"/>
            </a:endParaRPr>
          </a:p>
        </p:txBody>
      </p:sp>
      <p:sp>
        <p:nvSpPr>
          <p:cNvPr id="4" name="Footer Placeholder 3">
            <a:extLst>
              <a:ext uri="{FF2B5EF4-FFF2-40B4-BE49-F238E27FC236}">
                <a16:creationId xmlns:a16="http://schemas.microsoft.com/office/drawing/2014/main" id="{72677AF2-C6EF-69B3-EBC0-F3BECE6632A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latin typeface="Aptos" panose="020B0004020202020204" pitchFamily="34" charset="0"/>
            </a:endParaRPr>
          </a:p>
        </p:txBody>
      </p:sp>
      <p:sp>
        <p:nvSpPr>
          <p:cNvPr id="5" name="Slide Number Placeholder 4">
            <a:extLst>
              <a:ext uri="{FF2B5EF4-FFF2-40B4-BE49-F238E27FC236}">
                <a16:creationId xmlns:a16="http://schemas.microsoft.com/office/drawing/2014/main" id="{E24AEBCA-6ABE-1DFD-7AA8-A3B2F1B635F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67AB913-EDAA-C746-870D-9B7877FA5A85}" type="slidenum">
              <a:rPr lang="en-US" smtClean="0">
                <a:latin typeface="Aptos" panose="020B0004020202020204" pitchFamily="34" charset="0"/>
              </a:rPr>
              <a:t>‹#›</a:t>
            </a:fld>
            <a:endParaRPr lang="en-US" dirty="0">
              <a:latin typeface="Aptos" panose="020B0004020202020204" pitchFamily="34" charset="0"/>
            </a:endParaRPr>
          </a:p>
        </p:txBody>
      </p:sp>
    </p:spTree>
    <p:extLst>
      <p:ext uri="{BB962C8B-B14F-4D97-AF65-F5344CB8AC3E}">
        <p14:creationId xmlns:p14="http://schemas.microsoft.com/office/powerpoint/2010/main" val="10056905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Aptos" panose="020B0004020202020204" pitchFamily="34"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Aptos" panose="020B0004020202020204" pitchFamily="34" charset="0"/>
              </a:defRPr>
            </a:lvl1pPr>
          </a:lstStyle>
          <a:p>
            <a:fld id="{9F2D4C33-E834-184F-A85B-4B1A7D742F82}" type="datetimeFigureOut">
              <a:rPr lang="en-US" smtClean="0"/>
              <a:pPr/>
              <a:t>9/25/2026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Aptos" panose="020B0004020202020204" pitchFamily="34"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Aptos" panose="020B0004020202020204" pitchFamily="34" charset="0"/>
              </a:defRPr>
            </a:lvl1pPr>
          </a:lstStyle>
          <a:p>
            <a:fld id="{CEEA2CD3-FB95-D94F-9F04-F9F995EAB822}" type="slidenum">
              <a:rPr lang="en-US" smtClean="0"/>
              <a:pPr/>
              <a:t>‹#›</a:t>
            </a:fld>
            <a:endParaRPr lang="en-US" dirty="0"/>
          </a:p>
        </p:txBody>
      </p:sp>
    </p:spTree>
    <p:extLst>
      <p:ext uri="{BB962C8B-B14F-4D97-AF65-F5344CB8AC3E}">
        <p14:creationId xmlns:p14="http://schemas.microsoft.com/office/powerpoint/2010/main" val="18183317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ptos" panose="020B0004020202020204" pitchFamily="34" charset="0"/>
        <a:ea typeface="+mn-ea"/>
        <a:cs typeface="+mn-cs"/>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IOTA: 0.5 incoherent tune shift</a:t>
            </a:r>
          </a:p>
          <a:p>
            <a:endParaRPr lang="en-US" dirty="0"/>
          </a:p>
          <a:p>
            <a:r>
              <a:rPr lang="en-US" dirty="0"/>
              <a:t>ISIS: Injection painting</a:t>
            </a:r>
          </a:p>
          <a:p>
            <a:endParaRPr lang="en-US" dirty="0"/>
          </a:p>
          <a:p>
            <a:r>
              <a:rPr lang="en-US" dirty="0"/>
              <a:t>AGS: Xsuite. Emittance growth and </a:t>
            </a:r>
            <a:r>
              <a:rPr lang="en-US" dirty="0" err="1"/>
              <a:t>sc</a:t>
            </a:r>
            <a:r>
              <a:rPr lang="en-US" dirty="0"/>
              <a:t> tune shift. Increase injection energy?</a:t>
            </a:r>
          </a:p>
        </p:txBody>
      </p:sp>
      <p:sp>
        <p:nvSpPr>
          <p:cNvPr id="4" name="Slide Number Placeholder 3"/>
          <p:cNvSpPr>
            <a:spLocks noGrp="1"/>
          </p:cNvSpPr>
          <p:nvPr>
            <p:ph type="sldNum" sz="quarter" idx="5"/>
          </p:nvPr>
        </p:nvSpPr>
        <p:spPr/>
        <p:txBody>
          <a:bodyPr/>
          <a:lstStyle/>
          <a:p>
            <a:fld id="{CEEA2CD3-FB95-D94F-9F04-F9F995EAB822}" type="slidenum">
              <a:rPr lang="en-US" smtClean="0"/>
              <a:pPr/>
              <a:t>1</a:t>
            </a:fld>
            <a:endParaRPr lang="en-US" dirty="0"/>
          </a:p>
        </p:txBody>
      </p:sp>
    </p:spTree>
    <p:extLst>
      <p:ext uri="{BB962C8B-B14F-4D97-AF65-F5344CB8AC3E}">
        <p14:creationId xmlns:p14="http://schemas.microsoft.com/office/powerpoint/2010/main" val="42456541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a:xfrm>
            <a:off x="685800" y="4400550"/>
            <a:ext cx="5486400" cy="3774460"/>
          </a:xfrm>
        </p:spPr>
        <p:txBody>
          <a:bodyPr/>
          <a:lstStyle/>
          <a:p>
            <a:pPr>
              <a:lnSpc>
                <a:spcPct val="90000"/>
              </a:lnSpc>
              <a:spcBef>
                <a:spcPts val="1200"/>
              </a:spcBef>
              <a:spcAft>
                <a:spcPts val="60"/>
              </a:spcAft>
              <a:buNone/>
            </a:pPr>
            <a:r>
              <a:rPr lang="en-US" b="1" dirty="0">
                <a:latin typeface="Aptos Light" panose="020B0004020202020204" pitchFamily="34" charset="0"/>
                <a:ea typeface="Aptos" panose="02000000000000000000" pitchFamily="2" charset="0"/>
              </a:rPr>
              <a:t>Accessing Title Slide Options </a:t>
            </a:r>
            <a:br>
              <a:rPr lang="en-US" b="1" dirty="0">
                <a:latin typeface="Aptos Light" panose="020B0004020202020204" pitchFamily="34" charset="0"/>
                <a:ea typeface="Aptos" panose="02000000000000000000" pitchFamily="2" charset="0"/>
              </a:rPr>
            </a:br>
            <a:r>
              <a:rPr lang="en-US" dirty="0">
                <a:latin typeface="Aptos Light" panose="020B0004020202020204" pitchFamily="34" charset="0"/>
                <a:ea typeface="Aptos" panose="02000000000000000000" pitchFamily="2" charset="0"/>
              </a:rPr>
              <a:t>The standard ORNL presentation template includes five branded title slide layouts:</a:t>
            </a:r>
          </a:p>
          <a:p>
            <a:pPr marL="628650" lvl="1" indent="-171450">
              <a:lnSpc>
                <a:spcPct val="90000"/>
              </a:lnSpc>
              <a:spcBef>
                <a:spcPts val="1200"/>
              </a:spcBef>
              <a:spcAft>
                <a:spcPts val="60"/>
              </a:spcAft>
              <a:buFont typeface="Arial" panose="020B0604020202020204" pitchFamily="34" charset="0"/>
              <a:buChar char="•"/>
            </a:pPr>
            <a:r>
              <a:rPr lang="en-US" b="1" dirty="0">
                <a:latin typeface="Aptos Light" panose="020B0004020202020204" pitchFamily="34" charset="0"/>
                <a:ea typeface="Aptos" panose="02000000000000000000" pitchFamily="2" charset="0"/>
              </a:rPr>
              <a:t>Title | Standard</a:t>
            </a:r>
            <a:r>
              <a:rPr lang="en-US" dirty="0">
                <a:latin typeface="Aptos Light" panose="020B0004020202020204" pitchFamily="34" charset="0"/>
                <a:ea typeface="Aptos" panose="02000000000000000000" pitchFamily="2" charset="0"/>
              </a:rPr>
              <a:t>. The preferred layout for lab-wide and general presentations. Features a default aerial photograph of the lab.</a:t>
            </a:r>
          </a:p>
          <a:p>
            <a:pPr marL="628650" lvl="1" indent="-171450">
              <a:lnSpc>
                <a:spcPct val="90000"/>
              </a:lnSpc>
              <a:spcBef>
                <a:spcPts val="1200"/>
              </a:spcBef>
              <a:spcAft>
                <a:spcPts val="60"/>
              </a:spcAft>
              <a:buFont typeface="Arial" panose="020B0604020202020204" pitchFamily="34" charset="0"/>
              <a:buChar char="•"/>
            </a:pPr>
            <a:r>
              <a:rPr lang="en-US" b="1" dirty="0">
                <a:latin typeface="Aptos Light" panose="020B0004020202020204" pitchFamily="34" charset="0"/>
                <a:ea typeface="Aptos" panose="02000000000000000000" pitchFamily="2" charset="0"/>
              </a:rPr>
              <a:t>Title | Custom Image</a:t>
            </a:r>
            <a:r>
              <a:rPr lang="en-US" dirty="0">
                <a:latin typeface="Aptos Light" panose="020B0004020202020204" pitchFamily="34" charset="0"/>
                <a:ea typeface="Aptos" panose="02000000000000000000" pitchFamily="2" charset="0"/>
              </a:rPr>
              <a:t>. Allows replacement of the default background with a custom full-slide image (16:9 or 4:3 landscape format).</a:t>
            </a:r>
          </a:p>
          <a:p>
            <a:pPr marL="628650" lvl="1" indent="-171450">
              <a:lnSpc>
                <a:spcPct val="90000"/>
              </a:lnSpc>
              <a:spcBef>
                <a:spcPts val="1200"/>
              </a:spcBef>
              <a:spcAft>
                <a:spcPts val="60"/>
              </a:spcAft>
              <a:buFont typeface="Arial" panose="020B0604020202020204" pitchFamily="34" charset="0"/>
              <a:buChar char="•"/>
            </a:pPr>
            <a:r>
              <a:rPr lang="en-US" b="1" dirty="0">
                <a:latin typeface="Aptos Light" panose="020B0004020202020204" pitchFamily="34" charset="0"/>
                <a:ea typeface="Aptos" panose="02000000000000000000" pitchFamily="2" charset="0"/>
              </a:rPr>
              <a:t>Title | Custom Portrait Image</a:t>
            </a:r>
            <a:r>
              <a:rPr lang="en-US" dirty="0">
                <a:latin typeface="Aptos Light" panose="020B0004020202020204" pitchFamily="34" charset="0"/>
                <a:ea typeface="Aptos" panose="02000000000000000000" pitchFamily="2" charset="0"/>
              </a:rPr>
              <a:t>. Supports inclusion of a custom 4:3 portrait image positioned next to the introductory text.</a:t>
            </a:r>
          </a:p>
          <a:p>
            <a:pPr marL="628650" lvl="1" indent="-171450">
              <a:lnSpc>
                <a:spcPct val="90000"/>
              </a:lnSpc>
              <a:spcBef>
                <a:spcPts val="1200"/>
              </a:spcBef>
              <a:spcAft>
                <a:spcPts val="60"/>
              </a:spcAft>
              <a:buFont typeface="Arial" panose="020B0604020202020204" pitchFamily="34" charset="0"/>
              <a:buChar char="•"/>
            </a:pPr>
            <a:r>
              <a:rPr lang="en-US" b="1" dirty="0">
                <a:latin typeface="Aptos Light" panose="020B0004020202020204" pitchFamily="34" charset="0"/>
                <a:ea typeface="Aptos" panose="02000000000000000000" pitchFamily="2" charset="0"/>
              </a:rPr>
              <a:t>Title | Custom Landscape Image</a:t>
            </a:r>
            <a:r>
              <a:rPr lang="en-US" dirty="0">
                <a:latin typeface="Aptos Light" panose="020B0004020202020204" pitchFamily="34" charset="0"/>
                <a:ea typeface="Aptos" panose="02000000000000000000" pitchFamily="2" charset="0"/>
              </a:rPr>
              <a:t>. Supports inclusion of a custom 16:9 landscape image positioned next to the introductory text.</a:t>
            </a:r>
          </a:p>
          <a:p>
            <a:pPr marL="628650" lvl="1" indent="-171450">
              <a:lnSpc>
                <a:spcPct val="90000"/>
              </a:lnSpc>
              <a:spcBef>
                <a:spcPts val="1200"/>
              </a:spcBef>
              <a:spcAft>
                <a:spcPts val="60"/>
              </a:spcAft>
              <a:buFont typeface="Arial" panose="020B0604020202020204" pitchFamily="34" charset="0"/>
              <a:buChar char="•"/>
            </a:pPr>
            <a:r>
              <a:rPr lang="en-US" b="1" dirty="0">
                <a:latin typeface="Aptos Light" panose="020B0004020202020204" pitchFamily="34" charset="0"/>
                <a:ea typeface="Aptos" panose="02000000000000000000" pitchFamily="2" charset="0"/>
              </a:rPr>
              <a:t>Title | Text Only</a:t>
            </a:r>
            <a:r>
              <a:rPr lang="en-US" dirty="0">
                <a:latin typeface="Aptos Light" panose="020B0004020202020204" pitchFamily="34" charset="0"/>
                <a:ea typeface="Aptos" panose="02000000000000000000" pitchFamily="2" charset="0"/>
              </a:rPr>
              <a:t>. Offers additional space for longer titles and multiple presenters.</a:t>
            </a:r>
          </a:p>
          <a:p>
            <a:pPr>
              <a:lnSpc>
                <a:spcPct val="90000"/>
              </a:lnSpc>
              <a:spcBef>
                <a:spcPts val="1200"/>
              </a:spcBef>
              <a:spcAft>
                <a:spcPts val="60"/>
              </a:spcAft>
              <a:buNone/>
            </a:pPr>
            <a:r>
              <a:rPr lang="en-US" dirty="0">
                <a:latin typeface="Aptos Light" panose="020B0004020202020204" pitchFamily="34" charset="0"/>
                <a:ea typeface="Aptos" panose="02000000000000000000" pitchFamily="2" charset="0"/>
              </a:rPr>
              <a:t>Additional Lab-approved title slides specific to directorates and user facilities are available in PowerPoint under the following folders: </a:t>
            </a:r>
            <a:r>
              <a:rPr lang="en-US" b="1" dirty="0">
                <a:latin typeface="Aptos Light" panose="020B0004020202020204" pitchFamily="34" charset="0"/>
                <a:ea typeface="Aptos" panose="02000000000000000000" pitchFamily="2" charset="0"/>
              </a:rPr>
              <a:t>Custom Title Slides</a:t>
            </a:r>
            <a:r>
              <a:rPr lang="en-US" dirty="0">
                <a:latin typeface="Aptos Light" panose="020B0004020202020204" pitchFamily="34" charset="0"/>
                <a:ea typeface="Aptos" panose="02000000000000000000" pitchFamily="2" charset="0"/>
              </a:rPr>
              <a:t> and </a:t>
            </a:r>
            <a:r>
              <a:rPr lang="en-US" b="1" dirty="0">
                <a:latin typeface="Aptos Light" panose="020B0004020202020204" pitchFamily="34" charset="0"/>
                <a:ea typeface="Aptos" panose="02000000000000000000" pitchFamily="2" charset="0"/>
              </a:rPr>
              <a:t>User Facility Templates</a:t>
            </a:r>
            <a:r>
              <a:rPr lang="en-US" dirty="0">
                <a:latin typeface="Aptos Light" panose="020B0004020202020204" pitchFamily="34" charset="0"/>
                <a:ea typeface="Aptos" panose="02000000000000000000" pitchFamily="2" charset="0"/>
              </a:rPr>
              <a:t>, located in </a:t>
            </a:r>
            <a:r>
              <a:rPr lang="en-US" b="1" dirty="0">
                <a:latin typeface="Aptos Light" panose="020B0004020202020204" pitchFamily="34" charset="0"/>
                <a:ea typeface="Aptos" panose="02000000000000000000" pitchFamily="2" charset="0"/>
              </a:rPr>
              <a:t>Presentation Templates</a:t>
            </a:r>
            <a:r>
              <a:rPr lang="en-US" dirty="0">
                <a:latin typeface="Aptos Light" panose="020B0004020202020204" pitchFamily="34" charset="0"/>
                <a:ea typeface="Aptos" panose="02000000000000000000" pitchFamily="2" charset="0"/>
              </a:rPr>
              <a:t>.</a:t>
            </a:r>
          </a:p>
          <a:p>
            <a:pPr>
              <a:lnSpc>
                <a:spcPct val="90000"/>
              </a:lnSpc>
              <a:spcBef>
                <a:spcPts val="1200"/>
              </a:spcBef>
              <a:spcAft>
                <a:spcPts val="60"/>
              </a:spcAft>
              <a:buNone/>
            </a:pPr>
            <a:endParaRPr lang="en-US" b="1" dirty="0">
              <a:latin typeface="Aptos Light" panose="020B0004020202020204" pitchFamily="34" charset="0"/>
              <a:ea typeface="Aptos" panose="02000000000000000000" pitchFamily="2" charset="0"/>
            </a:endParaRPr>
          </a:p>
          <a:p>
            <a:pPr>
              <a:lnSpc>
                <a:spcPct val="90000"/>
              </a:lnSpc>
              <a:spcBef>
                <a:spcPts val="1200"/>
              </a:spcBef>
              <a:spcAft>
                <a:spcPts val="60"/>
              </a:spcAft>
              <a:buNone/>
            </a:pPr>
            <a:r>
              <a:rPr lang="en-US" b="1" dirty="0">
                <a:latin typeface="Aptos Light" panose="020B0004020202020204" pitchFamily="34" charset="0"/>
                <a:ea typeface="Aptos" panose="02000000000000000000" pitchFamily="2" charset="0"/>
              </a:rPr>
              <a:t>Custom Title Slide Guidelines</a:t>
            </a:r>
            <a:endParaRPr lang="en-US" dirty="0">
              <a:latin typeface="Aptos Light" panose="020B0004020202020204" pitchFamily="34" charset="0"/>
              <a:ea typeface="Aptos" panose="02000000000000000000" pitchFamily="2" charset="0"/>
            </a:endParaRPr>
          </a:p>
          <a:p>
            <a:pPr marL="628650" lvl="1" indent="-171450">
              <a:lnSpc>
                <a:spcPct val="90000"/>
              </a:lnSpc>
              <a:spcBef>
                <a:spcPts val="1200"/>
              </a:spcBef>
              <a:spcAft>
                <a:spcPts val="60"/>
              </a:spcAft>
              <a:buFont typeface="Arial" panose="020B0604020202020204" pitchFamily="34" charset="0"/>
              <a:buChar char="•"/>
            </a:pPr>
            <a:r>
              <a:rPr lang="en-US" b="1" dirty="0">
                <a:latin typeface="Aptos Light" panose="020B0004020202020204" pitchFamily="34" charset="0"/>
                <a:ea typeface="Aptos" panose="02000000000000000000" pitchFamily="2" charset="0"/>
              </a:rPr>
              <a:t>Image Rights</a:t>
            </a:r>
            <a:r>
              <a:rPr lang="en-US" dirty="0">
                <a:latin typeface="Aptos Light" panose="020B0004020202020204" pitchFamily="34" charset="0"/>
                <a:ea typeface="Aptos" panose="02000000000000000000" pitchFamily="2" charset="0"/>
              </a:rPr>
              <a:t>. Any custom images, graphics, or photography must be owned by ORNL or used with documented permission from the original creator or source.</a:t>
            </a:r>
          </a:p>
          <a:p>
            <a:pPr marL="628650" lvl="1" indent="-171450">
              <a:lnSpc>
                <a:spcPct val="90000"/>
              </a:lnSpc>
              <a:spcBef>
                <a:spcPts val="1200"/>
              </a:spcBef>
              <a:spcAft>
                <a:spcPts val="60"/>
              </a:spcAft>
              <a:buFont typeface="Arial" panose="020B0604020202020204" pitchFamily="34" charset="0"/>
              <a:buChar char="•"/>
            </a:pPr>
            <a:r>
              <a:rPr lang="en-US" b="1" dirty="0">
                <a:latin typeface="Aptos Light" panose="020B0004020202020204" pitchFamily="34" charset="0"/>
                <a:ea typeface="Aptos" panose="02000000000000000000" pitchFamily="2" charset="0"/>
              </a:rPr>
              <a:t>Appropriate Image Use</a:t>
            </a:r>
            <a:r>
              <a:rPr lang="en-US" dirty="0">
                <a:latin typeface="Aptos Light" panose="020B0004020202020204" pitchFamily="34" charset="0"/>
                <a:ea typeface="Aptos" panose="02000000000000000000" pitchFamily="2" charset="0"/>
              </a:rPr>
              <a:t>. Select images that work well with the layout. Ensure the focal point of the image is not obscured by the title text and white overlay box.</a:t>
            </a:r>
          </a:p>
          <a:p>
            <a:pPr marL="628650" lvl="1" indent="-171450">
              <a:lnSpc>
                <a:spcPct val="90000"/>
              </a:lnSpc>
              <a:spcBef>
                <a:spcPts val="1200"/>
              </a:spcBef>
              <a:spcAft>
                <a:spcPts val="60"/>
              </a:spcAft>
              <a:buFont typeface="Arial" panose="020B0604020202020204" pitchFamily="34" charset="0"/>
              <a:buChar char="•"/>
            </a:pPr>
            <a:r>
              <a:rPr lang="en-US" b="1" dirty="0">
                <a:latin typeface="Aptos Light" panose="020B0004020202020204" pitchFamily="34" charset="0"/>
                <a:ea typeface="Aptos" panose="02000000000000000000" pitchFamily="2" charset="0"/>
              </a:rPr>
              <a:t>Relevance and Impact.</a:t>
            </a:r>
            <a:r>
              <a:rPr lang="en-US" dirty="0">
                <a:latin typeface="Aptos Light" panose="020B0004020202020204" pitchFamily="34" charset="0"/>
                <a:ea typeface="Aptos" panose="02000000000000000000" pitchFamily="2" charset="0"/>
              </a:rPr>
              <a:t> Visuals are a key element of effective communication. Whenever possible, use imagery that enhances the message of your presentation and reflects ORNL’s mission and values.</a:t>
            </a:r>
          </a:p>
          <a:p>
            <a:pPr marL="628650" lvl="1" indent="-171450">
              <a:lnSpc>
                <a:spcPct val="90000"/>
              </a:lnSpc>
              <a:spcBef>
                <a:spcPts val="1200"/>
              </a:spcBef>
              <a:spcAft>
                <a:spcPts val="60"/>
              </a:spcAft>
              <a:buFont typeface="Arial" panose="020B0604020202020204" pitchFamily="34" charset="0"/>
              <a:buChar char="•"/>
            </a:pPr>
            <a:r>
              <a:rPr lang="en-US" b="1" dirty="0">
                <a:latin typeface="Aptos Light" panose="020B0004020202020204" pitchFamily="34" charset="0"/>
                <a:ea typeface="Aptos" panose="02000000000000000000" pitchFamily="2" charset="0"/>
              </a:rPr>
              <a:t>Quality and Clarity.</a:t>
            </a:r>
            <a:r>
              <a:rPr lang="en-US" dirty="0">
                <a:latin typeface="Aptos Light" panose="020B0004020202020204" pitchFamily="34" charset="0"/>
                <a:ea typeface="Aptos" panose="02000000000000000000" pitchFamily="2" charset="0"/>
              </a:rPr>
              <a:t> Use high-resolution images for clarity on large screens. Avoid overly complex or dark images that may conflict with the title text.</a:t>
            </a:r>
          </a:p>
          <a:p>
            <a:pPr marL="628650" lvl="1" indent="-171450">
              <a:lnSpc>
                <a:spcPct val="90000"/>
              </a:lnSpc>
              <a:spcBef>
                <a:spcPts val="1200"/>
              </a:spcBef>
              <a:spcAft>
                <a:spcPts val="60"/>
              </a:spcAft>
              <a:buFont typeface="Arial" panose="020B0604020202020204" pitchFamily="34" charset="0"/>
              <a:buChar char="•"/>
            </a:pPr>
            <a:r>
              <a:rPr lang="en-US" b="1" dirty="0">
                <a:latin typeface="Aptos Light" panose="020B0004020202020204" pitchFamily="34" charset="0"/>
                <a:ea typeface="Aptos" panose="02000000000000000000" pitchFamily="2" charset="0"/>
              </a:rPr>
              <a:t>Text-Only Option.</a:t>
            </a:r>
            <a:r>
              <a:rPr lang="en-US" dirty="0">
                <a:latin typeface="Aptos Light" panose="020B0004020202020204" pitchFamily="34" charset="0"/>
                <a:ea typeface="Aptos" panose="02000000000000000000" pitchFamily="2" charset="0"/>
              </a:rPr>
              <a:t> If no appropriate or approved imagery is available, or if imagery is not permitted for the subject matter, the </a:t>
            </a:r>
            <a:r>
              <a:rPr lang="en-US" b="1" dirty="0">
                <a:latin typeface="Aptos Light" panose="020B0004020202020204" pitchFamily="34" charset="0"/>
                <a:ea typeface="Aptos" panose="02000000000000000000" pitchFamily="2" charset="0"/>
              </a:rPr>
              <a:t>Title | Text Only</a:t>
            </a:r>
            <a:r>
              <a:rPr lang="en-US" dirty="0">
                <a:latin typeface="Aptos Light" panose="020B0004020202020204" pitchFamily="34" charset="0"/>
                <a:ea typeface="Aptos" panose="02000000000000000000" pitchFamily="2" charset="0"/>
              </a:rPr>
              <a:t> layout provides a clean, professional alternative.</a:t>
            </a:r>
            <a:endParaRPr lang="en-US" dirty="0">
              <a:effectLst/>
              <a:latin typeface="Aptos Light" panose="020B0004020202020204" pitchFamily="34" charset="0"/>
              <a:ea typeface="Aptos" panose="02000000000000000000" pitchFamily="2" charset="0"/>
            </a:endParaRPr>
          </a:p>
          <a:p>
            <a:pPr>
              <a:lnSpc>
                <a:spcPct val="90000"/>
              </a:lnSpc>
              <a:spcBef>
                <a:spcPts val="1200"/>
              </a:spcBef>
              <a:spcAft>
                <a:spcPts val="60"/>
              </a:spcAft>
            </a:pPr>
            <a:endParaRPr lang="en-US" dirty="0">
              <a:effectLst/>
              <a:latin typeface="Aptos Light" panose="020B0004020202020204" pitchFamily="34" charset="0"/>
              <a:ea typeface="Aptos" panose="02000000000000000000" pitchFamily="2" charset="0"/>
            </a:endParaRPr>
          </a:p>
          <a:p>
            <a:pPr marL="0" indent="0">
              <a:lnSpc>
                <a:spcPct val="90000"/>
              </a:lnSpc>
              <a:spcBef>
                <a:spcPts val="1200"/>
              </a:spcBef>
              <a:spcAft>
                <a:spcPts val="60"/>
              </a:spcAft>
              <a:buFont typeface="Arial" panose="020B0604020202020204" pitchFamily="34" charset="0"/>
              <a:buNone/>
            </a:pPr>
            <a:r>
              <a:rPr lang="en-US" b="1" dirty="0">
                <a:effectLst/>
                <a:latin typeface="Aptos Light" panose="020B0004020202020204" pitchFamily="34" charset="0"/>
                <a:ea typeface="Aptos" panose="02000000000000000000" pitchFamily="2" charset="0"/>
              </a:rPr>
              <a:t>Learn more about ORNL presentations</a:t>
            </a:r>
          </a:p>
          <a:p>
            <a:pPr marL="628650" lvl="1" indent="-171450">
              <a:lnSpc>
                <a:spcPct val="90000"/>
              </a:lnSpc>
              <a:spcBef>
                <a:spcPts val="1200"/>
              </a:spcBef>
              <a:spcAft>
                <a:spcPts val="60"/>
              </a:spcAft>
              <a:buFont typeface="Arial" panose="020B0604020202020204" pitchFamily="34" charset="0"/>
              <a:buChar char="•"/>
            </a:pPr>
            <a:r>
              <a:rPr lang="en-US" b="0" dirty="0">
                <a:latin typeface="Aptos Light" panose="020B0004020202020204" pitchFamily="34" charset="0"/>
                <a:ea typeface="Aptos" panose="02000000000000000000" pitchFamily="2" charset="0"/>
              </a:rPr>
              <a:t>https://</a:t>
            </a:r>
            <a:r>
              <a:rPr lang="en-US" b="0" dirty="0" err="1">
                <a:latin typeface="Aptos Light" panose="020B0004020202020204" pitchFamily="34" charset="0"/>
                <a:ea typeface="Aptos" panose="02000000000000000000" pitchFamily="2" charset="0"/>
              </a:rPr>
              <a:t>ornl.sharepoint.com</a:t>
            </a:r>
            <a:r>
              <a:rPr lang="en-US" b="0" dirty="0">
                <a:latin typeface="Aptos Light" panose="020B0004020202020204" pitchFamily="34" charset="0"/>
                <a:ea typeface="Aptos" panose="02000000000000000000" pitchFamily="2" charset="0"/>
              </a:rPr>
              <a:t>/sites/Branding/</a:t>
            </a:r>
            <a:r>
              <a:rPr lang="en-US" b="0" dirty="0" err="1">
                <a:latin typeface="Aptos Light" panose="020B0004020202020204" pitchFamily="34" charset="0"/>
                <a:ea typeface="Aptos" panose="02000000000000000000" pitchFamily="2" charset="0"/>
              </a:rPr>
              <a:t>SitePages</a:t>
            </a:r>
            <a:r>
              <a:rPr lang="en-US" b="0" dirty="0">
                <a:latin typeface="Aptos Light" panose="020B0004020202020204" pitchFamily="34" charset="0"/>
                <a:ea typeface="Aptos" panose="02000000000000000000" pitchFamily="2" charset="0"/>
              </a:rPr>
              <a:t>/</a:t>
            </a:r>
            <a:r>
              <a:rPr lang="en-US" b="0" dirty="0" err="1">
                <a:latin typeface="Aptos Light" panose="020B0004020202020204" pitchFamily="34" charset="0"/>
                <a:ea typeface="Aptos" panose="02000000000000000000" pitchFamily="2" charset="0"/>
              </a:rPr>
              <a:t>Presentations.aspx</a:t>
            </a:r>
            <a:r>
              <a:rPr lang="en-US" b="0" dirty="0">
                <a:latin typeface="Aptos Light" panose="020B0004020202020204" pitchFamily="34" charset="0"/>
                <a:ea typeface="Aptos" panose="02000000000000000000" pitchFamily="2" charset="0"/>
              </a:rPr>
              <a:t> </a:t>
            </a:r>
          </a:p>
        </p:txBody>
      </p:sp>
      <p:sp>
        <p:nvSpPr>
          <p:cNvPr id="4" name="Slide Number Placeholder 3"/>
          <p:cNvSpPr>
            <a:spLocks noGrp="1"/>
          </p:cNvSpPr>
          <p:nvPr>
            <p:ph type="sldNum" sz="quarter" idx="5"/>
          </p:nvPr>
        </p:nvSpPr>
        <p:spPr/>
        <p:txBody>
          <a:bodyPr/>
          <a:lstStyle/>
          <a:p>
            <a:fld id="{CEEA2CD3-FB95-D94F-9F04-F9F995EAB822}" type="slidenum">
              <a:rPr lang="en-US" smtClean="0"/>
              <a:t>2</a:t>
            </a:fld>
            <a:endParaRPr lang="en-US"/>
          </a:p>
        </p:txBody>
      </p:sp>
    </p:spTree>
    <p:extLst>
      <p:ext uri="{BB962C8B-B14F-4D97-AF65-F5344CB8AC3E}">
        <p14:creationId xmlns:p14="http://schemas.microsoft.com/office/powerpoint/2010/main" val="40345759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Dynamics in 2 very different machines</a:t>
            </a:r>
          </a:p>
          <a:p>
            <a:endParaRPr lang="en-US" dirty="0"/>
          </a:p>
          <a:p>
            <a:r>
              <a:rPr lang="en-US" dirty="0"/>
              <a:t>Introduce SNS</a:t>
            </a:r>
          </a:p>
          <a:p>
            <a:r>
              <a:rPr lang="en-US" dirty="0"/>
              <a:t>- One operational complexity of the SNS linac is BEAM LOSS.</a:t>
            </a:r>
          </a:p>
          <a:p>
            <a:r>
              <a:rPr lang="en-US" dirty="0"/>
              <a:t>-much more than protons</a:t>
            </a:r>
          </a:p>
          <a:p>
            <a:r>
              <a:rPr lang="en-US" dirty="0"/>
              <a:t>- We understand our losses very well </a:t>
            </a:r>
            <a:r>
              <a:rPr lang="en-US" dirty="0" err="1"/>
              <a:t>empricically</a:t>
            </a:r>
            <a:endParaRPr lang="en-US" dirty="0"/>
          </a:p>
          <a:p>
            <a:r>
              <a:rPr lang="en-US" dirty="0"/>
              <a:t>-one gap is we don’t have a model that helps us understand the cause/effect relationships </a:t>
            </a:r>
          </a:p>
          <a:p>
            <a:endParaRPr lang="en-US" dirty="0"/>
          </a:p>
          <a:p>
            <a:r>
              <a:rPr lang="en-US" dirty="0"/>
              <a:t>How can beam test facility help? </a:t>
            </a:r>
          </a:p>
          <a:p>
            <a:pPr marL="171450" indent="-171450">
              <a:buFontTx/>
              <a:buChar char="-"/>
            </a:pPr>
            <a:r>
              <a:rPr lang="en-US" dirty="0"/>
              <a:t>Introduce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Built out beamline with advanced PS diagnostics and FODO section</a:t>
            </a:r>
          </a:p>
          <a:p>
            <a:pPr marL="171450" indent="-171450">
              <a:buFontTx/>
              <a:buChar char="-"/>
            </a:pPr>
            <a:r>
              <a:rPr lang="en-US" dirty="0"/>
              <a:t>Help better understand halo, a source of loss</a:t>
            </a:r>
          </a:p>
        </p:txBody>
      </p:sp>
      <p:sp>
        <p:nvSpPr>
          <p:cNvPr id="4" name="Slide Number Placeholder 3"/>
          <p:cNvSpPr>
            <a:spLocks noGrp="1"/>
          </p:cNvSpPr>
          <p:nvPr>
            <p:ph type="sldNum" sz="quarter" idx="5"/>
          </p:nvPr>
        </p:nvSpPr>
        <p:spPr/>
        <p:txBody>
          <a:bodyPr/>
          <a:lstStyle/>
          <a:p>
            <a:fld id="{CEEA2CD3-FB95-D94F-9F04-F9F995EAB822}" type="slidenum">
              <a:rPr lang="en-US" smtClean="0"/>
              <a:pPr/>
              <a:t>3</a:t>
            </a:fld>
            <a:endParaRPr lang="en-US" dirty="0"/>
          </a:p>
        </p:txBody>
      </p:sp>
    </p:spTree>
    <p:extLst>
      <p:ext uri="{BB962C8B-B14F-4D97-AF65-F5344CB8AC3E}">
        <p14:creationId xmlns:p14="http://schemas.microsoft.com/office/powerpoint/2010/main" val="11917407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increased power, what do we expect from losses? We do not expect losses to exceed “safe limit,” but it will make our job of reliable operations harder</a:t>
            </a:r>
          </a:p>
          <a:p>
            <a:pPr marL="171450" indent="-171450">
              <a:buFontTx/>
              <a:buChar char="-"/>
            </a:pPr>
            <a:r>
              <a:rPr lang="en-US" dirty="0"/>
              <a:t>Historical beam loss plot</a:t>
            </a:r>
          </a:p>
          <a:p>
            <a:pPr marL="171450" indent="-171450">
              <a:buFontTx/>
              <a:buChar char="-"/>
            </a:pPr>
            <a:r>
              <a:rPr lang="en-US" dirty="0"/>
              <a:t>Limit is 100 mrem/</a:t>
            </a:r>
            <a:r>
              <a:rPr lang="en-US" dirty="0" err="1"/>
              <a:t>hr</a:t>
            </a:r>
            <a:r>
              <a:rPr lang="en-US" dirty="0"/>
              <a:t> at 30 cm after 4 hours, which is approximately the 1W/m limit</a:t>
            </a:r>
          </a:p>
          <a:p>
            <a:pPr marL="171450" indent="-171450">
              <a:buFontTx/>
              <a:buChar char="-"/>
            </a:pPr>
            <a:r>
              <a:rPr lang="en-US" dirty="0"/>
              <a:t>Extrapolating – we will stay below the limit!</a:t>
            </a:r>
          </a:p>
          <a:p>
            <a:pPr marL="171450" indent="-171450">
              <a:buFontTx/>
              <a:buChar char="-"/>
            </a:pPr>
            <a:endParaRPr lang="en-US" dirty="0"/>
          </a:p>
          <a:p>
            <a:pPr marL="0" indent="0">
              <a:buFontTx/>
              <a:buNone/>
            </a:pPr>
            <a:r>
              <a:rPr lang="en-US" dirty="0"/>
              <a:t>(many confounding factors in this plot; cool-down time, success of loss tuning, length of shutdown)</a:t>
            </a:r>
          </a:p>
          <a:p>
            <a:pPr marL="0" indent="0">
              <a:buFontTx/>
              <a:buNone/>
            </a:pPr>
            <a:r>
              <a:rPr lang="en-US" dirty="0"/>
              <a:t>(we  are mostly short-lived isotopes that decay over ~45 days half life)</a:t>
            </a:r>
          </a:p>
          <a:p>
            <a:endParaRPr lang="en-US" dirty="0"/>
          </a:p>
          <a:p>
            <a:r>
              <a:rPr lang="en-US" dirty="0"/>
              <a:t>------------------------------------------------------</a:t>
            </a:r>
          </a:p>
          <a:p>
            <a:r>
              <a:rPr lang="en-US" dirty="0"/>
              <a:t>1 W/m ~ (100 mrem/</a:t>
            </a:r>
            <a:r>
              <a:rPr lang="en-US" dirty="0" err="1"/>
              <a:t>hr</a:t>
            </a:r>
            <a:r>
              <a:rPr lang="en-US" dirty="0"/>
              <a:t> at 30 cm after 4 hours)</a:t>
            </a:r>
          </a:p>
          <a:p>
            <a:endParaRPr lang="en-US" dirty="0"/>
          </a:p>
          <a:p>
            <a:r>
              <a:rPr lang="en-US" dirty="0"/>
              <a:t>Bring it back to beam loss…</a:t>
            </a:r>
          </a:p>
          <a:p>
            <a:r>
              <a:rPr lang="en-US" dirty="0"/>
              <a:t>Beam-loss induced problems in SCL/linac = </a:t>
            </a:r>
          </a:p>
          <a:p>
            <a:pPr marL="228600" indent="-228600">
              <a:buAutoNum type="arabicParenBoth"/>
            </a:pPr>
            <a:r>
              <a:rPr lang="en-US" dirty="0"/>
              <a:t>Higher activation, wear and tear</a:t>
            </a:r>
          </a:p>
          <a:p>
            <a:pPr marL="228600" indent="-228600">
              <a:buAutoNum type="arabicParenBoth"/>
            </a:pPr>
            <a:r>
              <a:rPr lang="en-US" dirty="0"/>
              <a:t>Beam-loss-induced degradation events</a:t>
            </a:r>
          </a:p>
          <a:p>
            <a:endParaRPr lang="en-US" dirty="0"/>
          </a:p>
          <a:p>
            <a:r>
              <a:rPr lang="en-US" dirty="0"/>
              <a:t>All components of tunnel suffer faster degradation with higher activation.</a:t>
            </a:r>
          </a:p>
          <a:p>
            <a:r>
              <a:rPr lang="en-US" dirty="0"/>
              <a:t>In SCL, beam loss could excite gas dynamics and increase the incidence rate of arcing and permanent cavity damage. </a:t>
            </a:r>
          </a:p>
          <a:p>
            <a:r>
              <a:rPr lang="en-US" dirty="0"/>
              <a:t>In anticipation we’re trying to maintain expertise in cavity refurbishment.</a:t>
            </a:r>
          </a:p>
          <a:p>
            <a:endParaRPr lang="en-US" dirty="0"/>
          </a:p>
          <a:p>
            <a:r>
              <a:rPr lang="en-US" dirty="0"/>
              <a:t>Other beam dynamics issues: (not related </a:t>
            </a:r>
            <a:r>
              <a:rPr lang="en-US" dirty="0" err="1"/>
              <a:t>dto</a:t>
            </a:r>
            <a:r>
              <a:rPr lang="en-US" dirty="0"/>
              <a:t> beam loss)</a:t>
            </a:r>
          </a:p>
          <a:p>
            <a:r>
              <a:rPr lang="en-US" dirty="0"/>
              <a:t>Beam loading reduces cavity reliability</a:t>
            </a:r>
          </a:p>
          <a:p>
            <a:r>
              <a:rPr lang="en-US" dirty="0"/>
              <a:t>Higher beam power – more loss when errant beam trips occur</a:t>
            </a:r>
          </a:p>
          <a:p>
            <a:r>
              <a:rPr lang="en-US" dirty="0"/>
              <a:t>Most likely “catastrophic” dynamics issue is e-p instability in the ring. This has been excluded to 2.6 MW empirically. </a:t>
            </a:r>
          </a:p>
          <a:p>
            <a:endParaRPr lang="en-US" dirty="0"/>
          </a:p>
          <a:p>
            <a:r>
              <a:rPr lang="en-US" dirty="0"/>
              <a:t>Activation plot – we recently changed time until RCT survey from few hours to 1 day. That affects activation plot.</a:t>
            </a:r>
          </a:p>
        </p:txBody>
      </p:sp>
      <p:sp>
        <p:nvSpPr>
          <p:cNvPr id="4" name="Slide Number Placeholder 3"/>
          <p:cNvSpPr>
            <a:spLocks noGrp="1"/>
          </p:cNvSpPr>
          <p:nvPr>
            <p:ph type="sldNum" sz="quarter" idx="5"/>
          </p:nvPr>
        </p:nvSpPr>
        <p:spPr/>
        <p:txBody>
          <a:bodyPr/>
          <a:lstStyle/>
          <a:p>
            <a:fld id="{CEEA2CD3-FB95-D94F-9F04-F9F995EAB822}" type="slidenum">
              <a:rPr lang="en-US" smtClean="0"/>
              <a:pPr/>
              <a:t>4</a:t>
            </a:fld>
            <a:endParaRPr lang="en-US" dirty="0"/>
          </a:p>
        </p:txBody>
      </p:sp>
    </p:spTree>
    <p:extLst>
      <p:ext uri="{BB962C8B-B14F-4D97-AF65-F5344CB8AC3E}">
        <p14:creationId xmlns:p14="http://schemas.microsoft.com/office/powerpoint/2010/main" val="38568024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40D140-AACD-EBBE-A337-E5389A4A22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1BD6F9-17F8-14C0-715D-C3A968A517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2A68FA-CA5F-4FEC-47EB-6B26D1AA166E}"/>
              </a:ext>
            </a:extLst>
          </p:cNvPr>
          <p:cNvSpPr>
            <a:spLocks noGrp="1"/>
          </p:cNvSpPr>
          <p:nvPr>
            <p:ph type="body" idx="1"/>
          </p:nvPr>
        </p:nvSpPr>
        <p:spPr/>
        <p:txBody>
          <a:bodyPr/>
          <a:lstStyle/>
          <a:p>
            <a:r>
              <a:rPr lang="en-US" dirty="0"/>
              <a:t>We were able to tolerate this because of large aperture in SCL!</a:t>
            </a:r>
          </a:p>
        </p:txBody>
      </p:sp>
      <p:sp>
        <p:nvSpPr>
          <p:cNvPr id="4" name="Slide Number Placeholder 3">
            <a:extLst>
              <a:ext uri="{FF2B5EF4-FFF2-40B4-BE49-F238E27FC236}">
                <a16:creationId xmlns:a16="http://schemas.microsoft.com/office/drawing/2014/main" id="{38E56E35-9DEF-B0DB-3764-5AC5FCE714A1}"/>
              </a:ext>
            </a:extLst>
          </p:cNvPr>
          <p:cNvSpPr>
            <a:spLocks noGrp="1"/>
          </p:cNvSpPr>
          <p:nvPr>
            <p:ph type="sldNum" sz="quarter" idx="5"/>
          </p:nvPr>
        </p:nvSpPr>
        <p:spPr/>
        <p:txBody>
          <a:bodyPr/>
          <a:lstStyle/>
          <a:p>
            <a:fld id="{CEEA2CD3-FB95-D94F-9F04-F9F995EAB822}" type="slidenum">
              <a:rPr lang="en-US" smtClean="0"/>
              <a:pPr/>
              <a:t>5</a:t>
            </a:fld>
            <a:endParaRPr lang="en-US" dirty="0"/>
          </a:p>
        </p:txBody>
      </p:sp>
    </p:spTree>
    <p:extLst>
      <p:ext uri="{BB962C8B-B14F-4D97-AF65-F5344CB8AC3E}">
        <p14:creationId xmlns:p14="http://schemas.microsoft.com/office/powerpoint/2010/main" val="4676782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a:t>Model prediction : 0.5% loss at end of CCL (huge!); design Twiss at MEBT entrance and production settings on cavities</a:t>
            </a:r>
          </a:p>
          <a:p>
            <a:pPr marL="171450" indent="-171450">
              <a:buFontTx/>
              <a:buChar char="-"/>
            </a:pPr>
            <a:endParaRPr lang="en-US"/>
          </a:p>
          <a:p>
            <a:pPr marL="171450" indent="-171450">
              <a:buFontTx/>
              <a:buChar char="-"/>
            </a:pPr>
            <a:endParaRPr lang="en-US"/>
          </a:p>
          <a:p>
            <a:pPr marL="0" indent="0">
              <a:buFontTx/>
              <a:buNone/>
            </a:pPr>
            <a:r>
              <a:rPr lang="en-US"/>
              <a:t>We believe through model-based and empirical interventions, we’re balancing these two points</a:t>
            </a:r>
          </a:p>
          <a:p>
            <a:pPr marL="0" indent="0">
              <a:buFontTx/>
              <a:buNone/>
            </a:pPr>
            <a:endParaRPr lang="en-US"/>
          </a:p>
          <a:p>
            <a:pPr marL="0" indent="0">
              <a:buFontTx/>
              <a:buNone/>
            </a:pPr>
            <a:r>
              <a:rPr lang="en-US"/>
              <a:t>Next I’ll talk about specific observations in the linac. A little bit piecemeal – many separate efforts over the years. Andrei Shishlo did many of these observations. </a:t>
            </a:r>
          </a:p>
          <a:p>
            <a:pPr marL="0" indent="0">
              <a:buFontTx/>
              <a:buNone/>
            </a:pPr>
            <a:endParaRPr lang="en-US"/>
          </a:p>
          <a:p>
            <a:endParaRPr lang="en-US"/>
          </a:p>
          <a:p>
            <a:endParaRPr lang="en-US"/>
          </a:p>
          <a:p>
            <a:endParaRPr lang="en-US"/>
          </a:p>
          <a:p>
            <a:r>
              <a:rPr lang="en-US"/>
              <a:t>----------------------------------------------------------------------------</a:t>
            </a:r>
          </a:p>
          <a:p>
            <a:endParaRPr lang="en-US"/>
          </a:p>
          <a:p>
            <a:r>
              <a:rPr lang="en-US"/>
              <a:t>We’ve semi-empirically found a local minimum and we try to stay close to it.</a:t>
            </a:r>
          </a:p>
          <a:p>
            <a:r>
              <a:rPr lang="en-US"/>
              <a:t>1 W/meter goal. We are well below this. Highest region ~.2-.3 W/meter</a:t>
            </a:r>
          </a:p>
          <a:p>
            <a:r>
              <a:rPr lang="en-US"/>
              <a:t>30W total loss in SCL</a:t>
            </a:r>
          </a:p>
          <a:p>
            <a:endParaRPr lang="en-US"/>
          </a:p>
          <a:p>
            <a:pPr defTabSz="931774">
              <a:defRPr/>
            </a:pPr>
            <a:r>
              <a:rPr lang="en-US"/>
              <a:t>Design: SNS was designed to be a “no loss” machine</a:t>
            </a:r>
          </a:p>
          <a:p>
            <a:pPr defTabSz="931774">
              <a:defRPr/>
            </a:pPr>
            <a:endParaRPr lang="en-US"/>
          </a:p>
          <a:p>
            <a:pPr defTabSz="931774">
              <a:defRPr/>
            </a:pPr>
            <a:r>
              <a:rPr lang="en-US"/>
              <a:t>Model: model does not agree that our real operating point is a good one</a:t>
            </a:r>
          </a:p>
          <a:p>
            <a:pPr defTabSz="931774">
              <a:defRPr/>
            </a:pPr>
            <a:endParaRPr lang="en-US"/>
          </a:p>
          <a:p>
            <a:pPr defTabSz="931774">
              <a:defRPr/>
            </a:pPr>
            <a:r>
              <a:rPr lang="en-US"/>
              <a:t>This is our current understanding! Based on what we’ve learned over the years</a:t>
            </a:r>
          </a:p>
          <a:p>
            <a:pPr defTabSz="931774">
              <a:defRPr/>
            </a:pPr>
            <a:r>
              <a:rPr lang="en-US"/>
              <a:t>Other sources: </a:t>
            </a:r>
          </a:p>
          <a:p>
            <a:pPr defTabSz="931774">
              <a:defRPr/>
            </a:pPr>
            <a:r>
              <a:rPr lang="en-US"/>
              <a:t>- Dark current</a:t>
            </a:r>
          </a:p>
          <a:p>
            <a:pPr defTabSz="931774">
              <a:defRPr/>
            </a:pPr>
            <a:r>
              <a:rPr lang="en-US"/>
              <a:t>- proton component from ion source (easy to fix with dog leg)</a:t>
            </a:r>
          </a:p>
          <a:p>
            <a:pPr marL="171450" indent="-171450" defTabSz="931774">
              <a:buFontTx/>
              <a:buChar char="-"/>
              <a:defRPr/>
            </a:pPr>
            <a:r>
              <a:rPr lang="en-US"/>
              <a:t>dynamic aperture loss?</a:t>
            </a:r>
          </a:p>
          <a:p>
            <a:pPr marL="171450" indent="-171450" defTabSz="931774">
              <a:buFontTx/>
              <a:buChar char="-"/>
              <a:defRPr/>
            </a:pPr>
            <a:endParaRPr lang="en-US"/>
          </a:p>
          <a:p>
            <a:pPr marL="0" indent="0" defTabSz="931774">
              <a:buFontTx/>
              <a:buNone/>
              <a:defRPr/>
            </a:pPr>
            <a:r>
              <a:rPr lang="en-US"/>
              <a:t>Plot is from HEBT phase space, at 1.4 MW, 1 GeV, with laser wire emittance scanner</a:t>
            </a:r>
          </a:p>
          <a:p>
            <a:endParaRPr lang="en-US"/>
          </a:p>
        </p:txBody>
      </p:sp>
      <p:sp>
        <p:nvSpPr>
          <p:cNvPr id="4" name="Slide Number Placeholder 3"/>
          <p:cNvSpPr>
            <a:spLocks noGrp="1"/>
          </p:cNvSpPr>
          <p:nvPr>
            <p:ph type="sldNum" sz="quarter" idx="5"/>
          </p:nvPr>
        </p:nvSpPr>
        <p:spPr/>
        <p:txBody>
          <a:bodyPr/>
          <a:lstStyle/>
          <a:p>
            <a:fld id="{CEEA2CD3-FB95-D94F-9F04-F9F995EAB822}" type="slidenum">
              <a:rPr lang="en-US" smtClean="0"/>
              <a:pPr/>
              <a:t>6</a:t>
            </a:fld>
            <a:endParaRPr lang="en-US"/>
          </a:p>
        </p:txBody>
      </p:sp>
    </p:spTree>
    <p:extLst>
      <p:ext uri="{BB962C8B-B14F-4D97-AF65-F5344CB8AC3E}">
        <p14:creationId xmlns:p14="http://schemas.microsoft.com/office/powerpoint/2010/main" val="26001868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plot cost $4.47 </a:t>
            </a:r>
            <a:r>
              <a:rPr lang="en-US"/>
              <a:t>with Codex </a:t>
            </a:r>
            <a:r>
              <a:rPr lang="en-US" dirty="0"/>
              <a:t>Sol</a:t>
            </a:r>
          </a:p>
        </p:txBody>
      </p:sp>
      <p:sp>
        <p:nvSpPr>
          <p:cNvPr id="4" name="Slide Number Placeholder 3"/>
          <p:cNvSpPr>
            <a:spLocks noGrp="1"/>
          </p:cNvSpPr>
          <p:nvPr>
            <p:ph type="sldNum" sz="quarter" idx="5"/>
          </p:nvPr>
        </p:nvSpPr>
        <p:spPr/>
        <p:txBody>
          <a:bodyPr/>
          <a:lstStyle/>
          <a:p>
            <a:fld id="{CEEA2CD3-FB95-D94F-9F04-F9F995EAB822}" type="slidenum">
              <a:rPr lang="en-US" smtClean="0"/>
              <a:pPr/>
              <a:t>7</a:t>
            </a:fld>
            <a:endParaRPr lang="en-US" dirty="0"/>
          </a:p>
        </p:txBody>
      </p:sp>
    </p:spTree>
    <p:extLst>
      <p:ext uri="{BB962C8B-B14F-4D97-AF65-F5344CB8AC3E}">
        <p14:creationId xmlns:p14="http://schemas.microsoft.com/office/powerpoint/2010/main" val="26318423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Aptos" panose="020B0004020202020204" pitchFamily="34" charset="0"/>
                <a:ea typeface="+mn-ea"/>
                <a:cs typeface="+mn-cs"/>
              </a:rPr>
              <a:t>4 wire scanners in HEBT, we can predict and use and reproduce longitudinal </a:t>
            </a:r>
            <a:r>
              <a:rPr lang="en-US" sz="1200" kern="1200" dirty="0" err="1">
                <a:solidFill>
                  <a:schemeClr val="tx1"/>
                </a:solidFill>
                <a:effectLst/>
                <a:latin typeface="Aptos" panose="020B0004020202020204" pitchFamily="34" charset="0"/>
                <a:ea typeface="+mn-ea"/>
                <a:cs typeface="+mn-cs"/>
              </a:rPr>
              <a:t>twiss</a:t>
            </a:r>
            <a:r>
              <a:rPr lang="en-US" sz="1200" kern="1200" dirty="0">
                <a:solidFill>
                  <a:schemeClr val="tx1"/>
                </a:solidFill>
                <a:effectLst/>
                <a:latin typeface="Aptos" panose="020B0004020202020204" pitchFamily="34" charset="0"/>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Aptos" panose="020B00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err="1">
                <a:solidFill>
                  <a:schemeClr val="tx1"/>
                </a:solidFill>
                <a:effectLst/>
                <a:latin typeface="Aptos" panose="020B0004020202020204" pitchFamily="34" charset="0"/>
                <a:ea typeface="+mn-ea"/>
                <a:cs typeface="+mn-cs"/>
              </a:rPr>
              <a:t>OpenXAL</a:t>
            </a:r>
            <a:r>
              <a:rPr lang="en-US" sz="1200" kern="1200" dirty="0">
                <a:solidFill>
                  <a:schemeClr val="tx1"/>
                </a:solidFill>
                <a:effectLst/>
                <a:latin typeface="Aptos" panose="020B0004020202020204" pitchFamily="34" charset="0"/>
                <a:ea typeface="+mn-ea"/>
                <a:cs typeface="+mn-cs"/>
              </a:rPr>
              <a:t> envelope model has been </a:t>
            </a:r>
            <a:r>
              <a:rPr lang="en-US" sz="1200" kern="1200" dirty="0" err="1">
                <a:solidFill>
                  <a:schemeClr val="tx1"/>
                </a:solidFill>
                <a:effectLst/>
                <a:latin typeface="Aptos" panose="020B0004020202020204" pitchFamily="34" charset="0"/>
                <a:ea typeface="+mn-ea"/>
                <a:cs typeface="+mn-cs"/>
              </a:rPr>
              <a:t>defacto</a:t>
            </a:r>
            <a:r>
              <a:rPr lang="en-US" sz="1200" kern="1200" dirty="0">
                <a:solidFill>
                  <a:schemeClr val="tx1"/>
                </a:solidFill>
                <a:effectLst/>
                <a:latin typeface="Aptos" panose="020B0004020202020204" pitchFamily="34" charset="0"/>
                <a:ea typeface="+mn-ea"/>
                <a:cs typeface="+mn-cs"/>
              </a:rPr>
              <a:t> tool; We’re working to replace with </a:t>
            </a:r>
            <a:r>
              <a:rPr lang="en-US" sz="1200" kern="1200" dirty="0" err="1">
                <a:solidFill>
                  <a:schemeClr val="tx1"/>
                </a:solidFill>
                <a:effectLst/>
                <a:latin typeface="Aptos" panose="020B0004020202020204" pitchFamily="34" charset="0"/>
                <a:ea typeface="+mn-ea"/>
                <a:cs typeface="+mn-cs"/>
              </a:rPr>
              <a:t>PyORBIT</a:t>
            </a:r>
            <a:endParaRPr lang="en-US" sz="1200" kern="1200" dirty="0">
              <a:solidFill>
                <a:schemeClr val="tx1"/>
              </a:solidFill>
              <a:effectLst/>
              <a:latin typeface="Aptos" panose="020B0004020202020204" pitchFamily="34" charset="0"/>
              <a:ea typeface="+mn-ea"/>
              <a:cs typeface="+mn-cs"/>
            </a:endParaRPr>
          </a:p>
          <a:p>
            <a:endParaRPr lang="en-US" dirty="0"/>
          </a:p>
        </p:txBody>
      </p:sp>
      <p:sp>
        <p:nvSpPr>
          <p:cNvPr id="4" name="Slide Number Placeholder 3"/>
          <p:cNvSpPr>
            <a:spLocks noGrp="1"/>
          </p:cNvSpPr>
          <p:nvPr>
            <p:ph type="sldNum" sz="quarter" idx="5"/>
          </p:nvPr>
        </p:nvSpPr>
        <p:spPr/>
        <p:txBody>
          <a:bodyPr/>
          <a:lstStyle/>
          <a:p>
            <a:fld id="{CEEA2CD3-FB95-D94F-9F04-F9F995EAB822}" type="slidenum">
              <a:rPr lang="en-US" smtClean="0"/>
              <a:pPr/>
              <a:t>8</a:t>
            </a:fld>
            <a:endParaRPr lang="en-US" dirty="0"/>
          </a:p>
        </p:txBody>
      </p:sp>
    </p:spTree>
    <p:extLst>
      <p:ext uri="{BB962C8B-B14F-4D97-AF65-F5344CB8AC3E}">
        <p14:creationId xmlns:p14="http://schemas.microsoft.com/office/powerpoint/2010/main" val="37337159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don’t use second order moments to choose our operating point!</a:t>
            </a:r>
          </a:p>
          <a:p>
            <a:r>
              <a:rPr lang="en-US" dirty="0"/>
              <a:t>Attempts to match sections of the linac have not improved losses. (but, we haven’t really tried – we always need to fine-tune losses)</a:t>
            </a:r>
          </a:p>
          <a:p>
            <a:endParaRPr lang="en-US" dirty="0"/>
          </a:p>
          <a:p>
            <a:r>
              <a:rPr lang="en-US" dirty="0"/>
              <a:t>These measurements are:</a:t>
            </a:r>
          </a:p>
          <a:p>
            <a:r>
              <a:rPr lang="en-US" dirty="0"/>
              <a:t>Longitudinal: gaussian assumption, PRSTAB 2013 method (RF cavity scan and BPM amplitude </a:t>
            </a:r>
            <a:r>
              <a:rPr lang="en-US" dirty="0">
                <a:sym typeface="Wingdings" panose="05000000000000000000" pitchFamily="2" charset="2"/>
              </a:rPr>
              <a:t> rms size in degrees) </a:t>
            </a:r>
            <a:r>
              <a:rPr lang="en-US" dirty="0"/>
              <a:t>24 mA, only med-beta SCL</a:t>
            </a:r>
          </a:p>
          <a:p>
            <a:r>
              <a:rPr lang="en-US" dirty="0"/>
              <a:t>Transverse: 8 laser-wire stations, 38 mA</a:t>
            </a:r>
          </a:p>
          <a:p>
            <a:r>
              <a:rPr lang="en-US" sz="1200" kern="1200" dirty="0">
                <a:solidFill>
                  <a:schemeClr val="tx1"/>
                </a:solidFill>
                <a:effectLst/>
                <a:latin typeface="Aptos" panose="020B0004020202020204" pitchFamily="34" charset="0"/>
                <a:ea typeface="+mn-ea"/>
                <a:cs typeface="+mn-cs"/>
              </a:rPr>
              <a:t>(caveat: For transverse measurements, SCL has laser wires (4 in med-beta, 4 in high-beta); difficult to use and can't use with production beam, need low power. Because of AFF, low power </a:t>
            </a:r>
            <a:r>
              <a:rPr lang="en-US" sz="1200" kern="1200" dirty="0" err="1">
                <a:solidFill>
                  <a:schemeClr val="tx1"/>
                </a:solidFill>
                <a:effectLst/>
                <a:latin typeface="Aptos" panose="020B0004020202020204" pitchFamily="34" charset="0"/>
                <a:ea typeface="+mn-ea"/>
                <a:cs typeface="+mn-cs"/>
              </a:rPr>
              <a:t>twiss</a:t>
            </a:r>
            <a:r>
              <a:rPr lang="en-US" sz="1200" kern="1200" dirty="0">
                <a:solidFill>
                  <a:schemeClr val="tx1"/>
                </a:solidFill>
                <a:effectLst/>
                <a:latin typeface="Aptos" panose="020B0004020202020204" pitchFamily="34" charset="0"/>
                <a:ea typeface="+mn-ea"/>
                <a:cs typeface="+mn-cs"/>
              </a:rPr>
              <a:t> might be different.)</a:t>
            </a:r>
          </a:p>
          <a:p>
            <a:endParaRPr lang="en-US" sz="1200" kern="1200" dirty="0">
              <a:solidFill>
                <a:schemeClr val="tx1"/>
              </a:solidFill>
              <a:effectLst/>
              <a:latin typeface="Aptos" panose="020B0004020202020204" pitchFamily="34" charset="0"/>
              <a:ea typeface="+mn-ea"/>
              <a:cs typeface="+mn-cs"/>
            </a:endParaRPr>
          </a:p>
          <a:p>
            <a:r>
              <a:rPr lang="en-US" sz="1200" kern="1200" dirty="0">
                <a:solidFill>
                  <a:schemeClr val="tx1"/>
                </a:solidFill>
                <a:effectLst/>
                <a:latin typeface="Aptos" panose="020B0004020202020204" pitchFamily="34" charset="0"/>
                <a:ea typeface="+mn-ea"/>
                <a:cs typeface="+mn-cs"/>
              </a:rPr>
              <a:t>Make the point that beam is very non-Gaussian;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Aptos" panose="020B0004020202020204" pitchFamily="34" charset="0"/>
                <a:ea typeface="+mn-ea"/>
                <a:cs typeface="+mn-cs"/>
              </a:rPr>
              <a:t>Laser-wire </a:t>
            </a:r>
            <a:r>
              <a:rPr lang="en-US" sz="1200" kern="1200" dirty="0" err="1">
                <a:solidFill>
                  <a:schemeClr val="tx1"/>
                </a:solidFill>
                <a:effectLst/>
                <a:latin typeface="Aptos" panose="020B0004020202020204" pitchFamily="34" charset="0"/>
                <a:ea typeface="+mn-ea"/>
                <a:cs typeface="+mn-cs"/>
              </a:rPr>
              <a:t>measuremeents</a:t>
            </a:r>
            <a:r>
              <a:rPr lang="en-US" sz="1200" kern="1200" dirty="0">
                <a:solidFill>
                  <a:schemeClr val="tx1"/>
                </a:solidFill>
                <a:effectLst/>
                <a:latin typeface="Aptos" panose="020B0004020202020204" pitchFamily="34" charset="0"/>
                <a:ea typeface="+mn-ea"/>
                <a:cs typeface="+mn-cs"/>
              </a:rPr>
              <a:t> show large tails (</a:t>
            </a:r>
            <a:r>
              <a:rPr lang="en-US" dirty="0"/>
              <a:t>Laser Wire “virtual slit” method was developed (by Yun Liu, SNS) to measure longitudinal profiles of beam in SCL)</a:t>
            </a:r>
            <a:endParaRPr lang="en-US" sz="1200" kern="1200" dirty="0">
              <a:solidFill>
                <a:schemeClr val="tx1"/>
              </a:solidFill>
              <a:effectLst/>
              <a:latin typeface="Aptos" panose="020B0004020202020204" pitchFamily="34" charset="0"/>
              <a:ea typeface="+mn-ea"/>
              <a:cs typeface="+mn-cs"/>
            </a:endParaRPr>
          </a:p>
          <a:p>
            <a:r>
              <a:rPr lang="en-US" sz="1200" kern="1200" dirty="0">
                <a:solidFill>
                  <a:schemeClr val="tx1"/>
                </a:solidFill>
                <a:effectLst/>
                <a:latin typeface="Aptos" panose="020B0004020202020204" pitchFamily="34" charset="0"/>
                <a:ea typeface="+mn-ea"/>
                <a:cs typeface="+mn-cs"/>
              </a:rPr>
              <a:t>New tool: MENT in HEBT can give more detailed view of phase space</a:t>
            </a:r>
          </a:p>
          <a:p>
            <a:r>
              <a:rPr lang="en-US" sz="1200" kern="1200" dirty="0">
                <a:solidFill>
                  <a:schemeClr val="tx1"/>
                </a:solidFill>
                <a:effectLst/>
                <a:latin typeface="Aptos" panose="020B0004020202020204" pitchFamily="34" charset="0"/>
                <a:ea typeface="+mn-ea"/>
                <a:cs typeface="+mn-cs"/>
              </a:rPr>
              <a:t>Definitely raises questions about how to transport tails – we have no clue what beam outside of core is doing!</a:t>
            </a:r>
          </a:p>
          <a:p>
            <a:endParaRPr lang="en-US" sz="1200" kern="1200" dirty="0">
              <a:solidFill>
                <a:schemeClr val="tx1"/>
              </a:solidFill>
              <a:effectLst/>
              <a:latin typeface="Aptos" panose="020B0004020202020204" pitchFamily="34" charset="0"/>
              <a:ea typeface="+mn-ea"/>
              <a:cs typeface="+mn-cs"/>
            </a:endParaRPr>
          </a:p>
          <a:p>
            <a:r>
              <a:rPr lang="en-US" sz="1200" kern="1200" dirty="0">
                <a:solidFill>
                  <a:schemeClr val="tx1"/>
                </a:solidFill>
                <a:effectLst/>
                <a:latin typeface="Aptos" panose="020B0004020202020204" pitchFamily="34" charset="0"/>
                <a:ea typeface="+mn-ea"/>
                <a:cs typeface="+mn-cs"/>
              </a:rPr>
              <a:t>* longitudinal emittance is 2x design (from BSM and cavity scan/BPM measurements)</a:t>
            </a:r>
          </a:p>
          <a:p>
            <a:endParaRPr lang="en-US" dirty="0"/>
          </a:p>
        </p:txBody>
      </p:sp>
      <p:sp>
        <p:nvSpPr>
          <p:cNvPr id="4" name="Slide Number Placeholder 3"/>
          <p:cNvSpPr>
            <a:spLocks noGrp="1"/>
          </p:cNvSpPr>
          <p:nvPr>
            <p:ph type="sldNum" sz="quarter" idx="5"/>
          </p:nvPr>
        </p:nvSpPr>
        <p:spPr/>
        <p:txBody>
          <a:bodyPr/>
          <a:lstStyle/>
          <a:p>
            <a:fld id="{CEEA2CD3-FB95-D94F-9F04-F9F995EAB822}" type="slidenum">
              <a:rPr lang="en-US" smtClean="0"/>
              <a:pPr/>
              <a:t>9</a:t>
            </a:fld>
            <a:endParaRPr lang="en-US" dirty="0"/>
          </a:p>
        </p:txBody>
      </p:sp>
    </p:spTree>
    <p:extLst>
      <p:ext uri="{BB962C8B-B14F-4D97-AF65-F5344CB8AC3E}">
        <p14:creationId xmlns:p14="http://schemas.microsoft.com/office/powerpoint/2010/main" val="16471220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EEA2CD3-FB95-D94F-9F04-F9F995EAB822}" type="slidenum">
              <a:rPr lang="en-US" smtClean="0"/>
              <a:pPr/>
              <a:t>10</a:t>
            </a:fld>
            <a:endParaRPr lang="en-US" dirty="0"/>
          </a:p>
        </p:txBody>
      </p:sp>
    </p:spTree>
    <p:extLst>
      <p:ext uri="{BB962C8B-B14F-4D97-AF65-F5344CB8AC3E}">
        <p14:creationId xmlns:p14="http://schemas.microsoft.com/office/powerpoint/2010/main" val="5424196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Dynamics in 2 very different machines</a:t>
            </a:r>
          </a:p>
          <a:p>
            <a:endParaRPr lang="en-US" dirty="0"/>
          </a:p>
          <a:p>
            <a:r>
              <a:rPr lang="en-US" dirty="0"/>
              <a:t>Introduce SNS</a:t>
            </a:r>
          </a:p>
          <a:p>
            <a:r>
              <a:rPr lang="en-US" dirty="0"/>
              <a:t>- One operational complexity of the SNS linac is BEAM LOSS.</a:t>
            </a:r>
          </a:p>
          <a:p>
            <a:r>
              <a:rPr lang="en-US" dirty="0"/>
              <a:t>-much more than protons</a:t>
            </a:r>
          </a:p>
          <a:p>
            <a:r>
              <a:rPr lang="en-US" dirty="0"/>
              <a:t>- We understand our losses very well </a:t>
            </a:r>
            <a:r>
              <a:rPr lang="en-US" dirty="0" err="1"/>
              <a:t>empricically</a:t>
            </a:r>
            <a:endParaRPr lang="en-US" dirty="0"/>
          </a:p>
          <a:p>
            <a:r>
              <a:rPr lang="en-US" dirty="0"/>
              <a:t>-one gap is we don’t have a model that helps us understand the cause/effect relationships </a:t>
            </a:r>
          </a:p>
          <a:p>
            <a:endParaRPr lang="en-US" dirty="0"/>
          </a:p>
          <a:p>
            <a:r>
              <a:rPr lang="en-US" dirty="0"/>
              <a:t>How can beam test facility help? </a:t>
            </a:r>
          </a:p>
          <a:p>
            <a:pPr marL="171450" indent="-171450">
              <a:buFontTx/>
              <a:buChar char="-"/>
            </a:pPr>
            <a:r>
              <a:rPr lang="en-US" dirty="0"/>
              <a:t>Introduce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Built out beamline with advanced PS diagnostics and FODO section</a:t>
            </a:r>
          </a:p>
          <a:p>
            <a:pPr marL="171450" indent="-171450">
              <a:buFontTx/>
              <a:buChar char="-"/>
            </a:pPr>
            <a:r>
              <a:rPr lang="en-US" dirty="0"/>
              <a:t>Help better understand halo, a source of loss</a:t>
            </a:r>
          </a:p>
        </p:txBody>
      </p:sp>
      <p:sp>
        <p:nvSpPr>
          <p:cNvPr id="4" name="Slide Number Placeholder 3"/>
          <p:cNvSpPr>
            <a:spLocks noGrp="1"/>
          </p:cNvSpPr>
          <p:nvPr>
            <p:ph type="sldNum" sz="quarter" idx="5"/>
          </p:nvPr>
        </p:nvSpPr>
        <p:spPr/>
        <p:txBody>
          <a:bodyPr/>
          <a:lstStyle/>
          <a:p>
            <a:fld id="{CEEA2CD3-FB95-D94F-9F04-F9F995EAB822}" type="slidenum">
              <a:rPr lang="en-US" smtClean="0"/>
              <a:pPr/>
              <a:t>11</a:t>
            </a:fld>
            <a:endParaRPr lang="en-US" dirty="0"/>
          </a:p>
        </p:txBody>
      </p:sp>
    </p:spTree>
    <p:extLst>
      <p:ext uri="{BB962C8B-B14F-4D97-AF65-F5344CB8AC3E}">
        <p14:creationId xmlns:p14="http://schemas.microsoft.com/office/powerpoint/2010/main" val="11917407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EEA2CD3-FB95-D94F-9F04-F9F995EAB822}" type="slidenum">
              <a:rPr lang="en-US" smtClean="0"/>
              <a:pPr/>
              <a:t>12</a:t>
            </a:fld>
            <a:endParaRPr lang="en-US" dirty="0"/>
          </a:p>
        </p:txBody>
      </p:sp>
    </p:spTree>
    <p:extLst>
      <p:ext uri="{BB962C8B-B14F-4D97-AF65-F5344CB8AC3E}">
        <p14:creationId xmlns:p14="http://schemas.microsoft.com/office/powerpoint/2010/main" val="4983364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C995E9-5BC1-683F-C9D5-C35D10D976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7B1560-D42B-759C-7B85-009A445CAC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2086AFA-AD9F-2EDA-31B3-2B8D8A97C29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252B28C-E024-D99F-394B-EE2780D5D4F5}"/>
              </a:ext>
            </a:extLst>
          </p:cNvPr>
          <p:cNvSpPr>
            <a:spLocks noGrp="1"/>
          </p:cNvSpPr>
          <p:nvPr>
            <p:ph type="sldNum" sz="quarter" idx="5"/>
          </p:nvPr>
        </p:nvSpPr>
        <p:spPr/>
        <p:txBody>
          <a:bodyPr/>
          <a:lstStyle/>
          <a:p>
            <a:fld id="{CEEA2CD3-FB95-D94F-9F04-F9F995EAB822}" type="slidenum">
              <a:rPr lang="en-US" smtClean="0"/>
              <a:pPr/>
              <a:t>13</a:t>
            </a:fld>
            <a:endParaRPr lang="en-US" dirty="0"/>
          </a:p>
        </p:txBody>
      </p:sp>
    </p:spTree>
    <p:extLst>
      <p:ext uri="{BB962C8B-B14F-4D97-AF65-F5344CB8AC3E}">
        <p14:creationId xmlns:p14="http://schemas.microsoft.com/office/powerpoint/2010/main" val="24526989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F39B09-97CF-379C-868D-F85879077A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667278-F9D7-87C2-7AD9-2A6D500630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6AEEDE-5E87-F021-EAAB-620A5179B5D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D621878-5BAD-09C5-7FC8-8B0339E6B5CF}"/>
              </a:ext>
            </a:extLst>
          </p:cNvPr>
          <p:cNvSpPr>
            <a:spLocks noGrp="1"/>
          </p:cNvSpPr>
          <p:nvPr>
            <p:ph type="sldNum" sz="quarter" idx="5"/>
          </p:nvPr>
        </p:nvSpPr>
        <p:spPr/>
        <p:txBody>
          <a:bodyPr/>
          <a:lstStyle/>
          <a:p>
            <a:fld id="{CEEA2CD3-FB95-D94F-9F04-F9F995EAB822}" type="slidenum">
              <a:rPr lang="en-US" smtClean="0"/>
              <a:pPr/>
              <a:t>14</a:t>
            </a:fld>
            <a:endParaRPr lang="en-US" dirty="0"/>
          </a:p>
        </p:txBody>
      </p:sp>
    </p:spTree>
    <p:extLst>
      <p:ext uri="{BB962C8B-B14F-4D97-AF65-F5344CB8AC3E}">
        <p14:creationId xmlns:p14="http://schemas.microsoft.com/office/powerpoint/2010/main" val="38779877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EEA2CD3-FB95-D94F-9F04-F9F995EAB822}" type="slidenum">
              <a:rPr lang="en-US" smtClean="0"/>
              <a:pPr/>
              <a:t>15</a:t>
            </a:fld>
            <a:endParaRPr lang="en-US" dirty="0"/>
          </a:p>
        </p:txBody>
      </p:sp>
    </p:spTree>
    <p:extLst>
      <p:ext uri="{BB962C8B-B14F-4D97-AF65-F5344CB8AC3E}">
        <p14:creationId xmlns:p14="http://schemas.microsoft.com/office/powerpoint/2010/main" val="19883374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Significantly simplified beamline: Simulations still show beam is too narrow at WS14!</a:t>
            </a:r>
          </a:p>
          <a:p>
            <a:pPr marL="171450" indent="-171450">
              <a:buFontTx/>
              <a:buChar char="-"/>
            </a:pPr>
            <a:r>
              <a:rPr lang="en-US" dirty="0"/>
              <a:t>Increasing emittance by 6-8 % helps</a:t>
            </a:r>
          </a:p>
          <a:p>
            <a:pPr marL="171450" indent="-171450">
              <a:buFontTx/>
              <a:buChar char="-"/>
            </a:pPr>
            <a:r>
              <a:rPr lang="en-US" dirty="0"/>
              <a:t>Increasing SC by x4 helps</a:t>
            </a:r>
          </a:p>
          <a:p>
            <a:r>
              <a:rPr lang="en-US" dirty="0"/>
              <a:t>- </a:t>
            </a:r>
            <a:r>
              <a:rPr lang="en-US" dirty="0" err="1"/>
              <a:t>Pyorbit</a:t>
            </a:r>
            <a:r>
              <a:rPr lang="en-US" dirty="0"/>
              <a:t> and </a:t>
            </a:r>
            <a:r>
              <a:rPr lang="en-US" dirty="0" err="1"/>
              <a:t>parmila</a:t>
            </a:r>
            <a:r>
              <a:rPr lang="en-US" dirty="0"/>
              <a:t> compare pretty well </a:t>
            </a:r>
          </a:p>
          <a:p>
            <a:endParaRPr lang="en-US" dirty="0"/>
          </a:p>
          <a:p>
            <a:endParaRPr lang="en-US" dirty="0"/>
          </a:p>
          <a:p>
            <a:r>
              <a:rPr lang="en-US" dirty="0"/>
              <a:t>Low current beam (attenuate from 30 to 6 mA)</a:t>
            </a:r>
          </a:p>
          <a:p>
            <a:r>
              <a:rPr lang="en-US" dirty="0"/>
              <a:t>High-resolution emittance scans</a:t>
            </a:r>
          </a:p>
          <a:p>
            <a:r>
              <a:rPr lang="en-US" dirty="0"/>
              <a:t>Soft-edged quad model in </a:t>
            </a:r>
            <a:r>
              <a:rPr lang="en-US" dirty="0" err="1"/>
              <a:t>PyORBIT</a:t>
            </a:r>
            <a:endParaRPr lang="en-US" dirty="0"/>
          </a:p>
          <a:p>
            <a:r>
              <a:rPr lang="en-US" dirty="0"/>
              <a:t>All RF off, last 4 quads off</a:t>
            </a:r>
          </a:p>
          <a:p>
            <a:endParaRPr lang="en-US" dirty="0"/>
          </a:p>
        </p:txBody>
      </p:sp>
      <p:sp>
        <p:nvSpPr>
          <p:cNvPr id="4" name="Slide Number Placeholder 3"/>
          <p:cNvSpPr>
            <a:spLocks noGrp="1"/>
          </p:cNvSpPr>
          <p:nvPr>
            <p:ph type="sldNum" sz="quarter" idx="5"/>
          </p:nvPr>
        </p:nvSpPr>
        <p:spPr/>
        <p:txBody>
          <a:bodyPr/>
          <a:lstStyle/>
          <a:p>
            <a:fld id="{CEEA2CD3-FB95-D94F-9F04-F9F995EAB822}" type="slidenum">
              <a:rPr lang="en-US" smtClean="0"/>
              <a:pPr/>
              <a:t>18</a:t>
            </a:fld>
            <a:endParaRPr lang="en-US" dirty="0"/>
          </a:p>
        </p:txBody>
      </p:sp>
    </p:spTree>
    <p:extLst>
      <p:ext uri="{BB962C8B-B14F-4D97-AF65-F5344CB8AC3E}">
        <p14:creationId xmlns:p14="http://schemas.microsoft.com/office/powerpoint/2010/main" val="23328311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lnSpc>
                <a:spcPct val="90000"/>
              </a:lnSpc>
            </a:pPr>
            <a:r>
              <a:rPr lang="en-US" sz="1000" kern="1200" dirty="0">
                <a:solidFill>
                  <a:schemeClr val="tx1"/>
                </a:solidFill>
                <a:latin typeface="Aptos" panose="020B0004020202020204" pitchFamily="34" charset="0"/>
                <a:ea typeface="+mn-ea"/>
                <a:cs typeface="+mn-cs"/>
              </a:rPr>
              <a:t>Simulation of Each cavity Phase &amp; Amplitude 2D Scan</a:t>
            </a:r>
          </a:p>
          <a:p>
            <a:pPr marL="285750" indent="-285750" algn="l">
              <a:lnSpc>
                <a:spcPct val="90000"/>
              </a:lnSpc>
              <a:buFont typeface="Wingdings" panose="05000000000000000000" pitchFamily="2" charset="2"/>
              <a:buChar char="q"/>
            </a:pPr>
            <a:r>
              <a:rPr lang="en-US" sz="1000" kern="1200" dirty="0">
                <a:solidFill>
                  <a:schemeClr val="tx1"/>
                </a:solidFill>
                <a:latin typeface="Aptos" panose="020B0004020202020204" pitchFamily="34" charset="0"/>
                <a:ea typeface="+mn-ea"/>
                <a:cs typeface="+mn-cs"/>
              </a:rPr>
              <a:t>We changed amplitudes and phases 14 cavities one by one</a:t>
            </a:r>
          </a:p>
          <a:p>
            <a:pPr marL="285750" indent="-285750" algn="l">
              <a:lnSpc>
                <a:spcPct val="90000"/>
              </a:lnSpc>
              <a:buFont typeface="Wingdings" panose="05000000000000000000" pitchFamily="2" charset="2"/>
              <a:buChar char="q"/>
            </a:pPr>
            <a:r>
              <a:rPr lang="en-US" sz="1000" kern="1200" dirty="0">
                <a:solidFill>
                  <a:schemeClr val="tx1"/>
                </a:solidFill>
                <a:latin typeface="Aptos" panose="020B0004020202020204" pitchFamily="34" charset="0"/>
                <a:ea typeface="+mn-ea"/>
                <a:cs typeface="+mn-cs"/>
              </a:rPr>
              <a:t>For each cavity, all downstream ones were tuned according to design</a:t>
            </a:r>
          </a:p>
          <a:p>
            <a:pPr marL="285750" indent="-285750" algn="l">
              <a:lnSpc>
                <a:spcPct val="90000"/>
              </a:lnSpc>
              <a:buFont typeface="Wingdings" panose="05000000000000000000" pitchFamily="2" charset="2"/>
              <a:buChar char="q"/>
            </a:pPr>
            <a:r>
              <a:rPr lang="en-US" sz="1000" kern="1200" dirty="0">
                <a:solidFill>
                  <a:schemeClr val="tx1"/>
                </a:solidFill>
                <a:latin typeface="Aptos" panose="020B0004020202020204" pitchFamily="34" charset="0"/>
                <a:ea typeface="+mn-ea"/>
                <a:cs typeface="+mn-cs"/>
              </a:rPr>
              <a:t>100,000 macro-particles at the MEBT entrance with design Twiss</a:t>
            </a:r>
          </a:p>
          <a:p>
            <a:pPr marL="285750" indent="-285750" algn="l">
              <a:lnSpc>
                <a:spcPct val="90000"/>
              </a:lnSpc>
              <a:buFont typeface="Wingdings" panose="05000000000000000000" pitchFamily="2" charset="2"/>
              <a:buChar char="q"/>
            </a:pPr>
            <a:r>
              <a:rPr lang="en-US" sz="1000" kern="1200" dirty="0">
                <a:solidFill>
                  <a:schemeClr val="tx1"/>
                </a:solidFill>
                <a:latin typeface="Aptos" panose="020B0004020202020204" pitchFamily="34" charset="0"/>
                <a:ea typeface="+mn-ea"/>
                <a:cs typeface="+mn-cs"/>
              </a:rPr>
              <a:t>Transmission was simulated to the end of warm linac</a:t>
            </a:r>
            <a:endParaRPr lang="en-US" dirty="0"/>
          </a:p>
        </p:txBody>
      </p:sp>
      <p:sp>
        <p:nvSpPr>
          <p:cNvPr id="4" name="Slide Number Placeholder 3"/>
          <p:cNvSpPr>
            <a:spLocks noGrp="1"/>
          </p:cNvSpPr>
          <p:nvPr>
            <p:ph type="sldNum" sz="quarter" idx="5"/>
          </p:nvPr>
        </p:nvSpPr>
        <p:spPr/>
        <p:txBody>
          <a:bodyPr/>
          <a:lstStyle/>
          <a:p>
            <a:fld id="{CEEA2CD3-FB95-D94F-9F04-F9F995EAB822}" type="slidenum">
              <a:rPr lang="en-US" smtClean="0"/>
              <a:pPr/>
              <a:t>19</a:t>
            </a:fld>
            <a:endParaRPr lang="en-US" dirty="0"/>
          </a:p>
        </p:txBody>
      </p:sp>
    </p:spTree>
    <p:extLst>
      <p:ext uri="{BB962C8B-B14F-4D97-AF65-F5344CB8AC3E}">
        <p14:creationId xmlns:p14="http://schemas.microsoft.com/office/powerpoint/2010/main" val="39464873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3370C0-F8FA-D3DA-FEF8-A3F56E6AFC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1B51AD-6750-12DA-EBDD-9BBB3E5FB9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A40EFD-7874-E9C2-EA93-FC6E193E514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698DBB7-74B8-FEC1-94F8-12FB220F727D}"/>
              </a:ext>
            </a:extLst>
          </p:cNvPr>
          <p:cNvSpPr>
            <a:spLocks noGrp="1"/>
          </p:cNvSpPr>
          <p:nvPr>
            <p:ph type="sldNum" sz="quarter" idx="5"/>
          </p:nvPr>
        </p:nvSpPr>
        <p:spPr/>
        <p:txBody>
          <a:bodyPr/>
          <a:lstStyle/>
          <a:p>
            <a:fld id="{CEEA2CD3-FB95-D94F-9F04-F9F995EAB822}" type="slidenum">
              <a:rPr lang="en-US" smtClean="0"/>
              <a:pPr/>
              <a:t>21</a:t>
            </a:fld>
            <a:endParaRPr lang="en-US" dirty="0"/>
          </a:p>
        </p:txBody>
      </p:sp>
    </p:spTree>
    <p:extLst>
      <p:ext uri="{BB962C8B-B14F-4D97-AF65-F5344CB8AC3E}">
        <p14:creationId xmlns:p14="http://schemas.microsoft.com/office/powerpoint/2010/main" val="881515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many particles?</a:t>
            </a:r>
          </a:p>
        </p:txBody>
      </p:sp>
      <p:sp>
        <p:nvSpPr>
          <p:cNvPr id="4" name="Slide Number Placeholder 3"/>
          <p:cNvSpPr>
            <a:spLocks noGrp="1"/>
          </p:cNvSpPr>
          <p:nvPr>
            <p:ph type="sldNum" sz="quarter" idx="5"/>
          </p:nvPr>
        </p:nvSpPr>
        <p:spPr/>
        <p:txBody>
          <a:bodyPr/>
          <a:lstStyle/>
          <a:p>
            <a:fld id="{CEEA2CD3-FB95-D94F-9F04-F9F995EAB822}" type="slidenum">
              <a:rPr lang="en-US" smtClean="0"/>
              <a:pPr/>
              <a:t>22</a:t>
            </a:fld>
            <a:endParaRPr lang="en-US" dirty="0"/>
          </a:p>
        </p:txBody>
      </p:sp>
    </p:spTree>
    <p:extLst>
      <p:ext uri="{BB962C8B-B14F-4D97-AF65-F5344CB8AC3E}">
        <p14:creationId xmlns:p14="http://schemas.microsoft.com/office/powerpoint/2010/main" val="30482934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EEA2CD3-FB95-D94F-9F04-F9F995EAB822}" type="slidenum">
              <a:rPr lang="en-US" smtClean="0"/>
              <a:pPr/>
              <a:t>23</a:t>
            </a:fld>
            <a:endParaRPr lang="en-US" dirty="0"/>
          </a:p>
        </p:txBody>
      </p:sp>
    </p:spTree>
    <p:extLst>
      <p:ext uri="{BB962C8B-B14F-4D97-AF65-F5344CB8AC3E}">
        <p14:creationId xmlns:p14="http://schemas.microsoft.com/office/powerpoint/2010/main" val="42445942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EEA2CD3-FB95-D94F-9F04-F9F995EAB822}" type="slidenum">
              <a:rPr lang="en-US" smtClean="0"/>
              <a:pPr/>
              <a:t>24</a:t>
            </a:fld>
            <a:endParaRPr lang="en-US" dirty="0"/>
          </a:p>
        </p:txBody>
      </p:sp>
    </p:spTree>
    <p:extLst>
      <p:ext uri="{BB962C8B-B14F-4D97-AF65-F5344CB8AC3E}">
        <p14:creationId xmlns:p14="http://schemas.microsoft.com/office/powerpoint/2010/main" val="263699792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7.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8.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jpeg"/><Relationship Id="rId1" Type="http://schemas.openxmlformats.org/officeDocument/2006/relationships/slideMaster" Target="../slideMasters/slideMaster1.xml"/><Relationship Id="rId4" Type="http://schemas.openxmlformats.org/officeDocument/2006/relationships/image" Target="../media/image11.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image" Target="../media/image11.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13.png"/><Relationship Id="rId1" Type="http://schemas.openxmlformats.org/officeDocument/2006/relationships/slideMaster" Target="../slideMasters/slideMaster1.xml"/><Relationship Id="rId4" Type="http://schemas.openxmlformats.org/officeDocument/2006/relationships/image" Target="../media/image11.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13.png"/><Relationship Id="rId1" Type="http://schemas.openxmlformats.org/officeDocument/2006/relationships/slideMaster" Target="../slideMasters/slideMaster1.xml"/><Relationship Id="rId4"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 NScD-A">
    <p:spTree>
      <p:nvGrpSpPr>
        <p:cNvPr id="1" name=""/>
        <p:cNvGrpSpPr/>
        <p:nvPr/>
      </p:nvGrpSpPr>
      <p:grpSpPr>
        <a:xfrm>
          <a:off x="0" y="0"/>
          <a:ext cx="0" cy="0"/>
          <a:chOff x="0" y="0"/>
          <a:chExt cx="0" cy="0"/>
        </a:xfrm>
      </p:grpSpPr>
      <p:pic>
        <p:nvPicPr>
          <p:cNvPr id="8" name="Picture 7" descr="2021-P09584: Aerial overview of the Spallation Neutron Source, SNS, and the future location for the SNS Second Target Station, September 30, 2021.  This image has been reviewed by an ORNL Releasing Official and is approved for public release, September 26, 2022.&#10;">
            <a:extLst>
              <a:ext uri="{FF2B5EF4-FFF2-40B4-BE49-F238E27FC236}">
                <a16:creationId xmlns:a16="http://schemas.microsoft.com/office/drawing/2014/main" id="{7A3005F4-6B86-71C1-FB69-00DA5557DA20}"/>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CA49EAE8-262C-D20D-80FF-4279961B7DBA}"/>
              </a:ext>
            </a:extLst>
          </p:cNvPr>
          <p:cNvSpPr/>
          <p:nvPr userDrawn="1"/>
        </p:nvSpPr>
        <p:spPr>
          <a:xfrm>
            <a:off x="896615" y="843778"/>
            <a:ext cx="5199385" cy="5199385"/>
          </a:xfrm>
          <a:prstGeom prst="rect">
            <a:avLst/>
          </a:prstGeom>
          <a:solidFill>
            <a:schemeClr val="bg1">
              <a:alpha val="88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Aptos Light" panose="020B0004020202020204" pitchFamily="34" charset="0"/>
              <a:ea typeface="Aptos" panose="02000000000000000000" pitchFamily="2" charset="0"/>
            </a:endParaRPr>
          </a:p>
        </p:txBody>
      </p:sp>
      <p:sp>
        <p:nvSpPr>
          <p:cNvPr id="1989" name="Title 1">
            <a:extLst>
              <a:ext uri="{FF2B5EF4-FFF2-40B4-BE49-F238E27FC236}">
                <a16:creationId xmlns:a16="http://schemas.microsoft.com/office/drawing/2014/main" id="{4E63AC8A-1BE4-CC0D-A87D-57B11478230B}"/>
              </a:ext>
            </a:extLst>
          </p:cNvPr>
          <p:cNvSpPr>
            <a:spLocks noGrp="1"/>
          </p:cNvSpPr>
          <p:nvPr>
            <p:ph type="ctrTitle" hasCustomPrompt="1"/>
          </p:nvPr>
        </p:nvSpPr>
        <p:spPr>
          <a:xfrm>
            <a:off x="1215450" y="2254309"/>
            <a:ext cx="4517136" cy="997196"/>
          </a:xfrm>
        </p:spPr>
        <p:txBody>
          <a:bodyPr wrap="square" anchor="t" anchorCtr="0">
            <a:noAutofit/>
          </a:bodyPr>
          <a:lstStyle>
            <a:lvl1pPr algn="l">
              <a:spcBef>
                <a:spcPts val="1200"/>
              </a:spcBef>
              <a:spcAft>
                <a:spcPts val="60"/>
              </a:spcAft>
              <a:defRPr sz="3600" b="1">
                <a:solidFill>
                  <a:schemeClr val="tx1"/>
                </a:solidFill>
                <a:latin typeface="+mj-lt"/>
              </a:defRPr>
            </a:lvl1pPr>
          </a:lstStyle>
          <a:p>
            <a:r>
              <a:rPr lang="en-US" dirty="0"/>
              <a:t>Presentation Title (Text size no larger than 36pt)</a:t>
            </a:r>
          </a:p>
        </p:txBody>
      </p:sp>
      <p:sp>
        <p:nvSpPr>
          <p:cNvPr id="1990" name="Subtitle 2">
            <a:extLst>
              <a:ext uri="{FF2B5EF4-FFF2-40B4-BE49-F238E27FC236}">
                <a16:creationId xmlns:a16="http://schemas.microsoft.com/office/drawing/2014/main" id="{2FDEC7A3-8D58-3E27-DFCC-68F1F758C82C}"/>
              </a:ext>
            </a:extLst>
          </p:cNvPr>
          <p:cNvSpPr>
            <a:spLocks noGrp="1"/>
          </p:cNvSpPr>
          <p:nvPr>
            <p:ph type="subTitle" idx="1" hasCustomPrompt="1"/>
          </p:nvPr>
        </p:nvSpPr>
        <p:spPr>
          <a:xfrm>
            <a:off x="1215450" y="4031052"/>
            <a:ext cx="4517136" cy="193899"/>
          </a:xfrm>
        </p:spPr>
        <p:txBody>
          <a:bodyPr wrap="square" anchor="t" anchorCtr="0">
            <a:noAutofit/>
          </a:bodyPr>
          <a:lstStyle>
            <a:lvl1pPr marL="0" indent="0" algn="l">
              <a:spcBef>
                <a:spcPts val="1200"/>
              </a:spcBef>
              <a:spcAft>
                <a:spcPts val="60"/>
              </a:spcAft>
              <a:buNone/>
              <a:defRPr sz="1400" b="1" spc="150" baseline="0">
                <a:solidFill>
                  <a:schemeClr val="tx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PRESENTED BY</a:t>
            </a:r>
          </a:p>
        </p:txBody>
      </p:sp>
      <p:sp>
        <p:nvSpPr>
          <p:cNvPr id="1991" name="Text Placeholder 1961">
            <a:extLst>
              <a:ext uri="{FF2B5EF4-FFF2-40B4-BE49-F238E27FC236}">
                <a16:creationId xmlns:a16="http://schemas.microsoft.com/office/drawing/2014/main" id="{F290C317-5693-2190-DC6C-B1FBB50E65B2}"/>
              </a:ext>
            </a:extLst>
          </p:cNvPr>
          <p:cNvSpPr>
            <a:spLocks noGrp="1"/>
          </p:cNvSpPr>
          <p:nvPr>
            <p:ph type="body" sz="quarter" idx="14" hasCustomPrompt="1"/>
          </p:nvPr>
        </p:nvSpPr>
        <p:spPr>
          <a:xfrm>
            <a:off x="1215450" y="1934670"/>
            <a:ext cx="4517136" cy="193899"/>
          </a:xfrm>
        </p:spPr>
        <p:txBody>
          <a:bodyPr wrap="square" anchor="t" anchorCtr="0">
            <a:noAutofit/>
          </a:bodyPr>
          <a:lstStyle>
            <a:lvl1pPr marL="0" indent="0" algn="l">
              <a:spcBef>
                <a:spcPts val="1200"/>
              </a:spcBef>
              <a:spcAft>
                <a:spcPts val="60"/>
              </a:spcAft>
              <a:buNone/>
              <a:defRPr sz="1400" b="0" i="0" spc="150" baseline="0">
                <a:solidFill>
                  <a:schemeClr val="tx1"/>
                </a:solidFill>
                <a:latin typeface="+mn-lt"/>
                <a:ea typeface="Aptos Light" panose="02000000000000000000" pitchFamily="2" charset="0"/>
              </a:defRPr>
            </a:lvl1pPr>
            <a:lvl2pPr marL="457200" indent="0" algn="ctr">
              <a:buNone/>
              <a:defRPr sz="1400">
                <a:solidFill>
                  <a:schemeClr val="bg1"/>
                </a:solidFill>
              </a:defRPr>
            </a:lvl2pPr>
            <a:lvl3pPr marL="914400" indent="0" algn="ctr">
              <a:buNone/>
              <a:defRPr sz="14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MONTH XX, XXXX | LOCATION</a:t>
            </a:r>
          </a:p>
        </p:txBody>
      </p:sp>
      <p:sp>
        <p:nvSpPr>
          <p:cNvPr id="1992" name="Text Placeholder 1963">
            <a:extLst>
              <a:ext uri="{FF2B5EF4-FFF2-40B4-BE49-F238E27FC236}">
                <a16:creationId xmlns:a16="http://schemas.microsoft.com/office/drawing/2014/main" id="{69307D98-0D2A-6367-B886-8BC3DE78A926}"/>
              </a:ext>
            </a:extLst>
          </p:cNvPr>
          <p:cNvSpPr>
            <a:spLocks noGrp="1"/>
          </p:cNvSpPr>
          <p:nvPr>
            <p:ph type="body" sz="quarter" idx="15" hasCustomPrompt="1"/>
          </p:nvPr>
        </p:nvSpPr>
        <p:spPr>
          <a:xfrm>
            <a:off x="1215450" y="4383195"/>
            <a:ext cx="4517136" cy="332399"/>
          </a:xfrm>
        </p:spPr>
        <p:txBody>
          <a:bodyPr wrap="square" anchor="t" anchorCtr="0">
            <a:noAutofit/>
          </a:bodyPr>
          <a:lstStyle>
            <a:lvl1pPr marL="0" indent="0" algn="l">
              <a:spcBef>
                <a:spcPts val="1200"/>
              </a:spcBef>
              <a:spcAft>
                <a:spcPts val="60"/>
              </a:spcAft>
              <a:buNone/>
              <a:defRPr sz="2400" b="0" i="0">
                <a:solidFill>
                  <a:schemeClr val="tx1"/>
                </a:solidFill>
                <a:latin typeface="+mn-lt"/>
                <a:ea typeface="Aptos Light" panose="020B0004020202020204" pitchFamily="34" charset="0"/>
              </a:defRPr>
            </a:lvl1pPr>
            <a:lvl2pPr marL="457200" indent="0" algn="ctr">
              <a:buNone/>
              <a:defRPr sz="2400">
                <a:solidFill>
                  <a:schemeClr val="bg1"/>
                </a:solidFill>
              </a:defRPr>
            </a:lvl2pPr>
            <a:lvl3pPr marL="914400" indent="0" algn="ctr">
              <a:buNone/>
              <a:defRPr sz="2400">
                <a:solidFill>
                  <a:schemeClr val="bg1"/>
                </a:solidFill>
              </a:defRPr>
            </a:lvl3pPr>
            <a:lvl4pPr marL="1371600" indent="0" algn="ctr">
              <a:buNone/>
              <a:defRPr sz="2400">
                <a:solidFill>
                  <a:schemeClr val="bg1"/>
                </a:solidFill>
              </a:defRPr>
            </a:lvl4pPr>
            <a:lvl5pPr marL="1828800" indent="0" algn="ctr">
              <a:buNone/>
              <a:defRPr sz="2400">
                <a:solidFill>
                  <a:schemeClr val="bg1"/>
                </a:solidFill>
              </a:defRPr>
            </a:lvl5pPr>
          </a:lstStyle>
          <a:p>
            <a:pPr lvl="0"/>
            <a:r>
              <a:rPr lang="en-US" dirty="0"/>
              <a:t>First Name, Last Name</a:t>
            </a:r>
          </a:p>
        </p:txBody>
      </p:sp>
      <p:sp>
        <p:nvSpPr>
          <p:cNvPr id="1993" name="Rectangle 1992">
            <a:extLst>
              <a:ext uri="{FF2B5EF4-FFF2-40B4-BE49-F238E27FC236}">
                <a16:creationId xmlns:a16="http://schemas.microsoft.com/office/drawing/2014/main" id="{75F67FD0-9510-D988-3837-38FD99E6DD28}"/>
              </a:ext>
            </a:extLst>
          </p:cNvPr>
          <p:cNvSpPr/>
          <p:nvPr userDrawn="1"/>
        </p:nvSpPr>
        <p:spPr>
          <a:xfrm>
            <a:off x="1215450" y="3780792"/>
            <a:ext cx="854364" cy="71915"/>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274748"/>
              </a:solidFill>
              <a:latin typeface="Aptos Light" panose="020B0004020202020204" pitchFamily="34" charset="0"/>
            </a:endParaRPr>
          </a:p>
        </p:txBody>
      </p:sp>
      <p:sp>
        <p:nvSpPr>
          <p:cNvPr id="1994" name="Text Placeholder 47">
            <a:extLst>
              <a:ext uri="{FF2B5EF4-FFF2-40B4-BE49-F238E27FC236}">
                <a16:creationId xmlns:a16="http://schemas.microsoft.com/office/drawing/2014/main" id="{CE691B96-E32E-F7AA-D0A1-ACAFF2C96FA9}"/>
              </a:ext>
            </a:extLst>
          </p:cNvPr>
          <p:cNvSpPr>
            <a:spLocks noGrp="1"/>
          </p:cNvSpPr>
          <p:nvPr>
            <p:ph type="body" sz="quarter" idx="17" hasCustomPrompt="1"/>
          </p:nvPr>
        </p:nvSpPr>
        <p:spPr>
          <a:xfrm>
            <a:off x="1215450" y="4798918"/>
            <a:ext cx="4517136" cy="246221"/>
          </a:xfrm>
        </p:spPr>
        <p:txBody>
          <a:bodyPr wrap="square" anchor="t" anchorCtr="0">
            <a:noAutofit/>
          </a:bodyPr>
          <a:lstStyle>
            <a:lvl1pPr marL="0" indent="0" algn="l">
              <a:lnSpc>
                <a:spcPct val="100000"/>
              </a:lnSpc>
              <a:spcBef>
                <a:spcPts val="1200"/>
              </a:spcBef>
              <a:spcAft>
                <a:spcPts val="60"/>
              </a:spcAft>
              <a:buNone/>
              <a:defRPr sz="1600" b="0" i="0">
                <a:solidFill>
                  <a:schemeClr val="tx1"/>
                </a:solidFill>
                <a:latin typeface="+mn-lt"/>
                <a:ea typeface="Aptos Light" panose="02000000000000000000" pitchFamily="2" charset="0"/>
              </a:defRPr>
            </a:lvl1pPr>
            <a:lvl2pPr marL="457200" indent="0" algn="ctr">
              <a:buNone/>
              <a:defRPr sz="1600" b="0" i="0">
                <a:solidFill>
                  <a:schemeClr val="bg1"/>
                </a:solidFill>
                <a:latin typeface="Aptos Light" panose="02000000000000000000" pitchFamily="2" charset="0"/>
                <a:ea typeface="Aptos Light" panose="02000000000000000000" pitchFamily="2" charset="0"/>
              </a:defRPr>
            </a:lvl2pPr>
            <a:lvl3pPr marL="914400" indent="0" algn="ctr">
              <a:buNone/>
              <a:defRPr sz="1600" b="0" i="0">
                <a:solidFill>
                  <a:schemeClr val="bg1"/>
                </a:solidFill>
                <a:latin typeface="Aptos Light" panose="02000000000000000000" pitchFamily="2" charset="0"/>
                <a:ea typeface="Aptos Light" panose="02000000000000000000" pitchFamily="2" charset="0"/>
              </a:defRPr>
            </a:lvl3pPr>
            <a:lvl4pPr marL="1371600" indent="0" algn="ctr">
              <a:buNone/>
              <a:defRPr sz="1600" b="0" i="0">
                <a:solidFill>
                  <a:schemeClr val="bg1"/>
                </a:solidFill>
                <a:latin typeface="Aptos Light" panose="02000000000000000000" pitchFamily="2" charset="0"/>
                <a:ea typeface="Aptos Light" panose="02000000000000000000" pitchFamily="2" charset="0"/>
              </a:defRPr>
            </a:lvl4pPr>
            <a:lvl5pPr marL="1828800" indent="0" algn="ctr">
              <a:buNone/>
              <a:defRPr sz="1600" b="0" i="0">
                <a:solidFill>
                  <a:schemeClr val="bg1"/>
                </a:solidFill>
                <a:latin typeface="Aptos Light" panose="02000000000000000000" pitchFamily="2" charset="0"/>
                <a:ea typeface="Aptos Light" panose="02000000000000000000" pitchFamily="2" charset="0"/>
              </a:defRPr>
            </a:lvl5pPr>
          </a:lstStyle>
          <a:p>
            <a:pPr lvl="0"/>
            <a:r>
              <a:rPr lang="en-US" dirty="0"/>
              <a:t>Presenter Affiliation</a:t>
            </a:r>
          </a:p>
        </p:txBody>
      </p:sp>
      <p:pic>
        <p:nvPicPr>
          <p:cNvPr id="5" name="Graphic 4">
            <a:extLst>
              <a:ext uri="{FF2B5EF4-FFF2-40B4-BE49-F238E27FC236}">
                <a16:creationId xmlns:a16="http://schemas.microsoft.com/office/drawing/2014/main" id="{31D47623-818A-705B-B821-F058B0BC9527}"/>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228108" y="1141396"/>
            <a:ext cx="1780479" cy="428014"/>
          </a:xfrm>
          <a:prstGeom prst="rect">
            <a:avLst/>
          </a:prstGeom>
        </p:spPr>
      </p:pic>
      <p:grpSp>
        <p:nvGrpSpPr>
          <p:cNvPr id="4" name="Group 3">
            <a:extLst>
              <a:ext uri="{FF2B5EF4-FFF2-40B4-BE49-F238E27FC236}">
                <a16:creationId xmlns:a16="http://schemas.microsoft.com/office/drawing/2014/main" id="{989A2CD0-329A-AD66-9E82-A1DB6C6F93A4}"/>
              </a:ext>
            </a:extLst>
          </p:cNvPr>
          <p:cNvGrpSpPr/>
          <p:nvPr userDrawn="1"/>
        </p:nvGrpSpPr>
        <p:grpSpPr>
          <a:xfrm>
            <a:off x="1177351" y="5301081"/>
            <a:ext cx="4558967" cy="438406"/>
            <a:chOff x="1177351" y="5301081"/>
            <a:chExt cx="4558967" cy="438406"/>
          </a:xfrm>
        </p:grpSpPr>
        <p:sp>
          <p:nvSpPr>
            <p:cNvPr id="6" name="TextBox 5">
              <a:extLst>
                <a:ext uri="{FF2B5EF4-FFF2-40B4-BE49-F238E27FC236}">
                  <a16:creationId xmlns:a16="http://schemas.microsoft.com/office/drawing/2014/main" id="{18CD3442-F157-B130-4C8C-C1C6563CA624}"/>
                </a:ext>
              </a:extLst>
            </p:cNvPr>
            <p:cNvSpPr txBox="1"/>
            <p:nvPr userDrawn="1"/>
          </p:nvSpPr>
          <p:spPr>
            <a:xfrm>
              <a:off x="2688336" y="5344755"/>
              <a:ext cx="3047982" cy="369332"/>
            </a:xfrm>
            <a:prstGeom prst="rect">
              <a:avLst/>
            </a:prstGeom>
            <a:noFill/>
          </p:spPr>
          <p:txBody>
            <a:bodyPr wrap="square" lIns="182880" rtlCol="0">
              <a:spAutoFit/>
            </a:bodyPr>
            <a:lstStyle/>
            <a:p>
              <a:r>
                <a:rPr lang="en-US" sz="900" b="0" i="0" dirty="0">
                  <a:solidFill>
                    <a:schemeClr val="tx1"/>
                  </a:solidFill>
                  <a:latin typeface="+mn-lt"/>
                  <a:ea typeface="Aptos" panose="02000000000000000000" pitchFamily="2" charset="0"/>
                </a:rPr>
                <a:t>ORNL IS MANAGED BY UT-BATTELLE LLC </a:t>
              </a:r>
              <a:br>
                <a:rPr lang="en-US" sz="900" b="0" i="0" dirty="0">
                  <a:solidFill>
                    <a:schemeClr val="tx1"/>
                  </a:solidFill>
                  <a:latin typeface="+mn-lt"/>
                  <a:ea typeface="Aptos" panose="02000000000000000000" pitchFamily="2" charset="0"/>
                </a:rPr>
              </a:br>
              <a:r>
                <a:rPr lang="en-US" sz="900" b="0" i="0" dirty="0">
                  <a:solidFill>
                    <a:schemeClr val="tx1"/>
                  </a:solidFill>
                  <a:latin typeface="+mn-lt"/>
                  <a:ea typeface="Aptos" panose="02000000000000000000" pitchFamily="2" charset="0"/>
                </a:rPr>
                <a:t>FOR THE US DEPARTMENT OF ENERGY</a:t>
              </a:r>
            </a:p>
          </p:txBody>
        </p:sp>
        <p:pic>
          <p:nvPicPr>
            <p:cNvPr id="7" name="Picture 6" descr="Shape&#10;&#10;AI-generated content may be incorrect.">
              <a:extLst>
                <a:ext uri="{FF2B5EF4-FFF2-40B4-BE49-F238E27FC236}">
                  <a16:creationId xmlns:a16="http://schemas.microsoft.com/office/drawing/2014/main" id="{442A6DA9-8C3C-81D4-6B8A-D16A90DD9BD7}"/>
                </a:ext>
              </a:extLst>
            </p:cNvPr>
            <p:cNvPicPr>
              <a:picLocks noChangeAspect="1"/>
            </p:cNvPicPr>
            <p:nvPr userDrawn="1"/>
          </p:nvPicPr>
          <p:blipFill>
            <a:blip r:embed="rId4"/>
            <a:stretch>
              <a:fillRect/>
            </a:stretch>
          </p:blipFill>
          <p:spPr>
            <a:xfrm>
              <a:off x="1177351" y="5301081"/>
              <a:ext cx="1526303" cy="438406"/>
            </a:xfrm>
            <a:prstGeom prst="rect">
              <a:avLst/>
            </a:prstGeom>
          </p:spPr>
        </p:pic>
      </p:grpSp>
    </p:spTree>
    <p:extLst>
      <p:ext uri="{BB962C8B-B14F-4D97-AF65-F5344CB8AC3E}">
        <p14:creationId xmlns:p14="http://schemas.microsoft.com/office/powerpoint/2010/main" val="17207548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 NScD-B">
    <p:spTree>
      <p:nvGrpSpPr>
        <p:cNvPr id="1" name=""/>
        <p:cNvGrpSpPr/>
        <p:nvPr/>
      </p:nvGrpSpPr>
      <p:grpSpPr>
        <a:xfrm>
          <a:off x="0" y="0"/>
          <a:ext cx="0" cy="0"/>
          <a:chOff x="0" y="0"/>
          <a:chExt cx="0" cy="0"/>
        </a:xfrm>
      </p:grpSpPr>
      <p:pic>
        <p:nvPicPr>
          <p:cNvPr id="8" name="Picture 7" descr="2024-P13580: Takeshi Egami uses the Spallation Neutron Source at Oak Ridge National Laboratory to study the structure and dynamics of complex materials, July 29, 2024.&#10;">
            <a:extLst>
              <a:ext uri="{FF2B5EF4-FFF2-40B4-BE49-F238E27FC236}">
                <a16:creationId xmlns:a16="http://schemas.microsoft.com/office/drawing/2014/main" id="{A3FFB61A-F234-67FB-71B6-E18E021FCA89}"/>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735" y="0"/>
            <a:ext cx="12192000" cy="6858000"/>
          </a:xfrm>
          <a:prstGeom prst="rect">
            <a:avLst/>
          </a:prstGeom>
        </p:spPr>
      </p:pic>
      <p:sp>
        <p:nvSpPr>
          <p:cNvPr id="3" name="Rectangle 2">
            <a:extLst>
              <a:ext uri="{FF2B5EF4-FFF2-40B4-BE49-F238E27FC236}">
                <a16:creationId xmlns:a16="http://schemas.microsoft.com/office/drawing/2014/main" id="{CA49EAE8-262C-D20D-80FF-4279961B7DBA}"/>
              </a:ext>
            </a:extLst>
          </p:cNvPr>
          <p:cNvSpPr/>
          <p:nvPr userDrawn="1"/>
        </p:nvSpPr>
        <p:spPr>
          <a:xfrm>
            <a:off x="896615" y="843778"/>
            <a:ext cx="5199385" cy="5199385"/>
          </a:xfrm>
          <a:prstGeom prst="rect">
            <a:avLst/>
          </a:prstGeom>
          <a:solidFill>
            <a:schemeClr val="bg1">
              <a:alpha val="88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Aptos Light" panose="020B0004020202020204" pitchFamily="34" charset="0"/>
              <a:ea typeface="Aptos" panose="02000000000000000000" pitchFamily="2" charset="0"/>
            </a:endParaRPr>
          </a:p>
        </p:txBody>
      </p:sp>
      <p:sp>
        <p:nvSpPr>
          <p:cNvPr id="1989" name="Title 1">
            <a:extLst>
              <a:ext uri="{FF2B5EF4-FFF2-40B4-BE49-F238E27FC236}">
                <a16:creationId xmlns:a16="http://schemas.microsoft.com/office/drawing/2014/main" id="{4E63AC8A-1BE4-CC0D-A87D-57B11478230B}"/>
              </a:ext>
            </a:extLst>
          </p:cNvPr>
          <p:cNvSpPr>
            <a:spLocks noGrp="1"/>
          </p:cNvSpPr>
          <p:nvPr>
            <p:ph type="ctrTitle" hasCustomPrompt="1"/>
          </p:nvPr>
        </p:nvSpPr>
        <p:spPr>
          <a:xfrm>
            <a:off x="1215450" y="2254309"/>
            <a:ext cx="4517136" cy="997196"/>
          </a:xfrm>
        </p:spPr>
        <p:txBody>
          <a:bodyPr wrap="square" anchor="t" anchorCtr="0">
            <a:noAutofit/>
          </a:bodyPr>
          <a:lstStyle>
            <a:lvl1pPr algn="l">
              <a:spcBef>
                <a:spcPts val="1200"/>
              </a:spcBef>
              <a:spcAft>
                <a:spcPts val="60"/>
              </a:spcAft>
              <a:defRPr sz="3600" b="1">
                <a:solidFill>
                  <a:schemeClr val="tx1"/>
                </a:solidFill>
                <a:latin typeface="+mj-lt"/>
              </a:defRPr>
            </a:lvl1pPr>
          </a:lstStyle>
          <a:p>
            <a:r>
              <a:rPr lang="en-US" dirty="0"/>
              <a:t>Presentation Title (Text size no larger than 36pt)</a:t>
            </a:r>
          </a:p>
        </p:txBody>
      </p:sp>
      <p:sp>
        <p:nvSpPr>
          <p:cNvPr id="1990" name="Subtitle 2">
            <a:extLst>
              <a:ext uri="{FF2B5EF4-FFF2-40B4-BE49-F238E27FC236}">
                <a16:creationId xmlns:a16="http://schemas.microsoft.com/office/drawing/2014/main" id="{2FDEC7A3-8D58-3E27-DFCC-68F1F758C82C}"/>
              </a:ext>
            </a:extLst>
          </p:cNvPr>
          <p:cNvSpPr>
            <a:spLocks noGrp="1"/>
          </p:cNvSpPr>
          <p:nvPr>
            <p:ph type="subTitle" idx="1" hasCustomPrompt="1"/>
          </p:nvPr>
        </p:nvSpPr>
        <p:spPr>
          <a:xfrm>
            <a:off x="1215450" y="4031052"/>
            <a:ext cx="4517136" cy="193899"/>
          </a:xfrm>
        </p:spPr>
        <p:txBody>
          <a:bodyPr wrap="square" anchor="t" anchorCtr="0">
            <a:noAutofit/>
          </a:bodyPr>
          <a:lstStyle>
            <a:lvl1pPr marL="0" indent="0" algn="l">
              <a:spcBef>
                <a:spcPts val="1200"/>
              </a:spcBef>
              <a:spcAft>
                <a:spcPts val="60"/>
              </a:spcAft>
              <a:buNone/>
              <a:defRPr sz="1400" b="1" spc="150" baseline="0">
                <a:solidFill>
                  <a:schemeClr val="tx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PRESENTED BY</a:t>
            </a:r>
          </a:p>
        </p:txBody>
      </p:sp>
      <p:sp>
        <p:nvSpPr>
          <p:cNvPr id="1991" name="Text Placeholder 1961">
            <a:extLst>
              <a:ext uri="{FF2B5EF4-FFF2-40B4-BE49-F238E27FC236}">
                <a16:creationId xmlns:a16="http://schemas.microsoft.com/office/drawing/2014/main" id="{F290C317-5693-2190-DC6C-B1FBB50E65B2}"/>
              </a:ext>
            </a:extLst>
          </p:cNvPr>
          <p:cNvSpPr>
            <a:spLocks noGrp="1"/>
          </p:cNvSpPr>
          <p:nvPr>
            <p:ph type="body" sz="quarter" idx="14" hasCustomPrompt="1"/>
          </p:nvPr>
        </p:nvSpPr>
        <p:spPr>
          <a:xfrm>
            <a:off x="1215450" y="1934670"/>
            <a:ext cx="4517136" cy="193899"/>
          </a:xfrm>
        </p:spPr>
        <p:txBody>
          <a:bodyPr wrap="square" anchor="t" anchorCtr="0">
            <a:noAutofit/>
          </a:bodyPr>
          <a:lstStyle>
            <a:lvl1pPr marL="0" indent="0" algn="l">
              <a:spcBef>
                <a:spcPts val="1200"/>
              </a:spcBef>
              <a:spcAft>
                <a:spcPts val="60"/>
              </a:spcAft>
              <a:buNone/>
              <a:defRPr sz="1400" b="0" i="0" spc="150" baseline="0">
                <a:solidFill>
                  <a:schemeClr val="tx1"/>
                </a:solidFill>
                <a:latin typeface="+mn-lt"/>
                <a:ea typeface="Aptos Light" panose="02000000000000000000" pitchFamily="2" charset="0"/>
              </a:defRPr>
            </a:lvl1pPr>
            <a:lvl2pPr marL="457200" indent="0" algn="ctr">
              <a:buNone/>
              <a:defRPr sz="1400">
                <a:solidFill>
                  <a:schemeClr val="bg1"/>
                </a:solidFill>
              </a:defRPr>
            </a:lvl2pPr>
            <a:lvl3pPr marL="914400" indent="0" algn="ctr">
              <a:buNone/>
              <a:defRPr sz="14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MONTH XX, XXXX | LOCATION</a:t>
            </a:r>
          </a:p>
        </p:txBody>
      </p:sp>
      <p:sp>
        <p:nvSpPr>
          <p:cNvPr id="1992" name="Text Placeholder 1963">
            <a:extLst>
              <a:ext uri="{FF2B5EF4-FFF2-40B4-BE49-F238E27FC236}">
                <a16:creationId xmlns:a16="http://schemas.microsoft.com/office/drawing/2014/main" id="{69307D98-0D2A-6367-B886-8BC3DE78A926}"/>
              </a:ext>
            </a:extLst>
          </p:cNvPr>
          <p:cNvSpPr>
            <a:spLocks noGrp="1"/>
          </p:cNvSpPr>
          <p:nvPr>
            <p:ph type="body" sz="quarter" idx="15" hasCustomPrompt="1"/>
          </p:nvPr>
        </p:nvSpPr>
        <p:spPr>
          <a:xfrm>
            <a:off x="1215450" y="4383195"/>
            <a:ext cx="4517136" cy="332399"/>
          </a:xfrm>
        </p:spPr>
        <p:txBody>
          <a:bodyPr wrap="square" anchor="t" anchorCtr="0">
            <a:noAutofit/>
          </a:bodyPr>
          <a:lstStyle>
            <a:lvl1pPr marL="0" indent="0" algn="l">
              <a:spcBef>
                <a:spcPts val="1200"/>
              </a:spcBef>
              <a:spcAft>
                <a:spcPts val="60"/>
              </a:spcAft>
              <a:buNone/>
              <a:defRPr sz="2400" b="0" i="0">
                <a:solidFill>
                  <a:schemeClr val="tx1"/>
                </a:solidFill>
                <a:latin typeface="+mn-lt"/>
                <a:ea typeface="Aptos Light" panose="020B0004020202020204" pitchFamily="34" charset="0"/>
              </a:defRPr>
            </a:lvl1pPr>
            <a:lvl2pPr marL="457200" indent="0" algn="ctr">
              <a:buNone/>
              <a:defRPr sz="2400">
                <a:solidFill>
                  <a:schemeClr val="bg1"/>
                </a:solidFill>
              </a:defRPr>
            </a:lvl2pPr>
            <a:lvl3pPr marL="914400" indent="0" algn="ctr">
              <a:buNone/>
              <a:defRPr sz="2400">
                <a:solidFill>
                  <a:schemeClr val="bg1"/>
                </a:solidFill>
              </a:defRPr>
            </a:lvl3pPr>
            <a:lvl4pPr marL="1371600" indent="0" algn="ctr">
              <a:buNone/>
              <a:defRPr sz="2400">
                <a:solidFill>
                  <a:schemeClr val="bg1"/>
                </a:solidFill>
              </a:defRPr>
            </a:lvl4pPr>
            <a:lvl5pPr marL="1828800" indent="0" algn="ctr">
              <a:buNone/>
              <a:defRPr sz="2400">
                <a:solidFill>
                  <a:schemeClr val="bg1"/>
                </a:solidFill>
              </a:defRPr>
            </a:lvl5pPr>
          </a:lstStyle>
          <a:p>
            <a:pPr lvl="0"/>
            <a:r>
              <a:rPr lang="en-US" dirty="0"/>
              <a:t>First Name, Last Name</a:t>
            </a:r>
          </a:p>
        </p:txBody>
      </p:sp>
      <p:sp>
        <p:nvSpPr>
          <p:cNvPr id="1993" name="Rectangle 1992">
            <a:extLst>
              <a:ext uri="{FF2B5EF4-FFF2-40B4-BE49-F238E27FC236}">
                <a16:creationId xmlns:a16="http://schemas.microsoft.com/office/drawing/2014/main" id="{75F67FD0-9510-D988-3837-38FD99E6DD28}"/>
              </a:ext>
            </a:extLst>
          </p:cNvPr>
          <p:cNvSpPr/>
          <p:nvPr userDrawn="1"/>
        </p:nvSpPr>
        <p:spPr>
          <a:xfrm>
            <a:off x="1215450" y="3780792"/>
            <a:ext cx="854364" cy="71915"/>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274748"/>
              </a:solidFill>
              <a:latin typeface="Aptos Light" panose="020B0004020202020204" pitchFamily="34" charset="0"/>
            </a:endParaRPr>
          </a:p>
        </p:txBody>
      </p:sp>
      <p:sp>
        <p:nvSpPr>
          <p:cNvPr id="1994" name="Text Placeholder 47">
            <a:extLst>
              <a:ext uri="{FF2B5EF4-FFF2-40B4-BE49-F238E27FC236}">
                <a16:creationId xmlns:a16="http://schemas.microsoft.com/office/drawing/2014/main" id="{CE691B96-E32E-F7AA-D0A1-ACAFF2C96FA9}"/>
              </a:ext>
            </a:extLst>
          </p:cNvPr>
          <p:cNvSpPr>
            <a:spLocks noGrp="1"/>
          </p:cNvSpPr>
          <p:nvPr>
            <p:ph type="body" sz="quarter" idx="17" hasCustomPrompt="1"/>
          </p:nvPr>
        </p:nvSpPr>
        <p:spPr>
          <a:xfrm>
            <a:off x="1215450" y="4798918"/>
            <a:ext cx="4517136" cy="246221"/>
          </a:xfrm>
        </p:spPr>
        <p:txBody>
          <a:bodyPr wrap="square" anchor="t" anchorCtr="0">
            <a:noAutofit/>
          </a:bodyPr>
          <a:lstStyle>
            <a:lvl1pPr marL="0" indent="0" algn="l">
              <a:lnSpc>
                <a:spcPct val="100000"/>
              </a:lnSpc>
              <a:spcBef>
                <a:spcPts val="1200"/>
              </a:spcBef>
              <a:spcAft>
                <a:spcPts val="60"/>
              </a:spcAft>
              <a:buNone/>
              <a:defRPr sz="1600" b="0" i="0">
                <a:solidFill>
                  <a:schemeClr val="tx1"/>
                </a:solidFill>
                <a:latin typeface="+mn-lt"/>
                <a:ea typeface="Aptos Light" panose="02000000000000000000" pitchFamily="2" charset="0"/>
              </a:defRPr>
            </a:lvl1pPr>
            <a:lvl2pPr marL="457200" indent="0" algn="ctr">
              <a:buNone/>
              <a:defRPr sz="1600" b="0" i="0">
                <a:solidFill>
                  <a:schemeClr val="bg1"/>
                </a:solidFill>
                <a:latin typeface="Aptos Light" panose="02000000000000000000" pitchFamily="2" charset="0"/>
                <a:ea typeface="Aptos Light" panose="02000000000000000000" pitchFamily="2" charset="0"/>
              </a:defRPr>
            </a:lvl2pPr>
            <a:lvl3pPr marL="914400" indent="0" algn="ctr">
              <a:buNone/>
              <a:defRPr sz="1600" b="0" i="0">
                <a:solidFill>
                  <a:schemeClr val="bg1"/>
                </a:solidFill>
                <a:latin typeface="Aptos Light" panose="02000000000000000000" pitchFamily="2" charset="0"/>
                <a:ea typeface="Aptos Light" panose="02000000000000000000" pitchFamily="2" charset="0"/>
              </a:defRPr>
            </a:lvl3pPr>
            <a:lvl4pPr marL="1371600" indent="0" algn="ctr">
              <a:buNone/>
              <a:defRPr sz="1600" b="0" i="0">
                <a:solidFill>
                  <a:schemeClr val="bg1"/>
                </a:solidFill>
                <a:latin typeface="Aptos Light" panose="02000000000000000000" pitchFamily="2" charset="0"/>
                <a:ea typeface="Aptos Light" panose="02000000000000000000" pitchFamily="2" charset="0"/>
              </a:defRPr>
            </a:lvl4pPr>
            <a:lvl5pPr marL="1828800" indent="0" algn="ctr">
              <a:buNone/>
              <a:defRPr sz="1600" b="0" i="0">
                <a:solidFill>
                  <a:schemeClr val="bg1"/>
                </a:solidFill>
                <a:latin typeface="Aptos Light" panose="02000000000000000000" pitchFamily="2" charset="0"/>
                <a:ea typeface="Aptos Light" panose="02000000000000000000" pitchFamily="2" charset="0"/>
              </a:defRPr>
            </a:lvl5pPr>
          </a:lstStyle>
          <a:p>
            <a:pPr lvl="0"/>
            <a:r>
              <a:rPr lang="en-US" dirty="0"/>
              <a:t>Presenter Affiliation</a:t>
            </a:r>
          </a:p>
        </p:txBody>
      </p:sp>
      <p:pic>
        <p:nvPicPr>
          <p:cNvPr id="5" name="Graphic 4">
            <a:extLst>
              <a:ext uri="{FF2B5EF4-FFF2-40B4-BE49-F238E27FC236}">
                <a16:creationId xmlns:a16="http://schemas.microsoft.com/office/drawing/2014/main" id="{31D47623-818A-705B-B821-F058B0BC9527}"/>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228108" y="1141396"/>
            <a:ext cx="1780479" cy="428014"/>
          </a:xfrm>
          <a:prstGeom prst="rect">
            <a:avLst/>
          </a:prstGeom>
        </p:spPr>
      </p:pic>
      <p:grpSp>
        <p:nvGrpSpPr>
          <p:cNvPr id="4" name="Group 3">
            <a:extLst>
              <a:ext uri="{FF2B5EF4-FFF2-40B4-BE49-F238E27FC236}">
                <a16:creationId xmlns:a16="http://schemas.microsoft.com/office/drawing/2014/main" id="{989A2CD0-329A-AD66-9E82-A1DB6C6F93A4}"/>
              </a:ext>
            </a:extLst>
          </p:cNvPr>
          <p:cNvGrpSpPr/>
          <p:nvPr userDrawn="1"/>
        </p:nvGrpSpPr>
        <p:grpSpPr>
          <a:xfrm>
            <a:off x="1177351" y="5301081"/>
            <a:ext cx="4558967" cy="438406"/>
            <a:chOff x="1177351" y="5301081"/>
            <a:chExt cx="4558967" cy="438406"/>
          </a:xfrm>
        </p:grpSpPr>
        <p:sp>
          <p:nvSpPr>
            <p:cNvPr id="6" name="TextBox 5">
              <a:extLst>
                <a:ext uri="{FF2B5EF4-FFF2-40B4-BE49-F238E27FC236}">
                  <a16:creationId xmlns:a16="http://schemas.microsoft.com/office/drawing/2014/main" id="{18CD3442-F157-B130-4C8C-C1C6563CA624}"/>
                </a:ext>
              </a:extLst>
            </p:cNvPr>
            <p:cNvSpPr txBox="1"/>
            <p:nvPr userDrawn="1"/>
          </p:nvSpPr>
          <p:spPr>
            <a:xfrm>
              <a:off x="2688336" y="5344755"/>
              <a:ext cx="3047982" cy="369332"/>
            </a:xfrm>
            <a:prstGeom prst="rect">
              <a:avLst/>
            </a:prstGeom>
            <a:noFill/>
          </p:spPr>
          <p:txBody>
            <a:bodyPr wrap="square" lIns="182880" rtlCol="0">
              <a:spAutoFit/>
            </a:bodyPr>
            <a:lstStyle/>
            <a:p>
              <a:r>
                <a:rPr lang="en-US" sz="900" b="0" i="0" dirty="0">
                  <a:solidFill>
                    <a:schemeClr val="tx1"/>
                  </a:solidFill>
                  <a:latin typeface="+mn-lt"/>
                  <a:ea typeface="Aptos" panose="02000000000000000000" pitchFamily="2" charset="0"/>
                </a:rPr>
                <a:t>ORNL IS MANAGED BY UT-BATTELLE LLC </a:t>
              </a:r>
              <a:br>
                <a:rPr lang="en-US" sz="900" b="0" i="0" dirty="0">
                  <a:solidFill>
                    <a:schemeClr val="tx1"/>
                  </a:solidFill>
                  <a:latin typeface="+mn-lt"/>
                  <a:ea typeface="Aptos" panose="02000000000000000000" pitchFamily="2" charset="0"/>
                </a:rPr>
              </a:br>
              <a:r>
                <a:rPr lang="en-US" sz="900" b="0" i="0" dirty="0">
                  <a:solidFill>
                    <a:schemeClr val="tx1"/>
                  </a:solidFill>
                  <a:latin typeface="+mn-lt"/>
                  <a:ea typeface="Aptos" panose="02000000000000000000" pitchFamily="2" charset="0"/>
                </a:rPr>
                <a:t>FOR THE US DEPARTMENT OF ENERGY</a:t>
              </a:r>
            </a:p>
          </p:txBody>
        </p:sp>
        <p:pic>
          <p:nvPicPr>
            <p:cNvPr id="7" name="Picture 6" descr="Shape&#10;&#10;AI-generated content may be incorrect.">
              <a:extLst>
                <a:ext uri="{FF2B5EF4-FFF2-40B4-BE49-F238E27FC236}">
                  <a16:creationId xmlns:a16="http://schemas.microsoft.com/office/drawing/2014/main" id="{442A6DA9-8C3C-81D4-6B8A-D16A90DD9BD7}"/>
                </a:ext>
              </a:extLst>
            </p:cNvPr>
            <p:cNvPicPr>
              <a:picLocks noChangeAspect="1"/>
            </p:cNvPicPr>
            <p:nvPr userDrawn="1"/>
          </p:nvPicPr>
          <p:blipFill>
            <a:blip r:embed="rId4"/>
            <a:stretch>
              <a:fillRect/>
            </a:stretch>
          </p:blipFill>
          <p:spPr>
            <a:xfrm>
              <a:off x="1177351" y="5301081"/>
              <a:ext cx="1526303" cy="438406"/>
            </a:xfrm>
            <a:prstGeom prst="rect">
              <a:avLst/>
            </a:prstGeom>
          </p:spPr>
        </p:pic>
      </p:grpSp>
    </p:spTree>
    <p:extLst>
      <p:ext uri="{BB962C8B-B14F-4D97-AF65-F5344CB8AC3E}">
        <p14:creationId xmlns:p14="http://schemas.microsoft.com/office/powerpoint/2010/main" val="129944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NScD-C">
    <p:spTree>
      <p:nvGrpSpPr>
        <p:cNvPr id="1" name=""/>
        <p:cNvGrpSpPr/>
        <p:nvPr/>
      </p:nvGrpSpPr>
      <p:grpSpPr>
        <a:xfrm>
          <a:off x="0" y="0"/>
          <a:ext cx="0" cy="0"/>
          <a:chOff x="0" y="0"/>
          <a:chExt cx="0" cy="0"/>
        </a:xfrm>
      </p:grpSpPr>
      <p:pic>
        <p:nvPicPr>
          <p:cNvPr id="8" name="Picture 7" descr="https://www.flickr.com/photos/oakridgelab/52779784870/in/album-72177720307109144&#10;&#10;The High Flux Isotope Reactor at Oak Ridge National Laboratory is the highest flux reactor-based source of neutrons for research in the United States, and it provides one of the highest steady-state neutron fluxes of any research reactor in the world. Operating at 85 MW, an average fuel cycle for the HFIR generally runs for approximately 26 days—depending on the experiment loading for that cycle—followed by a refueling and maintenance outage for various scheduled calibrations, modifications, repairs, and inspections.&#10;&#10; &#10;&#10;The reactor underwent routine refueling in July 2015, as seen in these photos. While submersed in water, the spent fuel emits a luminescent blue glow due to Cherenkov radiation, in which shedding electrons move through the water faster than the speed of light. Once removed from the reactor, spent fuel is then relocated into an adjacent holding pool for interim storage.">
            <a:extLst>
              <a:ext uri="{FF2B5EF4-FFF2-40B4-BE49-F238E27FC236}">
                <a16:creationId xmlns:a16="http://schemas.microsoft.com/office/drawing/2014/main" id="{F3A5CA9F-F895-72C9-6756-7C989D88B797}"/>
              </a:ext>
            </a:extLst>
          </p:cNvPr>
          <p:cNvPicPr>
            <a:picLocks noChangeAspect="1"/>
          </p:cNvPicPr>
          <p:nvPr userDrawn="1"/>
        </p:nvPicPr>
        <p:blipFill>
          <a:blip r:embed="rId2"/>
          <a:stretch>
            <a:fillRect/>
          </a:stretch>
        </p:blipFill>
        <p:spPr>
          <a:xfrm>
            <a:off x="0" y="0"/>
            <a:ext cx="12223926" cy="6875128"/>
          </a:xfrm>
          <a:prstGeom prst="rect">
            <a:avLst/>
          </a:prstGeom>
        </p:spPr>
      </p:pic>
      <p:sp>
        <p:nvSpPr>
          <p:cNvPr id="3" name="Rectangle 2">
            <a:extLst>
              <a:ext uri="{FF2B5EF4-FFF2-40B4-BE49-F238E27FC236}">
                <a16:creationId xmlns:a16="http://schemas.microsoft.com/office/drawing/2014/main" id="{CA49EAE8-262C-D20D-80FF-4279961B7DBA}"/>
              </a:ext>
            </a:extLst>
          </p:cNvPr>
          <p:cNvSpPr/>
          <p:nvPr userDrawn="1"/>
        </p:nvSpPr>
        <p:spPr>
          <a:xfrm>
            <a:off x="896615" y="843778"/>
            <a:ext cx="5199385" cy="5199385"/>
          </a:xfrm>
          <a:prstGeom prst="rect">
            <a:avLst/>
          </a:prstGeom>
          <a:solidFill>
            <a:schemeClr val="bg1">
              <a:alpha val="88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Aptos Light" panose="020B0004020202020204" pitchFamily="34" charset="0"/>
              <a:ea typeface="Aptos" panose="02000000000000000000" pitchFamily="2" charset="0"/>
            </a:endParaRPr>
          </a:p>
        </p:txBody>
      </p:sp>
      <p:sp>
        <p:nvSpPr>
          <p:cNvPr id="1989" name="Title 1">
            <a:extLst>
              <a:ext uri="{FF2B5EF4-FFF2-40B4-BE49-F238E27FC236}">
                <a16:creationId xmlns:a16="http://schemas.microsoft.com/office/drawing/2014/main" id="{4E63AC8A-1BE4-CC0D-A87D-57B11478230B}"/>
              </a:ext>
            </a:extLst>
          </p:cNvPr>
          <p:cNvSpPr>
            <a:spLocks noGrp="1"/>
          </p:cNvSpPr>
          <p:nvPr>
            <p:ph type="ctrTitle" hasCustomPrompt="1"/>
          </p:nvPr>
        </p:nvSpPr>
        <p:spPr>
          <a:xfrm>
            <a:off x="1215450" y="2254309"/>
            <a:ext cx="4517136" cy="997196"/>
          </a:xfrm>
        </p:spPr>
        <p:txBody>
          <a:bodyPr wrap="square" anchor="t" anchorCtr="0">
            <a:noAutofit/>
          </a:bodyPr>
          <a:lstStyle>
            <a:lvl1pPr algn="l">
              <a:spcBef>
                <a:spcPts val="1200"/>
              </a:spcBef>
              <a:spcAft>
                <a:spcPts val="60"/>
              </a:spcAft>
              <a:defRPr sz="3600" b="1">
                <a:solidFill>
                  <a:schemeClr val="tx1"/>
                </a:solidFill>
                <a:latin typeface="+mj-lt"/>
              </a:defRPr>
            </a:lvl1pPr>
          </a:lstStyle>
          <a:p>
            <a:r>
              <a:rPr lang="en-US" dirty="0"/>
              <a:t>Presentation Title (Text size no larger than 36pt)</a:t>
            </a:r>
          </a:p>
        </p:txBody>
      </p:sp>
      <p:sp>
        <p:nvSpPr>
          <p:cNvPr id="1990" name="Subtitle 2">
            <a:extLst>
              <a:ext uri="{FF2B5EF4-FFF2-40B4-BE49-F238E27FC236}">
                <a16:creationId xmlns:a16="http://schemas.microsoft.com/office/drawing/2014/main" id="{2FDEC7A3-8D58-3E27-DFCC-68F1F758C82C}"/>
              </a:ext>
            </a:extLst>
          </p:cNvPr>
          <p:cNvSpPr>
            <a:spLocks noGrp="1"/>
          </p:cNvSpPr>
          <p:nvPr>
            <p:ph type="subTitle" idx="1" hasCustomPrompt="1"/>
          </p:nvPr>
        </p:nvSpPr>
        <p:spPr>
          <a:xfrm>
            <a:off x="1215450" y="4031052"/>
            <a:ext cx="4517136" cy="193899"/>
          </a:xfrm>
        </p:spPr>
        <p:txBody>
          <a:bodyPr wrap="square" anchor="t" anchorCtr="0">
            <a:noAutofit/>
          </a:bodyPr>
          <a:lstStyle>
            <a:lvl1pPr marL="0" indent="0" algn="l">
              <a:spcBef>
                <a:spcPts val="1200"/>
              </a:spcBef>
              <a:spcAft>
                <a:spcPts val="60"/>
              </a:spcAft>
              <a:buNone/>
              <a:defRPr sz="1400" b="1" spc="150" baseline="0">
                <a:solidFill>
                  <a:schemeClr val="tx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PRESENTED BY</a:t>
            </a:r>
          </a:p>
        </p:txBody>
      </p:sp>
      <p:sp>
        <p:nvSpPr>
          <p:cNvPr id="1991" name="Text Placeholder 1961">
            <a:extLst>
              <a:ext uri="{FF2B5EF4-FFF2-40B4-BE49-F238E27FC236}">
                <a16:creationId xmlns:a16="http://schemas.microsoft.com/office/drawing/2014/main" id="{F290C317-5693-2190-DC6C-B1FBB50E65B2}"/>
              </a:ext>
            </a:extLst>
          </p:cNvPr>
          <p:cNvSpPr>
            <a:spLocks noGrp="1"/>
          </p:cNvSpPr>
          <p:nvPr>
            <p:ph type="body" sz="quarter" idx="14" hasCustomPrompt="1"/>
          </p:nvPr>
        </p:nvSpPr>
        <p:spPr>
          <a:xfrm>
            <a:off x="1215450" y="1934670"/>
            <a:ext cx="4517136" cy="193899"/>
          </a:xfrm>
        </p:spPr>
        <p:txBody>
          <a:bodyPr wrap="square" anchor="t" anchorCtr="0">
            <a:noAutofit/>
          </a:bodyPr>
          <a:lstStyle>
            <a:lvl1pPr marL="0" indent="0" algn="l">
              <a:spcBef>
                <a:spcPts val="1200"/>
              </a:spcBef>
              <a:spcAft>
                <a:spcPts val="60"/>
              </a:spcAft>
              <a:buNone/>
              <a:defRPr sz="1400" b="0" i="0" spc="150" baseline="0">
                <a:solidFill>
                  <a:schemeClr val="tx1"/>
                </a:solidFill>
                <a:latin typeface="+mn-lt"/>
                <a:ea typeface="Aptos Light" panose="02000000000000000000" pitchFamily="2" charset="0"/>
              </a:defRPr>
            </a:lvl1pPr>
            <a:lvl2pPr marL="457200" indent="0" algn="ctr">
              <a:buNone/>
              <a:defRPr sz="1400">
                <a:solidFill>
                  <a:schemeClr val="bg1"/>
                </a:solidFill>
              </a:defRPr>
            </a:lvl2pPr>
            <a:lvl3pPr marL="914400" indent="0" algn="ctr">
              <a:buNone/>
              <a:defRPr sz="14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MONTH XX, XXXX | LOCATION</a:t>
            </a:r>
          </a:p>
        </p:txBody>
      </p:sp>
      <p:sp>
        <p:nvSpPr>
          <p:cNvPr id="1992" name="Text Placeholder 1963">
            <a:extLst>
              <a:ext uri="{FF2B5EF4-FFF2-40B4-BE49-F238E27FC236}">
                <a16:creationId xmlns:a16="http://schemas.microsoft.com/office/drawing/2014/main" id="{69307D98-0D2A-6367-B886-8BC3DE78A926}"/>
              </a:ext>
            </a:extLst>
          </p:cNvPr>
          <p:cNvSpPr>
            <a:spLocks noGrp="1"/>
          </p:cNvSpPr>
          <p:nvPr>
            <p:ph type="body" sz="quarter" idx="15" hasCustomPrompt="1"/>
          </p:nvPr>
        </p:nvSpPr>
        <p:spPr>
          <a:xfrm>
            <a:off x="1215450" y="4383195"/>
            <a:ext cx="4517136" cy="332399"/>
          </a:xfrm>
        </p:spPr>
        <p:txBody>
          <a:bodyPr wrap="square" anchor="t" anchorCtr="0">
            <a:noAutofit/>
          </a:bodyPr>
          <a:lstStyle>
            <a:lvl1pPr marL="0" indent="0" algn="l">
              <a:spcBef>
                <a:spcPts val="1200"/>
              </a:spcBef>
              <a:spcAft>
                <a:spcPts val="60"/>
              </a:spcAft>
              <a:buNone/>
              <a:defRPr sz="2400" b="0" i="0">
                <a:solidFill>
                  <a:schemeClr val="tx1"/>
                </a:solidFill>
                <a:latin typeface="+mn-lt"/>
                <a:ea typeface="Aptos Light" panose="020B0004020202020204" pitchFamily="34" charset="0"/>
              </a:defRPr>
            </a:lvl1pPr>
            <a:lvl2pPr marL="457200" indent="0" algn="ctr">
              <a:buNone/>
              <a:defRPr sz="2400">
                <a:solidFill>
                  <a:schemeClr val="bg1"/>
                </a:solidFill>
              </a:defRPr>
            </a:lvl2pPr>
            <a:lvl3pPr marL="914400" indent="0" algn="ctr">
              <a:buNone/>
              <a:defRPr sz="2400">
                <a:solidFill>
                  <a:schemeClr val="bg1"/>
                </a:solidFill>
              </a:defRPr>
            </a:lvl3pPr>
            <a:lvl4pPr marL="1371600" indent="0" algn="ctr">
              <a:buNone/>
              <a:defRPr sz="2400">
                <a:solidFill>
                  <a:schemeClr val="bg1"/>
                </a:solidFill>
              </a:defRPr>
            </a:lvl4pPr>
            <a:lvl5pPr marL="1828800" indent="0" algn="ctr">
              <a:buNone/>
              <a:defRPr sz="2400">
                <a:solidFill>
                  <a:schemeClr val="bg1"/>
                </a:solidFill>
              </a:defRPr>
            </a:lvl5pPr>
          </a:lstStyle>
          <a:p>
            <a:pPr lvl="0"/>
            <a:r>
              <a:rPr lang="en-US" dirty="0"/>
              <a:t>First Name, Last Name</a:t>
            </a:r>
          </a:p>
        </p:txBody>
      </p:sp>
      <p:sp>
        <p:nvSpPr>
          <p:cNvPr id="1993" name="Rectangle 1992">
            <a:extLst>
              <a:ext uri="{FF2B5EF4-FFF2-40B4-BE49-F238E27FC236}">
                <a16:creationId xmlns:a16="http://schemas.microsoft.com/office/drawing/2014/main" id="{75F67FD0-9510-D988-3837-38FD99E6DD28}"/>
              </a:ext>
            </a:extLst>
          </p:cNvPr>
          <p:cNvSpPr/>
          <p:nvPr userDrawn="1"/>
        </p:nvSpPr>
        <p:spPr>
          <a:xfrm>
            <a:off x="1215450" y="3780792"/>
            <a:ext cx="854364" cy="71915"/>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274748"/>
              </a:solidFill>
              <a:latin typeface="Aptos Light" panose="020B0004020202020204" pitchFamily="34" charset="0"/>
            </a:endParaRPr>
          </a:p>
        </p:txBody>
      </p:sp>
      <p:sp>
        <p:nvSpPr>
          <p:cNvPr id="1994" name="Text Placeholder 47">
            <a:extLst>
              <a:ext uri="{FF2B5EF4-FFF2-40B4-BE49-F238E27FC236}">
                <a16:creationId xmlns:a16="http://schemas.microsoft.com/office/drawing/2014/main" id="{CE691B96-E32E-F7AA-D0A1-ACAFF2C96FA9}"/>
              </a:ext>
            </a:extLst>
          </p:cNvPr>
          <p:cNvSpPr>
            <a:spLocks noGrp="1"/>
          </p:cNvSpPr>
          <p:nvPr>
            <p:ph type="body" sz="quarter" idx="17" hasCustomPrompt="1"/>
          </p:nvPr>
        </p:nvSpPr>
        <p:spPr>
          <a:xfrm>
            <a:off x="1215450" y="4798918"/>
            <a:ext cx="4517136" cy="246221"/>
          </a:xfrm>
        </p:spPr>
        <p:txBody>
          <a:bodyPr wrap="square" anchor="t" anchorCtr="0">
            <a:noAutofit/>
          </a:bodyPr>
          <a:lstStyle>
            <a:lvl1pPr marL="0" indent="0" algn="l">
              <a:lnSpc>
                <a:spcPct val="100000"/>
              </a:lnSpc>
              <a:spcBef>
                <a:spcPts val="1200"/>
              </a:spcBef>
              <a:spcAft>
                <a:spcPts val="60"/>
              </a:spcAft>
              <a:buNone/>
              <a:defRPr sz="1600" b="0" i="0">
                <a:solidFill>
                  <a:schemeClr val="tx1"/>
                </a:solidFill>
                <a:latin typeface="+mn-lt"/>
                <a:ea typeface="Aptos Light" panose="02000000000000000000" pitchFamily="2" charset="0"/>
              </a:defRPr>
            </a:lvl1pPr>
            <a:lvl2pPr marL="457200" indent="0" algn="ctr">
              <a:buNone/>
              <a:defRPr sz="1600" b="0" i="0">
                <a:solidFill>
                  <a:schemeClr val="bg1"/>
                </a:solidFill>
                <a:latin typeface="Aptos Light" panose="02000000000000000000" pitchFamily="2" charset="0"/>
                <a:ea typeface="Aptos Light" panose="02000000000000000000" pitchFamily="2" charset="0"/>
              </a:defRPr>
            </a:lvl2pPr>
            <a:lvl3pPr marL="914400" indent="0" algn="ctr">
              <a:buNone/>
              <a:defRPr sz="1600" b="0" i="0">
                <a:solidFill>
                  <a:schemeClr val="bg1"/>
                </a:solidFill>
                <a:latin typeface="Aptos Light" panose="02000000000000000000" pitchFamily="2" charset="0"/>
                <a:ea typeface="Aptos Light" panose="02000000000000000000" pitchFamily="2" charset="0"/>
              </a:defRPr>
            </a:lvl3pPr>
            <a:lvl4pPr marL="1371600" indent="0" algn="ctr">
              <a:buNone/>
              <a:defRPr sz="1600" b="0" i="0">
                <a:solidFill>
                  <a:schemeClr val="bg1"/>
                </a:solidFill>
                <a:latin typeface="Aptos Light" panose="02000000000000000000" pitchFamily="2" charset="0"/>
                <a:ea typeface="Aptos Light" panose="02000000000000000000" pitchFamily="2" charset="0"/>
              </a:defRPr>
            </a:lvl4pPr>
            <a:lvl5pPr marL="1828800" indent="0" algn="ctr">
              <a:buNone/>
              <a:defRPr sz="1600" b="0" i="0">
                <a:solidFill>
                  <a:schemeClr val="bg1"/>
                </a:solidFill>
                <a:latin typeface="Aptos Light" panose="02000000000000000000" pitchFamily="2" charset="0"/>
                <a:ea typeface="Aptos Light" panose="02000000000000000000" pitchFamily="2" charset="0"/>
              </a:defRPr>
            </a:lvl5pPr>
          </a:lstStyle>
          <a:p>
            <a:pPr lvl="0"/>
            <a:r>
              <a:rPr lang="en-US" dirty="0"/>
              <a:t>Presenter Affiliation</a:t>
            </a:r>
          </a:p>
        </p:txBody>
      </p:sp>
      <p:pic>
        <p:nvPicPr>
          <p:cNvPr id="5" name="Graphic 4">
            <a:extLst>
              <a:ext uri="{FF2B5EF4-FFF2-40B4-BE49-F238E27FC236}">
                <a16:creationId xmlns:a16="http://schemas.microsoft.com/office/drawing/2014/main" id="{31D47623-818A-705B-B821-F058B0BC9527}"/>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228108" y="1141396"/>
            <a:ext cx="1780479" cy="428014"/>
          </a:xfrm>
          <a:prstGeom prst="rect">
            <a:avLst/>
          </a:prstGeom>
        </p:spPr>
      </p:pic>
      <p:grpSp>
        <p:nvGrpSpPr>
          <p:cNvPr id="4" name="Group 3">
            <a:extLst>
              <a:ext uri="{FF2B5EF4-FFF2-40B4-BE49-F238E27FC236}">
                <a16:creationId xmlns:a16="http://schemas.microsoft.com/office/drawing/2014/main" id="{989A2CD0-329A-AD66-9E82-A1DB6C6F93A4}"/>
              </a:ext>
            </a:extLst>
          </p:cNvPr>
          <p:cNvGrpSpPr/>
          <p:nvPr userDrawn="1"/>
        </p:nvGrpSpPr>
        <p:grpSpPr>
          <a:xfrm>
            <a:off x="1177351" y="5301081"/>
            <a:ext cx="4558967" cy="438406"/>
            <a:chOff x="1177351" y="5301081"/>
            <a:chExt cx="4558967" cy="438406"/>
          </a:xfrm>
        </p:grpSpPr>
        <p:sp>
          <p:nvSpPr>
            <p:cNvPr id="6" name="TextBox 5">
              <a:extLst>
                <a:ext uri="{FF2B5EF4-FFF2-40B4-BE49-F238E27FC236}">
                  <a16:creationId xmlns:a16="http://schemas.microsoft.com/office/drawing/2014/main" id="{18CD3442-F157-B130-4C8C-C1C6563CA624}"/>
                </a:ext>
              </a:extLst>
            </p:cNvPr>
            <p:cNvSpPr txBox="1"/>
            <p:nvPr userDrawn="1"/>
          </p:nvSpPr>
          <p:spPr>
            <a:xfrm>
              <a:off x="2688336" y="5344755"/>
              <a:ext cx="3047982" cy="369332"/>
            </a:xfrm>
            <a:prstGeom prst="rect">
              <a:avLst/>
            </a:prstGeom>
            <a:noFill/>
          </p:spPr>
          <p:txBody>
            <a:bodyPr wrap="square" lIns="182880" rtlCol="0">
              <a:spAutoFit/>
            </a:bodyPr>
            <a:lstStyle/>
            <a:p>
              <a:r>
                <a:rPr lang="en-US" sz="900" b="0" i="0" dirty="0">
                  <a:solidFill>
                    <a:schemeClr val="tx1"/>
                  </a:solidFill>
                  <a:latin typeface="+mn-lt"/>
                  <a:ea typeface="Aptos" panose="02000000000000000000" pitchFamily="2" charset="0"/>
                </a:rPr>
                <a:t>ORNL IS MANAGED BY UT-BATTELLE LLC </a:t>
              </a:r>
              <a:br>
                <a:rPr lang="en-US" sz="900" b="0" i="0" dirty="0">
                  <a:solidFill>
                    <a:schemeClr val="tx1"/>
                  </a:solidFill>
                  <a:latin typeface="+mn-lt"/>
                  <a:ea typeface="Aptos" panose="02000000000000000000" pitchFamily="2" charset="0"/>
                </a:rPr>
              </a:br>
              <a:r>
                <a:rPr lang="en-US" sz="900" b="0" i="0" dirty="0">
                  <a:solidFill>
                    <a:schemeClr val="tx1"/>
                  </a:solidFill>
                  <a:latin typeface="+mn-lt"/>
                  <a:ea typeface="Aptos" panose="02000000000000000000" pitchFamily="2" charset="0"/>
                </a:rPr>
                <a:t>FOR THE US DEPARTMENT OF ENERGY</a:t>
              </a:r>
            </a:p>
          </p:txBody>
        </p:sp>
        <p:pic>
          <p:nvPicPr>
            <p:cNvPr id="7" name="Picture 6" descr="Shape&#10;&#10;AI-generated content may be incorrect.">
              <a:extLst>
                <a:ext uri="{FF2B5EF4-FFF2-40B4-BE49-F238E27FC236}">
                  <a16:creationId xmlns:a16="http://schemas.microsoft.com/office/drawing/2014/main" id="{442A6DA9-8C3C-81D4-6B8A-D16A90DD9BD7}"/>
                </a:ext>
              </a:extLst>
            </p:cNvPr>
            <p:cNvPicPr>
              <a:picLocks noChangeAspect="1"/>
            </p:cNvPicPr>
            <p:nvPr userDrawn="1"/>
          </p:nvPicPr>
          <p:blipFill>
            <a:blip r:embed="rId4"/>
            <a:stretch>
              <a:fillRect/>
            </a:stretch>
          </p:blipFill>
          <p:spPr>
            <a:xfrm>
              <a:off x="1177351" y="5301081"/>
              <a:ext cx="1526303" cy="438406"/>
            </a:xfrm>
            <a:prstGeom prst="rect">
              <a:avLst/>
            </a:prstGeom>
          </p:spPr>
        </p:pic>
      </p:grpSp>
    </p:spTree>
    <p:extLst>
      <p:ext uri="{BB962C8B-B14F-4D97-AF65-F5344CB8AC3E}">
        <p14:creationId xmlns:p14="http://schemas.microsoft.com/office/powerpoint/2010/main" val="2077139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 NScD-D">
    <p:spTree>
      <p:nvGrpSpPr>
        <p:cNvPr id="1" name=""/>
        <p:cNvGrpSpPr/>
        <p:nvPr/>
      </p:nvGrpSpPr>
      <p:grpSpPr>
        <a:xfrm>
          <a:off x="0" y="0"/>
          <a:ext cx="0" cy="0"/>
          <a:chOff x="0" y="0"/>
          <a:chExt cx="0" cy="0"/>
        </a:xfrm>
      </p:grpSpPr>
      <p:pic>
        <p:nvPicPr>
          <p:cNvPr id="8" name="Picture 7" descr="2021-P09007: Drone mission - fall scenic aerial of the HFIR complex, High Flux Isotope Reactor, November 5, 2021.  PIC: Genevieve Martin Observer: Manuel Gillispie.  UAV/UAS Aircraft  - Autel EVO 2 Orange and Black.  NOTAM number - VXV11/009.  This image has been reviewed by an ORNL Releasing Official and is approved for public release, November 2021.&#10;">
            <a:extLst>
              <a:ext uri="{FF2B5EF4-FFF2-40B4-BE49-F238E27FC236}">
                <a16:creationId xmlns:a16="http://schemas.microsoft.com/office/drawing/2014/main" id="{2178C297-48C0-D106-BF75-EF75553D5933}"/>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 y="-29914"/>
            <a:ext cx="12192000" cy="6887914"/>
          </a:xfrm>
          <a:prstGeom prst="rect">
            <a:avLst/>
          </a:prstGeom>
        </p:spPr>
      </p:pic>
      <p:sp>
        <p:nvSpPr>
          <p:cNvPr id="3" name="Rectangle 2">
            <a:extLst>
              <a:ext uri="{FF2B5EF4-FFF2-40B4-BE49-F238E27FC236}">
                <a16:creationId xmlns:a16="http://schemas.microsoft.com/office/drawing/2014/main" id="{CA49EAE8-262C-D20D-80FF-4279961B7DBA}"/>
              </a:ext>
            </a:extLst>
          </p:cNvPr>
          <p:cNvSpPr/>
          <p:nvPr userDrawn="1"/>
        </p:nvSpPr>
        <p:spPr>
          <a:xfrm>
            <a:off x="896615" y="843778"/>
            <a:ext cx="5199385" cy="5199385"/>
          </a:xfrm>
          <a:prstGeom prst="rect">
            <a:avLst/>
          </a:prstGeom>
          <a:solidFill>
            <a:schemeClr val="bg1">
              <a:alpha val="88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Aptos Light" panose="020B0004020202020204" pitchFamily="34" charset="0"/>
              <a:ea typeface="Aptos" panose="02000000000000000000" pitchFamily="2" charset="0"/>
            </a:endParaRPr>
          </a:p>
        </p:txBody>
      </p:sp>
      <p:sp>
        <p:nvSpPr>
          <p:cNvPr id="1989" name="Title 1">
            <a:extLst>
              <a:ext uri="{FF2B5EF4-FFF2-40B4-BE49-F238E27FC236}">
                <a16:creationId xmlns:a16="http://schemas.microsoft.com/office/drawing/2014/main" id="{4E63AC8A-1BE4-CC0D-A87D-57B11478230B}"/>
              </a:ext>
            </a:extLst>
          </p:cNvPr>
          <p:cNvSpPr>
            <a:spLocks noGrp="1"/>
          </p:cNvSpPr>
          <p:nvPr>
            <p:ph type="ctrTitle" hasCustomPrompt="1"/>
          </p:nvPr>
        </p:nvSpPr>
        <p:spPr>
          <a:xfrm>
            <a:off x="1215450" y="2254309"/>
            <a:ext cx="4517136" cy="997196"/>
          </a:xfrm>
        </p:spPr>
        <p:txBody>
          <a:bodyPr wrap="square" anchor="t" anchorCtr="0">
            <a:noAutofit/>
          </a:bodyPr>
          <a:lstStyle>
            <a:lvl1pPr algn="l">
              <a:spcBef>
                <a:spcPts val="1200"/>
              </a:spcBef>
              <a:spcAft>
                <a:spcPts val="60"/>
              </a:spcAft>
              <a:defRPr sz="3600" b="1">
                <a:solidFill>
                  <a:schemeClr val="tx1"/>
                </a:solidFill>
                <a:latin typeface="+mj-lt"/>
              </a:defRPr>
            </a:lvl1pPr>
          </a:lstStyle>
          <a:p>
            <a:r>
              <a:rPr lang="en-US" dirty="0"/>
              <a:t>Presentation Title (Text size no larger than 36pt)</a:t>
            </a:r>
          </a:p>
        </p:txBody>
      </p:sp>
      <p:sp>
        <p:nvSpPr>
          <p:cNvPr id="1990" name="Subtitle 2">
            <a:extLst>
              <a:ext uri="{FF2B5EF4-FFF2-40B4-BE49-F238E27FC236}">
                <a16:creationId xmlns:a16="http://schemas.microsoft.com/office/drawing/2014/main" id="{2FDEC7A3-8D58-3E27-DFCC-68F1F758C82C}"/>
              </a:ext>
            </a:extLst>
          </p:cNvPr>
          <p:cNvSpPr>
            <a:spLocks noGrp="1"/>
          </p:cNvSpPr>
          <p:nvPr>
            <p:ph type="subTitle" idx="1" hasCustomPrompt="1"/>
          </p:nvPr>
        </p:nvSpPr>
        <p:spPr>
          <a:xfrm>
            <a:off x="1215450" y="4031052"/>
            <a:ext cx="4517136" cy="193899"/>
          </a:xfrm>
        </p:spPr>
        <p:txBody>
          <a:bodyPr wrap="square" anchor="t" anchorCtr="0">
            <a:noAutofit/>
          </a:bodyPr>
          <a:lstStyle>
            <a:lvl1pPr marL="0" indent="0" algn="l">
              <a:spcBef>
                <a:spcPts val="1200"/>
              </a:spcBef>
              <a:spcAft>
                <a:spcPts val="60"/>
              </a:spcAft>
              <a:buNone/>
              <a:defRPr sz="1400" b="1" spc="150" baseline="0">
                <a:solidFill>
                  <a:schemeClr val="tx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PRESENTED BY</a:t>
            </a:r>
          </a:p>
        </p:txBody>
      </p:sp>
      <p:sp>
        <p:nvSpPr>
          <p:cNvPr id="1991" name="Text Placeholder 1961">
            <a:extLst>
              <a:ext uri="{FF2B5EF4-FFF2-40B4-BE49-F238E27FC236}">
                <a16:creationId xmlns:a16="http://schemas.microsoft.com/office/drawing/2014/main" id="{F290C317-5693-2190-DC6C-B1FBB50E65B2}"/>
              </a:ext>
            </a:extLst>
          </p:cNvPr>
          <p:cNvSpPr>
            <a:spLocks noGrp="1"/>
          </p:cNvSpPr>
          <p:nvPr>
            <p:ph type="body" sz="quarter" idx="14" hasCustomPrompt="1"/>
          </p:nvPr>
        </p:nvSpPr>
        <p:spPr>
          <a:xfrm>
            <a:off x="1215450" y="1934670"/>
            <a:ext cx="4517136" cy="193899"/>
          </a:xfrm>
        </p:spPr>
        <p:txBody>
          <a:bodyPr wrap="square" anchor="t" anchorCtr="0">
            <a:noAutofit/>
          </a:bodyPr>
          <a:lstStyle>
            <a:lvl1pPr marL="0" indent="0" algn="l">
              <a:spcBef>
                <a:spcPts val="1200"/>
              </a:spcBef>
              <a:spcAft>
                <a:spcPts val="60"/>
              </a:spcAft>
              <a:buNone/>
              <a:defRPr sz="1400" b="0" i="0" spc="150" baseline="0">
                <a:solidFill>
                  <a:schemeClr val="tx1"/>
                </a:solidFill>
                <a:latin typeface="+mn-lt"/>
                <a:ea typeface="Aptos Light" panose="02000000000000000000" pitchFamily="2" charset="0"/>
              </a:defRPr>
            </a:lvl1pPr>
            <a:lvl2pPr marL="457200" indent="0" algn="ctr">
              <a:buNone/>
              <a:defRPr sz="1400">
                <a:solidFill>
                  <a:schemeClr val="bg1"/>
                </a:solidFill>
              </a:defRPr>
            </a:lvl2pPr>
            <a:lvl3pPr marL="914400" indent="0" algn="ctr">
              <a:buNone/>
              <a:defRPr sz="14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MONTH XX, XXXX | LOCATION</a:t>
            </a:r>
          </a:p>
        </p:txBody>
      </p:sp>
      <p:sp>
        <p:nvSpPr>
          <p:cNvPr id="1992" name="Text Placeholder 1963">
            <a:extLst>
              <a:ext uri="{FF2B5EF4-FFF2-40B4-BE49-F238E27FC236}">
                <a16:creationId xmlns:a16="http://schemas.microsoft.com/office/drawing/2014/main" id="{69307D98-0D2A-6367-B886-8BC3DE78A926}"/>
              </a:ext>
            </a:extLst>
          </p:cNvPr>
          <p:cNvSpPr>
            <a:spLocks noGrp="1"/>
          </p:cNvSpPr>
          <p:nvPr>
            <p:ph type="body" sz="quarter" idx="15" hasCustomPrompt="1"/>
          </p:nvPr>
        </p:nvSpPr>
        <p:spPr>
          <a:xfrm>
            <a:off x="1215450" y="4383195"/>
            <a:ext cx="4517136" cy="332399"/>
          </a:xfrm>
        </p:spPr>
        <p:txBody>
          <a:bodyPr wrap="square" anchor="t" anchorCtr="0">
            <a:noAutofit/>
          </a:bodyPr>
          <a:lstStyle>
            <a:lvl1pPr marL="0" indent="0" algn="l">
              <a:spcBef>
                <a:spcPts val="1200"/>
              </a:spcBef>
              <a:spcAft>
                <a:spcPts val="60"/>
              </a:spcAft>
              <a:buNone/>
              <a:defRPr sz="2400" b="0" i="0">
                <a:solidFill>
                  <a:schemeClr val="tx1"/>
                </a:solidFill>
                <a:latin typeface="+mn-lt"/>
                <a:ea typeface="Aptos Light" panose="020B0004020202020204" pitchFamily="34" charset="0"/>
              </a:defRPr>
            </a:lvl1pPr>
            <a:lvl2pPr marL="457200" indent="0" algn="ctr">
              <a:buNone/>
              <a:defRPr sz="2400">
                <a:solidFill>
                  <a:schemeClr val="bg1"/>
                </a:solidFill>
              </a:defRPr>
            </a:lvl2pPr>
            <a:lvl3pPr marL="914400" indent="0" algn="ctr">
              <a:buNone/>
              <a:defRPr sz="2400">
                <a:solidFill>
                  <a:schemeClr val="bg1"/>
                </a:solidFill>
              </a:defRPr>
            </a:lvl3pPr>
            <a:lvl4pPr marL="1371600" indent="0" algn="ctr">
              <a:buNone/>
              <a:defRPr sz="2400">
                <a:solidFill>
                  <a:schemeClr val="bg1"/>
                </a:solidFill>
              </a:defRPr>
            </a:lvl4pPr>
            <a:lvl5pPr marL="1828800" indent="0" algn="ctr">
              <a:buNone/>
              <a:defRPr sz="2400">
                <a:solidFill>
                  <a:schemeClr val="bg1"/>
                </a:solidFill>
              </a:defRPr>
            </a:lvl5pPr>
          </a:lstStyle>
          <a:p>
            <a:pPr lvl="0"/>
            <a:r>
              <a:rPr lang="en-US" dirty="0"/>
              <a:t>First Name, Last Name</a:t>
            </a:r>
          </a:p>
        </p:txBody>
      </p:sp>
      <p:sp>
        <p:nvSpPr>
          <p:cNvPr id="1993" name="Rectangle 1992">
            <a:extLst>
              <a:ext uri="{FF2B5EF4-FFF2-40B4-BE49-F238E27FC236}">
                <a16:creationId xmlns:a16="http://schemas.microsoft.com/office/drawing/2014/main" id="{75F67FD0-9510-D988-3837-38FD99E6DD28}"/>
              </a:ext>
            </a:extLst>
          </p:cNvPr>
          <p:cNvSpPr/>
          <p:nvPr userDrawn="1"/>
        </p:nvSpPr>
        <p:spPr>
          <a:xfrm>
            <a:off x="1215450" y="3780792"/>
            <a:ext cx="854364" cy="71915"/>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274748"/>
              </a:solidFill>
              <a:latin typeface="Aptos Light" panose="020B0004020202020204" pitchFamily="34" charset="0"/>
            </a:endParaRPr>
          </a:p>
        </p:txBody>
      </p:sp>
      <p:sp>
        <p:nvSpPr>
          <p:cNvPr id="1994" name="Text Placeholder 47">
            <a:extLst>
              <a:ext uri="{FF2B5EF4-FFF2-40B4-BE49-F238E27FC236}">
                <a16:creationId xmlns:a16="http://schemas.microsoft.com/office/drawing/2014/main" id="{CE691B96-E32E-F7AA-D0A1-ACAFF2C96FA9}"/>
              </a:ext>
            </a:extLst>
          </p:cNvPr>
          <p:cNvSpPr>
            <a:spLocks noGrp="1"/>
          </p:cNvSpPr>
          <p:nvPr>
            <p:ph type="body" sz="quarter" idx="17" hasCustomPrompt="1"/>
          </p:nvPr>
        </p:nvSpPr>
        <p:spPr>
          <a:xfrm>
            <a:off x="1215450" y="4798918"/>
            <a:ext cx="4517136" cy="246221"/>
          </a:xfrm>
        </p:spPr>
        <p:txBody>
          <a:bodyPr wrap="square" anchor="t" anchorCtr="0">
            <a:noAutofit/>
          </a:bodyPr>
          <a:lstStyle>
            <a:lvl1pPr marL="0" indent="0" algn="l">
              <a:lnSpc>
                <a:spcPct val="100000"/>
              </a:lnSpc>
              <a:spcBef>
                <a:spcPts val="1200"/>
              </a:spcBef>
              <a:spcAft>
                <a:spcPts val="60"/>
              </a:spcAft>
              <a:buNone/>
              <a:defRPr sz="1600" b="0" i="0">
                <a:solidFill>
                  <a:schemeClr val="tx1"/>
                </a:solidFill>
                <a:latin typeface="+mn-lt"/>
                <a:ea typeface="Aptos Light" panose="02000000000000000000" pitchFamily="2" charset="0"/>
              </a:defRPr>
            </a:lvl1pPr>
            <a:lvl2pPr marL="457200" indent="0" algn="ctr">
              <a:buNone/>
              <a:defRPr sz="1600" b="0" i="0">
                <a:solidFill>
                  <a:schemeClr val="bg1"/>
                </a:solidFill>
                <a:latin typeface="Aptos Light" panose="02000000000000000000" pitchFamily="2" charset="0"/>
                <a:ea typeface="Aptos Light" panose="02000000000000000000" pitchFamily="2" charset="0"/>
              </a:defRPr>
            </a:lvl2pPr>
            <a:lvl3pPr marL="914400" indent="0" algn="ctr">
              <a:buNone/>
              <a:defRPr sz="1600" b="0" i="0">
                <a:solidFill>
                  <a:schemeClr val="bg1"/>
                </a:solidFill>
                <a:latin typeface="Aptos Light" panose="02000000000000000000" pitchFamily="2" charset="0"/>
                <a:ea typeface="Aptos Light" panose="02000000000000000000" pitchFamily="2" charset="0"/>
              </a:defRPr>
            </a:lvl3pPr>
            <a:lvl4pPr marL="1371600" indent="0" algn="ctr">
              <a:buNone/>
              <a:defRPr sz="1600" b="0" i="0">
                <a:solidFill>
                  <a:schemeClr val="bg1"/>
                </a:solidFill>
                <a:latin typeface="Aptos Light" panose="02000000000000000000" pitchFamily="2" charset="0"/>
                <a:ea typeface="Aptos Light" panose="02000000000000000000" pitchFamily="2" charset="0"/>
              </a:defRPr>
            </a:lvl4pPr>
            <a:lvl5pPr marL="1828800" indent="0" algn="ctr">
              <a:buNone/>
              <a:defRPr sz="1600" b="0" i="0">
                <a:solidFill>
                  <a:schemeClr val="bg1"/>
                </a:solidFill>
                <a:latin typeface="Aptos Light" panose="02000000000000000000" pitchFamily="2" charset="0"/>
                <a:ea typeface="Aptos Light" panose="02000000000000000000" pitchFamily="2" charset="0"/>
              </a:defRPr>
            </a:lvl5pPr>
          </a:lstStyle>
          <a:p>
            <a:pPr lvl="0"/>
            <a:r>
              <a:rPr lang="en-US" dirty="0"/>
              <a:t>Presenter Affiliation</a:t>
            </a:r>
          </a:p>
        </p:txBody>
      </p:sp>
      <p:pic>
        <p:nvPicPr>
          <p:cNvPr id="5" name="Graphic 4">
            <a:extLst>
              <a:ext uri="{FF2B5EF4-FFF2-40B4-BE49-F238E27FC236}">
                <a16:creationId xmlns:a16="http://schemas.microsoft.com/office/drawing/2014/main" id="{31D47623-818A-705B-B821-F058B0BC9527}"/>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228108" y="1141396"/>
            <a:ext cx="1780479" cy="428014"/>
          </a:xfrm>
          <a:prstGeom prst="rect">
            <a:avLst/>
          </a:prstGeom>
        </p:spPr>
      </p:pic>
      <p:grpSp>
        <p:nvGrpSpPr>
          <p:cNvPr id="4" name="Group 3">
            <a:extLst>
              <a:ext uri="{FF2B5EF4-FFF2-40B4-BE49-F238E27FC236}">
                <a16:creationId xmlns:a16="http://schemas.microsoft.com/office/drawing/2014/main" id="{989A2CD0-329A-AD66-9E82-A1DB6C6F93A4}"/>
              </a:ext>
            </a:extLst>
          </p:cNvPr>
          <p:cNvGrpSpPr/>
          <p:nvPr userDrawn="1"/>
        </p:nvGrpSpPr>
        <p:grpSpPr>
          <a:xfrm>
            <a:off x="1177351" y="5301081"/>
            <a:ext cx="4558967" cy="438406"/>
            <a:chOff x="1177351" y="5301081"/>
            <a:chExt cx="4558967" cy="438406"/>
          </a:xfrm>
        </p:grpSpPr>
        <p:sp>
          <p:nvSpPr>
            <p:cNvPr id="6" name="TextBox 5">
              <a:extLst>
                <a:ext uri="{FF2B5EF4-FFF2-40B4-BE49-F238E27FC236}">
                  <a16:creationId xmlns:a16="http://schemas.microsoft.com/office/drawing/2014/main" id="{18CD3442-F157-B130-4C8C-C1C6563CA624}"/>
                </a:ext>
              </a:extLst>
            </p:cNvPr>
            <p:cNvSpPr txBox="1"/>
            <p:nvPr userDrawn="1"/>
          </p:nvSpPr>
          <p:spPr>
            <a:xfrm>
              <a:off x="2688336" y="5344755"/>
              <a:ext cx="3047982" cy="369332"/>
            </a:xfrm>
            <a:prstGeom prst="rect">
              <a:avLst/>
            </a:prstGeom>
            <a:noFill/>
          </p:spPr>
          <p:txBody>
            <a:bodyPr wrap="square" lIns="182880" rtlCol="0">
              <a:spAutoFit/>
            </a:bodyPr>
            <a:lstStyle/>
            <a:p>
              <a:r>
                <a:rPr lang="en-US" sz="900" b="0" i="0" dirty="0">
                  <a:solidFill>
                    <a:schemeClr val="tx1"/>
                  </a:solidFill>
                  <a:latin typeface="+mn-lt"/>
                  <a:ea typeface="Aptos" panose="02000000000000000000" pitchFamily="2" charset="0"/>
                </a:rPr>
                <a:t>ORNL IS MANAGED BY UT-BATTELLE LLC </a:t>
              </a:r>
              <a:br>
                <a:rPr lang="en-US" sz="900" b="0" i="0" dirty="0">
                  <a:solidFill>
                    <a:schemeClr val="tx1"/>
                  </a:solidFill>
                  <a:latin typeface="+mn-lt"/>
                  <a:ea typeface="Aptos" panose="02000000000000000000" pitchFamily="2" charset="0"/>
                </a:rPr>
              </a:br>
              <a:r>
                <a:rPr lang="en-US" sz="900" b="0" i="0" dirty="0">
                  <a:solidFill>
                    <a:schemeClr val="tx1"/>
                  </a:solidFill>
                  <a:latin typeface="+mn-lt"/>
                  <a:ea typeface="Aptos" panose="02000000000000000000" pitchFamily="2" charset="0"/>
                </a:rPr>
                <a:t>FOR THE US DEPARTMENT OF ENERGY</a:t>
              </a:r>
            </a:p>
          </p:txBody>
        </p:sp>
        <p:pic>
          <p:nvPicPr>
            <p:cNvPr id="7" name="Picture 6" descr="Shape&#10;&#10;AI-generated content may be incorrect.">
              <a:extLst>
                <a:ext uri="{FF2B5EF4-FFF2-40B4-BE49-F238E27FC236}">
                  <a16:creationId xmlns:a16="http://schemas.microsoft.com/office/drawing/2014/main" id="{442A6DA9-8C3C-81D4-6B8A-D16A90DD9BD7}"/>
                </a:ext>
              </a:extLst>
            </p:cNvPr>
            <p:cNvPicPr>
              <a:picLocks noChangeAspect="1"/>
            </p:cNvPicPr>
            <p:nvPr userDrawn="1"/>
          </p:nvPicPr>
          <p:blipFill>
            <a:blip r:embed="rId4"/>
            <a:stretch>
              <a:fillRect/>
            </a:stretch>
          </p:blipFill>
          <p:spPr>
            <a:xfrm>
              <a:off x="1177351" y="5301081"/>
              <a:ext cx="1526303" cy="438406"/>
            </a:xfrm>
            <a:prstGeom prst="rect">
              <a:avLst/>
            </a:prstGeom>
          </p:spPr>
        </p:pic>
      </p:grpSp>
    </p:spTree>
    <p:extLst>
      <p:ext uri="{BB962C8B-B14F-4D97-AF65-F5344CB8AC3E}">
        <p14:creationId xmlns:p14="http://schemas.microsoft.com/office/powerpoint/2010/main" val="19993121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 NScD-E">
    <p:spTree>
      <p:nvGrpSpPr>
        <p:cNvPr id="1" name=""/>
        <p:cNvGrpSpPr/>
        <p:nvPr/>
      </p:nvGrpSpPr>
      <p:grpSpPr>
        <a:xfrm>
          <a:off x="0" y="0"/>
          <a:ext cx="0" cy="0"/>
          <a:chOff x="0" y="0"/>
          <a:chExt cx="0" cy="0"/>
        </a:xfrm>
      </p:grpSpPr>
      <p:pic>
        <p:nvPicPr>
          <p:cNvPr id="8" name="Picture 7" descr="Aerial overview of the Spallation Neutron Source, SNS,">
            <a:extLst>
              <a:ext uri="{FF2B5EF4-FFF2-40B4-BE49-F238E27FC236}">
                <a16:creationId xmlns:a16="http://schemas.microsoft.com/office/drawing/2014/main" id="{B2FA2558-2800-284F-9142-A767BD919646}"/>
              </a:ext>
            </a:extLst>
          </p:cNvPr>
          <p:cNvPicPr>
            <a:picLocks noChangeAspect="1"/>
          </p:cNvPicPr>
          <p:nvPr userDrawn="1"/>
        </p:nvPicPr>
        <p:blipFill>
          <a:blip r:embed="rId2"/>
          <a:stretch>
            <a:fillRect/>
          </a:stretch>
        </p:blipFill>
        <p:spPr>
          <a:xfrm>
            <a:off x="-1" y="-25186"/>
            <a:ext cx="12238253" cy="6883186"/>
          </a:xfrm>
          <a:prstGeom prst="rect">
            <a:avLst/>
          </a:prstGeom>
        </p:spPr>
      </p:pic>
      <p:sp>
        <p:nvSpPr>
          <p:cNvPr id="3" name="Rectangle 2">
            <a:extLst>
              <a:ext uri="{FF2B5EF4-FFF2-40B4-BE49-F238E27FC236}">
                <a16:creationId xmlns:a16="http://schemas.microsoft.com/office/drawing/2014/main" id="{CA49EAE8-262C-D20D-80FF-4279961B7DBA}"/>
              </a:ext>
            </a:extLst>
          </p:cNvPr>
          <p:cNvSpPr/>
          <p:nvPr userDrawn="1"/>
        </p:nvSpPr>
        <p:spPr>
          <a:xfrm>
            <a:off x="896615" y="843778"/>
            <a:ext cx="5199385" cy="5199385"/>
          </a:xfrm>
          <a:prstGeom prst="rect">
            <a:avLst/>
          </a:prstGeom>
          <a:solidFill>
            <a:schemeClr val="bg1">
              <a:alpha val="88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Aptos Light" panose="020B0004020202020204" pitchFamily="34" charset="0"/>
              <a:ea typeface="Aptos" panose="02000000000000000000" pitchFamily="2" charset="0"/>
            </a:endParaRPr>
          </a:p>
        </p:txBody>
      </p:sp>
      <p:sp>
        <p:nvSpPr>
          <p:cNvPr id="1989" name="Title 1">
            <a:extLst>
              <a:ext uri="{FF2B5EF4-FFF2-40B4-BE49-F238E27FC236}">
                <a16:creationId xmlns:a16="http://schemas.microsoft.com/office/drawing/2014/main" id="{4E63AC8A-1BE4-CC0D-A87D-57B11478230B}"/>
              </a:ext>
            </a:extLst>
          </p:cNvPr>
          <p:cNvSpPr>
            <a:spLocks noGrp="1"/>
          </p:cNvSpPr>
          <p:nvPr>
            <p:ph type="ctrTitle" hasCustomPrompt="1"/>
          </p:nvPr>
        </p:nvSpPr>
        <p:spPr>
          <a:xfrm>
            <a:off x="1215450" y="2254309"/>
            <a:ext cx="4517136" cy="997196"/>
          </a:xfrm>
        </p:spPr>
        <p:txBody>
          <a:bodyPr wrap="square" anchor="t" anchorCtr="0">
            <a:noAutofit/>
          </a:bodyPr>
          <a:lstStyle>
            <a:lvl1pPr algn="l">
              <a:spcBef>
                <a:spcPts val="1200"/>
              </a:spcBef>
              <a:spcAft>
                <a:spcPts val="60"/>
              </a:spcAft>
              <a:defRPr sz="3600" b="1">
                <a:solidFill>
                  <a:schemeClr val="tx1"/>
                </a:solidFill>
                <a:latin typeface="+mj-lt"/>
              </a:defRPr>
            </a:lvl1pPr>
          </a:lstStyle>
          <a:p>
            <a:r>
              <a:rPr lang="en-US" dirty="0"/>
              <a:t>Presentation Title (Text size no larger than 36pt)</a:t>
            </a:r>
          </a:p>
        </p:txBody>
      </p:sp>
      <p:sp>
        <p:nvSpPr>
          <p:cNvPr id="1990" name="Subtitle 2">
            <a:extLst>
              <a:ext uri="{FF2B5EF4-FFF2-40B4-BE49-F238E27FC236}">
                <a16:creationId xmlns:a16="http://schemas.microsoft.com/office/drawing/2014/main" id="{2FDEC7A3-8D58-3E27-DFCC-68F1F758C82C}"/>
              </a:ext>
            </a:extLst>
          </p:cNvPr>
          <p:cNvSpPr>
            <a:spLocks noGrp="1"/>
          </p:cNvSpPr>
          <p:nvPr>
            <p:ph type="subTitle" idx="1" hasCustomPrompt="1"/>
          </p:nvPr>
        </p:nvSpPr>
        <p:spPr>
          <a:xfrm>
            <a:off x="1215450" y="4031052"/>
            <a:ext cx="4517136" cy="193899"/>
          </a:xfrm>
        </p:spPr>
        <p:txBody>
          <a:bodyPr wrap="square" anchor="t" anchorCtr="0">
            <a:noAutofit/>
          </a:bodyPr>
          <a:lstStyle>
            <a:lvl1pPr marL="0" indent="0" algn="l">
              <a:spcBef>
                <a:spcPts val="1200"/>
              </a:spcBef>
              <a:spcAft>
                <a:spcPts val="60"/>
              </a:spcAft>
              <a:buNone/>
              <a:defRPr sz="1400" b="1" spc="150" baseline="0">
                <a:solidFill>
                  <a:schemeClr val="tx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PRESENTED BY</a:t>
            </a:r>
          </a:p>
        </p:txBody>
      </p:sp>
      <p:sp>
        <p:nvSpPr>
          <p:cNvPr id="1991" name="Text Placeholder 1961">
            <a:extLst>
              <a:ext uri="{FF2B5EF4-FFF2-40B4-BE49-F238E27FC236}">
                <a16:creationId xmlns:a16="http://schemas.microsoft.com/office/drawing/2014/main" id="{F290C317-5693-2190-DC6C-B1FBB50E65B2}"/>
              </a:ext>
            </a:extLst>
          </p:cNvPr>
          <p:cNvSpPr>
            <a:spLocks noGrp="1"/>
          </p:cNvSpPr>
          <p:nvPr>
            <p:ph type="body" sz="quarter" idx="14" hasCustomPrompt="1"/>
          </p:nvPr>
        </p:nvSpPr>
        <p:spPr>
          <a:xfrm>
            <a:off x="1215450" y="1934670"/>
            <a:ext cx="4517136" cy="193899"/>
          </a:xfrm>
        </p:spPr>
        <p:txBody>
          <a:bodyPr wrap="square" anchor="t" anchorCtr="0">
            <a:noAutofit/>
          </a:bodyPr>
          <a:lstStyle>
            <a:lvl1pPr marL="0" indent="0" algn="l">
              <a:spcBef>
                <a:spcPts val="1200"/>
              </a:spcBef>
              <a:spcAft>
                <a:spcPts val="60"/>
              </a:spcAft>
              <a:buNone/>
              <a:defRPr sz="1400" b="0" i="0" spc="150" baseline="0">
                <a:solidFill>
                  <a:schemeClr val="tx1"/>
                </a:solidFill>
                <a:latin typeface="+mn-lt"/>
                <a:ea typeface="Aptos Light" panose="02000000000000000000" pitchFamily="2" charset="0"/>
              </a:defRPr>
            </a:lvl1pPr>
            <a:lvl2pPr marL="457200" indent="0" algn="ctr">
              <a:buNone/>
              <a:defRPr sz="1400">
                <a:solidFill>
                  <a:schemeClr val="bg1"/>
                </a:solidFill>
              </a:defRPr>
            </a:lvl2pPr>
            <a:lvl3pPr marL="914400" indent="0" algn="ctr">
              <a:buNone/>
              <a:defRPr sz="14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MONTH XX, XXXX | LOCATION</a:t>
            </a:r>
          </a:p>
        </p:txBody>
      </p:sp>
      <p:sp>
        <p:nvSpPr>
          <p:cNvPr id="1992" name="Text Placeholder 1963">
            <a:extLst>
              <a:ext uri="{FF2B5EF4-FFF2-40B4-BE49-F238E27FC236}">
                <a16:creationId xmlns:a16="http://schemas.microsoft.com/office/drawing/2014/main" id="{69307D98-0D2A-6367-B886-8BC3DE78A926}"/>
              </a:ext>
            </a:extLst>
          </p:cNvPr>
          <p:cNvSpPr>
            <a:spLocks noGrp="1"/>
          </p:cNvSpPr>
          <p:nvPr>
            <p:ph type="body" sz="quarter" idx="15" hasCustomPrompt="1"/>
          </p:nvPr>
        </p:nvSpPr>
        <p:spPr>
          <a:xfrm>
            <a:off x="1215450" y="4383195"/>
            <a:ext cx="4517136" cy="332399"/>
          </a:xfrm>
        </p:spPr>
        <p:txBody>
          <a:bodyPr wrap="square" anchor="t" anchorCtr="0">
            <a:noAutofit/>
          </a:bodyPr>
          <a:lstStyle>
            <a:lvl1pPr marL="0" indent="0" algn="l">
              <a:spcBef>
                <a:spcPts val="1200"/>
              </a:spcBef>
              <a:spcAft>
                <a:spcPts val="60"/>
              </a:spcAft>
              <a:buNone/>
              <a:defRPr sz="2400" b="0" i="0">
                <a:solidFill>
                  <a:schemeClr val="tx1"/>
                </a:solidFill>
                <a:latin typeface="+mn-lt"/>
                <a:ea typeface="Aptos Light" panose="020B0004020202020204" pitchFamily="34" charset="0"/>
              </a:defRPr>
            </a:lvl1pPr>
            <a:lvl2pPr marL="457200" indent="0" algn="ctr">
              <a:buNone/>
              <a:defRPr sz="2400">
                <a:solidFill>
                  <a:schemeClr val="bg1"/>
                </a:solidFill>
              </a:defRPr>
            </a:lvl2pPr>
            <a:lvl3pPr marL="914400" indent="0" algn="ctr">
              <a:buNone/>
              <a:defRPr sz="2400">
                <a:solidFill>
                  <a:schemeClr val="bg1"/>
                </a:solidFill>
              </a:defRPr>
            </a:lvl3pPr>
            <a:lvl4pPr marL="1371600" indent="0" algn="ctr">
              <a:buNone/>
              <a:defRPr sz="2400">
                <a:solidFill>
                  <a:schemeClr val="bg1"/>
                </a:solidFill>
              </a:defRPr>
            </a:lvl4pPr>
            <a:lvl5pPr marL="1828800" indent="0" algn="ctr">
              <a:buNone/>
              <a:defRPr sz="2400">
                <a:solidFill>
                  <a:schemeClr val="bg1"/>
                </a:solidFill>
              </a:defRPr>
            </a:lvl5pPr>
          </a:lstStyle>
          <a:p>
            <a:pPr lvl="0"/>
            <a:r>
              <a:rPr lang="en-US" dirty="0"/>
              <a:t>First Name, Last Name</a:t>
            </a:r>
          </a:p>
        </p:txBody>
      </p:sp>
      <p:sp>
        <p:nvSpPr>
          <p:cNvPr id="1993" name="Rectangle 1992">
            <a:extLst>
              <a:ext uri="{FF2B5EF4-FFF2-40B4-BE49-F238E27FC236}">
                <a16:creationId xmlns:a16="http://schemas.microsoft.com/office/drawing/2014/main" id="{75F67FD0-9510-D988-3837-38FD99E6DD28}"/>
              </a:ext>
            </a:extLst>
          </p:cNvPr>
          <p:cNvSpPr/>
          <p:nvPr userDrawn="1"/>
        </p:nvSpPr>
        <p:spPr>
          <a:xfrm>
            <a:off x="1215450" y="3780792"/>
            <a:ext cx="854364" cy="71915"/>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274748"/>
              </a:solidFill>
              <a:latin typeface="Aptos Light" panose="020B0004020202020204" pitchFamily="34" charset="0"/>
            </a:endParaRPr>
          </a:p>
        </p:txBody>
      </p:sp>
      <p:sp>
        <p:nvSpPr>
          <p:cNvPr id="1994" name="Text Placeholder 47">
            <a:extLst>
              <a:ext uri="{FF2B5EF4-FFF2-40B4-BE49-F238E27FC236}">
                <a16:creationId xmlns:a16="http://schemas.microsoft.com/office/drawing/2014/main" id="{CE691B96-E32E-F7AA-D0A1-ACAFF2C96FA9}"/>
              </a:ext>
            </a:extLst>
          </p:cNvPr>
          <p:cNvSpPr>
            <a:spLocks noGrp="1"/>
          </p:cNvSpPr>
          <p:nvPr>
            <p:ph type="body" sz="quarter" idx="17" hasCustomPrompt="1"/>
          </p:nvPr>
        </p:nvSpPr>
        <p:spPr>
          <a:xfrm>
            <a:off x="1215450" y="4798918"/>
            <a:ext cx="4517136" cy="246221"/>
          </a:xfrm>
        </p:spPr>
        <p:txBody>
          <a:bodyPr wrap="square" anchor="t" anchorCtr="0">
            <a:noAutofit/>
          </a:bodyPr>
          <a:lstStyle>
            <a:lvl1pPr marL="0" indent="0" algn="l">
              <a:lnSpc>
                <a:spcPct val="100000"/>
              </a:lnSpc>
              <a:spcBef>
                <a:spcPts val="1200"/>
              </a:spcBef>
              <a:spcAft>
                <a:spcPts val="60"/>
              </a:spcAft>
              <a:buNone/>
              <a:defRPr sz="1600" b="0" i="0">
                <a:solidFill>
                  <a:schemeClr val="tx1"/>
                </a:solidFill>
                <a:latin typeface="+mn-lt"/>
                <a:ea typeface="Aptos Light" panose="02000000000000000000" pitchFamily="2" charset="0"/>
              </a:defRPr>
            </a:lvl1pPr>
            <a:lvl2pPr marL="457200" indent="0" algn="ctr">
              <a:buNone/>
              <a:defRPr sz="1600" b="0" i="0">
                <a:solidFill>
                  <a:schemeClr val="bg1"/>
                </a:solidFill>
                <a:latin typeface="Aptos Light" panose="02000000000000000000" pitchFamily="2" charset="0"/>
                <a:ea typeface="Aptos Light" panose="02000000000000000000" pitchFamily="2" charset="0"/>
              </a:defRPr>
            </a:lvl2pPr>
            <a:lvl3pPr marL="914400" indent="0" algn="ctr">
              <a:buNone/>
              <a:defRPr sz="1600" b="0" i="0">
                <a:solidFill>
                  <a:schemeClr val="bg1"/>
                </a:solidFill>
                <a:latin typeface="Aptos Light" panose="02000000000000000000" pitchFamily="2" charset="0"/>
                <a:ea typeface="Aptos Light" panose="02000000000000000000" pitchFamily="2" charset="0"/>
              </a:defRPr>
            </a:lvl3pPr>
            <a:lvl4pPr marL="1371600" indent="0" algn="ctr">
              <a:buNone/>
              <a:defRPr sz="1600" b="0" i="0">
                <a:solidFill>
                  <a:schemeClr val="bg1"/>
                </a:solidFill>
                <a:latin typeface="Aptos Light" panose="02000000000000000000" pitchFamily="2" charset="0"/>
                <a:ea typeface="Aptos Light" panose="02000000000000000000" pitchFamily="2" charset="0"/>
              </a:defRPr>
            </a:lvl4pPr>
            <a:lvl5pPr marL="1828800" indent="0" algn="ctr">
              <a:buNone/>
              <a:defRPr sz="1600" b="0" i="0">
                <a:solidFill>
                  <a:schemeClr val="bg1"/>
                </a:solidFill>
                <a:latin typeface="Aptos Light" panose="02000000000000000000" pitchFamily="2" charset="0"/>
                <a:ea typeface="Aptos Light" panose="02000000000000000000" pitchFamily="2" charset="0"/>
              </a:defRPr>
            </a:lvl5pPr>
          </a:lstStyle>
          <a:p>
            <a:pPr lvl="0"/>
            <a:r>
              <a:rPr lang="en-US" dirty="0"/>
              <a:t>Presenter Affiliation</a:t>
            </a:r>
          </a:p>
        </p:txBody>
      </p:sp>
      <p:pic>
        <p:nvPicPr>
          <p:cNvPr id="5" name="Graphic 4">
            <a:extLst>
              <a:ext uri="{FF2B5EF4-FFF2-40B4-BE49-F238E27FC236}">
                <a16:creationId xmlns:a16="http://schemas.microsoft.com/office/drawing/2014/main" id="{31D47623-818A-705B-B821-F058B0BC9527}"/>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228108" y="1141396"/>
            <a:ext cx="1780479" cy="428014"/>
          </a:xfrm>
          <a:prstGeom prst="rect">
            <a:avLst/>
          </a:prstGeom>
        </p:spPr>
      </p:pic>
      <p:grpSp>
        <p:nvGrpSpPr>
          <p:cNvPr id="4" name="Group 3">
            <a:extLst>
              <a:ext uri="{FF2B5EF4-FFF2-40B4-BE49-F238E27FC236}">
                <a16:creationId xmlns:a16="http://schemas.microsoft.com/office/drawing/2014/main" id="{989A2CD0-329A-AD66-9E82-A1DB6C6F93A4}"/>
              </a:ext>
            </a:extLst>
          </p:cNvPr>
          <p:cNvGrpSpPr/>
          <p:nvPr userDrawn="1"/>
        </p:nvGrpSpPr>
        <p:grpSpPr>
          <a:xfrm>
            <a:off x="1177351" y="5301081"/>
            <a:ext cx="4558967" cy="438406"/>
            <a:chOff x="1177351" y="5301081"/>
            <a:chExt cx="4558967" cy="438406"/>
          </a:xfrm>
        </p:grpSpPr>
        <p:sp>
          <p:nvSpPr>
            <p:cNvPr id="6" name="TextBox 5">
              <a:extLst>
                <a:ext uri="{FF2B5EF4-FFF2-40B4-BE49-F238E27FC236}">
                  <a16:creationId xmlns:a16="http://schemas.microsoft.com/office/drawing/2014/main" id="{18CD3442-F157-B130-4C8C-C1C6563CA624}"/>
                </a:ext>
              </a:extLst>
            </p:cNvPr>
            <p:cNvSpPr txBox="1"/>
            <p:nvPr userDrawn="1"/>
          </p:nvSpPr>
          <p:spPr>
            <a:xfrm>
              <a:off x="2688336" y="5344755"/>
              <a:ext cx="3047982" cy="369332"/>
            </a:xfrm>
            <a:prstGeom prst="rect">
              <a:avLst/>
            </a:prstGeom>
            <a:noFill/>
          </p:spPr>
          <p:txBody>
            <a:bodyPr wrap="square" lIns="182880" rtlCol="0">
              <a:spAutoFit/>
            </a:bodyPr>
            <a:lstStyle/>
            <a:p>
              <a:r>
                <a:rPr lang="en-US" sz="900" b="0" i="0" dirty="0">
                  <a:solidFill>
                    <a:schemeClr val="tx1"/>
                  </a:solidFill>
                  <a:latin typeface="+mn-lt"/>
                  <a:ea typeface="Aptos" panose="02000000000000000000" pitchFamily="2" charset="0"/>
                </a:rPr>
                <a:t>ORNL IS MANAGED BY UT-BATTELLE LLC </a:t>
              </a:r>
              <a:br>
                <a:rPr lang="en-US" sz="900" b="0" i="0" dirty="0">
                  <a:solidFill>
                    <a:schemeClr val="tx1"/>
                  </a:solidFill>
                  <a:latin typeface="+mn-lt"/>
                  <a:ea typeface="Aptos" panose="02000000000000000000" pitchFamily="2" charset="0"/>
                </a:rPr>
              </a:br>
              <a:r>
                <a:rPr lang="en-US" sz="900" b="0" i="0" dirty="0">
                  <a:solidFill>
                    <a:schemeClr val="tx1"/>
                  </a:solidFill>
                  <a:latin typeface="+mn-lt"/>
                  <a:ea typeface="Aptos" panose="02000000000000000000" pitchFamily="2" charset="0"/>
                </a:rPr>
                <a:t>FOR THE US DEPARTMENT OF ENERGY</a:t>
              </a:r>
            </a:p>
          </p:txBody>
        </p:sp>
        <p:pic>
          <p:nvPicPr>
            <p:cNvPr id="7" name="Picture 6" descr="Shape&#10;&#10;AI-generated content may be incorrect.">
              <a:extLst>
                <a:ext uri="{FF2B5EF4-FFF2-40B4-BE49-F238E27FC236}">
                  <a16:creationId xmlns:a16="http://schemas.microsoft.com/office/drawing/2014/main" id="{442A6DA9-8C3C-81D4-6B8A-D16A90DD9BD7}"/>
                </a:ext>
              </a:extLst>
            </p:cNvPr>
            <p:cNvPicPr>
              <a:picLocks noChangeAspect="1"/>
            </p:cNvPicPr>
            <p:nvPr userDrawn="1"/>
          </p:nvPicPr>
          <p:blipFill>
            <a:blip r:embed="rId4"/>
            <a:stretch>
              <a:fillRect/>
            </a:stretch>
          </p:blipFill>
          <p:spPr>
            <a:xfrm>
              <a:off x="1177351" y="5301081"/>
              <a:ext cx="1526303" cy="438406"/>
            </a:xfrm>
            <a:prstGeom prst="rect">
              <a:avLst/>
            </a:prstGeom>
          </p:spPr>
        </p:pic>
      </p:grpSp>
    </p:spTree>
    <p:extLst>
      <p:ext uri="{BB962C8B-B14F-4D97-AF65-F5344CB8AC3E}">
        <p14:creationId xmlns:p14="http://schemas.microsoft.com/office/powerpoint/2010/main" val="133786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 Standard">
    <p:spTree>
      <p:nvGrpSpPr>
        <p:cNvPr id="1" name=""/>
        <p:cNvGrpSpPr/>
        <p:nvPr/>
      </p:nvGrpSpPr>
      <p:grpSpPr>
        <a:xfrm>
          <a:off x="0" y="0"/>
          <a:ext cx="0" cy="0"/>
          <a:chOff x="0" y="0"/>
          <a:chExt cx="0" cy="0"/>
        </a:xfrm>
      </p:grpSpPr>
      <p:pic>
        <p:nvPicPr>
          <p:cNvPr id="2" name="Picture 1" descr="2025-P07743 - Edited by Laddy Fields&#10;&#10;Drone Mission - Aerial view of ORNL's east Campus Quad facing southwest.&#10;&#10;This image has been reviewed by an ORNL Releasing Official and is approved for public release, May 19, 2025.">
            <a:extLst>
              <a:ext uri="{FF2B5EF4-FFF2-40B4-BE49-F238E27FC236}">
                <a16:creationId xmlns:a16="http://schemas.microsoft.com/office/drawing/2014/main" id="{01F17512-BEEB-E940-3B9F-9FDBDB21217F}"/>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CA49EAE8-262C-D20D-80FF-4279961B7DBA}"/>
              </a:ext>
            </a:extLst>
          </p:cNvPr>
          <p:cNvSpPr/>
          <p:nvPr userDrawn="1"/>
        </p:nvSpPr>
        <p:spPr>
          <a:xfrm>
            <a:off x="896615" y="843778"/>
            <a:ext cx="5199385" cy="5199385"/>
          </a:xfrm>
          <a:prstGeom prst="rect">
            <a:avLst/>
          </a:prstGeom>
          <a:solidFill>
            <a:schemeClr val="bg1">
              <a:alpha val="88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Aptos Light" panose="020B0004020202020204" pitchFamily="34" charset="0"/>
              <a:ea typeface="Aptos" panose="02000000000000000000" pitchFamily="2" charset="0"/>
            </a:endParaRPr>
          </a:p>
        </p:txBody>
      </p:sp>
      <p:sp>
        <p:nvSpPr>
          <p:cNvPr id="1989" name="Title 1">
            <a:extLst>
              <a:ext uri="{FF2B5EF4-FFF2-40B4-BE49-F238E27FC236}">
                <a16:creationId xmlns:a16="http://schemas.microsoft.com/office/drawing/2014/main" id="{4E63AC8A-1BE4-CC0D-A87D-57B11478230B}"/>
              </a:ext>
            </a:extLst>
          </p:cNvPr>
          <p:cNvSpPr>
            <a:spLocks noGrp="1"/>
          </p:cNvSpPr>
          <p:nvPr>
            <p:ph type="ctrTitle" hasCustomPrompt="1"/>
          </p:nvPr>
        </p:nvSpPr>
        <p:spPr>
          <a:xfrm>
            <a:off x="1215450" y="2254309"/>
            <a:ext cx="4517136" cy="997196"/>
          </a:xfrm>
        </p:spPr>
        <p:txBody>
          <a:bodyPr wrap="square" anchor="t" anchorCtr="0">
            <a:noAutofit/>
          </a:bodyPr>
          <a:lstStyle>
            <a:lvl1pPr algn="l">
              <a:spcBef>
                <a:spcPts val="1200"/>
              </a:spcBef>
              <a:spcAft>
                <a:spcPts val="60"/>
              </a:spcAft>
              <a:defRPr sz="3600" b="1">
                <a:solidFill>
                  <a:schemeClr val="tx1"/>
                </a:solidFill>
                <a:latin typeface="+mj-lt"/>
              </a:defRPr>
            </a:lvl1pPr>
          </a:lstStyle>
          <a:p>
            <a:r>
              <a:rPr lang="en-US" dirty="0"/>
              <a:t>Presentation Title (Text size no larger than 36pt)</a:t>
            </a:r>
          </a:p>
        </p:txBody>
      </p:sp>
      <p:sp>
        <p:nvSpPr>
          <p:cNvPr id="1990" name="Subtitle 2">
            <a:extLst>
              <a:ext uri="{FF2B5EF4-FFF2-40B4-BE49-F238E27FC236}">
                <a16:creationId xmlns:a16="http://schemas.microsoft.com/office/drawing/2014/main" id="{2FDEC7A3-8D58-3E27-DFCC-68F1F758C82C}"/>
              </a:ext>
            </a:extLst>
          </p:cNvPr>
          <p:cNvSpPr>
            <a:spLocks noGrp="1"/>
          </p:cNvSpPr>
          <p:nvPr>
            <p:ph type="subTitle" idx="1" hasCustomPrompt="1"/>
          </p:nvPr>
        </p:nvSpPr>
        <p:spPr>
          <a:xfrm>
            <a:off x="1215450" y="4031052"/>
            <a:ext cx="4517136" cy="193899"/>
          </a:xfrm>
        </p:spPr>
        <p:txBody>
          <a:bodyPr wrap="square" anchor="t" anchorCtr="0">
            <a:noAutofit/>
          </a:bodyPr>
          <a:lstStyle>
            <a:lvl1pPr marL="0" indent="0" algn="l">
              <a:spcBef>
                <a:spcPts val="1200"/>
              </a:spcBef>
              <a:spcAft>
                <a:spcPts val="60"/>
              </a:spcAft>
              <a:buNone/>
              <a:defRPr sz="1400" b="1" spc="150" baseline="0">
                <a:solidFill>
                  <a:schemeClr val="tx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PRESENTED BY</a:t>
            </a:r>
          </a:p>
        </p:txBody>
      </p:sp>
      <p:sp>
        <p:nvSpPr>
          <p:cNvPr id="1991" name="Text Placeholder 1961">
            <a:extLst>
              <a:ext uri="{FF2B5EF4-FFF2-40B4-BE49-F238E27FC236}">
                <a16:creationId xmlns:a16="http://schemas.microsoft.com/office/drawing/2014/main" id="{F290C317-5693-2190-DC6C-B1FBB50E65B2}"/>
              </a:ext>
            </a:extLst>
          </p:cNvPr>
          <p:cNvSpPr>
            <a:spLocks noGrp="1"/>
          </p:cNvSpPr>
          <p:nvPr>
            <p:ph type="body" sz="quarter" idx="14" hasCustomPrompt="1"/>
          </p:nvPr>
        </p:nvSpPr>
        <p:spPr>
          <a:xfrm>
            <a:off x="1215450" y="1934670"/>
            <a:ext cx="4517136" cy="193899"/>
          </a:xfrm>
        </p:spPr>
        <p:txBody>
          <a:bodyPr wrap="square" anchor="t" anchorCtr="0">
            <a:noAutofit/>
          </a:bodyPr>
          <a:lstStyle>
            <a:lvl1pPr marL="0" indent="0" algn="l">
              <a:spcBef>
                <a:spcPts val="1200"/>
              </a:spcBef>
              <a:spcAft>
                <a:spcPts val="60"/>
              </a:spcAft>
              <a:buNone/>
              <a:defRPr sz="1400" b="0" i="0" spc="150" baseline="0">
                <a:solidFill>
                  <a:schemeClr val="tx1"/>
                </a:solidFill>
                <a:latin typeface="+mn-lt"/>
                <a:ea typeface="Aptos Light" panose="02000000000000000000" pitchFamily="2" charset="0"/>
              </a:defRPr>
            </a:lvl1pPr>
            <a:lvl2pPr marL="457200" indent="0" algn="ctr">
              <a:buNone/>
              <a:defRPr sz="1400">
                <a:solidFill>
                  <a:schemeClr val="bg1"/>
                </a:solidFill>
              </a:defRPr>
            </a:lvl2pPr>
            <a:lvl3pPr marL="914400" indent="0" algn="ctr">
              <a:buNone/>
              <a:defRPr sz="14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MONTH XX, XXXX | LOCATION</a:t>
            </a:r>
          </a:p>
        </p:txBody>
      </p:sp>
      <p:sp>
        <p:nvSpPr>
          <p:cNvPr id="1992" name="Text Placeholder 1963">
            <a:extLst>
              <a:ext uri="{FF2B5EF4-FFF2-40B4-BE49-F238E27FC236}">
                <a16:creationId xmlns:a16="http://schemas.microsoft.com/office/drawing/2014/main" id="{69307D98-0D2A-6367-B886-8BC3DE78A926}"/>
              </a:ext>
            </a:extLst>
          </p:cNvPr>
          <p:cNvSpPr>
            <a:spLocks noGrp="1"/>
          </p:cNvSpPr>
          <p:nvPr>
            <p:ph type="body" sz="quarter" idx="15" hasCustomPrompt="1"/>
          </p:nvPr>
        </p:nvSpPr>
        <p:spPr>
          <a:xfrm>
            <a:off x="1215450" y="4383195"/>
            <a:ext cx="4517136" cy="332399"/>
          </a:xfrm>
        </p:spPr>
        <p:txBody>
          <a:bodyPr wrap="square" anchor="t" anchorCtr="0">
            <a:noAutofit/>
          </a:bodyPr>
          <a:lstStyle>
            <a:lvl1pPr marL="0" indent="0" algn="l">
              <a:spcBef>
                <a:spcPts val="1200"/>
              </a:spcBef>
              <a:spcAft>
                <a:spcPts val="60"/>
              </a:spcAft>
              <a:buNone/>
              <a:defRPr sz="2400" b="0" i="0">
                <a:solidFill>
                  <a:schemeClr val="tx1"/>
                </a:solidFill>
                <a:latin typeface="+mn-lt"/>
                <a:ea typeface="Aptos Light" panose="020B0004020202020204" pitchFamily="34" charset="0"/>
              </a:defRPr>
            </a:lvl1pPr>
            <a:lvl2pPr marL="457200" indent="0" algn="ctr">
              <a:buNone/>
              <a:defRPr sz="2400">
                <a:solidFill>
                  <a:schemeClr val="bg1"/>
                </a:solidFill>
              </a:defRPr>
            </a:lvl2pPr>
            <a:lvl3pPr marL="914400" indent="0" algn="ctr">
              <a:buNone/>
              <a:defRPr sz="2400">
                <a:solidFill>
                  <a:schemeClr val="bg1"/>
                </a:solidFill>
              </a:defRPr>
            </a:lvl3pPr>
            <a:lvl4pPr marL="1371600" indent="0" algn="ctr">
              <a:buNone/>
              <a:defRPr sz="2400">
                <a:solidFill>
                  <a:schemeClr val="bg1"/>
                </a:solidFill>
              </a:defRPr>
            </a:lvl4pPr>
            <a:lvl5pPr marL="1828800" indent="0" algn="ctr">
              <a:buNone/>
              <a:defRPr sz="2400">
                <a:solidFill>
                  <a:schemeClr val="bg1"/>
                </a:solidFill>
              </a:defRPr>
            </a:lvl5pPr>
          </a:lstStyle>
          <a:p>
            <a:pPr lvl="0"/>
            <a:r>
              <a:rPr lang="en-US" dirty="0"/>
              <a:t>First Name, Last Name</a:t>
            </a:r>
          </a:p>
        </p:txBody>
      </p:sp>
      <p:sp>
        <p:nvSpPr>
          <p:cNvPr id="1993" name="Rectangle 1992">
            <a:extLst>
              <a:ext uri="{FF2B5EF4-FFF2-40B4-BE49-F238E27FC236}">
                <a16:creationId xmlns:a16="http://schemas.microsoft.com/office/drawing/2014/main" id="{75F67FD0-9510-D988-3837-38FD99E6DD28}"/>
              </a:ext>
            </a:extLst>
          </p:cNvPr>
          <p:cNvSpPr/>
          <p:nvPr userDrawn="1"/>
        </p:nvSpPr>
        <p:spPr>
          <a:xfrm>
            <a:off x="1215450" y="3780792"/>
            <a:ext cx="854364" cy="71915"/>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274748"/>
              </a:solidFill>
              <a:latin typeface="Aptos Light" panose="020B0004020202020204" pitchFamily="34" charset="0"/>
            </a:endParaRPr>
          </a:p>
        </p:txBody>
      </p:sp>
      <p:sp>
        <p:nvSpPr>
          <p:cNvPr id="1994" name="Text Placeholder 47">
            <a:extLst>
              <a:ext uri="{FF2B5EF4-FFF2-40B4-BE49-F238E27FC236}">
                <a16:creationId xmlns:a16="http://schemas.microsoft.com/office/drawing/2014/main" id="{CE691B96-E32E-F7AA-D0A1-ACAFF2C96FA9}"/>
              </a:ext>
            </a:extLst>
          </p:cNvPr>
          <p:cNvSpPr>
            <a:spLocks noGrp="1"/>
          </p:cNvSpPr>
          <p:nvPr>
            <p:ph type="body" sz="quarter" idx="17" hasCustomPrompt="1"/>
          </p:nvPr>
        </p:nvSpPr>
        <p:spPr>
          <a:xfrm>
            <a:off x="1215450" y="4798918"/>
            <a:ext cx="4517136" cy="246221"/>
          </a:xfrm>
        </p:spPr>
        <p:txBody>
          <a:bodyPr wrap="square" anchor="t" anchorCtr="0">
            <a:noAutofit/>
          </a:bodyPr>
          <a:lstStyle>
            <a:lvl1pPr marL="0" indent="0" algn="l">
              <a:lnSpc>
                <a:spcPct val="100000"/>
              </a:lnSpc>
              <a:spcBef>
                <a:spcPts val="1200"/>
              </a:spcBef>
              <a:spcAft>
                <a:spcPts val="60"/>
              </a:spcAft>
              <a:buNone/>
              <a:defRPr sz="1600" b="0" i="0">
                <a:solidFill>
                  <a:schemeClr val="tx1"/>
                </a:solidFill>
                <a:latin typeface="+mn-lt"/>
                <a:ea typeface="Aptos Light" panose="02000000000000000000" pitchFamily="2" charset="0"/>
              </a:defRPr>
            </a:lvl1pPr>
            <a:lvl2pPr marL="457200" indent="0" algn="ctr">
              <a:buNone/>
              <a:defRPr sz="1600" b="0" i="0">
                <a:solidFill>
                  <a:schemeClr val="bg1"/>
                </a:solidFill>
                <a:latin typeface="Aptos Light" panose="02000000000000000000" pitchFamily="2" charset="0"/>
                <a:ea typeface="Aptos Light" panose="02000000000000000000" pitchFamily="2" charset="0"/>
              </a:defRPr>
            </a:lvl2pPr>
            <a:lvl3pPr marL="914400" indent="0" algn="ctr">
              <a:buNone/>
              <a:defRPr sz="1600" b="0" i="0">
                <a:solidFill>
                  <a:schemeClr val="bg1"/>
                </a:solidFill>
                <a:latin typeface="Aptos Light" panose="02000000000000000000" pitchFamily="2" charset="0"/>
                <a:ea typeface="Aptos Light" panose="02000000000000000000" pitchFamily="2" charset="0"/>
              </a:defRPr>
            </a:lvl3pPr>
            <a:lvl4pPr marL="1371600" indent="0" algn="ctr">
              <a:buNone/>
              <a:defRPr sz="1600" b="0" i="0">
                <a:solidFill>
                  <a:schemeClr val="bg1"/>
                </a:solidFill>
                <a:latin typeface="Aptos Light" panose="02000000000000000000" pitchFamily="2" charset="0"/>
                <a:ea typeface="Aptos Light" panose="02000000000000000000" pitchFamily="2" charset="0"/>
              </a:defRPr>
            </a:lvl4pPr>
            <a:lvl5pPr marL="1828800" indent="0" algn="ctr">
              <a:buNone/>
              <a:defRPr sz="1600" b="0" i="0">
                <a:solidFill>
                  <a:schemeClr val="bg1"/>
                </a:solidFill>
                <a:latin typeface="Aptos Light" panose="02000000000000000000" pitchFamily="2" charset="0"/>
                <a:ea typeface="Aptos Light" panose="02000000000000000000" pitchFamily="2" charset="0"/>
              </a:defRPr>
            </a:lvl5pPr>
          </a:lstStyle>
          <a:p>
            <a:pPr lvl="0"/>
            <a:r>
              <a:rPr lang="en-US" dirty="0"/>
              <a:t>Presenter Affiliation</a:t>
            </a:r>
          </a:p>
        </p:txBody>
      </p:sp>
      <p:pic>
        <p:nvPicPr>
          <p:cNvPr id="5" name="Graphic 4">
            <a:extLst>
              <a:ext uri="{FF2B5EF4-FFF2-40B4-BE49-F238E27FC236}">
                <a16:creationId xmlns:a16="http://schemas.microsoft.com/office/drawing/2014/main" id="{31D47623-818A-705B-B821-F058B0BC9527}"/>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228108" y="1141396"/>
            <a:ext cx="1780479" cy="428014"/>
          </a:xfrm>
          <a:prstGeom prst="rect">
            <a:avLst/>
          </a:prstGeom>
        </p:spPr>
      </p:pic>
      <p:grpSp>
        <p:nvGrpSpPr>
          <p:cNvPr id="4" name="Group 3">
            <a:extLst>
              <a:ext uri="{FF2B5EF4-FFF2-40B4-BE49-F238E27FC236}">
                <a16:creationId xmlns:a16="http://schemas.microsoft.com/office/drawing/2014/main" id="{989A2CD0-329A-AD66-9E82-A1DB6C6F93A4}"/>
              </a:ext>
            </a:extLst>
          </p:cNvPr>
          <p:cNvGrpSpPr/>
          <p:nvPr userDrawn="1"/>
        </p:nvGrpSpPr>
        <p:grpSpPr>
          <a:xfrm>
            <a:off x="1177351" y="5301081"/>
            <a:ext cx="4558967" cy="438406"/>
            <a:chOff x="1177351" y="5301081"/>
            <a:chExt cx="4558967" cy="438406"/>
          </a:xfrm>
        </p:grpSpPr>
        <p:sp>
          <p:nvSpPr>
            <p:cNvPr id="6" name="TextBox 5">
              <a:extLst>
                <a:ext uri="{FF2B5EF4-FFF2-40B4-BE49-F238E27FC236}">
                  <a16:creationId xmlns:a16="http://schemas.microsoft.com/office/drawing/2014/main" id="{18CD3442-F157-B130-4C8C-C1C6563CA624}"/>
                </a:ext>
              </a:extLst>
            </p:cNvPr>
            <p:cNvSpPr txBox="1"/>
            <p:nvPr userDrawn="1"/>
          </p:nvSpPr>
          <p:spPr>
            <a:xfrm>
              <a:off x="2688336" y="5344755"/>
              <a:ext cx="3047982" cy="369332"/>
            </a:xfrm>
            <a:prstGeom prst="rect">
              <a:avLst/>
            </a:prstGeom>
            <a:noFill/>
          </p:spPr>
          <p:txBody>
            <a:bodyPr wrap="square" lIns="182880" rtlCol="0">
              <a:spAutoFit/>
            </a:bodyPr>
            <a:lstStyle/>
            <a:p>
              <a:r>
                <a:rPr lang="en-US" sz="900" b="0" i="0" dirty="0">
                  <a:solidFill>
                    <a:schemeClr val="tx1"/>
                  </a:solidFill>
                  <a:latin typeface="+mn-lt"/>
                  <a:ea typeface="Aptos" panose="02000000000000000000" pitchFamily="2" charset="0"/>
                </a:rPr>
                <a:t>ORNL IS MANAGED BY UT-BATTELLE LLC </a:t>
              </a:r>
              <a:br>
                <a:rPr lang="en-US" sz="900" b="0" i="0" dirty="0">
                  <a:solidFill>
                    <a:schemeClr val="tx1"/>
                  </a:solidFill>
                  <a:latin typeface="+mn-lt"/>
                  <a:ea typeface="Aptos" panose="02000000000000000000" pitchFamily="2" charset="0"/>
                </a:rPr>
              </a:br>
              <a:r>
                <a:rPr lang="en-US" sz="900" b="0" i="0" dirty="0">
                  <a:solidFill>
                    <a:schemeClr val="tx1"/>
                  </a:solidFill>
                  <a:latin typeface="+mn-lt"/>
                  <a:ea typeface="Aptos" panose="02000000000000000000" pitchFamily="2" charset="0"/>
                </a:rPr>
                <a:t>FOR THE US DEPARTMENT OF ENERGY</a:t>
              </a:r>
            </a:p>
          </p:txBody>
        </p:sp>
        <p:pic>
          <p:nvPicPr>
            <p:cNvPr id="7" name="Picture 6" descr="Shape&#10;&#10;AI-generated content may be incorrect.">
              <a:extLst>
                <a:ext uri="{FF2B5EF4-FFF2-40B4-BE49-F238E27FC236}">
                  <a16:creationId xmlns:a16="http://schemas.microsoft.com/office/drawing/2014/main" id="{442A6DA9-8C3C-81D4-6B8A-D16A90DD9BD7}"/>
                </a:ext>
              </a:extLst>
            </p:cNvPr>
            <p:cNvPicPr>
              <a:picLocks noChangeAspect="1"/>
            </p:cNvPicPr>
            <p:nvPr userDrawn="1"/>
          </p:nvPicPr>
          <p:blipFill>
            <a:blip r:embed="rId4"/>
            <a:stretch>
              <a:fillRect/>
            </a:stretch>
          </p:blipFill>
          <p:spPr>
            <a:xfrm>
              <a:off x="1177351" y="5301081"/>
              <a:ext cx="1526303" cy="438406"/>
            </a:xfrm>
            <a:prstGeom prst="rect">
              <a:avLst/>
            </a:prstGeom>
          </p:spPr>
        </p:pic>
      </p:grpSp>
    </p:spTree>
    <p:extLst>
      <p:ext uri="{BB962C8B-B14F-4D97-AF65-F5344CB8AC3E}">
        <p14:creationId xmlns:p14="http://schemas.microsoft.com/office/powerpoint/2010/main" val="8262508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 Custom Image">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E25B3089-0A48-0AC4-08EB-C9D35463AC28}"/>
              </a:ext>
            </a:extLst>
          </p:cNvPr>
          <p:cNvSpPr/>
          <p:nvPr userDrawn="1"/>
        </p:nvSpPr>
        <p:spPr>
          <a:xfrm>
            <a:off x="385763" y="6015038"/>
            <a:ext cx="6899620" cy="5759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Aptos Light" panose="020B0004020202020204" pitchFamily="34" charset="0"/>
            </a:endParaRPr>
          </a:p>
        </p:txBody>
      </p:sp>
      <p:sp>
        <p:nvSpPr>
          <p:cNvPr id="26" name="Picture Placeholder 25">
            <a:extLst>
              <a:ext uri="{FF2B5EF4-FFF2-40B4-BE49-F238E27FC236}">
                <a16:creationId xmlns:a16="http://schemas.microsoft.com/office/drawing/2014/main" id="{98CF54AA-7F0F-038A-AAAF-AD02F6AA5ACA}"/>
              </a:ext>
            </a:extLst>
          </p:cNvPr>
          <p:cNvSpPr>
            <a:spLocks noGrp="1"/>
          </p:cNvSpPr>
          <p:nvPr>
            <p:ph type="pic" sz="quarter" idx="21"/>
          </p:nvPr>
        </p:nvSpPr>
        <p:spPr>
          <a:xfrm>
            <a:off x="0" y="0"/>
            <a:ext cx="12192000" cy="6858000"/>
          </a:xfrm>
          <a:custGeom>
            <a:avLst/>
            <a:gdLst>
              <a:gd name="connsiteX0" fmla="*/ 896615 w 12192000"/>
              <a:gd name="connsiteY0" fmla="*/ 829307 h 6858000"/>
              <a:gd name="connsiteX1" fmla="*/ 896615 w 12192000"/>
              <a:gd name="connsiteY1" fmla="*/ 6028692 h 6858000"/>
              <a:gd name="connsiteX2" fmla="*/ 6096000 w 12192000"/>
              <a:gd name="connsiteY2" fmla="*/ 6028692 h 6858000"/>
              <a:gd name="connsiteX3" fmla="*/ 6096000 w 12192000"/>
              <a:gd name="connsiteY3" fmla="*/ 82930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896615" y="829307"/>
                </a:moveTo>
                <a:lnTo>
                  <a:pt x="896615" y="6028692"/>
                </a:lnTo>
                <a:lnTo>
                  <a:pt x="6096000" y="6028692"/>
                </a:lnTo>
                <a:lnTo>
                  <a:pt x="6096000" y="829307"/>
                </a:lnTo>
                <a:close/>
                <a:moveTo>
                  <a:pt x="0" y="0"/>
                </a:moveTo>
                <a:lnTo>
                  <a:pt x="12192000" y="0"/>
                </a:lnTo>
                <a:lnTo>
                  <a:pt x="12192000" y="6858000"/>
                </a:lnTo>
                <a:lnTo>
                  <a:pt x="0" y="6858000"/>
                </a:lnTo>
                <a:close/>
              </a:path>
            </a:pathLst>
          </a:custGeom>
          <a:solidFill>
            <a:schemeClr val="bg1">
              <a:lumMod val="95000"/>
            </a:schemeClr>
          </a:solidFill>
        </p:spPr>
        <p:txBody>
          <a:bodyPr wrap="square">
            <a:noAutofit/>
          </a:bodyPr>
          <a:lstStyle>
            <a:lvl1pPr>
              <a:defRPr/>
            </a:lvl1pPr>
          </a:lstStyle>
          <a:p>
            <a:r>
              <a:rPr lang="en-US"/>
              <a:t>Click icon to add picture</a:t>
            </a:r>
            <a:endParaRPr lang="en-US" dirty="0"/>
          </a:p>
        </p:txBody>
      </p:sp>
      <p:sp>
        <p:nvSpPr>
          <p:cNvPr id="41" name="Title 1">
            <a:extLst>
              <a:ext uri="{FF2B5EF4-FFF2-40B4-BE49-F238E27FC236}">
                <a16:creationId xmlns:a16="http://schemas.microsoft.com/office/drawing/2014/main" id="{2B6A4265-6FDC-7301-BD87-6CE0C2335A99}"/>
              </a:ext>
            </a:extLst>
          </p:cNvPr>
          <p:cNvSpPr>
            <a:spLocks noGrp="1"/>
          </p:cNvSpPr>
          <p:nvPr>
            <p:ph type="ctrTitle" hasCustomPrompt="1"/>
          </p:nvPr>
        </p:nvSpPr>
        <p:spPr>
          <a:xfrm>
            <a:off x="1215450" y="2254309"/>
            <a:ext cx="4518085" cy="997196"/>
          </a:xfrm>
        </p:spPr>
        <p:txBody>
          <a:bodyPr wrap="square" anchor="t" anchorCtr="0">
            <a:noAutofit/>
          </a:bodyPr>
          <a:lstStyle>
            <a:lvl1pPr algn="l">
              <a:spcBef>
                <a:spcPts val="1200"/>
              </a:spcBef>
              <a:spcAft>
                <a:spcPts val="60"/>
              </a:spcAft>
              <a:defRPr sz="3600" b="1">
                <a:solidFill>
                  <a:schemeClr val="tx1"/>
                </a:solidFill>
                <a:latin typeface="+mj-lt"/>
              </a:defRPr>
            </a:lvl1pPr>
          </a:lstStyle>
          <a:p>
            <a:r>
              <a:rPr lang="en-US" dirty="0"/>
              <a:t>Presentation Title (Text size no larger than 36pt)</a:t>
            </a:r>
          </a:p>
        </p:txBody>
      </p:sp>
      <p:sp>
        <p:nvSpPr>
          <p:cNvPr id="43" name="Text Placeholder 1961">
            <a:extLst>
              <a:ext uri="{FF2B5EF4-FFF2-40B4-BE49-F238E27FC236}">
                <a16:creationId xmlns:a16="http://schemas.microsoft.com/office/drawing/2014/main" id="{1061D354-0A2B-B951-F1BE-22D610DF35A9}"/>
              </a:ext>
            </a:extLst>
          </p:cNvPr>
          <p:cNvSpPr>
            <a:spLocks noGrp="1"/>
          </p:cNvSpPr>
          <p:nvPr>
            <p:ph type="body" sz="quarter" idx="14" hasCustomPrompt="1"/>
          </p:nvPr>
        </p:nvSpPr>
        <p:spPr>
          <a:xfrm>
            <a:off x="1215450" y="1934670"/>
            <a:ext cx="4518085" cy="193899"/>
          </a:xfrm>
        </p:spPr>
        <p:txBody>
          <a:bodyPr wrap="square" anchor="t" anchorCtr="0">
            <a:noAutofit/>
          </a:bodyPr>
          <a:lstStyle>
            <a:lvl1pPr marL="0" indent="0" algn="l">
              <a:spcBef>
                <a:spcPts val="1200"/>
              </a:spcBef>
              <a:spcAft>
                <a:spcPts val="60"/>
              </a:spcAft>
              <a:buNone/>
              <a:defRPr sz="1400" b="0" i="0" spc="150" baseline="0">
                <a:solidFill>
                  <a:schemeClr val="tx1"/>
                </a:solidFill>
                <a:latin typeface="+mn-lt"/>
                <a:ea typeface="Aptos Light" panose="02000000000000000000" pitchFamily="2" charset="0"/>
              </a:defRPr>
            </a:lvl1pPr>
            <a:lvl2pPr marL="457200" indent="0" algn="ctr">
              <a:buNone/>
              <a:defRPr sz="1400">
                <a:solidFill>
                  <a:schemeClr val="bg1"/>
                </a:solidFill>
              </a:defRPr>
            </a:lvl2pPr>
            <a:lvl3pPr marL="914400" indent="0" algn="ctr">
              <a:buNone/>
              <a:defRPr sz="14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MONTH XX, XXXX | LOCATION</a:t>
            </a:r>
          </a:p>
        </p:txBody>
      </p:sp>
      <p:pic>
        <p:nvPicPr>
          <p:cNvPr id="31" name="Graphic 30">
            <a:extLst>
              <a:ext uri="{FF2B5EF4-FFF2-40B4-BE49-F238E27FC236}">
                <a16:creationId xmlns:a16="http://schemas.microsoft.com/office/drawing/2014/main" id="{767997A1-375F-1726-DF9D-576251F05B3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228108" y="1141396"/>
            <a:ext cx="1780479" cy="428014"/>
          </a:xfrm>
          <a:prstGeom prst="rect">
            <a:avLst/>
          </a:prstGeom>
        </p:spPr>
      </p:pic>
      <p:sp>
        <p:nvSpPr>
          <p:cNvPr id="7" name="Text Placeholder 1963">
            <a:extLst>
              <a:ext uri="{FF2B5EF4-FFF2-40B4-BE49-F238E27FC236}">
                <a16:creationId xmlns:a16="http://schemas.microsoft.com/office/drawing/2014/main" id="{3B1CF4E8-BDC8-B225-DB1D-63D508EC3889}"/>
              </a:ext>
            </a:extLst>
          </p:cNvPr>
          <p:cNvSpPr>
            <a:spLocks noGrp="1"/>
          </p:cNvSpPr>
          <p:nvPr>
            <p:ph type="body" sz="quarter" idx="15" hasCustomPrompt="1"/>
          </p:nvPr>
        </p:nvSpPr>
        <p:spPr>
          <a:xfrm>
            <a:off x="1215450" y="4383195"/>
            <a:ext cx="4517136" cy="332399"/>
          </a:xfrm>
        </p:spPr>
        <p:txBody>
          <a:bodyPr wrap="square" anchor="t" anchorCtr="0">
            <a:noAutofit/>
          </a:bodyPr>
          <a:lstStyle>
            <a:lvl1pPr marL="0" indent="0" algn="l">
              <a:spcBef>
                <a:spcPts val="1200"/>
              </a:spcBef>
              <a:spcAft>
                <a:spcPts val="60"/>
              </a:spcAft>
              <a:buNone/>
              <a:defRPr sz="2400" b="0" i="0">
                <a:solidFill>
                  <a:schemeClr val="tx1"/>
                </a:solidFill>
                <a:latin typeface="+mn-lt"/>
                <a:ea typeface="Aptos Light" panose="02000000000000000000" pitchFamily="2" charset="0"/>
              </a:defRPr>
            </a:lvl1pPr>
            <a:lvl2pPr marL="457200" indent="0" algn="ctr">
              <a:buNone/>
              <a:defRPr sz="2400">
                <a:solidFill>
                  <a:schemeClr val="bg1"/>
                </a:solidFill>
              </a:defRPr>
            </a:lvl2pPr>
            <a:lvl3pPr marL="914400" indent="0" algn="ctr">
              <a:buNone/>
              <a:defRPr sz="2400">
                <a:solidFill>
                  <a:schemeClr val="bg1"/>
                </a:solidFill>
              </a:defRPr>
            </a:lvl3pPr>
            <a:lvl4pPr marL="1371600" indent="0" algn="ctr">
              <a:buNone/>
              <a:defRPr sz="2400">
                <a:solidFill>
                  <a:schemeClr val="bg1"/>
                </a:solidFill>
              </a:defRPr>
            </a:lvl4pPr>
            <a:lvl5pPr marL="1828800" indent="0" algn="ctr">
              <a:buNone/>
              <a:defRPr sz="2400">
                <a:solidFill>
                  <a:schemeClr val="bg1"/>
                </a:solidFill>
              </a:defRPr>
            </a:lvl5pPr>
          </a:lstStyle>
          <a:p>
            <a:pPr lvl="0"/>
            <a:r>
              <a:rPr lang="en-US" dirty="0"/>
              <a:t>First Name, Last Name</a:t>
            </a:r>
          </a:p>
        </p:txBody>
      </p:sp>
      <p:sp>
        <p:nvSpPr>
          <p:cNvPr id="10" name="Text Placeholder 47">
            <a:extLst>
              <a:ext uri="{FF2B5EF4-FFF2-40B4-BE49-F238E27FC236}">
                <a16:creationId xmlns:a16="http://schemas.microsoft.com/office/drawing/2014/main" id="{67FCB669-B9C0-1E9C-516B-D8A804C4C36C}"/>
              </a:ext>
            </a:extLst>
          </p:cNvPr>
          <p:cNvSpPr>
            <a:spLocks noGrp="1"/>
          </p:cNvSpPr>
          <p:nvPr>
            <p:ph type="body" sz="quarter" idx="17" hasCustomPrompt="1"/>
          </p:nvPr>
        </p:nvSpPr>
        <p:spPr>
          <a:xfrm>
            <a:off x="1215450" y="4798918"/>
            <a:ext cx="4517136" cy="246221"/>
          </a:xfrm>
        </p:spPr>
        <p:txBody>
          <a:bodyPr wrap="square" anchor="t" anchorCtr="0">
            <a:noAutofit/>
          </a:bodyPr>
          <a:lstStyle>
            <a:lvl1pPr marL="0" indent="0" algn="l">
              <a:lnSpc>
                <a:spcPct val="100000"/>
              </a:lnSpc>
              <a:spcBef>
                <a:spcPts val="1200"/>
              </a:spcBef>
              <a:spcAft>
                <a:spcPts val="60"/>
              </a:spcAft>
              <a:buNone/>
              <a:defRPr sz="1600" b="0" i="0">
                <a:solidFill>
                  <a:schemeClr val="tx1"/>
                </a:solidFill>
                <a:latin typeface="+mn-lt"/>
                <a:ea typeface="Aptos Light" panose="02000000000000000000" pitchFamily="2" charset="0"/>
              </a:defRPr>
            </a:lvl1pPr>
            <a:lvl2pPr marL="457200" indent="0" algn="ctr">
              <a:buNone/>
              <a:defRPr sz="1600" b="0" i="0">
                <a:solidFill>
                  <a:schemeClr val="bg1"/>
                </a:solidFill>
                <a:latin typeface="Aptos Light" panose="02000000000000000000" pitchFamily="2" charset="0"/>
                <a:ea typeface="Aptos Light" panose="02000000000000000000" pitchFamily="2" charset="0"/>
              </a:defRPr>
            </a:lvl2pPr>
            <a:lvl3pPr marL="914400" indent="0" algn="ctr">
              <a:buNone/>
              <a:defRPr sz="1600" b="0" i="0">
                <a:solidFill>
                  <a:schemeClr val="bg1"/>
                </a:solidFill>
                <a:latin typeface="Aptos Light" panose="02000000000000000000" pitchFamily="2" charset="0"/>
                <a:ea typeface="Aptos Light" panose="02000000000000000000" pitchFamily="2" charset="0"/>
              </a:defRPr>
            </a:lvl3pPr>
            <a:lvl4pPr marL="1371600" indent="0" algn="ctr">
              <a:buNone/>
              <a:defRPr sz="1600" b="0" i="0">
                <a:solidFill>
                  <a:schemeClr val="bg1"/>
                </a:solidFill>
                <a:latin typeface="Aptos Light" panose="02000000000000000000" pitchFamily="2" charset="0"/>
                <a:ea typeface="Aptos Light" panose="02000000000000000000" pitchFamily="2" charset="0"/>
              </a:defRPr>
            </a:lvl4pPr>
            <a:lvl5pPr marL="1828800" indent="0" algn="ctr">
              <a:buNone/>
              <a:defRPr sz="1600" b="0" i="0">
                <a:solidFill>
                  <a:schemeClr val="bg1"/>
                </a:solidFill>
                <a:latin typeface="Aptos Light" panose="02000000000000000000" pitchFamily="2" charset="0"/>
                <a:ea typeface="Aptos Light" panose="02000000000000000000" pitchFamily="2" charset="0"/>
              </a:defRPr>
            </a:lvl5pPr>
          </a:lstStyle>
          <a:p>
            <a:pPr lvl="0"/>
            <a:r>
              <a:rPr lang="en-US" dirty="0"/>
              <a:t>Presenter Affiliation</a:t>
            </a:r>
          </a:p>
        </p:txBody>
      </p:sp>
      <p:sp>
        <p:nvSpPr>
          <p:cNvPr id="13" name="Rectangle 12">
            <a:extLst>
              <a:ext uri="{FF2B5EF4-FFF2-40B4-BE49-F238E27FC236}">
                <a16:creationId xmlns:a16="http://schemas.microsoft.com/office/drawing/2014/main" id="{8D17B51F-DF85-E9E0-712B-297B83E802F9}"/>
              </a:ext>
            </a:extLst>
          </p:cNvPr>
          <p:cNvSpPr/>
          <p:nvPr userDrawn="1"/>
        </p:nvSpPr>
        <p:spPr>
          <a:xfrm>
            <a:off x="1215450" y="3780792"/>
            <a:ext cx="854364" cy="71915"/>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274748"/>
              </a:solidFill>
              <a:latin typeface="Aptos Light" panose="020B0004020202020204" pitchFamily="34" charset="0"/>
            </a:endParaRPr>
          </a:p>
        </p:txBody>
      </p:sp>
      <p:grpSp>
        <p:nvGrpSpPr>
          <p:cNvPr id="2" name="Group 1">
            <a:extLst>
              <a:ext uri="{FF2B5EF4-FFF2-40B4-BE49-F238E27FC236}">
                <a16:creationId xmlns:a16="http://schemas.microsoft.com/office/drawing/2014/main" id="{69BE50A6-F625-0BB9-2DA3-BD2A1D5A1C99}"/>
              </a:ext>
            </a:extLst>
          </p:cNvPr>
          <p:cNvGrpSpPr/>
          <p:nvPr userDrawn="1"/>
        </p:nvGrpSpPr>
        <p:grpSpPr>
          <a:xfrm>
            <a:off x="1177351" y="5301081"/>
            <a:ext cx="4558967" cy="438406"/>
            <a:chOff x="1177351" y="5301081"/>
            <a:chExt cx="4558967" cy="438406"/>
          </a:xfrm>
        </p:grpSpPr>
        <p:sp>
          <p:nvSpPr>
            <p:cNvPr id="3" name="TextBox 2">
              <a:extLst>
                <a:ext uri="{FF2B5EF4-FFF2-40B4-BE49-F238E27FC236}">
                  <a16:creationId xmlns:a16="http://schemas.microsoft.com/office/drawing/2014/main" id="{F46153C1-920A-60DA-AB29-D732EC8AD9DD}"/>
                </a:ext>
              </a:extLst>
            </p:cNvPr>
            <p:cNvSpPr txBox="1"/>
            <p:nvPr userDrawn="1"/>
          </p:nvSpPr>
          <p:spPr>
            <a:xfrm>
              <a:off x="2688336" y="5344755"/>
              <a:ext cx="3047982" cy="369332"/>
            </a:xfrm>
            <a:prstGeom prst="rect">
              <a:avLst/>
            </a:prstGeom>
            <a:noFill/>
          </p:spPr>
          <p:txBody>
            <a:bodyPr wrap="square" lIns="182880" rtlCol="0">
              <a:spAutoFit/>
            </a:bodyPr>
            <a:lstStyle/>
            <a:p>
              <a:r>
                <a:rPr lang="en-US" sz="900" b="0" i="0" dirty="0">
                  <a:solidFill>
                    <a:schemeClr val="tx1"/>
                  </a:solidFill>
                  <a:latin typeface="+mn-lt"/>
                  <a:ea typeface="Aptos" panose="02000000000000000000" pitchFamily="2" charset="0"/>
                </a:rPr>
                <a:t>ORNL IS MANAGED BY UT-BATTELLE LLC </a:t>
              </a:r>
              <a:br>
                <a:rPr lang="en-US" sz="900" b="0" i="0" dirty="0">
                  <a:solidFill>
                    <a:schemeClr val="tx1"/>
                  </a:solidFill>
                  <a:latin typeface="+mn-lt"/>
                  <a:ea typeface="Aptos" panose="02000000000000000000" pitchFamily="2" charset="0"/>
                </a:rPr>
              </a:br>
              <a:r>
                <a:rPr lang="en-US" sz="900" b="0" i="0" dirty="0">
                  <a:solidFill>
                    <a:schemeClr val="tx1"/>
                  </a:solidFill>
                  <a:latin typeface="+mn-lt"/>
                  <a:ea typeface="Aptos" panose="02000000000000000000" pitchFamily="2" charset="0"/>
                </a:rPr>
                <a:t>FOR THE US DEPARTMENT OF ENERGY</a:t>
              </a:r>
            </a:p>
          </p:txBody>
        </p:sp>
        <p:pic>
          <p:nvPicPr>
            <p:cNvPr id="4" name="Picture 3" descr="Shape&#10;&#10;AI-generated content may be incorrect.">
              <a:extLst>
                <a:ext uri="{FF2B5EF4-FFF2-40B4-BE49-F238E27FC236}">
                  <a16:creationId xmlns:a16="http://schemas.microsoft.com/office/drawing/2014/main" id="{2B8A78FF-CBBF-0925-0C04-834044AF1A8A}"/>
                </a:ext>
              </a:extLst>
            </p:cNvPr>
            <p:cNvPicPr>
              <a:picLocks noChangeAspect="1"/>
            </p:cNvPicPr>
            <p:nvPr userDrawn="1"/>
          </p:nvPicPr>
          <p:blipFill>
            <a:blip r:embed="rId3"/>
            <a:stretch>
              <a:fillRect/>
            </a:stretch>
          </p:blipFill>
          <p:spPr>
            <a:xfrm>
              <a:off x="1177351" y="5301081"/>
              <a:ext cx="1526303" cy="438406"/>
            </a:xfrm>
            <a:prstGeom prst="rect">
              <a:avLst/>
            </a:prstGeom>
          </p:spPr>
        </p:pic>
      </p:grpSp>
      <p:sp>
        <p:nvSpPr>
          <p:cNvPr id="5" name="Subtitle 2">
            <a:extLst>
              <a:ext uri="{FF2B5EF4-FFF2-40B4-BE49-F238E27FC236}">
                <a16:creationId xmlns:a16="http://schemas.microsoft.com/office/drawing/2014/main" id="{9461967E-4A3D-99FD-12D2-D204FBEBAFB5}"/>
              </a:ext>
            </a:extLst>
          </p:cNvPr>
          <p:cNvSpPr>
            <a:spLocks noGrp="1"/>
          </p:cNvSpPr>
          <p:nvPr>
            <p:ph type="subTitle" idx="1" hasCustomPrompt="1"/>
          </p:nvPr>
        </p:nvSpPr>
        <p:spPr>
          <a:xfrm>
            <a:off x="1215450" y="4031052"/>
            <a:ext cx="4517136" cy="193899"/>
          </a:xfrm>
        </p:spPr>
        <p:txBody>
          <a:bodyPr wrap="square" anchor="t" anchorCtr="0">
            <a:noAutofit/>
          </a:bodyPr>
          <a:lstStyle>
            <a:lvl1pPr marL="0" indent="0" algn="l">
              <a:spcBef>
                <a:spcPts val="1200"/>
              </a:spcBef>
              <a:spcAft>
                <a:spcPts val="60"/>
              </a:spcAft>
              <a:buNone/>
              <a:defRPr sz="1400" b="1" spc="150" baseline="0">
                <a:solidFill>
                  <a:schemeClr val="tx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PRESENTED BY</a:t>
            </a:r>
          </a:p>
        </p:txBody>
      </p:sp>
    </p:spTree>
    <p:extLst>
      <p:ext uri="{BB962C8B-B14F-4D97-AF65-F5344CB8AC3E}">
        <p14:creationId xmlns:p14="http://schemas.microsoft.com/office/powerpoint/2010/main" val="36203042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 Custom Portrait Image">
    <p:spTree>
      <p:nvGrpSpPr>
        <p:cNvPr id="1" name=""/>
        <p:cNvGrpSpPr/>
        <p:nvPr/>
      </p:nvGrpSpPr>
      <p:grpSpPr>
        <a:xfrm>
          <a:off x="0" y="0"/>
          <a:ext cx="0" cy="0"/>
          <a:chOff x="0" y="0"/>
          <a:chExt cx="0" cy="0"/>
        </a:xfrm>
      </p:grpSpPr>
      <p:pic>
        <p:nvPicPr>
          <p:cNvPr id="7" name="Graphic 285">
            <a:extLst>
              <a:ext uri="{FF2B5EF4-FFF2-40B4-BE49-F238E27FC236}">
                <a16:creationId xmlns:a16="http://schemas.microsoft.com/office/drawing/2014/main" id="{B10B79AB-DA35-C9D9-2529-6A8AA0E50207}"/>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rot="10800000">
            <a:off x="-1" y="0"/>
            <a:ext cx="6045200" cy="6858000"/>
          </a:xfrm>
          <a:prstGeom prst="rect">
            <a:avLst/>
          </a:prstGeom>
        </p:spPr>
      </p:pic>
      <p:sp>
        <p:nvSpPr>
          <p:cNvPr id="2" name="Title 1">
            <a:extLst>
              <a:ext uri="{FF2B5EF4-FFF2-40B4-BE49-F238E27FC236}">
                <a16:creationId xmlns:a16="http://schemas.microsoft.com/office/drawing/2014/main" id="{627FB722-2E40-971C-7B7A-5663B28FCDB7}"/>
              </a:ext>
            </a:extLst>
          </p:cNvPr>
          <p:cNvSpPr>
            <a:spLocks noGrp="1"/>
          </p:cNvSpPr>
          <p:nvPr>
            <p:ph type="ctrTitle" hasCustomPrompt="1"/>
          </p:nvPr>
        </p:nvSpPr>
        <p:spPr>
          <a:xfrm>
            <a:off x="897657" y="2292076"/>
            <a:ext cx="4465176" cy="997196"/>
          </a:xfrm>
        </p:spPr>
        <p:txBody>
          <a:bodyPr wrap="square" anchor="t" anchorCtr="0">
            <a:noAutofit/>
          </a:bodyPr>
          <a:lstStyle>
            <a:lvl1pPr algn="l">
              <a:spcBef>
                <a:spcPts val="1200"/>
              </a:spcBef>
              <a:spcAft>
                <a:spcPts val="60"/>
              </a:spcAft>
              <a:defRPr sz="3600" b="1">
                <a:solidFill>
                  <a:schemeClr val="bg1"/>
                </a:solidFill>
                <a:latin typeface="+mj-lt"/>
              </a:defRPr>
            </a:lvl1pPr>
          </a:lstStyle>
          <a:p>
            <a:r>
              <a:rPr lang="en-US" dirty="0"/>
              <a:t>Presentation Title (Text size no larger than 36pt)</a:t>
            </a:r>
          </a:p>
        </p:txBody>
      </p:sp>
      <p:sp>
        <p:nvSpPr>
          <p:cNvPr id="3" name="Subtitle 2">
            <a:extLst>
              <a:ext uri="{FF2B5EF4-FFF2-40B4-BE49-F238E27FC236}">
                <a16:creationId xmlns:a16="http://schemas.microsoft.com/office/drawing/2014/main" id="{34CCE055-46B1-6279-21B5-27B8352AB9EC}"/>
              </a:ext>
            </a:extLst>
          </p:cNvPr>
          <p:cNvSpPr>
            <a:spLocks noGrp="1"/>
          </p:cNvSpPr>
          <p:nvPr>
            <p:ph type="subTitle" idx="1" hasCustomPrompt="1"/>
          </p:nvPr>
        </p:nvSpPr>
        <p:spPr>
          <a:xfrm>
            <a:off x="897657" y="4019391"/>
            <a:ext cx="4465176" cy="193899"/>
          </a:xfrm>
        </p:spPr>
        <p:txBody>
          <a:bodyPr wrap="square" anchor="t" anchorCtr="0">
            <a:noAutofit/>
          </a:bodyPr>
          <a:lstStyle>
            <a:lvl1pPr marL="0" indent="0" algn="l">
              <a:spcBef>
                <a:spcPts val="1200"/>
              </a:spcBef>
              <a:spcAft>
                <a:spcPts val="60"/>
              </a:spcAft>
              <a:buNone/>
              <a:defRPr sz="1400" b="1" spc="15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PRESENTED BY</a:t>
            </a:r>
          </a:p>
        </p:txBody>
      </p:sp>
      <p:sp>
        <p:nvSpPr>
          <p:cNvPr id="1962" name="Text Placeholder 1961">
            <a:extLst>
              <a:ext uri="{FF2B5EF4-FFF2-40B4-BE49-F238E27FC236}">
                <a16:creationId xmlns:a16="http://schemas.microsoft.com/office/drawing/2014/main" id="{05A0F360-5E2B-1313-55AF-9056EF7E8BC2}"/>
              </a:ext>
            </a:extLst>
          </p:cNvPr>
          <p:cNvSpPr>
            <a:spLocks noGrp="1"/>
          </p:cNvSpPr>
          <p:nvPr>
            <p:ph type="body" sz="quarter" idx="14" hasCustomPrompt="1"/>
          </p:nvPr>
        </p:nvSpPr>
        <p:spPr>
          <a:xfrm>
            <a:off x="897657" y="1880997"/>
            <a:ext cx="4465176" cy="193899"/>
          </a:xfrm>
        </p:spPr>
        <p:txBody>
          <a:bodyPr wrap="square" anchor="t" anchorCtr="0">
            <a:noAutofit/>
          </a:bodyPr>
          <a:lstStyle>
            <a:lvl1pPr marL="0" indent="0" algn="l">
              <a:spcBef>
                <a:spcPts val="1200"/>
              </a:spcBef>
              <a:spcAft>
                <a:spcPts val="60"/>
              </a:spcAft>
              <a:buNone/>
              <a:defRPr sz="1400" b="0" i="0" spc="150" baseline="0">
                <a:solidFill>
                  <a:schemeClr val="bg1"/>
                </a:solidFill>
                <a:latin typeface="+mn-lt"/>
                <a:ea typeface="Aptos Light" panose="02000000000000000000" pitchFamily="2" charset="0"/>
              </a:defRPr>
            </a:lvl1pPr>
            <a:lvl2pPr marL="457200" indent="0" algn="ctr">
              <a:buNone/>
              <a:defRPr sz="1400">
                <a:solidFill>
                  <a:schemeClr val="bg1"/>
                </a:solidFill>
              </a:defRPr>
            </a:lvl2pPr>
            <a:lvl3pPr marL="914400" indent="0" algn="ctr">
              <a:buNone/>
              <a:defRPr sz="14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MONTH XX, XXXX | LOCATION</a:t>
            </a:r>
          </a:p>
        </p:txBody>
      </p:sp>
      <p:sp>
        <p:nvSpPr>
          <p:cNvPr id="1964" name="Text Placeholder 1963">
            <a:extLst>
              <a:ext uri="{FF2B5EF4-FFF2-40B4-BE49-F238E27FC236}">
                <a16:creationId xmlns:a16="http://schemas.microsoft.com/office/drawing/2014/main" id="{D8874D39-76D3-2E6D-F8DD-E0676BF138C5}"/>
              </a:ext>
            </a:extLst>
          </p:cNvPr>
          <p:cNvSpPr>
            <a:spLocks noGrp="1"/>
          </p:cNvSpPr>
          <p:nvPr>
            <p:ph type="body" sz="quarter" idx="15" hasCustomPrompt="1"/>
          </p:nvPr>
        </p:nvSpPr>
        <p:spPr>
          <a:xfrm>
            <a:off x="897657" y="4371534"/>
            <a:ext cx="4465176" cy="332399"/>
          </a:xfrm>
        </p:spPr>
        <p:txBody>
          <a:bodyPr wrap="square" anchor="t" anchorCtr="0">
            <a:noAutofit/>
          </a:bodyPr>
          <a:lstStyle>
            <a:lvl1pPr marL="0" indent="0" algn="l">
              <a:spcBef>
                <a:spcPts val="1200"/>
              </a:spcBef>
              <a:spcAft>
                <a:spcPts val="60"/>
              </a:spcAft>
              <a:buNone/>
              <a:defRPr sz="2400" b="0" i="0">
                <a:solidFill>
                  <a:schemeClr val="bg1"/>
                </a:solidFill>
                <a:latin typeface="+mn-lt"/>
                <a:ea typeface="Aptos Light" panose="02000000000000000000" pitchFamily="2" charset="0"/>
              </a:defRPr>
            </a:lvl1pPr>
            <a:lvl2pPr marL="457200" indent="0" algn="ctr">
              <a:buNone/>
              <a:defRPr sz="2400">
                <a:solidFill>
                  <a:schemeClr val="bg1"/>
                </a:solidFill>
              </a:defRPr>
            </a:lvl2pPr>
            <a:lvl3pPr marL="914400" indent="0" algn="ctr">
              <a:buNone/>
              <a:defRPr sz="2400">
                <a:solidFill>
                  <a:schemeClr val="bg1"/>
                </a:solidFill>
              </a:defRPr>
            </a:lvl3pPr>
            <a:lvl4pPr marL="1371600" indent="0" algn="ctr">
              <a:buNone/>
              <a:defRPr sz="2400">
                <a:solidFill>
                  <a:schemeClr val="bg1"/>
                </a:solidFill>
              </a:defRPr>
            </a:lvl4pPr>
            <a:lvl5pPr marL="1828800" indent="0" algn="ctr">
              <a:buNone/>
              <a:defRPr sz="2400">
                <a:solidFill>
                  <a:schemeClr val="bg1"/>
                </a:solidFill>
              </a:defRPr>
            </a:lvl5pPr>
          </a:lstStyle>
          <a:p>
            <a:pPr lvl="0"/>
            <a:r>
              <a:rPr lang="en-US" dirty="0"/>
              <a:t>First Name, Last Name</a:t>
            </a:r>
          </a:p>
        </p:txBody>
      </p:sp>
      <p:sp>
        <p:nvSpPr>
          <p:cNvPr id="8" name="Rectangle 7">
            <a:extLst>
              <a:ext uri="{FF2B5EF4-FFF2-40B4-BE49-F238E27FC236}">
                <a16:creationId xmlns:a16="http://schemas.microsoft.com/office/drawing/2014/main" id="{C565AA18-2C89-EB56-1919-13EF35EFFBC8}"/>
              </a:ext>
            </a:extLst>
          </p:cNvPr>
          <p:cNvSpPr/>
          <p:nvPr userDrawn="1"/>
        </p:nvSpPr>
        <p:spPr>
          <a:xfrm>
            <a:off x="897656" y="3793881"/>
            <a:ext cx="854364" cy="71915"/>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Aptos Light" panose="020B0004020202020204" pitchFamily="34" charset="0"/>
            </a:endParaRPr>
          </a:p>
        </p:txBody>
      </p:sp>
      <p:sp>
        <p:nvSpPr>
          <p:cNvPr id="48" name="Text Placeholder 47">
            <a:extLst>
              <a:ext uri="{FF2B5EF4-FFF2-40B4-BE49-F238E27FC236}">
                <a16:creationId xmlns:a16="http://schemas.microsoft.com/office/drawing/2014/main" id="{894AF511-2F91-5CEA-AAAB-75308FF6C4DB}"/>
              </a:ext>
            </a:extLst>
          </p:cNvPr>
          <p:cNvSpPr>
            <a:spLocks noGrp="1"/>
          </p:cNvSpPr>
          <p:nvPr>
            <p:ph type="body" sz="quarter" idx="17" hasCustomPrompt="1"/>
          </p:nvPr>
        </p:nvSpPr>
        <p:spPr>
          <a:xfrm>
            <a:off x="897657" y="4881013"/>
            <a:ext cx="4465176" cy="246221"/>
          </a:xfrm>
        </p:spPr>
        <p:txBody>
          <a:bodyPr wrap="square" anchor="t" anchorCtr="0">
            <a:noAutofit/>
          </a:bodyPr>
          <a:lstStyle>
            <a:lvl1pPr marL="0" indent="0" algn="l">
              <a:lnSpc>
                <a:spcPct val="100000"/>
              </a:lnSpc>
              <a:spcBef>
                <a:spcPts val="1200"/>
              </a:spcBef>
              <a:spcAft>
                <a:spcPts val="60"/>
              </a:spcAft>
              <a:buNone/>
              <a:defRPr sz="1600" b="0" i="0">
                <a:solidFill>
                  <a:schemeClr val="bg1"/>
                </a:solidFill>
                <a:latin typeface="+mn-lt"/>
                <a:ea typeface="Aptos Light" panose="02000000000000000000" pitchFamily="2" charset="0"/>
              </a:defRPr>
            </a:lvl1pPr>
            <a:lvl2pPr marL="457200" indent="0" algn="ctr">
              <a:buNone/>
              <a:defRPr sz="1600" b="0" i="0">
                <a:solidFill>
                  <a:schemeClr val="bg1"/>
                </a:solidFill>
                <a:latin typeface="Aptos Light" panose="02000000000000000000" pitchFamily="2" charset="0"/>
                <a:ea typeface="Aptos Light" panose="02000000000000000000" pitchFamily="2" charset="0"/>
              </a:defRPr>
            </a:lvl2pPr>
            <a:lvl3pPr marL="914400" indent="0" algn="ctr">
              <a:buNone/>
              <a:defRPr sz="1600" b="0" i="0">
                <a:solidFill>
                  <a:schemeClr val="bg1"/>
                </a:solidFill>
                <a:latin typeface="Aptos Light" panose="02000000000000000000" pitchFamily="2" charset="0"/>
                <a:ea typeface="Aptos Light" panose="02000000000000000000" pitchFamily="2" charset="0"/>
              </a:defRPr>
            </a:lvl3pPr>
            <a:lvl4pPr marL="1371600" indent="0" algn="ctr">
              <a:buNone/>
              <a:defRPr sz="1600" b="0" i="0">
                <a:solidFill>
                  <a:schemeClr val="bg1"/>
                </a:solidFill>
                <a:latin typeface="Aptos Light" panose="02000000000000000000" pitchFamily="2" charset="0"/>
                <a:ea typeface="Aptos Light" panose="02000000000000000000" pitchFamily="2" charset="0"/>
              </a:defRPr>
            </a:lvl4pPr>
            <a:lvl5pPr marL="1828800" indent="0" algn="ctr">
              <a:buNone/>
              <a:defRPr sz="1600" b="0" i="0">
                <a:solidFill>
                  <a:schemeClr val="bg1"/>
                </a:solidFill>
                <a:latin typeface="Aptos Light" panose="02000000000000000000" pitchFamily="2" charset="0"/>
                <a:ea typeface="Aptos Light" panose="02000000000000000000" pitchFamily="2" charset="0"/>
              </a:defRPr>
            </a:lvl5pPr>
          </a:lstStyle>
          <a:p>
            <a:pPr lvl="0"/>
            <a:r>
              <a:rPr lang="en-US" dirty="0"/>
              <a:t>Presenter Affiliation</a:t>
            </a:r>
          </a:p>
        </p:txBody>
      </p:sp>
      <p:sp>
        <p:nvSpPr>
          <p:cNvPr id="9" name="Picture Placeholder 8">
            <a:extLst>
              <a:ext uri="{FF2B5EF4-FFF2-40B4-BE49-F238E27FC236}">
                <a16:creationId xmlns:a16="http://schemas.microsoft.com/office/drawing/2014/main" id="{63D2D23A-F403-7E2C-7D24-BA0C3B867C3E}"/>
              </a:ext>
            </a:extLst>
          </p:cNvPr>
          <p:cNvSpPr>
            <a:spLocks noGrp="1"/>
          </p:cNvSpPr>
          <p:nvPr>
            <p:ph type="pic" sz="quarter" idx="18"/>
          </p:nvPr>
        </p:nvSpPr>
        <p:spPr>
          <a:xfrm>
            <a:off x="6045200" y="0"/>
            <a:ext cx="6146800" cy="6858000"/>
          </a:xfrm>
        </p:spPr>
        <p:txBody>
          <a:bodyPr/>
          <a:lstStyle>
            <a:lvl1pPr>
              <a:defRPr/>
            </a:lvl1pPr>
          </a:lstStyle>
          <a:p>
            <a:r>
              <a:rPr lang="en-US"/>
              <a:t>Click icon to add picture</a:t>
            </a:r>
            <a:endParaRPr lang="en-US" dirty="0"/>
          </a:p>
        </p:txBody>
      </p:sp>
      <p:pic>
        <p:nvPicPr>
          <p:cNvPr id="4" name="Graphic 3">
            <a:extLst>
              <a:ext uri="{FF2B5EF4-FFF2-40B4-BE49-F238E27FC236}">
                <a16:creationId xmlns:a16="http://schemas.microsoft.com/office/drawing/2014/main" id="{D32A73F0-167E-610D-E038-566618F01F9F}"/>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928070" y="783630"/>
            <a:ext cx="1780479" cy="428014"/>
          </a:xfrm>
          <a:prstGeom prst="rect">
            <a:avLst/>
          </a:prstGeom>
        </p:spPr>
      </p:pic>
      <p:grpSp>
        <p:nvGrpSpPr>
          <p:cNvPr id="5" name="Group 4">
            <a:extLst>
              <a:ext uri="{FF2B5EF4-FFF2-40B4-BE49-F238E27FC236}">
                <a16:creationId xmlns:a16="http://schemas.microsoft.com/office/drawing/2014/main" id="{5F2EFFC1-8D00-2422-39D7-701FD30A5CDF}"/>
              </a:ext>
            </a:extLst>
          </p:cNvPr>
          <p:cNvGrpSpPr/>
          <p:nvPr userDrawn="1"/>
        </p:nvGrpSpPr>
        <p:grpSpPr>
          <a:xfrm>
            <a:off x="859536" y="6108192"/>
            <a:ext cx="4556510" cy="438912"/>
            <a:chOff x="859536" y="6108192"/>
            <a:chExt cx="4556510" cy="438912"/>
          </a:xfrm>
        </p:grpSpPr>
        <p:sp>
          <p:nvSpPr>
            <p:cNvPr id="6" name="TextBox 5">
              <a:extLst>
                <a:ext uri="{FF2B5EF4-FFF2-40B4-BE49-F238E27FC236}">
                  <a16:creationId xmlns:a16="http://schemas.microsoft.com/office/drawing/2014/main" id="{A97F60E2-2A56-9EB3-6B56-9299A963E1AB}"/>
                </a:ext>
              </a:extLst>
            </p:cNvPr>
            <p:cNvSpPr txBox="1"/>
            <p:nvPr userDrawn="1"/>
          </p:nvSpPr>
          <p:spPr>
            <a:xfrm>
              <a:off x="2368064" y="6156068"/>
              <a:ext cx="3047982" cy="369332"/>
            </a:xfrm>
            <a:prstGeom prst="rect">
              <a:avLst/>
            </a:prstGeom>
            <a:noFill/>
          </p:spPr>
          <p:txBody>
            <a:bodyPr wrap="square" lIns="182880" rtlCol="0">
              <a:spAutoFit/>
            </a:bodyPr>
            <a:lstStyle/>
            <a:p>
              <a:r>
                <a:rPr lang="en-US" sz="900" b="0" i="0" dirty="0">
                  <a:solidFill>
                    <a:schemeClr val="bg1"/>
                  </a:solidFill>
                  <a:latin typeface="+mn-lt"/>
                  <a:ea typeface="Aptos" panose="02000000000000000000" pitchFamily="2" charset="0"/>
                </a:rPr>
                <a:t>ORNL IS MANAGED BY UT-BATTELLE LLC </a:t>
              </a:r>
              <a:br>
                <a:rPr lang="en-US" sz="900" b="0" i="0" dirty="0">
                  <a:solidFill>
                    <a:schemeClr val="bg1"/>
                  </a:solidFill>
                  <a:latin typeface="+mn-lt"/>
                  <a:ea typeface="Aptos" panose="02000000000000000000" pitchFamily="2" charset="0"/>
                </a:rPr>
              </a:br>
              <a:r>
                <a:rPr lang="en-US" sz="900" b="0" i="0" dirty="0">
                  <a:solidFill>
                    <a:schemeClr val="bg1"/>
                  </a:solidFill>
                  <a:latin typeface="+mn-lt"/>
                  <a:ea typeface="Aptos" panose="02000000000000000000" pitchFamily="2" charset="0"/>
                </a:rPr>
                <a:t>FOR THE US DEPARTMENT OF ENERGY</a:t>
              </a:r>
            </a:p>
          </p:txBody>
        </p:sp>
        <p:pic>
          <p:nvPicPr>
            <p:cNvPr id="10" name="Picture 9" descr="Text&#10;&#10;AI-generated content may be incorrect.">
              <a:extLst>
                <a:ext uri="{FF2B5EF4-FFF2-40B4-BE49-F238E27FC236}">
                  <a16:creationId xmlns:a16="http://schemas.microsoft.com/office/drawing/2014/main" id="{E05B343D-85E7-C42A-D96E-37A8AB109C5E}"/>
                </a:ext>
              </a:extLst>
            </p:cNvPr>
            <p:cNvPicPr>
              <a:picLocks noChangeAspect="1"/>
            </p:cNvPicPr>
            <p:nvPr userDrawn="1"/>
          </p:nvPicPr>
          <p:blipFill>
            <a:blip r:embed="rId4"/>
            <a:stretch>
              <a:fillRect/>
            </a:stretch>
          </p:blipFill>
          <p:spPr>
            <a:xfrm>
              <a:off x="859536" y="6108192"/>
              <a:ext cx="1528065" cy="438912"/>
            </a:xfrm>
            <a:prstGeom prst="rect">
              <a:avLst/>
            </a:prstGeom>
          </p:spPr>
        </p:pic>
      </p:grpSp>
    </p:spTree>
    <p:extLst>
      <p:ext uri="{BB962C8B-B14F-4D97-AF65-F5344CB8AC3E}">
        <p14:creationId xmlns:p14="http://schemas.microsoft.com/office/powerpoint/2010/main" val="35401339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 Custom Landscape Image">
    <p:spTree>
      <p:nvGrpSpPr>
        <p:cNvPr id="1" name=""/>
        <p:cNvGrpSpPr/>
        <p:nvPr/>
      </p:nvGrpSpPr>
      <p:grpSpPr>
        <a:xfrm>
          <a:off x="0" y="0"/>
          <a:ext cx="0" cy="0"/>
          <a:chOff x="0" y="0"/>
          <a:chExt cx="0" cy="0"/>
        </a:xfrm>
      </p:grpSpPr>
      <p:sp>
        <p:nvSpPr>
          <p:cNvPr id="16" name="Freeform 15">
            <a:extLst>
              <a:ext uri="{FF2B5EF4-FFF2-40B4-BE49-F238E27FC236}">
                <a16:creationId xmlns:a16="http://schemas.microsoft.com/office/drawing/2014/main" id="{0FE843FE-B2D6-28A8-6229-2F4F14E7EA05}"/>
              </a:ext>
            </a:extLst>
          </p:cNvPr>
          <p:cNvSpPr/>
          <p:nvPr userDrawn="1"/>
        </p:nvSpPr>
        <p:spPr>
          <a:xfrm>
            <a:off x="-1"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0 h 6858000"/>
              <a:gd name="connsiteX5" fmla="*/ 5609063 w 12192000"/>
              <a:gd name="connsiteY5" fmla="*/ 1505414 h 6858000"/>
              <a:gd name="connsiteX6" fmla="*/ 5609063 w 12192000"/>
              <a:gd name="connsiteY6" fmla="*/ 5352586 h 6858000"/>
              <a:gd name="connsiteX7" fmla="*/ 11452302 w 12192000"/>
              <a:gd name="connsiteY7" fmla="*/ 5352586 h 6858000"/>
              <a:gd name="connsiteX8" fmla="*/ 11452302 w 12192000"/>
              <a:gd name="connsiteY8" fmla="*/ 1505414 h 6858000"/>
              <a:gd name="connsiteX9" fmla="*/ 5609063 w 12192000"/>
              <a:gd name="connsiteY9" fmla="*/ 150541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6858000">
                <a:moveTo>
                  <a:pt x="0" y="0"/>
                </a:moveTo>
                <a:lnTo>
                  <a:pt x="12192000" y="0"/>
                </a:lnTo>
                <a:lnTo>
                  <a:pt x="12192000" y="6858000"/>
                </a:lnTo>
                <a:lnTo>
                  <a:pt x="0" y="6858000"/>
                </a:lnTo>
                <a:lnTo>
                  <a:pt x="0" y="0"/>
                </a:lnTo>
                <a:close/>
                <a:moveTo>
                  <a:pt x="5609063" y="1505414"/>
                </a:moveTo>
                <a:lnTo>
                  <a:pt x="5609063" y="5352586"/>
                </a:lnTo>
                <a:lnTo>
                  <a:pt x="11452302" y="5352586"/>
                </a:lnTo>
                <a:lnTo>
                  <a:pt x="11452302" y="1505414"/>
                </a:lnTo>
                <a:lnTo>
                  <a:pt x="5609063" y="1505414"/>
                </a:lnTo>
                <a:close/>
              </a:path>
            </a:pathLst>
          </a:custGeom>
          <a:blipFill>
            <a:blip r:embed="rId2"/>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Aptos Light" panose="020B0004020202020204" pitchFamily="34" charset="0"/>
            </a:endParaRPr>
          </a:p>
        </p:txBody>
      </p:sp>
      <p:sp>
        <p:nvSpPr>
          <p:cNvPr id="2" name="Title 1">
            <a:extLst>
              <a:ext uri="{FF2B5EF4-FFF2-40B4-BE49-F238E27FC236}">
                <a16:creationId xmlns:a16="http://schemas.microsoft.com/office/drawing/2014/main" id="{627FB722-2E40-971C-7B7A-5663B28FCDB7}"/>
              </a:ext>
            </a:extLst>
          </p:cNvPr>
          <p:cNvSpPr>
            <a:spLocks noGrp="1"/>
          </p:cNvSpPr>
          <p:nvPr>
            <p:ph type="ctrTitle" hasCustomPrompt="1"/>
          </p:nvPr>
        </p:nvSpPr>
        <p:spPr>
          <a:xfrm>
            <a:off x="897657" y="2292076"/>
            <a:ext cx="4465176" cy="997196"/>
          </a:xfrm>
        </p:spPr>
        <p:txBody>
          <a:bodyPr wrap="square" anchor="t" anchorCtr="0">
            <a:noAutofit/>
          </a:bodyPr>
          <a:lstStyle>
            <a:lvl1pPr algn="l">
              <a:spcBef>
                <a:spcPts val="1200"/>
              </a:spcBef>
              <a:spcAft>
                <a:spcPts val="60"/>
              </a:spcAft>
              <a:defRPr sz="3600" b="1">
                <a:solidFill>
                  <a:schemeClr val="bg1"/>
                </a:solidFill>
                <a:latin typeface="+mj-lt"/>
              </a:defRPr>
            </a:lvl1pPr>
          </a:lstStyle>
          <a:p>
            <a:r>
              <a:rPr lang="en-US" dirty="0"/>
              <a:t>Presentation Title (Text size no larger than 36pt)</a:t>
            </a:r>
          </a:p>
        </p:txBody>
      </p:sp>
      <p:sp>
        <p:nvSpPr>
          <p:cNvPr id="3" name="Subtitle 2">
            <a:extLst>
              <a:ext uri="{FF2B5EF4-FFF2-40B4-BE49-F238E27FC236}">
                <a16:creationId xmlns:a16="http://schemas.microsoft.com/office/drawing/2014/main" id="{34CCE055-46B1-6279-21B5-27B8352AB9EC}"/>
              </a:ext>
            </a:extLst>
          </p:cNvPr>
          <p:cNvSpPr>
            <a:spLocks noGrp="1"/>
          </p:cNvSpPr>
          <p:nvPr>
            <p:ph type="subTitle" idx="1" hasCustomPrompt="1"/>
          </p:nvPr>
        </p:nvSpPr>
        <p:spPr>
          <a:xfrm>
            <a:off x="897657" y="4019391"/>
            <a:ext cx="4465176" cy="193899"/>
          </a:xfrm>
        </p:spPr>
        <p:txBody>
          <a:bodyPr wrap="square" anchor="t" anchorCtr="0">
            <a:noAutofit/>
          </a:bodyPr>
          <a:lstStyle>
            <a:lvl1pPr marL="0" indent="0" algn="l">
              <a:spcBef>
                <a:spcPts val="1200"/>
              </a:spcBef>
              <a:spcAft>
                <a:spcPts val="60"/>
              </a:spcAft>
              <a:buNone/>
              <a:defRPr sz="1400" b="1" spc="15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PRESENTED BY</a:t>
            </a:r>
          </a:p>
        </p:txBody>
      </p:sp>
      <p:sp>
        <p:nvSpPr>
          <p:cNvPr id="1962" name="Text Placeholder 1961">
            <a:extLst>
              <a:ext uri="{FF2B5EF4-FFF2-40B4-BE49-F238E27FC236}">
                <a16:creationId xmlns:a16="http://schemas.microsoft.com/office/drawing/2014/main" id="{05A0F360-5E2B-1313-55AF-9056EF7E8BC2}"/>
              </a:ext>
            </a:extLst>
          </p:cNvPr>
          <p:cNvSpPr>
            <a:spLocks noGrp="1"/>
          </p:cNvSpPr>
          <p:nvPr>
            <p:ph type="body" sz="quarter" idx="14" hasCustomPrompt="1"/>
          </p:nvPr>
        </p:nvSpPr>
        <p:spPr>
          <a:xfrm>
            <a:off x="897657" y="1880997"/>
            <a:ext cx="4465176" cy="193899"/>
          </a:xfrm>
        </p:spPr>
        <p:txBody>
          <a:bodyPr wrap="square" anchor="t" anchorCtr="0">
            <a:noAutofit/>
          </a:bodyPr>
          <a:lstStyle>
            <a:lvl1pPr marL="0" indent="0" algn="l">
              <a:spcBef>
                <a:spcPts val="1200"/>
              </a:spcBef>
              <a:spcAft>
                <a:spcPts val="60"/>
              </a:spcAft>
              <a:buNone/>
              <a:defRPr sz="1400" b="0" i="0" spc="150" baseline="0">
                <a:solidFill>
                  <a:schemeClr val="bg1"/>
                </a:solidFill>
                <a:latin typeface="+mn-lt"/>
                <a:ea typeface="Aptos Light" panose="02000000000000000000" pitchFamily="2" charset="0"/>
              </a:defRPr>
            </a:lvl1pPr>
            <a:lvl2pPr marL="457200" indent="0" algn="ctr">
              <a:buNone/>
              <a:defRPr sz="1400">
                <a:solidFill>
                  <a:schemeClr val="bg1"/>
                </a:solidFill>
              </a:defRPr>
            </a:lvl2pPr>
            <a:lvl3pPr marL="914400" indent="0" algn="ctr">
              <a:buNone/>
              <a:defRPr sz="14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MONTH XX, XXXX | LOCATION</a:t>
            </a:r>
          </a:p>
        </p:txBody>
      </p:sp>
      <p:sp>
        <p:nvSpPr>
          <p:cNvPr id="1964" name="Text Placeholder 1963">
            <a:extLst>
              <a:ext uri="{FF2B5EF4-FFF2-40B4-BE49-F238E27FC236}">
                <a16:creationId xmlns:a16="http://schemas.microsoft.com/office/drawing/2014/main" id="{D8874D39-76D3-2E6D-F8DD-E0676BF138C5}"/>
              </a:ext>
            </a:extLst>
          </p:cNvPr>
          <p:cNvSpPr>
            <a:spLocks noGrp="1"/>
          </p:cNvSpPr>
          <p:nvPr>
            <p:ph type="body" sz="quarter" idx="15" hasCustomPrompt="1"/>
          </p:nvPr>
        </p:nvSpPr>
        <p:spPr>
          <a:xfrm>
            <a:off x="897657" y="4371534"/>
            <a:ext cx="4465176" cy="332399"/>
          </a:xfrm>
        </p:spPr>
        <p:txBody>
          <a:bodyPr wrap="square" anchor="t" anchorCtr="0">
            <a:noAutofit/>
          </a:bodyPr>
          <a:lstStyle>
            <a:lvl1pPr marL="0" indent="0" algn="l">
              <a:spcBef>
                <a:spcPts val="1200"/>
              </a:spcBef>
              <a:spcAft>
                <a:spcPts val="60"/>
              </a:spcAft>
              <a:buNone/>
              <a:defRPr sz="2400" b="0" i="0">
                <a:solidFill>
                  <a:schemeClr val="bg1"/>
                </a:solidFill>
                <a:latin typeface="+mn-lt"/>
                <a:ea typeface="Aptos Light" panose="02000000000000000000" pitchFamily="2" charset="0"/>
              </a:defRPr>
            </a:lvl1pPr>
            <a:lvl2pPr marL="457200" indent="0" algn="ctr">
              <a:buNone/>
              <a:defRPr sz="2400">
                <a:solidFill>
                  <a:schemeClr val="bg1"/>
                </a:solidFill>
              </a:defRPr>
            </a:lvl2pPr>
            <a:lvl3pPr marL="914400" indent="0" algn="ctr">
              <a:buNone/>
              <a:defRPr sz="2400">
                <a:solidFill>
                  <a:schemeClr val="bg1"/>
                </a:solidFill>
              </a:defRPr>
            </a:lvl3pPr>
            <a:lvl4pPr marL="1371600" indent="0" algn="ctr">
              <a:buNone/>
              <a:defRPr sz="2400">
                <a:solidFill>
                  <a:schemeClr val="bg1"/>
                </a:solidFill>
              </a:defRPr>
            </a:lvl4pPr>
            <a:lvl5pPr marL="1828800" indent="0" algn="ctr">
              <a:buNone/>
              <a:defRPr sz="2400">
                <a:solidFill>
                  <a:schemeClr val="bg1"/>
                </a:solidFill>
              </a:defRPr>
            </a:lvl5pPr>
          </a:lstStyle>
          <a:p>
            <a:pPr lvl="0"/>
            <a:r>
              <a:rPr lang="en-US" dirty="0"/>
              <a:t>First Name, Last Name</a:t>
            </a:r>
          </a:p>
        </p:txBody>
      </p:sp>
      <p:sp>
        <p:nvSpPr>
          <p:cNvPr id="8" name="Rectangle 7">
            <a:extLst>
              <a:ext uri="{FF2B5EF4-FFF2-40B4-BE49-F238E27FC236}">
                <a16:creationId xmlns:a16="http://schemas.microsoft.com/office/drawing/2014/main" id="{C565AA18-2C89-EB56-1919-13EF35EFFBC8}"/>
              </a:ext>
            </a:extLst>
          </p:cNvPr>
          <p:cNvSpPr/>
          <p:nvPr userDrawn="1"/>
        </p:nvSpPr>
        <p:spPr>
          <a:xfrm>
            <a:off x="897656" y="3793881"/>
            <a:ext cx="854364" cy="71915"/>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Aptos Light" panose="020B0004020202020204" pitchFamily="34" charset="0"/>
            </a:endParaRPr>
          </a:p>
        </p:txBody>
      </p:sp>
      <p:sp>
        <p:nvSpPr>
          <p:cNvPr id="48" name="Text Placeholder 47">
            <a:extLst>
              <a:ext uri="{FF2B5EF4-FFF2-40B4-BE49-F238E27FC236}">
                <a16:creationId xmlns:a16="http://schemas.microsoft.com/office/drawing/2014/main" id="{894AF511-2F91-5CEA-AAAB-75308FF6C4DB}"/>
              </a:ext>
            </a:extLst>
          </p:cNvPr>
          <p:cNvSpPr>
            <a:spLocks noGrp="1"/>
          </p:cNvSpPr>
          <p:nvPr>
            <p:ph type="body" sz="quarter" idx="17" hasCustomPrompt="1"/>
          </p:nvPr>
        </p:nvSpPr>
        <p:spPr>
          <a:xfrm>
            <a:off x="897657" y="4881013"/>
            <a:ext cx="4465176" cy="246221"/>
          </a:xfrm>
        </p:spPr>
        <p:txBody>
          <a:bodyPr wrap="square" anchor="t" anchorCtr="0">
            <a:noAutofit/>
          </a:bodyPr>
          <a:lstStyle>
            <a:lvl1pPr marL="0" indent="0" algn="l">
              <a:lnSpc>
                <a:spcPct val="100000"/>
              </a:lnSpc>
              <a:spcBef>
                <a:spcPts val="1200"/>
              </a:spcBef>
              <a:spcAft>
                <a:spcPts val="60"/>
              </a:spcAft>
              <a:buNone/>
              <a:defRPr sz="1600" b="0" i="0">
                <a:solidFill>
                  <a:schemeClr val="bg1"/>
                </a:solidFill>
                <a:latin typeface="+mn-lt"/>
                <a:ea typeface="Aptos Light" panose="02000000000000000000" pitchFamily="2" charset="0"/>
              </a:defRPr>
            </a:lvl1pPr>
            <a:lvl2pPr marL="457200" indent="0" algn="ctr">
              <a:buNone/>
              <a:defRPr sz="1600" b="0" i="0">
                <a:solidFill>
                  <a:schemeClr val="bg1"/>
                </a:solidFill>
                <a:latin typeface="Aptos Light" panose="02000000000000000000" pitchFamily="2" charset="0"/>
                <a:ea typeface="Aptos Light" panose="02000000000000000000" pitchFamily="2" charset="0"/>
              </a:defRPr>
            </a:lvl2pPr>
            <a:lvl3pPr marL="914400" indent="0" algn="ctr">
              <a:buNone/>
              <a:defRPr sz="1600" b="0" i="0">
                <a:solidFill>
                  <a:schemeClr val="bg1"/>
                </a:solidFill>
                <a:latin typeface="Aptos Light" panose="02000000000000000000" pitchFamily="2" charset="0"/>
                <a:ea typeface="Aptos Light" panose="02000000000000000000" pitchFamily="2" charset="0"/>
              </a:defRPr>
            </a:lvl3pPr>
            <a:lvl4pPr marL="1371600" indent="0" algn="ctr">
              <a:buNone/>
              <a:defRPr sz="1600" b="0" i="0">
                <a:solidFill>
                  <a:schemeClr val="bg1"/>
                </a:solidFill>
                <a:latin typeface="Aptos Light" panose="02000000000000000000" pitchFamily="2" charset="0"/>
                <a:ea typeface="Aptos Light" panose="02000000000000000000" pitchFamily="2" charset="0"/>
              </a:defRPr>
            </a:lvl4pPr>
            <a:lvl5pPr marL="1828800" indent="0" algn="ctr">
              <a:buNone/>
              <a:defRPr sz="1600" b="0" i="0">
                <a:solidFill>
                  <a:schemeClr val="bg1"/>
                </a:solidFill>
                <a:latin typeface="Aptos Light" panose="02000000000000000000" pitchFamily="2" charset="0"/>
                <a:ea typeface="Aptos Light" panose="02000000000000000000" pitchFamily="2" charset="0"/>
              </a:defRPr>
            </a:lvl5pPr>
          </a:lstStyle>
          <a:p>
            <a:pPr lvl="0"/>
            <a:r>
              <a:rPr lang="en-US" dirty="0"/>
              <a:t>Presenter Affiliation</a:t>
            </a:r>
          </a:p>
        </p:txBody>
      </p:sp>
      <p:sp>
        <p:nvSpPr>
          <p:cNvPr id="9" name="Picture Placeholder 8">
            <a:extLst>
              <a:ext uri="{FF2B5EF4-FFF2-40B4-BE49-F238E27FC236}">
                <a16:creationId xmlns:a16="http://schemas.microsoft.com/office/drawing/2014/main" id="{63D2D23A-F403-7E2C-7D24-BA0C3B867C3E}"/>
              </a:ext>
            </a:extLst>
          </p:cNvPr>
          <p:cNvSpPr>
            <a:spLocks noGrp="1"/>
          </p:cNvSpPr>
          <p:nvPr>
            <p:ph type="pic" sz="quarter" idx="18"/>
          </p:nvPr>
        </p:nvSpPr>
        <p:spPr>
          <a:xfrm>
            <a:off x="5609063" y="1481958"/>
            <a:ext cx="5843239" cy="3891648"/>
          </a:xfrm>
        </p:spPr>
        <p:txBody>
          <a:bodyPr/>
          <a:lstStyle>
            <a:lvl1pPr>
              <a:defRPr/>
            </a:lvl1pPr>
          </a:lstStyle>
          <a:p>
            <a:r>
              <a:rPr lang="en-US"/>
              <a:t>Click icon to add picture</a:t>
            </a:r>
            <a:endParaRPr lang="en-US" dirty="0"/>
          </a:p>
        </p:txBody>
      </p:sp>
      <p:pic>
        <p:nvPicPr>
          <p:cNvPr id="4" name="Graphic 3">
            <a:extLst>
              <a:ext uri="{FF2B5EF4-FFF2-40B4-BE49-F238E27FC236}">
                <a16:creationId xmlns:a16="http://schemas.microsoft.com/office/drawing/2014/main" id="{D32A73F0-167E-610D-E038-566618F01F9F}"/>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928070" y="783630"/>
            <a:ext cx="1780479" cy="428014"/>
          </a:xfrm>
          <a:prstGeom prst="rect">
            <a:avLst/>
          </a:prstGeom>
        </p:spPr>
      </p:pic>
      <p:grpSp>
        <p:nvGrpSpPr>
          <p:cNvPr id="5" name="Group 4">
            <a:extLst>
              <a:ext uri="{FF2B5EF4-FFF2-40B4-BE49-F238E27FC236}">
                <a16:creationId xmlns:a16="http://schemas.microsoft.com/office/drawing/2014/main" id="{C8EA40F8-43C7-91B8-DB7E-DDD5E2408A38}"/>
              </a:ext>
            </a:extLst>
          </p:cNvPr>
          <p:cNvGrpSpPr/>
          <p:nvPr userDrawn="1"/>
        </p:nvGrpSpPr>
        <p:grpSpPr>
          <a:xfrm>
            <a:off x="859536" y="6108192"/>
            <a:ext cx="4556510" cy="438912"/>
            <a:chOff x="859536" y="6108192"/>
            <a:chExt cx="4556510" cy="438912"/>
          </a:xfrm>
        </p:grpSpPr>
        <p:sp>
          <p:nvSpPr>
            <p:cNvPr id="6" name="TextBox 5">
              <a:extLst>
                <a:ext uri="{FF2B5EF4-FFF2-40B4-BE49-F238E27FC236}">
                  <a16:creationId xmlns:a16="http://schemas.microsoft.com/office/drawing/2014/main" id="{5252F9E3-A27C-53E8-B52E-49794F69B0DB}"/>
                </a:ext>
              </a:extLst>
            </p:cNvPr>
            <p:cNvSpPr txBox="1"/>
            <p:nvPr userDrawn="1"/>
          </p:nvSpPr>
          <p:spPr>
            <a:xfrm>
              <a:off x="2368064" y="6156068"/>
              <a:ext cx="3047982" cy="369332"/>
            </a:xfrm>
            <a:prstGeom prst="rect">
              <a:avLst/>
            </a:prstGeom>
            <a:noFill/>
          </p:spPr>
          <p:txBody>
            <a:bodyPr wrap="square" lIns="182880" rtlCol="0">
              <a:spAutoFit/>
            </a:bodyPr>
            <a:lstStyle/>
            <a:p>
              <a:r>
                <a:rPr lang="en-US" sz="900" b="0" i="0" dirty="0">
                  <a:solidFill>
                    <a:schemeClr val="bg1"/>
                  </a:solidFill>
                  <a:latin typeface="+mn-lt"/>
                  <a:ea typeface="Aptos" panose="02000000000000000000" pitchFamily="2" charset="0"/>
                </a:rPr>
                <a:t>ORNL IS MANAGED BY UT-BATTELLE LLC </a:t>
              </a:r>
              <a:br>
                <a:rPr lang="en-US" sz="900" b="0" i="0" dirty="0">
                  <a:solidFill>
                    <a:schemeClr val="bg1"/>
                  </a:solidFill>
                  <a:latin typeface="+mn-lt"/>
                  <a:ea typeface="Aptos" panose="02000000000000000000" pitchFamily="2" charset="0"/>
                </a:rPr>
              </a:br>
              <a:r>
                <a:rPr lang="en-US" sz="900" b="0" i="0" dirty="0">
                  <a:solidFill>
                    <a:schemeClr val="bg1"/>
                  </a:solidFill>
                  <a:latin typeface="+mn-lt"/>
                  <a:ea typeface="Aptos" panose="02000000000000000000" pitchFamily="2" charset="0"/>
                </a:rPr>
                <a:t>FOR THE US DEPARTMENT OF ENERGY</a:t>
              </a:r>
            </a:p>
          </p:txBody>
        </p:sp>
        <p:pic>
          <p:nvPicPr>
            <p:cNvPr id="7" name="Picture 6" descr="Text&#10;&#10;AI-generated content may be incorrect.">
              <a:extLst>
                <a:ext uri="{FF2B5EF4-FFF2-40B4-BE49-F238E27FC236}">
                  <a16:creationId xmlns:a16="http://schemas.microsoft.com/office/drawing/2014/main" id="{DB53C206-3DA3-C765-EB66-A35BBF705421}"/>
                </a:ext>
              </a:extLst>
            </p:cNvPr>
            <p:cNvPicPr>
              <a:picLocks noChangeAspect="1"/>
            </p:cNvPicPr>
            <p:nvPr userDrawn="1"/>
          </p:nvPicPr>
          <p:blipFill>
            <a:blip r:embed="rId4"/>
            <a:stretch>
              <a:fillRect/>
            </a:stretch>
          </p:blipFill>
          <p:spPr>
            <a:xfrm>
              <a:off x="859536" y="6108192"/>
              <a:ext cx="1528065" cy="438912"/>
            </a:xfrm>
            <a:prstGeom prst="rect">
              <a:avLst/>
            </a:prstGeom>
          </p:spPr>
        </p:pic>
      </p:grpSp>
    </p:spTree>
    <p:extLst>
      <p:ext uri="{BB962C8B-B14F-4D97-AF65-F5344CB8AC3E}">
        <p14:creationId xmlns:p14="http://schemas.microsoft.com/office/powerpoint/2010/main" val="37688142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 Standard Text-only">
    <p:spTree>
      <p:nvGrpSpPr>
        <p:cNvPr id="1" name=""/>
        <p:cNvGrpSpPr/>
        <p:nvPr/>
      </p:nvGrpSpPr>
      <p:grpSpPr>
        <a:xfrm>
          <a:off x="0" y="0"/>
          <a:ext cx="0" cy="0"/>
          <a:chOff x="0" y="0"/>
          <a:chExt cx="0" cy="0"/>
        </a:xfrm>
      </p:grpSpPr>
      <p:pic>
        <p:nvPicPr>
          <p:cNvPr id="5" name="Graphic 285">
            <a:extLst>
              <a:ext uri="{FF2B5EF4-FFF2-40B4-BE49-F238E27FC236}">
                <a16:creationId xmlns:a16="http://schemas.microsoft.com/office/drawing/2014/main" id="{A95873F9-24C5-691B-E0D0-B31D39B7FBB2}"/>
              </a:ext>
            </a:extLst>
          </p:cNvPr>
          <p:cNvPicPr>
            <a:picLocks noChangeAspect="1"/>
          </p:cNvPicPr>
          <p:nvPr userDrawn="1"/>
        </p:nvPicPr>
        <p:blipFill>
          <a:blip r:embed="rId2"/>
          <a:srcRect/>
          <a:stretch/>
        </p:blipFill>
        <p:spPr>
          <a:xfrm rot="10800000">
            <a:off x="0" y="0"/>
            <a:ext cx="12192000" cy="6858000"/>
          </a:xfrm>
          <a:prstGeom prst="rect">
            <a:avLst/>
          </a:prstGeom>
        </p:spPr>
      </p:pic>
      <p:sp>
        <p:nvSpPr>
          <p:cNvPr id="2" name="Title 1">
            <a:extLst>
              <a:ext uri="{FF2B5EF4-FFF2-40B4-BE49-F238E27FC236}">
                <a16:creationId xmlns:a16="http://schemas.microsoft.com/office/drawing/2014/main" id="{627FB722-2E40-971C-7B7A-5663B28FCDB7}"/>
              </a:ext>
            </a:extLst>
          </p:cNvPr>
          <p:cNvSpPr>
            <a:spLocks noGrp="1"/>
          </p:cNvSpPr>
          <p:nvPr>
            <p:ph type="ctrTitle" hasCustomPrompt="1"/>
          </p:nvPr>
        </p:nvSpPr>
        <p:spPr>
          <a:xfrm>
            <a:off x="897656" y="2292076"/>
            <a:ext cx="10396685" cy="997196"/>
          </a:xfrm>
        </p:spPr>
        <p:txBody>
          <a:bodyPr wrap="square" anchor="t" anchorCtr="0">
            <a:noAutofit/>
          </a:bodyPr>
          <a:lstStyle>
            <a:lvl1pPr algn="l">
              <a:spcBef>
                <a:spcPts val="1200"/>
              </a:spcBef>
              <a:spcAft>
                <a:spcPts val="60"/>
              </a:spcAft>
              <a:defRPr sz="3600" b="1">
                <a:solidFill>
                  <a:schemeClr val="bg1"/>
                </a:solidFill>
                <a:latin typeface="+mj-lt"/>
              </a:defRPr>
            </a:lvl1pPr>
          </a:lstStyle>
          <a:p>
            <a:r>
              <a:rPr lang="en-US" dirty="0"/>
              <a:t>Presentation Title: Best Title Option for Longer Presentation Titles (Text Size no larger than 36pt and no smaller than 20pt) </a:t>
            </a:r>
          </a:p>
        </p:txBody>
      </p:sp>
      <p:sp>
        <p:nvSpPr>
          <p:cNvPr id="3" name="Subtitle 2">
            <a:extLst>
              <a:ext uri="{FF2B5EF4-FFF2-40B4-BE49-F238E27FC236}">
                <a16:creationId xmlns:a16="http://schemas.microsoft.com/office/drawing/2014/main" id="{34CCE055-46B1-6279-21B5-27B8352AB9EC}"/>
              </a:ext>
            </a:extLst>
          </p:cNvPr>
          <p:cNvSpPr>
            <a:spLocks noGrp="1"/>
          </p:cNvSpPr>
          <p:nvPr>
            <p:ph type="subTitle" idx="1" hasCustomPrompt="1"/>
          </p:nvPr>
        </p:nvSpPr>
        <p:spPr>
          <a:xfrm>
            <a:off x="897656" y="4019391"/>
            <a:ext cx="10396685" cy="193899"/>
          </a:xfrm>
        </p:spPr>
        <p:txBody>
          <a:bodyPr wrap="square" anchor="t" anchorCtr="0">
            <a:noAutofit/>
          </a:bodyPr>
          <a:lstStyle>
            <a:lvl1pPr marL="0" indent="0" algn="l">
              <a:spcBef>
                <a:spcPts val="1200"/>
              </a:spcBef>
              <a:spcAft>
                <a:spcPts val="60"/>
              </a:spcAft>
              <a:buNone/>
              <a:defRPr sz="1400" b="1" spc="15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PRESENTED BY</a:t>
            </a:r>
          </a:p>
        </p:txBody>
      </p:sp>
      <p:sp>
        <p:nvSpPr>
          <p:cNvPr id="1962" name="Text Placeholder 1961">
            <a:extLst>
              <a:ext uri="{FF2B5EF4-FFF2-40B4-BE49-F238E27FC236}">
                <a16:creationId xmlns:a16="http://schemas.microsoft.com/office/drawing/2014/main" id="{05A0F360-5E2B-1313-55AF-9056EF7E8BC2}"/>
              </a:ext>
            </a:extLst>
          </p:cNvPr>
          <p:cNvSpPr>
            <a:spLocks noGrp="1"/>
          </p:cNvSpPr>
          <p:nvPr>
            <p:ph type="body" sz="quarter" idx="14" hasCustomPrompt="1"/>
          </p:nvPr>
        </p:nvSpPr>
        <p:spPr>
          <a:xfrm>
            <a:off x="897656" y="1880997"/>
            <a:ext cx="10396685" cy="193899"/>
          </a:xfrm>
        </p:spPr>
        <p:txBody>
          <a:bodyPr wrap="square" anchor="t" anchorCtr="0">
            <a:noAutofit/>
          </a:bodyPr>
          <a:lstStyle>
            <a:lvl1pPr marL="0" indent="0" algn="l">
              <a:spcBef>
                <a:spcPts val="1200"/>
              </a:spcBef>
              <a:spcAft>
                <a:spcPts val="60"/>
              </a:spcAft>
              <a:buNone/>
              <a:defRPr sz="1400" b="0" i="0" spc="150" baseline="0">
                <a:solidFill>
                  <a:schemeClr val="bg1"/>
                </a:solidFill>
                <a:latin typeface="+mn-lt"/>
                <a:ea typeface="Aptos Light" panose="02000000000000000000" pitchFamily="2" charset="0"/>
              </a:defRPr>
            </a:lvl1pPr>
            <a:lvl2pPr marL="457200" indent="0" algn="ctr">
              <a:buNone/>
              <a:defRPr sz="1400">
                <a:solidFill>
                  <a:schemeClr val="bg1"/>
                </a:solidFill>
              </a:defRPr>
            </a:lvl2pPr>
            <a:lvl3pPr marL="914400" indent="0" algn="ctr">
              <a:buNone/>
              <a:defRPr sz="14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MONTH XX, XXXX | LOCATION</a:t>
            </a:r>
          </a:p>
        </p:txBody>
      </p:sp>
      <p:sp>
        <p:nvSpPr>
          <p:cNvPr id="1964" name="Text Placeholder 1963">
            <a:extLst>
              <a:ext uri="{FF2B5EF4-FFF2-40B4-BE49-F238E27FC236}">
                <a16:creationId xmlns:a16="http://schemas.microsoft.com/office/drawing/2014/main" id="{D8874D39-76D3-2E6D-F8DD-E0676BF138C5}"/>
              </a:ext>
            </a:extLst>
          </p:cNvPr>
          <p:cNvSpPr>
            <a:spLocks noGrp="1"/>
          </p:cNvSpPr>
          <p:nvPr>
            <p:ph type="body" sz="quarter" idx="15" hasCustomPrompt="1"/>
          </p:nvPr>
        </p:nvSpPr>
        <p:spPr>
          <a:xfrm>
            <a:off x="897656" y="4371534"/>
            <a:ext cx="10396685" cy="332399"/>
          </a:xfrm>
        </p:spPr>
        <p:txBody>
          <a:bodyPr wrap="square" anchor="t" anchorCtr="0">
            <a:noAutofit/>
          </a:bodyPr>
          <a:lstStyle>
            <a:lvl1pPr marL="0" indent="0" algn="l">
              <a:spcBef>
                <a:spcPts val="1200"/>
              </a:spcBef>
              <a:spcAft>
                <a:spcPts val="60"/>
              </a:spcAft>
              <a:buNone/>
              <a:defRPr sz="2400" b="0" i="0">
                <a:solidFill>
                  <a:schemeClr val="bg1"/>
                </a:solidFill>
                <a:latin typeface="+mn-lt"/>
                <a:ea typeface="Aptos Light" panose="02000000000000000000" pitchFamily="2" charset="0"/>
              </a:defRPr>
            </a:lvl1pPr>
            <a:lvl2pPr marL="457200" indent="0" algn="ctr">
              <a:buNone/>
              <a:defRPr sz="2400">
                <a:solidFill>
                  <a:schemeClr val="bg1"/>
                </a:solidFill>
              </a:defRPr>
            </a:lvl2pPr>
            <a:lvl3pPr marL="914400" indent="0" algn="ctr">
              <a:buNone/>
              <a:defRPr sz="2400">
                <a:solidFill>
                  <a:schemeClr val="bg1"/>
                </a:solidFill>
              </a:defRPr>
            </a:lvl3pPr>
            <a:lvl4pPr marL="1371600" indent="0" algn="ctr">
              <a:buNone/>
              <a:defRPr sz="2400">
                <a:solidFill>
                  <a:schemeClr val="bg1"/>
                </a:solidFill>
              </a:defRPr>
            </a:lvl4pPr>
            <a:lvl5pPr marL="1828800" indent="0" algn="ctr">
              <a:buNone/>
              <a:defRPr sz="2400">
                <a:solidFill>
                  <a:schemeClr val="bg1"/>
                </a:solidFill>
              </a:defRPr>
            </a:lvl5pPr>
          </a:lstStyle>
          <a:p>
            <a:pPr lvl="0"/>
            <a:r>
              <a:rPr lang="en-US" dirty="0"/>
              <a:t>First Name, Last Name</a:t>
            </a:r>
          </a:p>
        </p:txBody>
      </p:sp>
      <p:sp>
        <p:nvSpPr>
          <p:cNvPr id="8" name="Rectangle 7">
            <a:extLst>
              <a:ext uri="{FF2B5EF4-FFF2-40B4-BE49-F238E27FC236}">
                <a16:creationId xmlns:a16="http://schemas.microsoft.com/office/drawing/2014/main" id="{C565AA18-2C89-EB56-1919-13EF35EFFBC8}"/>
              </a:ext>
            </a:extLst>
          </p:cNvPr>
          <p:cNvSpPr/>
          <p:nvPr userDrawn="1"/>
        </p:nvSpPr>
        <p:spPr>
          <a:xfrm>
            <a:off x="897656" y="3793881"/>
            <a:ext cx="854364" cy="71915"/>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Aptos Light" panose="020B0004020202020204" pitchFamily="34" charset="0"/>
            </a:endParaRPr>
          </a:p>
        </p:txBody>
      </p:sp>
      <p:sp>
        <p:nvSpPr>
          <p:cNvPr id="48" name="Text Placeholder 47">
            <a:extLst>
              <a:ext uri="{FF2B5EF4-FFF2-40B4-BE49-F238E27FC236}">
                <a16:creationId xmlns:a16="http://schemas.microsoft.com/office/drawing/2014/main" id="{894AF511-2F91-5CEA-AAAB-75308FF6C4DB}"/>
              </a:ext>
            </a:extLst>
          </p:cNvPr>
          <p:cNvSpPr>
            <a:spLocks noGrp="1"/>
          </p:cNvSpPr>
          <p:nvPr>
            <p:ph type="body" sz="quarter" idx="17" hasCustomPrompt="1"/>
          </p:nvPr>
        </p:nvSpPr>
        <p:spPr>
          <a:xfrm>
            <a:off x="897656" y="4881013"/>
            <a:ext cx="10396685" cy="246221"/>
          </a:xfrm>
        </p:spPr>
        <p:txBody>
          <a:bodyPr wrap="square" anchor="t" anchorCtr="0">
            <a:noAutofit/>
          </a:bodyPr>
          <a:lstStyle>
            <a:lvl1pPr marL="0" indent="0" algn="l">
              <a:lnSpc>
                <a:spcPct val="100000"/>
              </a:lnSpc>
              <a:spcBef>
                <a:spcPts val="1200"/>
              </a:spcBef>
              <a:spcAft>
                <a:spcPts val="60"/>
              </a:spcAft>
              <a:buNone/>
              <a:defRPr sz="1600" b="0" i="0">
                <a:solidFill>
                  <a:schemeClr val="bg1"/>
                </a:solidFill>
                <a:latin typeface="+mn-lt"/>
                <a:ea typeface="Aptos Light" panose="02000000000000000000" pitchFamily="2" charset="0"/>
              </a:defRPr>
            </a:lvl1pPr>
            <a:lvl2pPr marL="457200" indent="0" algn="ctr">
              <a:buNone/>
              <a:defRPr sz="1600" b="0" i="0">
                <a:solidFill>
                  <a:schemeClr val="bg1"/>
                </a:solidFill>
                <a:latin typeface="Aptos Light" panose="02000000000000000000" pitchFamily="2" charset="0"/>
                <a:ea typeface="Aptos Light" panose="02000000000000000000" pitchFamily="2" charset="0"/>
              </a:defRPr>
            </a:lvl2pPr>
            <a:lvl3pPr marL="914400" indent="0" algn="ctr">
              <a:buNone/>
              <a:defRPr sz="1600" b="0" i="0">
                <a:solidFill>
                  <a:schemeClr val="bg1"/>
                </a:solidFill>
                <a:latin typeface="Aptos Light" panose="02000000000000000000" pitchFamily="2" charset="0"/>
                <a:ea typeface="Aptos Light" panose="02000000000000000000" pitchFamily="2" charset="0"/>
              </a:defRPr>
            </a:lvl3pPr>
            <a:lvl4pPr marL="1371600" indent="0" algn="ctr">
              <a:buNone/>
              <a:defRPr sz="1600" b="0" i="0">
                <a:solidFill>
                  <a:schemeClr val="bg1"/>
                </a:solidFill>
                <a:latin typeface="Aptos Light" panose="02000000000000000000" pitchFamily="2" charset="0"/>
                <a:ea typeface="Aptos Light" panose="02000000000000000000" pitchFamily="2" charset="0"/>
              </a:defRPr>
            </a:lvl4pPr>
            <a:lvl5pPr marL="1828800" indent="0" algn="ctr">
              <a:buNone/>
              <a:defRPr sz="1600" b="0" i="0">
                <a:solidFill>
                  <a:schemeClr val="bg1"/>
                </a:solidFill>
                <a:latin typeface="Aptos Light" panose="02000000000000000000" pitchFamily="2" charset="0"/>
                <a:ea typeface="Aptos Light" panose="02000000000000000000" pitchFamily="2" charset="0"/>
              </a:defRPr>
            </a:lvl5pPr>
          </a:lstStyle>
          <a:p>
            <a:pPr lvl="0"/>
            <a:r>
              <a:rPr lang="en-US" dirty="0"/>
              <a:t>Presenter Affiliation</a:t>
            </a:r>
          </a:p>
        </p:txBody>
      </p:sp>
      <p:pic>
        <p:nvPicPr>
          <p:cNvPr id="4" name="Graphic 3">
            <a:extLst>
              <a:ext uri="{FF2B5EF4-FFF2-40B4-BE49-F238E27FC236}">
                <a16:creationId xmlns:a16="http://schemas.microsoft.com/office/drawing/2014/main" id="{D32A73F0-167E-610D-E038-566618F01F9F}"/>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928070" y="783630"/>
            <a:ext cx="1780479" cy="428014"/>
          </a:xfrm>
          <a:prstGeom prst="rect">
            <a:avLst/>
          </a:prstGeom>
        </p:spPr>
      </p:pic>
      <p:grpSp>
        <p:nvGrpSpPr>
          <p:cNvPr id="6" name="Group 5">
            <a:extLst>
              <a:ext uri="{FF2B5EF4-FFF2-40B4-BE49-F238E27FC236}">
                <a16:creationId xmlns:a16="http://schemas.microsoft.com/office/drawing/2014/main" id="{68B2AD18-B7D9-77F5-D220-3EDA560B2C83}"/>
              </a:ext>
            </a:extLst>
          </p:cNvPr>
          <p:cNvGrpSpPr/>
          <p:nvPr userDrawn="1"/>
        </p:nvGrpSpPr>
        <p:grpSpPr>
          <a:xfrm>
            <a:off x="859536" y="6108192"/>
            <a:ext cx="4556510" cy="438912"/>
            <a:chOff x="859536" y="6108192"/>
            <a:chExt cx="4556510" cy="438912"/>
          </a:xfrm>
        </p:grpSpPr>
        <p:sp>
          <p:nvSpPr>
            <p:cNvPr id="7" name="TextBox 6">
              <a:extLst>
                <a:ext uri="{FF2B5EF4-FFF2-40B4-BE49-F238E27FC236}">
                  <a16:creationId xmlns:a16="http://schemas.microsoft.com/office/drawing/2014/main" id="{66E0B571-503C-1E4E-4585-513FD2198B27}"/>
                </a:ext>
              </a:extLst>
            </p:cNvPr>
            <p:cNvSpPr txBox="1"/>
            <p:nvPr userDrawn="1"/>
          </p:nvSpPr>
          <p:spPr>
            <a:xfrm>
              <a:off x="2368064" y="6156068"/>
              <a:ext cx="3047982" cy="369332"/>
            </a:xfrm>
            <a:prstGeom prst="rect">
              <a:avLst/>
            </a:prstGeom>
            <a:noFill/>
          </p:spPr>
          <p:txBody>
            <a:bodyPr wrap="square" lIns="182880" rtlCol="0">
              <a:spAutoFit/>
            </a:bodyPr>
            <a:lstStyle/>
            <a:p>
              <a:r>
                <a:rPr lang="en-US" sz="900" b="0" i="0" dirty="0">
                  <a:solidFill>
                    <a:schemeClr val="bg1"/>
                  </a:solidFill>
                  <a:latin typeface="+mn-lt"/>
                  <a:ea typeface="Aptos" panose="02000000000000000000" pitchFamily="2" charset="0"/>
                </a:rPr>
                <a:t>ORNL IS MANAGED BY UT-BATTELLE LLC </a:t>
              </a:r>
              <a:br>
                <a:rPr lang="en-US" sz="900" b="0" i="0" dirty="0">
                  <a:solidFill>
                    <a:schemeClr val="bg1"/>
                  </a:solidFill>
                  <a:latin typeface="+mn-lt"/>
                  <a:ea typeface="Aptos" panose="02000000000000000000" pitchFamily="2" charset="0"/>
                </a:rPr>
              </a:br>
              <a:r>
                <a:rPr lang="en-US" sz="900" b="0" i="0" dirty="0">
                  <a:solidFill>
                    <a:schemeClr val="bg1"/>
                  </a:solidFill>
                  <a:latin typeface="+mn-lt"/>
                  <a:ea typeface="Aptos" panose="02000000000000000000" pitchFamily="2" charset="0"/>
                </a:rPr>
                <a:t>FOR THE US DEPARTMENT OF ENERGY</a:t>
              </a:r>
            </a:p>
          </p:txBody>
        </p:sp>
        <p:pic>
          <p:nvPicPr>
            <p:cNvPr id="9" name="Picture 8" descr="Text&#10;&#10;AI-generated content may be incorrect.">
              <a:extLst>
                <a:ext uri="{FF2B5EF4-FFF2-40B4-BE49-F238E27FC236}">
                  <a16:creationId xmlns:a16="http://schemas.microsoft.com/office/drawing/2014/main" id="{2FD5B24E-06B1-CD75-BC26-A89AA432FAC2}"/>
                </a:ext>
              </a:extLst>
            </p:cNvPr>
            <p:cNvPicPr>
              <a:picLocks noChangeAspect="1"/>
            </p:cNvPicPr>
            <p:nvPr userDrawn="1"/>
          </p:nvPicPr>
          <p:blipFill>
            <a:blip r:embed="rId4"/>
            <a:stretch>
              <a:fillRect/>
            </a:stretch>
          </p:blipFill>
          <p:spPr>
            <a:xfrm>
              <a:off x="859536" y="6108192"/>
              <a:ext cx="1528065" cy="438912"/>
            </a:xfrm>
            <a:prstGeom prst="rect">
              <a:avLst/>
            </a:prstGeom>
          </p:spPr>
        </p:pic>
      </p:grpSp>
    </p:spTree>
    <p:extLst>
      <p:ext uri="{BB962C8B-B14F-4D97-AF65-F5344CB8AC3E}">
        <p14:creationId xmlns:p14="http://schemas.microsoft.com/office/powerpoint/2010/main" val="2676942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05791-4F91-34B2-5F77-014A7A421E14}"/>
              </a:ext>
            </a:extLst>
          </p:cNvPr>
          <p:cNvSpPr>
            <a:spLocks noGrp="1"/>
          </p:cNvSpPr>
          <p:nvPr>
            <p:ph type="title" hasCustomPrompt="1"/>
          </p:nvPr>
        </p:nvSpPr>
        <p:spPr>
          <a:xfrm>
            <a:off x="314692" y="365125"/>
            <a:ext cx="11492432" cy="886397"/>
          </a:xfrm>
        </p:spPr>
        <p:txBody>
          <a:bodyPr/>
          <a:lstStyle>
            <a:lvl1pPr>
              <a:defRPr>
                <a:latin typeface="+mj-lt"/>
              </a:defRPr>
            </a:lvl1pPr>
          </a:lstStyle>
          <a:p>
            <a:r>
              <a:rPr lang="en-US" dirty="0"/>
              <a:t>One-sentence headline stating the main takeaway message</a:t>
            </a:r>
          </a:p>
        </p:txBody>
      </p:sp>
      <p:sp>
        <p:nvSpPr>
          <p:cNvPr id="3" name="Content Placeholder 2">
            <a:extLst>
              <a:ext uri="{FF2B5EF4-FFF2-40B4-BE49-F238E27FC236}">
                <a16:creationId xmlns:a16="http://schemas.microsoft.com/office/drawing/2014/main" id="{1268E7B4-2380-B18C-C8C1-09BD437D6B16}"/>
              </a:ext>
            </a:extLst>
          </p:cNvPr>
          <p:cNvSpPr>
            <a:spLocks noGrp="1"/>
          </p:cNvSpPr>
          <p:nvPr>
            <p:ph idx="1" hasCustomPrompt="1"/>
          </p:nvPr>
        </p:nvSpPr>
        <p:spPr>
          <a:xfrm>
            <a:off x="314692" y="1825625"/>
            <a:ext cx="11492432" cy="4061829"/>
          </a:xfrm>
        </p:spPr>
        <p:txBody>
          <a:bodyPr/>
          <a:lstStyle>
            <a:lvl1pPr marL="0" indent="0">
              <a:spcBef>
                <a:spcPts val="1200"/>
              </a:spcBef>
              <a:buNone/>
              <a:defRPr sz="1800"/>
            </a:lvl1pPr>
          </a:lstStyle>
          <a:p>
            <a:r>
              <a:rPr lang="en-US" dirty="0"/>
              <a:t>Place content here</a:t>
            </a:r>
          </a:p>
        </p:txBody>
      </p:sp>
    </p:spTree>
    <p:extLst>
      <p:ext uri="{BB962C8B-B14F-4D97-AF65-F5344CB8AC3E}">
        <p14:creationId xmlns:p14="http://schemas.microsoft.com/office/powerpoint/2010/main" val="9002390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Column Key Imag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55F232B-0EDE-9AF7-8505-73A82A1D984A}"/>
              </a:ext>
            </a:extLst>
          </p:cNvPr>
          <p:cNvSpPr/>
          <p:nvPr userDrawn="1"/>
        </p:nvSpPr>
        <p:spPr>
          <a:xfrm>
            <a:off x="0" y="0"/>
            <a:ext cx="467885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Aptos Light" panose="020B0004020202020204" pitchFamily="34" charset="0"/>
            </a:endParaRPr>
          </a:p>
        </p:txBody>
      </p:sp>
      <p:sp>
        <p:nvSpPr>
          <p:cNvPr id="2" name="Title 1">
            <a:extLst>
              <a:ext uri="{FF2B5EF4-FFF2-40B4-BE49-F238E27FC236}">
                <a16:creationId xmlns:a16="http://schemas.microsoft.com/office/drawing/2014/main" id="{B6D7CE54-A067-C608-8071-D9BFAF60EA84}"/>
              </a:ext>
            </a:extLst>
          </p:cNvPr>
          <p:cNvSpPr>
            <a:spLocks noGrp="1"/>
          </p:cNvSpPr>
          <p:nvPr>
            <p:ph type="title" hasCustomPrompt="1"/>
          </p:nvPr>
        </p:nvSpPr>
        <p:spPr>
          <a:xfrm>
            <a:off x="314692" y="365125"/>
            <a:ext cx="3899310" cy="1900997"/>
          </a:xfrm>
        </p:spPr>
        <p:txBody>
          <a:bodyPr/>
          <a:lstStyle>
            <a:lvl1pPr>
              <a:defRPr/>
            </a:lvl1pPr>
          </a:lstStyle>
          <a:p>
            <a:r>
              <a:rPr lang="en-US" dirty="0"/>
              <a:t>One-sentence headline stating the main takeaway message</a:t>
            </a:r>
          </a:p>
        </p:txBody>
      </p:sp>
      <p:sp>
        <p:nvSpPr>
          <p:cNvPr id="3" name="Content Placeholder 2">
            <a:extLst>
              <a:ext uri="{FF2B5EF4-FFF2-40B4-BE49-F238E27FC236}">
                <a16:creationId xmlns:a16="http://schemas.microsoft.com/office/drawing/2014/main" id="{92B9DD14-4659-B8FE-84E6-93F5C544420C}"/>
              </a:ext>
            </a:extLst>
          </p:cNvPr>
          <p:cNvSpPr>
            <a:spLocks noGrp="1"/>
          </p:cNvSpPr>
          <p:nvPr>
            <p:ph sz="half" idx="1" hasCustomPrompt="1"/>
          </p:nvPr>
        </p:nvSpPr>
        <p:spPr>
          <a:xfrm>
            <a:off x="314692" y="2631247"/>
            <a:ext cx="3899310" cy="3511136"/>
          </a:xfrm>
        </p:spPr>
        <p:txBody>
          <a:bodyPr/>
          <a:lstStyle>
            <a:lvl1pPr marL="0" indent="0">
              <a:buNone/>
              <a:defRPr sz="1800"/>
            </a:lvl1pPr>
          </a:lstStyle>
          <a:p>
            <a:r>
              <a:rPr lang="en-US" dirty="0"/>
              <a:t>Place content here</a:t>
            </a:r>
          </a:p>
        </p:txBody>
      </p:sp>
      <p:sp>
        <p:nvSpPr>
          <p:cNvPr id="5" name="Picture Placeholder 4">
            <a:extLst>
              <a:ext uri="{FF2B5EF4-FFF2-40B4-BE49-F238E27FC236}">
                <a16:creationId xmlns:a16="http://schemas.microsoft.com/office/drawing/2014/main" id="{A40400C1-7283-FABD-80B9-45AEE1D1F5D9}"/>
              </a:ext>
            </a:extLst>
          </p:cNvPr>
          <p:cNvSpPr>
            <a:spLocks noGrp="1"/>
          </p:cNvSpPr>
          <p:nvPr>
            <p:ph type="pic" sz="quarter" idx="10"/>
          </p:nvPr>
        </p:nvSpPr>
        <p:spPr>
          <a:xfrm>
            <a:off x="4678363" y="0"/>
            <a:ext cx="7513637" cy="6858000"/>
          </a:xfrm>
        </p:spPr>
        <p:txBody>
          <a:bodyPr/>
          <a:lstStyle>
            <a:lvl1pPr>
              <a:defRPr/>
            </a:lvl1pPr>
          </a:lstStyle>
          <a:p>
            <a:r>
              <a:rPr lang="en-US"/>
              <a:t>Click icon to add picture</a:t>
            </a:r>
            <a:endParaRPr lang="en-US" dirty="0"/>
          </a:p>
        </p:txBody>
      </p:sp>
      <p:pic>
        <p:nvPicPr>
          <p:cNvPr id="4" name="Graphic 3">
            <a:extLst>
              <a:ext uri="{FF2B5EF4-FFF2-40B4-BE49-F238E27FC236}">
                <a16:creationId xmlns:a16="http://schemas.microsoft.com/office/drawing/2014/main" id="{2059A002-CFDF-58EF-945F-28E943618A5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14693" y="6431818"/>
            <a:ext cx="1188988" cy="285824"/>
          </a:xfrm>
          <a:prstGeom prst="rect">
            <a:avLst/>
          </a:prstGeom>
        </p:spPr>
      </p:pic>
    </p:spTree>
    <p:extLst>
      <p:ext uri="{BB962C8B-B14F-4D97-AF65-F5344CB8AC3E}">
        <p14:creationId xmlns:p14="http://schemas.microsoft.com/office/powerpoint/2010/main" val="18153767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Column Hexagon Cut-out">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9AAFC910-D2D4-C5E3-4A8E-DB371D1637FC}"/>
              </a:ext>
            </a:extLst>
          </p:cNvPr>
          <p:cNvSpPr>
            <a:spLocks noGrp="1"/>
          </p:cNvSpPr>
          <p:nvPr>
            <p:ph type="pic" sz="quarter" idx="13"/>
          </p:nvPr>
        </p:nvSpPr>
        <p:spPr>
          <a:xfrm>
            <a:off x="5139371" y="-23484"/>
            <a:ext cx="6737350" cy="6865418"/>
          </a:xfrm>
          <a:custGeom>
            <a:avLst/>
            <a:gdLst>
              <a:gd name="connsiteX0" fmla="*/ 4765422 w 6737350"/>
              <a:gd name="connsiteY0" fmla="*/ 5955463 h 6865418"/>
              <a:gd name="connsiteX1" fmla="*/ 6080062 w 6737350"/>
              <a:gd name="connsiteY1" fmla="*/ 5955463 h 6865418"/>
              <a:gd name="connsiteX2" fmla="*/ 6604382 w 6737350"/>
              <a:gd name="connsiteY2" fmla="*/ 6863640 h 6865418"/>
              <a:gd name="connsiteX3" fmla="*/ 4240721 w 6737350"/>
              <a:gd name="connsiteY3" fmla="*/ 6864212 h 6865418"/>
              <a:gd name="connsiteX4" fmla="*/ 2712846 w 6737350"/>
              <a:gd name="connsiteY4" fmla="*/ 4762425 h 6865418"/>
              <a:gd name="connsiteX5" fmla="*/ 4027487 w 6737350"/>
              <a:gd name="connsiteY5" fmla="*/ 4762425 h 6865418"/>
              <a:gd name="connsiteX6" fmla="*/ 4684776 w 6737350"/>
              <a:gd name="connsiteY6" fmla="*/ 5900917 h 6865418"/>
              <a:gd name="connsiteX7" fmla="*/ 4128579 w 6737350"/>
              <a:gd name="connsiteY7" fmla="*/ 6864339 h 6865418"/>
              <a:gd name="connsiteX8" fmla="*/ 2612326 w 6737350"/>
              <a:gd name="connsiteY8" fmla="*/ 6865418 h 6865418"/>
              <a:gd name="connsiteX9" fmla="*/ 2055495 w 6737350"/>
              <a:gd name="connsiteY9" fmla="*/ 5900917 h 6865418"/>
              <a:gd name="connsiteX10" fmla="*/ 4765421 w 6737350"/>
              <a:gd name="connsiteY10" fmla="*/ 3584563 h 6865418"/>
              <a:gd name="connsiteX11" fmla="*/ 6080061 w 6737350"/>
              <a:gd name="connsiteY11" fmla="*/ 3584563 h 6865418"/>
              <a:gd name="connsiteX12" fmla="*/ 6737350 w 6737350"/>
              <a:gd name="connsiteY12" fmla="*/ 4723055 h 6865418"/>
              <a:gd name="connsiteX13" fmla="*/ 6080061 w 6737350"/>
              <a:gd name="connsiteY13" fmla="*/ 5861546 h 6865418"/>
              <a:gd name="connsiteX14" fmla="*/ 4765421 w 6737350"/>
              <a:gd name="connsiteY14" fmla="*/ 5861546 h 6865418"/>
              <a:gd name="connsiteX15" fmla="*/ 4108069 w 6737350"/>
              <a:gd name="connsiteY15" fmla="*/ 4723055 h 6865418"/>
              <a:gd name="connsiteX16" fmla="*/ 2712846 w 6737350"/>
              <a:gd name="connsiteY16" fmla="*/ 2395463 h 6865418"/>
              <a:gd name="connsiteX17" fmla="*/ 4027487 w 6737350"/>
              <a:gd name="connsiteY17" fmla="*/ 2395463 h 6865418"/>
              <a:gd name="connsiteX18" fmla="*/ 4684776 w 6737350"/>
              <a:gd name="connsiteY18" fmla="*/ 3533955 h 6865418"/>
              <a:gd name="connsiteX19" fmla="*/ 4027487 w 6737350"/>
              <a:gd name="connsiteY19" fmla="*/ 4672446 h 6865418"/>
              <a:gd name="connsiteX20" fmla="*/ 2712846 w 6737350"/>
              <a:gd name="connsiteY20" fmla="*/ 4672446 h 6865418"/>
              <a:gd name="connsiteX21" fmla="*/ 2055495 w 6737350"/>
              <a:gd name="connsiteY21" fmla="*/ 3533955 h 6865418"/>
              <a:gd name="connsiteX22" fmla="*/ 657289 w 6737350"/>
              <a:gd name="connsiteY22" fmla="*/ 1217538 h 6865418"/>
              <a:gd name="connsiteX23" fmla="*/ 1971929 w 6737350"/>
              <a:gd name="connsiteY23" fmla="*/ 1217538 h 6865418"/>
              <a:gd name="connsiteX24" fmla="*/ 2629281 w 6737350"/>
              <a:gd name="connsiteY24" fmla="*/ 2356092 h 6865418"/>
              <a:gd name="connsiteX25" fmla="*/ 1971929 w 6737350"/>
              <a:gd name="connsiteY25" fmla="*/ 3494584 h 6865418"/>
              <a:gd name="connsiteX26" fmla="*/ 657289 w 6737350"/>
              <a:gd name="connsiteY26" fmla="*/ 3494584 h 6865418"/>
              <a:gd name="connsiteX27" fmla="*/ 0 w 6737350"/>
              <a:gd name="connsiteY27" fmla="*/ 2356092 h 6865418"/>
              <a:gd name="connsiteX28" fmla="*/ 4765421 w 6737350"/>
              <a:gd name="connsiteY28" fmla="*/ 1217537 h 6865418"/>
              <a:gd name="connsiteX29" fmla="*/ 6080061 w 6737350"/>
              <a:gd name="connsiteY29" fmla="*/ 1217537 h 6865418"/>
              <a:gd name="connsiteX30" fmla="*/ 6737350 w 6737350"/>
              <a:gd name="connsiteY30" fmla="*/ 2356092 h 6865418"/>
              <a:gd name="connsiteX31" fmla="*/ 6080061 w 6737350"/>
              <a:gd name="connsiteY31" fmla="*/ 3494584 h 6865418"/>
              <a:gd name="connsiteX32" fmla="*/ 4765421 w 6737350"/>
              <a:gd name="connsiteY32" fmla="*/ 3494584 h 6865418"/>
              <a:gd name="connsiteX33" fmla="*/ 4108069 w 6737350"/>
              <a:gd name="connsiteY33" fmla="*/ 2356092 h 6865418"/>
              <a:gd name="connsiteX34" fmla="*/ 2712846 w 6737350"/>
              <a:gd name="connsiteY34" fmla="*/ 39549 h 6865418"/>
              <a:gd name="connsiteX35" fmla="*/ 4027487 w 6737350"/>
              <a:gd name="connsiteY35" fmla="*/ 39549 h 6865418"/>
              <a:gd name="connsiteX36" fmla="*/ 4684776 w 6737350"/>
              <a:gd name="connsiteY36" fmla="*/ 1178041 h 6865418"/>
              <a:gd name="connsiteX37" fmla="*/ 4027487 w 6737350"/>
              <a:gd name="connsiteY37" fmla="*/ 2316532 h 6865418"/>
              <a:gd name="connsiteX38" fmla="*/ 2712846 w 6737350"/>
              <a:gd name="connsiteY38" fmla="*/ 2316532 h 6865418"/>
              <a:gd name="connsiteX39" fmla="*/ 2055495 w 6737350"/>
              <a:gd name="connsiteY39" fmla="*/ 1178041 h 6865418"/>
              <a:gd name="connsiteX40" fmla="*/ 13492 w 6737350"/>
              <a:gd name="connsiteY40" fmla="*/ 0 h 6865418"/>
              <a:gd name="connsiteX41" fmla="*/ 2631396 w 6737350"/>
              <a:gd name="connsiteY41" fmla="*/ 13447 h 6865418"/>
              <a:gd name="connsiteX42" fmla="*/ 1973010 w 6737350"/>
              <a:gd name="connsiteY42" fmla="*/ 1137655 h 6865418"/>
              <a:gd name="connsiteX43" fmla="*/ 658369 w 6737350"/>
              <a:gd name="connsiteY43" fmla="*/ 1137655 h 6865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6737350" h="6865418">
                <a:moveTo>
                  <a:pt x="4765422" y="5955463"/>
                </a:moveTo>
                <a:lnTo>
                  <a:pt x="6080062" y="5955463"/>
                </a:lnTo>
                <a:lnTo>
                  <a:pt x="6604382" y="6863640"/>
                </a:lnTo>
                <a:lnTo>
                  <a:pt x="4240721" y="6864212"/>
                </a:lnTo>
                <a:close/>
                <a:moveTo>
                  <a:pt x="2712846" y="4762425"/>
                </a:moveTo>
                <a:lnTo>
                  <a:pt x="4027487" y="4762425"/>
                </a:lnTo>
                <a:lnTo>
                  <a:pt x="4684776" y="5900917"/>
                </a:lnTo>
                <a:lnTo>
                  <a:pt x="4128579" y="6864339"/>
                </a:lnTo>
                <a:lnTo>
                  <a:pt x="2612326" y="6865418"/>
                </a:lnTo>
                <a:lnTo>
                  <a:pt x="2055495" y="5900917"/>
                </a:lnTo>
                <a:close/>
                <a:moveTo>
                  <a:pt x="4765421" y="3584563"/>
                </a:moveTo>
                <a:lnTo>
                  <a:pt x="6080061" y="3584563"/>
                </a:lnTo>
                <a:lnTo>
                  <a:pt x="6737350" y="4723055"/>
                </a:lnTo>
                <a:lnTo>
                  <a:pt x="6080061" y="5861546"/>
                </a:lnTo>
                <a:lnTo>
                  <a:pt x="4765421" y="5861546"/>
                </a:lnTo>
                <a:lnTo>
                  <a:pt x="4108069" y="4723055"/>
                </a:lnTo>
                <a:close/>
                <a:moveTo>
                  <a:pt x="2712846" y="2395463"/>
                </a:moveTo>
                <a:lnTo>
                  <a:pt x="4027487" y="2395463"/>
                </a:lnTo>
                <a:lnTo>
                  <a:pt x="4684776" y="3533955"/>
                </a:lnTo>
                <a:lnTo>
                  <a:pt x="4027487" y="4672446"/>
                </a:lnTo>
                <a:lnTo>
                  <a:pt x="2712846" y="4672446"/>
                </a:lnTo>
                <a:lnTo>
                  <a:pt x="2055495" y="3533955"/>
                </a:lnTo>
                <a:close/>
                <a:moveTo>
                  <a:pt x="657289" y="1217538"/>
                </a:moveTo>
                <a:lnTo>
                  <a:pt x="1971929" y="1217538"/>
                </a:lnTo>
                <a:lnTo>
                  <a:pt x="2629281" y="2356092"/>
                </a:lnTo>
                <a:lnTo>
                  <a:pt x="1971929" y="3494584"/>
                </a:lnTo>
                <a:lnTo>
                  <a:pt x="657289" y="3494584"/>
                </a:lnTo>
                <a:lnTo>
                  <a:pt x="0" y="2356092"/>
                </a:lnTo>
                <a:close/>
                <a:moveTo>
                  <a:pt x="4765421" y="1217537"/>
                </a:moveTo>
                <a:lnTo>
                  <a:pt x="6080061" y="1217537"/>
                </a:lnTo>
                <a:lnTo>
                  <a:pt x="6737350" y="2356092"/>
                </a:lnTo>
                <a:lnTo>
                  <a:pt x="6080061" y="3494584"/>
                </a:lnTo>
                <a:lnTo>
                  <a:pt x="4765421" y="3494584"/>
                </a:lnTo>
                <a:lnTo>
                  <a:pt x="4108069" y="2356092"/>
                </a:lnTo>
                <a:close/>
                <a:moveTo>
                  <a:pt x="2712846" y="39549"/>
                </a:moveTo>
                <a:lnTo>
                  <a:pt x="4027487" y="39549"/>
                </a:lnTo>
                <a:lnTo>
                  <a:pt x="4684776" y="1178041"/>
                </a:lnTo>
                <a:lnTo>
                  <a:pt x="4027487" y="2316532"/>
                </a:lnTo>
                <a:lnTo>
                  <a:pt x="2712846" y="2316532"/>
                </a:lnTo>
                <a:lnTo>
                  <a:pt x="2055495" y="1178041"/>
                </a:lnTo>
                <a:close/>
                <a:moveTo>
                  <a:pt x="13492" y="0"/>
                </a:moveTo>
                <a:lnTo>
                  <a:pt x="2631396" y="13447"/>
                </a:lnTo>
                <a:lnTo>
                  <a:pt x="1973010" y="1137655"/>
                </a:lnTo>
                <a:lnTo>
                  <a:pt x="658369" y="1137655"/>
                </a:lnTo>
                <a:close/>
              </a:path>
            </a:pathLst>
          </a:custGeom>
        </p:spPr>
        <p:txBody>
          <a:bodyPr wrap="square">
            <a:noAutofit/>
          </a:bodyPr>
          <a:lstStyle>
            <a:lvl1pPr>
              <a:defRPr/>
            </a:lvl1pPr>
          </a:lstStyle>
          <a:p>
            <a:r>
              <a:rPr lang="en-US"/>
              <a:t>Click icon to add picture</a:t>
            </a:r>
            <a:endParaRPr lang="en-US" dirty="0"/>
          </a:p>
        </p:txBody>
      </p:sp>
      <p:sp>
        <p:nvSpPr>
          <p:cNvPr id="2" name="Title 1">
            <a:extLst>
              <a:ext uri="{FF2B5EF4-FFF2-40B4-BE49-F238E27FC236}">
                <a16:creationId xmlns:a16="http://schemas.microsoft.com/office/drawing/2014/main" id="{B6D7CE54-A067-C608-8071-D9BFAF60EA84}"/>
              </a:ext>
            </a:extLst>
          </p:cNvPr>
          <p:cNvSpPr>
            <a:spLocks noGrp="1"/>
          </p:cNvSpPr>
          <p:nvPr>
            <p:ph type="title" hasCustomPrompt="1"/>
          </p:nvPr>
        </p:nvSpPr>
        <p:spPr>
          <a:xfrm>
            <a:off x="314693" y="365125"/>
            <a:ext cx="4412934" cy="1772793"/>
          </a:xfrm>
        </p:spPr>
        <p:txBody>
          <a:bodyPr anchor="t" anchorCtr="0">
            <a:noAutofit/>
          </a:bodyPr>
          <a:lstStyle>
            <a:lvl1pPr>
              <a:defRPr>
                <a:latin typeface="+mj-lt"/>
              </a:defRPr>
            </a:lvl1pPr>
          </a:lstStyle>
          <a:p>
            <a:r>
              <a:rPr lang="en-US" dirty="0"/>
              <a:t>One-sentence headline stating the main takeaway message</a:t>
            </a:r>
          </a:p>
        </p:txBody>
      </p:sp>
      <p:sp>
        <p:nvSpPr>
          <p:cNvPr id="3" name="Content Placeholder 2">
            <a:extLst>
              <a:ext uri="{FF2B5EF4-FFF2-40B4-BE49-F238E27FC236}">
                <a16:creationId xmlns:a16="http://schemas.microsoft.com/office/drawing/2014/main" id="{92B9DD14-4659-B8FE-84E6-93F5C544420C}"/>
              </a:ext>
            </a:extLst>
          </p:cNvPr>
          <p:cNvSpPr>
            <a:spLocks noGrp="1"/>
          </p:cNvSpPr>
          <p:nvPr>
            <p:ph sz="half" idx="1" hasCustomPrompt="1"/>
          </p:nvPr>
        </p:nvSpPr>
        <p:spPr>
          <a:xfrm>
            <a:off x="314693" y="2514601"/>
            <a:ext cx="4412934" cy="3756990"/>
          </a:xfrm>
        </p:spPr>
        <p:txBody>
          <a:bodyPr anchor="t" anchorCtr="0">
            <a:noAutofit/>
          </a:bodyPr>
          <a:lstStyle>
            <a:lvl1pPr marL="0" indent="0">
              <a:buNone/>
              <a:defRPr sz="1800"/>
            </a:lvl1pPr>
          </a:lstStyle>
          <a:p>
            <a:r>
              <a:rPr lang="en-US" dirty="0"/>
              <a:t>Place content here</a:t>
            </a:r>
          </a:p>
        </p:txBody>
      </p:sp>
    </p:spTree>
    <p:extLst>
      <p:ext uri="{BB962C8B-B14F-4D97-AF65-F5344CB8AC3E}">
        <p14:creationId xmlns:p14="http://schemas.microsoft.com/office/powerpoint/2010/main" val="35542031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Column Stacked Image Series">
    <p:spTree>
      <p:nvGrpSpPr>
        <p:cNvPr id="1" name=""/>
        <p:cNvGrpSpPr/>
        <p:nvPr/>
      </p:nvGrpSpPr>
      <p:grpSpPr>
        <a:xfrm>
          <a:off x="0" y="0"/>
          <a:ext cx="0" cy="0"/>
          <a:chOff x="0" y="0"/>
          <a:chExt cx="0" cy="0"/>
        </a:xfrm>
      </p:grpSpPr>
      <p:sp>
        <p:nvSpPr>
          <p:cNvPr id="118" name="Picture Placeholder 117">
            <a:extLst>
              <a:ext uri="{FF2B5EF4-FFF2-40B4-BE49-F238E27FC236}">
                <a16:creationId xmlns:a16="http://schemas.microsoft.com/office/drawing/2014/main" id="{FCAA6D76-9D9F-EEEC-3A19-B8672A58A5A7}"/>
              </a:ext>
            </a:extLst>
          </p:cNvPr>
          <p:cNvSpPr>
            <a:spLocks noGrp="1"/>
          </p:cNvSpPr>
          <p:nvPr>
            <p:ph type="pic" sz="quarter" idx="13"/>
          </p:nvPr>
        </p:nvSpPr>
        <p:spPr>
          <a:xfrm>
            <a:off x="7645400" y="-6350"/>
            <a:ext cx="4546600" cy="2155825"/>
          </a:xfrm>
          <a:solidFill>
            <a:schemeClr val="bg2"/>
          </a:solidFill>
        </p:spPr>
        <p:txBody>
          <a:bodyPr/>
          <a:lstStyle>
            <a:lvl1pPr>
              <a:defRPr/>
            </a:lvl1pPr>
          </a:lstStyle>
          <a:p>
            <a:r>
              <a:rPr lang="en-US"/>
              <a:t>Click icon to add picture</a:t>
            </a:r>
            <a:endParaRPr lang="en-US" dirty="0"/>
          </a:p>
        </p:txBody>
      </p:sp>
      <p:sp>
        <p:nvSpPr>
          <p:cNvPr id="121" name="Picture Placeholder 120">
            <a:extLst>
              <a:ext uri="{FF2B5EF4-FFF2-40B4-BE49-F238E27FC236}">
                <a16:creationId xmlns:a16="http://schemas.microsoft.com/office/drawing/2014/main" id="{374474B3-1A16-3799-2DA6-5E1F9B62F1F2}"/>
              </a:ext>
            </a:extLst>
          </p:cNvPr>
          <p:cNvSpPr>
            <a:spLocks noGrp="1"/>
          </p:cNvSpPr>
          <p:nvPr>
            <p:ph type="pic" sz="quarter" idx="14"/>
          </p:nvPr>
        </p:nvSpPr>
        <p:spPr>
          <a:xfrm>
            <a:off x="7645400" y="2352675"/>
            <a:ext cx="4546600" cy="2149475"/>
          </a:xfrm>
          <a:solidFill>
            <a:schemeClr val="bg2"/>
          </a:solidFill>
        </p:spPr>
        <p:txBody>
          <a:bodyPr/>
          <a:lstStyle>
            <a:lvl1pPr>
              <a:defRPr/>
            </a:lvl1pPr>
          </a:lstStyle>
          <a:p>
            <a:r>
              <a:rPr lang="en-US"/>
              <a:t>Click icon to add picture</a:t>
            </a:r>
            <a:endParaRPr lang="en-US" dirty="0"/>
          </a:p>
        </p:txBody>
      </p:sp>
      <p:sp>
        <p:nvSpPr>
          <p:cNvPr id="123" name="Picture Placeholder 122">
            <a:extLst>
              <a:ext uri="{FF2B5EF4-FFF2-40B4-BE49-F238E27FC236}">
                <a16:creationId xmlns:a16="http://schemas.microsoft.com/office/drawing/2014/main" id="{0285EA67-185C-FA9B-F112-0DEA71BAF9A1}"/>
              </a:ext>
            </a:extLst>
          </p:cNvPr>
          <p:cNvSpPr>
            <a:spLocks noGrp="1"/>
          </p:cNvSpPr>
          <p:nvPr>
            <p:ph type="pic" sz="quarter" idx="15"/>
          </p:nvPr>
        </p:nvSpPr>
        <p:spPr>
          <a:xfrm>
            <a:off x="7645400" y="4703763"/>
            <a:ext cx="4546600" cy="2154237"/>
          </a:xfrm>
          <a:solidFill>
            <a:schemeClr val="bg2"/>
          </a:solidFill>
        </p:spPr>
        <p:txBody>
          <a:bodyPr/>
          <a:lstStyle>
            <a:lvl1pPr>
              <a:defRPr/>
            </a:lvl1pPr>
          </a:lstStyle>
          <a:p>
            <a:r>
              <a:rPr lang="en-US"/>
              <a:t>Click icon to add picture</a:t>
            </a:r>
            <a:endParaRPr lang="en-US" dirty="0"/>
          </a:p>
        </p:txBody>
      </p:sp>
      <p:sp>
        <p:nvSpPr>
          <p:cNvPr id="2" name="Title 1">
            <a:extLst>
              <a:ext uri="{FF2B5EF4-FFF2-40B4-BE49-F238E27FC236}">
                <a16:creationId xmlns:a16="http://schemas.microsoft.com/office/drawing/2014/main" id="{265D5DB1-B0F4-39A7-9E5F-343BB17944E4}"/>
              </a:ext>
            </a:extLst>
          </p:cNvPr>
          <p:cNvSpPr>
            <a:spLocks noGrp="1"/>
          </p:cNvSpPr>
          <p:nvPr>
            <p:ph type="title" hasCustomPrompt="1"/>
          </p:nvPr>
        </p:nvSpPr>
        <p:spPr>
          <a:xfrm>
            <a:off x="314693" y="365125"/>
            <a:ext cx="6736022" cy="1006475"/>
          </a:xfrm>
        </p:spPr>
        <p:txBody>
          <a:bodyPr>
            <a:noAutofit/>
          </a:bodyPr>
          <a:lstStyle>
            <a:lvl1pPr>
              <a:defRPr b="1">
                <a:solidFill>
                  <a:schemeClr val="tx1"/>
                </a:solidFill>
                <a:latin typeface="+mj-lt"/>
              </a:defRPr>
            </a:lvl1pPr>
          </a:lstStyle>
          <a:p>
            <a:r>
              <a:rPr lang="en-US" dirty="0"/>
              <a:t>One-sentence headline stating the main takeaway message</a:t>
            </a:r>
          </a:p>
        </p:txBody>
      </p:sp>
      <p:sp>
        <p:nvSpPr>
          <p:cNvPr id="113" name="Text Placeholder 112">
            <a:extLst>
              <a:ext uri="{FF2B5EF4-FFF2-40B4-BE49-F238E27FC236}">
                <a16:creationId xmlns:a16="http://schemas.microsoft.com/office/drawing/2014/main" id="{561B3BD0-8400-FE4A-5A3F-210329D8A10F}"/>
              </a:ext>
            </a:extLst>
          </p:cNvPr>
          <p:cNvSpPr>
            <a:spLocks noGrp="1"/>
          </p:cNvSpPr>
          <p:nvPr>
            <p:ph type="body" sz="quarter" idx="12" hasCustomPrompt="1"/>
          </p:nvPr>
        </p:nvSpPr>
        <p:spPr>
          <a:xfrm>
            <a:off x="314693" y="1817559"/>
            <a:ext cx="6763894" cy="4324823"/>
          </a:xfrm>
        </p:spPr>
        <p:txBody>
          <a:bodyPr>
            <a:noAutofit/>
          </a:bodyPr>
          <a:lstStyle>
            <a:lvl1pPr marL="0" indent="0">
              <a:buNone/>
              <a:defRPr sz="18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r>
              <a:rPr lang="en-US" dirty="0"/>
              <a:t>Place content here</a:t>
            </a:r>
          </a:p>
        </p:txBody>
      </p:sp>
      <p:sp>
        <p:nvSpPr>
          <p:cNvPr id="4" name="Rectangle 6">
            <a:extLst>
              <a:ext uri="{FF2B5EF4-FFF2-40B4-BE49-F238E27FC236}">
                <a16:creationId xmlns:a16="http://schemas.microsoft.com/office/drawing/2014/main" id="{DAF7721B-92F3-10FF-5A89-459D1C6BA969}"/>
              </a:ext>
            </a:extLst>
          </p:cNvPr>
          <p:cNvSpPr>
            <a:spLocks noChangeArrowheads="1"/>
          </p:cNvSpPr>
          <p:nvPr userDrawn="1"/>
        </p:nvSpPr>
        <p:spPr bwMode="auto">
          <a:xfrm flipH="1">
            <a:off x="11526723" y="6576851"/>
            <a:ext cx="280401" cy="152400"/>
          </a:xfrm>
          <a:prstGeom prst="rect">
            <a:avLst/>
          </a:prstGeom>
          <a:noFill/>
          <a:ln w="9525">
            <a:noFill/>
            <a:miter lim="800000"/>
            <a:headEnd/>
            <a:tailEnd/>
          </a:ln>
          <a:effectLst/>
        </p:spPr>
        <p:txBody>
          <a:bodyPr lIns="0" tIns="0" rIns="0" bIns="0"/>
          <a:lstStyle/>
          <a:p>
            <a:pPr algn="ctr" defTabSz="173038">
              <a:lnSpc>
                <a:spcPct val="90000"/>
              </a:lnSpc>
              <a:tabLst>
                <a:tab pos="230188" algn="l"/>
              </a:tabLst>
              <a:defRPr/>
            </a:pPr>
            <a:fld id="{040BB257-551A-4736-B50F-DCF1BA034C06}" type="slidenum">
              <a:rPr lang="en-US" sz="1000" smtClean="0">
                <a:solidFill>
                  <a:schemeClr val="bg1"/>
                </a:solidFill>
                <a:latin typeface="Aptos Light" panose="020B0004020202020204" pitchFamily="34" charset="0"/>
                <a:ea typeface="Aptos" panose="02000000000000000000" pitchFamily="2" charset="0"/>
                <a:cs typeface="Times New Roman" panose="02020603050405020304" pitchFamily="18" charset="0"/>
              </a:rPr>
              <a:pPr algn="ctr" defTabSz="173038">
                <a:lnSpc>
                  <a:spcPct val="90000"/>
                </a:lnSpc>
                <a:tabLst>
                  <a:tab pos="230188" algn="l"/>
                </a:tabLst>
                <a:defRPr/>
              </a:pPr>
              <a:t>‹#›</a:t>
            </a:fld>
            <a:endParaRPr lang="en-US" sz="1000" dirty="0">
              <a:solidFill>
                <a:schemeClr val="bg1"/>
              </a:solidFill>
              <a:latin typeface="Aptos Light" panose="020B0004020202020204" pitchFamily="34" charset="0"/>
              <a:ea typeface="Aptos" panose="02000000000000000000" pitchFamily="2" charset="0"/>
              <a:cs typeface="Times New Roman" panose="02020603050405020304" pitchFamily="18" charset="0"/>
            </a:endParaRPr>
          </a:p>
        </p:txBody>
      </p:sp>
    </p:spTree>
    <p:extLst>
      <p:ext uri="{BB962C8B-B14F-4D97-AF65-F5344CB8AC3E}">
        <p14:creationId xmlns:p14="http://schemas.microsoft.com/office/powerpoint/2010/main" val="33149681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Column A">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2B9DD14-4659-B8FE-84E6-93F5C544420C}"/>
              </a:ext>
            </a:extLst>
          </p:cNvPr>
          <p:cNvSpPr>
            <a:spLocks noGrp="1"/>
          </p:cNvSpPr>
          <p:nvPr>
            <p:ph sz="half" idx="1" hasCustomPrompt="1"/>
          </p:nvPr>
        </p:nvSpPr>
        <p:spPr>
          <a:xfrm>
            <a:off x="314692" y="1825625"/>
            <a:ext cx="5563532" cy="4131422"/>
          </a:xfrm>
        </p:spPr>
        <p:txBody>
          <a:bodyPr/>
          <a:lstStyle>
            <a:lvl1pPr marL="0" indent="0">
              <a:spcBef>
                <a:spcPts val="1200"/>
              </a:spcBef>
              <a:buNone/>
              <a:defRPr sz="1800"/>
            </a:lvl1pPr>
          </a:lstStyle>
          <a:p>
            <a:r>
              <a:rPr lang="en-US" dirty="0"/>
              <a:t>Place content here</a:t>
            </a:r>
          </a:p>
        </p:txBody>
      </p:sp>
      <p:sp>
        <p:nvSpPr>
          <p:cNvPr id="4" name="Content Placeholder 3">
            <a:extLst>
              <a:ext uri="{FF2B5EF4-FFF2-40B4-BE49-F238E27FC236}">
                <a16:creationId xmlns:a16="http://schemas.microsoft.com/office/drawing/2014/main" id="{F8961C74-5281-AA62-3E0D-EBE314E66ADF}"/>
              </a:ext>
            </a:extLst>
          </p:cNvPr>
          <p:cNvSpPr>
            <a:spLocks noGrp="1"/>
          </p:cNvSpPr>
          <p:nvPr>
            <p:ph sz="half" idx="2" hasCustomPrompt="1"/>
          </p:nvPr>
        </p:nvSpPr>
        <p:spPr>
          <a:xfrm>
            <a:off x="6243592" y="1825625"/>
            <a:ext cx="5563532" cy="4131422"/>
          </a:xfrm>
        </p:spPr>
        <p:txBody>
          <a:bodyPr/>
          <a:lstStyle>
            <a:lvl1pPr marL="0" indent="0">
              <a:spcBef>
                <a:spcPts val="1200"/>
              </a:spcBef>
              <a:buNone/>
              <a:defRPr sz="1800"/>
            </a:lvl1pPr>
          </a:lstStyle>
          <a:p>
            <a:r>
              <a:rPr lang="en-US" dirty="0"/>
              <a:t>Place content here</a:t>
            </a:r>
          </a:p>
        </p:txBody>
      </p:sp>
      <p:sp>
        <p:nvSpPr>
          <p:cNvPr id="6" name="Title 1">
            <a:extLst>
              <a:ext uri="{FF2B5EF4-FFF2-40B4-BE49-F238E27FC236}">
                <a16:creationId xmlns:a16="http://schemas.microsoft.com/office/drawing/2014/main" id="{97C102EF-A95D-C917-FF68-A16CB75B3C52}"/>
              </a:ext>
            </a:extLst>
          </p:cNvPr>
          <p:cNvSpPr>
            <a:spLocks noGrp="1"/>
          </p:cNvSpPr>
          <p:nvPr>
            <p:ph type="title" hasCustomPrompt="1"/>
          </p:nvPr>
        </p:nvSpPr>
        <p:spPr>
          <a:xfrm>
            <a:off x="314692" y="365125"/>
            <a:ext cx="11492432" cy="886397"/>
          </a:xfrm>
        </p:spPr>
        <p:txBody>
          <a:bodyPr/>
          <a:lstStyle>
            <a:lvl1pPr>
              <a:defRPr>
                <a:latin typeface="+mj-lt"/>
              </a:defRPr>
            </a:lvl1pPr>
          </a:lstStyle>
          <a:p>
            <a:r>
              <a:rPr lang="en-US" dirty="0"/>
              <a:t>One-sentence headline stating the main takeaway message</a:t>
            </a:r>
          </a:p>
        </p:txBody>
      </p:sp>
    </p:spTree>
    <p:extLst>
      <p:ext uri="{BB962C8B-B14F-4D97-AF65-F5344CB8AC3E}">
        <p14:creationId xmlns:p14="http://schemas.microsoft.com/office/powerpoint/2010/main" val="41155777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Column B">
    <p:bg>
      <p:bgPr>
        <a:solidFill>
          <a:schemeClr val="accent1"/>
        </a:solidFill>
        <a:effectLst/>
      </p:bgPr>
    </p:bg>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4F099DB8-02EB-0BAA-D750-3A0693F28BB8}"/>
              </a:ext>
            </a:extLst>
          </p:cNvPr>
          <p:cNvSpPr/>
          <p:nvPr userDrawn="1"/>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a:solidFill>
            <a:schemeClr val="accent1"/>
          </a:solidFill>
          <a:ln w="0" cap="flat">
            <a:noFill/>
            <a:prstDash val="solid"/>
            <a:miter/>
          </a:ln>
        </p:spPr>
        <p:txBody>
          <a:bodyPr rtlCol="0" anchor="ctr"/>
          <a:lstStyle/>
          <a:p>
            <a:endParaRPr lang="en-US" dirty="0">
              <a:latin typeface="Aptos Light" panose="020B0004020202020204" pitchFamily="34" charset="0"/>
            </a:endParaRPr>
          </a:p>
        </p:txBody>
      </p:sp>
      <p:sp>
        <p:nvSpPr>
          <p:cNvPr id="5" name="Rectangle 6">
            <a:extLst>
              <a:ext uri="{FF2B5EF4-FFF2-40B4-BE49-F238E27FC236}">
                <a16:creationId xmlns:a16="http://schemas.microsoft.com/office/drawing/2014/main" id="{16F1A98B-07FE-B21C-77B1-F780EBF12B12}"/>
              </a:ext>
            </a:extLst>
          </p:cNvPr>
          <p:cNvSpPr>
            <a:spLocks noChangeArrowheads="1"/>
          </p:cNvSpPr>
          <p:nvPr userDrawn="1"/>
        </p:nvSpPr>
        <p:spPr bwMode="auto">
          <a:xfrm flipH="1">
            <a:off x="11526723" y="6576851"/>
            <a:ext cx="280401" cy="152400"/>
          </a:xfrm>
          <a:prstGeom prst="rect">
            <a:avLst/>
          </a:prstGeom>
          <a:noFill/>
          <a:ln w="9525">
            <a:noFill/>
            <a:miter lim="800000"/>
            <a:headEnd/>
            <a:tailEnd/>
          </a:ln>
          <a:effectLst/>
        </p:spPr>
        <p:txBody>
          <a:bodyPr lIns="0" tIns="0" rIns="0" bIns="0"/>
          <a:lstStyle/>
          <a:p>
            <a:pPr algn="ctr" defTabSz="173038">
              <a:lnSpc>
                <a:spcPct val="90000"/>
              </a:lnSpc>
              <a:tabLst>
                <a:tab pos="230188" algn="l"/>
              </a:tabLst>
              <a:defRPr/>
            </a:pPr>
            <a:fld id="{040BB257-551A-4736-B50F-DCF1BA034C06}" type="slidenum">
              <a:rPr lang="en-US" sz="1000" smtClean="0">
                <a:solidFill>
                  <a:schemeClr val="bg1"/>
                </a:solidFill>
                <a:latin typeface="Aptos Light" panose="020B0004020202020204" pitchFamily="34" charset="0"/>
                <a:ea typeface="Aptos" panose="02000000000000000000" pitchFamily="2" charset="0"/>
                <a:cs typeface="Times New Roman" panose="02020603050405020304" pitchFamily="18" charset="0"/>
              </a:rPr>
              <a:pPr algn="ctr" defTabSz="173038">
                <a:lnSpc>
                  <a:spcPct val="90000"/>
                </a:lnSpc>
                <a:tabLst>
                  <a:tab pos="230188" algn="l"/>
                </a:tabLst>
                <a:defRPr/>
              </a:pPr>
              <a:t>‹#›</a:t>
            </a:fld>
            <a:endParaRPr lang="en-US" sz="1000" dirty="0">
              <a:solidFill>
                <a:schemeClr val="bg1"/>
              </a:solidFill>
              <a:latin typeface="Aptos Light" panose="020B0004020202020204" pitchFamily="34" charset="0"/>
              <a:ea typeface="Aptos" panose="02000000000000000000" pitchFamily="2" charset="0"/>
              <a:cs typeface="Times New Roman" panose="02020603050405020304" pitchFamily="18" charset="0"/>
            </a:endParaRPr>
          </a:p>
        </p:txBody>
      </p:sp>
      <p:pic>
        <p:nvPicPr>
          <p:cNvPr id="7" name="Graphic 6">
            <a:extLst>
              <a:ext uri="{FF2B5EF4-FFF2-40B4-BE49-F238E27FC236}">
                <a16:creationId xmlns:a16="http://schemas.microsoft.com/office/drawing/2014/main" id="{3B2F52CC-99F4-74FB-3BF5-8DD70D4268F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14693" y="6431818"/>
            <a:ext cx="1188988" cy="285824"/>
          </a:xfrm>
          <a:prstGeom prst="rect">
            <a:avLst/>
          </a:prstGeom>
        </p:spPr>
      </p:pic>
      <p:sp>
        <p:nvSpPr>
          <p:cNvPr id="3" name="Content Placeholder 2">
            <a:extLst>
              <a:ext uri="{FF2B5EF4-FFF2-40B4-BE49-F238E27FC236}">
                <a16:creationId xmlns:a16="http://schemas.microsoft.com/office/drawing/2014/main" id="{92B9DD14-4659-B8FE-84E6-93F5C544420C}"/>
              </a:ext>
            </a:extLst>
          </p:cNvPr>
          <p:cNvSpPr>
            <a:spLocks noGrp="1"/>
          </p:cNvSpPr>
          <p:nvPr>
            <p:ph sz="half" idx="1" hasCustomPrompt="1"/>
          </p:nvPr>
        </p:nvSpPr>
        <p:spPr>
          <a:xfrm>
            <a:off x="314692" y="1825625"/>
            <a:ext cx="5563532" cy="4131422"/>
          </a:xfrm>
        </p:spPr>
        <p:txBody>
          <a:bodyPr/>
          <a:lstStyle>
            <a:lvl1pPr marL="0" indent="0">
              <a:spcBef>
                <a:spcPts val="1200"/>
              </a:spcBef>
              <a:buNone/>
              <a:defRPr sz="1800">
                <a:solidFill>
                  <a:schemeClr val="bg1"/>
                </a:solidFill>
              </a:defRPr>
            </a:lvl1pPr>
          </a:lstStyle>
          <a:p>
            <a:r>
              <a:rPr lang="en-US" dirty="0"/>
              <a:t>Place content here</a:t>
            </a:r>
          </a:p>
        </p:txBody>
      </p:sp>
      <p:sp>
        <p:nvSpPr>
          <p:cNvPr id="4" name="Content Placeholder 3">
            <a:extLst>
              <a:ext uri="{FF2B5EF4-FFF2-40B4-BE49-F238E27FC236}">
                <a16:creationId xmlns:a16="http://schemas.microsoft.com/office/drawing/2014/main" id="{F8961C74-5281-AA62-3E0D-EBE314E66ADF}"/>
              </a:ext>
            </a:extLst>
          </p:cNvPr>
          <p:cNvSpPr>
            <a:spLocks noGrp="1"/>
          </p:cNvSpPr>
          <p:nvPr>
            <p:ph sz="half" idx="2" hasCustomPrompt="1"/>
          </p:nvPr>
        </p:nvSpPr>
        <p:spPr>
          <a:xfrm>
            <a:off x="6243592" y="1825625"/>
            <a:ext cx="5563532" cy="4131422"/>
          </a:xfrm>
        </p:spPr>
        <p:txBody>
          <a:bodyPr/>
          <a:lstStyle>
            <a:lvl1pPr marL="0" indent="0">
              <a:spcBef>
                <a:spcPts val="1200"/>
              </a:spcBef>
              <a:buNone/>
              <a:defRPr sz="1800">
                <a:solidFill>
                  <a:schemeClr val="bg1"/>
                </a:solidFill>
              </a:defRPr>
            </a:lvl1pPr>
          </a:lstStyle>
          <a:p>
            <a:r>
              <a:rPr lang="en-US" dirty="0"/>
              <a:t>Place content here</a:t>
            </a:r>
          </a:p>
        </p:txBody>
      </p:sp>
      <p:sp>
        <p:nvSpPr>
          <p:cNvPr id="6" name="Title 1">
            <a:extLst>
              <a:ext uri="{FF2B5EF4-FFF2-40B4-BE49-F238E27FC236}">
                <a16:creationId xmlns:a16="http://schemas.microsoft.com/office/drawing/2014/main" id="{97C102EF-A95D-C917-FF68-A16CB75B3C52}"/>
              </a:ext>
            </a:extLst>
          </p:cNvPr>
          <p:cNvSpPr>
            <a:spLocks noGrp="1"/>
          </p:cNvSpPr>
          <p:nvPr>
            <p:ph type="title" hasCustomPrompt="1"/>
          </p:nvPr>
        </p:nvSpPr>
        <p:spPr>
          <a:xfrm>
            <a:off x="314692" y="365125"/>
            <a:ext cx="11492432" cy="886397"/>
          </a:xfrm>
        </p:spPr>
        <p:txBody>
          <a:bodyPr/>
          <a:lstStyle>
            <a:lvl1pPr>
              <a:defRPr>
                <a:solidFill>
                  <a:schemeClr val="bg1"/>
                </a:solidFill>
                <a:latin typeface="+mj-lt"/>
              </a:defRPr>
            </a:lvl1pPr>
          </a:lstStyle>
          <a:p>
            <a:r>
              <a:rPr lang="en-US" dirty="0"/>
              <a:t>One-sentence headline stating the main takeaway message</a:t>
            </a:r>
          </a:p>
        </p:txBody>
      </p:sp>
    </p:spTree>
    <p:extLst>
      <p:ext uri="{BB962C8B-B14F-4D97-AF65-F5344CB8AC3E}">
        <p14:creationId xmlns:p14="http://schemas.microsoft.com/office/powerpoint/2010/main" val="24096508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Column 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7CE54-A067-C608-8071-D9BFAF60EA84}"/>
              </a:ext>
            </a:extLst>
          </p:cNvPr>
          <p:cNvSpPr>
            <a:spLocks noGrp="1"/>
          </p:cNvSpPr>
          <p:nvPr>
            <p:ph type="title" hasCustomPrompt="1"/>
          </p:nvPr>
        </p:nvSpPr>
        <p:spPr>
          <a:xfrm>
            <a:off x="314692" y="365125"/>
            <a:ext cx="11492432" cy="886397"/>
          </a:xfrm>
        </p:spPr>
        <p:txBody>
          <a:bodyPr>
            <a:noAutofit/>
          </a:bodyPr>
          <a:lstStyle>
            <a:lvl1pPr>
              <a:defRPr>
                <a:solidFill>
                  <a:schemeClr val="tx1"/>
                </a:solidFill>
              </a:defRPr>
            </a:lvl1pPr>
          </a:lstStyle>
          <a:p>
            <a:r>
              <a:rPr lang="en-US" dirty="0"/>
              <a:t>One-sentence headline stating the main takeaway message</a:t>
            </a:r>
          </a:p>
        </p:txBody>
      </p:sp>
      <p:sp>
        <p:nvSpPr>
          <p:cNvPr id="3" name="Content Placeholder 2">
            <a:extLst>
              <a:ext uri="{FF2B5EF4-FFF2-40B4-BE49-F238E27FC236}">
                <a16:creationId xmlns:a16="http://schemas.microsoft.com/office/drawing/2014/main" id="{92B9DD14-4659-B8FE-84E6-93F5C544420C}"/>
              </a:ext>
            </a:extLst>
          </p:cNvPr>
          <p:cNvSpPr>
            <a:spLocks noGrp="1"/>
          </p:cNvSpPr>
          <p:nvPr>
            <p:ph sz="half" idx="1" hasCustomPrompt="1"/>
          </p:nvPr>
        </p:nvSpPr>
        <p:spPr>
          <a:xfrm>
            <a:off x="314692" y="1652954"/>
            <a:ext cx="3650690" cy="4156175"/>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dirty="0"/>
              <a:t>Place content here</a:t>
            </a:r>
          </a:p>
        </p:txBody>
      </p:sp>
      <p:sp>
        <p:nvSpPr>
          <p:cNvPr id="3428" name="Content Placeholder 2">
            <a:extLst>
              <a:ext uri="{FF2B5EF4-FFF2-40B4-BE49-F238E27FC236}">
                <a16:creationId xmlns:a16="http://schemas.microsoft.com/office/drawing/2014/main" id="{91B561D3-B6AC-5C9F-026F-E37DD262A783}"/>
              </a:ext>
            </a:extLst>
          </p:cNvPr>
          <p:cNvSpPr>
            <a:spLocks noGrp="1"/>
          </p:cNvSpPr>
          <p:nvPr>
            <p:ph sz="half" idx="14" hasCustomPrompt="1"/>
          </p:nvPr>
        </p:nvSpPr>
        <p:spPr>
          <a:xfrm>
            <a:off x="4228076" y="1652954"/>
            <a:ext cx="3646421" cy="4156175"/>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dirty="0"/>
              <a:t>Place content here</a:t>
            </a:r>
          </a:p>
        </p:txBody>
      </p:sp>
      <p:sp>
        <p:nvSpPr>
          <p:cNvPr id="3430" name="Content Placeholder 2">
            <a:extLst>
              <a:ext uri="{FF2B5EF4-FFF2-40B4-BE49-F238E27FC236}">
                <a16:creationId xmlns:a16="http://schemas.microsoft.com/office/drawing/2014/main" id="{0971FFF4-0C2D-A4E6-1474-3D6A4F0506DA}"/>
              </a:ext>
            </a:extLst>
          </p:cNvPr>
          <p:cNvSpPr>
            <a:spLocks noGrp="1"/>
          </p:cNvSpPr>
          <p:nvPr>
            <p:ph sz="half" idx="16" hasCustomPrompt="1"/>
          </p:nvPr>
        </p:nvSpPr>
        <p:spPr>
          <a:xfrm>
            <a:off x="8156060" y="1652954"/>
            <a:ext cx="3647391" cy="4156175"/>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dirty="0"/>
              <a:t>Place content here</a:t>
            </a:r>
          </a:p>
        </p:txBody>
      </p:sp>
    </p:spTree>
    <p:extLst>
      <p:ext uri="{BB962C8B-B14F-4D97-AF65-F5344CB8AC3E}">
        <p14:creationId xmlns:p14="http://schemas.microsoft.com/office/powerpoint/2010/main" val="117285160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Column B">
    <p:bg>
      <p:bgPr>
        <a:solidFill>
          <a:schemeClr val="accent1"/>
        </a:solidFill>
        <a:effectLst/>
      </p:bgPr>
    </p:bg>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4F099DB8-02EB-0BAA-D750-3A0693F28BB8}"/>
              </a:ext>
            </a:extLst>
          </p:cNvPr>
          <p:cNvSpPr/>
          <p:nvPr userDrawn="1"/>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a:solidFill>
            <a:schemeClr val="accent1"/>
          </a:solidFill>
          <a:ln w="0" cap="flat">
            <a:noFill/>
            <a:prstDash val="solid"/>
            <a:miter/>
          </a:ln>
        </p:spPr>
        <p:txBody>
          <a:bodyPr rtlCol="0" anchor="ctr"/>
          <a:lstStyle/>
          <a:p>
            <a:endParaRPr lang="en-US" dirty="0">
              <a:latin typeface="Aptos Light" panose="020B0004020202020204" pitchFamily="34" charset="0"/>
            </a:endParaRPr>
          </a:p>
        </p:txBody>
      </p:sp>
      <p:sp>
        <p:nvSpPr>
          <p:cNvPr id="5" name="Rectangle 6">
            <a:extLst>
              <a:ext uri="{FF2B5EF4-FFF2-40B4-BE49-F238E27FC236}">
                <a16:creationId xmlns:a16="http://schemas.microsoft.com/office/drawing/2014/main" id="{16F1A98B-07FE-B21C-77B1-F780EBF12B12}"/>
              </a:ext>
            </a:extLst>
          </p:cNvPr>
          <p:cNvSpPr>
            <a:spLocks noChangeArrowheads="1"/>
          </p:cNvSpPr>
          <p:nvPr userDrawn="1"/>
        </p:nvSpPr>
        <p:spPr bwMode="auto">
          <a:xfrm flipH="1">
            <a:off x="11526723" y="6576851"/>
            <a:ext cx="280401" cy="152400"/>
          </a:xfrm>
          <a:prstGeom prst="rect">
            <a:avLst/>
          </a:prstGeom>
          <a:noFill/>
          <a:ln w="9525">
            <a:noFill/>
            <a:miter lim="800000"/>
            <a:headEnd/>
            <a:tailEnd/>
          </a:ln>
          <a:effectLst/>
        </p:spPr>
        <p:txBody>
          <a:bodyPr lIns="0" tIns="0" rIns="0" bIns="0"/>
          <a:lstStyle/>
          <a:p>
            <a:pPr algn="ctr" defTabSz="173038">
              <a:lnSpc>
                <a:spcPct val="90000"/>
              </a:lnSpc>
              <a:tabLst>
                <a:tab pos="230188" algn="l"/>
              </a:tabLst>
              <a:defRPr/>
            </a:pPr>
            <a:fld id="{040BB257-551A-4736-B50F-DCF1BA034C06}" type="slidenum">
              <a:rPr lang="en-US" sz="1000" smtClean="0">
                <a:solidFill>
                  <a:schemeClr val="bg1"/>
                </a:solidFill>
                <a:latin typeface="Aptos Light" panose="020B0004020202020204" pitchFamily="34" charset="0"/>
                <a:ea typeface="Aptos" panose="02000000000000000000" pitchFamily="2" charset="0"/>
                <a:cs typeface="Times New Roman" panose="02020603050405020304" pitchFamily="18" charset="0"/>
              </a:rPr>
              <a:pPr algn="ctr" defTabSz="173038">
                <a:lnSpc>
                  <a:spcPct val="90000"/>
                </a:lnSpc>
                <a:tabLst>
                  <a:tab pos="230188" algn="l"/>
                </a:tabLst>
                <a:defRPr/>
              </a:pPr>
              <a:t>‹#›</a:t>
            </a:fld>
            <a:endParaRPr lang="en-US" sz="1000" dirty="0">
              <a:solidFill>
                <a:schemeClr val="bg1"/>
              </a:solidFill>
              <a:latin typeface="Aptos Light" panose="020B0004020202020204" pitchFamily="34" charset="0"/>
              <a:ea typeface="Aptos" panose="02000000000000000000" pitchFamily="2" charset="0"/>
              <a:cs typeface="Times New Roman" panose="02020603050405020304" pitchFamily="18" charset="0"/>
            </a:endParaRPr>
          </a:p>
        </p:txBody>
      </p:sp>
      <p:pic>
        <p:nvPicPr>
          <p:cNvPr id="7" name="Graphic 6">
            <a:extLst>
              <a:ext uri="{FF2B5EF4-FFF2-40B4-BE49-F238E27FC236}">
                <a16:creationId xmlns:a16="http://schemas.microsoft.com/office/drawing/2014/main" id="{3B2F52CC-99F4-74FB-3BF5-8DD70D4268F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14693" y="6431818"/>
            <a:ext cx="1188988" cy="285824"/>
          </a:xfrm>
          <a:prstGeom prst="rect">
            <a:avLst/>
          </a:prstGeom>
        </p:spPr>
      </p:pic>
      <p:sp>
        <p:nvSpPr>
          <p:cNvPr id="6" name="Title 1">
            <a:extLst>
              <a:ext uri="{FF2B5EF4-FFF2-40B4-BE49-F238E27FC236}">
                <a16:creationId xmlns:a16="http://schemas.microsoft.com/office/drawing/2014/main" id="{97C102EF-A95D-C917-FF68-A16CB75B3C52}"/>
              </a:ext>
            </a:extLst>
          </p:cNvPr>
          <p:cNvSpPr>
            <a:spLocks noGrp="1"/>
          </p:cNvSpPr>
          <p:nvPr>
            <p:ph type="title" hasCustomPrompt="1"/>
          </p:nvPr>
        </p:nvSpPr>
        <p:spPr>
          <a:xfrm>
            <a:off x="314692" y="365125"/>
            <a:ext cx="11492432" cy="886397"/>
          </a:xfrm>
        </p:spPr>
        <p:txBody>
          <a:bodyPr/>
          <a:lstStyle>
            <a:lvl1pPr>
              <a:defRPr>
                <a:solidFill>
                  <a:schemeClr val="bg1"/>
                </a:solidFill>
                <a:latin typeface="+mj-lt"/>
              </a:defRPr>
            </a:lvl1pPr>
          </a:lstStyle>
          <a:p>
            <a:r>
              <a:rPr lang="en-US" dirty="0"/>
              <a:t>One-sentence headline stating the main takeaway message</a:t>
            </a:r>
          </a:p>
        </p:txBody>
      </p:sp>
      <p:sp>
        <p:nvSpPr>
          <p:cNvPr id="2" name="Content Placeholder 2">
            <a:extLst>
              <a:ext uri="{FF2B5EF4-FFF2-40B4-BE49-F238E27FC236}">
                <a16:creationId xmlns:a16="http://schemas.microsoft.com/office/drawing/2014/main" id="{7C908273-EAF5-86C7-7DA1-4B3A63FA40AD}"/>
              </a:ext>
            </a:extLst>
          </p:cNvPr>
          <p:cNvSpPr>
            <a:spLocks noGrp="1"/>
          </p:cNvSpPr>
          <p:nvPr>
            <p:ph sz="half" idx="1" hasCustomPrompt="1"/>
          </p:nvPr>
        </p:nvSpPr>
        <p:spPr>
          <a:xfrm>
            <a:off x="314692" y="1652954"/>
            <a:ext cx="3650690" cy="4156175"/>
          </a:xfrm>
        </p:spPr>
        <p:txBody>
          <a:bodyPr lIns="182880" tIns="91440" rIns="91440" bIns="91440">
            <a:noAutofit/>
          </a:bodyPr>
          <a:lstStyle>
            <a:lvl1pPr marL="0" indent="0">
              <a:spcBef>
                <a:spcPts val="1200"/>
              </a:spcBef>
              <a:spcAft>
                <a:spcPts val="60"/>
              </a:spcAft>
              <a:buNone/>
              <a:defRPr sz="1800">
                <a:solidFill>
                  <a:schemeClr val="bg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dirty="0"/>
              <a:t>Place content here</a:t>
            </a:r>
          </a:p>
        </p:txBody>
      </p:sp>
      <p:sp>
        <p:nvSpPr>
          <p:cNvPr id="9" name="Content Placeholder 2">
            <a:extLst>
              <a:ext uri="{FF2B5EF4-FFF2-40B4-BE49-F238E27FC236}">
                <a16:creationId xmlns:a16="http://schemas.microsoft.com/office/drawing/2014/main" id="{328AC23A-F6F3-1406-A41C-A53D31762F5B}"/>
              </a:ext>
            </a:extLst>
          </p:cNvPr>
          <p:cNvSpPr>
            <a:spLocks noGrp="1"/>
          </p:cNvSpPr>
          <p:nvPr>
            <p:ph sz="half" idx="14" hasCustomPrompt="1"/>
          </p:nvPr>
        </p:nvSpPr>
        <p:spPr>
          <a:xfrm>
            <a:off x="4228076" y="1652954"/>
            <a:ext cx="3646421" cy="4156175"/>
          </a:xfrm>
        </p:spPr>
        <p:txBody>
          <a:bodyPr lIns="182880" tIns="91440" rIns="91440" bIns="91440">
            <a:noAutofit/>
          </a:bodyPr>
          <a:lstStyle>
            <a:lvl1pPr marL="0" indent="0">
              <a:spcBef>
                <a:spcPts val="1200"/>
              </a:spcBef>
              <a:spcAft>
                <a:spcPts val="60"/>
              </a:spcAft>
              <a:buNone/>
              <a:defRPr sz="1800">
                <a:solidFill>
                  <a:schemeClr val="bg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dirty="0"/>
              <a:t>Place content here</a:t>
            </a:r>
          </a:p>
        </p:txBody>
      </p:sp>
      <p:sp>
        <p:nvSpPr>
          <p:cNvPr id="10" name="Content Placeholder 2">
            <a:extLst>
              <a:ext uri="{FF2B5EF4-FFF2-40B4-BE49-F238E27FC236}">
                <a16:creationId xmlns:a16="http://schemas.microsoft.com/office/drawing/2014/main" id="{08990C39-D2EB-2C24-D563-540A447C8980}"/>
              </a:ext>
            </a:extLst>
          </p:cNvPr>
          <p:cNvSpPr>
            <a:spLocks noGrp="1"/>
          </p:cNvSpPr>
          <p:nvPr>
            <p:ph sz="half" idx="16" hasCustomPrompt="1"/>
          </p:nvPr>
        </p:nvSpPr>
        <p:spPr>
          <a:xfrm>
            <a:off x="8156060" y="1652954"/>
            <a:ext cx="3647391" cy="4156175"/>
          </a:xfrm>
        </p:spPr>
        <p:txBody>
          <a:bodyPr lIns="182880" tIns="91440" rIns="91440" bIns="91440">
            <a:noAutofit/>
          </a:bodyPr>
          <a:lstStyle>
            <a:lvl1pPr marL="0" indent="0">
              <a:spcBef>
                <a:spcPts val="1200"/>
              </a:spcBef>
              <a:spcAft>
                <a:spcPts val="60"/>
              </a:spcAft>
              <a:buNone/>
              <a:defRPr sz="1800">
                <a:solidFill>
                  <a:schemeClr val="bg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dirty="0"/>
              <a:t>Place content here</a:t>
            </a:r>
          </a:p>
        </p:txBody>
      </p:sp>
    </p:spTree>
    <p:extLst>
      <p:ext uri="{BB962C8B-B14F-4D97-AF65-F5344CB8AC3E}">
        <p14:creationId xmlns:p14="http://schemas.microsoft.com/office/powerpoint/2010/main" val="15501899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Column 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7CE54-A067-C608-8071-D9BFAF60EA84}"/>
              </a:ext>
            </a:extLst>
          </p:cNvPr>
          <p:cNvSpPr>
            <a:spLocks noGrp="1"/>
          </p:cNvSpPr>
          <p:nvPr>
            <p:ph type="title" hasCustomPrompt="1"/>
          </p:nvPr>
        </p:nvSpPr>
        <p:spPr>
          <a:xfrm>
            <a:off x="314692" y="365125"/>
            <a:ext cx="11492432" cy="886397"/>
          </a:xfrm>
        </p:spPr>
        <p:txBody>
          <a:bodyPr>
            <a:noAutofit/>
          </a:bodyPr>
          <a:lstStyle>
            <a:lvl1pPr>
              <a:defRPr>
                <a:solidFill>
                  <a:schemeClr val="tx1"/>
                </a:solidFill>
              </a:defRPr>
            </a:lvl1pPr>
          </a:lstStyle>
          <a:p>
            <a:r>
              <a:rPr lang="en-US" dirty="0"/>
              <a:t>One-sentence headline stating the main takeaway message</a:t>
            </a:r>
          </a:p>
        </p:txBody>
      </p:sp>
      <p:sp>
        <p:nvSpPr>
          <p:cNvPr id="3" name="Content Placeholder 2">
            <a:extLst>
              <a:ext uri="{FF2B5EF4-FFF2-40B4-BE49-F238E27FC236}">
                <a16:creationId xmlns:a16="http://schemas.microsoft.com/office/drawing/2014/main" id="{92B9DD14-4659-B8FE-84E6-93F5C544420C}"/>
              </a:ext>
            </a:extLst>
          </p:cNvPr>
          <p:cNvSpPr>
            <a:spLocks noGrp="1"/>
          </p:cNvSpPr>
          <p:nvPr>
            <p:ph sz="half" idx="1" hasCustomPrompt="1"/>
          </p:nvPr>
        </p:nvSpPr>
        <p:spPr>
          <a:xfrm>
            <a:off x="314692" y="1629508"/>
            <a:ext cx="2743968" cy="4179621"/>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dirty="0"/>
              <a:t>Place content here</a:t>
            </a:r>
          </a:p>
        </p:txBody>
      </p:sp>
      <p:sp>
        <p:nvSpPr>
          <p:cNvPr id="3428" name="Content Placeholder 2">
            <a:extLst>
              <a:ext uri="{FF2B5EF4-FFF2-40B4-BE49-F238E27FC236}">
                <a16:creationId xmlns:a16="http://schemas.microsoft.com/office/drawing/2014/main" id="{91B561D3-B6AC-5C9F-026F-E37DD262A783}"/>
              </a:ext>
            </a:extLst>
          </p:cNvPr>
          <p:cNvSpPr>
            <a:spLocks noGrp="1"/>
          </p:cNvSpPr>
          <p:nvPr>
            <p:ph sz="half" idx="14" hasCustomPrompt="1"/>
          </p:nvPr>
        </p:nvSpPr>
        <p:spPr>
          <a:xfrm>
            <a:off x="3237701" y="1629508"/>
            <a:ext cx="2740760" cy="4179621"/>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dirty="0"/>
              <a:t>Place content here</a:t>
            </a:r>
          </a:p>
        </p:txBody>
      </p:sp>
      <p:sp>
        <p:nvSpPr>
          <p:cNvPr id="3430" name="Content Placeholder 2">
            <a:extLst>
              <a:ext uri="{FF2B5EF4-FFF2-40B4-BE49-F238E27FC236}">
                <a16:creationId xmlns:a16="http://schemas.microsoft.com/office/drawing/2014/main" id="{0971FFF4-0C2D-A4E6-1474-3D6A4F0506DA}"/>
              </a:ext>
            </a:extLst>
          </p:cNvPr>
          <p:cNvSpPr>
            <a:spLocks noGrp="1"/>
          </p:cNvSpPr>
          <p:nvPr>
            <p:ph sz="half" idx="16" hasCustomPrompt="1"/>
          </p:nvPr>
        </p:nvSpPr>
        <p:spPr>
          <a:xfrm>
            <a:off x="6144032" y="1629508"/>
            <a:ext cx="2741489" cy="4179621"/>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dirty="0"/>
              <a:t>Place content here</a:t>
            </a:r>
          </a:p>
        </p:txBody>
      </p:sp>
      <p:sp>
        <p:nvSpPr>
          <p:cNvPr id="3432" name="Content Placeholder 2">
            <a:extLst>
              <a:ext uri="{FF2B5EF4-FFF2-40B4-BE49-F238E27FC236}">
                <a16:creationId xmlns:a16="http://schemas.microsoft.com/office/drawing/2014/main" id="{13E0DCF4-21AE-4C71-696D-13E98DC66059}"/>
              </a:ext>
            </a:extLst>
          </p:cNvPr>
          <p:cNvSpPr>
            <a:spLocks noGrp="1"/>
          </p:cNvSpPr>
          <p:nvPr>
            <p:ph sz="half" idx="18" hasCustomPrompt="1"/>
          </p:nvPr>
        </p:nvSpPr>
        <p:spPr>
          <a:xfrm>
            <a:off x="9069571" y="1629508"/>
            <a:ext cx="2737553" cy="4179621"/>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dirty="0"/>
              <a:t>Place content here</a:t>
            </a:r>
          </a:p>
        </p:txBody>
      </p:sp>
    </p:spTree>
    <p:extLst>
      <p:ext uri="{BB962C8B-B14F-4D97-AF65-F5344CB8AC3E}">
        <p14:creationId xmlns:p14="http://schemas.microsoft.com/office/powerpoint/2010/main" val="41067462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Column B">
    <p:bg>
      <p:bgPr>
        <a:solidFill>
          <a:schemeClr val="accent1"/>
        </a:solidFill>
        <a:effectLst/>
      </p:bgPr>
    </p:bg>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4F099DB8-02EB-0BAA-D750-3A0693F28BB8}"/>
              </a:ext>
            </a:extLst>
          </p:cNvPr>
          <p:cNvSpPr/>
          <p:nvPr userDrawn="1"/>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a:solidFill>
            <a:schemeClr val="accent1"/>
          </a:solidFill>
          <a:ln w="0" cap="flat">
            <a:noFill/>
            <a:prstDash val="solid"/>
            <a:miter/>
          </a:ln>
        </p:spPr>
        <p:txBody>
          <a:bodyPr rtlCol="0" anchor="ctr"/>
          <a:lstStyle/>
          <a:p>
            <a:endParaRPr lang="en-US" dirty="0">
              <a:latin typeface="Aptos Light" panose="020B0004020202020204" pitchFamily="34" charset="0"/>
            </a:endParaRPr>
          </a:p>
        </p:txBody>
      </p:sp>
      <p:sp>
        <p:nvSpPr>
          <p:cNvPr id="5" name="Rectangle 6">
            <a:extLst>
              <a:ext uri="{FF2B5EF4-FFF2-40B4-BE49-F238E27FC236}">
                <a16:creationId xmlns:a16="http://schemas.microsoft.com/office/drawing/2014/main" id="{16F1A98B-07FE-B21C-77B1-F780EBF12B12}"/>
              </a:ext>
            </a:extLst>
          </p:cNvPr>
          <p:cNvSpPr>
            <a:spLocks noChangeArrowheads="1"/>
          </p:cNvSpPr>
          <p:nvPr userDrawn="1"/>
        </p:nvSpPr>
        <p:spPr bwMode="auto">
          <a:xfrm flipH="1">
            <a:off x="11526723" y="6576851"/>
            <a:ext cx="280401" cy="152400"/>
          </a:xfrm>
          <a:prstGeom prst="rect">
            <a:avLst/>
          </a:prstGeom>
          <a:noFill/>
          <a:ln w="9525">
            <a:noFill/>
            <a:miter lim="800000"/>
            <a:headEnd/>
            <a:tailEnd/>
          </a:ln>
          <a:effectLst/>
        </p:spPr>
        <p:txBody>
          <a:bodyPr lIns="0" tIns="0" rIns="0" bIns="0"/>
          <a:lstStyle/>
          <a:p>
            <a:pPr algn="ctr" defTabSz="173038">
              <a:lnSpc>
                <a:spcPct val="90000"/>
              </a:lnSpc>
              <a:tabLst>
                <a:tab pos="230188" algn="l"/>
              </a:tabLst>
              <a:defRPr/>
            </a:pPr>
            <a:fld id="{040BB257-551A-4736-B50F-DCF1BA034C06}" type="slidenum">
              <a:rPr lang="en-US" sz="1000" smtClean="0">
                <a:solidFill>
                  <a:schemeClr val="bg1"/>
                </a:solidFill>
                <a:latin typeface="Aptos Light" panose="020B0004020202020204" pitchFamily="34" charset="0"/>
                <a:ea typeface="Aptos" panose="02000000000000000000" pitchFamily="2" charset="0"/>
                <a:cs typeface="Times New Roman" panose="02020603050405020304" pitchFamily="18" charset="0"/>
              </a:rPr>
              <a:pPr algn="ctr" defTabSz="173038">
                <a:lnSpc>
                  <a:spcPct val="90000"/>
                </a:lnSpc>
                <a:tabLst>
                  <a:tab pos="230188" algn="l"/>
                </a:tabLst>
                <a:defRPr/>
              </a:pPr>
              <a:t>‹#›</a:t>
            </a:fld>
            <a:endParaRPr lang="en-US" sz="1000" dirty="0">
              <a:solidFill>
                <a:schemeClr val="bg1"/>
              </a:solidFill>
              <a:latin typeface="Aptos Light" panose="020B0004020202020204" pitchFamily="34" charset="0"/>
              <a:ea typeface="Aptos" panose="02000000000000000000" pitchFamily="2" charset="0"/>
              <a:cs typeface="Times New Roman" panose="02020603050405020304" pitchFamily="18" charset="0"/>
            </a:endParaRPr>
          </a:p>
        </p:txBody>
      </p:sp>
      <p:pic>
        <p:nvPicPr>
          <p:cNvPr id="7" name="Graphic 6">
            <a:extLst>
              <a:ext uri="{FF2B5EF4-FFF2-40B4-BE49-F238E27FC236}">
                <a16:creationId xmlns:a16="http://schemas.microsoft.com/office/drawing/2014/main" id="{3B2F52CC-99F4-74FB-3BF5-8DD70D4268F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14693" y="6431818"/>
            <a:ext cx="1188988" cy="285824"/>
          </a:xfrm>
          <a:prstGeom prst="rect">
            <a:avLst/>
          </a:prstGeom>
        </p:spPr>
      </p:pic>
      <p:sp>
        <p:nvSpPr>
          <p:cNvPr id="6" name="Title 1">
            <a:extLst>
              <a:ext uri="{FF2B5EF4-FFF2-40B4-BE49-F238E27FC236}">
                <a16:creationId xmlns:a16="http://schemas.microsoft.com/office/drawing/2014/main" id="{97C102EF-A95D-C917-FF68-A16CB75B3C52}"/>
              </a:ext>
            </a:extLst>
          </p:cNvPr>
          <p:cNvSpPr>
            <a:spLocks noGrp="1"/>
          </p:cNvSpPr>
          <p:nvPr>
            <p:ph type="title" hasCustomPrompt="1"/>
          </p:nvPr>
        </p:nvSpPr>
        <p:spPr>
          <a:xfrm>
            <a:off x="314692" y="365125"/>
            <a:ext cx="11492432" cy="886397"/>
          </a:xfrm>
        </p:spPr>
        <p:txBody>
          <a:bodyPr/>
          <a:lstStyle>
            <a:lvl1pPr>
              <a:defRPr>
                <a:solidFill>
                  <a:schemeClr val="bg1"/>
                </a:solidFill>
                <a:latin typeface="+mj-lt"/>
              </a:defRPr>
            </a:lvl1pPr>
          </a:lstStyle>
          <a:p>
            <a:r>
              <a:rPr lang="en-US" dirty="0"/>
              <a:t>One-sentence headline stating the main takeaway message</a:t>
            </a:r>
          </a:p>
        </p:txBody>
      </p:sp>
      <p:sp>
        <p:nvSpPr>
          <p:cNvPr id="3" name="Content Placeholder 2">
            <a:extLst>
              <a:ext uri="{FF2B5EF4-FFF2-40B4-BE49-F238E27FC236}">
                <a16:creationId xmlns:a16="http://schemas.microsoft.com/office/drawing/2014/main" id="{4E3954A7-39D8-F93F-8AB5-8AFDA80ABC34}"/>
              </a:ext>
            </a:extLst>
          </p:cNvPr>
          <p:cNvSpPr>
            <a:spLocks noGrp="1"/>
          </p:cNvSpPr>
          <p:nvPr>
            <p:ph sz="half" idx="1" hasCustomPrompt="1"/>
          </p:nvPr>
        </p:nvSpPr>
        <p:spPr>
          <a:xfrm>
            <a:off x="314692" y="1629508"/>
            <a:ext cx="2743968" cy="4179621"/>
          </a:xfrm>
        </p:spPr>
        <p:txBody>
          <a:bodyPr lIns="182880" tIns="91440" rIns="91440" bIns="91440">
            <a:noAutofit/>
          </a:bodyPr>
          <a:lstStyle>
            <a:lvl1pPr marL="0" indent="0">
              <a:spcBef>
                <a:spcPts val="1200"/>
              </a:spcBef>
              <a:spcAft>
                <a:spcPts val="60"/>
              </a:spcAft>
              <a:buNone/>
              <a:defRPr sz="1800">
                <a:solidFill>
                  <a:schemeClr val="bg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dirty="0"/>
              <a:t>Place content here</a:t>
            </a:r>
          </a:p>
        </p:txBody>
      </p:sp>
      <p:sp>
        <p:nvSpPr>
          <p:cNvPr id="4" name="Content Placeholder 2">
            <a:extLst>
              <a:ext uri="{FF2B5EF4-FFF2-40B4-BE49-F238E27FC236}">
                <a16:creationId xmlns:a16="http://schemas.microsoft.com/office/drawing/2014/main" id="{E933C006-27BF-E46C-6464-DF2AED8EF3CF}"/>
              </a:ext>
            </a:extLst>
          </p:cNvPr>
          <p:cNvSpPr>
            <a:spLocks noGrp="1"/>
          </p:cNvSpPr>
          <p:nvPr>
            <p:ph sz="half" idx="14" hasCustomPrompt="1"/>
          </p:nvPr>
        </p:nvSpPr>
        <p:spPr>
          <a:xfrm>
            <a:off x="3237701" y="1629508"/>
            <a:ext cx="2740760" cy="4179621"/>
          </a:xfrm>
        </p:spPr>
        <p:txBody>
          <a:bodyPr lIns="182880" tIns="91440" rIns="91440" bIns="91440">
            <a:noAutofit/>
          </a:bodyPr>
          <a:lstStyle>
            <a:lvl1pPr marL="0" indent="0">
              <a:spcBef>
                <a:spcPts val="1200"/>
              </a:spcBef>
              <a:spcAft>
                <a:spcPts val="60"/>
              </a:spcAft>
              <a:buNone/>
              <a:defRPr sz="1800">
                <a:solidFill>
                  <a:schemeClr val="bg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dirty="0"/>
              <a:t>Place content here</a:t>
            </a:r>
          </a:p>
        </p:txBody>
      </p:sp>
      <p:sp>
        <p:nvSpPr>
          <p:cNvPr id="11" name="Content Placeholder 2">
            <a:extLst>
              <a:ext uri="{FF2B5EF4-FFF2-40B4-BE49-F238E27FC236}">
                <a16:creationId xmlns:a16="http://schemas.microsoft.com/office/drawing/2014/main" id="{372DE149-7914-DD03-AF2A-717A4DBC4C42}"/>
              </a:ext>
            </a:extLst>
          </p:cNvPr>
          <p:cNvSpPr>
            <a:spLocks noGrp="1"/>
          </p:cNvSpPr>
          <p:nvPr>
            <p:ph sz="half" idx="16" hasCustomPrompt="1"/>
          </p:nvPr>
        </p:nvSpPr>
        <p:spPr>
          <a:xfrm>
            <a:off x="6144032" y="1629508"/>
            <a:ext cx="2741489" cy="4179621"/>
          </a:xfrm>
        </p:spPr>
        <p:txBody>
          <a:bodyPr lIns="182880" tIns="91440" rIns="91440" bIns="91440">
            <a:noAutofit/>
          </a:bodyPr>
          <a:lstStyle>
            <a:lvl1pPr marL="0" indent="0">
              <a:spcBef>
                <a:spcPts val="1200"/>
              </a:spcBef>
              <a:spcAft>
                <a:spcPts val="60"/>
              </a:spcAft>
              <a:buNone/>
              <a:defRPr sz="1800">
                <a:solidFill>
                  <a:schemeClr val="bg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dirty="0"/>
              <a:t>Place content here</a:t>
            </a:r>
          </a:p>
        </p:txBody>
      </p:sp>
      <p:sp>
        <p:nvSpPr>
          <p:cNvPr id="12" name="Content Placeholder 2">
            <a:extLst>
              <a:ext uri="{FF2B5EF4-FFF2-40B4-BE49-F238E27FC236}">
                <a16:creationId xmlns:a16="http://schemas.microsoft.com/office/drawing/2014/main" id="{C563E755-9A43-BCF9-FC26-D2B9312D44A8}"/>
              </a:ext>
            </a:extLst>
          </p:cNvPr>
          <p:cNvSpPr>
            <a:spLocks noGrp="1"/>
          </p:cNvSpPr>
          <p:nvPr>
            <p:ph sz="half" idx="18" hasCustomPrompt="1"/>
          </p:nvPr>
        </p:nvSpPr>
        <p:spPr>
          <a:xfrm>
            <a:off x="9069571" y="1629508"/>
            <a:ext cx="2737553" cy="4179621"/>
          </a:xfrm>
        </p:spPr>
        <p:txBody>
          <a:bodyPr lIns="182880" tIns="91440" rIns="91440" bIns="91440">
            <a:noAutofit/>
          </a:bodyPr>
          <a:lstStyle>
            <a:lvl1pPr marL="0" indent="0">
              <a:spcBef>
                <a:spcPts val="1200"/>
              </a:spcBef>
              <a:spcAft>
                <a:spcPts val="60"/>
              </a:spcAft>
              <a:buNone/>
              <a:defRPr sz="1800">
                <a:solidFill>
                  <a:schemeClr val="bg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dirty="0"/>
              <a:t>Place content here</a:t>
            </a:r>
          </a:p>
        </p:txBody>
      </p:sp>
    </p:spTree>
    <p:extLst>
      <p:ext uri="{BB962C8B-B14F-4D97-AF65-F5344CB8AC3E}">
        <p14:creationId xmlns:p14="http://schemas.microsoft.com/office/powerpoint/2010/main" val="143458163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Column Green Ba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7CE54-A067-C608-8071-D9BFAF60EA84}"/>
              </a:ext>
            </a:extLst>
          </p:cNvPr>
          <p:cNvSpPr>
            <a:spLocks noGrp="1"/>
          </p:cNvSpPr>
          <p:nvPr>
            <p:ph type="title" hasCustomPrompt="1"/>
          </p:nvPr>
        </p:nvSpPr>
        <p:spPr>
          <a:xfrm>
            <a:off x="314692" y="365125"/>
            <a:ext cx="11492432" cy="886397"/>
          </a:xfrm>
        </p:spPr>
        <p:txBody>
          <a:bodyPr>
            <a:noAutofit/>
          </a:bodyPr>
          <a:lstStyle>
            <a:lvl1pPr>
              <a:defRPr>
                <a:solidFill>
                  <a:schemeClr val="tx1"/>
                </a:solidFill>
              </a:defRPr>
            </a:lvl1pPr>
          </a:lstStyle>
          <a:p>
            <a:r>
              <a:rPr lang="en-US" dirty="0"/>
              <a:t>One-sentence headline stating the main takeaway message</a:t>
            </a:r>
          </a:p>
        </p:txBody>
      </p:sp>
      <p:sp>
        <p:nvSpPr>
          <p:cNvPr id="3" name="Content Placeholder 2">
            <a:extLst>
              <a:ext uri="{FF2B5EF4-FFF2-40B4-BE49-F238E27FC236}">
                <a16:creationId xmlns:a16="http://schemas.microsoft.com/office/drawing/2014/main" id="{92B9DD14-4659-B8FE-84E6-93F5C544420C}"/>
              </a:ext>
            </a:extLst>
          </p:cNvPr>
          <p:cNvSpPr>
            <a:spLocks noGrp="1"/>
          </p:cNvSpPr>
          <p:nvPr>
            <p:ph sz="half" idx="1" hasCustomPrompt="1"/>
          </p:nvPr>
        </p:nvSpPr>
        <p:spPr>
          <a:xfrm>
            <a:off x="314692" y="2151529"/>
            <a:ext cx="5528426" cy="3805518"/>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solidFill>
                  <a:schemeClr val="tx1"/>
                </a:solidFill>
              </a:defRPr>
            </a:lvl5pPr>
          </a:lstStyle>
          <a:p>
            <a:r>
              <a:rPr lang="en-US" dirty="0"/>
              <a:t>Place content here</a:t>
            </a:r>
          </a:p>
        </p:txBody>
      </p:sp>
      <p:sp>
        <p:nvSpPr>
          <p:cNvPr id="4" name="Content Placeholder 3">
            <a:extLst>
              <a:ext uri="{FF2B5EF4-FFF2-40B4-BE49-F238E27FC236}">
                <a16:creationId xmlns:a16="http://schemas.microsoft.com/office/drawing/2014/main" id="{F8961C74-5281-AA62-3E0D-EBE314E66ADF}"/>
              </a:ext>
            </a:extLst>
          </p:cNvPr>
          <p:cNvSpPr>
            <a:spLocks noGrp="1"/>
          </p:cNvSpPr>
          <p:nvPr>
            <p:ph sz="half" idx="2" hasCustomPrompt="1"/>
          </p:nvPr>
        </p:nvSpPr>
        <p:spPr>
          <a:xfrm>
            <a:off x="6237905" y="2151529"/>
            <a:ext cx="5534113" cy="3805518"/>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solidFill>
                  <a:schemeClr val="tx1"/>
                </a:solidFill>
              </a:defRPr>
            </a:lvl5pPr>
          </a:lstStyle>
          <a:p>
            <a:r>
              <a:rPr lang="en-US" dirty="0"/>
              <a:t>Place content here</a:t>
            </a:r>
          </a:p>
        </p:txBody>
      </p:sp>
      <p:sp>
        <p:nvSpPr>
          <p:cNvPr id="5" name="Text Placeholder 212">
            <a:extLst>
              <a:ext uri="{FF2B5EF4-FFF2-40B4-BE49-F238E27FC236}">
                <a16:creationId xmlns:a16="http://schemas.microsoft.com/office/drawing/2014/main" id="{E5D92591-51DF-3209-1704-154E381BA6FD}"/>
              </a:ext>
            </a:extLst>
          </p:cNvPr>
          <p:cNvSpPr>
            <a:spLocks noGrp="1"/>
          </p:cNvSpPr>
          <p:nvPr>
            <p:ph type="body" sz="quarter" idx="13" hasCustomPrompt="1"/>
          </p:nvPr>
        </p:nvSpPr>
        <p:spPr>
          <a:xfrm>
            <a:off x="314691" y="1636713"/>
            <a:ext cx="5534113" cy="433965"/>
          </a:xfrm>
          <a:solidFill>
            <a:schemeClr val="tx2"/>
          </a:solidFill>
        </p:spPr>
        <p:txBody>
          <a:bodyPr wrap="square" lIns="182880" tIns="91440" rIns="91440" bIns="91440">
            <a:noAutofit/>
          </a:bodyPr>
          <a:lstStyle>
            <a:lvl1pPr marL="0" indent="0">
              <a:buNone/>
              <a:defRPr sz="1800" b="1" i="0">
                <a:solidFill>
                  <a:schemeClr val="bg1"/>
                </a:solidFill>
                <a:latin typeface="+mj-lt"/>
              </a:defRPr>
            </a:lvl1pPr>
            <a:lvl2pPr marL="457200" indent="0">
              <a:buNone/>
              <a:defRPr sz="1800" b="1">
                <a:solidFill>
                  <a:schemeClr val="bg1"/>
                </a:solidFill>
              </a:defRPr>
            </a:lvl2pPr>
            <a:lvl3pPr marL="914400" indent="0">
              <a:buNone/>
              <a:defRPr sz="1800" b="1">
                <a:solidFill>
                  <a:schemeClr val="bg1"/>
                </a:solidFill>
              </a:defRPr>
            </a:lvl3pPr>
            <a:lvl4pPr marL="1371600" indent="0">
              <a:buNone/>
              <a:defRPr sz="1800" b="1">
                <a:solidFill>
                  <a:schemeClr val="bg1"/>
                </a:solidFill>
              </a:defRPr>
            </a:lvl4pPr>
            <a:lvl5pPr marL="1828800" indent="0">
              <a:buNone/>
              <a:defRPr sz="1800" b="1">
                <a:solidFill>
                  <a:schemeClr val="bg1"/>
                </a:solidFill>
              </a:defRPr>
            </a:lvl5pPr>
          </a:lstStyle>
          <a:p>
            <a:r>
              <a:rPr lang="en-US" dirty="0"/>
              <a:t>Place content here</a:t>
            </a:r>
          </a:p>
        </p:txBody>
      </p:sp>
      <p:sp>
        <p:nvSpPr>
          <p:cNvPr id="6" name="Text Placeholder 212">
            <a:extLst>
              <a:ext uri="{FF2B5EF4-FFF2-40B4-BE49-F238E27FC236}">
                <a16:creationId xmlns:a16="http://schemas.microsoft.com/office/drawing/2014/main" id="{1322623F-B85A-91ED-9131-7E60FBA08AAC}"/>
              </a:ext>
            </a:extLst>
          </p:cNvPr>
          <p:cNvSpPr>
            <a:spLocks noGrp="1"/>
          </p:cNvSpPr>
          <p:nvPr>
            <p:ph type="body" sz="quarter" idx="14" hasCustomPrompt="1"/>
          </p:nvPr>
        </p:nvSpPr>
        <p:spPr>
          <a:xfrm>
            <a:off x="6238429" y="1636672"/>
            <a:ext cx="5534113" cy="433965"/>
          </a:xfrm>
          <a:solidFill>
            <a:schemeClr val="tx2"/>
          </a:solidFill>
        </p:spPr>
        <p:txBody>
          <a:bodyPr wrap="square" lIns="182880" tIns="91440" rIns="91440" bIns="91440">
            <a:noAutofit/>
          </a:bodyPr>
          <a:lstStyle>
            <a:lvl1pPr marL="0" indent="0">
              <a:buNone/>
              <a:defRPr sz="1800" b="1" i="0">
                <a:solidFill>
                  <a:schemeClr val="bg1"/>
                </a:solidFill>
                <a:latin typeface="+mj-lt"/>
              </a:defRPr>
            </a:lvl1pPr>
            <a:lvl2pPr marL="457200" indent="0">
              <a:buNone/>
              <a:defRPr sz="1800" b="1">
                <a:solidFill>
                  <a:schemeClr val="bg1"/>
                </a:solidFill>
              </a:defRPr>
            </a:lvl2pPr>
            <a:lvl3pPr marL="914400" indent="0">
              <a:buNone/>
              <a:defRPr sz="1800" b="1">
                <a:solidFill>
                  <a:schemeClr val="bg1"/>
                </a:solidFill>
              </a:defRPr>
            </a:lvl3pPr>
            <a:lvl4pPr marL="1371600" indent="0">
              <a:buNone/>
              <a:defRPr sz="1800" b="1">
                <a:solidFill>
                  <a:schemeClr val="bg1"/>
                </a:solidFill>
              </a:defRPr>
            </a:lvl4pPr>
            <a:lvl5pPr marL="1828800" indent="0">
              <a:buNone/>
              <a:defRPr sz="1800" b="1">
                <a:solidFill>
                  <a:schemeClr val="bg1"/>
                </a:solidFill>
              </a:defRPr>
            </a:lvl5pPr>
          </a:lstStyle>
          <a:p>
            <a:r>
              <a:rPr lang="en-US" dirty="0"/>
              <a:t>Place content here</a:t>
            </a:r>
          </a:p>
        </p:txBody>
      </p:sp>
    </p:spTree>
    <p:extLst>
      <p:ext uri="{BB962C8B-B14F-4D97-AF65-F5344CB8AC3E}">
        <p14:creationId xmlns:p14="http://schemas.microsoft.com/office/powerpoint/2010/main" val="200083594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Column Green Ba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7CE54-A067-C608-8071-D9BFAF60EA84}"/>
              </a:ext>
            </a:extLst>
          </p:cNvPr>
          <p:cNvSpPr>
            <a:spLocks noGrp="1"/>
          </p:cNvSpPr>
          <p:nvPr>
            <p:ph type="title" hasCustomPrompt="1"/>
          </p:nvPr>
        </p:nvSpPr>
        <p:spPr>
          <a:xfrm>
            <a:off x="314692" y="365125"/>
            <a:ext cx="11492432" cy="886397"/>
          </a:xfrm>
        </p:spPr>
        <p:txBody>
          <a:bodyPr>
            <a:noAutofit/>
          </a:bodyPr>
          <a:lstStyle>
            <a:lvl1pPr>
              <a:defRPr>
                <a:solidFill>
                  <a:schemeClr val="tx1"/>
                </a:solidFill>
                <a:latin typeface="+mj-lt"/>
              </a:defRPr>
            </a:lvl1pPr>
          </a:lstStyle>
          <a:p>
            <a:r>
              <a:rPr lang="en-US" dirty="0"/>
              <a:t>One-sentence headline stating the main takeaway message</a:t>
            </a:r>
          </a:p>
        </p:txBody>
      </p:sp>
      <p:sp>
        <p:nvSpPr>
          <p:cNvPr id="3" name="Content Placeholder 2">
            <a:extLst>
              <a:ext uri="{FF2B5EF4-FFF2-40B4-BE49-F238E27FC236}">
                <a16:creationId xmlns:a16="http://schemas.microsoft.com/office/drawing/2014/main" id="{92B9DD14-4659-B8FE-84E6-93F5C544420C}"/>
              </a:ext>
            </a:extLst>
          </p:cNvPr>
          <p:cNvSpPr>
            <a:spLocks noGrp="1"/>
          </p:cNvSpPr>
          <p:nvPr>
            <p:ph sz="half" idx="1" hasCustomPrompt="1"/>
          </p:nvPr>
        </p:nvSpPr>
        <p:spPr>
          <a:xfrm>
            <a:off x="314692" y="2191870"/>
            <a:ext cx="3650690" cy="3617259"/>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dirty="0"/>
              <a:t>Place content here</a:t>
            </a:r>
          </a:p>
        </p:txBody>
      </p:sp>
      <p:sp>
        <p:nvSpPr>
          <p:cNvPr id="3428" name="Content Placeholder 2">
            <a:extLst>
              <a:ext uri="{FF2B5EF4-FFF2-40B4-BE49-F238E27FC236}">
                <a16:creationId xmlns:a16="http://schemas.microsoft.com/office/drawing/2014/main" id="{91B561D3-B6AC-5C9F-026F-E37DD262A783}"/>
              </a:ext>
            </a:extLst>
          </p:cNvPr>
          <p:cNvSpPr>
            <a:spLocks noGrp="1"/>
          </p:cNvSpPr>
          <p:nvPr>
            <p:ph sz="half" idx="14" hasCustomPrompt="1"/>
          </p:nvPr>
        </p:nvSpPr>
        <p:spPr>
          <a:xfrm>
            <a:off x="4228076" y="2191870"/>
            <a:ext cx="3646421" cy="3617259"/>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dirty="0"/>
              <a:t>Place content here</a:t>
            </a:r>
          </a:p>
        </p:txBody>
      </p:sp>
      <p:sp>
        <p:nvSpPr>
          <p:cNvPr id="3430" name="Content Placeholder 2">
            <a:extLst>
              <a:ext uri="{FF2B5EF4-FFF2-40B4-BE49-F238E27FC236}">
                <a16:creationId xmlns:a16="http://schemas.microsoft.com/office/drawing/2014/main" id="{0971FFF4-0C2D-A4E6-1474-3D6A4F0506DA}"/>
              </a:ext>
            </a:extLst>
          </p:cNvPr>
          <p:cNvSpPr>
            <a:spLocks noGrp="1"/>
          </p:cNvSpPr>
          <p:nvPr>
            <p:ph sz="half" idx="16" hasCustomPrompt="1"/>
          </p:nvPr>
        </p:nvSpPr>
        <p:spPr>
          <a:xfrm>
            <a:off x="8156060" y="2191870"/>
            <a:ext cx="3647391" cy="3617259"/>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dirty="0"/>
              <a:t>Place content here</a:t>
            </a:r>
          </a:p>
        </p:txBody>
      </p:sp>
      <p:sp>
        <p:nvSpPr>
          <p:cNvPr id="4" name="Text Placeholder 212">
            <a:extLst>
              <a:ext uri="{FF2B5EF4-FFF2-40B4-BE49-F238E27FC236}">
                <a16:creationId xmlns:a16="http://schemas.microsoft.com/office/drawing/2014/main" id="{0EDE83FF-6880-0C2B-F666-A52972148FBD}"/>
              </a:ext>
            </a:extLst>
          </p:cNvPr>
          <p:cNvSpPr>
            <a:spLocks noGrp="1"/>
          </p:cNvSpPr>
          <p:nvPr>
            <p:ph type="body" sz="quarter" idx="13" hasCustomPrompt="1"/>
          </p:nvPr>
        </p:nvSpPr>
        <p:spPr>
          <a:xfrm>
            <a:off x="314691" y="1636713"/>
            <a:ext cx="3646421" cy="433965"/>
          </a:xfrm>
          <a:solidFill>
            <a:schemeClr val="tx2"/>
          </a:solidFill>
        </p:spPr>
        <p:txBody>
          <a:bodyPr wrap="square" lIns="182880" tIns="91440" rIns="91440" bIns="91440">
            <a:noAutofit/>
          </a:bodyPr>
          <a:lstStyle>
            <a:lvl1pPr marL="0" indent="0">
              <a:buNone/>
              <a:defRPr sz="1800" b="1" i="0">
                <a:solidFill>
                  <a:schemeClr val="bg1"/>
                </a:solidFill>
                <a:latin typeface="+mj-lt"/>
              </a:defRPr>
            </a:lvl1pPr>
            <a:lvl2pPr marL="457200" indent="0">
              <a:buNone/>
              <a:defRPr sz="1800" b="1">
                <a:solidFill>
                  <a:schemeClr val="bg1"/>
                </a:solidFill>
              </a:defRPr>
            </a:lvl2pPr>
            <a:lvl3pPr marL="914400" indent="0">
              <a:buNone/>
              <a:defRPr sz="1800" b="1">
                <a:solidFill>
                  <a:schemeClr val="bg1"/>
                </a:solidFill>
              </a:defRPr>
            </a:lvl3pPr>
            <a:lvl4pPr marL="1371600" indent="0">
              <a:buNone/>
              <a:defRPr sz="1800" b="1">
                <a:solidFill>
                  <a:schemeClr val="bg1"/>
                </a:solidFill>
              </a:defRPr>
            </a:lvl4pPr>
            <a:lvl5pPr marL="1828800" indent="0">
              <a:buNone/>
              <a:defRPr sz="1800" b="1">
                <a:solidFill>
                  <a:schemeClr val="bg1"/>
                </a:solidFill>
              </a:defRPr>
            </a:lvl5pPr>
          </a:lstStyle>
          <a:p>
            <a:r>
              <a:rPr lang="en-US" dirty="0"/>
              <a:t>Place content here</a:t>
            </a:r>
          </a:p>
        </p:txBody>
      </p:sp>
      <p:sp>
        <p:nvSpPr>
          <p:cNvPr id="5" name="Text Placeholder 212">
            <a:extLst>
              <a:ext uri="{FF2B5EF4-FFF2-40B4-BE49-F238E27FC236}">
                <a16:creationId xmlns:a16="http://schemas.microsoft.com/office/drawing/2014/main" id="{8CEEB1B0-74A1-A9A5-0E01-2E2E2380F2DF}"/>
              </a:ext>
            </a:extLst>
          </p:cNvPr>
          <p:cNvSpPr>
            <a:spLocks noGrp="1"/>
          </p:cNvSpPr>
          <p:nvPr>
            <p:ph type="body" sz="quarter" idx="15" hasCustomPrompt="1"/>
          </p:nvPr>
        </p:nvSpPr>
        <p:spPr>
          <a:xfrm>
            <a:off x="4231283" y="1636713"/>
            <a:ext cx="3646421" cy="433965"/>
          </a:xfrm>
          <a:solidFill>
            <a:schemeClr val="tx2"/>
          </a:solidFill>
        </p:spPr>
        <p:txBody>
          <a:bodyPr wrap="square" lIns="182880" tIns="91440" rIns="91440" bIns="91440">
            <a:noAutofit/>
          </a:bodyPr>
          <a:lstStyle>
            <a:lvl1pPr marL="0" indent="0">
              <a:buNone/>
              <a:defRPr sz="1800" b="1" i="0">
                <a:solidFill>
                  <a:schemeClr val="bg1"/>
                </a:solidFill>
                <a:latin typeface="+mj-lt"/>
              </a:defRPr>
            </a:lvl1pPr>
            <a:lvl2pPr marL="457200" indent="0">
              <a:buNone/>
              <a:defRPr sz="1800" b="1">
                <a:solidFill>
                  <a:schemeClr val="bg1"/>
                </a:solidFill>
              </a:defRPr>
            </a:lvl2pPr>
            <a:lvl3pPr marL="914400" indent="0">
              <a:buNone/>
              <a:defRPr sz="1800" b="1">
                <a:solidFill>
                  <a:schemeClr val="bg1"/>
                </a:solidFill>
              </a:defRPr>
            </a:lvl3pPr>
            <a:lvl4pPr marL="1371600" indent="0">
              <a:buNone/>
              <a:defRPr sz="1800" b="1">
                <a:solidFill>
                  <a:schemeClr val="bg1"/>
                </a:solidFill>
              </a:defRPr>
            </a:lvl4pPr>
            <a:lvl5pPr marL="1828800" indent="0">
              <a:buNone/>
              <a:defRPr sz="1800" b="1">
                <a:solidFill>
                  <a:schemeClr val="bg1"/>
                </a:solidFill>
              </a:defRPr>
            </a:lvl5pPr>
          </a:lstStyle>
          <a:p>
            <a:r>
              <a:rPr lang="en-US" dirty="0"/>
              <a:t>Place content here</a:t>
            </a:r>
          </a:p>
        </p:txBody>
      </p:sp>
      <p:sp>
        <p:nvSpPr>
          <p:cNvPr id="6" name="Text Placeholder 212">
            <a:extLst>
              <a:ext uri="{FF2B5EF4-FFF2-40B4-BE49-F238E27FC236}">
                <a16:creationId xmlns:a16="http://schemas.microsoft.com/office/drawing/2014/main" id="{1B1FC136-726A-E90A-AA01-55CC4CA7F5C6}"/>
              </a:ext>
            </a:extLst>
          </p:cNvPr>
          <p:cNvSpPr>
            <a:spLocks noGrp="1"/>
          </p:cNvSpPr>
          <p:nvPr>
            <p:ph type="body" sz="quarter" idx="17" hasCustomPrompt="1"/>
          </p:nvPr>
        </p:nvSpPr>
        <p:spPr>
          <a:xfrm>
            <a:off x="8159995" y="1636713"/>
            <a:ext cx="3646421" cy="433965"/>
          </a:xfrm>
          <a:solidFill>
            <a:schemeClr val="tx2"/>
          </a:solidFill>
        </p:spPr>
        <p:txBody>
          <a:bodyPr wrap="square" lIns="182880" tIns="91440" rIns="91440" bIns="91440">
            <a:noAutofit/>
          </a:bodyPr>
          <a:lstStyle>
            <a:lvl1pPr marL="0" indent="0">
              <a:buNone/>
              <a:defRPr sz="1800" b="1" i="0">
                <a:solidFill>
                  <a:schemeClr val="bg1"/>
                </a:solidFill>
                <a:latin typeface="+mj-lt"/>
              </a:defRPr>
            </a:lvl1pPr>
            <a:lvl2pPr marL="457200" indent="0">
              <a:buNone/>
              <a:defRPr sz="1800" b="1">
                <a:solidFill>
                  <a:schemeClr val="bg1"/>
                </a:solidFill>
              </a:defRPr>
            </a:lvl2pPr>
            <a:lvl3pPr marL="914400" indent="0">
              <a:buNone/>
              <a:defRPr sz="1800" b="1">
                <a:solidFill>
                  <a:schemeClr val="bg1"/>
                </a:solidFill>
              </a:defRPr>
            </a:lvl3pPr>
            <a:lvl4pPr marL="1371600" indent="0">
              <a:buNone/>
              <a:defRPr sz="1800" b="1">
                <a:solidFill>
                  <a:schemeClr val="bg1"/>
                </a:solidFill>
              </a:defRPr>
            </a:lvl4pPr>
            <a:lvl5pPr marL="1828800" indent="0">
              <a:buNone/>
              <a:defRPr sz="1800" b="1">
                <a:solidFill>
                  <a:schemeClr val="bg1"/>
                </a:solidFill>
              </a:defRPr>
            </a:lvl5pPr>
          </a:lstStyle>
          <a:p>
            <a:r>
              <a:rPr lang="en-US" dirty="0"/>
              <a:t>Place content here</a:t>
            </a:r>
          </a:p>
        </p:txBody>
      </p:sp>
    </p:spTree>
    <p:extLst>
      <p:ext uri="{BB962C8B-B14F-4D97-AF65-F5344CB8AC3E}">
        <p14:creationId xmlns:p14="http://schemas.microsoft.com/office/powerpoint/2010/main" val="140144569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Column Green Ba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7CE54-A067-C608-8071-D9BFAF60EA84}"/>
              </a:ext>
            </a:extLst>
          </p:cNvPr>
          <p:cNvSpPr>
            <a:spLocks noGrp="1"/>
          </p:cNvSpPr>
          <p:nvPr>
            <p:ph type="title" hasCustomPrompt="1"/>
          </p:nvPr>
        </p:nvSpPr>
        <p:spPr>
          <a:xfrm>
            <a:off x="314692" y="365125"/>
            <a:ext cx="11492432" cy="886397"/>
          </a:xfrm>
        </p:spPr>
        <p:txBody>
          <a:bodyPr>
            <a:noAutofit/>
          </a:bodyPr>
          <a:lstStyle>
            <a:lvl1pPr>
              <a:defRPr>
                <a:solidFill>
                  <a:schemeClr val="tx1"/>
                </a:solidFill>
              </a:defRPr>
            </a:lvl1pPr>
          </a:lstStyle>
          <a:p>
            <a:r>
              <a:rPr lang="en-US" dirty="0"/>
              <a:t>One-sentence headline stating the main takeaway message</a:t>
            </a:r>
          </a:p>
        </p:txBody>
      </p:sp>
      <p:sp>
        <p:nvSpPr>
          <p:cNvPr id="3" name="Content Placeholder 2">
            <a:extLst>
              <a:ext uri="{FF2B5EF4-FFF2-40B4-BE49-F238E27FC236}">
                <a16:creationId xmlns:a16="http://schemas.microsoft.com/office/drawing/2014/main" id="{92B9DD14-4659-B8FE-84E6-93F5C544420C}"/>
              </a:ext>
            </a:extLst>
          </p:cNvPr>
          <p:cNvSpPr>
            <a:spLocks noGrp="1"/>
          </p:cNvSpPr>
          <p:nvPr>
            <p:ph sz="half" idx="1" hasCustomPrompt="1"/>
          </p:nvPr>
        </p:nvSpPr>
        <p:spPr>
          <a:xfrm>
            <a:off x="314692" y="2191870"/>
            <a:ext cx="2743968" cy="3617259"/>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dirty="0"/>
              <a:t>Place content here</a:t>
            </a:r>
          </a:p>
        </p:txBody>
      </p:sp>
      <p:sp>
        <p:nvSpPr>
          <p:cNvPr id="3428" name="Content Placeholder 2">
            <a:extLst>
              <a:ext uri="{FF2B5EF4-FFF2-40B4-BE49-F238E27FC236}">
                <a16:creationId xmlns:a16="http://schemas.microsoft.com/office/drawing/2014/main" id="{91B561D3-B6AC-5C9F-026F-E37DD262A783}"/>
              </a:ext>
            </a:extLst>
          </p:cNvPr>
          <p:cNvSpPr>
            <a:spLocks noGrp="1"/>
          </p:cNvSpPr>
          <p:nvPr>
            <p:ph sz="half" idx="14" hasCustomPrompt="1"/>
          </p:nvPr>
        </p:nvSpPr>
        <p:spPr>
          <a:xfrm>
            <a:off x="3237701" y="2191870"/>
            <a:ext cx="2740760" cy="3617259"/>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dirty="0"/>
              <a:t>Place content here</a:t>
            </a:r>
          </a:p>
        </p:txBody>
      </p:sp>
      <p:sp>
        <p:nvSpPr>
          <p:cNvPr id="3430" name="Content Placeholder 2">
            <a:extLst>
              <a:ext uri="{FF2B5EF4-FFF2-40B4-BE49-F238E27FC236}">
                <a16:creationId xmlns:a16="http://schemas.microsoft.com/office/drawing/2014/main" id="{0971FFF4-0C2D-A4E6-1474-3D6A4F0506DA}"/>
              </a:ext>
            </a:extLst>
          </p:cNvPr>
          <p:cNvSpPr>
            <a:spLocks noGrp="1"/>
          </p:cNvSpPr>
          <p:nvPr>
            <p:ph sz="half" idx="16" hasCustomPrompt="1"/>
          </p:nvPr>
        </p:nvSpPr>
        <p:spPr>
          <a:xfrm>
            <a:off x="6144032" y="2191870"/>
            <a:ext cx="2741489" cy="3617259"/>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dirty="0"/>
              <a:t>Place content here</a:t>
            </a:r>
          </a:p>
        </p:txBody>
      </p:sp>
      <p:sp>
        <p:nvSpPr>
          <p:cNvPr id="3432" name="Content Placeholder 2">
            <a:extLst>
              <a:ext uri="{FF2B5EF4-FFF2-40B4-BE49-F238E27FC236}">
                <a16:creationId xmlns:a16="http://schemas.microsoft.com/office/drawing/2014/main" id="{13E0DCF4-21AE-4C71-696D-13E98DC66059}"/>
              </a:ext>
            </a:extLst>
          </p:cNvPr>
          <p:cNvSpPr>
            <a:spLocks noGrp="1"/>
          </p:cNvSpPr>
          <p:nvPr>
            <p:ph sz="half" idx="18" hasCustomPrompt="1"/>
          </p:nvPr>
        </p:nvSpPr>
        <p:spPr>
          <a:xfrm>
            <a:off x="9069571" y="2191870"/>
            <a:ext cx="2737553" cy="3617259"/>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dirty="0"/>
              <a:t>Place content here</a:t>
            </a:r>
          </a:p>
        </p:txBody>
      </p:sp>
      <p:sp>
        <p:nvSpPr>
          <p:cNvPr id="4" name="Text Placeholder 212">
            <a:extLst>
              <a:ext uri="{FF2B5EF4-FFF2-40B4-BE49-F238E27FC236}">
                <a16:creationId xmlns:a16="http://schemas.microsoft.com/office/drawing/2014/main" id="{A8FB3702-489D-7133-5029-0EED83D74255}"/>
              </a:ext>
            </a:extLst>
          </p:cNvPr>
          <p:cNvSpPr>
            <a:spLocks noGrp="1"/>
          </p:cNvSpPr>
          <p:nvPr>
            <p:ph type="body" sz="quarter" idx="13" hasCustomPrompt="1"/>
          </p:nvPr>
        </p:nvSpPr>
        <p:spPr>
          <a:xfrm>
            <a:off x="314692" y="1636713"/>
            <a:ext cx="2740760" cy="433965"/>
          </a:xfrm>
          <a:solidFill>
            <a:schemeClr val="tx2"/>
          </a:solidFill>
        </p:spPr>
        <p:txBody>
          <a:bodyPr wrap="square" lIns="182880" tIns="91440" rIns="91440" bIns="91440">
            <a:spAutoFit/>
          </a:bodyPr>
          <a:lstStyle>
            <a:lvl1pPr marL="0" indent="0">
              <a:buNone/>
              <a:defRPr sz="1800" b="1" i="0">
                <a:solidFill>
                  <a:schemeClr val="bg1"/>
                </a:solidFill>
                <a:latin typeface="+mj-lt"/>
              </a:defRPr>
            </a:lvl1pPr>
            <a:lvl2pPr marL="457200" indent="0">
              <a:buNone/>
              <a:defRPr sz="1800" b="1">
                <a:solidFill>
                  <a:schemeClr val="bg1"/>
                </a:solidFill>
              </a:defRPr>
            </a:lvl2pPr>
            <a:lvl3pPr marL="914400" indent="0">
              <a:buNone/>
              <a:defRPr sz="1800" b="1">
                <a:solidFill>
                  <a:schemeClr val="bg1"/>
                </a:solidFill>
              </a:defRPr>
            </a:lvl3pPr>
            <a:lvl4pPr marL="1371600" indent="0">
              <a:buNone/>
              <a:defRPr sz="1800" b="1">
                <a:solidFill>
                  <a:schemeClr val="bg1"/>
                </a:solidFill>
              </a:defRPr>
            </a:lvl4pPr>
            <a:lvl5pPr marL="1828800" indent="0">
              <a:buNone/>
              <a:defRPr sz="1800" b="1">
                <a:solidFill>
                  <a:schemeClr val="bg1"/>
                </a:solidFill>
              </a:defRPr>
            </a:lvl5pPr>
          </a:lstStyle>
          <a:p>
            <a:r>
              <a:rPr lang="en-US" dirty="0"/>
              <a:t>Place content here</a:t>
            </a:r>
          </a:p>
        </p:txBody>
      </p:sp>
      <p:sp>
        <p:nvSpPr>
          <p:cNvPr id="5" name="Text Placeholder 212">
            <a:extLst>
              <a:ext uri="{FF2B5EF4-FFF2-40B4-BE49-F238E27FC236}">
                <a16:creationId xmlns:a16="http://schemas.microsoft.com/office/drawing/2014/main" id="{A472ABD6-D4AF-51A3-D274-EB02E1F7D698}"/>
              </a:ext>
            </a:extLst>
          </p:cNvPr>
          <p:cNvSpPr>
            <a:spLocks noGrp="1"/>
          </p:cNvSpPr>
          <p:nvPr>
            <p:ph type="body" sz="quarter" idx="15" hasCustomPrompt="1"/>
          </p:nvPr>
        </p:nvSpPr>
        <p:spPr>
          <a:xfrm>
            <a:off x="3237701" y="1636713"/>
            <a:ext cx="2740760" cy="433965"/>
          </a:xfrm>
          <a:solidFill>
            <a:schemeClr val="tx2"/>
          </a:solidFill>
        </p:spPr>
        <p:txBody>
          <a:bodyPr wrap="square" lIns="182880" tIns="91440" rIns="91440" bIns="91440">
            <a:noAutofit/>
          </a:bodyPr>
          <a:lstStyle>
            <a:lvl1pPr marL="0" indent="0">
              <a:buNone/>
              <a:defRPr sz="1800" b="1" i="0">
                <a:solidFill>
                  <a:schemeClr val="bg1"/>
                </a:solidFill>
                <a:latin typeface="+mj-lt"/>
              </a:defRPr>
            </a:lvl1pPr>
            <a:lvl2pPr marL="457200" indent="0">
              <a:buNone/>
              <a:defRPr sz="1800" b="1">
                <a:solidFill>
                  <a:schemeClr val="bg1"/>
                </a:solidFill>
              </a:defRPr>
            </a:lvl2pPr>
            <a:lvl3pPr marL="914400" indent="0">
              <a:buNone/>
              <a:defRPr sz="1800" b="1">
                <a:solidFill>
                  <a:schemeClr val="bg1"/>
                </a:solidFill>
              </a:defRPr>
            </a:lvl3pPr>
            <a:lvl4pPr marL="1371600" indent="0">
              <a:buNone/>
              <a:defRPr sz="1800" b="1">
                <a:solidFill>
                  <a:schemeClr val="bg1"/>
                </a:solidFill>
              </a:defRPr>
            </a:lvl4pPr>
            <a:lvl5pPr marL="1828800" indent="0">
              <a:buNone/>
              <a:defRPr sz="1800" b="1">
                <a:solidFill>
                  <a:schemeClr val="bg1"/>
                </a:solidFill>
              </a:defRPr>
            </a:lvl5pPr>
          </a:lstStyle>
          <a:p>
            <a:r>
              <a:rPr lang="en-US" dirty="0"/>
              <a:t>Place content here</a:t>
            </a:r>
          </a:p>
        </p:txBody>
      </p:sp>
      <p:sp>
        <p:nvSpPr>
          <p:cNvPr id="6" name="Text Placeholder 212">
            <a:extLst>
              <a:ext uri="{FF2B5EF4-FFF2-40B4-BE49-F238E27FC236}">
                <a16:creationId xmlns:a16="http://schemas.microsoft.com/office/drawing/2014/main" id="{9B2846D9-98D8-E207-8370-E81B28729B49}"/>
              </a:ext>
            </a:extLst>
          </p:cNvPr>
          <p:cNvSpPr>
            <a:spLocks noGrp="1"/>
          </p:cNvSpPr>
          <p:nvPr>
            <p:ph type="body" sz="quarter" idx="17" hasCustomPrompt="1"/>
          </p:nvPr>
        </p:nvSpPr>
        <p:spPr>
          <a:xfrm>
            <a:off x="6144761" y="1636713"/>
            <a:ext cx="2740760" cy="433965"/>
          </a:xfrm>
          <a:solidFill>
            <a:schemeClr val="tx2"/>
          </a:solidFill>
        </p:spPr>
        <p:txBody>
          <a:bodyPr wrap="square" lIns="182880" tIns="91440" rIns="91440" bIns="91440">
            <a:noAutofit/>
          </a:bodyPr>
          <a:lstStyle>
            <a:lvl1pPr marL="0" indent="0">
              <a:buNone/>
              <a:defRPr sz="1800" b="1" i="0">
                <a:solidFill>
                  <a:schemeClr val="bg1"/>
                </a:solidFill>
                <a:latin typeface="+mj-lt"/>
              </a:defRPr>
            </a:lvl1pPr>
            <a:lvl2pPr marL="457200" indent="0">
              <a:buNone/>
              <a:defRPr sz="1800" b="1">
                <a:solidFill>
                  <a:schemeClr val="bg1"/>
                </a:solidFill>
              </a:defRPr>
            </a:lvl2pPr>
            <a:lvl3pPr marL="914400" indent="0">
              <a:buNone/>
              <a:defRPr sz="1800" b="1">
                <a:solidFill>
                  <a:schemeClr val="bg1"/>
                </a:solidFill>
              </a:defRPr>
            </a:lvl3pPr>
            <a:lvl4pPr marL="1371600" indent="0">
              <a:buNone/>
              <a:defRPr sz="1800" b="1">
                <a:solidFill>
                  <a:schemeClr val="bg1"/>
                </a:solidFill>
              </a:defRPr>
            </a:lvl4pPr>
            <a:lvl5pPr marL="1828800" indent="0">
              <a:buNone/>
              <a:defRPr sz="1800" b="1">
                <a:solidFill>
                  <a:schemeClr val="bg1"/>
                </a:solidFill>
              </a:defRPr>
            </a:lvl5pPr>
          </a:lstStyle>
          <a:p>
            <a:r>
              <a:rPr lang="en-US" dirty="0"/>
              <a:t>Place content here</a:t>
            </a:r>
          </a:p>
        </p:txBody>
      </p:sp>
      <p:sp>
        <p:nvSpPr>
          <p:cNvPr id="7" name="Text Placeholder 212">
            <a:extLst>
              <a:ext uri="{FF2B5EF4-FFF2-40B4-BE49-F238E27FC236}">
                <a16:creationId xmlns:a16="http://schemas.microsoft.com/office/drawing/2014/main" id="{5A4E93FB-938D-13A6-A78B-46943641C35D}"/>
              </a:ext>
            </a:extLst>
          </p:cNvPr>
          <p:cNvSpPr>
            <a:spLocks noGrp="1"/>
          </p:cNvSpPr>
          <p:nvPr>
            <p:ph type="body" sz="quarter" idx="19" hasCustomPrompt="1"/>
          </p:nvPr>
        </p:nvSpPr>
        <p:spPr>
          <a:xfrm>
            <a:off x="9069571" y="1636713"/>
            <a:ext cx="2740760" cy="433965"/>
          </a:xfrm>
          <a:solidFill>
            <a:schemeClr val="tx2"/>
          </a:solidFill>
        </p:spPr>
        <p:txBody>
          <a:bodyPr wrap="square" lIns="182880" tIns="91440" rIns="91440" bIns="91440">
            <a:noAutofit/>
          </a:bodyPr>
          <a:lstStyle>
            <a:lvl1pPr marL="0" indent="0">
              <a:buNone/>
              <a:defRPr sz="1800" b="1" i="0">
                <a:solidFill>
                  <a:schemeClr val="bg1"/>
                </a:solidFill>
                <a:latin typeface="+mj-lt"/>
              </a:defRPr>
            </a:lvl1pPr>
            <a:lvl2pPr marL="457200" indent="0">
              <a:buNone/>
              <a:defRPr sz="1800" b="1">
                <a:solidFill>
                  <a:schemeClr val="bg1"/>
                </a:solidFill>
              </a:defRPr>
            </a:lvl2pPr>
            <a:lvl3pPr marL="914400" indent="0">
              <a:buNone/>
              <a:defRPr sz="1800" b="1">
                <a:solidFill>
                  <a:schemeClr val="bg1"/>
                </a:solidFill>
              </a:defRPr>
            </a:lvl3pPr>
            <a:lvl4pPr marL="1371600" indent="0">
              <a:buNone/>
              <a:defRPr sz="1800" b="1">
                <a:solidFill>
                  <a:schemeClr val="bg1"/>
                </a:solidFill>
              </a:defRPr>
            </a:lvl4pPr>
            <a:lvl5pPr marL="1828800" indent="0">
              <a:buNone/>
              <a:defRPr sz="1800" b="1">
                <a:solidFill>
                  <a:schemeClr val="bg1"/>
                </a:solidFill>
              </a:defRPr>
            </a:lvl5pPr>
          </a:lstStyle>
          <a:p>
            <a:r>
              <a:rPr lang="en-US" dirty="0"/>
              <a:t>Place content here</a:t>
            </a:r>
          </a:p>
        </p:txBody>
      </p:sp>
    </p:spTree>
    <p:extLst>
      <p:ext uri="{BB962C8B-B14F-4D97-AF65-F5344CB8AC3E}">
        <p14:creationId xmlns:p14="http://schemas.microsoft.com/office/powerpoint/2010/main" val="49818824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Image Series A">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A0731A8F-A5F9-DD23-C897-CABCBA301C32}"/>
              </a:ext>
            </a:extLst>
          </p:cNvPr>
          <p:cNvSpPr/>
          <p:nvPr userDrawn="1"/>
        </p:nvSpPr>
        <p:spPr>
          <a:xfrm>
            <a:off x="0" y="2874040"/>
            <a:ext cx="12192000" cy="3983959"/>
          </a:xfrm>
          <a:custGeom>
            <a:avLst/>
            <a:gdLst>
              <a:gd name="connsiteX0" fmla="*/ 0 w 12192000"/>
              <a:gd name="connsiteY0" fmla="*/ 0 h 3728466"/>
              <a:gd name="connsiteX1" fmla="*/ 12192000 w 12192000"/>
              <a:gd name="connsiteY1" fmla="*/ 0 h 3728466"/>
              <a:gd name="connsiteX2" fmla="*/ 12192000 w 12192000"/>
              <a:gd name="connsiteY2" fmla="*/ 3728466 h 3728466"/>
              <a:gd name="connsiteX3" fmla="*/ 0 w 12192000"/>
              <a:gd name="connsiteY3" fmla="*/ 3728466 h 3728466"/>
            </a:gdLst>
            <a:ahLst/>
            <a:cxnLst>
              <a:cxn ang="0">
                <a:pos x="connsiteX0" y="connsiteY0"/>
              </a:cxn>
              <a:cxn ang="0">
                <a:pos x="connsiteX1" y="connsiteY1"/>
              </a:cxn>
              <a:cxn ang="0">
                <a:pos x="connsiteX2" y="connsiteY2"/>
              </a:cxn>
              <a:cxn ang="0">
                <a:pos x="connsiteX3" y="connsiteY3"/>
              </a:cxn>
            </a:cxnLst>
            <a:rect l="l" t="t" r="r" b="b"/>
            <a:pathLst>
              <a:path w="12192000" h="3728466">
                <a:moveTo>
                  <a:pt x="0" y="0"/>
                </a:moveTo>
                <a:lnTo>
                  <a:pt x="12192000" y="0"/>
                </a:lnTo>
                <a:lnTo>
                  <a:pt x="12192000" y="3728466"/>
                </a:lnTo>
                <a:lnTo>
                  <a:pt x="0" y="3728466"/>
                </a:lnTo>
                <a:close/>
              </a:path>
            </a:pathLst>
          </a:custGeom>
          <a:solidFill>
            <a:schemeClr val="tx2"/>
          </a:solidFill>
          <a:ln w="0" cap="flat">
            <a:noFill/>
            <a:prstDash val="solid"/>
            <a:miter/>
          </a:ln>
        </p:spPr>
        <p:txBody>
          <a:bodyPr rtlCol="0" anchor="ctr"/>
          <a:lstStyle/>
          <a:p>
            <a:endParaRPr lang="en-US" dirty="0">
              <a:latin typeface="Aptos Light" panose="020B0004020202020204" pitchFamily="34" charset="0"/>
            </a:endParaRPr>
          </a:p>
        </p:txBody>
      </p:sp>
      <p:sp>
        <p:nvSpPr>
          <p:cNvPr id="361" name="Picture Placeholder 360">
            <a:extLst>
              <a:ext uri="{FF2B5EF4-FFF2-40B4-BE49-F238E27FC236}">
                <a16:creationId xmlns:a16="http://schemas.microsoft.com/office/drawing/2014/main" id="{BDA3E75D-82B9-D08B-2F03-A683518AC717}"/>
              </a:ext>
            </a:extLst>
          </p:cNvPr>
          <p:cNvSpPr>
            <a:spLocks noGrp="1" noChangeAspect="1"/>
          </p:cNvSpPr>
          <p:nvPr>
            <p:ph type="pic" sz="quarter" idx="12"/>
          </p:nvPr>
        </p:nvSpPr>
        <p:spPr>
          <a:xfrm>
            <a:off x="1069848" y="1645920"/>
            <a:ext cx="2923908" cy="2926080"/>
          </a:xfrm>
          <a:solidFill>
            <a:schemeClr val="bg2"/>
          </a:solidFill>
        </p:spPr>
        <p:txBody>
          <a:bodyPr/>
          <a:lstStyle>
            <a:lvl1pPr>
              <a:defRPr/>
            </a:lvl1pPr>
          </a:lstStyle>
          <a:p>
            <a:r>
              <a:rPr lang="en-US"/>
              <a:t>Click icon to add picture</a:t>
            </a:r>
            <a:endParaRPr lang="en-US" dirty="0"/>
          </a:p>
        </p:txBody>
      </p:sp>
      <p:sp>
        <p:nvSpPr>
          <p:cNvPr id="362" name="Picture Placeholder 360">
            <a:extLst>
              <a:ext uri="{FF2B5EF4-FFF2-40B4-BE49-F238E27FC236}">
                <a16:creationId xmlns:a16="http://schemas.microsoft.com/office/drawing/2014/main" id="{B61B4DFE-D0E9-B57A-176A-09A1C664C95C}"/>
              </a:ext>
            </a:extLst>
          </p:cNvPr>
          <p:cNvSpPr>
            <a:spLocks noGrp="1" noChangeAspect="1"/>
          </p:cNvSpPr>
          <p:nvPr>
            <p:ph type="pic" sz="quarter" idx="13"/>
          </p:nvPr>
        </p:nvSpPr>
        <p:spPr>
          <a:xfrm>
            <a:off x="4636008" y="1645920"/>
            <a:ext cx="2926080" cy="2926080"/>
          </a:xfrm>
          <a:solidFill>
            <a:schemeClr val="bg2"/>
          </a:solidFill>
        </p:spPr>
        <p:txBody>
          <a:bodyPr/>
          <a:lstStyle>
            <a:lvl1pPr>
              <a:defRPr/>
            </a:lvl1pPr>
          </a:lstStyle>
          <a:p>
            <a:r>
              <a:rPr lang="en-US"/>
              <a:t>Click icon to add picture</a:t>
            </a:r>
            <a:endParaRPr lang="en-US" dirty="0"/>
          </a:p>
        </p:txBody>
      </p:sp>
      <p:sp>
        <p:nvSpPr>
          <p:cNvPr id="363" name="Picture Placeholder 360">
            <a:extLst>
              <a:ext uri="{FF2B5EF4-FFF2-40B4-BE49-F238E27FC236}">
                <a16:creationId xmlns:a16="http://schemas.microsoft.com/office/drawing/2014/main" id="{174E554B-4BD8-EF29-58CE-4FB93A18B3CF}"/>
              </a:ext>
            </a:extLst>
          </p:cNvPr>
          <p:cNvSpPr>
            <a:spLocks noGrp="1" noChangeAspect="1"/>
          </p:cNvSpPr>
          <p:nvPr>
            <p:ph type="pic" sz="quarter" idx="14"/>
          </p:nvPr>
        </p:nvSpPr>
        <p:spPr>
          <a:xfrm>
            <a:off x="8202168" y="1645920"/>
            <a:ext cx="2926080" cy="2926080"/>
          </a:xfrm>
          <a:solidFill>
            <a:schemeClr val="bg2"/>
          </a:solidFill>
        </p:spPr>
        <p:txBody>
          <a:bodyPr/>
          <a:lstStyle>
            <a:lvl1pPr>
              <a:defRPr/>
            </a:lvl1pPr>
          </a:lstStyle>
          <a:p>
            <a:r>
              <a:rPr lang="en-US"/>
              <a:t>Click icon to add picture</a:t>
            </a:r>
            <a:endParaRPr lang="en-US" dirty="0"/>
          </a:p>
        </p:txBody>
      </p:sp>
      <p:sp>
        <p:nvSpPr>
          <p:cNvPr id="7" name="Title 6">
            <a:extLst>
              <a:ext uri="{FF2B5EF4-FFF2-40B4-BE49-F238E27FC236}">
                <a16:creationId xmlns:a16="http://schemas.microsoft.com/office/drawing/2014/main" id="{6E6634D6-1ACC-26AC-A117-291B7F184582}"/>
              </a:ext>
            </a:extLst>
          </p:cNvPr>
          <p:cNvSpPr>
            <a:spLocks noGrp="1"/>
          </p:cNvSpPr>
          <p:nvPr>
            <p:ph type="title" hasCustomPrompt="1"/>
          </p:nvPr>
        </p:nvSpPr>
        <p:spPr>
          <a:xfrm>
            <a:off x="314692" y="365125"/>
            <a:ext cx="11492432" cy="886397"/>
          </a:xfrm>
        </p:spPr>
        <p:txBody>
          <a:bodyPr>
            <a:noAutofit/>
          </a:bodyPr>
          <a:lstStyle>
            <a:lvl1pPr>
              <a:defRPr>
                <a:latin typeface="+mj-lt"/>
              </a:defRPr>
            </a:lvl1pPr>
          </a:lstStyle>
          <a:p>
            <a:r>
              <a:rPr lang="en-US" dirty="0"/>
              <a:t>One-sentence headline stating the main takeaway message</a:t>
            </a:r>
          </a:p>
        </p:txBody>
      </p:sp>
      <p:sp>
        <p:nvSpPr>
          <p:cNvPr id="3" name="Rectangle 6">
            <a:extLst>
              <a:ext uri="{FF2B5EF4-FFF2-40B4-BE49-F238E27FC236}">
                <a16:creationId xmlns:a16="http://schemas.microsoft.com/office/drawing/2014/main" id="{AB6D4833-11C2-F073-A788-EE5CF0875463}"/>
              </a:ext>
            </a:extLst>
          </p:cNvPr>
          <p:cNvSpPr>
            <a:spLocks noChangeArrowheads="1"/>
          </p:cNvSpPr>
          <p:nvPr userDrawn="1"/>
        </p:nvSpPr>
        <p:spPr bwMode="auto">
          <a:xfrm flipH="1">
            <a:off x="11526723" y="6576851"/>
            <a:ext cx="280401" cy="152400"/>
          </a:xfrm>
          <a:prstGeom prst="rect">
            <a:avLst/>
          </a:prstGeom>
          <a:noFill/>
          <a:ln w="9525">
            <a:noFill/>
            <a:miter lim="800000"/>
            <a:headEnd/>
            <a:tailEnd/>
          </a:ln>
          <a:effectLst/>
        </p:spPr>
        <p:txBody>
          <a:bodyPr lIns="0" tIns="0" rIns="0" bIns="0"/>
          <a:lstStyle/>
          <a:p>
            <a:pPr algn="ctr" defTabSz="173038">
              <a:lnSpc>
                <a:spcPct val="90000"/>
              </a:lnSpc>
              <a:tabLst>
                <a:tab pos="230188" algn="l"/>
              </a:tabLst>
              <a:defRPr/>
            </a:pPr>
            <a:fld id="{040BB257-551A-4736-B50F-DCF1BA034C06}" type="slidenum">
              <a:rPr lang="en-US" sz="1000" smtClean="0">
                <a:solidFill>
                  <a:schemeClr val="bg1"/>
                </a:solidFill>
                <a:latin typeface="Aptos Light" panose="020B0004020202020204" pitchFamily="34" charset="0"/>
                <a:ea typeface="Aptos" panose="02000000000000000000" pitchFamily="2" charset="0"/>
                <a:cs typeface="Times New Roman" panose="02020603050405020304" pitchFamily="18" charset="0"/>
              </a:rPr>
              <a:pPr algn="ctr" defTabSz="173038">
                <a:lnSpc>
                  <a:spcPct val="90000"/>
                </a:lnSpc>
                <a:tabLst>
                  <a:tab pos="230188" algn="l"/>
                </a:tabLst>
                <a:defRPr/>
              </a:pPr>
              <a:t>‹#›</a:t>
            </a:fld>
            <a:endParaRPr lang="en-US" sz="1000" dirty="0">
              <a:solidFill>
                <a:schemeClr val="bg1"/>
              </a:solidFill>
              <a:latin typeface="Aptos Light" panose="020B0004020202020204" pitchFamily="34" charset="0"/>
              <a:ea typeface="Aptos" panose="02000000000000000000" pitchFamily="2" charset="0"/>
              <a:cs typeface="Times New Roman" panose="02020603050405020304" pitchFamily="18" charset="0"/>
            </a:endParaRPr>
          </a:p>
        </p:txBody>
      </p:sp>
      <p:pic>
        <p:nvPicPr>
          <p:cNvPr id="2" name="Graphic 1">
            <a:extLst>
              <a:ext uri="{FF2B5EF4-FFF2-40B4-BE49-F238E27FC236}">
                <a16:creationId xmlns:a16="http://schemas.microsoft.com/office/drawing/2014/main" id="{9839855A-2E65-D041-0145-9228A25DEC8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14693" y="6431818"/>
            <a:ext cx="1188988" cy="285824"/>
          </a:xfrm>
          <a:prstGeom prst="rect">
            <a:avLst/>
          </a:prstGeom>
        </p:spPr>
      </p:pic>
      <p:sp>
        <p:nvSpPr>
          <p:cNvPr id="9" name="Text Placeholder 364">
            <a:extLst>
              <a:ext uri="{FF2B5EF4-FFF2-40B4-BE49-F238E27FC236}">
                <a16:creationId xmlns:a16="http://schemas.microsoft.com/office/drawing/2014/main" id="{87DB2D28-593F-795D-4528-4F36687F3FCB}"/>
              </a:ext>
            </a:extLst>
          </p:cNvPr>
          <p:cNvSpPr>
            <a:spLocks noGrp="1"/>
          </p:cNvSpPr>
          <p:nvPr>
            <p:ph type="body" sz="quarter" idx="18" hasCustomPrompt="1"/>
          </p:nvPr>
        </p:nvSpPr>
        <p:spPr>
          <a:xfrm>
            <a:off x="1335024" y="4727448"/>
            <a:ext cx="2393950" cy="369332"/>
          </a:xfrm>
        </p:spPr>
        <p:txBody>
          <a:bodyPr tIns="91440" bIns="0">
            <a:noAutofit/>
          </a:bodyPr>
          <a:lstStyle>
            <a:lvl1pPr marL="0" indent="0" algn="ctr">
              <a:buNone/>
              <a:defRPr sz="1800" b="1">
                <a:solidFill>
                  <a:schemeClr val="bg1"/>
                </a:solidFill>
                <a:latin typeface="+mj-lt"/>
              </a:defRPr>
            </a:lvl1pPr>
            <a:lvl2pPr marL="457200" indent="0" algn="ctr">
              <a:buNone/>
              <a:defRPr sz="2000" b="1">
                <a:solidFill>
                  <a:schemeClr val="bg1"/>
                </a:solidFill>
              </a:defRPr>
            </a:lvl2pPr>
            <a:lvl3pPr marL="914400" indent="0" algn="ctr">
              <a:buNone/>
              <a:defRPr sz="2000" b="1">
                <a:solidFill>
                  <a:schemeClr val="bg1"/>
                </a:solidFill>
              </a:defRPr>
            </a:lvl3pPr>
            <a:lvl4pPr marL="1371600" indent="0" algn="ctr">
              <a:buNone/>
              <a:defRPr sz="2000" b="1">
                <a:solidFill>
                  <a:schemeClr val="bg1"/>
                </a:solidFill>
              </a:defRPr>
            </a:lvl4pPr>
            <a:lvl5pPr marL="1828800" indent="0" algn="ctr">
              <a:buNone/>
              <a:defRPr sz="2000" b="1">
                <a:solidFill>
                  <a:schemeClr val="bg1"/>
                </a:solidFill>
              </a:defRPr>
            </a:lvl5pPr>
          </a:lstStyle>
          <a:p>
            <a:r>
              <a:rPr lang="en-US" dirty="0"/>
              <a:t>Place content here</a:t>
            </a:r>
          </a:p>
        </p:txBody>
      </p:sp>
      <p:sp>
        <p:nvSpPr>
          <p:cNvPr id="10" name="Text Placeholder 364">
            <a:extLst>
              <a:ext uri="{FF2B5EF4-FFF2-40B4-BE49-F238E27FC236}">
                <a16:creationId xmlns:a16="http://schemas.microsoft.com/office/drawing/2014/main" id="{7376F770-679C-5A79-745B-C16311760FBF}"/>
              </a:ext>
            </a:extLst>
          </p:cNvPr>
          <p:cNvSpPr>
            <a:spLocks noGrp="1"/>
          </p:cNvSpPr>
          <p:nvPr>
            <p:ph type="body" sz="quarter" idx="19" hasCustomPrompt="1"/>
          </p:nvPr>
        </p:nvSpPr>
        <p:spPr>
          <a:xfrm>
            <a:off x="4906516" y="4727448"/>
            <a:ext cx="2393950" cy="369332"/>
          </a:xfrm>
        </p:spPr>
        <p:txBody>
          <a:bodyPr tIns="91440" bIns="0">
            <a:noAutofit/>
          </a:bodyPr>
          <a:lstStyle>
            <a:lvl1pPr marL="0" indent="0" algn="ctr">
              <a:buNone/>
              <a:defRPr sz="1800" b="1">
                <a:solidFill>
                  <a:schemeClr val="bg1"/>
                </a:solidFill>
                <a:latin typeface="+mj-lt"/>
              </a:defRPr>
            </a:lvl1pPr>
            <a:lvl2pPr marL="457200" indent="0" algn="ctr">
              <a:buNone/>
              <a:defRPr sz="2000" b="1">
                <a:solidFill>
                  <a:schemeClr val="bg1"/>
                </a:solidFill>
              </a:defRPr>
            </a:lvl2pPr>
            <a:lvl3pPr marL="914400" indent="0" algn="ctr">
              <a:buNone/>
              <a:defRPr sz="2000" b="1">
                <a:solidFill>
                  <a:schemeClr val="bg1"/>
                </a:solidFill>
              </a:defRPr>
            </a:lvl3pPr>
            <a:lvl4pPr marL="1371600" indent="0" algn="ctr">
              <a:buNone/>
              <a:defRPr sz="2000" b="1">
                <a:solidFill>
                  <a:schemeClr val="bg1"/>
                </a:solidFill>
              </a:defRPr>
            </a:lvl4pPr>
            <a:lvl5pPr marL="1828800" indent="0" algn="ctr">
              <a:buNone/>
              <a:defRPr sz="2000" b="1">
                <a:solidFill>
                  <a:schemeClr val="bg1"/>
                </a:solidFill>
              </a:defRPr>
            </a:lvl5pPr>
          </a:lstStyle>
          <a:p>
            <a:r>
              <a:rPr lang="en-US" dirty="0"/>
              <a:t>Place content here</a:t>
            </a:r>
          </a:p>
        </p:txBody>
      </p:sp>
      <p:sp>
        <p:nvSpPr>
          <p:cNvPr id="11" name="Text Placeholder 364">
            <a:extLst>
              <a:ext uri="{FF2B5EF4-FFF2-40B4-BE49-F238E27FC236}">
                <a16:creationId xmlns:a16="http://schemas.microsoft.com/office/drawing/2014/main" id="{BE984742-C45A-DB0D-15F8-E82D7B9C2FC6}"/>
              </a:ext>
            </a:extLst>
          </p:cNvPr>
          <p:cNvSpPr>
            <a:spLocks noGrp="1"/>
          </p:cNvSpPr>
          <p:nvPr>
            <p:ph type="body" sz="quarter" idx="20" hasCustomPrompt="1"/>
          </p:nvPr>
        </p:nvSpPr>
        <p:spPr>
          <a:xfrm>
            <a:off x="8458200" y="4727448"/>
            <a:ext cx="2393950" cy="369332"/>
          </a:xfrm>
        </p:spPr>
        <p:txBody>
          <a:bodyPr tIns="91440" bIns="0">
            <a:noAutofit/>
          </a:bodyPr>
          <a:lstStyle>
            <a:lvl1pPr marL="0" indent="0" algn="ctr">
              <a:buNone/>
              <a:defRPr sz="1800" b="1">
                <a:solidFill>
                  <a:schemeClr val="bg1"/>
                </a:solidFill>
                <a:latin typeface="+mj-lt"/>
              </a:defRPr>
            </a:lvl1pPr>
            <a:lvl2pPr marL="457200" indent="0" algn="ctr">
              <a:buNone/>
              <a:defRPr sz="2000" b="1">
                <a:solidFill>
                  <a:schemeClr val="bg1"/>
                </a:solidFill>
              </a:defRPr>
            </a:lvl2pPr>
            <a:lvl3pPr marL="914400" indent="0" algn="ctr">
              <a:buNone/>
              <a:defRPr sz="2000" b="1">
                <a:solidFill>
                  <a:schemeClr val="bg1"/>
                </a:solidFill>
              </a:defRPr>
            </a:lvl3pPr>
            <a:lvl4pPr marL="1371600" indent="0" algn="ctr">
              <a:buNone/>
              <a:defRPr sz="2000" b="1">
                <a:solidFill>
                  <a:schemeClr val="bg1"/>
                </a:solidFill>
              </a:defRPr>
            </a:lvl4pPr>
            <a:lvl5pPr marL="1828800" indent="0" algn="ctr">
              <a:buNone/>
              <a:defRPr sz="2000" b="1">
                <a:solidFill>
                  <a:schemeClr val="bg1"/>
                </a:solidFill>
              </a:defRPr>
            </a:lvl5pPr>
          </a:lstStyle>
          <a:p>
            <a:r>
              <a:rPr lang="en-US" dirty="0"/>
              <a:t>Place content here</a:t>
            </a:r>
          </a:p>
        </p:txBody>
      </p:sp>
    </p:spTree>
    <p:extLst>
      <p:ext uri="{BB962C8B-B14F-4D97-AF65-F5344CB8AC3E}">
        <p14:creationId xmlns:p14="http://schemas.microsoft.com/office/powerpoint/2010/main" val="206819927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Image Series B">
    <p:spTree>
      <p:nvGrpSpPr>
        <p:cNvPr id="1" name=""/>
        <p:cNvGrpSpPr/>
        <p:nvPr/>
      </p:nvGrpSpPr>
      <p:grpSpPr>
        <a:xfrm>
          <a:off x="0" y="0"/>
          <a:ext cx="0" cy="0"/>
          <a:chOff x="0" y="0"/>
          <a:chExt cx="0" cy="0"/>
        </a:xfrm>
      </p:grpSpPr>
      <p:pic>
        <p:nvPicPr>
          <p:cNvPr id="17" name="Graphic 285">
            <a:extLst>
              <a:ext uri="{FF2B5EF4-FFF2-40B4-BE49-F238E27FC236}">
                <a16:creationId xmlns:a16="http://schemas.microsoft.com/office/drawing/2014/main" id="{33C27B49-A27E-0D8E-47DA-07C46ED6F876}"/>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265D5DB1-B0F4-39A7-9E5F-343BB17944E4}"/>
              </a:ext>
            </a:extLst>
          </p:cNvPr>
          <p:cNvSpPr>
            <a:spLocks noGrp="1"/>
          </p:cNvSpPr>
          <p:nvPr>
            <p:ph type="title" hasCustomPrompt="1"/>
          </p:nvPr>
        </p:nvSpPr>
        <p:spPr>
          <a:xfrm>
            <a:off x="314692" y="365125"/>
            <a:ext cx="11685523" cy="886397"/>
          </a:xfrm>
        </p:spPr>
        <p:txBody>
          <a:bodyPr>
            <a:noAutofit/>
          </a:bodyPr>
          <a:lstStyle>
            <a:lvl1pPr>
              <a:defRPr b="1">
                <a:solidFill>
                  <a:schemeClr val="bg1"/>
                </a:solidFill>
              </a:defRPr>
            </a:lvl1pPr>
          </a:lstStyle>
          <a:p>
            <a:r>
              <a:rPr lang="en-US" dirty="0"/>
              <a:t>One-sentence headline stating the main takeaway message</a:t>
            </a:r>
          </a:p>
        </p:txBody>
      </p:sp>
      <p:sp>
        <p:nvSpPr>
          <p:cNvPr id="4" name="Rectangle 6">
            <a:extLst>
              <a:ext uri="{FF2B5EF4-FFF2-40B4-BE49-F238E27FC236}">
                <a16:creationId xmlns:a16="http://schemas.microsoft.com/office/drawing/2014/main" id="{DAF7721B-92F3-10FF-5A89-459D1C6BA969}"/>
              </a:ext>
            </a:extLst>
          </p:cNvPr>
          <p:cNvSpPr>
            <a:spLocks noChangeArrowheads="1"/>
          </p:cNvSpPr>
          <p:nvPr userDrawn="1"/>
        </p:nvSpPr>
        <p:spPr bwMode="auto">
          <a:xfrm flipH="1">
            <a:off x="11526723" y="6576851"/>
            <a:ext cx="280401" cy="152400"/>
          </a:xfrm>
          <a:prstGeom prst="rect">
            <a:avLst/>
          </a:prstGeom>
          <a:noFill/>
          <a:ln w="9525">
            <a:noFill/>
            <a:miter lim="800000"/>
            <a:headEnd/>
            <a:tailEnd/>
          </a:ln>
          <a:effectLst/>
        </p:spPr>
        <p:txBody>
          <a:bodyPr lIns="0" tIns="0" rIns="0" bIns="0"/>
          <a:lstStyle/>
          <a:p>
            <a:pPr algn="ctr" defTabSz="173038">
              <a:lnSpc>
                <a:spcPct val="90000"/>
              </a:lnSpc>
              <a:tabLst>
                <a:tab pos="230188" algn="l"/>
              </a:tabLst>
              <a:defRPr/>
            </a:pPr>
            <a:fld id="{040BB257-551A-4736-B50F-DCF1BA034C06}" type="slidenum">
              <a:rPr lang="en-US" sz="1000" smtClean="0">
                <a:solidFill>
                  <a:schemeClr val="bg1"/>
                </a:solidFill>
                <a:latin typeface="Aptos Light" panose="020B0004020202020204" pitchFamily="34" charset="0"/>
                <a:ea typeface="Aptos" panose="02000000000000000000" pitchFamily="2" charset="0"/>
                <a:cs typeface="Times New Roman" panose="02020603050405020304" pitchFamily="18" charset="0"/>
              </a:rPr>
              <a:pPr algn="ctr" defTabSz="173038">
                <a:lnSpc>
                  <a:spcPct val="90000"/>
                </a:lnSpc>
                <a:tabLst>
                  <a:tab pos="230188" algn="l"/>
                </a:tabLst>
                <a:defRPr/>
              </a:pPr>
              <a:t>‹#›</a:t>
            </a:fld>
            <a:endParaRPr lang="en-US" sz="1000" dirty="0">
              <a:solidFill>
                <a:schemeClr val="bg1"/>
              </a:solidFill>
              <a:latin typeface="Aptos Light" panose="020B0004020202020204" pitchFamily="34" charset="0"/>
              <a:ea typeface="Aptos" panose="02000000000000000000" pitchFamily="2" charset="0"/>
              <a:cs typeface="Times New Roman" panose="02020603050405020304" pitchFamily="18" charset="0"/>
            </a:endParaRPr>
          </a:p>
        </p:txBody>
      </p:sp>
      <p:pic>
        <p:nvPicPr>
          <p:cNvPr id="3" name="Graphic 2">
            <a:extLst>
              <a:ext uri="{FF2B5EF4-FFF2-40B4-BE49-F238E27FC236}">
                <a16:creationId xmlns:a16="http://schemas.microsoft.com/office/drawing/2014/main" id="{0FD5FAFE-F099-74C8-600F-3FEE5ACA26C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314693" y="6431818"/>
            <a:ext cx="1188988" cy="285824"/>
          </a:xfrm>
          <a:prstGeom prst="rect">
            <a:avLst/>
          </a:prstGeom>
        </p:spPr>
      </p:pic>
      <p:sp>
        <p:nvSpPr>
          <p:cNvPr id="5" name="Picture Placeholder 360">
            <a:extLst>
              <a:ext uri="{FF2B5EF4-FFF2-40B4-BE49-F238E27FC236}">
                <a16:creationId xmlns:a16="http://schemas.microsoft.com/office/drawing/2014/main" id="{B6C3CAB0-9F19-5F7D-262F-075849CDF9D2}"/>
              </a:ext>
            </a:extLst>
          </p:cNvPr>
          <p:cNvSpPr>
            <a:spLocks noGrp="1" noChangeAspect="1"/>
          </p:cNvSpPr>
          <p:nvPr>
            <p:ph type="pic" sz="quarter" idx="12"/>
          </p:nvPr>
        </p:nvSpPr>
        <p:spPr>
          <a:xfrm>
            <a:off x="1069848" y="1645920"/>
            <a:ext cx="2923908" cy="2926080"/>
          </a:xfrm>
          <a:solidFill>
            <a:schemeClr val="bg2"/>
          </a:solidFill>
        </p:spPr>
        <p:txBody>
          <a:bodyPr/>
          <a:lstStyle>
            <a:lvl1pPr>
              <a:defRPr/>
            </a:lvl1pPr>
          </a:lstStyle>
          <a:p>
            <a:r>
              <a:rPr lang="en-US"/>
              <a:t>Click icon to add picture</a:t>
            </a:r>
            <a:endParaRPr lang="en-US" dirty="0"/>
          </a:p>
        </p:txBody>
      </p:sp>
      <p:sp>
        <p:nvSpPr>
          <p:cNvPr id="12" name="Picture Placeholder 360">
            <a:extLst>
              <a:ext uri="{FF2B5EF4-FFF2-40B4-BE49-F238E27FC236}">
                <a16:creationId xmlns:a16="http://schemas.microsoft.com/office/drawing/2014/main" id="{F6D66F89-B82D-509A-9415-1271514F009C}"/>
              </a:ext>
            </a:extLst>
          </p:cNvPr>
          <p:cNvSpPr>
            <a:spLocks noGrp="1" noChangeAspect="1"/>
          </p:cNvSpPr>
          <p:nvPr>
            <p:ph type="pic" sz="quarter" idx="13"/>
          </p:nvPr>
        </p:nvSpPr>
        <p:spPr>
          <a:xfrm>
            <a:off x="4636008" y="1645920"/>
            <a:ext cx="2926080" cy="2926080"/>
          </a:xfrm>
          <a:solidFill>
            <a:schemeClr val="bg2"/>
          </a:solidFill>
        </p:spPr>
        <p:txBody>
          <a:bodyPr/>
          <a:lstStyle>
            <a:lvl1pPr>
              <a:defRPr/>
            </a:lvl1pPr>
          </a:lstStyle>
          <a:p>
            <a:r>
              <a:rPr lang="en-US"/>
              <a:t>Click icon to add picture</a:t>
            </a:r>
            <a:endParaRPr lang="en-US" dirty="0"/>
          </a:p>
        </p:txBody>
      </p:sp>
      <p:sp>
        <p:nvSpPr>
          <p:cNvPr id="13" name="Picture Placeholder 360">
            <a:extLst>
              <a:ext uri="{FF2B5EF4-FFF2-40B4-BE49-F238E27FC236}">
                <a16:creationId xmlns:a16="http://schemas.microsoft.com/office/drawing/2014/main" id="{5B2950D5-5445-9250-7264-D5F1C7CFF621}"/>
              </a:ext>
            </a:extLst>
          </p:cNvPr>
          <p:cNvSpPr>
            <a:spLocks noGrp="1" noChangeAspect="1"/>
          </p:cNvSpPr>
          <p:nvPr>
            <p:ph type="pic" sz="quarter" idx="14"/>
          </p:nvPr>
        </p:nvSpPr>
        <p:spPr>
          <a:xfrm>
            <a:off x="8202168" y="1645920"/>
            <a:ext cx="2926080" cy="2926080"/>
          </a:xfrm>
          <a:solidFill>
            <a:schemeClr val="bg2"/>
          </a:solidFill>
        </p:spPr>
        <p:txBody>
          <a:bodyPr/>
          <a:lstStyle>
            <a:lvl1pPr>
              <a:defRPr/>
            </a:lvl1pPr>
          </a:lstStyle>
          <a:p>
            <a:r>
              <a:rPr lang="en-US"/>
              <a:t>Click icon to add picture</a:t>
            </a:r>
            <a:endParaRPr lang="en-US" dirty="0"/>
          </a:p>
        </p:txBody>
      </p:sp>
      <p:sp>
        <p:nvSpPr>
          <p:cNvPr id="14" name="Text Placeholder 364">
            <a:extLst>
              <a:ext uri="{FF2B5EF4-FFF2-40B4-BE49-F238E27FC236}">
                <a16:creationId xmlns:a16="http://schemas.microsoft.com/office/drawing/2014/main" id="{00EE450A-4A48-CD8F-195B-EFA7253FE339}"/>
              </a:ext>
            </a:extLst>
          </p:cNvPr>
          <p:cNvSpPr>
            <a:spLocks noGrp="1"/>
          </p:cNvSpPr>
          <p:nvPr>
            <p:ph type="body" sz="quarter" idx="18" hasCustomPrompt="1"/>
          </p:nvPr>
        </p:nvSpPr>
        <p:spPr>
          <a:xfrm>
            <a:off x="1335024" y="4727448"/>
            <a:ext cx="2393950" cy="369332"/>
          </a:xfrm>
        </p:spPr>
        <p:txBody>
          <a:bodyPr tIns="91440" bIns="0">
            <a:noAutofit/>
          </a:bodyPr>
          <a:lstStyle>
            <a:lvl1pPr marL="0" indent="0" algn="ctr">
              <a:buNone/>
              <a:defRPr sz="1800" b="1">
                <a:solidFill>
                  <a:schemeClr val="bg1"/>
                </a:solidFill>
                <a:latin typeface="+mj-lt"/>
              </a:defRPr>
            </a:lvl1pPr>
            <a:lvl2pPr marL="457200" indent="0" algn="ctr">
              <a:buNone/>
              <a:defRPr sz="2000" b="1">
                <a:solidFill>
                  <a:schemeClr val="bg1"/>
                </a:solidFill>
              </a:defRPr>
            </a:lvl2pPr>
            <a:lvl3pPr marL="914400" indent="0" algn="ctr">
              <a:buNone/>
              <a:defRPr sz="2000" b="1">
                <a:solidFill>
                  <a:schemeClr val="bg1"/>
                </a:solidFill>
              </a:defRPr>
            </a:lvl3pPr>
            <a:lvl4pPr marL="1371600" indent="0" algn="ctr">
              <a:buNone/>
              <a:defRPr sz="2000" b="1">
                <a:solidFill>
                  <a:schemeClr val="bg1"/>
                </a:solidFill>
              </a:defRPr>
            </a:lvl4pPr>
            <a:lvl5pPr marL="1828800" indent="0" algn="ctr">
              <a:buNone/>
              <a:defRPr sz="2000" b="1">
                <a:solidFill>
                  <a:schemeClr val="bg1"/>
                </a:solidFill>
              </a:defRPr>
            </a:lvl5pPr>
          </a:lstStyle>
          <a:p>
            <a:r>
              <a:rPr lang="en-US" dirty="0"/>
              <a:t>Place content here</a:t>
            </a:r>
          </a:p>
        </p:txBody>
      </p:sp>
      <p:sp>
        <p:nvSpPr>
          <p:cNvPr id="15" name="Text Placeholder 364">
            <a:extLst>
              <a:ext uri="{FF2B5EF4-FFF2-40B4-BE49-F238E27FC236}">
                <a16:creationId xmlns:a16="http://schemas.microsoft.com/office/drawing/2014/main" id="{6D24BE53-367A-F7EE-4A10-86C720DD949F}"/>
              </a:ext>
            </a:extLst>
          </p:cNvPr>
          <p:cNvSpPr>
            <a:spLocks noGrp="1"/>
          </p:cNvSpPr>
          <p:nvPr>
            <p:ph type="body" sz="quarter" idx="19" hasCustomPrompt="1"/>
          </p:nvPr>
        </p:nvSpPr>
        <p:spPr>
          <a:xfrm>
            <a:off x="4906516" y="4727448"/>
            <a:ext cx="2393950" cy="369332"/>
          </a:xfrm>
        </p:spPr>
        <p:txBody>
          <a:bodyPr tIns="91440" bIns="0">
            <a:noAutofit/>
          </a:bodyPr>
          <a:lstStyle>
            <a:lvl1pPr marL="0" indent="0" algn="ctr">
              <a:buNone/>
              <a:defRPr sz="1800" b="1">
                <a:solidFill>
                  <a:schemeClr val="bg1"/>
                </a:solidFill>
                <a:latin typeface="+mj-lt"/>
              </a:defRPr>
            </a:lvl1pPr>
            <a:lvl2pPr marL="457200" indent="0" algn="ctr">
              <a:buNone/>
              <a:defRPr sz="2000" b="1">
                <a:solidFill>
                  <a:schemeClr val="bg1"/>
                </a:solidFill>
              </a:defRPr>
            </a:lvl2pPr>
            <a:lvl3pPr marL="914400" indent="0" algn="ctr">
              <a:buNone/>
              <a:defRPr sz="2000" b="1">
                <a:solidFill>
                  <a:schemeClr val="bg1"/>
                </a:solidFill>
              </a:defRPr>
            </a:lvl3pPr>
            <a:lvl4pPr marL="1371600" indent="0" algn="ctr">
              <a:buNone/>
              <a:defRPr sz="2000" b="1">
                <a:solidFill>
                  <a:schemeClr val="bg1"/>
                </a:solidFill>
              </a:defRPr>
            </a:lvl4pPr>
            <a:lvl5pPr marL="1828800" indent="0" algn="ctr">
              <a:buNone/>
              <a:defRPr sz="2000" b="1">
                <a:solidFill>
                  <a:schemeClr val="bg1"/>
                </a:solidFill>
              </a:defRPr>
            </a:lvl5pPr>
          </a:lstStyle>
          <a:p>
            <a:r>
              <a:rPr lang="en-US" dirty="0"/>
              <a:t>Place content here</a:t>
            </a:r>
          </a:p>
        </p:txBody>
      </p:sp>
      <p:sp>
        <p:nvSpPr>
          <p:cNvPr id="16" name="Text Placeholder 364">
            <a:extLst>
              <a:ext uri="{FF2B5EF4-FFF2-40B4-BE49-F238E27FC236}">
                <a16:creationId xmlns:a16="http://schemas.microsoft.com/office/drawing/2014/main" id="{C5AB6D40-14EE-39E1-1C1E-DD4771CAD98A}"/>
              </a:ext>
            </a:extLst>
          </p:cNvPr>
          <p:cNvSpPr>
            <a:spLocks noGrp="1"/>
          </p:cNvSpPr>
          <p:nvPr>
            <p:ph type="body" sz="quarter" idx="20" hasCustomPrompt="1"/>
          </p:nvPr>
        </p:nvSpPr>
        <p:spPr>
          <a:xfrm>
            <a:off x="8458200" y="4727448"/>
            <a:ext cx="2393950" cy="369332"/>
          </a:xfrm>
        </p:spPr>
        <p:txBody>
          <a:bodyPr tIns="91440" bIns="0">
            <a:noAutofit/>
          </a:bodyPr>
          <a:lstStyle>
            <a:lvl1pPr marL="0" indent="0" algn="ctr">
              <a:buNone/>
              <a:defRPr sz="1800" b="1">
                <a:solidFill>
                  <a:schemeClr val="bg1"/>
                </a:solidFill>
                <a:latin typeface="+mj-lt"/>
              </a:defRPr>
            </a:lvl1pPr>
            <a:lvl2pPr marL="457200" indent="0" algn="ctr">
              <a:buNone/>
              <a:defRPr sz="2000" b="1">
                <a:solidFill>
                  <a:schemeClr val="bg1"/>
                </a:solidFill>
              </a:defRPr>
            </a:lvl2pPr>
            <a:lvl3pPr marL="914400" indent="0" algn="ctr">
              <a:buNone/>
              <a:defRPr sz="2000" b="1">
                <a:solidFill>
                  <a:schemeClr val="bg1"/>
                </a:solidFill>
              </a:defRPr>
            </a:lvl3pPr>
            <a:lvl4pPr marL="1371600" indent="0" algn="ctr">
              <a:buNone/>
              <a:defRPr sz="2000" b="1">
                <a:solidFill>
                  <a:schemeClr val="bg1"/>
                </a:solidFill>
              </a:defRPr>
            </a:lvl4pPr>
            <a:lvl5pPr marL="1828800" indent="0" algn="ctr">
              <a:buNone/>
              <a:defRPr sz="2000" b="1">
                <a:solidFill>
                  <a:schemeClr val="bg1"/>
                </a:solidFill>
              </a:defRPr>
            </a:lvl5pPr>
          </a:lstStyle>
          <a:p>
            <a:r>
              <a:rPr lang="en-US" dirty="0"/>
              <a:t>Place content here</a:t>
            </a:r>
          </a:p>
        </p:txBody>
      </p:sp>
    </p:spTree>
    <p:extLst>
      <p:ext uri="{BB962C8B-B14F-4D97-AF65-F5344CB8AC3E}">
        <p14:creationId xmlns:p14="http://schemas.microsoft.com/office/powerpoint/2010/main" val="65279324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Image Series C">
    <p:spTree>
      <p:nvGrpSpPr>
        <p:cNvPr id="1" name=""/>
        <p:cNvGrpSpPr/>
        <p:nvPr/>
      </p:nvGrpSpPr>
      <p:grpSpPr>
        <a:xfrm>
          <a:off x="0" y="0"/>
          <a:ext cx="0" cy="0"/>
          <a:chOff x="0" y="0"/>
          <a:chExt cx="0" cy="0"/>
        </a:xfrm>
      </p:grpSpPr>
      <p:sp>
        <p:nvSpPr>
          <p:cNvPr id="124" name="Freeform 123">
            <a:extLst>
              <a:ext uri="{FF2B5EF4-FFF2-40B4-BE49-F238E27FC236}">
                <a16:creationId xmlns:a16="http://schemas.microsoft.com/office/drawing/2014/main" id="{14819B2D-3933-9761-A0E0-F8A47EFAE83C}"/>
              </a:ext>
            </a:extLst>
          </p:cNvPr>
          <p:cNvSpPr/>
          <p:nvPr userDrawn="1"/>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a:solidFill>
            <a:schemeClr val="accent1"/>
          </a:solidFill>
          <a:ln w="0" cap="flat">
            <a:noFill/>
            <a:prstDash val="solid"/>
            <a:miter/>
          </a:ln>
        </p:spPr>
        <p:txBody>
          <a:bodyPr rtlCol="0" anchor="ctr"/>
          <a:lstStyle/>
          <a:p>
            <a:endParaRPr lang="en-US" dirty="0">
              <a:latin typeface="Aptos Light" panose="020B0004020202020204" pitchFamily="34" charset="0"/>
            </a:endParaRPr>
          </a:p>
        </p:txBody>
      </p:sp>
      <p:sp>
        <p:nvSpPr>
          <p:cNvPr id="2" name="Title 1">
            <a:extLst>
              <a:ext uri="{FF2B5EF4-FFF2-40B4-BE49-F238E27FC236}">
                <a16:creationId xmlns:a16="http://schemas.microsoft.com/office/drawing/2014/main" id="{265D5DB1-B0F4-39A7-9E5F-343BB17944E4}"/>
              </a:ext>
            </a:extLst>
          </p:cNvPr>
          <p:cNvSpPr>
            <a:spLocks noGrp="1"/>
          </p:cNvSpPr>
          <p:nvPr>
            <p:ph type="title" hasCustomPrompt="1"/>
          </p:nvPr>
        </p:nvSpPr>
        <p:spPr>
          <a:xfrm>
            <a:off x="314692" y="365125"/>
            <a:ext cx="11685523" cy="917575"/>
          </a:xfrm>
        </p:spPr>
        <p:txBody>
          <a:bodyPr>
            <a:noAutofit/>
          </a:bodyPr>
          <a:lstStyle>
            <a:lvl1pPr>
              <a:defRPr b="1">
                <a:solidFill>
                  <a:schemeClr val="bg1"/>
                </a:solidFill>
              </a:defRPr>
            </a:lvl1pPr>
          </a:lstStyle>
          <a:p>
            <a:r>
              <a:rPr lang="en-US" dirty="0"/>
              <a:t>One-sentence headline stating the main takeaway message</a:t>
            </a:r>
          </a:p>
        </p:txBody>
      </p:sp>
      <p:sp>
        <p:nvSpPr>
          <p:cNvPr id="4" name="Rectangle 6">
            <a:extLst>
              <a:ext uri="{FF2B5EF4-FFF2-40B4-BE49-F238E27FC236}">
                <a16:creationId xmlns:a16="http://schemas.microsoft.com/office/drawing/2014/main" id="{DAF7721B-92F3-10FF-5A89-459D1C6BA969}"/>
              </a:ext>
            </a:extLst>
          </p:cNvPr>
          <p:cNvSpPr>
            <a:spLocks noChangeArrowheads="1"/>
          </p:cNvSpPr>
          <p:nvPr userDrawn="1"/>
        </p:nvSpPr>
        <p:spPr bwMode="auto">
          <a:xfrm flipH="1">
            <a:off x="11526723" y="6576851"/>
            <a:ext cx="280401" cy="152400"/>
          </a:xfrm>
          <a:prstGeom prst="rect">
            <a:avLst/>
          </a:prstGeom>
          <a:noFill/>
          <a:ln w="9525">
            <a:noFill/>
            <a:miter lim="800000"/>
            <a:headEnd/>
            <a:tailEnd/>
          </a:ln>
          <a:effectLst/>
        </p:spPr>
        <p:txBody>
          <a:bodyPr lIns="0" tIns="0" rIns="0" bIns="0"/>
          <a:lstStyle/>
          <a:p>
            <a:pPr algn="ctr" defTabSz="173038">
              <a:lnSpc>
                <a:spcPct val="90000"/>
              </a:lnSpc>
              <a:tabLst>
                <a:tab pos="230188" algn="l"/>
              </a:tabLst>
              <a:defRPr/>
            </a:pPr>
            <a:fld id="{040BB257-551A-4736-B50F-DCF1BA034C06}" type="slidenum">
              <a:rPr lang="en-US" sz="1000" smtClean="0">
                <a:solidFill>
                  <a:schemeClr val="bg1"/>
                </a:solidFill>
                <a:latin typeface="Aptos Light" panose="020B0004020202020204" pitchFamily="34" charset="0"/>
                <a:ea typeface="Aptos" panose="02000000000000000000" pitchFamily="2" charset="0"/>
                <a:cs typeface="Times New Roman" panose="02020603050405020304" pitchFamily="18" charset="0"/>
              </a:rPr>
              <a:pPr algn="ctr" defTabSz="173038">
                <a:lnSpc>
                  <a:spcPct val="90000"/>
                </a:lnSpc>
                <a:tabLst>
                  <a:tab pos="230188" algn="l"/>
                </a:tabLst>
                <a:defRPr/>
              </a:pPr>
              <a:t>‹#›</a:t>
            </a:fld>
            <a:endParaRPr lang="en-US" sz="1000" dirty="0">
              <a:solidFill>
                <a:schemeClr val="bg1"/>
              </a:solidFill>
              <a:latin typeface="Aptos Light" panose="020B0004020202020204" pitchFamily="34" charset="0"/>
              <a:ea typeface="Aptos" panose="02000000000000000000" pitchFamily="2" charset="0"/>
              <a:cs typeface="Times New Roman" panose="02020603050405020304" pitchFamily="18" charset="0"/>
            </a:endParaRPr>
          </a:p>
        </p:txBody>
      </p:sp>
      <p:pic>
        <p:nvPicPr>
          <p:cNvPr id="3" name="Graphic 2">
            <a:extLst>
              <a:ext uri="{FF2B5EF4-FFF2-40B4-BE49-F238E27FC236}">
                <a16:creationId xmlns:a16="http://schemas.microsoft.com/office/drawing/2014/main" id="{0FD5FAFE-F099-74C8-600F-3FEE5ACA26C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14693" y="6431818"/>
            <a:ext cx="1188988" cy="285824"/>
          </a:xfrm>
          <a:prstGeom prst="rect">
            <a:avLst/>
          </a:prstGeom>
        </p:spPr>
      </p:pic>
      <p:sp>
        <p:nvSpPr>
          <p:cNvPr id="5" name="Picture Placeholder 360">
            <a:extLst>
              <a:ext uri="{FF2B5EF4-FFF2-40B4-BE49-F238E27FC236}">
                <a16:creationId xmlns:a16="http://schemas.microsoft.com/office/drawing/2014/main" id="{62FE7C8B-D853-CA32-F02A-E0E431FE24C2}"/>
              </a:ext>
            </a:extLst>
          </p:cNvPr>
          <p:cNvSpPr>
            <a:spLocks noGrp="1" noChangeAspect="1"/>
          </p:cNvSpPr>
          <p:nvPr>
            <p:ph type="pic" sz="quarter" idx="12"/>
          </p:nvPr>
        </p:nvSpPr>
        <p:spPr>
          <a:xfrm>
            <a:off x="1069848" y="1645920"/>
            <a:ext cx="2923908" cy="2926080"/>
          </a:xfrm>
          <a:solidFill>
            <a:schemeClr val="bg2"/>
          </a:solidFill>
        </p:spPr>
        <p:txBody>
          <a:bodyPr/>
          <a:lstStyle>
            <a:lvl1pPr>
              <a:defRPr/>
            </a:lvl1pPr>
          </a:lstStyle>
          <a:p>
            <a:r>
              <a:rPr lang="en-US"/>
              <a:t>Click icon to add picture</a:t>
            </a:r>
            <a:endParaRPr lang="en-US" dirty="0"/>
          </a:p>
        </p:txBody>
      </p:sp>
      <p:sp>
        <p:nvSpPr>
          <p:cNvPr id="12" name="Picture Placeholder 360">
            <a:extLst>
              <a:ext uri="{FF2B5EF4-FFF2-40B4-BE49-F238E27FC236}">
                <a16:creationId xmlns:a16="http://schemas.microsoft.com/office/drawing/2014/main" id="{25985483-66E5-0277-9E8E-8234D001A489}"/>
              </a:ext>
            </a:extLst>
          </p:cNvPr>
          <p:cNvSpPr>
            <a:spLocks noGrp="1" noChangeAspect="1"/>
          </p:cNvSpPr>
          <p:nvPr>
            <p:ph type="pic" sz="quarter" idx="13"/>
          </p:nvPr>
        </p:nvSpPr>
        <p:spPr>
          <a:xfrm>
            <a:off x="4636008" y="1645920"/>
            <a:ext cx="2926080" cy="2926080"/>
          </a:xfrm>
          <a:solidFill>
            <a:schemeClr val="bg2"/>
          </a:solidFill>
        </p:spPr>
        <p:txBody>
          <a:bodyPr/>
          <a:lstStyle>
            <a:lvl1pPr>
              <a:defRPr/>
            </a:lvl1pPr>
          </a:lstStyle>
          <a:p>
            <a:r>
              <a:rPr lang="en-US"/>
              <a:t>Click icon to add picture</a:t>
            </a:r>
            <a:endParaRPr lang="en-US" dirty="0"/>
          </a:p>
        </p:txBody>
      </p:sp>
      <p:sp>
        <p:nvSpPr>
          <p:cNvPr id="13" name="Picture Placeholder 360">
            <a:extLst>
              <a:ext uri="{FF2B5EF4-FFF2-40B4-BE49-F238E27FC236}">
                <a16:creationId xmlns:a16="http://schemas.microsoft.com/office/drawing/2014/main" id="{E1C6DB72-7F04-7416-51DB-F05F0035A595}"/>
              </a:ext>
            </a:extLst>
          </p:cNvPr>
          <p:cNvSpPr>
            <a:spLocks noGrp="1" noChangeAspect="1"/>
          </p:cNvSpPr>
          <p:nvPr>
            <p:ph type="pic" sz="quarter" idx="14"/>
          </p:nvPr>
        </p:nvSpPr>
        <p:spPr>
          <a:xfrm>
            <a:off x="8202168" y="1645920"/>
            <a:ext cx="2926080" cy="2926080"/>
          </a:xfrm>
          <a:solidFill>
            <a:schemeClr val="bg2"/>
          </a:solidFill>
        </p:spPr>
        <p:txBody>
          <a:bodyPr/>
          <a:lstStyle>
            <a:lvl1pPr>
              <a:defRPr/>
            </a:lvl1pPr>
          </a:lstStyle>
          <a:p>
            <a:r>
              <a:rPr lang="en-US"/>
              <a:t>Click icon to add picture</a:t>
            </a:r>
            <a:endParaRPr lang="en-US" dirty="0"/>
          </a:p>
        </p:txBody>
      </p:sp>
      <p:sp>
        <p:nvSpPr>
          <p:cNvPr id="14" name="Text Placeholder 364">
            <a:extLst>
              <a:ext uri="{FF2B5EF4-FFF2-40B4-BE49-F238E27FC236}">
                <a16:creationId xmlns:a16="http://schemas.microsoft.com/office/drawing/2014/main" id="{D0DEB0A1-96DC-E93B-DFED-C24D86572DCE}"/>
              </a:ext>
            </a:extLst>
          </p:cNvPr>
          <p:cNvSpPr>
            <a:spLocks noGrp="1"/>
          </p:cNvSpPr>
          <p:nvPr>
            <p:ph type="body" sz="quarter" idx="18" hasCustomPrompt="1"/>
          </p:nvPr>
        </p:nvSpPr>
        <p:spPr>
          <a:xfrm>
            <a:off x="1335024" y="4727448"/>
            <a:ext cx="2393950" cy="369332"/>
          </a:xfrm>
        </p:spPr>
        <p:txBody>
          <a:bodyPr tIns="91440" bIns="0">
            <a:noAutofit/>
          </a:bodyPr>
          <a:lstStyle>
            <a:lvl1pPr marL="0" indent="0" algn="ctr">
              <a:buNone/>
              <a:defRPr sz="1800" b="1">
                <a:solidFill>
                  <a:schemeClr val="bg1"/>
                </a:solidFill>
                <a:latin typeface="+mj-lt"/>
              </a:defRPr>
            </a:lvl1pPr>
            <a:lvl2pPr marL="457200" indent="0" algn="ctr">
              <a:buNone/>
              <a:defRPr sz="2000" b="1">
                <a:solidFill>
                  <a:schemeClr val="bg1"/>
                </a:solidFill>
              </a:defRPr>
            </a:lvl2pPr>
            <a:lvl3pPr marL="914400" indent="0" algn="ctr">
              <a:buNone/>
              <a:defRPr sz="2000" b="1">
                <a:solidFill>
                  <a:schemeClr val="bg1"/>
                </a:solidFill>
              </a:defRPr>
            </a:lvl3pPr>
            <a:lvl4pPr marL="1371600" indent="0" algn="ctr">
              <a:buNone/>
              <a:defRPr sz="2000" b="1">
                <a:solidFill>
                  <a:schemeClr val="bg1"/>
                </a:solidFill>
              </a:defRPr>
            </a:lvl4pPr>
            <a:lvl5pPr marL="1828800" indent="0" algn="ctr">
              <a:buNone/>
              <a:defRPr sz="2000" b="1">
                <a:solidFill>
                  <a:schemeClr val="bg1"/>
                </a:solidFill>
              </a:defRPr>
            </a:lvl5pPr>
          </a:lstStyle>
          <a:p>
            <a:r>
              <a:rPr lang="en-US" dirty="0"/>
              <a:t>Place content here</a:t>
            </a:r>
          </a:p>
        </p:txBody>
      </p:sp>
      <p:sp>
        <p:nvSpPr>
          <p:cNvPr id="15" name="Text Placeholder 364">
            <a:extLst>
              <a:ext uri="{FF2B5EF4-FFF2-40B4-BE49-F238E27FC236}">
                <a16:creationId xmlns:a16="http://schemas.microsoft.com/office/drawing/2014/main" id="{1A9B287A-BCA2-477B-B96F-5895AA3949FD}"/>
              </a:ext>
            </a:extLst>
          </p:cNvPr>
          <p:cNvSpPr>
            <a:spLocks noGrp="1"/>
          </p:cNvSpPr>
          <p:nvPr>
            <p:ph type="body" sz="quarter" idx="19" hasCustomPrompt="1"/>
          </p:nvPr>
        </p:nvSpPr>
        <p:spPr>
          <a:xfrm>
            <a:off x="4906516" y="4727448"/>
            <a:ext cx="2393950" cy="369332"/>
          </a:xfrm>
        </p:spPr>
        <p:txBody>
          <a:bodyPr tIns="91440" bIns="0">
            <a:noAutofit/>
          </a:bodyPr>
          <a:lstStyle>
            <a:lvl1pPr marL="0" indent="0" algn="ctr">
              <a:buNone/>
              <a:defRPr sz="1800" b="1">
                <a:solidFill>
                  <a:schemeClr val="bg1"/>
                </a:solidFill>
                <a:latin typeface="+mj-lt"/>
              </a:defRPr>
            </a:lvl1pPr>
            <a:lvl2pPr marL="457200" indent="0" algn="ctr">
              <a:buNone/>
              <a:defRPr sz="2000" b="1">
                <a:solidFill>
                  <a:schemeClr val="bg1"/>
                </a:solidFill>
              </a:defRPr>
            </a:lvl2pPr>
            <a:lvl3pPr marL="914400" indent="0" algn="ctr">
              <a:buNone/>
              <a:defRPr sz="2000" b="1">
                <a:solidFill>
                  <a:schemeClr val="bg1"/>
                </a:solidFill>
              </a:defRPr>
            </a:lvl3pPr>
            <a:lvl4pPr marL="1371600" indent="0" algn="ctr">
              <a:buNone/>
              <a:defRPr sz="2000" b="1">
                <a:solidFill>
                  <a:schemeClr val="bg1"/>
                </a:solidFill>
              </a:defRPr>
            </a:lvl4pPr>
            <a:lvl5pPr marL="1828800" indent="0" algn="ctr">
              <a:buNone/>
              <a:defRPr sz="2000" b="1">
                <a:solidFill>
                  <a:schemeClr val="bg1"/>
                </a:solidFill>
              </a:defRPr>
            </a:lvl5pPr>
          </a:lstStyle>
          <a:p>
            <a:r>
              <a:rPr lang="en-US" dirty="0"/>
              <a:t>Place content here</a:t>
            </a:r>
          </a:p>
        </p:txBody>
      </p:sp>
      <p:sp>
        <p:nvSpPr>
          <p:cNvPr id="16" name="Text Placeholder 364">
            <a:extLst>
              <a:ext uri="{FF2B5EF4-FFF2-40B4-BE49-F238E27FC236}">
                <a16:creationId xmlns:a16="http://schemas.microsoft.com/office/drawing/2014/main" id="{058C8352-E125-59CC-3CDA-4422103AE837}"/>
              </a:ext>
            </a:extLst>
          </p:cNvPr>
          <p:cNvSpPr>
            <a:spLocks noGrp="1"/>
          </p:cNvSpPr>
          <p:nvPr>
            <p:ph type="body" sz="quarter" idx="20" hasCustomPrompt="1"/>
          </p:nvPr>
        </p:nvSpPr>
        <p:spPr>
          <a:xfrm>
            <a:off x="8458200" y="4727448"/>
            <a:ext cx="2393950" cy="369332"/>
          </a:xfrm>
        </p:spPr>
        <p:txBody>
          <a:bodyPr tIns="91440" bIns="0">
            <a:noAutofit/>
          </a:bodyPr>
          <a:lstStyle>
            <a:lvl1pPr marL="0" indent="0" algn="ctr">
              <a:buNone/>
              <a:defRPr sz="1800" b="1">
                <a:solidFill>
                  <a:schemeClr val="bg1"/>
                </a:solidFill>
                <a:latin typeface="+mj-lt"/>
              </a:defRPr>
            </a:lvl1pPr>
            <a:lvl2pPr marL="457200" indent="0" algn="ctr">
              <a:buNone/>
              <a:defRPr sz="2000" b="1">
                <a:solidFill>
                  <a:schemeClr val="bg1"/>
                </a:solidFill>
              </a:defRPr>
            </a:lvl2pPr>
            <a:lvl3pPr marL="914400" indent="0" algn="ctr">
              <a:buNone/>
              <a:defRPr sz="2000" b="1">
                <a:solidFill>
                  <a:schemeClr val="bg1"/>
                </a:solidFill>
              </a:defRPr>
            </a:lvl3pPr>
            <a:lvl4pPr marL="1371600" indent="0" algn="ctr">
              <a:buNone/>
              <a:defRPr sz="2000" b="1">
                <a:solidFill>
                  <a:schemeClr val="bg1"/>
                </a:solidFill>
              </a:defRPr>
            </a:lvl4pPr>
            <a:lvl5pPr marL="1828800" indent="0" algn="ctr">
              <a:buNone/>
              <a:defRPr sz="2000" b="1">
                <a:solidFill>
                  <a:schemeClr val="bg1"/>
                </a:solidFill>
              </a:defRPr>
            </a:lvl5pPr>
          </a:lstStyle>
          <a:p>
            <a:r>
              <a:rPr lang="en-US" dirty="0"/>
              <a:t>Place content here</a:t>
            </a:r>
          </a:p>
        </p:txBody>
      </p:sp>
    </p:spTree>
    <p:extLst>
      <p:ext uri="{BB962C8B-B14F-4D97-AF65-F5344CB8AC3E}">
        <p14:creationId xmlns:p14="http://schemas.microsoft.com/office/powerpoint/2010/main" val="29665378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3-Image Series Stacked">
    <p:spTree>
      <p:nvGrpSpPr>
        <p:cNvPr id="1" name=""/>
        <p:cNvGrpSpPr/>
        <p:nvPr/>
      </p:nvGrpSpPr>
      <p:grpSpPr>
        <a:xfrm>
          <a:off x="0" y="0"/>
          <a:ext cx="0" cy="0"/>
          <a:chOff x="0" y="0"/>
          <a:chExt cx="0" cy="0"/>
        </a:xfrm>
      </p:grpSpPr>
      <p:sp>
        <p:nvSpPr>
          <p:cNvPr id="124" name="Freeform 123">
            <a:extLst>
              <a:ext uri="{FF2B5EF4-FFF2-40B4-BE49-F238E27FC236}">
                <a16:creationId xmlns:a16="http://schemas.microsoft.com/office/drawing/2014/main" id="{14819B2D-3933-9761-A0E0-F8A47EFAE83C}"/>
              </a:ext>
            </a:extLst>
          </p:cNvPr>
          <p:cNvSpPr/>
          <p:nvPr userDrawn="1"/>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a:solidFill>
            <a:schemeClr val="accent1"/>
          </a:solidFill>
          <a:ln w="0" cap="flat">
            <a:noFill/>
            <a:prstDash val="solid"/>
            <a:miter/>
          </a:ln>
        </p:spPr>
        <p:txBody>
          <a:bodyPr rtlCol="0" anchor="ctr"/>
          <a:lstStyle/>
          <a:p>
            <a:endParaRPr lang="en-US" dirty="0">
              <a:latin typeface="Aptos Light" panose="020B0004020202020204" pitchFamily="34" charset="0"/>
            </a:endParaRPr>
          </a:p>
        </p:txBody>
      </p:sp>
      <p:sp>
        <p:nvSpPr>
          <p:cNvPr id="4" name="Rectangle 6">
            <a:extLst>
              <a:ext uri="{FF2B5EF4-FFF2-40B4-BE49-F238E27FC236}">
                <a16:creationId xmlns:a16="http://schemas.microsoft.com/office/drawing/2014/main" id="{DAF7721B-92F3-10FF-5A89-459D1C6BA969}"/>
              </a:ext>
            </a:extLst>
          </p:cNvPr>
          <p:cNvSpPr>
            <a:spLocks noChangeArrowheads="1"/>
          </p:cNvSpPr>
          <p:nvPr userDrawn="1"/>
        </p:nvSpPr>
        <p:spPr bwMode="auto">
          <a:xfrm flipH="1">
            <a:off x="11526723" y="6576851"/>
            <a:ext cx="280401" cy="152400"/>
          </a:xfrm>
          <a:prstGeom prst="rect">
            <a:avLst/>
          </a:prstGeom>
          <a:noFill/>
          <a:ln w="9525">
            <a:noFill/>
            <a:miter lim="800000"/>
            <a:headEnd/>
            <a:tailEnd/>
          </a:ln>
          <a:effectLst/>
        </p:spPr>
        <p:txBody>
          <a:bodyPr lIns="0" tIns="0" rIns="0" bIns="0"/>
          <a:lstStyle/>
          <a:p>
            <a:pPr algn="ctr" defTabSz="173038">
              <a:lnSpc>
                <a:spcPct val="90000"/>
              </a:lnSpc>
              <a:tabLst>
                <a:tab pos="230188" algn="l"/>
              </a:tabLst>
              <a:defRPr/>
            </a:pPr>
            <a:fld id="{040BB257-551A-4736-B50F-DCF1BA034C06}" type="slidenum">
              <a:rPr lang="en-US" sz="1000" smtClean="0">
                <a:solidFill>
                  <a:schemeClr val="bg1"/>
                </a:solidFill>
                <a:latin typeface="Aptos Light" panose="020B0004020202020204" pitchFamily="34" charset="0"/>
                <a:ea typeface="Aptos" panose="02000000000000000000" pitchFamily="2" charset="0"/>
                <a:cs typeface="Times New Roman" panose="02020603050405020304" pitchFamily="18" charset="0"/>
              </a:rPr>
              <a:pPr algn="ctr" defTabSz="173038">
                <a:lnSpc>
                  <a:spcPct val="90000"/>
                </a:lnSpc>
                <a:tabLst>
                  <a:tab pos="230188" algn="l"/>
                </a:tabLst>
                <a:defRPr/>
              </a:pPr>
              <a:t>‹#›</a:t>
            </a:fld>
            <a:endParaRPr lang="en-US" sz="1000" dirty="0">
              <a:solidFill>
                <a:schemeClr val="bg1"/>
              </a:solidFill>
              <a:latin typeface="Aptos Light" panose="020B0004020202020204" pitchFamily="34" charset="0"/>
              <a:ea typeface="Aptos" panose="02000000000000000000" pitchFamily="2" charset="0"/>
              <a:cs typeface="Times New Roman" panose="02020603050405020304" pitchFamily="18" charset="0"/>
            </a:endParaRPr>
          </a:p>
        </p:txBody>
      </p:sp>
      <p:pic>
        <p:nvPicPr>
          <p:cNvPr id="3" name="Graphic 2">
            <a:extLst>
              <a:ext uri="{FF2B5EF4-FFF2-40B4-BE49-F238E27FC236}">
                <a16:creationId xmlns:a16="http://schemas.microsoft.com/office/drawing/2014/main" id="{0FD5FAFE-F099-74C8-600F-3FEE5ACA26C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14693" y="6431818"/>
            <a:ext cx="1188988" cy="285824"/>
          </a:xfrm>
          <a:prstGeom prst="rect">
            <a:avLst/>
          </a:prstGeom>
        </p:spPr>
      </p:pic>
      <p:sp>
        <p:nvSpPr>
          <p:cNvPr id="9" name="Title 1">
            <a:extLst>
              <a:ext uri="{FF2B5EF4-FFF2-40B4-BE49-F238E27FC236}">
                <a16:creationId xmlns:a16="http://schemas.microsoft.com/office/drawing/2014/main" id="{F127BAF7-7A03-B6B3-4688-2EC146E8747D}"/>
              </a:ext>
            </a:extLst>
          </p:cNvPr>
          <p:cNvSpPr>
            <a:spLocks noGrp="1"/>
          </p:cNvSpPr>
          <p:nvPr>
            <p:ph type="title" hasCustomPrompt="1"/>
          </p:nvPr>
        </p:nvSpPr>
        <p:spPr>
          <a:xfrm>
            <a:off x="314692" y="365125"/>
            <a:ext cx="11492432" cy="886397"/>
          </a:xfrm>
        </p:spPr>
        <p:txBody>
          <a:bodyPr>
            <a:noAutofit/>
          </a:bodyPr>
          <a:lstStyle>
            <a:lvl1pPr>
              <a:defRPr>
                <a:solidFill>
                  <a:schemeClr val="bg1"/>
                </a:solidFill>
                <a:latin typeface="+mj-lt"/>
              </a:defRPr>
            </a:lvl1pPr>
          </a:lstStyle>
          <a:p>
            <a:r>
              <a:rPr lang="en-US" dirty="0"/>
              <a:t>One-sentence headline stating the main takeaway message</a:t>
            </a:r>
          </a:p>
        </p:txBody>
      </p:sp>
      <p:sp>
        <p:nvSpPr>
          <p:cNvPr id="17" name="Picture Placeholder 122">
            <a:extLst>
              <a:ext uri="{FF2B5EF4-FFF2-40B4-BE49-F238E27FC236}">
                <a16:creationId xmlns:a16="http://schemas.microsoft.com/office/drawing/2014/main" id="{87D78755-2DCD-D8CC-0E1B-26B8798C9E36}"/>
              </a:ext>
            </a:extLst>
          </p:cNvPr>
          <p:cNvSpPr>
            <a:spLocks noGrp="1"/>
          </p:cNvSpPr>
          <p:nvPr>
            <p:ph type="pic" sz="quarter" idx="15"/>
          </p:nvPr>
        </p:nvSpPr>
        <p:spPr>
          <a:xfrm>
            <a:off x="3707498" y="1371574"/>
            <a:ext cx="3075236" cy="1490472"/>
          </a:xfrm>
          <a:solidFill>
            <a:schemeClr val="bg2"/>
          </a:solidFill>
        </p:spPr>
        <p:txBody>
          <a:bodyPr/>
          <a:lstStyle>
            <a:lvl1pPr>
              <a:defRPr/>
            </a:lvl1pPr>
          </a:lstStyle>
          <a:p>
            <a:r>
              <a:rPr lang="en-US"/>
              <a:t>Click icon to add picture</a:t>
            </a:r>
            <a:endParaRPr lang="en-US" dirty="0"/>
          </a:p>
        </p:txBody>
      </p:sp>
      <p:sp>
        <p:nvSpPr>
          <p:cNvPr id="32" name="Picture Placeholder 122">
            <a:extLst>
              <a:ext uri="{FF2B5EF4-FFF2-40B4-BE49-F238E27FC236}">
                <a16:creationId xmlns:a16="http://schemas.microsoft.com/office/drawing/2014/main" id="{A646BC9C-4F8B-B5BA-4137-4E5CE8FA2E83}"/>
              </a:ext>
            </a:extLst>
          </p:cNvPr>
          <p:cNvSpPr>
            <a:spLocks noGrp="1"/>
          </p:cNvSpPr>
          <p:nvPr>
            <p:ph type="pic" sz="quarter" idx="23"/>
          </p:nvPr>
        </p:nvSpPr>
        <p:spPr>
          <a:xfrm>
            <a:off x="5451474" y="3039052"/>
            <a:ext cx="3075236" cy="1490472"/>
          </a:xfrm>
          <a:solidFill>
            <a:schemeClr val="bg2"/>
          </a:solidFill>
        </p:spPr>
        <p:txBody>
          <a:bodyPr/>
          <a:lstStyle>
            <a:lvl1pPr>
              <a:defRPr/>
            </a:lvl1pPr>
          </a:lstStyle>
          <a:p>
            <a:r>
              <a:rPr lang="en-US"/>
              <a:t>Click icon to add picture</a:t>
            </a:r>
            <a:endParaRPr lang="en-US" dirty="0"/>
          </a:p>
        </p:txBody>
      </p:sp>
      <p:sp>
        <p:nvSpPr>
          <p:cNvPr id="33" name="Picture Placeholder 122">
            <a:extLst>
              <a:ext uri="{FF2B5EF4-FFF2-40B4-BE49-F238E27FC236}">
                <a16:creationId xmlns:a16="http://schemas.microsoft.com/office/drawing/2014/main" id="{30C68DC1-70B2-C7B0-A2FE-80122E4F85AF}"/>
              </a:ext>
            </a:extLst>
          </p:cNvPr>
          <p:cNvSpPr>
            <a:spLocks noGrp="1"/>
          </p:cNvSpPr>
          <p:nvPr>
            <p:ph type="pic" sz="quarter" idx="24"/>
          </p:nvPr>
        </p:nvSpPr>
        <p:spPr>
          <a:xfrm>
            <a:off x="7196136" y="4707798"/>
            <a:ext cx="3075236" cy="1490472"/>
          </a:xfrm>
          <a:solidFill>
            <a:schemeClr val="bg2"/>
          </a:solidFill>
        </p:spPr>
        <p:txBody>
          <a:bodyPr/>
          <a:lstStyle>
            <a:lvl1pPr>
              <a:defRPr/>
            </a:lvl1pPr>
          </a:lstStyle>
          <a:p>
            <a:r>
              <a:rPr lang="en-US"/>
              <a:t>Click icon to add picture</a:t>
            </a:r>
            <a:endParaRPr lang="en-US" dirty="0"/>
          </a:p>
        </p:txBody>
      </p:sp>
      <p:sp>
        <p:nvSpPr>
          <p:cNvPr id="2" name="Text Placeholder 21">
            <a:extLst>
              <a:ext uri="{FF2B5EF4-FFF2-40B4-BE49-F238E27FC236}">
                <a16:creationId xmlns:a16="http://schemas.microsoft.com/office/drawing/2014/main" id="{46ACBB2B-C7F0-E810-9B2C-BD70D1820D4F}"/>
              </a:ext>
            </a:extLst>
          </p:cNvPr>
          <p:cNvSpPr>
            <a:spLocks noGrp="1"/>
          </p:cNvSpPr>
          <p:nvPr>
            <p:ph type="body" sz="quarter" idx="20" hasCustomPrompt="1"/>
          </p:nvPr>
        </p:nvSpPr>
        <p:spPr>
          <a:xfrm>
            <a:off x="1962830" y="1376146"/>
            <a:ext cx="1744662" cy="1485900"/>
          </a:xfrm>
          <a:solidFill>
            <a:schemeClr val="accent5"/>
          </a:solidFill>
        </p:spPr>
        <p:txBody>
          <a:bodyPr lIns="91440" tIns="182880" rIns="91440" bIns="182880">
            <a:noAutofit/>
          </a:bodyPr>
          <a:lstStyle>
            <a:lvl1pPr marL="0" indent="0" algn="l">
              <a:buNone/>
              <a:defRPr sz="1800" b="1">
                <a:solidFill>
                  <a:schemeClr val="tx1"/>
                </a:solidFill>
                <a:latin typeface="+mj-lt"/>
              </a:defRPr>
            </a:lvl1pPr>
            <a:lvl2pPr marL="457200" indent="0">
              <a:buNone/>
              <a:defRPr sz="1600">
                <a:solidFill>
                  <a:schemeClr val="bg1"/>
                </a:solidFill>
              </a:defRPr>
            </a:lvl2pPr>
            <a:lvl3pPr marL="914400" indent="0">
              <a:buNone/>
              <a:defRPr sz="1600">
                <a:solidFill>
                  <a:schemeClr val="bg1"/>
                </a:solidFill>
              </a:defRPr>
            </a:lvl3pPr>
            <a:lvl4pPr marL="1371600" indent="0">
              <a:buNone/>
              <a:defRPr sz="1600">
                <a:solidFill>
                  <a:schemeClr val="bg1"/>
                </a:solidFill>
              </a:defRPr>
            </a:lvl4pPr>
            <a:lvl5pPr marL="1828800" indent="0">
              <a:buNone/>
              <a:defRPr sz="1600">
                <a:solidFill>
                  <a:schemeClr val="bg1"/>
                </a:solidFill>
              </a:defRPr>
            </a:lvl5pPr>
          </a:lstStyle>
          <a:p>
            <a:r>
              <a:rPr lang="en-US" dirty="0"/>
              <a:t>Place content here</a:t>
            </a:r>
          </a:p>
        </p:txBody>
      </p:sp>
      <p:sp>
        <p:nvSpPr>
          <p:cNvPr id="6" name="Text Placeholder 21">
            <a:extLst>
              <a:ext uri="{FF2B5EF4-FFF2-40B4-BE49-F238E27FC236}">
                <a16:creationId xmlns:a16="http://schemas.microsoft.com/office/drawing/2014/main" id="{A5AB8117-0D0B-F4A2-5D9D-8D07A6153612}"/>
              </a:ext>
            </a:extLst>
          </p:cNvPr>
          <p:cNvSpPr>
            <a:spLocks noGrp="1"/>
          </p:cNvSpPr>
          <p:nvPr>
            <p:ph type="body" sz="quarter" idx="21" hasCustomPrompt="1"/>
          </p:nvPr>
        </p:nvSpPr>
        <p:spPr>
          <a:xfrm>
            <a:off x="3707492" y="3043624"/>
            <a:ext cx="1744662" cy="1485900"/>
          </a:xfrm>
          <a:solidFill>
            <a:schemeClr val="accent4"/>
          </a:solidFill>
        </p:spPr>
        <p:txBody>
          <a:bodyPr lIns="91440" tIns="182880" rIns="91440" bIns="182880">
            <a:noAutofit/>
          </a:bodyPr>
          <a:lstStyle>
            <a:lvl1pPr marL="0" indent="0" algn="l">
              <a:buNone/>
              <a:defRPr sz="1800" b="1">
                <a:solidFill>
                  <a:schemeClr val="tx1"/>
                </a:solidFill>
                <a:latin typeface="+mj-lt"/>
              </a:defRPr>
            </a:lvl1pPr>
            <a:lvl2pPr marL="457200" indent="0">
              <a:buNone/>
              <a:defRPr sz="1600">
                <a:solidFill>
                  <a:schemeClr val="bg1"/>
                </a:solidFill>
              </a:defRPr>
            </a:lvl2pPr>
            <a:lvl3pPr marL="914400" indent="0">
              <a:buNone/>
              <a:defRPr sz="1600">
                <a:solidFill>
                  <a:schemeClr val="bg1"/>
                </a:solidFill>
              </a:defRPr>
            </a:lvl3pPr>
            <a:lvl4pPr marL="1371600" indent="0">
              <a:buNone/>
              <a:defRPr sz="1600">
                <a:solidFill>
                  <a:schemeClr val="bg1"/>
                </a:solidFill>
              </a:defRPr>
            </a:lvl4pPr>
            <a:lvl5pPr marL="1828800" indent="0">
              <a:buNone/>
              <a:defRPr sz="1600">
                <a:solidFill>
                  <a:schemeClr val="bg1"/>
                </a:solidFill>
              </a:defRPr>
            </a:lvl5pPr>
          </a:lstStyle>
          <a:p>
            <a:r>
              <a:rPr lang="en-US" dirty="0"/>
              <a:t>Place content here</a:t>
            </a:r>
          </a:p>
        </p:txBody>
      </p:sp>
      <p:sp>
        <p:nvSpPr>
          <p:cNvPr id="8" name="Text Placeholder 21">
            <a:extLst>
              <a:ext uri="{FF2B5EF4-FFF2-40B4-BE49-F238E27FC236}">
                <a16:creationId xmlns:a16="http://schemas.microsoft.com/office/drawing/2014/main" id="{269DCCB0-CA4C-C341-313C-4C6AB851C3F8}"/>
              </a:ext>
            </a:extLst>
          </p:cNvPr>
          <p:cNvSpPr>
            <a:spLocks noGrp="1"/>
          </p:cNvSpPr>
          <p:nvPr>
            <p:ph type="body" sz="quarter" idx="22" hasCustomPrompt="1"/>
          </p:nvPr>
        </p:nvSpPr>
        <p:spPr>
          <a:xfrm>
            <a:off x="5451474" y="4712370"/>
            <a:ext cx="1744662" cy="1485900"/>
          </a:xfrm>
          <a:solidFill>
            <a:schemeClr val="accent3"/>
          </a:solidFill>
        </p:spPr>
        <p:txBody>
          <a:bodyPr lIns="91440" tIns="182880" rIns="91440" bIns="182880">
            <a:noAutofit/>
          </a:bodyPr>
          <a:lstStyle>
            <a:lvl1pPr marL="0" indent="0" algn="l">
              <a:buNone/>
              <a:defRPr sz="1800" b="1">
                <a:solidFill>
                  <a:schemeClr val="tx1"/>
                </a:solidFill>
                <a:latin typeface="+mj-lt"/>
              </a:defRPr>
            </a:lvl1pPr>
            <a:lvl2pPr marL="457200" indent="0">
              <a:buNone/>
              <a:defRPr sz="1600">
                <a:solidFill>
                  <a:schemeClr val="bg1"/>
                </a:solidFill>
              </a:defRPr>
            </a:lvl2pPr>
            <a:lvl3pPr marL="914400" indent="0">
              <a:buNone/>
              <a:defRPr sz="1600">
                <a:solidFill>
                  <a:schemeClr val="bg1"/>
                </a:solidFill>
              </a:defRPr>
            </a:lvl3pPr>
            <a:lvl4pPr marL="1371600" indent="0">
              <a:buNone/>
              <a:defRPr sz="1600">
                <a:solidFill>
                  <a:schemeClr val="bg1"/>
                </a:solidFill>
              </a:defRPr>
            </a:lvl4pPr>
            <a:lvl5pPr marL="1828800" indent="0">
              <a:buNone/>
              <a:defRPr sz="1600">
                <a:solidFill>
                  <a:schemeClr val="bg1"/>
                </a:solidFill>
              </a:defRPr>
            </a:lvl5pPr>
          </a:lstStyle>
          <a:p>
            <a:r>
              <a:rPr lang="en-US" dirty="0"/>
              <a:t>Place content here</a:t>
            </a:r>
          </a:p>
        </p:txBody>
      </p:sp>
    </p:spTree>
    <p:extLst>
      <p:ext uri="{BB962C8B-B14F-4D97-AF65-F5344CB8AC3E}">
        <p14:creationId xmlns:p14="http://schemas.microsoft.com/office/powerpoint/2010/main" val="178306768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4-Image Series Color Box">
    <p:spTree>
      <p:nvGrpSpPr>
        <p:cNvPr id="1" name=""/>
        <p:cNvGrpSpPr/>
        <p:nvPr/>
      </p:nvGrpSpPr>
      <p:grpSpPr>
        <a:xfrm>
          <a:off x="0" y="0"/>
          <a:ext cx="0" cy="0"/>
          <a:chOff x="0" y="0"/>
          <a:chExt cx="0" cy="0"/>
        </a:xfrm>
      </p:grpSpPr>
      <p:sp>
        <p:nvSpPr>
          <p:cNvPr id="12" name="Picture Placeholder 360">
            <a:extLst>
              <a:ext uri="{FF2B5EF4-FFF2-40B4-BE49-F238E27FC236}">
                <a16:creationId xmlns:a16="http://schemas.microsoft.com/office/drawing/2014/main" id="{406AFED2-ED49-1112-B21D-D2ECF913338D}"/>
              </a:ext>
            </a:extLst>
          </p:cNvPr>
          <p:cNvSpPr>
            <a:spLocks noGrp="1"/>
          </p:cNvSpPr>
          <p:nvPr>
            <p:ph type="pic" sz="quarter" idx="12"/>
          </p:nvPr>
        </p:nvSpPr>
        <p:spPr>
          <a:xfrm>
            <a:off x="3580965" y="1758896"/>
            <a:ext cx="2194560" cy="1874520"/>
          </a:xfrm>
          <a:solidFill>
            <a:schemeClr val="bg2"/>
          </a:solidFill>
        </p:spPr>
        <p:txBody>
          <a:bodyPr/>
          <a:lstStyle>
            <a:lvl1pPr>
              <a:defRPr/>
            </a:lvl1pPr>
          </a:lstStyle>
          <a:p>
            <a:r>
              <a:rPr lang="en-US"/>
              <a:t>Click icon to add picture</a:t>
            </a:r>
            <a:endParaRPr lang="en-US" dirty="0"/>
          </a:p>
        </p:txBody>
      </p:sp>
      <p:sp>
        <p:nvSpPr>
          <p:cNvPr id="13" name="Picture Placeholder 360">
            <a:extLst>
              <a:ext uri="{FF2B5EF4-FFF2-40B4-BE49-F238E27FC236}">
                <a16:creationId xmlns:a16="http://schemas.microsoft.com/office/drawing/2014/main" id="{939E5704-91D7-1C33-1BB9-D89551BB48DB}"/>
              </a:ext>
            </a:extLst>
          </p:cNvPr>
          <p:cNvSpPr>
            <a:spLocks noGrp="1"/>
          </p:cNvSpPr>
          <p:nvPr>
            <p:ph type="pic" sz="quarter" idx="13"/>
          </p:nvPr>
        </p:nvSpPr>
        <p:spPr>
          <a:xfrm>
            <a:off x="3580965" y="3911299"/>
            <a:ext cx="2194560" cy="1874520"/>
          </a:xfrm>
          <a:solidFill>
            <a:schemeClr val="bg2"/>
          </a:solidFill>
        </p:spPr>
        <p:txBody>
          <a:bodyPr/>
          <a:lstStyle>
            <a:lvl1pPr>
              <a:defRPr/>
            </a:lvl1pPr>
          </a:lstStyle>
          <a:p>
            <a:r>
              <a:rPr lang="en-US"/>
              <a:t>Click icon to add picture</a:t>
            </a:r>
            <a:endParaRPr lang="en-US" dirty="0"/>
          </a:p>
        </p:txBody>
      </p:sp>
      <p:sp>
        <p:nvSpPr>
          <p:cNvPr id="14" name="Picture Placeholder 360">
            <a:extLst>
              <a:ext uri="{FF2B5EF4-FFF2-40B4-BE49-F238E27FC236}">
                <a16:creationId xmlns:a16="http://schemas.microsoft.com/office/drawing/2014/main" id="{18357D60-C329-E014-7EC4-02AD7930A529}"/>
              </a:ext>
            </a:extLst>
          </p:cNvPr>
          <p:cNvSpPr>
            <a:spLocks noGrp="1"/>
          </p:cNvSpPr>
          <p:nvPr>
            <p:ph type="pic" sz="quarter" idx="14"/>
          </p:nvPr>
        </p:nvSpPr>
        <p:spPr>
          <a:xfrm>
            <a:off x="8521865" y="1758896"/>
            <a:ext cx="2194560" cy="1874520"/>
          </a:xfrm>
          <a:solidFill>
            <a:schemeClr val="bg2"/>
          </a:solidFill>
        </p:spPr>
        <p:txBody>
          <a:bodyPr/>
          <a:lstStyle>
            <a:lvl1pPr>
              <a:defRPr/>
            </a:lvl1pPr>
          </a:lstStyle>
          <a:p>
            <a:r>
              <a:rPr lang="en-US"/>
              <a:t>Click icon to add picture</a:t>
            </a:r>
            <a:endParaRPr lang="en-US" dirty="0"/>
          </a:p>
        </p:txBody>
      </p:sp>
      <p:sp>
        <p:nvSpPr>
          <p:cNvPr id="15" name="Picture Placeholder 360">
            <a:extLst>
              <a:ext uri="{FF2B5EF4-FFF2-40B4-BE49-F238E27FC236}">
                <a16:creationId xmlns:a16="http://schemas.microsoft.com/office/drawing/2014/main" id="{1823B7A0-FA70-81A4-C409-2C310328D23B}"/>
              </a:ext>
            </a:extLst>
          </p:cNvPr>
          <p:cNvSpPr>
            <a:spLocks noGrp="1"/>
          </p:cNvSpPr>
          <p:nvPr>
            <p:ph type="pic" sz="quarter" idx="15"/>
          </p:nvPr>
        </p:nvSpPr>
        <p:spPr>
          <a:xfrm>
            <a:off x="8521865" y="3911299"/>
            <a:ext cx="2194560" cy="1874520"/>
          </a:xfrm>
          <a:solidFill>
            <a:schemeClr val="bg2"/>
          </a:solidFill>
        </p:spPr>
        <p:txBody>
          <a:bodyPr/>
          <a:lstStyle>
            <a:lvl1pPr>
              <a:defRPr/>
            </a:lvl1pPr>
          </a:lstStyle>
          <a:p>
            <a:r>
              <a:rPr lang="en-US"/>
              <a:t>Click icon to add picture</a:t>
            </a:r>
            <a:endParaRPr lang="en-US" dirty="0"/>
          </a:p>
        </p:txBody>
      </p:sp>
      <p:sp>
        <p:nvSpPr>
          <p:cNvPr id="2" name="Title 1">
            <a:extLst>
              <a:ext uri="{FF2B5EF4-FFF2-40B4-BE49-F238E27FC236}">
                <a16:creationId xmlns:a16="http://schemas.microsoft.com/office/drawing/2014/main" id="{174EEC8D-F30D-2272-2A4E-CD93B0D75CC0}"/>
              </a:ext>
            </a:extLst>
          </p:cNvPr>
          <p:cNvSpPr>
            <a:spLocks noGrp="1"/>
          </p:cNvSpPr>
          <p:nvPr>
            <p:ph type="title" hasCustomPrompt="1"/>
          </p:nvPr>
        </p:nvSpPr>
        <p:spPr>
          <a:xfrm>
            <a:off x="314692" y="365125"/>
            <a:ext cx="11492432" cy="886397"/>
          </a:xfrm>
        </p:spPr>
        <p:txBody>
          <a:bodyPr/>
          <a:lstStyle>
            <a:lvl1pPr>
              <a:defRPr>
                <a:latin typeface="+mj-lt"/>
              </a:defRPr>
            </a:lvl1pPr>
          </a:lstStyle>
          <a:p>
            <a:r>
              <a:rPr lang="en-US" dirty="0"/>
              <a:t>One-sentence headline stating the main takeaway message</a:t>
            </a:r>
          </a:p>
        </p:txBody>
      </p:sp>
      <p:sp>
        <p:nvSpPr>
          <p:cNvPr id="24" name="Text Placeholder 22">
            <a:extLst>
              <a:ext uri="{FF2B5EF4-FFF2-40B4-BE49-F238E27FC236}">
                <a16:creationId xmlns:a16="http://schemas.microsoft.com/office/drawing/2014/main" id="{84D16B10-4114-3D13-50FC-848A8724398C}"/>
              </a:ext>
            </a:extLst>
          </p:cNvPr>
          <p:cNvSpPr>
            <a:spLocks noGrp="1"/>
          </p:cNvSpPr>
          <p:nvPr>
            <p:ph type="body" sz="quarter" idx="17" hasCustomPrompt="1"/>
          </p:nvPr>
        </p:nvSpPr>
        <p:spPr>
          <a:xfrm>
            <a:off x="1384410" y="3911299"/>
            <a:ext cx="2192338" cy="1873250"/>
          </a:xfrm>
          <a:solidFill>
            <a:schemeClr val="accent6"/>
          </a:solidFill>
        </p:spPr>
        <p:txBody>
          <a:bodyPr lIns="182880" tIns="182880" rIns="182880"/>
          <a:lstStyle>
            <a:lvl1pPr marL="0" indent="0">
              <a:buNone/>
              <a:defRPr sz="1800" b="1" i="0">
                <a:solidFill>
                  <a:schemeClr val="bg1"/>
                </a:solidFill>
                <a:latin typeface="+mj-lt"/>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r>
              <a:rPr lang="en-US" dirty="0"/>
              <a:t>Place content here</a:t>
            </a:r>
          </a:p>
        </p:txBody>
      </p:sp>
      <p:sp>
        <p:nvSpPr>
          <p:cNvPr id="27" name="Text Placeholder 22">
            <a:extLst>
              <a:ext uri="{FF2B5EF4-FFF2-40B4-BE49-F238E27FC236}">
                <a16:creationId xmlns:a16="http://schemas.microsoft.com/office/drawing/2014/main" id="{069C9FFD-3BEB-F410-9877-CC941D3224B1}"/>
              </a:ext>
            </a:extLst>
          </p:cNvPr>
          <p:cNvSpPr>
            <a:spLocks noGrp="1"/>
          </p:cNvSpPr>
          <p:nvPr>
            <p:ph type="body" sz="quarter" idx="18" hasCustomPrompt="1"/>
          </p:nvPr>
        </p:nvSpPr>
        <p:spPr>
          <a:xfrm>
            <a:off x="6329527" y="1758896"/>
            <a:ext cx="2192338" cy="1873250"/>
          </a:xfrm>
          <a:solidFill>
            <a:schemeClr val="accent2"/>
          </a:solidFill>
        </p:spPr>
        <p:txBody>
          <a:bodyPr lIns="182880" tIns="182880" rIns="182880"/>
          <a:lstStyle>
            <a:lvl1pPr marL="0" indent="0">
              <a:buNone/>
              <a:defRPr sz="1800" b="1" i="0">
                <a:solidFill>
                  <a:schemeClr val="bg1"/>
                </a:solidFill>
                <a:latin typeface="+mj-lt"/>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r>
              <a:rPr lang="en-US" dirty="0"/>
              <a:t>Place content here</a:t>
            </a:r>
          </a:p>
        </p:txBody>
      </p:sp>
      <p:sp>
        <p:nvSpPr>
          <p:cNvPr id="28" name="Text Placeholder 22">
            <a:extLst>
              <a:ext uri="{FF2B5EF4-FFF2-40B4-BE49-F238E27FC236}">
                <a16:creationId xmlns:a16="http://schemas.microsoft.com/office/drawing/2014/main" id="{C39CDA33-6D16-DEAF-0280-749663549D57}"/>
              </a:ext>
            </a:extLst>
          </p:cNvPr>
          <p:cNvSpPr>
            <a:spLocks noGrp="1"/>
          </p:cNvSpPr>
          <p:nvPr>
            <p:ph type="body" sz="quarter" idx="19" hasCustomPrompt="1"/>
          </p:nvPr>
        </p:nvSpPr>
        <p:spPr>
          <a:xfrm>
            <a:off x="6329527" y="3911299"/>
            <a:ext cx="2192338" cy="1873250"/>
          </a:xfrm>
          <a:solidFill>
            <a:schemeClr val="accent4"/>
          </a:solidFill>
        </p:spPr>
        <p:txBody>
          <a:bodyPr lIns="182880" tIns="182880" rIns="182880"/>
          <a:lstStyle>
            <a:lvl1pPr marL="0" indent="0">
              <a:buNone/>
              <a:defRPr sz="1800" b="1" i="0">
                <a:solidFill>
                  <a:schemeClr val="tx1"/>
                </a:solidFill>
                <a:latin typeface="+mj-lt"/>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r>
              <a:rPr lang="en-US" dirty="0"/>
              <a:t>Place content here</a:t>
            </a:r>
          </a:p>
        </p:txBody>
      </p:sp>
      <p:sp>
        <p:nvSpPr>
          <p:cNvPr id="3" name="Text Placeholder 22">
            <a:extLst>
              <a:ext uri="{FF2B5EF4-FFF2-40B4-BE49-F238E27FC236}">
                <a16:creationId xmlns:a16="http://schemas.microsoft.com/office/drawing/2014/main" id="{FD3A4D06-1EC0-67D1-BF1F-4A91D1E34147}"/>
              </a:ext>
            </a:extLst>
          </p:cNvPr>
          <p:cNvSpPr>
            <a:spLocks noGrp="1"/>
          </p:cNvSpPr>
          <p:nvPr>
            <p:ph type="body" sz="quarter" idx="16" hasCustomPrompt="1"/>
          </p:nvPr>
        </p:nvSpPr>
        <p:spPr>
          <a:xfrm>
            <a:off x="1384410" y="1758896"/>
            <a:ext cx="2192338" cy="1873250"/>
          </a:xfrm>
          <a:solidFill>
            <a:schemeClr val="tx2"/>
          </a:solidFill>
        </p:spPr>
        <p:txBody>
          <a:bodyPr lIns="182880" tIns="182880" rIns="182880"/>
          <a:lstStyle>
            <a:lvl1pPr marL="0" indent="0">
              <a:buNone/>
              <a:defRPr sz="1800" b="1" i="0">
                <a:solidFill>
                  <a:schemeClr val="bg1"/>
                </a:solidFill>
                <a:latin typeface="+mj-lt"/>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r>
              <a:rPr lang="en-US" dirty="0"/>
              <a:t>Place content here</a:t>
            </a:r>
          </a:p>
        </p:txBody>
      </p:sp>
    </p:spTree>
    <p:extLst>
      <p:ext uri="{BB962C8B-B14F-4D97-AF65-F5344CB8AC3E}">
        <p14:creationId xmlns:p14="http://schemas.microsoft.com/office/powerpoint/2010/main" val="266496714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6-Image Series Color Bar">
    <p:spTree>
      <p:nvGrpSpPr>
        <p:cNvPr id="1" name=""/>
        <p:cNvGrpSpPr/>
        <p:nvPr/>
      </p:nvGrpSpPr>
      <p:grpSpPr>
        <a:xfrm>
          <a:off x="0" y="0"/>
          <a:ext cx="0" cy="0"/>
          <a:chOff x="0" y="0"/>
          <a:chExt cx="0" cy="0"/>
        </a:xfrm>
      </p:grpSpPr>
      <p:sp>
        <p:nvSpPr>
          <p:cNvPr id="12" name="Picture Placeholder 360">
            <a:extLst>
              <a:ext uri="{FF2B5EF4-FFF2-40B4-BE49-F238E27FC236}">
                <a16:creationId xmlns:a16="http://schemas.microsoft.com/office/drawing/2014/main" id="{406AFED2-ED49-1112-B21D-D2ECF913338D}"/>
              </a:ext>
            </a:extLst>
          </p:cNvPr>
          <p:cNvSpPr>
            <a:spLocks noGrp="1"/>
          </p:cNvSpPr>
          <p:nvPr>
            <p:ph type="pic" sz="quarter" idx="12"/>
          </p:nvPr>
        </p:nvSpPr>
        <p:spPr>
          <a:xfrm>
            <a:off x="1468099" y="1465385"/>
            <a:ext cx="2658427" cy="1547446"/>
          </a:xfrm>
          <a:solidFill>
            <a:schemeClr val="bg2"/>
          </a:solidFill>
        </p:spPr>
        <p:txBody>
          <a:bodyPr/>
          <a:lstStyle>
            <a:lvl1pPr>
              <a:defRPr/>
            </a:lvl1pPr>
          </a:lstStyle>
          <a:p>
            <a:r>
              <a:rPr lang="en-US"/>
              <a:t>Click icon to add picture</a:t>
            </a:r>
            <a:endParaRPr lang="en-US" dirty="0"/>
          </a:p>
        </p:txBody>
      </p:sp>
      <p:sp>
        <p:nvSpPr>
          <p:cNvPr id="2" name="Title 1">
            <a:extLst>
              <a:ext uri="{FF2B5EF4-FFF2-40B4-BE49-F238E27FC236}">
                <a16:creationId xmlns:a16="http://schemas.microsoft.com/office/drawing/2014/main" id="{174EEC8D-F30D-2272-2A4E-CD93B0D75CC0}"/>
              </a:ext>
            </a:extLst>
          </p:cNvPr>
          <p:cNvSpPr>
            <a:spLocks noGrp="1"/>
          </p:cNvSpPr>
          <p:nvPr>
            <p:ph type="title" hasCustomPrompt="1"/>
          </p:nvPr>
        </p:nvSpPr>
        <p:spPr>
          <a:xfrm>
            <a:off x="314692" y="365125"/>
            <a:ext cx="11492432" cy="886397"/>
          </a:xfrm>
        </p:spPr>
        <p:txBody>
          <a:bodyPr/>
          <a:lstStyle>
            <a:lvl1pPr>
              <a:defRPr/>
            </a:lvl1pPr>
          </a:lstStyle>
          <a:p>
            <a:r>
              <a:rPr lang="en-US" dirty="0"/>
              <a:t>One-sentence headline stating the main takeaway message</a:t>
            </a:r>
          </a:p>
        </p:txBody>
      </p:sp>
      <p:sp>
        <p:nvSpPr>
          <p:cNvPr id="9" name="Text Placeholder 22">
            <a:extLst>
              <a:ext uri="{FF2B5EF4-FFF2-40B4-BE49-F238E27FC236}">
                <a16:creationId xmlns:a16="http://schemas.microsoft.com/office/drawing/2014/main" id="{26F353B8-FF4B-42ED-1CE7-EDC4F7EF61D1}"/>
              </a:ext>
            </a:extLst>
          </p:cNvPr>
          <p:cNvSpPr>
            <a:spLocks noGrp="1"/>
          </p:cNvSpPr>
          <p:nvPr>
            <p:ph type="body" sz="quarter" idx="18" hasCustomPrompt="1"/>
          </p:nvPr>
        </p:nvSpPr>
        <p:spPr>
          <a:xfrm>
            <a:off x="1468099" y="3012831"/>
            <a:ext cx="2658427" cy="656942"/>
          </a:xfrm>
          <a:solidFill>
            <a:schemeClr val="tx2"/>
          </a:solidFill>
        </p:spPr>
        <p:txBody>
          <a:bodyPr lIns="91440" tIns="91440" rIns="91440" bIns="91440"/>
          <a:lstStyle>
            <a:lvl1pPr marL="0" indent="0" algn="ctr">
              <a:buNone/>
              <a:defRPr sz="1800" b="1" i="0">
                <a:solidFill>
                  <a:schemeClr val="bg1"/>
                </a:solidFill>
                <a:latin typeface="+mj-lt"/>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r>
              <a:rPr lang="en-US" dirty="0"/>
              <a:t>Place content here</a:t>
            </a:r>
          </a:p>
        </p:txBody>
      </p:sp>
      <p:sp>
        <p:nvSpPr>
          <p:cNvPr id="11" name="Picture Placeholder 360">
            <a:extLst>
              <a:ext uri="{FF2B5EF4-FFF2-40B4-BE49-F238E27FC236}">
                <a16:creationId xmlns:a16="http://schemas.microsoft.com/office/drawing/2014/main" id="{6E81FCDA-4DA3-AB4A-5D95-88A3FEFC3A25}"/>
              </a:ext>
            </a:extLst>
          </p:cNvPr>
          <p:cNvSpPr>
            <a:spLocks noGrp="1"/>
          </p:cNvSpPr>
          <p:nvPr>
            <p:ph type="pic" sz="quarter" idx="19"/>
          </p:nvPr>
        </p:nvSpPr>
        <p:spPr>
          <a:xfrm>
            <a:off x="1468099" y="3960136"/>
            <a:ext cx="2658427" cy="1547446"/>
          </a:xfrm>
          <a:solidFill>
            <a:schemeClr val="bg2"/>
          </a:solidFill>
        </p:spPr>
        <p:txBody>
          <a:bodyPr/>
          <a:lstStyle>
            <a:lvl1pPr>
              <a:defRPr/>
            </a:lvl1pPr>
          </a:lstStyle>
          <a:p>
            <a:r>
              <a:rPr lang="en-US"/>
              <a:t>Click icon to add picture</a:t>
            </a:r>
            <a:endParaRPr lang="en-US" dirty="0"/>
          </a:p>
        </p:txBody>
      </p:sp>
      <p:sp>
        <p:nvSpPr>
          <p:cNvPr id="16" name="Text Placeholder 22">
            <a:extLst>
              <a:ext uri="{FF2B5EF4-FFF2-40B4-BE49-F238E27FC236}">
                <a16:creationId xmlns:a16="http://schemas.microsoft.com/office/drawing/2014/main" id="{3F669257-B949-89C3-AFAB-C056282DB494}"/>
              </a:ext>
            </a:extLst>
          </p:cNvPr>
          <p:cNvSpPr>
            <a:spLocks noGrp="1"/>
          </p:cNvSpPr>
          <p:nvPr>
            <p:ph type="body" sz="quarter" idx="20" hasCustomPrompt="1"/>
          </p:nvPr>
        </p:nvSpPr>
        <p:spPr>
          <a:xfrm>
            <a:off x="1468099" y="5507582"/>
            <a:ext cx="2658427" cy="656942"/>
          </a:xfrm>
          <a:solidFill>
            <a:schemeClr val="accent5"/>
          </a:solidFill>
        </p:spPr>
        <p:txBody>
          <a:bodyPr lIns="91440" tIns="91440" rIns="91440" bIns="91440"/>
          <a:lstStyle>
            <a:lvl1pPr marL="0" indent="0" algn="ctr">
              <a:buNone/>
              <a:defRPr sz="1800" b="1" i="0">
                <a:solidFill>
                  <a:schemeClr val="tx1"/>
                </a:solidFill>
                <a:latin typeface="+mj-lt"/>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r>
              <a:rPr lang="en-US" dirty="0"/>
              <a:t>Place content here</a:t>
            </a:r>
          </a:p>
        </p:txBody>
      </p:sp>
      <p:sp>
        <p:nvSpPr>
          <p:cNvPr id="17" name="Picture Placeholder 360">
            <a:extLst>
              <a:ext uri="{FF2B5EF4-FFF2-40B4-BE49-F238E27FC236}">
                <a16:creationId xmlns:a16="http://schemas.microsoft.com/office/drawing/2014/main" id="{13D2DA25-934B-21FF-2966-29EF546C487A}"/>
              </a:ext>
            </a:extLst>
          </p:cNvPr>
          <p:cNvSpPr>
            <a:spLocks noGrp="1"/>
          </p:cNvSpPr>
          <p:nvPr>
            <p:ph type="pic" sz="quarter" idx="21"/>
          </p:nvPr>
        </p:nvSpPr>
        <p:spPr>
          <a:xfrm>
            <a:off x="4766787" y="1465385"/>
            <a:ext cx="2658427" cy="1547446"/>
          </a:xfrm>
          <a:solidFill>
            <a:schemeClr val="bg2"/>
          </a:solidFill>
        </p:spPr>
        <p:txBody>
          <a:bodyPr/>
          <a:lstStyle>
            <a:lvl1pPr>
              <a:defRPr/>
            </a:lvl1pPr>
          </a:lstStyle>
          <a:p>
            <a:r>
              <a:rPr lang="en-US"/>
              <a:t>Click icon to add picture</a:t>
            </a:r>
            <a:endParaRPr lang="en-US" dirty="0"/>
          </a:p>
        </p:txBody>
      </p:sp>
      <p:sp>
        <p:nvSpPr>
          <p:cNvPr id="18" name="Text Placeholder 22">
            <a:extLst>
              <a:ext uri="{FF2B5EF4-FFF2-40B4-BE49-F238E27FC236}">
                <a16:creationId xmlns:a16="http://schemas.microsoft.com/office/drawing/2014/main" id="{17D533C8-B6CD-B35B-9678-CFA2D4FF71A7}"/>
              </a:ext>
            </a:extLst>
          </p:cNvPr>
          <p:cNvSpPr>
            <a:spLocks noGrp="1"/>
          </p:cNvSpPr>
          <p:nvPr>
            <p:ph type="body" sz="quarter" idx="22" hasCustomPrompt="1"/>
          </p:nvPr>
        </p:nvSpPr>
        <p:spPr>
          <a:xfrm>
            <a:off x="4766787" y="3012831"/>
            <a:ext cx="2658427" cy="656942"/>
          </a:xfrm>
          <a:solidFill>
            <a:schemeClr val="accent3"/>
          </a:solidFill>
        </p:spPr>
        <p:txBody>
          <a:bodyPr lIns="91440" tIns="91440" rIns="91440" bIns="91440"/>
          <a:lstStyle>
            <a:lvl1pPr marL="0" indent="0" algn="ctr">
              <a:buNone/>
              <a:defRPr sz="1800" b="1" i="0">
                <a:solidFill>
                  <a:schemeClr val="bg1"/>
                </a:solidFill>
                <a:latin typeface="+mj-lt"/>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r>
              <a:rPr lang="en-US" dirty="0"/>
              <a:t>Place content here</a:t>
            </a:r>
          </a:p>
        </p:txBody>
      </p:sp>
      <p:sp>
        <p:nvSpPr>
          <p:cNvPr id="19" name="Picture Placeholder 360">
            <a:extLst>
              <a:ext uri="{FF2B5EF4-FFF2-40B4-BE49-F238E27FC236}">
                <a16:creationId xmlns:a16="http://schemas.microsoft.com/office/drawing/2014/main" id="{FFFA52E8-8238-7D32-74C3-C442340BACDD}"/>
              </a:ext>
            </a:extLst>
          </p:cNvPr>
          <p:cNvSpPr>
            <a:spLocks noGrp="1"/>
          </p:cNvSpPr>
          <p:nvPr>
            <p:ph type="pic" sz="quarter" idx="23"/>
          </p:nvPr>
        </p:nvSpPr>
        <p:spPr>
          <a:xfrm>
            <a:off x="4766787" y="3960136"/>
            <a:ext cx="2658427" cy="1547446"/>
          </a:xfrm>
          <a:solidFill>
            <a:schemeClr val="bg2"/>
          </a:solidFill>
        </p:spPr>
        <p:txBody>
          <a:bodyPr/>
          <a:lstStyle>
            <a:lvl1pPr>
              <a:defRPr/>
            </a:lvl1pPr>
          </a:lstStyle>
          <a:p>
            <a:r>
              <a:rPr lang="en-US"/>
              <a:t>Click icon to add picture</a:t>
            </a:r>
            <a:endParaRPr lang="en-US" dirty="0"/>
          </a:p>
        </p:txBody>
      </p:sp>
      <p:sp>
        <p:nvSpPr>
          <p:cNvPr id="20" name="Text Placeholder 22">
            <a:extLst>
              <a:ext uri="{FF2B5EF4-FFF2-40B4-BE49-F238E27FC236}">
                <a16:creationId xmlns:a16="http://schemas.microsoft.com/office/drawing/2014/main" id="{EAA931B9-F65E-5FA9-1A52-F298BEA03A31}"/>
              </a:ext>
            </a:extLst>
          </p:cNvPr>
          <p:cNvSpPr>
            <a:spLocks noGrp="1"/>
          </p:cNvSpPr>
          <p:nvPr>
            <p:ph type="body" sz="quarter" idx="24" hasCustomPrompt="1"/>
          </p:nvPr>
        </p:nvSpPr>
        <p:spPr>
          <a:xfrm>
            <a:off x="4766787" y="5507582"/>
            <a:ext cx="2658427" cy="656942"/>
          </a:xfrm>
          <a:solidFill>
            <a:schemeClr val="accent4"/>
          </a:solidFill>
        </p:spPr>
        <p:txBody>
          <a:bodyPr lIns="91440" tIns="91440" rIns="91440" bIns="91440"/>
          <a:lstStyle>
            <a:lvl1pPr marL="0" indent="0" algn="ctr">
              <a:buNone/>
              <a:defRPr sz="1800" b="1" i="0">
                <a:solidFill>
                  <a:schemeClr val="tx1"/>
                </a:solidFill>
                <a:latin typeface="+mj-lt"/>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r>
              <a:rPr lang="en-US" dirty="0"/>
              <a:t>Place content here</a:t>
            </a:r>
          </a:p>
        </p:txBody>
      </p:sp>
      <p:sp>
        <p:nvSpPr>
          <p:cNvPr id="21" name="Picture Placeholder 360">
            <a:extLst>
              <a:ext uri="{FF2B5EF4-FFF2-40B4-BE49-F238E27FC236}">
                <a16:creationId xmlns:a16="http://schemas.microsoft.com/office/drawing/2014/main" id="{E2163388-A63C-577D-E1F5-098DA5ECC07B}"/>
              </a:ext>
            </a:extLst>
          </p:cNvPr>
          <p:cNvSpPr>
            <a:spLocks noGrp="1"/>
          </p:cNvSpPr>
          <p:nvPr>
            <p:ph type="pic" sz="quarter" idx="25"/>
          </p:nvPr>
        </p:nvSpPr>
        <p:spPr>
          <a:xfrm>
            <a:off x="8065474" y="1465385"/>
            <a:ext cx="2658427" cy="1547446"/>
          </a:xfrm>
          <a:solidFill>
            <a:schemeClr val="bg2"/>
          </a:solidFill>
        </p:spPr>
        <p:txBody>
          <a:bodyPr/>
          <a:lstStyle>
            <a:lvl1pPr>
              <a:defRPr/>
            </a:lvl1pPr>
          </a:lstStyle>
          <a:p>
            <a:r>
              <a:rPr lang="en-US"/>
              <a:t>Click icon to add picture</a:t>
            </a:r>
            <a:endParaRPr lang="en-US" dirty="0"/>
          </a:p>
        </p:txBody>
      </p:sp>
      <p:sp>
        <p:nvSpPr>
          <p:cNvPr id="22" name="Text Placeholder 22">
            <a:extLst>
              <a:ext uri="{FF2B5EF4-FFF2-40B4-BE49-F238E27FC236}">
                <a16:creationId xmlns:a16="http://schemas.microsoft.com/office/drawing/2014/main" id="{6A354D75-2850-EFEF-9B6E-16282EFCDE4B}"/>
              </a:ext>
            </a:extLst>
          </p:cNvPr>
          <p:cNvSpPr>
            <a:spLocks noGrp="1"/>
          </p:cNvSpPr>
          <p:nvPr>
            <p:ph type="body" sz="quarter" idx="26" hasCustomPrompt="1"/>
          </p:nvPr>
        </p:nvSpPr>
        <p:spPr>
          <a:xfrm>
            <a:off x="8065474" y="3012831"/>
            <a:ext cx="2658427" cy="656942"/>
          </a:xfrm>
          <a:solidFill>
            <a:schemeClr val="accent6"/>
          </a:solidFill>
        </p:spPr>
        <p:txBody>
          <a:bodyPr lIns="91440" tIns="91440" rIns="91440" bIns="91440"/>
          <a:lstStyle>
            <a:lvl1pPr marL="0" indent="0" algn="ctr">
              <a:buNone/>
              <a:defRPr sz="1800" b="1" i="0">
                <a:solidFill>
                  <a:schemeClr val="bg1"/>
                </a:solidFill>
                <a:latin typeface="+mj-lt"/>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r>
              <a:rPr lang="en-US" dirty="0"/>
              <a:t>Place content here</a:t>
            </a:r>
          </a:p>
        </p:txBody>
      </p:sp>
      <p:sp>
        <p:nvSpPr>
          <p:cNvPr id="23" name="Picture Placeholder 360">
            <a:extLst>
              <a:ext uri="{FF2B5EF4-FFF2-40B4-BE49-F238E27FC236}">
                <a16:creationId xmlns:a16="http://schemas.microsoft.com/office/drawing/2014/main" id="{FBABECBC-CDDA-6887-FB75-25BC231CEC93}"/>
              </a:ext>
            </a:extLst>
          </p:cNvPr>
          <p:cNvSpPr>
            <a:spLocks noGrp="1"/>
          </p:cNvSpPr>
          <p:nvPr>
            <p:ph type="pic" sz="quarter" idx="27"/>
          </p:nvPr>
        </p:nvSpPr>
        <p:spPr>
          <a:xfrm>
            <a:off x="8065474" y="3960136"/>
            <a:ext cx="2658427" cy="1547446"/>
          </a:xfrm>
          <a:solidFill>
            <a:schemeClr val="bg2"/>
          </a:solidFill>
        </p:spPr>
        <p:txBody>
          <a:bodyPr/>
          <a:lstStyle>
            <a:lvl1pPr>
              <a:defRPr/>
            </a:lvl1pPr>
          </a:lstStyle>
          <a:p>
            <a:r>
              <a:rPr lang="en-US"/>
              <a:t>Click icon to add picture</a:t>
            </a:r>
            <a:endParaRPr lang="en-US" dirty="0"/>
          </a:p>
        </p:txBody>
      </p:sp>
      <p:sp>
        <p:nvSpPr>
          <p:cNvPr id="25" name="Text Placeholder 22">
            <a:extLst>
              <a:ext uri="{FF2B5EF4-FFF2-40B4-BE49-F238E27FC236}">
                <a16:creationId xmlns:a16="http://schemas.microsoft.com/office/drawing/2014/main" id="{AA63FF33-3432-1D2E-53DE-B6F0895069F1}"/>
              </a:ext>
            </a:extLst>
          </p:cNvPr>
          <p:cNvSpPr>
            <a:spLocks noGrp="1"/>
          </p:cNvSpPr>
          <p:nvPr>
            <p:ph type="body" sz="quarter" idx="28" hasCustomPrompt="1"/>
          </p:nvPr>
        </p:nvSpPr>
        <p:spPr>
          <a:xfrm>
            <a:off x="8065474" y="5507582"/>
            <a:ext cx="2658427" cy="656942"/>
          </a:xfrm>
          <a:solidFill>
            <a:schemeClr val="tx1"/>
          </a:solidFill>
        </p:spPr>
        <p:txBody>
          <a:bodyPr lIns="91440" tIns="91440" rIns="91440" bIns="91440"/>
          <a:lstStyle>
            <a:lvl1pPr marL="0" indent="0" algn="ctr">
              <a:buNone/>
              <a:defRPr sz="1800" b="1" i="0">
                <a:solidFill>
                  <a:schemeClr val="bg1"/>
                </a:solidFill>
                <a:latin typeface="+mj-lt"/>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r>
              <a:rPr lang="en-US" dirty="0"/>
              <a:t>Place content here</a:t>
            </a:r>
          </a:p>
        </p:txBody>
      </p:sp>
    </p:spTree>
    <p:extLst>
      <p:ext uri="{BB962C8B-B14F-4D97-AF65-F5344CB8AC3E}">
        <p14:creationId xmlns:p14="http://schemas.microsoft.com/office/powerpoint/2010/main" val="185818184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0-Portrait Series">
    <p:spTree>
      <p:nvGrpSpPr>
        <p:cNvPr id="1" name=""/>
        <p:cNvGrpSpPr/>
        <p:nvPr/>
      </p:nvGrpSpPr>
      <p:grpSpPr>
        <a:xfrm>
          <a:off x="0" y="0"/>
          <a:ext cx="0" cy="0"/>
          <a:chOff x="0" y="0"/>
          <a:chExt cx="0" cy="0"/>
        </a:xfrm>
      </p:grpSpPr>
      <p:sp>
        <p:nvSpPr>
          <p:cNvPr id="12" name="Picture Placeholder 360">
            <a:extLst>
              <a:ext uri="{FF2B5EF4-FFF2-40B4-BE49-F238E27FC236}">
                <a16:creationId xmlns:a16="http://schemas.microsoft.com/office/drawing/2014/main" id="{406AFED2-ED49-1112-B21D-D2ECF913338D}"/>
              </a:ext>
            </a:extLst>
          </p:cNvPr>
          <p:cNvSpPr>
            <a:spLocks noGrp="1"/>
          </p:cNvSpPr>
          <p:nvPr>
            <p:ph type="pic" sz="quarter" idx="12"/>
          </p:nvPr>
        </p:nvSpPr>
        <p:spPr>
          <a:xfrm>
            <a:off x="1510445" y="1682263"/>
            <a:ext cx="1411061" cy="1408177"/>
          </a:xfrm>
          <a:solidFill>
            <a:schemeClr val="bg2"/>
          </a:solidFill>
        </p:spPr>
        <p:txBody>
          <a:bodyPr/>
          <a:lstStyle>
            <a:lvl1pPr>
              <a:defRPr/>
            </a:lvl1pPr>
          </a:lstStyle>
          <a:p>
            <a:r>
              <a:rPr lang="en-US"/>
              <a:t>Click icon to add picture</a:t>
            </a:r>
            <a:endParaRPr lang="en-US" dirty="0"/>
          </a:p>
        </p:txBody>
      </p:sp>
      <p:sp>
        <p:nvSpPr>
          <p:cNvPr id="2" name="Title 1">
            <a:extLst>
              <a:ext uri="{FF2B5EF4-FFF2-40B4-BE49-F238E27FC236}">
                <a16:creationId xmlns:a16="http://schemas.microsoft.com/office/drawing/2014/main" id="{174EEC8D-F30D-2272-2A4E-CD93B0D75CC0}"/>
              </a:ext>
            </a:extLst>
          </p:cNvPr>
          <p:cNvSpPr>
            <a:spLocks noGrp="1"/>
          </p:cNvSpPr>
          <p:nvPr>
            <p:ph type="title" hasCustomPrompt="1"/>
          </p:nvPr>
        </p:nvSpPr>
        <p:spPr>
          <a:xfrm>
            <a:off x="314692" y="365125"/>
            <a:ext cx="11492432" cy="886397"/>
          </a:xfrm>
        </p:spPr>
        <p:txBody>
          <a:bodyPr/>
          <a:lstStyle>
            <a:lvl1pPr>
              <a:defRPr b="1">
                <a:latin typeface="+mj-lt"/>
              </a:defRPr>
            </a:lvl1pPr>
          </a:lstStyle>
          <a:p>
            <a:r>
              <a:rPr lang="en-US" dirty="0"/>
              <a:t>One-sentence headline stating the main takeaway message</a:t>
            </a:r>
          </a:p>
        </p:txBody>
      </p:sp>
      <p:sp>
        <p:nvSpPr>
          <p:cNvPr id="5" name="Text Placeholder 4">
            <a:extLst>
              <a:ext uri="{FF2B5EF4-FFF2-40B4-BE49-F238E27FC236}">
                <a16:creationId xmlns:a16="http://schemas.microsoft.com/office/drawing/2014/main" id="{7454D37D-9760-333D-5D98-7361CD68B949}"/>
              </a:ext>
            </a:extLst>
          </p:cNvPr>
          <p:cNvSpPr>
            <a:spLocks noGrp="1"/>
          </p:cNvSpPr>
          <p:nvPr>
            <p:ph type="body" sz="quarter" idx="14" hasCustomPrompt="1"/>
          </p:nvPr>
        </p:nvSpPr>
        <p:spPr>
          <a:xfrm>
            <a:off x="1510079" y="3107592"/>
            <a:ext cx="1412144" cy="321408"/>
          </a:xfrm>
        </p:spPr>
        <p:txBody>
          <a:bodyPr tIns="91440"/>
          <a:lstStyle>
            <a:lvl1pPr marL="0" indent="0">
              <a:buNone/>
              <a:defRPr sz="1600" b="0"/>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dirty="0"/>
              <a:t>First Name, Last Name</a:t>
            </a:r>
          </a:p>
        </p:txBody>
      </p:sp>
      <p:sp>
        <p:nvSpPr>
          <p:cNvPr id="7" name="Picture Placeholder 360">
            <a:extLst>
              <a:ext uri="{FF2B5EF4-FFF2-40B4-BE49-F238E27FC236}">
                <a16:creationId xmlns:a16="http://schemas.microsoft.com/office/drawing/2014/main" id="{25194CC7-DFDD-41E3-3F16-A4BAED70D310}"/>
              </a:ext>
            </a:extLst>
          </p:cNvPr>
          <p:cNvSpPr>
            <a:spLocks noGrp="1"/>
          </p:cNvSpPr>
          <p:nvPr>
            <p:ph type="pic" sz="quarter" idx="15"/>
          </p:nvPr>
        </p:nvSpPr>
        <p:spPr>
          <a:xfrm>
            <a:off x="3409584" y="1682263"/>
            <a:ext cx="1411061" cy="1408177"/>
          </a:xfrm>
          <a:solidFill>
            <a:schemeClr val="bg2"/>
          </a:solidFill>
        </p:spPr>
        <p:txBody>
          <a:bodyPr/>
          <a:lstStyle>
            <a:lvl1pPr>
              <a:defRPr/>
            </a:lvl1pPr>
          </a:lstStyle>
          <a:p>
            <a:r>
              <a:rPr lang="en-US"/>
              <a:t>Click icon to add picture</a:t>
            </a:r>
            <a:endParaRPr lang="en-US" dirty="0"/>
          </a:p>
        </p:txBody>
      </p:sp>
      <p:sp>
        <p:nvSpPr>
          <p:cNvPr id="8" name="Text Placeholder 4">
            <a:extLst>
              <a:ext uri="{FF2B5EF4-FFF2-40B4-BE49-F238E27FC236}">
                <a16:creationId xmlns:a16="http://schemas.microsoft.com/office/drawing/2014/main" id="{259FEBC2-FFA2-F082-C0B4-490D9C6E3682}"/>
              </a:ext>
            </a:extLst>
          </p:cNvPr>
          <p:cNvSpPr>
            <a:spLocks noGrp="1"/>
          </p:cNvSpPr>
          <p:nvPr>
            <p:ph type="body" sz="quarter" idx="16" hasCustomPrompt="1"/>
          </p:nvPr>
        </p:nvSpPr>
        <p:spPr>
          <a:xfrm>
            <a:off x="3409218" y="3107592"/>
            <a:ext cx="1412144" cy="321408"/>
          </a:xfrm>
        </p:spPr>
        <p:txBody>
          <a:bodyPr tIns="91440"/>
          <a:lstStyle>
            <a:lvl1pPr marL="0" indent="0">
              <a:buNone/>
              <a:defRPr sz="1600" b="0"/>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dirty="0"/>
              <a:t>First Name, Last Name</a:t>
            </a:r>
          </a:p>
        </p:txBody>
      </p:sp>
      <p:sp>
        <p:nvSpPr>
          <p:cNvPr id="10" name="Picture Placeholder 360">
            <a:extLst>
              <a:ext uri="{FF2B5EF4-FFF2-40B4-BE49-F238E27FC236}">
                <a16:creationId xmlns:a16="http://schemas.microsoft.com/office/drawing/2014/main" id="{9E7760E5-8579-2ACD-19F1-A979EC595A81}"/>
              </a:ext>
            </a:extLst>
          </p:cNvPr>
          <p:cNvSpPr>
            <a:spLocks noGrp="1"/>
          </p:cNvSpPr>
          <p:nvPr>
            <p:ph type="pic" sz="quarter" idx="17"/>
          </p:nvPr>
        </p:nvSpPr>
        <p:spPr>
          <a:xfrm>
            <a:off x="5308182" y="1682263"/>
            <a:ext cx="1411061" cy="1408177"/>
          </a:xfrm>
          <a:solidFill>
            <a:schemeClr val="bg2"/>
          </a:solidFill>
        </p:spPr>
        <p:txBody>
          <a:bodyPr/>
          <a:lstStyle>
            <a:lvl1pPr>
              <a:defRPr/>
            </a:lvl1pPr>
          </a:lstStyle>
          <a:p>
            <a:r>
              <a:rPr lang="en-US"/>
              <a:t>Click icon to add picture</a:t>
            </a:r>
            <a:endParaRPr lang="en-US" dirty="0"/>
          </a:p>
        </p:txBody>
      </p:sp>
      <p:sp>
        <p:nvSpPr>
          <p:cNvPr id="13" name="Text Placeholder 4">
            <a:extLst>
              <a:ext uri="{FF2B5EF4-FFF2-40B4-BE49-F238E27FC236}">
                <a16:creationId xmlns:a16="http://schemas.microsoft.com/office/drawing/2014/main" id="{121DEBE6-249D-E1B1-4B52-A019B44949CF}"/>
              </a:ext>
            </a:extLst>
          </p:cNvPr>
          <p:cNvSpPr>
            <a:spLocks noGrp="1"/>
          </p:cNvSpPr>
          <p:nvPr>
            <p:ph type="body" sz="quarter" idx="18" hasCustomPrompt="1"/>
          </p:nvPr>
        </p:nvSpPr>
        <p:spPr>
          <a:xfrm>
            <a:off x="5307640" y="3107592"/>
            <a:ext cx="1412144" cy="321408"/>
          </a:xfrm>
        </p:spPr>
        <p:txBody>
          <a:bodyPr tIns="91440"/>
          <a:lstStyle>
            <a:lvl1pPr marL="0" indent="0">
              <a:buNone/>
              <a:defRPr sz="1600" b="0"/>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dirty="0"/>
              <a:t>First Name, Last Name</a:t>
            </a:r>
          </a:p>
        </p:txBody>
      </p:sp>
      <p:sp>
        <p:nvSpPr>
          <p:cNvPr id="14" name="Picture Placeholder 360">
            <a:extLst>
              <a:ext uri="{FF2B5EF4-FFF2-40B4-BE49-F238E27FC236}">
                <a16:creationId xmlns:a16="http://schemas.microsoft.com/office/drawing/2014/main" id="{EB7AC011-2F57-EC56-91F9-A965565A4061}"/>
              </a:ext>
            </a:extLst>
          </p:cNvPr>
          <p:cNvSpPr>
            <a:spLocks noGrp="1"/>
          </p:cNvSpPr>
          <p:nvPr>
            <p:ph type="pic" sz="quarter" idx="19"/>
          </p:nvPr>
        </p:nvSpPr>
        <p:spPr>
          <a:xfrm>
            <a:off x="7206077" y="1682263"/>
            <a:ext cx="1411061" cy="1408177"/>
          </a:xfrm>
          <a:solidFill>
            <a:schemeClr val="bg2"/>
          </a:solidFill>
        </p:spPr>
        <p:txBody>
          <a:bodyPr/>
          <a:lstStyle>
            <a:lvl1pPr>
              <a:defRPr/>
            </a:lvl1pPr>
          </a:lstStyle>
          <a:p>
            <a:r>
              <a:rPr lang="en-US"/>
              <a:t>Click icon to add picture</a:t>
            </a:r>
            <a:endParaRPr lang="en-US" dirty="0"/>
          </a:p>
        </p:txBody>
      </p:sp>
      <p:sp>
        <p:nvSpPr>
          <p:cNvPr id="15" name="Text Placeholder 4">
            <a:extLst>
              <a:ext uri="{FF2B5EF4-FFF2-40B4-BE49-F238E27FC236}">
                <a16:creationId xmlns:a16="http://schemas.microsoft.com/office/drawing/2014/main" id="{D59762E5-F688-DBA8-4C37-B3A3C58F18B9}"/>
              </a:ext>
            </a:extLst>
          </p:cNvPr>
          <p:cNvSpPr>
            <a:spLocks noGrp="1"/>
          </p:cNvSpPr>
          <p:nvPr>
            <p:ph type="body" sz="quarter" idx="20" hasCustomPrompt="1"/>
          </p:nvPr>
        </p:nvSpPr>
        <p:spPr>
          <a:xfrm>
            <a:off x="7205711" y="3107592"/>
            <a:ext cx="1412144" cy="321408"/>
          </a:xfrm>
        </p:spPr>
        <p:txBody>
          <a:bodyPr tIns="91440"/>
          <a:lstStyle>
            <a:lvl1pPr marL="0" indent="0">
              <a:buNone/>
              <a:defRPr sz="1600" b="0"/>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dirty="0"/>
              <a:t>First Name, Last Name</a:t>
            </a:r>
          </a:p>
        </p:txBody>
      </p:sp>
      <p:sp>
        <p:nvSpPr>
          <p:cNvPr id="24" name="Picture Placeholder 360">
            <a:extLst>
              <a:ext uri="{FF2B5EF4-FFF2-40B4-BE49-F238E27FC236}">
                <a16:creationId xmlns:a16="http://schemas.microsoft.com/office/drawing/2014/main" id="{8A47F1D3-73AD-F467-48EE-D2074775291F}"/>
              </a:ext>
            </a:extLst>
          </p:cNvPr>
          <p:cNvSpPr>
            <a:spLocks noGrp="1"/>
          </p:cNvSpPr>
          <p:nvPr>
            <p:ph type="pic" sz="quarter" idx="21"/>
          </p:nvPr>
        </p:nvSpPr>
        <p:spPr>
          <a:xfrm>
            <a:off x="9103782" y="1682263"/>
            <a:ext cx="1411061" cy="1408177"/>
          </a:xfrm>
          <a:solidFill>
            <a:schemeClr val="bg2"/>
          </a:solidFill>
        </p:spPr>
        <p:txBody>
          <a:bodyPr/>
          <a:lstStyle>
            <a:lvl1pPr>
              <a:defRPr/>
            </a:lvl1pPr>
          </a:lstStyle>
          <a:p>
            <a:r>
              <a:rPr lang="en-US"/>
              <a:t>Click icon to add picture</a:t>
            </a:r>
            <a:endParaRPr lang="en-US" dirty="0"/>
          </a:p>
        </p:txBody>
      </p:sp>
      <p:sp>
        <p:nvSpPr>
          <p:cNvPr id="26" name="Text Placeholder 4">
            <a:extLst>
              <a:ext uri="{FF2B5EF4-FFF2-40B4-BE49-F238E27FC236}">
                <a16:creationId xmlns:a16="http://schemas.microsoft.com/office/drawing/2014/main" id="{B4A73141-DACC-B694-EAA5-D499AAA41AA2}"/>
              </a:ext>
            </a:extLst>
          </p:cNvPr>
          <p:cNvSpPr>
            <a:spLocks noGrp="1"/>
          </p:cNvSpPr>
          <p:nvPr>
            <p:ph type="body" sz="quarter" idx="22" hasCustomPrompt="1"/>
          </p:nvPr>
        </p:nvSpPr>
        <p:spPr>
          <a:xfrm>
            <a:off x="9103416" y="3107592"/>
            <a:ext cx="1412144" cy="321408"/>
          </a:xfrm>
        </p:spPr>
        <p:txBody>
          <a:bodyPr tIns="91440"/>
          <a:lstStyle>
            <a:lvl1pPr marL="0" indent="0">
              <a:buNone/>
              <a:defRPr sz="1600" b="0"/>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dirty="0"/>
              <a:t>First Name, Last Name</a:t>
            </a:r>
          </a:p>
        </p:txBody>
      </p:sp>
      <p:sp>
        <p:nvSpPr>
          <p:cNvPr id="3" name="Picture Placeholder 360">
            <a:extLst>
              <a:ext uri="{FF2B5EF4-FFF2-40B4-BE49-F238E27FC236}">
                <a16:creationId xmlns:a16="http://schemas.microsoft.com/office/drawing/2014/main" id="{50C0265D-4C37-A6EB-018A-088C3665D77B}"/>
              </a:ext>
            </a:extLst>
          </p:cNvPr>
          <p:cNvSpPr>
            <a:spLocks noGrp="1"/>
          </p:cNvSpPr>
          <p:nvPr>
            <p:ph type="pic" sz="quarter" idx="23"/>
          </p:nvPr>
        </p:nvSpPr>
        <p:spPr>
          <a:xfrm>
            <a:off x="1510079" y="3970677"/>
            <a:ext cx="1411061" cy="1408177"/>
          </a:xfrm>
          <a:solidFill>
            <a:schemeClr val="bg2"/>
          </a:solidFill>
        </p:spPr>
        <p:txBody>
          <a:bodyPr/>
          <a:lstStyle>
            <a:lvl1pPr>
              <a:defRPr/>
            </a:lvl1pPr>
          </a:lstStyle>
          <a:p>
            <a:r>
              <a:rPr lang="en-US"/>
              <a:t>Click icon to add picture</a:t>
            </a:r>
            <a:endParaRPr lang="en-US" dirty="0"/>
          </a:p>
        </p:txBody>
      </p:sp>
      <p:sp>
        <p:nvSpPr>
          <p:cNvPr id="4" name="Text Placeholder 4">
            <a:extLst>
              <a:ext uri="{FF2B5EF4-FFF2-40B4-BE49-F238E27FC236}">
                <a16:creationId xmlns:a16="http://schemas.microsoft.com/office/drawing/2014/main" id="{3171DB7C-B77B-BA2F-D42D-E70799E1CF45}"/>
              </a:ext>
            </a:extLst>
          </p:cNvPr>
          <p:cNvSpPr>
            <a:spLocks noGrp="1"/>
          </p:cNvSpPr>
          <p:nvPr>
            <p:ph type="body" sz="quarter" idx="24" hasCustomPrompt="1"/>
          </p:nvPr>
        </p:nvSpPr>
        <p:spPr>
          <a:xfrm>
            <a:off x="1509713" y="5396006"/>
            <a:ext cx="1412144" cy="321408"/>
          </a:xfrm>
        </p:spPr>
        <p:txBody>
          <a:bodyPr tIns="91440"/>
          <a:lstStyle>
            <a:lvl1pPr marL="0" indent="0">
              <a:buNone/>
              <a:defRPr sz="1600" b="0"/>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dirty="0"/>
              <a:t>First Name, Last Name</a:t>
            </a:r>
          </a:p>
        </p:txBody>
      </p:sp>
      <p:sp>
        <p:nvSpPr>
          <p:cNvPr id="6" name="Picture Placeholder 360">
            <a:extLst>
              <a:ext uri="{FF2B5EF4-FFF2-40B4-BE49-F238E27FC236}">
                <a16:creationId xmlns:a16="http://schemas.microsoft.com/office/drawing/2014/main" id="{54228786-C065-7CF8-8C9C-C9622BDB5F7E}"/>
              </a:ext>
            </a:extLst>
          </p:cNvPr>
          <p:cNvSpPr>
            <a:spLocks noGrp="1"/>
          </p:cNvSpPr>
          <p:nvPr>
            <p:ph type="pic" sz="quarter" idx="25"/>
          </p:nvPr>
        </p:nvSpPr>
        <p:spPr>
          <a:xfrm>
            <a:off x="3409218" y="3970677"/>
            <a:ext cx="1411061" cy="1408177"/>
          </a:xfrm>
          <a:solidFill>
            <a:schemeClr val="bg2"/>
          </a:solidFill>
        </p:spPr>
        <p:txBody>
          <a:bodyPr/>
          <a:lstStyle>
            <a:lvl1pPr>
              <a:defRPr/>
            </a:lvl1pPr>
          </a:lstStyle>
          <a:p>
            <a:r>
              <a:rPr lang="en-US"/>
              <a:t>Click icon to add picture</a:t>
            </a:r>
            <a:endParaRPr lang="en-US" dirty="0"/>
          </a:p>
        </p:txBody>
      </p:sp>
      <p:sp>
        <p:nvSpPr>
          <p:cNvPr id="9" name="Text Placeholder 4">
            <a:extLst>
              <a:ext uri="{FF2B5EF4-FFF2-40B4-BE49-F238E27FC236}">
                <a16:creationId xmlns:a16="http://schemas.microsoft.com/office/drawing/2014/main" id="{9C03BA11-280F-ED2F-8FE5-AD08B0D44816}"/>
              </a:ext>
            </a:extLst>
          </p:cNvPr>
          <p:cNvSpPr>
            <a:spLocks noGrp="1"/>
          </p:cNvSpPr>
          <p:nvPr>
            <p:ph type="body" sz="quarter" idx="26" hasCustomPrompt="1"/>
          </p:nvPr>
        </p:nvSpPr>
        <p:spPr>
          <a:xfrm>
            <a:off x="3408852" y="5396006"/>
            <a:ext cx="1412144" cy="321408"/>
          </a:xfrm>
        </p:spPr>
        <p:txBody>
          <a:bodyPr tIns="91440"/>
          <a:lstStyle>
            <a:lvl1pPr marL="0" indent="0">
              <a:buNone/>
              <a:defRPr sz="1600" b="0"/>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dirty="0"/>
              <a:t>First Name, Last Name</a:t>
            </a:r>
          </a:p>
        </p:txBody>
      </p:sp>
      <p:sp>
        <p:nvSpPr>
          <p:cNvPr id="11" name="Picture Placeholder 360">
            <a:extLst>
              <a:ext uri="{FF2B5EF4-FFF2-40B4-BE49-F238E27FC236}">
                <a16:creationId xmlns:a16="http://schemas.microsoft.com/office/drawing/2014/main" id="{D0FFE670-33BD-AB72-DB9E-26A7E5785E56}"/>
              </a:ext>
            </a:extLst>
          </p:cNvPr>
          <p:cNvSpPr>
            <a:spLocks noGrp="1"/>
          </p:cNvSpPr>
          <p:nvPr>
            <p:ph type="pic" sz="quarter" idx="27"/>
          </p:nvPr>
        </p:nvSpPr>
        <p:spPr>
          <a:xfrm>
            <a:off x="5307816" y="3970677"/>
            <a:ext cx="1411061" cy="1408177"/>
          </a:xfrm>
          <a:solidFill>
            <a:schemeClr val="bg2"/>
          </a:solidFill>
        </p:spPr>
        <p:txBody>
          <a:bodyPr/>
          <a:lstStyle>
            <a:lvl1pPr>
              <a:defRPr/>
            </a:lvl1pPr>
          </a:lstStyle>
          <a:p>
            <a:r>
              <a:rPr lang="en-US"/>
              <a:t>Click icon to add picture</a:t>
            </a:r>
            <a:endParaRPr lang="en-US" dirty="0"/>
          </a:p>
        </p:txBody>
      </p:sp>
      <p:sp>
        <p:nvSpPr>
          <p:cNvPr id="16" name="Text Placeholder 4">
            <a:extLst>
              <a:ext uri="{FF2B5EF4-FFF2-40B4-BE49-F238E27FC236}">
                <a16:creationId xmlns:a16="http://schemas.microsoft.com/office/drawing/2014/main" id="{36FD3033-3412-943B-9B60-3555F20EAC66}"/>
              </a:ext>
            </a:extLst>
          </p:cNvPr>
          <p:cNvSpPr>
            <a:spLocks noGrp="1"/>
          </p:cNvSpPr>
          <p:nvPr>
            <p:ph type="body" sz="quarter" idx="28" hasCustomPrompt="1"/>
          </p:nvPr>
        </p:nvSpPr>
        <p:spPr>
          <a:xfrm>
            <a:off x="5307274" y="5396006"/>
            <a:ext cx="1412144" cy="321408"/>
          </a:xfrm>
        </p:spPr>
        <p:txBody>
          <a:bodyPr tIns="91440"/>
          <a:lstStyle>
            <a:lvl1pPr marL="0" indent="0">
              <a:buNone/>
              <a:defRPr sz="1600" b="0"/>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dirty="0"/>
              <a:t>First Name, Last Name</a:t>
            </a:r>
          </a:p>
        </p:txBody>
      </p:sp>
      <p:sp>
        <p:nvSpPr>
          <p:cNvPr id="17" name="Picture Placeholder 360">
            <a:extLst>
              <a:ext uri="{FF2B5EF4-FFF2-40B4-BE49-F238E27FC236}">
                <a16:creationId xmlns:a16="http://schemas.microsoft.com/office/drawing/2014/main" id="{D90F4C59-A65F-7802-34A6-70D69C5041A5}"/>
              </a:ext>
            </a:extLst>
          </p:cNvPr>
          <p:cNvSpPr>
            <a:spLocks noGrp="1"/>
          </p:cNvSpPr>
          <p:nvPr>
            <p:ph type="pic" sz="quarter" idx="29"/>
          </p:nvPr>
        </p:nvSpPr>
        <p:spPr>
          <a:xfrm>
            <a:off x="7205711" y="3970677"/>
            <a:ext cx="1411061" cy="1408177"/>
          </a:xfrm>
          <a:solidFill>
            <a:schemeClr val="bg2"/>
          </a:solidFill>
        </p:spPr>
        <p:txBody>
          <a:bodyPr/>
          <a:lstStyle>
            <a:lvl1pPr>
              <a:defRPr/>
            </a:lvl1pPr>
          </a:lstStyle>
          <a:p>
            <a:r>
              <a:rPr lang="en-US"/>
              <a:t>Click icon to add picture</a:t>
            </a:r>
            <a:endParaRPr lang="en-US" dirty="0"/>
          </a:p>
        </p:txBody>
      </p:sp>
      <p:sp>
        <p:nvSpPr>
          <p:cNvPr id="18" name="Text Placeholder 4">
            <a:extLst>
              <a:ext uri="{FF2B5EF4-FFF2-40B4-BE49-F238E27FC236}">
                <a16:creationId xmlns:a16="http://schemas.microsoft.com/office/drawing/2014/main" id="{134846F9-F8EB-3656-08DF-03E1A00CD633}"/>
              </a:ext>
            </a:extLst>
          </p:cNvPr>
          <p:cNvSpPr>
            <a:spLocks noGrp="1"/>
          </p:cNvSpPr>
          <p:nvPr>
            <p:ph type="body" sz="quarter" idx="30" hasCustomPrompt="1"/>
          </p:nvPr>
        </p:nvSpPr>
        <p:spPr>
          <a:xfrm>
            <a:off x="7205345" y="5396006"/>
            <a:ext cx="1412144" cy="321408"/>
          </a:xfrm>
        </p:spPr>
        <p:txBody>
          <a:bodyPr tIns="91440"/>
          <a:lstStyle>
            <a:lvl1pPr marL="0" indent="0">
              <a:buNone/>
              <a:defRPr sz="1600" b="0"/>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dirty="0"/>
              <a:t>First Name, Last Name</a:t>
            </a:r>
          </a:p>
        </p:txBody>
      </p:sp>
      <p:sp>
        <p:nvSpPr>
          <p:cNvPr id="19" name="Picture Placeholder 360">
            <a:extLst>
              <a:ext uri="{FF2B5EF4-FFF2-40B4-BE49-F238E27FC236}">
                <a16:creationId xmlns:a16="http://schemas.microsoft.com/office/drawing/2014/main" id="{9694CBBD-6AE6-ADDC-80FB-FDFA2458BCB3}"/>
              </a:ext>
            </a:extLst>
          </p:cNvPr>
          <p:cNvSpPr>
            <a:spLocks noGrp="1"/>
          </p:cNvSpPr>
          <p:nvPr>
            <p:ph type="pic" sz="quarter" idx="31"/>
          </p:nvPr>
        </p:nvSpPr>
        <p:spPr>
          <a:xfrm>
            <a:off x="9103416" y="3970677"/>
            <a:ext cx="1411061" cy="1408177"/>
          </a:xfrm>
          <a:solidFill>
            <a:schemeClr val="bg2"/>
          </a:solidFill>
        </p:spPr>
        <p:txBody>
          <a:bodyPr/>
          <a:lstStyle>
            <a:lvl1pPr>
              <a:defRPr/>
            </a:lvl1pPr>
          </a:lstStyle>
          <a:p>
            <a:r>
              <a:rPr lang="en-US"/>
              <a:t>Click icon to add picture</a:t>
            </a:r>
            <a:endParaRPr lang="en-US" dirty="0"/>
          </a:p>
        </p:txBody>
      </p:sp>
      <p:sp>
        <p:nvSpPr>
          <p:cNvPr id="20" name="Text Placeholder 4">
            <a:extLst>
              <a:ext uri="{FF2B5EF4-FFF2-40B4-BE49-F238E27FC236}">
                <a16:creationId xmlns:a16="http://schemas.microsoft.com/office/drawing/2014/main" id="{4DB0CCF3-7E0B-FACF-F244-CCF6EC2D9306}"/>
              </a:ext>
            </a:extLst>
          </p:cNvPr>
          <p:cNvSpPr>
            <a:spLocks noGrp="1"/>
          </p:cNvSpPr>
          <p:nvPr>
            <p:ph type="body" sz="quarter" idx="32" hasCustomPrompt="1"/>
          </p:nvPr>
        </p:nvSpPr>
        <p:spPr>
          <a:xfrm>
            <a:off x="9103050" y="5396006"/>
            <a:ext cx="1412144" cy="321408"/>
          </a:xfrm>
        </p:spPr>
        <p:txBody>
          <a:bodyPr tIns="91440"/>
          <a:lstStyle>
            <a:lvl1pPr marL="0" indent="0">
              <a:buNone/>
              <a:defRPr sz="1600" b="0"/>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dirty="0"/>
              <a:t>First Name, Last Name</a:t>
            </a:r>
          </a:p>
        </p:txBody>
      </p:sp>
    </p:spTree>
    <p:extLst>
      <p:ext uri="{BB962C8B-B14F-4D97-AF65-F5344CB8AC3E}">
        <p14:creationId xmlns:p14="http://schemas.microsoft.com/office/powerpoint/2010/main" val="79337567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4-Portrait Series">
    <p:spTree>
      <p:nvGrpSpPr>
        <p:cNvPr id="1" name=""/>
        <p:cNvGrpSpPr/>
        <p:nvPr/>
      </p:nvGrpSpPr>
      <p:grpSpPr>
        <a:xfrm>
          <a:off x="0" y="0"/>
          <a:ext cx="0" cy="0"/>
          <a:chOff x="0" y="0"/>
          <a:chExt cx="0" cy="0"/>
        </a:xfrm>
      </p:grpSpPr>
      <p:sp>
        <p:nvSpPr>
          <p:cNvPr id="12" name="Picture Placeholder 360">
            <a:extLst>
              <a:ext uri="{FF2B5EF4-FFF2-40B4-BE49-F238E27FC236}">
                <a16:creationId xmlns:a16="http://schemas.microsoft.com/office/drawing/2014/main" id="{406AFED2-ED49-1112-B21D-D2ECF913338D}"/>
              </a:ext>
            </a:extLst>
          </p:cNvPr>
          <p:cNvSpPr>
            <a:spLocks noGrp="1"/>
          </p:cNvSpPr>
          <p:nvPr>
            <p:ph type="pic" sz="quarter" idx="12"/>
          </p:nvPr>
        </p:nvSpPr>
        <p:spPr>
          <a:xfrm>
            <a:off x="314691" y="1676401"/>
            <a:ext cx="1411061" cy="1408177"/>
          </a:xfrm>
          <a:solidFill>
            <a:schemeClr val="bg2"/>
          </a:solidFill>
        </p:spPr>
        <p:txBody>
          <a:bodyPr/>
          <a:lstStyle>
            <a:lvl1pPr>
              <a:defRPr/>
            </a:lvl1pPr>
          </a:lstStyle>
          <a:p>
            <a:r>
              <a:rPr lang="en-US"/>
              <a:t>Click icon to add picture</a:t>
            </a:r>
            <a:endParaRPr lang="en-US" dirty="0"/>
          </a:p>
        </p:txBody>
      </p:sp>
      <p:sp>
        <p:nvSpPr>
          <p:cNvPr id="2" name="Title 1">
            <a:extLst>
              <a:ext uri="{FF2B5EF4-FFF2-40B4-BE49-F238E27FC236}">
                <a16:creationId xmlns:a16="http://schemas.microsoft.com/office/drawing/2014/main" id="{174EEC8D-F30D-2272-2A4E-CD93B0D75CC0}"/>
              </a:ext>
            </a:extLst>
          </p:cNvPr>
          <p:cNvSpPr>
            <a:spLocks noGrp="1"/>
          </p:cNvSpPr>
          <p:nvPr>
            <p:ph type="title" hasCustomPrompt="1"/>
          </p:nvPr>
        </p:nvSpPr>
        <p:spPr>
          <a:xfrm>
            <a:off x="314692" y="365125"/>
            <a:ext cx="11492432" cy="886397"/>
          </a:xfrm>
        </p:spPr>
        <p:txBody>
          <a:bodyPr/>
          <a:lstStyle>
            <a:lvl1pPr>
              <a:defRPr>
                <a:latin typeface="+mj-lt"/>
              </a:defRPr>
            </a:lvl1pPr>
          </a:lstStyle>
          <a:p>
            <a:r>
              <a:rPr lang="en-US" dirty="0"/>
              <a:t>One-sentence headline stating the main takeaway message</a:t>
            </a:r>
          </a:p>
        </p:txBody>
      </p:sp>
      <p:sp>
        <p:nvSpPr>
          <p:cNvPr id="5" name="Text Placeholder 4">
            <a:extLst>
              <a:ext uri="{FF2B5EF4-FFF2-40B4-BE49-F238E27FC236}">
                <a16:creationId xmlns:a16="http://schemas.microsoft.com/office/drawing/2014/main" id="{7454D37D-9760-333D-5D98-7361CD68B949}"/>
              </a:ext>
            </a:extLst>
          </p:cNvPr>
          <p:cNvSpPr>
            <a:spLocks noGrp="1"/>
          </p:cNvSpPr>
          <p:nvPr>
            <p:ph type="body" sz="quarter" idx="14" hasCustomPrompt="1"/>
          </p:nvPr>
        </p:nvSpPr>
        <p:spPr>
          <a:xfrm>
            <a:off x="314325" y="3101730"/>
            <a:ext cx="1412144" cy="321408"/>
          </a:xfrm>
        </p:spPr>
        <p:txBody>
          <a:bodyPr tIns="91440"/>
          <a:lstStyle>
            <a:lvl1pPr marL="0" indent="0">
              <a:buNone/>
              <a:defRPr sz="1600" b="0" u="none"/>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dirty="0"/>
              <a:t>First Name, Last Name</a:t>
            </a:r>
          </a:p>
        </p:txBody>
      </p:sp>
      <p:sp>
        <p:nvSpPr>
          <p:cNvPr id="7" name="Picture Placeholder 360">
            <a:extLst>
              <a:ext uri="{FF2B5EF4-FFF2-40B4-BE49-F238E27FC236}">
                <a16:creationId xmlns:a16="http://schemas.microsoft.com/office/drawing/2014/main" id="{25194CC7-DFDD-41E3-3F16-A4BAED70D310}"/>
              </a:ext>
            </a:extLst>
          </p:cNvPr>
          <p:cNvSpPr>
            <a:spLocks noGrp="1"/>
          </p:cNvSpPr>
          <p:nvPr>
            <p:ph type="pic" sz="quarter" idx="15"/>
          </p:nvPr>
        </p:nvSpPr>
        <p:spPr>
          <a:xfrm>
            <a:off x="1991091" y="1676401"/>
            <a:ext cx="1411061" cy="1408177"/>
          </a:xfrm>
          <a:solidFill>
            <a:schemeClr val="bg2"/>
          </a:solidFill>
        </p:spPr>
        <p:txBody>
          <a:bodyPr/>
          <a:lstStyle>
            <a:lvl1pPr>
              <a:defRPr/>
            </a:lvl1pPr>
          </a:lstStyle>
          <a:p>
            <a:r>
              <a:rPr lang="en-US"/>
              <a:t>Click icon to add picture</a:t>
            </a:r>
            <a:endParaRPr lang="en-US" dirty="0"/>
          </a:p>
        </p:txBody>
      </p:sp>
      <p:sp>
        <p:nvSpPr>
          <p:cNvPr id="8" name="Text Placeholder 4">
            <a:extLst>
              <a:ext uri="{FF2B5EF4-FFF2-40B4-BE49-F238E27FC236}">
                <a16:creationId xmlns:a16="http://schemas.microsoft.com/office/drawing/2014/main" id="{259FEBC2-FFA2-F082-C0B4-490D9C6E3682}"/>
              </a:ext>
            </a:extLst>
          </p:cNvPr>
          <p:cNvSpPr>
            <a:spLocks noGrp="1"/>
          </p:cNvSpPr>
          <p:nvPr>
            <p:ph type="body" sz="quarter" idx="16" hasCustomPrompt="1"/>
          </p:nvPr>
        </p:nvSpPr>
        <p:spPr>
          <a:xfrm>
            <a:off x="1990725" y="3101730"/>
            <a:ext cx="1412144" cy="321408"/>
          </a:xfrm>
        </p:spPr>
        <p:txBody>
          <a:bodyPr tIns="91440"/>
          <a:lstStyle>
            <a:lvl1pPr marL="0" indent="0">
              <a:buNone/>
              <a:defRPr sz="1600" b="0" u="none"/>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dirty="0"/>
              <a:t>First Name, Last Name</a:t>
            </a:r>
          </a:p>
        </p:txBody>
      </p:sp>
      <p:sp>
        <p:nvSpPr>
          <p:cNvPr id="10" name="Picture Placeholder 360">
            <a:extLst>
              <a:ext uri="{FF2B5EF4-FFF2-40B4-BE49-F238E27FC236}">
                <a16:creationId xmlns:a16="http://schemas.microsoft.com/office/drawing/2014/main" id="{9E7760E5-8579-2ACD-19F1-A979EC595A81}"/>
              </a:ext>
            </a:extLst>
          </p:cNvPr>
          <p:cNvSpPr>
            <a:spLocks noGrp="1"/>
          </p:cNvSpPr>
          <p:nvPr>
            <p:ph type="pic" sz="quarter" idx="17"/>
          </p:nvPr>
        </p:nvSpPr>
        <p:spPr>
          <a:xfrm>
            <a:off x="3667491" y="1676401"/>
            <a:ext cx="1411061" cy="1408177"/>
          </a:xfrm>
          <a:solidFill>
            <a:schemeClr val="bg2"/>
          </a:solidFill>
        </p:spPr>
        <p:txBody>
          <a:bodyPr/>
          <a:lstStyle>
            <a:lvl1pPr>
              <a:defRPr/>
            </a:lvl1pPr>
          </a:lstStyle>
          <a:p>
            <a:r>
              <a:rPr lang="en-US"/>
              <a:t>Click icon to add picture</a:t>
            </a:r>
            <a:endParaRPr lang="en-US" dirty="0"/>
          </a:p>
        </p:txBody>
      </p:sp>
      <p:sp>
        <p:nvSpPr>
          <p:cNvPr id="13" name="Text Placeholder 4">
            <a:extLst>
              <a:ext uri="{FF2B5EF4-FFF2-40B4-BE49-F238E27FC236}">
                <a16:creationId xmlns:a16="http://schemas.microsoft.com/office/drawing/2014/main" id="{121DEBE6-249D-E1B1-4B52-A019B44949CF}"/>
              </a:ext>
            </a:extLst>
          </p:cNvPr>
          <p:cNvSpPr>
            <a:spLocks noGrp="1"/>
          </p:cNvSpPr>
          <p:nvPr>
            <p:ph type="body" sz="quarter" idx="18" hasCustomPrompt="1"/>
          </p:nvPr>
        </p:nvSpPr>
        <p:spPr>
          <a:xfrm>
            <a:off x="3667125" y="3101730"/>
            <a:ext cx="1412144" cy="321408"/>
          </a:xfrm>
        </p:spPr>
        <p:txBody>
          <a:bodyPr tIns="91440"/>
          <a:lstStyle>
            <a:lvl1pPr marL="0" indent="0">
              <a:buNone/>
              <a:defRPr sz="1600" b="0" u="none"/>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dirty="0"/>
              <a:t>First Name, Last Name</a:t>
            </a:r>
          </a:p>
        </p:txBody>
      </p:sp>
      <p:sp>
        <p:nvSpPr>
          <p:cNvPr id="14" name="Picture Placeholder 360">
            <a:extLst>
              <a:ext uri="{FF2B5EF4-FFF2-40B4-BE49-F238E27FC236}">
                <a16:creationId xmlns:a16="http://schemas.microsoft.com/office/drawing/2014/main" id="{EB7AC011-2F57-EC56-91F9-A965565A4061}"/>
              </a:ext>
            </a:extLst>
          </p:cNvPr>
          <p:cNvSpPr>
            <a:spLocks noGrp="1"/>
          </p:cNvSpPr>
          <p:nvPr>
            <p:ph type="pic" sz="quarter" idx="19"/>
          </p:nvPr>
        </p:nvSpPr>
        <p:spPr>
          <a:xfrm>
            <a:off x="5343891" y="1676401"/>
            <a:ext cx="1411061" cy="1408177"/>
          </a:xfrm>
          <a:solidFill>
            <a:schemeClr val="bg2"/>
          </a:solidFill>
        </p:spPr>
        <p:txBody>
          <a:bodyPr/>
          <a:lstStyle>
            <a:lvl1pPr>
              <a:defRPr/>
            </a:lvl1pPr>
          </a:lstStyle>
          <a:p>
            <a:r>
              <a:rPr lang="en-US"/>
              <a:t>Click icon to add picture</a:t>
            </a:r>
            <a:endParaRPr lang="en-US" dirty="0"/>
          </a:p>
        </p:txBody>
      </p:sp>
      <p:sp>
        <p:nvSpPr>
          <p:cNvPr id="15" name="Text Placeholder 4">
            <a:extLst>
              <a:ext uri="{FF2B5EF4-FFF2-40B4-BE49-F238E27FC236}">
                <a16:creationId xmlns:a16="http://schemas.microsoft.com/office/drawing/2014/main" id="{D59762E5-F688-DBA8-4C37-B3A3C58F18B9}"/>
              </a:ext>
            </a:extLst>
          </p:cNvPr>
          <p:cNvSpPr>
            <a:spLocks noGrp="1"/>
          </p:cNvSpPr>
          <p:nvPr>
            <p:ph type="body" sz="quarter" idx="20" hasCustomPrompt="1"/>
          </p:nvPr>
        </p:nvSpPr>
        <p:spPr>
          <a:xfrm>
            <a:off x="5343525" y="3101730"/>
            <a:ext cx="1412144" cy="321408"/>
          </a:xfrm>
        </p:spPr>
        <p:txBody>
          <a:bodyPr tIns="91440"/>
          <a:lstStyle>
            <a:lvl1pPr marL="0" indent="0">
              <a:buNone/>
              <a:defRPr sz="1600" b="0" u="none"/>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dirty="0"/>
              <a:t>First Name, Last Name</a:t>
            </a:r>
          </a:p>
        </p:txBody>
      </p:sp>
      <p:sp>
        <p:nvSpPr>
          <p:cNvPr id="24" name="Picture Placeholder 360">
            <a:extLst>
              <a:ext uri="{FF2B5EF4-FFF2-40B4-BE49-F238E27FC236}">
                <a16:creationId xmlns:a16="http://schemas.microsoft.com/office/drawing/2014/main" id="{8A47F1D3-73AD-F467-48EE-D2074775291F}"/>
              </a:ext>
            </a:extLst>
          </p:cNvPr>
          <p:cNvSpPr>
            <a:spLocks noGrp="1"/>
          </p:cNvSpPr>
          <p:nvPr>
            <p:ph type="pic" sz="quarter" idx="21"/>
          </p:nvPr>
        </p:nvSpPr>
        <p:spPr>
          <a:xfrm>
            <a:off x="7020291" y="1676401"/>
            <a:ext cx="1411061" cy="1408177"/>
          </a:xfrm>
          <a:solidFill>
            <a:schemeClr val="bg2"/>
          </a:solidFill>
        </p:spPr>
        <p:txBody>
          <a:bodyPr/>
          <a:lstStyle>
            <a:lvl1pPr>
              <a:defRPr/>
            </a:lvl1pPr>
          </a:lstStyle>
          <a:p>
            <a:r>
              <a:rPr lang="en-US"/>
              <a:t>Click icon to add picture</a:t>
            </a:r>
            <a:endParaRPr lang="en-US" dirty="0"/>
          </a:p>
        </p:txBody>
      </p:sp>
      <p:sp>
        <p:nvSpPr>
          <p:cNvPr id="26" name="Text Placeholder 4">
            <a:extLst>
              <a:ext uri="{FF2B5EF4-FFF2-40B4-BE49-F238E27FC236}">
                <a16:creationId xmlns:a16="http://schemas.microsoft.com/office/drawing/2014/main" id="{B4A73141-DACC-B694-EAA5-D499AAA41AA2}"/>
              </a:ext>
            </a:extLst>
          </p:cNvPr>
          <p:cNvSpPr>
            <a:spLocks noGrp="1"/>
          </p:cNvSpPr>
          <p:nvPr>
            <p:ph type="body" sz="quarter" idx="22" hasCustomPrompt="1"/>
          </p:nvPr>
        </p:nvSpPr>
        <p:spPr>
          <a:xfrm>
            <a:off x="7019925" y="3101730"/>
            <a:ext cx="1412144" cy="321408"/>
          </a:xfrm>
        </p:spPr>
        <p:txBody>
          <a:bodyPr tIns="91440"/>
          <a:lstStyle>
            <a:lvl1pPr marL="0" indent="0">
              <a:buNone/>
              <a:defRPr sz="1600" b="0" u="none"/>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dirty="0"/>
              <a:t>First Name, Last Name</a:t>
            </a:r>
          </a:p>
        </p:txBody>
      </p:sp>
      <p:sp>
        <p:nvSpPr>
          <p:cNvPr id="27" name="Picture Placeholder 360">
            <a:extLst>
              <a:ext uri="{FF2B5EF4-FFF2-40B4-BE49-F238E27FC236}">
                <a16:creationId xmlns:a16="http://schemas.microsoft.com/office/drawing/2014/main" id="{7EDA5855-F73F-935A-1566-720D38EC07DF}"/>
              </a:ext>
            </a:extLst>
          </p:cNvPr>
          <p:cNvSpPr>
            <a:spLocks noGrp="1"/>
          </p:cNvSpPr>
          <p:nvPr>
            <p:ph type="pic" sz="quarter" idx="23"/>
          </p:nvPr>
        </p:nvSpPr>
        <p:spPr>
          <a:xfrm>
            <a:off x="8696325" y="1676401"/>
            <a:ext cx="1411061" cy="1408177"/>
          </a:xfrm>
          <a:solidFill>
            <a:schemeClr val="bg2"/>
          </a:solidFill>
        </p:spPr>
        <p:txBody>
          <a:bodyPr/>
          <a:lstStyle>
            <a:lvl1pPr>
              <a:defRPr/>
            </a:lvl1pPr>
          </a:lstStyle>
          <a:p>
            <a:r>
              <a:rPr lang="en-US"/>
              <a:t>Click icon to add picture</a:t>
            </a:r>
            <a:endParaRPr lang="en-US" dirty="0"/>
          </a:p>
        </p:txBody>
      </p:sp>
      <p:sp>
        <p:nvSpPr>
          <p:cNvPr id="28" name="Text Placeholder 4">
            <a:extLst>
              <a:ext uri="{FF2B5EF4-FFF2-40B4-BE49-F238E27FC236}">
                <a16:creationId xmlns:a16="http://schemas.microsoft.com/office/drawing/2014/main" id="{CA7A6897-50BB-69EA-CE0D-8428224909F6}"/>
              </a:ext>
            </a:extLst>
          </p:cNvPr>
          <p:cNvSpPr>
            <a:spLocks noGrp="1"/>
          </p:cNvSpPr>
          <p:nvPr>
            <p:ph type="body" sz="quarter" idx="24" hasCustomPrompt="1"/>
          </p:nvPr>
        </p:nvSpPr>
        <p:spPr>
          <a:xfrm>
            <a:off x="8695959" y="3101730"/>
            <a:ext cx="1412144" cy="321408"/>
          </a:xfrm>
        </p:spPr>
        <p:txBody>
          <a:bodyPr tIns="91440"/>
          <a:lstStyle>
            <a:lvl1pPr marL="0" indent="0">
              <a:buNone/>
              <a:defRPr sz="1600" b="0" u="none"/>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dirty="0"/>
              <a:t>First Name, Last Name</a:t>
            </a:r>
          </a:p>
        </p:txBody>
      </p:sp>
      <p:sp>
        <p:nvSpPr>
          <p:cNvPr id="29" name="Picture Placeholder 360">
            <a:extLst>
              <a:ext uri="{FF2B5EF4-FFF2-40B4-BE49-F238E27FC236}">
                <a16:creationId xmlns:a16="http://schemas.microsoft.com/office/drawing/2014/main" id="{D09EF4CE-B526-1CEA-9EDD-34A61A70EE7C}"/>
              </a:ext>
            </a:extLst>
          </p:cNvPr>
          <p:cNvSpPr>
            <a:spLocks noGrp="1"/>
          </p:cNvSpPr>
          <p:nvPr>
            <p:ph type="pic" sz="quarter" idx="25"/>
          </p:nvPr>
        </p:nvSpPr>
        <p:spPr>
          <a:xfrm>
            <a:off x="10371993" y="1676401"/>
            <a:ext cx="1411061" cy="1408177"/>
          </a:xfrm>
          <a:solidFill>
            <a:schemeClr val="bg2"/>
          </a:solidFill>
        </p:spPr>
        <p:txBody>
          <a:bodyPr/>
          <a:lstStyle>
            <a:lvl1pPr>
              <a:defRPr/>
            </a:lvl1pPr>
          </a:lstStyle>
          <a:p>
            <a:r>
              <a:rPr lang="en-US"/>
              <a:t>Click icon to add picture</a:t>
            </a:r>
            <a:endParaRPr lang="en-US" dirty="0"/>
          </a:p>
        </p:txBody>
      </p:sp>
      <p:sp>
        <p:nvSpPr>
          <p:cNvPr id="30" name="Text Placeholder 4">
            <a:extLst>
              <a:ext uri="{FF2B5EF4-FFF2-40B4-BE49-F238E27FC236}">
                <a16:creationId xmlns:a16="http://schemas.microsoft.com/office/drawing/2014/main" id="{993FC27B-1624-B783-DF96-5521C31FB6AD}"/>
              </a:ext>
            </a:extLst>
          </p:cNvPr>
          <p:cNvSpPr>
            <a:spLocks noGrp="1"/>
          </p:cNvSpPr>
          <p:nvPr>
            <p:ph type="body" sz="quarter" idx="26" hasCustomPrompt="1"/>
          </p:nvPr>
        </p:nvSpPr>
        <p:spPr>
          <a:xfrm>
            <a:off x="10371627" y="3101730"/>
            <a:ext cx="1412144" cy="321408"/>
          </a:xfrm>
        </p:spPr>
        <p:txBody>
          <a:bodyPr tIns="91440"/>
          <a:lstStyle>
            <a:lvl1pPr marL="0" indent="0">
              <a:buNone/>
              <a:defRPr sz="1600" b="0" u="none"/>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dirty="0"/>
              <a:t>First Name, Last Name</a:t>
            </a:r>
          </a:p>
        </p:txBody>
      </p:sp>
      <p:sp>
        <p:nvSpPr>
          <p:cNvPr id="31" name="Picture Placeholder 360">
            <a:extLst>
              <a:ext uri="{FF2B5EF4-FFF2-40B4-BE49-F238E27FC236}">
                <a16:creationId xmlns:a16="http://schemas.microsoft.com/office/drawing/2014/main" id="{5A8BA158-C0D0-7A81-D0D2-8428A63A3D75}"/>
              </a:ext>
            </a:extLst>
          </p:cNvPr>
          <p:cNvSpPr>
            <a:spLocks noGrp="1"/>
          </p:cNvSpPr>
          <p:nvPr>
            <p:ph type="pic" sz="quarter" idx="27"/>
          </p:nvPr>
        </p:nvSpPr>
        <p:spPr>
          <a:xfrm>
            <a:off x="317151" y="3962401"/>
            <a:ext cx="1411061" cy="1408177"/>
          </a:xfrm>
          <a:solidFill>
            <a:schemeClr val="bg2"/>
          </a:solidFill>
        </p:spPr>
        <p:txBody>
          <a:bodyPr/>
          <a:lstStyle>
            <a:lvl1pPr>
              <a:defRPr/>
            </a:lvl1pPr>
          </a:lstStyle>
          <a:p>
            <a:r>
              <a:rPr lang="en-US"/>
              <a:t>Click icon to add picture</a:t>
            </a:r>
            <a:endParaRPr lang="en-US" dirty="0"/>
          </a:p>
        </p:txBody>
      </p:sp>
      <p:sp>
        <p:nvSpPr>
          <p:cNvPr id="32" name="Text Placeholder 4">
            <a:extLst>
              <a:ext uri="{FF2B5EF4-FFF2-40B4-BE49-F238E27FC236}">
                <a16:creationId xmlns:a16="http://schemas.microsoft.com/office/drawing/2014/main" id="{39D4BA50-34B9-66B8-EAF5-82AF534969D1}"/>
              </a:ext>
            </a:extLst>
          </p:cNvPr>
          <p:cNvSpPr>
            <a:spLocks noGrp="1"/>
          </p:cNvSpPr>
          <p:nvPr>
            <p:ph type="body" sz="quarter" idx="28" hasCustomPrompt="1"/>
          </p:nvPr>
        </p:nvSpPr>
        <p:spPr>
          <a:xfrm>
            <a:off x="316785" y="5387730"/>
            <a:ext cx="1412144" cy="321408"/>
          </a:xfrm>
        </p:spPr>
        <p:txBody>
          <a:bodyPr tIns="91440"/>
          <a:lstStyle>
            <a:lvl1pPr marL="0" indent="0">
              <a:buNone/>
              <a:defRPr sz="1600" b="0" u="none"/>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dirty="0"/>
              <a:t>First Name, Last Name</a:t>
            </a:r>
          </a:p>
        </p:txBody>
      </p:sp>
      <p:sp>
        <p:nvSpPr>
          <p:cNvPr id="33" name="Picture Placeholder 360">
            <a:extLst>
              <a:ext uri="{FF2B5EF4-FFF2-40B4-BE49-F238E27FC236}">
                <a16:creationId xmlns:a16="http://schemas.microsoft.com/office/drawing/2014/main" id="{9764F327-567A-B4BD-324B-5E6E4A38AE8A}"/>
              </a:ext>
            </a:extLst>
          </p:cNvPr>
          <p:cNvSpPr>
            <a:spLocks noGrp="1"/>
          </p:cNvSpPr>
          <p:nvPr>
            <p:ph type="pic" sz="quarter" idx="29"/>
          </p:nvPr>
        </p:nvSpPr>
        <p:spPr>
          <a:xfrm>
            <a:off x="1993551" y="3962401"/>
            <a:ext cx="1411061" cy="1408177"/>
          </a:xfrm>
          <a:solidFill>
            <a:schemeClr val="bg2"/>
          </a:solidFill>
        </p:spPr>
        <p:txBody>
          <a:bodyPr/>
          <a:lstStyle>
            <a:lvl1pPr>
              <a:defRPr/>
            </a:lvl1pPr>
          </a:lstStyle>
          <a:p>
            <a:r>
              <a:rPr lang="en-US"/>
              <a:t>Click icon to add picture</a:t>
            </a:r>
            <a:endParaRPr lang="en-US" dirty="0"/>
          </a:p>
        </p:txBody>
      </p:sp>
      <p:sp>
        <p:nvSpPr>
          <p:cNvPr id="34" name="Text Placeholder 4">
            <a:extLst>
              <a:ext uri="{FF2B5EF4-FFF2-40B4-BE49-F238E27FC236}">
                <a16:creationId xmlns:a16="http://schemas.microsoft.com/office/drawing/2014/main" id="{81407771-83D8-01C3-0563-CE45ADD67E2A}"/>
              </a:ext>
            </a:extLst>
          </p:cNvPr>
          <p:cNvSpPr>
            <a:spLocks noGrp="1"/>
          </p:cNvSpPr>
          <p:nvPr>
            <p:ph type="body" sz="quarter" idx="30" hasCustomPrompt="1"/>
          </p:nvPr>
        </p:nvSpPr>
        <p:spPr>
          <a:xfrm>
            <a:off x="1993185" y="5387730"/>
            <a:ext cx="1412144" cy="321408"/>
          </a:xfrm>
        </p:spPr>
        <p:txBody>
          <a:bodyPr tIns="91440"/>
          <a:lstStyle>
            <a:lvl1pPr marL="0" indent="0">
              <a:buNone/>
              <a:defRPr sz="1600" b="0" u="none"/>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dirty="0"/>
              <a:t>First Name, Last Name</a:t>
            </a:r>
          </a:p>
        </p:txBody>
      </p:sp>
      <p:sp>
        <p:nvSpPr>
          <p:cNvPr id="35" name="Picture Placeholder 360">
            <a:extLst>
              <a:ext uri="{FF2B5EF4-FFF2-40B4-BE49-F238E27FC236}">
                <a16:creationId xmlns:a16="http://schemas.microsoft.com/office/drawing/2014/main" id="{053F6908-A1A4-51D5-C068-74AE8BBE8575}"/>
              </a:ext>
            </a:extLst>
          </p:cNvPr>
          <p:cNvSpPr>
            <a:spLocks noGrp="1"/>
          </p:cNvSpPr>
          <p:nvPr>
            <p:ph type="pic" sz="quarter" idx="31"/>
          </p:nvPr>
        </p:nvSpPr>
        <p:spPr>
          <a:xfrm>
            <a:off x="3669951" y="3962401"/>
            <a:ext cx="1411061" cy="1408177"/>
          </a:xfrm>
          <a:solidFill>
            <a:schemeClr val="bg2"/>
          </a:solidFill>
        </p:spPr>
        <p:txBody>
          <a:bodyPr/>
          <a:lstStyle>
            <a:lvl1pPr>
              <a:defRPr/>
            </a:lvl1pPr>
          </a:lstStyle>
          <a:p>
            <a:r>
              <a:rPr lang="en-US"/>
              <a:t>Click icon to add picture</a:t>
            </a:r>
            <a:endParaRPr lang="en-US" dirty="0"/>
          </a:p>
        </p:txBody>
      </p:sp>
      <p:sp>
        <p:nvSpPr>
          <p:cNvPr id="36" name="Text Placeholder 4">
            <a:extLst>
              <a:ext uri="{FF2B5EF4-FFF2-40B4-BE49-F238E27FC236}">
                <a16:creationId xmlns:a16="http://schemas.microsoft.com/office/drawing/2014/main" id="{0159B219-D993-9F5C-A25E-271704131301}"/>
              </a:ext>
            </a:extLst>
          </p:cNvPr>
          <p:cNvSpPr>
            <a:spLocks noGrp="1"/>
          </p:cNvSpPr>
          <p:nvPr>
            <p:ph type="body" sz="quarter" idx="32" hasCustomPrompt="1"/>
          </p:nvPr>
        </p:nvSpPr>
        <p:spPr>
          <a:xfrm>
            <a:off x="3669585" y="5387730"/>
            <a:ext cx="1412144" cy="321408"/>
          </a:xfrm>
        </p:spPr>
        <p:txBody>
          <a:bodyPr tIns="91440"/>
          <a:lstStyle>
            <a:lvl1pPr marL="0" indent="0">
              <a:buNone/>
              <a:defRPr sz="1600" b="0" u="none"/>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dirty="0"/>
              <a:t>First Name, Last Name</a:t>
            </a:r>
          </a:p>
        </p:txBody>
      </p:sp>
      <p:sp>
        <p:nvSpPr>
          <p:cNvPr id="37" name="Picture Placeholder 360">
            <a:extLst>
              <a:ext uri="{FF2B5EF4-FFF2-40B4-BE49-F238E27FC236}">
                <a16:creationId xmlns:a16="http://schemas.microsoft.com/office/drawing/2014/main" id="{3B1CFCF1-1BBA-A77B-07C5-CE89C6D37D8E}"/>
              </a:ext>
            </a:extLst>
          </p:cNvPr>
          <p:cNvSpPr>
            <a:spLocks noGrp="1"/>
          </p:cNvSpPr>
          <p:nvPr>
            <p:ph type="pic" sz="quarter" idx="33"/>
          </p:nvPr>
        </p:nvSpPr>
        <p:spPr>
          <a:xfrm>
            <a:off x="5346351" y="3962401"/>
            <a:ext cx="1411061" cy="1408177"/>
          </a:xfrm>
          <a:solidFill>
            <a:schemeClr val="bg2"/>
          </a:solidFill>
        </p:spPr>
        <p:txBody>
          <a:bodyPr/>
          <a:lstStyle>
            <a:lvl1pPr>
              <a:defRPr/>
            </a:lvl1pPr>
          </a:lstStyle>
          <a:p>
            <a:r>
              <a:rPr lang="en-US"/>
              <a:t>Click icon to add picture</a:t>
            </a:r>
            <a:endParaRPr lang="en-US" dirty="0"/>
          </a:p>
        </p:txBody>
      </p:sp>
      <p:sp>
        <p:nvSpPr>
          <p:cNvPr id="38" name="Text Placeholder 4">
            <a:extLst>
              <a:ext uri="{FF2B5EF4-FFF2-40B4-BE49-F238E27FC236}">
                <a16:creationId xmlns:a16="http://schemas.microsoft.com/office/drawing/2014/main" id="{924D5DB3-FDA3-34E1-683B-AF880C6B5647}"/>
              </a:ext>
            </a:extLst>
          </p:cNvPr>
          <p:cNvSpPr>
            <a:spLocks noGrp="1"/>
          </p:cNvSpPr>
          <p:nvPr>
            <p:ph type="body" sz="quarter" idx="34" hasCustomPrompt="1"/>
          </p:nvPr>
        </p:nvSpPr>
        <p:spPr>
          <a:xfrm>
            <a:off x="5345985" y="5387730"/>
            <a:ext cx="1412144" cy="321408"/>
          </a:xfrm>
        </p:spPr>
        <p:txBody>
          <a:bodyPr tIns="91440"/>
          <a:lstStyle>
            <a:lvl1pPr marL="0" indent="0">
              <a:buNone/>
              <a:defRPr sz="1600" b="0" u="none"/>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dirty="0"/>
              <a:t>First Name, Last Name</a:t>
            </a:r>
          </a:p>
        </p:txBody>
      </p:sp>
      <p:sp>
        <p:nvSpPr>
          <p:cNvPr id="39" name="Picture Placeholder 360">
            <a:extLst>
              <a:ext uri="{FF2B5EF4-FFF2-40B4-BE49-F238E27FC236}">
                <a16:creationId xmlns:a16="http://schemas.microsoft.com/office/drawing/2014/main" id="{CD18FDA3-0BAD-70CF-4A1C-E0AC365F43EC}"/>
              </a:ext>
            </a:extLst>
          </p:cNvPr>
          <p:cNvSpPr>
            <a:spLocks noGrp="1"/>
          </p:cNvSpPr>
          <p:nvPr>
            <p:ph type="pic" sz="quarter" idx="35"/>
          </p:nvPr>
        </p:nvSpPr>
        <p:spPr>
          <a:xfrm>
            <a:off x="7022751" y="3962401"/>
            <a:ext cx="1411061" cy="1408177"/>
          </a:xfrm>
          <a:solidFill>
            <a:schemeClr val="bg2"/>
          </a:solidFill>
        </p:spPr>
        <p:txBody>
          <a:bodyPr/>
          <a:lstStyle>
            <a:lvl1pPr>
              <a:defRPr/>
            </a:lvl1pPr>
          </a:lstStyle>
          <a:p>
            <a:r>
              <a:rPr lang="en-US"/>
              <a:t>Click icon to add picture</a:t>
            </a:r>
            <a:endParaRPr lang="en-US" dirty="0"/>
          </a:p>
        </p:txBody>
      </p:sp>
      <p:sp>
        <p:nvSpPr>
          <p:cNvPr id="40" name="Text Placeholder 4">
            <a:extLst>
              <a:ext uri="{FF2B5EF4-FFF2-40B4-BE49-F238E27FC236}">
                <a16:creationId xmlns:a16="http://schemas.microsoft.com/office/drawing/2014/main" id="{BC7D472D-B446-D4C9-7FEA-8337576DA47E}"/>
              </a:ext>
            </a:extLst>
          </p:cNvPr>
          <p:cNvSpPr>
            <a:spLocks noGrp="1"/>
          </p:cNvSpPr>
          <p:nvPr>
            <p:ph type="body" sz="quarter" idx="36" hasCustomPrompt="1"/>
          </p:nvPr>
        </p:nvSpPr>
        <p:spPr>
          <a:xfrm>
            <a:off x="7022385" y="5387730"/>
            <a:ext cx="1412144" cy="321408"/>
          </a:xfrm>
        </p:spPr>
        <p:txBody>
          <a:bodyPr tIns="91440"/>
          <a:lstStyle>
            <a:lvl1pPr marL="0" indent="0">
              <a:buNone/>
              <a:defRPr sz="1600" b="0" u="none"/>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dirty="0"/>
              <a:t>First Name, Last Name</a:t>
            </a:r>
          </a:p>
        </p:txBody>
      </p:sp>
      <p:sp>
        <p:nvSpPr>
          <p:cNvPr id="41" name="Picture Placeholder 360">
            <a:extLst>
              <a:ext uri="{FF2B5EF4-FFF2-40B4-BE49-F238E27FC236}">
                <a16:creationId xmlns:a16="http://schemas.microsoft.com/office/drawing/2014/main" id="{00CD14FC-B345-724A-1702-9ECB7309E7BA}"/>
              </a:ext>
            </a:extLst>
          </p:cNvPr>
          <p:cNvSpPr>
            <a:spLocks noGrp="1"/>
          </p:cNvSpPr>
          <p:nvPr>
            <p:ph type="pic" sz="quarter" idx="37"/>
          </p:nvPr>
        </p:nvSpPr>
        <p:spPr>
          <a:xfrm>
            <a:off x="8698785" y="3962401"/>
            <a:ext cx="1411061" cy="1408177"/>
          </a:xfrm>
          <a:solidFill>
            <a:schemeClr val="bg2"/>
          </a:solidFill>
        </p:spPr>
        <p:txBody>
          <a:bodyPr/>
          <a:lstStyle>
            <a:lvl1pPr>
              <a:defRPr/>
            </a:lvl1pPr>
          </a:lstStyle>
          <a:p>
            <a:r>
              <a:rPr lang="en-US"/>
              <a:t>Click icon to add picture</a:t>
            </a:r>
            <a:endParaRPr lang="en-US" dirty="0"/>
          </a:p>
        </p:txBody>
      </p:sp>
      <p:sp>
        <p:nvSpPr>
          <p:cNvPr id="42" name="Text Placeholder 4">
            <a:extLst>
              <a:ext uri="{FF2B5EF4-FFF2-40B4-BE49-F238E27FC236}">
                <a16:creationId xmlns:a16="http://schemas.microsoft.com/office/drawing/2014/main" id="{A39A6918-941C-CFDA-46B7-7B3F5821B260}"/>
              </a:ext>
            </a:extLst>
          </p:cNvPr>
          <p:cNvSpPr>
            <a:spLocks noGrp="1"/>
          </p:cNvSpPr>
          <p:nvPr>
            <p:ph type="body" sz="quarter" idx="38" hasCustomPrompt="1"/>
          </p:nvPr>
        </p:nvSpPr>
        <p:spPr>
          <a:xfrm>
            <a:off x="8698419" y="5387730"/>
            <a:ext cx="1412144" cy="321408"/>
          </a:xfrm>
        </p:spPr>
        <p:txBody>
          <a:bodyPr tIns="91440"/>
          <a:lstStyle>
            <a:lvl1pPr marL="0" indent="0">
              <a:buNone/>
              <a:defRPr sz="1600" b="0" u="none"/>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dirty="0"/>
              <a:t>First Name, Last Name</a:t>
            </a:r>
          </a:p>
        </p:txBody>
      </p:sp>
      <p:sp>
        <p:nvSpPr>
          <p:cNvPr id="43" name="Picture Placeholder 360">
            <a:extLst>
              <a:ext uri="{FF2B5EF4-FFF2-40B4-BE49-F238E27FC236}">
                <a16:creationId xmlns:a16="http://schemas.microsoft.com/office/drawing/2014/main" id="{13F06704-FC82-77D6-CD12-259FDE55A8D4}"/>
              </a:ext>
            </a:extLst>
          </p:cNvPr>
          <p:cNvSpPr>
            <a:spLocks noGrp="1"/>
          </p:cNvSpPr>
          <p:nvPr>
            <p:ph type="pic" sz="quarter" idx="39"/>
          </p:nvPr>
        </p:nvSpPr>
        <p:spPr>
          <a:xfrm>
            <a:off x="10374453" y="3962401"/>
            <a:ext cx="1411061" cy="1408177"/>
          </a:xfrm>
          <a:solidFill>
            <a:schemeClr val="bg2"/>
          </a:solidFill>
        </p:spPr>
        <p:txBody>
          <a:bodyPr/>
          <a:lstStyle>
            <a:lvl1pPr>
              <a:defRPr/>
            </a:lvl1pPr>
          </a:lstStyle>
          <a:p>
            <a:r>
              <a:rPr lang="en-US"/>
              <a:t>Click icon to add picture</a:t>
            </a:r>
            <a:endParaRPr lang="en-US" dirty="0"/>
          </a:p>
        </p:txBody>
      </p:sp>
      <p:sp>
        <p:nvSpPr>
          <p:cNvPr id="44" name="Text Placeholder 4">
            <a:extLst>
              <a:ext uri="{FF2B5EF4-FFF2-40B4-BE49-F238E27FC236}">
                <a16:creationId xmlns:a16="http://schemas.microsoft.com/office/drawing/2014/main" id="{DAE33098-4EF0-1E1A-7F23-76F0D50AACBE}"/>
              </a:ext>
            </a:extLst>
          </p:cNvPr>
          <p:cNvSpPr>
            <a:spLocks noGrp="1"/>
          </p:cNvSpPr>
          <p:nvPr>
            <p:ph type="body" sz="quarter" idx="40" hasCustomPrompt="1"/>
          </p:nvPr>
        </p:nvSpPr>
        <p:spPr>
          <a:xfrm>
            <a:off x="10374087" y="5387730"/>
            <a:ext cx="1412144" cy="321408"/>
          </a:xfrm>
        </p:spPr>
        <p:txBody>
          <a:bodyPr tIns="91440"/>
          <a:lstStyle>
            <a:lvl1pPr marL="0" indent="0">
              <a:buNone/>
              <a:defRPr sz="1600" b="0" u="none"/>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dirty="0"/>
              <a:t>First Name, Last Name</a:t>
            </a:r>
          </a:p>
        </p:txBody>
      </p:sp>
    </p:spTree>
    <p:extLst>
      <p:ext uri="{BB962C8B-B14F-4D97-AF65-F5344CB8AC3E}">
        <p14:creationId xmlns:p14="http://schemas.microsoft.com/office/powerpoint/2010/main" val="386488400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clusion | Aerial">
    <p:spTree>
      <p:nvGrpSpPr>
        <p:cNvPr id="1" name=""/>
        <p:cNvGrpSpPr/>
        <p:nvPr/>
      </p:nvGrpSpPr>
      <p:grpSpPr>
        <a:xfrm>
          <a:off x="0" y="0"/>
          <a:ext cx="0" cy="0"/>
          <a:chOff x="0" y="0"/>
          <a:chExt cx="0" cy="0"/>
        </a:xfrm>
      </p:grpSpPr>
      <p:pic>
        <p:nvPicPr>
          <p:cNvPr id="4" name="Picture 3" descr="2023-P05692: Jaimee edited &#10;&#10;Drone Mission - Aerial of ORNL East Campus facing west. May 9, 2023.&#10;">
            <a:extLst>
              <a:ext uri="{FF2B5EF4-FFF2-40B4-BE49-F238E27FC236}">
                <a16:creationId xmlns:a16="http://schemas.microsoft.com/office/drawing/2014/main" id="{29026065-7CE6-26BF-5E11-E2573F33EFA6}"/>
              </a:ext>
            </a:extLst>
          </p:cNvPr>
          <p:cNvPicPr>
            <a:picLocks noChangeAspect="1"/>
          </p:cNvPicPr>
          <p:nvPr userDrawn="1"/>
        </p:nvPicPr>
        <p:blipFill>
          <a:blip r:embed="rId2"/>
          <a:srcRect t="9089" b="20607"/>
          <a:stretch>
            <a:fillRect/>
          </a:stretch>
        </p:blipFill>
        <p:spPr>
          <a:xfrm>
            <a:off x="0" y="414"/>
            <a:ext cx="12192000" cy="6857172"/>
          </a:xfrm>
          <a:prstGeom prst="rect">
            <a:avLst/>
          </a:prstGeom>
        </p:spPr>
      </p:pic>
      <p:sp>
        <p:nvSpPr>
          <p:cNvPr id="2" name="Title 1">
            <a:extLst>
              <a:ext uri="{FF2B5EF4-FFF2-40B4-BE49-F238E27FC236}">
                <a16:creationId xmlns:a16="http://schemas.microsoft.com/office/drawing/2014/main" id="{627FB722-2E40-971C-7B7A-5663B28FCDB7}"/>
              </a:ext>
            </a:extLst>
          </p:cNvPr>
          <p:cNvSpPr>
            <a:spLocks noGrp="1"/>
          </p:cNvSpPr>
          <p:nvPr>
            <p:ph type="ctrTitle" hasCustomPrompt="1"/>
          </p:nvPr>
        </p:nvSpPr>
        <p:spPr>
          <a:xfrm>
            <a:off x="55388" y="2258209"/>
            <a:ext cx="12081224" cy="664797"/>
          </a:xfrm>
        </p:spPr>
        <p:txBody>
          <a:bodyPr anchor="t" anchorCtr="0">
            <a:noAutofit/>
          </a:bodyPr>
          <a:lstStyle>
            <a:lvl1pPr algn="ctr">
              <a:spcBef>
                <a:spcPts val="1200"/>
              </a:spcBef>
              <a:spcAft>
                <a:spcPts val="60"/>
              </a:spcAft>
              <a:defRPr sz="4800" b="1">
                <a:solidFill>
                  <a:schemeClr val="tx1"/>
                </a:solidFill>
                <a:latin typeface="+mj-lt"/>
              </a:defRPr>
            </a:lvl1pPr>
          </a:lstStyle>
          <a:p>
            <a:r>
              <a:rPr lang="en-US" dirty="0"/>
              <a:t>One-sentence statement</a:t>
            </a:r>
          </a:p>
        </p:txBody>
      </p:sp>
      <p:sp>
        <p:nvSpPr>
          <p:cNvPr id="3" name="Subtitle 2">
            <a:extLst>
              <a:ext uri="{FF2B5EF4-FFF2-40B4-BE49-F238E27FC236}">
                <a16:creationId xmlns:a16="http://schemas.microsoft.com/office/drawing/2014/main" id="{34CCE055-46B1-6279-21B5-27B8352AB9EC}"/>
              </a:ext>
            </a:extLst>
          </p:cNvPr>
          <p:cNvSpPr>
            <a:spLocks noGrp="1"/>
          </p:cNvSpPr>
          <p:nvPr>
            <p:ph type="subTitle" idx="1" hasCustomPrompt="1"/>
          </p:nvPr>
        </p:nvSpPr>
        <p:spPr>
          <a:xfrm>
            <a:off x="64437" y="2922742"/>
            <a:ext cx="12063127" cy="397032"/>
          </a:xfrm>
        </p:spPr>
        <p:txBody>
          <a:bodyPr tIns="91440" anchor="t" anchorCtr="0">
            <a:noAutofit/>
          </a:bodyPr>
          <a:lstStyle>
            <a:lvl1pPr marL="0" indent="0" algn="ctr">
              <a:spcBef>
                <a:spcPts val="1200"/>
              </a:spcBef>
              <a:spcAft>
                <a:spcPts val="60"/>
              </a:spcAft>
              <a:buNone/>
              <a:defRPr sz="2200" b="1" spc="300">
                <a:solidFill>
                  <a:schemeClr val="tx2"/>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PLACE CONTENT HERE</a:t>
            </a:r>
          </a:p>
        </p:txBody>
      </p:sp>
      <p:sp>
        <p:nvSpPr>
          <p:cNvPr id="8" name="Rectangle 7">
            <a:extLst>
              <a:ext uri="{FF2B5EF4-FFF2-40B4-BE49-F238E27FC236}">
                <a16:creationId xmlns:a16="http://schemas.microsoft.com/office/drawing/2014/main" id="{C565AA18-2C89-EB56-1919-13EF35EFFBC8}"/>
              </a:ext>
            </a:extLst>
          </p:cNvPr>
          <p:cNvSpPr/>
          <p:nvPr userDrawn="1"/>
        </p:nvSpPr>
        <p:spPr>
          <a:xfrm>
            <a:off x="5668818" y="3468601"/>
            <a:ext cx="854364" cy="71915"/>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Aptos Light" panose="020B0004020202020204" pitchFamily="34" charset="0"/>
            </a:endParaRPr>
          </a:p>
        </p:txBody>
      </p:sp>
    </p:spTree>
    <p:extLst>
      <p:ext uri="{BB962C8B-B14F-4D97-AF65-F5344CB8AC3E}">
        <p14:creationId xmlns:p14="http://schemas.microsoft.com/office/powerpoint/2010/main" val="277907879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clusion | Hexagon">
    <p:spTree>
      <p:nvGrpSpPr>
        <p:cNvPr id="1" name=""/>
        <p:cNvGrpSpPr/>
        <p:nvPr/>
      </p:nvGrpSpPr>
      <p:grpSpPr>
        <a:xfrm>
          <a:off x="0" y="0"/>
          <a:ext cx="0" cy="0"/>
          <a:chOff x="0" y="0"/>
          <a:chExt cx="0" cy="0"/>
        </a:xfrm>
      </p:grpSpPr>
      <p:pic>
        <p:nvPicPr>
          <p:cNvPr id="286" name="Graphic 285">
            <a:extLst>
              <a:ext uri="{FF2B5EF4-FFF2-40B4-BE49-F238E27FC236}">
                <a16:creationId xmlns:a16="http://schemas.microsoft.com/office/drawing/2014/main" id="{4013C738-DD97-6098-5C6E-69C6DA8745C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B71230B-9536-B5A5-160D-DBECD2D263EE}"/>
              </a:ext>
            </a:extLst>
          </p:cNvPr>
          <p:cNvSpPr>
            <a:spLocks noGrp="1"/>
          </p:cNvSpPr>
          <p:nvPr>
            <p:ph type="title" hasCustomPrompt="1"/>
          </p:nvPr>
        </p:nvSpPr>
        <p:spPr>
          <a:xfrm>
            <a:off x="573157" y="2624569"/>
            <a:ext cx="11045686" cy="498598"/>
          </a:xfrm>
        </p:spPr>
        <p:txBody>
          <a:bodyPr anchor="t" anchorCtr="0">
            <a:noAutofit/>
          </a:bodyPr>
          <a:lstStyle>
            <a:lvl1pPr algn="ctr">
              <a:defRPr sz="3600">
                <a:solidFill>
                  <a:schemeClr val="bg1"/>
                </a:solidFill>
                <a:latin typeface="+mj-lt"/>
              </a:defRPr>
            </a:lvl1pPr>
          </a:lstStyle>
          <a:p>
            <a:r>
              <a:rPr lang="en-US" dirty="0"/>
              <a:t>One-sentence headline stating the main takeaway</a:t>
            </a:r>
          </a:p>
        </p:txBody>
      </p:sp>
      <p:sp>
        <p:nvSpPr>
          <p:cNvPr id="320" name="Text Placeholder 368">
            <a:extLst>
              <a:ext uri="{FF2B5EF4-FFF2-40B4-BE49-F238E27FC236}">
                <a16:creationId xmlns:a16="http://schemas.microsoft.com/office/drawing/2014/main" id="{EE706859-C661-2A5C-56D3-6BE7DBBC71DD}"/>
              </a:ext>
            </a:extLst>
          </p:cNvPr>
          <p:cNvSpPr>
            <a:spLocks noGrp="1"/>
          </p:cNvSpPr>
          <p:nvPr>
            <p:ph type="body" sz="quarter" idx="18" hasCustomPrompt="1"/>
          </p:nvPr>
        </p:nvSpPr>
        <p:spPr>
          <a:xfrm>
            <a:off x="556069" y="3774422"/>
            <a:ext cx="11062774" cy="249299"/>
          </a:xfrm>
        </p:spPr>
        <p:txBody>
          <a:bodyPr anchor="t" anchorCtr="0">
            <a:noAutofit/>
          </a:bodyPr>
          <a:lstStyle>
            <a:lvl1pPr marL="0" indent="0" algn="ctr">
              <a:spcBef>
                <a:spcPts val="1200"/>
              </a:spcBef>
              <a:spcAft>
                <a:spcPts val="60"/>
              </a:spcAft>
              <a:buNone/>
              <a:defRPr sz="1800" b="0" i="0">
                <a:solidFill>
                  <a:schemeClr val="bg1"/>
                </a:solidFill>
                <a:latin typeface="+mn-lt"/>
                <a:ea typeface="Aptos Light" panose="02000000000000000000" pitchFamily="2" charset="0"/>
              </a:defRPr>
            </a:lvl1pPr>
            <a:lvl2pPr marL="457200" indent="0">
              <a:buNone/>
              <a:defRPr sz="1600">
                <a:solidFill>
                  <a:schemeClr val="bg1"/>
                </a:solidFill>
              </a:defRPr>
            </a:lvl2pPr>
            <a:lvl3pPr marL="914400" indent="0">
              <a:buNone/>
              <a:defRPr sz="1600">
                <a:solidFill>
                  <a:schemeClr val="bg1"/>
                </a:solidFill>
              </a:defRPr>
            </a:lvl3pPr>
            <a:lvl4pPr marL="1371600" indent="0">
              <a:buNone/>
              <a:defRPr sz="1600">
                <a:solidFill>
                  <a:schemeClr val="bg1"/>
                </a:solidFill>
              </a:defRPr>
            </a:lvl4pPr>
            <a:lvl5pPr marL="1828800" indent="0">
              <a:buNone/>
              <a:defRPr sz="1600">
                <a:solidFill>
                  <a:schemeClr val="bg1"/>
                </a:solidFill>
              </a:defRPr>
            </a:lvl5pPr>
          </a:lstStyle>
          <a:p>
            <a:r>
              <a:rPr lang="en-US" dirty="0"/>
              <a:t>Place content here</a:t>
            </a:r>
          </a:p>
        </p:txBody>
      </p:sp>
      <p:sp>
        <p:nvSpPr>
          <p:cNvPr id="3" name="Rectangle 2">
            <a:extLst>
              <a:ext uri="{FF2B5EF4-FFF2-40B4-BE49-F238E27FC236}">
                <a16:creationId xmlns:a16="http://schemas.microsoft.com/office/drawing/2014/main" id="{297D526D-05AB-C716-46F5-6CDC1D14E2ED}"/>
              </a:ext>
            </a:extLst>
          </p:cNvPr>
          <p:cNvSpPr/>
          <p:nvPr userDrawn="1"/>
        </p:nvSpPr>
        <p:spPr>
          <a:xfrm>
            <a:off x="5668818" y="3393042"/>
            <a:ext cx="854364" cy="71915"/>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dirty="0">
              <a:latin typeface="Aptos Light" panose="020B0004020202020204" pitchFamily="34" charset="0"/>
            </a:endParaRPr>
          </a:p>
        </p:txBody>
      </p:sp>
      <p:sp>
        <p:nvSpPr>
          <p:cNvPr id="6" name="Rectangle 6">
            <a:extLst>
              <a:ext uri="{FF2B5EF4-FFF2-40B4-BE49-F238E27FC236}">
                <a16:creationId xmlns:a16="http://schemas.microsoft.com/office/drawing/2014/main" id="{A6C5D6D4-E7B7-6C45-59D0-554A5C067159}"/>
              </a:ext>
            </a:extLst>
          </p:cNvPr>
          <p:cNvSpPr>
            <a:spLocks noChangeArrowheads="1"/>
          </p:cNvSpPr>
          <p:nvPr userDrawn="1"/>
        </p:nvSpPr>
        <p:spPr bwMode="auto">
          <a:xfrm flipH="1">
            <a:off x="11526723" y="6576851"/>
            <a:ext cx="280401" cy="152400"/>
          </a:xfrm>
          <a:prstGeom prst="rect">
            <a:avLst/>
          </a:prstGeom>
          <a:noFill/>
          <a:ln w="9525">
            <a:noFill/>
            <a:miter lim="800000"/>
            <a:headEnd/>
            <a:tailEnd/>
          </a:ln>
          <a:effectLst/>
        </p:spPr>
        <p:txBody>
          <a:bodyPr lIns="0" tIns="0" rIns="0" bIns="0"/>
          <a:lstStyle/>
          <a:p>
            <a:pPr algn="ctr" defTabSz="173038">
              <a:lnSpc>
                <a:spcPct val="90000"/>
              </a:lnSpc>
              <a:tabLst>
                <a:tab pos="230188" algn="l"/>
              </a:tabLst>
              <a:defRPr/>
            </a:pPr>
            <a:fld id="{040BB257-551A-4736-B50F-DCF1BA034C06}" type="slidenum">
              <a:rPr lang="en-US" sz="1000" smtClean="0">
                <a:solidFill>
                  <a:schemeClr val="bg1"/>
                </a:solidFill>
                <a:latin typeface="Aptos Light" panose="020B0004020202020204" pitchFamily="34" charset="0"/>
                <a:ea typeface="Aptos" panose="02000000000000000000" pitchFamily="2" charset="0"/>
                <a:cs typeface="Times New Roman" panose="02020603050405020304" pitchFamily="18" charset="0"/>
              </a:rPr>
              <a:pPr algn="ctr" defTabSz="173038">
                <a:lnSpc>
                  <a:spcPct val="90000"/>
                </a:lnSpc>
                <a:tabLst>
                  <a:tab pos="230188" algn="l"/>
                </a:tabLst>
                <a:defRPr/>
              </a:pPr>
              <a:t>‹#›</a:t>
            </a:fld>
            <a:endParaRPr lang="en-US" sz="1000" dirty="0">
              <a:solidFill>
                <a:schemeClr val="bg1"/>
              </a:solidFill>
              <a:latin typeface="Aptos Light" panose="020B0004020202020204" pitchFamily="34" charset="0"/>
              <a:ea typeface="Aptos" panose="02000000000000000000" pitchFamily="2" charset="0"/>
              <a:cs typeface="Times New Roman" panose="02020603050405020304" pitchFamily="18" charset="0"/>
            </a:endParaRPr>
          </a:p>
        </p:txBody>
      </p:sp>
      <p:pic>
        <p:nvPicPr>
          <p:cNvPr id="4" name="Graphic 3">
            <a:extLst>
              <a:ext uri="{FF2B5EF4-FFF2-40B4-BE49-F238E27FC236}">
                <a16:creationId xmlns:a16="http://schemas.microsoft.com/office/drawing/2014/main" id="{1790CAB2-9585-BA89-5C2E-B28EE49E9952}"/>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314693" y="6431818"/>
            <a:ext cx="1188988" cy="285824"/>
          </a:xfrm>
          <a:prstGeom prst="rect">
            <a:avLst/>
          </a:prstGeom>
        </p:spPr>
      </p:pic>
    </p:spTree>
    <p:extLst>
      <p:ext uri="{BB962C8B-B14F-4D97-AF65-F5344CB8AC3E}">
        <p14:creationId xmlns:p14="http://schemas.microsoft.com/office/powerpoint/2010/main" val="35686403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onclusion | Aerial + Social">
    <p:spTree>
      <p:nvGrpSpPr>
        <p:cNvPr id="1" name=""/>
        <p:cNvGrpSpPr/>
        <p:nvPr/>
      </p:nvGrpSpPr>
      <p:grpSpPr>
        <a:xfrm>
          <a:off x="0" y="0"/>
          <a:ext cx="0" cy="0"/>
          <a:chOff x="0" y="0"/>
          <a:chExt cx="0" cy="0"/>
        </a:xfrm>
      </p:grpSpPr>
      <p:pic>
        <p:nvPicPr>
          <p:cNvPr id="6" name="Picture 5" descr="2025-P08154: Drone Mission - Aerial of sunrise over ORNL east campus, April 3, 2023.  &#10;&#10;Electronic Reference Image – For more images in this series, please contact, creativeservices@ornl.gov&#10;This image has been reviewed by an ORNL Releasing Official and is approved for public release, January 4, 2023.">
            <a:extLst>
              <a:ext uri="{FF2B5EF4-FFF2-40B4-BE49-F238E27FC236}">
                <a16:creationId xmlns:a16="http://schemas.microsoft.com/office/drawing/2014/main" id="{23DA0192-253A-9416-8E30-B9B66EED54F7}"/>
              </a:ext>
            </a:extLst>
          </p:cNvPr>
          <p:cNvPicPr>
            <a:picLocks noChangeAspect="1"/>
          </p:cNvPicPr>
          <p:nvPr userDrawn="1"/>
        </p:nvPicPr>
        <p:blipFill>
          <a:blip r:embed="rId2"/>
          <a:srcRect l="4494" t="5003" r="5511" b="5003"/>
          <a:stretch>
            <a:fillRect/>
          </a:stretch>
        </p:blipFill>
        <p:spPr>
          <a:xfrm>
            <a:off x="0" y="414"/>
            <a:ext cx="12192000" cy="6857172"/>
          </a:xfrm>
          <a:prstGeom prst="rect">
            <a:avLst/>
          </a:prstGeom>
        </p:spPr>
      </p:pic>
      <p:grpSp>
        <p:nvGrpSpPr>
          <p:cNvPr id="147" name="Group 146">
            <a:extLst>
              <a:ext uri="{FF2B5EF4-FFF2-40B4-BE49-F238E27FC236}">
                <a16:creationId xmlns:a16="http://schemas.microsoft.com/office/drawing/2014/main" id="{0E904804-90C2-92CD-EBBE-DEE84A1EF57E}"/>
              </a:ext>
            </a:extLst>
          </p:cNvPr>
          <p:cNvGrpSpPr/>
          <p:nvPr userDrawn="1"/>
        </p:nvGrpSpPr>
        <p:grpSpPr>
          <a:xfrm>
            <a:off x="2230425" y="2155963"/>
            <a:ext cx="7731150" cy="1180116"/>
            <a:chOff x="2419238" y="1689595"/>
            <a:chExt cx="7333183" cy="1119369"/>
          </a:xfrm>
        </p:grpSpPr>
        <p:sp>
          <p:nvSpPr>
            <p:cNvPr id="120" name="Freeform 119">
              <a:extLst>
                <a:ext uri="{FF2B5EF4-FFF2-40B4-BE49-F238E27FC236}">
                  <a16:creationId xmlns:a16="http://schemas.microsoft.com/office/drawing/2014/main" id="{B35B19EB-28CC-5046-67D8-0AC0F092D8F9}"/>
                </a:ext>
              </a:extLst>
            </p:cNvPr>
            <p:cNvSpPr/>
            <p:nvPr userDrawn="1"/>
          </p:nvSpPr>
          <p:spPr>
            <a:xfrm>
              <a:off x="6151118" y="1690962"/>
              <a:ext cx="1113318" cy="1113317"/>
            </a:xfrm>
            <a:custGeom>
              <a:avLst/>
              <a:gdLst>
                <a:gd name="connsiteX0" fmla="*/ 0 w 543306"/>
                <a:gd name="connsiteY0" fmla="*/ 0 h 543305"/>
                <a:gd name="connsiteX1" fmla="*/ 543306 w 543306"/>
                <a:gd name="connsiteY1" fmla="*/ 0 h 543305"/>
                <a:gd name="connsiteX2" fmla="*/ 543306 w 543306"/>
                <a:gd name="connsiteY2" fmla="*/ 543306 h 543305"/>
                <a:gd name="connsiteX3" fmla="*/ 0 w 543306"/>
                <a:gd name="connsiteY3" fmla="*/ 543306 h 543305"/>
              </a:gdLst>
              <a:ahLst/>
              <a:cxnLst>
                <a:cxn ang="0">
                  <a:pos x="connsiteX0" y="connsiteY0"/>
                </a:cxn>
                <a:cxn ang="0">
                  <a:pos x="connsiteX1" y="connsiteY1"/>
                </a:cxn>
                <a:cxn ang="0">
                  <a:pos x="connsiteX2" y="connsiteY2"/>
                </a:cxn>
                <a:cxn ang="0">
                  <a:pos x="connsiteX3" y="connsiteY3"/>
                </a:cxn>
              </a:cxnLst>
              <a:rect l="l" t="t" r="r" b="b"/>
              <a:pathLst>
                <a:path w="543306" h="543305">
                  <a:moveTo>
                    <a:pt x="0" y="0"/>
                  </a:moveTo>
                  <a:lnTo>
                    <a:pt x="543306" y="0"/>
                  </a:lnTo>
                  <a:lnTo>
                    <a:pt x="543306" y="543306"/>
                  </a:lnTo>
                  <a:lnTo>
                    <a:pt x="0" y="543306"/>
                  </a:lnTo>
                  <a:close/>
                </a:path>
              </a:pathLst>
            </a:custGeom>
            <a:solidFill>
              <a:srgbClr val="007934"/>
            </a:solidFill>
            <a:ln w="9525" cap="flat">
              <a:noFill/>
              <a:prstDash val="solid"/>
              <a:miter/>
            </a:ln>
          </p:spPr>
          <p:txBody>
            <a:bodyPr rtlCol="0" anchor="ctr"/>
            <a:lstStyle/>
            <a:p>
              <a:endParaRPr lang="en-US" dirty="0">
                <a:latin typeface="Aptos Light" panose="020B0004020202020204" pitchFamily="34" charset="0"/>
              </a:endParaRPr>
            </a:p>
          </p:txBody>
        </p:sp>
        <p:sp>
          <p:nvSpPr>
            <p:cNvPr id="121" name="Freeform 120">
              <a:extLst>
                <a:ext uri="{FF2B5EF4-FFF2-40B4-BE49-F238E27FC236}">
                  <a16:creationId xmlns:a16="http://schemas.microsoft.com/office/drawing/2014/main" id="{9F8B7F74-14E3-0359-48F7-8887F481B3F3}"/>
                </a:ext>
              </a:extLst>
            </p:cNvPr>
            <p:cNvSpPr/>
            <p:nvPr userDrawn="1"/>
          </p:nvSpPr>
          <p:spPr>
            <a:xfrm>
              <a:off x="6531907" y="1870334"/>
              <a:ext cx="352119" cy="754014"/>
            </a:xfrm>
            <a:custGeom>
              <a:avLst/>
              <a:gdLst>
                <a:gd name="connsiteX0" fmla="*/ 136975 w 171836"/>
                <a:gd name="connsiteY0" fmla="*/ 62674 h 367963"/>
                <a:gd name="connsiteX1" fmla="*/ 167646 w 171836"/>
                <a:gd name="connsiteY1" fmla="*/ 62674 h 367963"/>
                <a:gd name="connsiteX2" fmla="*/ 171837 w 171836"/>
                <a:gd name="connsiteY2" fmla="*/ 58483 h 367963"/>
                <a:gd name="connsiteX3" fmla="*/ 171837 w 171836"/>
                <a:gd name="connsiteY3" fmla="*/ 3905 h 367963"/>
                <a:gd name="connsiteX4" fmla="*/ 168027 w 171836"/>
                <a:gd name="connsiteY4" fmla="*/ 0 h 367963"/>
                <a:gd name="connsiteX5" fmla="*/ 104305 w 171836"/>
                <a:gd name="connsiteY5" fmla="*/ 667 h 367963"/>
                <a:gd name="connsiteX6" fmla="*/ 53156 w 171836"/>
                <a:gd name="connsiteY6" fmla="*/ 26670 h 367963"/>
                <a:gd name="connsiteX7" fmla="*/ 38392 w 171836"/>
                <a:gd name="connsiteY7" fmla="*/ 72580 h 367963"/>
                <a:gd name="connsiteX8" fmla="*/ 38392 w 171836"/>
                <a:gd name="connsiteY8" fmla="*/ 113633 h 367963"/>
                <a:gd name="connsiteX9" fmla="*/ 32105 w 171836"/>
                <a:gd name="connsiteY9" fmla="*/ 120205 h 367963"/>
                <a:gd name="connsiteX10" fmla="*/ 4483 w 171836"/>
                <a:gd name="connsiteY10" fmla="*/ 120015 h 367963"/>
                <a:gd name="connsiteX11" fmla="*/ 6 w 171836"/>
                <a:gd name="connsiteY11" fmla="*/ 124492 h 367963"/>
                <a:gd name="connsiteX12" fmla="*/ 6 w 171836"/>
                <a:gd name="connsiteY12" fmla="*/ 178403 h 367963"/>
                <a:gd name="connsiteX13" fmla="*/ 4959 w 171836"/>
                <a:gd name="connsiteY13" fmla="*/ 183166 h 367963"/>
                <a:gd name="connsiteX14" fmla="*/ 31915 w 171836"/>
                <a:gd name="connsiteY14" fmla="*/ 182975 h 367963"/>
                <a:gd name="connsiteX15" fmla="*/ 38106 w 171836"/>
                <a:gd name="connsiteY15" fmla="*/ 189167 h 367963"/>
                <a:gd name="connsiteX16" fmla="*/ 38011 w 171836"/>
                <a:gd name="connsiteY16" fmla="*/ 275558 h 367963"/>
                <a:gd name="connsiteX17" fmla="*/ 37915 w 171836"/>
                <a:gd name="connsiteY17" fmla="*/ 360807 h 367963"/>
                <a:gd name="connsiteX18" fmla="*/ 44773 w 171836"/>
                <a:gd name="connsiteY18" fmla="*/ 367951 h 367963"/>
                <a:gd name="connsiteX19" fmla="*/ 107924 w 171836"/>
                <a:gd name="connsiteY19" fmla="*/ 367951 h 367963"/>
                <a:gd name="connsiteX20" fmla="*/ 115354 w 171836"/>
                <a:gd name="connsiteY20" fmla="*/ 360617 h 367963"/>
                <a:gd name="connsiteX21" fmla="*/ 115258 w 171836"/>
                <a:gd name="connsiteY21" fmla="*/ 191452 h 367963"/>
                <a:gd name="connsiteX22" fmla="*/ 123164 w 171836"/>
                <a:gd name="connsiteY22" fmla="*/ 183737 h 367963"/>
                <a:gd name="connsiteX23" fmla="*/ 159931 w 171836"/>
                <a:gd name="connsiteY23" fmla="*/ 183737 h 367963"/>
                <a:gd name="connsiteX24" fmla="*/ 165836 w 171836"/>
                <a:gd name="connsiteY24" fmla="*/ 178975 h 367963"/>
                <a:gd name="connsiteX25" fmla="*/ 170980 w 171836"/>
                <a:gd name="connsiteY25" fmla="*/ 124682 h 367963"/>
                <a:gd name="connsiteX26" fmla="*/ 165455 w 171836"/>
                <a:gd name="connsiteY26" fmla="*/ 118872 h 367963"/>
                <a:gd name="connsiteX27" fmla="*/ 118878 w 171836"/>
                <a:gd name="connsiteY27" fmla="*/ 118967 h 367963"/>
                <a:gd name="connsiteX28" fmla="*/ 114115 w 171836"/>
                <a:gd name="connsiteY28" fmla="*/ 115348 h 367963"/>
                <a:gd name="connsiteX29" fmla="*/ 114592 w 171836"/>
                <a:gd name="connsiteY29" fmla="*/ 82867 h 367963"/>
                <a:gd name="connsiteX30" fmla="*/ 137166 w 171836"/>
                <a:gd name="connsiteY30" fmla="*/ 62389 h 367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71836" h="367963">
                  <a:moveTo>
                    <a:pt x="136975" y="62674"/>
                  </a:moveTo>
                  <a:cubicBezTo>
                    <a:pt x="147167" y="62674"/>
                    <a:pt x="157454" y="62579"/>
                    <a:pt x="167646" y="62674"/>
                  </a:cubicBezTo>
                  <a:cubicBezTo>
                    <a:pt x="170789" y="62674"/>
                    <a:pt x="171837" y="61722"/>
                    <a:pt x="171837" y="58483"/>
                  </a:cubicBezTo>
                  <a:cubicBezTo>
                    <a:pt x="171742" y="40291"/>
                    <a:pt x="171742" y="22098"/>
                    <a:pt x="171837" y="3905"/>
                  </a:cubicBezTo>
                  <a:cubicBezTo>
                    <a:pt x="171837" y="1048"/>
                    <a:pt x="170980" y="0"/>
                    <a:pt x="168027" y="0"/>
                  </a:cubicBezTo>
                  <a:cubicBezTo>
                    <a:pt x="146786" y="190"/>
                    <a:pt x="125546" y="-286"/>
                    <a:pt x="104305" y="667"/>
                  </a:cubicBezTo>
                  <a:cubicBezTo>
                    <a:pt x="83635" y="1619"/>
                    <a:pt x="65729" y="9430"/>
                    <a:pt x="53156" y="26670"/>
                  </a:cubicBezTo>
                  <a:cubicBezTo>
                    <a:pt x="43154" y="40291"/>
                    <a:pt x="38677" y="55817"/>
                    <a:pt x="38392" y="72580"/>
                  </a:cubicBezTo>
                  <a:cubicBezTo>
                    <a:pt x="38106" y="86296"/>
                    <a:pt x="38106" y="100013"/>
                    <a:pt x="38392" y="113633"/>
                  </a:cubicBezTo>
                  <a:cubicBezTo>
                    <a:pt x="38487" y="118586"/>
                    <a:pt x="37439" y="120491"/>
                    <a:pt x="32105" y="120205"/>
                  </a:cubicBezTo>
                  <a:cubicBezTo>
                    <a:pt x="22961" y="119729"/>
                    <a:pt x="13722" y="120205"/>
                    <a:pt x="4483" y="120015"/>
                  </a:cubicBezTo>
                  <a:cubicBezTo>
                    <a:pt x="958" y="120015"/>
                    <a:pt x="-89" y="121063"/>
                    <a:pt x="6" y="124492"/>
                  </a:cubicBezTo>
                  <a:cubicBezTo>
                    <a:pt x="197" y="142494"/>
                    <a:pt x="197" y="160496"/>
                    <a:pt x="6" y="178403"/>
                  </a:cubicBezTo>
                  <a:cubicBezTo>
                    <a:pt x="6" y="182213"/>
                    <a:pt x="1339" y="183261"/>
                    <a:pt x="4959" y="183166"/>
                  </a:cubicBezTo>
                  <a:cubicBezTo>
                    <a:pt x="13913" y="182975"/>
                    <a:pt x="22961" y="183356"/>
                    <a:pt x="31915" y="182975"/>
                  </a:cubicBezTo>
                  <a:cubicBezTo>
                    <a:pt x="36772" y="182785"/>
                    <a:pt x="38106" y="184309"/>
                    <a:pt x="38106" y="189167"/>
                  </a:cubicBezTo>
                  <a:cubicBezTo>
                    <a:pt x="37915" y="217932"/>
                    <a:pt x="38011" y="246793"/>
                    <a:pt x="38011" y="275558"/>
                  </a:cubicBezTo>
                  <a:cubicBezTo>
                    <a:pt x="38011" y="304324"/>
                    <a:pt x="38106" y="332327"/>
                    <a:pt x="37915" y="360807"/>
                  </a:cubicBezTo>
                  <a:cubicBezTo>
                    <a:pt x="37915" y="366141"/>
                    <a:pt x="38868" y="368141"/>
                    <a:pt x="44773" y="367951"/>
                  </a:cubicBezTo>
                  <a:cubicBezTo>
                    <a:pt x="65824" y="367570"/>
                    <a:pt x="86874" y="367570"/>
                    <a:pt x="107924" y="367951"/>
                  </a:cubicBezTo>
                  <a:cubicBezTo>
                    <a:pt x="113830" y="368046"/>
                    <a:pt x="115354" y="366617"/>
                    <a:pt x="115354" y="360617"/>
                  </a:cubicBezTo>
                  <a:cubicBezTo>
                    <a:pt x="115068" y="304229"/>
                    <a:pt x="115163" y="247841"/>
                    <a:pt x="115258" y="191452"/>
                  </a:cubicBezTo>
                  <a:cubicBezTo>
                    <a:pt x="115258" y="182499"/>
                    <a:pt x="114401" y="183833"/>
                    <a:pt x="123164" y="183737"/>
                  </a:cubicBezTo>
                  <a:cubicBezTo>
                    <a:pt x="135451" y="183737"/>
                    <a:pt x="147643" y="183642"/>
                    <a:pt x="159931" y="183737"/>
                  </a:cubicBezTo>
                  <a:cubicBezTo>
                    <a:pt x="163646" y="183737"/>
                    <a:pt x="165455" y="182975"/>
                    <a:pt x="165836" y="178975"/>
                  </a:cubicBezTo>
                  <a:cubicBezTo>
                    <a:pt x="167360" y="160877"/>
                    <a:pt x="169075" y="142780"/>
                    <a:pt x="170980" y="124682"/>
                  </a:cubicBezTo>
                  <a:cubicBezTo>
                    <a:pt x="171456" y="119920"/>
                    <a:pt x="170027" y="118872"/>
                    <a:pt x="165455" y="118872"/>
                  </a:cubicBezTo>
                  <a:cubicBezTo>
                    <a:pt x="149930" y="119158"/>
                    <a:pt x="134404" y="118872"/>
                    <a:pt x="118878" y="118967"/>
                  </a:cubicBezTo>
                  <a:cubicBezTo>
                    <a:pt x="116306" y="118967"/>
                    <a:pt x="114020" y="119253"/>
                    <a:pt x="114115" y="115348"/>
                  </a:cubicBezTo>
                  <a:cubicBezTo>
                    <a:pt x="114401" y="104489"/>
                    <a:pt x="113830" y="93631"/>
                    <a:pt x="114592" y="82867"/>
                  </a:cubicBezTo>
                  <a:cubicBezTo>
                    <a:pt x="115449" y="69437"/>
                    <a:pt x="123545" y="62389"/>
                    <a:pt x="137166" y="62389"/>
                  </a:cubicBezTo>
                  <a:close/>
                </a:path>
              </a:pathLst>
            </a:custGeom>
            <a:solidFill>
              <a:srgbClr val="FFFFFF"/>
            </a:solidFill>
            <a:ln w="9525" cap="flat">
              <a:noFill/>
              <a:prstDash val="solid"/>
              <a:miter/>
            </a:ln>
          </p:spPr>
          <p:txBody>
            <a:bodyPr rtlCol="0" anchor="ctr"/>
            <a:lstStyle/>
            <a:p>
              <a:endParaRPr lang="en-US" dirty="0">
                <a:latin typeface="Aptos Light" panose="020B0004020202020204" pitchFamily="34" charset="0"/>
              </a:endParaRPr>
            </a:p>
          </p:txBody>
        </p:sp>
        <p:sp>
          <p:nvSpPr>
            <p:cNvPr id="122" name="Freeform 121">
              <a:extLst>
                <a:ext uri="{FF2B5EF4-FFF2-40B4-BE49-F238E27FC236}">
                  <a16:creationId xmlns:a16="http://schemas.microsoft.com/office/drawing/2014/main" id="{C1A6707B-2CA3-3F65-45C2-727FD45B5C49}"/>
                </a:ext>
              </a:extLst>
            </p:cNvPr>
            <p:cNvSpPr/>
            <p:nvPr userDrawn="1"/>
          </p:nvSpPr>
          <p:spPr>
            <a:xfrm>
              <a:off x="4907224" y="1690572"/>
              <a:ext cx="1113318" cy="1113318"/>
            </a:xfrm>
            <a:custGeom>
              <a:avLst/>
              <a:gdLst>
                <a:gd name="connsiteX0" fmla="*/ 0 w 543306"/>
                <a:gd name="connsiteY0" fmla="*/ 0 h 543306"/>
                <a:gd name="connsiteX1" fmla="*/ 543306 w 543306"/>
                <a:gd name="connsiteY1" fmla="*/ 0 h 543306"/>
                <a:gd name="connsiteX2" fmla="*/ 543306 w 543306"/>
                <a:gd name="connsiteY2" fmla="*/ 543306 h 543306"/>
                <a:gd name="connsiteX3" fmla="*/ 0 w 543306"/>
                <a:gd name="connsiteY3" fmla="*/ 543306 h 543306"/>
              </a:gdLst>
              <a:ahLst/>
              <a:cxnLst>
                <a:cxn ang="0">
                  <a:pos x="connsiteX0" y="connsiteY0"/>
                </a:cxn>
                <a:cxn ang="0">
                  <a:pos x="connsiteX1" y="connsiteY1"/>
                </a:cxn>
                <a:cxn ang="0">
                  <a:pos x="connsiteX2" y="connsiteY2"/>
                </a:cxn>
                <a:cxn ang="0">
                  <a:pos x="connsiteX3" y="connsiteY3"/>
                </a:cxn>
              </a:cxnLst>
              <a:rect l="l" t="t" r="r" b="b"/>
              <a:pathLst>
                <a:path w="543306" h="543306">
                  <a:moveTo>
                    <a:pt x="0" y="0"/>
                  </a:moveTo>
                  <a:lnTo>
                    <a:pt x="543306" y="0"/>
                  </a:lnTo>
                  <a:lnTo>
                    <a:pt x="543306" y="543306"/>
                  </a:lnTo>
                  <a:lnTo>
                    <a:pt x="0" y="543306"/>
                  </a:lnTo>
                  <a:close/>
                </a:path>
              </a:pathLst>
            </a:custGeom>
            <a:solidFill>
              <a:srgbClr val="007934"/>
            </a:solidFill>
            <a:ln w="9525" cap="flat">
              <a:noFill/>
              <a:prstDash val="solid"/>
              <a:miter/>
            </a:ln>
          </p:spPr>
          <p:txBody>
            <a:bodyPr rtlCol="0" anchor="ctr"/>
            <a:lstStyle/>
            <a:p>
              <a:endParaRPr lang="en-US" dirty="0">
                <a:latin typeface="Aptos Light" panose="020B0004020202020204" pitchFamily="34" charset="0"/>
              </a:endParaRPr>
            </a:p>
          </p:txBody>
        </p:sp>
        <p:sp>
          <p:nvSpPr>
            <p:cNvPr id="123" name="Freeform 122">
              <a:extLst>
                <a:ext uri="{FF2B5EF4-FFF2-40B4-BE49-F238E27FC236}">
                  <a16:creationId xmlns:a16="http://schemas.microsoft.com/office/drawing/2014/main" id="{D4C61578-C993-8405-291A-DEF5EE57846B}"/>
                </a:ext>
              </a:extLst>
            </p:cNvPr>
            <p:cNvSpPr/>
            <p:nvPr userDrawn="1"/>
          </p:nvSpPr>
          <p:spPr>
            <a:xfrm>
              <a:off x="5613002" y="2009890"/>
              <a:ext cx="88611" cy="88611"/>
            </a:xfrm>
            <a:custGeom>
              <a:avLst/>
              <a:gdLst>
                <a:gd name="connsiteX0" fmla="*/ 21622 w 43243"/>
                <a:gd name="connsiteY0" fmla="*/ 0 h 43243"/>
                <a:gd name="connsiteX1" fmla="*/ 0 w 43243"/>
                <a:gd name="connsiteY1" fmla="*/ 21622 h 43243"/>
                <a:gd name="connsiteX2" fmla="*/ 21622 w 43243"/>
                <a:gd name="connsiteY2" fmla="*/ 43244 h 43243"/>
                <a:gd name="connsiteX3" fmla="*/ 43244 w 43243"/>
                <a:gd name="connsiteY3" fmla="*/ 21622 h 43243"/>
                <a:gd name="connsiteX4" fmla="*/ 21622 w 43243"/>
                <a:gd name="connsiteY4" fmla="*/ 0 h 432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243" h="43243">
                  <a:moveTo>
                    <a:pt x="21622" y="0"/>
                  </a:moveTo>
                  <a:cubicBezTo>
                    <a:pt x="9715" y="0"/>
                    <a:pt x="0" y="9716"/>
                    <a:pt x="0" y="21622"/>
                  </a:cubicBezTo>
                  <a:cubicBezTo>
                    <a:pt x="0" y="33528"/>
                    <a:pt x="9715" y="43244"/>
                    <a:pt x="21622" y="43244"/>
                  </a:cubicBezTo>
                  <a:cubicBezTo>
                    <a:pt x="33528" y="43244"/>
                    <a:pt x="43244" y="33528"/>
                    <a:pt x="43244" y="21622"/>
                  </a:cubicBezTo>
                  <a:cubicBezTo>
                    <a:pt x="43244" y="9716"/>
                    <a:pt x="33528" y="0"/>
                    <a:pt x="21622" y="0"/>
                  </a:cubicBezTo>
                  <a:close/>
                </a:path>
              </a:pathLst>
            </a:custGeom>
            <a:solidFill>
              <a:srgbClr val="FFFFFF"/>
            </a:solidFill>
            <a:ln w="9525" cap="flat">
              <a:noFill/>
              <a:prstDash val="solid"/>
              <a:miter/>
            </a:ln>
          </p:spPr>
          <p:txBody>
            <a:bodyPr rtlCol="0" anchor="ctr"/>
            <a:lstStyle/>
            <a:p>
              <a:endParaRPr lang="en-US" dirty="0">
                <a:latin typeface="Aptos Light" panose="020B0004020202020204" pitchFamily="34" charset="0"/>
              </a:endParaRPr>
            </a:p>
          </p:txBody>
        </p:sp>
        <p:sp>
          <p:nvSpPr>
            <p:cNvPr id="124" name="Freeform 123">
              <a:extLst>
                <a:ext uri="{FF2B5EF4-FFF2-40B4-BE49-F238E27FC236}">
                  <a16:creationId xmlns:a16="http://schemas.microsoft.com/office/drawing/2014/main" id="{74412687-F6B8-FF14-A681-2E7D9389F291}"/>
                </a:ext>
              </a:extLst>
            </p:cNvPr>
            <p:cNvSpPr/>
            <p:nvPr userDrawn="1"/>
          </p:nvSpPr>
          <p:spPr>
            <a:xfrm>
              <a:off x="5100064" y="1883412"/>
              <a:ext cx="727442" cy="727442"/>
            </a:xfrm>
            <a:custGeom>
              <a:avLst/>
              <a:gdLst>
                <a:gd name="connsiteX0" fmla="*/ 265462 w 354996"/>
                <a:gd name="connsiteY0" fmla="*/ 0 h 354996"/>
                <a:gd name="connsiteX1" fmla="*/ 89535 w 354996"/>
                <a:gd name="connsiteY1" fmla="*/ 0 h 354996"/>
                <a:gd name="connsiteX2" fmla="*/ 0 w 354996"/>
                <a:gd name="connsiteY2" fmla="*/ 89535 h 354996"/>
                <a:gd name="connsiteX3" fmla="*/ 0 w 354996"/>
                <a:gd name="connsiteY3" fmla="*/ 265462 h 354996"/>
                <a:gd name="connsiteX4" fmla="*/ 89535 w 354996"/>
                <a:gd name="connsiteY4" fmla="*/ 354997 h 354996"/>
                <a:gd name="connsiteX5" fmla="*/ 265462 w 354996"/>
                <a:gd name="connsiteY5" fmla="*/ 354997 h 354996"/>
                <a:gd name="connsiteX6" fmla="*/ 354997 w 354996"/>
                <a:gd name="connsiteY6" fmla="*/ 265462 h 354996"/>
                <a:gd name="connsiteX7" fmla="*/ 354997 w 354996"/>
                <a:gd name="connsiteY7" fmla="*/ 89535 h 354996"/>
                <a:gd name="connsiteX8" fmla="*/ 265462 w 354996"/>
                <a:gd name="connsiteY8" fmla="*/ 0 h 354996"/>
                <a:gd name="connsiteX9" fmla="*/ 316421 w 354996"/>
                <a:gd name="connsiteY9" fmla="*/ 265462 h 354996"/>
                <a:gd name="connsiteX10" fmla="*/ 265462 w 354996"/>
                <a:gd name="connsiteY10" fmla="*/ 316421 h 354996"/>
                <a:gd name="connsiteX11" fmla="*/ 89535 w 354996"/>
                <a:gd name="connsiteY11" fmla="*/ 316421 h 354996"/>
                <a:gd name="connsiteX12" fmla="*/ 38576 w 354996"/>
                <a:gd name="connsiteY12" fmla="*/ 265462 h 354996"/>
                <a:gd name="connsiteX13" fmla="*/ 38576 w 354996"/>
                <a:gd name="connsiteY13" fmla="*/ 89535 h 354996"/>
                <a:gd name="connsiteX14" fmla="*/ 89535 w 354996"/>
                <a:gd name="connsiteY14" fmla="*/ 38576 h 354996"/>
                <a:gd name="connsiteX15" fmla="*/ 265462 w 354996"/>
                <a:gd name="connsiteY15" fmla="*/ 38576 h 354996"/>
                <a:gd name="connsiteX16" fmla="*/ 316421 w 354996"/>
                <a:gd name="connsiteY16" fmla="*/ 89535 h 354996"/>
                <a:gd name="connsiteX17" fmla="*/ 316421 w 354996"/>
                <a:gd name="connsiteY17" fmla="*/ 265462 h 354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4996" h="354996">
                  <a:moveTo>
                    <a:pt x="265462" y="0"/>
                  </a:moveTo>
                  <a:lnTo>
                    <a:pt x="89535" y="0"/>
                  </a:lnTo>
                  <a:cubicBezTo>
                    <a:pt x="40196" y="0"/>
                    <a:pt x="0" y="40196"/>
                    <a:pt x="0" y="89535"/>
                  </a:cubicBezTo>
                  <a:lnTo>
                    <a:pt x="0" y="265462"/>
                  </a:lnTo>
                  <a:cubicBezTo>
                    <a:pt x="0" y="314896"/>
                    <a:pt x="40196" y="354997"/>
                    <a:pt x="89535" y="354997"/>
                  </a:cubicBezTo>
                  <a:lnTo>
                    <a:pt x="265462" y="354997"/>
                  </a:lnTo>
                  <a:cubicBezTo>
                    <a:pt x="314801" y="354997"/>
                    <a:pt x="354997" y="314801"/>
                    <a:pt x="354997" y="265462"/>
                  </a:cubicBezTo>
                  <a:lnTo>
                    <a:pt x="354997" y="89535"/>
                  </a:lnTo>
                  <a:cubicBezTo>
                    <a:pt x="354997" y="40196"/>
                    <a:pt x="314801" y="0"/>
                    <a:pt x="265462" y="0"/>
                  </a:cubicBezTo>
                  <a:close/>
                  <a:moveTo>
                    <a:pt x="316421" y="265462"/>
                  </a:moveTo>
                  <a:cubicBezTo>
                    <a:pt x="316421" y="293560"/>
                    <a:pt x="293561" y="316421"/>
                    <a:pt x="265462" y="316421"/>
                  </a:cubicBezTo>
                  <a:lnTo>
                    <a:pt x="89535" y="316421"/>
                  </a:lnTo>
                  <a:cubicBezTo>
                    <a:pt x="61436" y="316421"/>
                    <a:pt x="38576" y="293560"/>
                    <a:pt x="38576" y="265462"/>
                  </a:cubicBezTo>
                  <a:lnTo>
                    <a:pt x="38576" y="89535"/>
                  </a:lnTo>
                  <a:cubicBezTo>
                    <a:pt x="38576" y="61436"/>
                    <a:pt x="61436" y="38576"/>
                    <a:pt x="89535" y="38576"/>
                  </a:cubicBezTo>
                  <a:lnTo>
                    <a:pt x="265462" y="38576"/>
                  </a:lnTo>
                  <a:cubicBezTo>
                    <a:pt x="293561" y="38576"/>
                    <a:pt x="316421" y="61436"/>
                    <a:pt x="316421" y="89535"/>
                  </a:cubicBezTo>
                  <a:lnTo>
                    <a:pt x="316421" y="265462"/>
                  </a:lnTo>
                  <a:close/>
                </a:path>
              </a:pathLst>
            </a:custGeom>
            <a:solidFill>
              <a:srgbClr val="FFFFFF"/>
            </a:solidFill>
            <a:ln w="9525" cap="flat">
              <a:noFill/>
              <a:prstDash val="solid"/>
              <a:miter/>
            </a:ln>
          </p:spPr>
          <p:txBody>
            <a:bodyPr rtlCol="0" anchor="ctr"/>
            <a:lstStyle/>
            <a:p>
              <a:endParaRPr lang="en-US" dirty="0">
                <a:latin typeface="Aptos Light" panose="020B0004020202020204" pitchFamily="34" charset="0"/>
              </a:endParaRPr>
            </a:p>
          </p:txBody>
        </p:sp>
        <p:sp>
          <p:nvSpPr>
            <p:cNvPr id="125" name="Freeform 124">
              <a:extLst>
                <a:ext uri="{FF2B5EF4-FFF2-40B4-BE49-F238E27FC236}">
                  <a16:creationId xmlns:a16="http://schemas.microsoft.com/office/drawing/2014/main" id="{611DCFC7-265A-A74C-9128-D2C19FEB1FE1}"/>
                </a:ext>
              </a:extLst>
            </p:cNvPr>
            <p:cNvSpPr/>
            <p:nvPr userDrawn="1"/>
          </p:nvSpPr>
          <p:spPr>
            <a:xfrm>
              <a:off x="5276508" y="2059857"/>
              <a:ext cx="374747" cy="374750"/>
            </a:xfrm>
            <a:custGeom>
              <a:avLst/>
              <a:gdLst>
                <a:gd name="connsiteX0" fmla="*/ 91440 w 182879"/>
                <a:gd name="connsiteY0" fmla="*/ 0 h 182880"/>
                <a:gd name="connsiteX1" fmla="*/ 0 w 182879"/>
                <a:gd name="connsiteY1" fmla="*/ 91440 h 182880"/>
                <a:gd name="connsiteX2" fmla="*/ 91440 w 182879"/>
                <a:gd name="connsiteY2" fmla="*/ 182880 h 182880"/>
                <a:gd name="connsiteX3" fmla="*/ 182880 w 182879"/>
                <a:gd name="connsiteY3" fmla="*/ 91440 h 182880"/>
                <a:gd name="connsiteX4" fmla="*/ 91440 w 182879"/>
                <a:gd name="connsiteY4" fmla="*/ 0 h 182880"/>
                <a:gd name="connsiteX5" fmla="*/ 91440 w 182879"/>
                <a:gd name="connsiteY5" fmla="*/ 144209 h 182880"/>
                <a:gd name="connsiteX6" fmla="*/ 38671 w 182879"/>
                <a:gd name="connsiteY6" fmla="*/ 91440 h 182880"/>
                <a:gd name="connsiteX7" fmla="*/ 91440 w 182879"/>
                <a:gd name="connsiteY7" fmla="*/ 38672 h 182880"/>
                <a:gd name="connsiteX8" fmla="*/ 144304 w 182879"/>
                <a:gd name="connsiteY8" fmla="*/ 91440 h 182880"/>
                <a:gd name="connsiteX9" fmla="*/ 91440 w 182879"/>
                <a:gd name="connsiteY9" fmla="*/ 144209 h 182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2879" h="182880">
                  <a:moveTo>
                    <a:pt x="91440" y="0"/>
                  </a:moveTo>
                  <a:cubicBezTo>
                    <a:pt x="41053" y="0"/>
                    <a:pt x="0" y="41053"/>
                    <a:pt x="0" y="91440"/>
                  </a:cubicBezTo>
                  <a:cubicBezTo>
                    <a:pt x="0" y="141827"/>
                    <a:pt x="41053" y="182880"/>
                    <a:pt x="91440" y="182880"/>
                  </a:cubicBezTo>
                  <a:cubicBezTo>
                    <a:pt x="141827" y="182880"/>
                    <a:pt x="182880" y="141827"/>
                    <a:pt x="182880" y="91440"/>
                  </a:cubicBezTo>
                  <a:cubicBezTo>
                    <a:pt x="182880" y="41053"/>
                    <a:pt x="141922" y="0"/>
                    <a:pt x="91440" y="0"/>
                  </a:cubicBezTo>
                  <a:close/>
                  <a:moveTo>
                    <a:pt x="91440" y="144209"/>
                  </a:moveTo>
                  <a:cubicBezTo>
                    <a:pt x="62389" y="144209"/>
                    <a:pt x="38671" y="120491"/>
                    <a:pt x="38671" y="91440"/>
                  </a:cubicBezTo>
                  <a:cubicBezTo>
                    <a:pt x="38671" y="62389"/>
                    <a:pt x="62389" y="38672"/>
                    <a:pt x="91440" y="38672"/>
                  </a:cubicBezTo>
                  <a:cubicBezTo>
                    <a:pt x="120491" y="38672"/>
                    <a:pt x="144304" y="62389"/>
                    <a:pt x="144304" y="91440"/>
                  </a:cubicBezTo>
                  <a:cubicBezTo>
                    <a:pt x="144304" y="120491"/>
                    <a:pt x="120586" y="144209"/>
                    <a:pt x="91440" y="144209"/>
                  </a:cubicBezTo>
                  <a:close/>
                </a:path>
              </a:pathLst>
            </a:custGeom>
            <a:solidFill>
              <a:srgbClr val="FFFFFF"/>
            </a:solidFill>
            <a:ln w="9525" cap="flat">
              <a:noFill/>
              <a:prstDash val="solid"/>
              <a:miter/>
            </a:ln>
          </p:spPr>
          <p:txBody>
            <a:bodyPr rtlCol="0" anchor="ctr"/>
            <a:lstStyle/>
            <a:p>
              <a:endParaRPr lang="en-US" dirty="0">
                <a:latin typeface="Aptos Light" panose="020B0004020202020204" pitchFamily="34" charset="0"/>
              </a:endParaRPr>
            </a:p>
          </p:txBody>
        </p:sp>
        <p:sp>
          <p:nvSpPr>
            <p:cNvPr id="126" name="Freeform 125">
              <a:extLst>
                <a:ext uri="{FF2B5EF4-FFF2-40B4-BE49-F238E27FC236}">
                  <a16:creationId xmlns:a16="http://schemas.microsoft.com/office/drawing/2014/main" id="{CF71412B-57D0-8C3F-863B-747D72482FB6}"/>
                </a:ext>
              </a:extLst>
            </p:cNvPr>
            <p:cNvSpPr/>
            <p:nvPr userDrawn="1"/>
          </p:nvSpPr>
          <p:spPr>
            <a:xfrm>
              <a:off x="7395013" y="1695646"/>
              <a:ext cx="1113318" cy="1113318"/>
            </a:xfrm>
            <a:custGeom>
              <a:avLst/>
              <a:gdLst>
                <a:gd name="connsiteX0" fmla="*/ 0 w 543306"/>
                <a:gd name="connsiteY0" fmla="*/ 0 h 543306"/>
                <a:gd name="connsiteX1" fmla="*/ 543306 w 543306"/>
                <a:gd name="connsiteY1" fmla="*/ 0 h 543306"/>
                <a:gd name="connsiteX2" fmla="*/ 543306 w 543306"/>
                <a:gd name="connsiteY2" fmla="*/ 543306 h 543306"/>
                <a:gd name="connsiteX3" fmla="*/ 0 w 543306"/>
                <a:gd name="connsiteY3" fmla="*/ 543306 h 543306"/>
              </a:gdLst>
              <a:ahLst/>
              <a:cxnLst>
                <a:cxn ang="0">
                  <a:pos x="connsiteX0" y="connsiteY0"/>
                </a:cxn>
                <a:cxn ang="0">
                  <a:pos x="connsiteX1" y="connsiteY1"/>
                </a:cxn>
                <a:cxn ang="0">
                  <a:pos x="connsiteX2" y="connsiteY2"/>
                </a:cxn>
                <a:cxn ang="0">
                  <a:pos x="connsiteX3" y="connsiteY3"/>
                </a:cxn>
              </a:cxnLst>
              <a:rect l="l" t="t" r="r" b="b"/>
              <a:pathLst>
                <a:path w="543306" h="543306">
                  <a:moveTo>
                    <a:pt x="0" y="0"/>
                  </a:moveTo>
                  <a:lnTo>
                    <a:pt x="543306" y="0"/>
                  </a:lnTo>
                  <a:lnTo>
                    <a:pt x="543306" y="543306"/>
                  </a:lnTo>
                  <a:lnTo>
                    <a:pt x="0" y="543306"/>
                  </a:lnTo>
                  <a:close/>
                </a:path>
              </a:pathLst>
            </a:custGeom>
            <a:solidFill>
              <a:srgbClr val="007934"/>
            </a:solidFill>
            <a:ln w="9525" cap="flat">
              <a:noFill/>
              <a:prstDash val="solid"/>
              <a:miter/>
            </a:ln>
          </p:spPr>
          <p:txBody>
            <a:bodyPr rtlCol="0" anchor="ctr"/>
            <a:lstStyle/>
            <a:p>
              <a:endParaRPr lang="en-US" dirty="0">
                <a:latin typeface="Aptos Light" panose="020B0004020202020204" pitchFamily="34" charset="0"/>
              </a:endParaRPr>
            </a:p>
          </p:txBody>
        </p:sp>
        <p:sp>
          <p:nvSpPr>
            <p:cNvPr id="127" name="Freeform 126">
              <a:extLst>
                <a:ext uri="{FF2B5EF4-FFF2-40B4-BE49-F238E27FC236}">
                  <a16:creationId xmlns:a16="http://schemas.microsoft.com/office/drawing/2014/main" id="{432E9776-B6B4-0737-83B3-225F4D4AE1BF}"/>
                </a:ext>
              </a:extLst>
            </p:cNvPr>
            <p:cNvSpPr/>
            <p:nvPr userDrawn="1"/>
          </p:nvSpPr>
          <p:spPr>
            <a:xfrm>
              <a:off x="7581999" y="1991739"/>
              <a:ext cx="739350" cy="521135"/>
            </a:xfrm>
            <a:custGeom>
              <a:avLst/>
              <a:gdLst>
                <a:gd name="connsiteX0" fmla="*/ 353282 w 360807"/>
                <a:gd name="connsiteY0" fmla="*/ 39719 h 254317"/>
                <a:gd name="connsiteX1" fmla="*/ 321373 w 360807"/>
                <a:gd name="connsiteY1" fmla="*/ 7620 h 254317"/>
                <a:gd name="connsiteX2" fmla="*/ 180404 w 360807"/>
                <a:gd name="connsiteY2" fmla="*/ 0 h 254317"/>
                <a:gd name="connsiteX3" fmla="*/ 39433 w 360807"/>
                <a:gd name="connsiteY3" fmla="*/ 7620 h 254317"/>
                <a:gd name="connsiteX4" fmla="*/ 7525 w 360807"/>
                <a:gd name="connsiteY4" fmla="*/ 39719 h 254317"/>
                <a:gd name="connsiteX5" fmla="*/ 0 w 360807"/>
                <a:gd name="connsiteY5" fmla="*/ 127159 h 254317"/>
                <a:gd name="connsiteX6" fmla="*/ 7525 w 360807"/>
                <a:gd name="connsiteY6" fmla="*/ 214598 h 254317"/>
                <a:gd name="connsiteX7" fmla="*/ 39433 w 360807"/>
                <a:gd name="connsiteY7" fmla="*/ 246697 h 254317"/>
                <a:gd name="connsiteX8" fmla="*/ 180404 w 360807"/>
                <a:gd name="connsiteY8" fmla="*/ 254317 h 254317"/>
                <a:gd name="connsiteX9" fmla="*/ 321373 w 360807"/>
                <a:gd name="connsiteY9" fmla="*/ 246697 h 254317"/>
                <a:gd name="connsiteX10" fmla="*/ 353282 w 360807"/>
                <a:gd name="connsiteY10" fmla="*/ 214598 h 254317"/>
                <a:gd name="connsiteX11" fmla="*/ 360807 w 360807"/>
                <a:gd name="connsiteY11" fmla="*/ 127159 h 254317"/>
                <a:gd name="connsiteX12" fmla="*/ 353282 w 360807"/>
                <a:gd name="connsiteY12" fmla="*/ 39719 h 254317"/>
                <a:gd name="connsiteX13" fmla="*/ 143542 w 360807"/>
                <a:gd name="connsiteY13" fmla="*/ 180784 h 254317"/>
                <a:gd name="connsiteX14" fmla="*/ 143542 w 360807"/>
                <a:gd name="connsiteY14" fmla="*/ 73533 h 254317"/>
                <a:gd name="connsiteX15" fmla="*/ 237839 w 360807"/>
                <a:gd name="connsiteY15" fmla="*/ 127159 h 254317"/>
                <a:gd name="connsiteX16" fmla="*/ 143542 w 360807"/>
                <a:gd name="connsiteY16" fmla="*/ 180784 h 254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60807" h="254317">
                  <a:moveTo>
                    <a:pt x="353282" y="39719"/>
                  </a:moveTo>
                  <a:cubicBezTo>
                    <a:pt x="349091" y="24098"/>
                    <a:pt x="336899" y="11811"/>
                    <a:pt x="321373" y="7620"/>
                  </a:cubicBezTo>
                  <a:cubicBezTo>
                    <a:pt x="293275" y="0"/>
                    <a:pt x="180404" y="0"/>
                    <a:pt x="180404" y="0"/>
                  </a:cubicBezTo>
                  <a:cubicBezTo>
                    <a:pt x="180404" y="0"/>
                    <a:pt x="67532" y="0"/>
                    <a:pt x="39433" y="7620"/>
                  </a:cubicBezTo>
                  <a:cubicBezTo>
                    <a:pt x="23908" y="11811"/>
                    <a:pt x="11716" y="24098"/>
                    <a:pt x="7525" y="39719"/>
                  </a:cubicBezTo>
                  <a:cubicBezTo>
                    <a:pt x="0" y="68008"/>
                    <a:pt x="0" y="127159"/>
                    <a:pt x="0" y="127159"/>
                  </a:cubicBezTo>
                  <a:cubicBezTo>
                    <a:pt x="0" y="127159"/>
                    <a:pt x="0" y="186214"/>
                    <a:pt x="7525" y="214598"/>
                  </a:cubicBezTo>
                  <a:cubicBezTo>
                    <a:pt x="11716" y="230219"/>
                    <a:pt x="23908" y="242506"/>
                    <a:pt x="39433" y="246697"/>
                  </a:cubicBezTo>
                  <a:cubicBezTo>
                    <a:pt x="67532" y="254317"/>
                    <a:pt x="180404" y="254317"/>
                    <a:pt x="180404" y="254317"/>
                  </a:cubicBezTo>
                  <a:cubicBezTo>
                    <a:pt x="180404" y="254317"/>
                    <a:pt x="293275" y="254317"/>
                    <a:pt x="321373" y="246697"/>
                  </a:cubicBezTo>
                  <a:cubicBezTo>
                    <a:pt x="336899" y="242506"/>
                    <a:pt x="349091" y="230219"/>
                    <a:pt x="353282" y="214598"/>
                  </a:cubicBezTo>
                  <a:cubicBezTo>
                    <a:pt x="360807" y="186309"/>
                    <a:pt x="360807" y="127159"/>
                    <a:pt x="360807" y="127159"/>
                  </a:cubicBezTo>
                  <a:cubicBezTo>
                    <a:pt x="360807" y="127159"/>
                    <a:pt x="360807" y="68104"/>
                    <a:pt x="353282" y="39719"/>
                  </a:cubicBezTo>
                  <a:close/>
                  <a:moveTo>
                    <a:pt x="143542" y="180784"/>
                  </a:moveTo>
                  <a:lnTo>
                    <a:pt x="143542" y="73533"/>
                  </a:lnTo>
                  <a:lnTo>
                    <a:pt x="237839" y="127159"/>
                  </a:lnTo>
                  <a:lnTo>
                    <a:pt x="143542" y="180784"/>
                  </a:lnTo>
                  <a:close/>
                </a:path>
              </a:pathLst>
            </a:custGeom>
            <a:solidFill>
              <a:srgbClr val="FFFFFF"/>
            </a:solidFill>
            <a:ln w="9525" cap="flat">
              <a:noFill/>
              <a:prstDash val="solid"/>
              <a:miter/>
            </a:ln>
          </p:spPr>
          <p:txBody>
            <a:bodyPr rtlCol="0" anchor="ctr"/>
            <a:lstStyle/>
            <a:p>
              <a:endParaRPr lang="en-US" dirty="0">
                <a:latin typeface="Aptos Light" panose="020B0004020202020204" pitchFamily="34" charset="0"/>
              </a:endParaRPr>
            </a:p>
          </p:txBody>
        </p:sp>
        <p:sp>
          <p:nvSpPr>
            <p:cNvPr id="128" name="Freeform 127">
              <a:extLst>
                <a:ext uri="{FF2B5EF4-FFF2-40B4-BE49-F238E27FC236}">
                  <a16:creationId xmlns:a16="http://schemas.microsoft.com/office/drawing/2014/main" id="{46B36695-9D44-CF4A-14FC-6D97E6B5EEB6}"/>
                </a:ext>
              </a:extLst>
            </p:cNvPr>
            <p:cNvSpPr/>
            <p:nvPr userDrawn="1"/>
          </p:nvSpPr>
          <p:spPr>
            <a:xfrm>
              <a:off x="2419238" y="1689595"/>
              <a:ext cx="1113317" cy="1113317"/>
            </a:xfrm>
            <a:custGeom>
              <a:avLst/>
              <a:gdLst>
                <a:gd name="connsiteX0" fmla="*/ 0 w 543305"/>
                <a:gd name="connsiteY0" fmla="*/ 0 h 543305"/>
                <a:gd name="connsiteX1" fmla="*/ 543306 w 543305"/>
                <a:gd name="connsiteY1" fmla="*/ 0 h 543305"/>
                <a:gd name="connsiteX2" fmla="*/ 543306 w 543305"/>
                <a:gd name="connsiteY2" fmla="*/ 543306 h 543305"/>
                <a:gd name="connsiteX3" fmla="*/ 0 w 543305"/>
                <a:gd name="connsiteY3" fmla="*/ 543306 h 543305"/>
              </a:gdLst>
              <a:ahLst/>
              <a:cxnLst>
                <a:cxn ang="0">
                  <a:pos x="connsiteX0" y="connsiteY0"/>
                </a:cxn>
                <a:cxn ang="0">
                  <a:pos x="connsiteX1" y="connsiteY1"/>
                </a:cxn>
                <a:cxn ang="0">
                  <a:pos x="connsiteX2" y="connsiteY2"/>
                </a:cxn>
                <a:cxn ang="0">
                  <a:pos x="connsiteX3" y="connsiteY3"/>
                </a:cxn>
              </a:cxnLst>
              <a:rect l="l" t="t" r="r" b="b"/>
              <a:pathLst>
                <a:path w="543305" h="543305">
                  <a:moveTo>
                    <a:pt x="0" y="0"/>
                  </a:moveTo>
                  <a:lnTo>
                    <a:pt x="543306" y="0"/>
                  </a:lnTo>
                  <a:lnTo>
                    <a:pt x="543306" y="543306"/>
                  </a:lnTo>
                  <a:lnTo>
                    <a:pt x="0" y="543306"/>
                  </a:lnTo>
                  <a:close/>
                </a:path>
              </a:pathLst>
            </a:custGeom>
            <a:solidFill>
              <a:srgbClr val="007934"/>
            </a:solidFill>
            <a:ln w="9525" cap="flat">
              <a:noFill/>
              <a:prstDash val="solid"/>
              <a:miter/>
            </a:ln>
          </p:spPr>
          <p:txBody>
            <a:bodyPr rtlCol="0" anchor="ctr"/>
            <a:lstStyle/>
            <a:p>
              <a:endParaRPr lang="en-US" dirty="0">
                <a:latin typeface="Aptos Light" panose="020B0004020202020204" pitchFamily="34" charset="0"/>
              </a:endParaRPr>
            </a:p>
          </p:txBody>
        </p:sp>
        <p:sp>
          <p:nvSpPr>
            <p:cNvPr id="129" name="Freeform 128">
              <a:extLst>
                <a:ext uri="{FF2B5EF4-FFF2-40B4-BE49-F238E27FC236}">
                  <a16:creationId xmlns:a16="http://schemas.microsoft.com/office/drawing/2014/main" id="{E46E7525-5FF1-8346-5B8E-E85830C2BFE2}"/>
                </a:ext>
              </a:extLst>
            </p:cNvPr>
            <p:cNvSpPr/>
            <p:nvPr userDrawn="1"/>
          </p:nvSpPr>
          <p:spPr>
            <a:xfrm>
              <a:off x="2628279" y="2125633"/>
              <a:ext cx="149117" cy="479562"/>
            </a:xfrm>
            <a:custGeom>
              <a:avLst/>
              <a:gdLst>
                <a:gd name="connsiteX0" fmla="*/ 0 w 72770"/>
                <a:gd name="connsiteY0" fmla="*/ 0 h 234029"/>
                <a:gd name="connsiteX1" fmla="*/ 72771 w 72770"/>
                <a:gd name="connsiteY1" fmla="*/ 0 h 234029"/>
                <a:gd name="connsiteX2" fmla="*/ 72771 w 72770"/>
                <a:gd name="connsiteY2" fmla="*/ 234029 h 234029"/>
                <a:gd name="connsiteX3" fmla="*/ 0 w 72770"/>
                <a:gd name="connsiteY3" fmla="*/ 234029 h 234029"/>
              </a:gdLst>
              <a:ahLst/>
              <a:cxnLst>
                <a:cxn ang="0">
                  <a:pos x="connsiteX0" y="connsiteY0"/>
                </a:cxn>
                <a:cxn ang="0">
                  <a:pos x="connsiteX1" y="connsiteY1"/>
                </a:cxn>
                <a:cxn ang="0">
                  <a:pos x="connsiteX2" y="connsiteY2"/>
                </a:cxn>
                <a:cxn ang="0">
                  <a:pos x="connsiteX3" y="connsiteY3"/>
                </a:cxn>
              </a:cxnLst>
              <a:rect l="l" t="t" r="r" b="b"/>
              <a:pathLst>
                <a:path w="72770" h="234029">
                  <a:moveTo>
                    <a:pt x="0" y="0"/>
                  </a:moveTo>
                  <a:lnTo>
                    <a:pt x="72771" y="0"/>
                  </a:lnTo>
                  <a:lnTo>
                    <a:pt x="72771" y="234029"/>
                  </a:lnTo>
                  <a:lnTo>
                    <a:pt x="0" y="234029"/>
                  </a:lnTo>
                  <a:close/>
                </a:path>
              </a:pathLst>
            </a:custGeom>
            <a:solidFill>
              <a:srgbClr val="FFFFFF"/>
            </a:solidFill>
            <a:ln w="9525" cap="flat">
              <a:noFill/>
              <a:prstDash val="solid"/>
              <a:miter/>
            </a:ln>
          </p:spPr>
          <p:txBody>
            <a:bodyPr rtlCol="0" anchor="ctr"/>
            <a:lstStyle/>
            <a:p>
              <a:endParaRPr lang="en-US" dirty="0">
                <a:latin typeface="Aptos Light" panose="020B0004020202020204" pitchFamily="34" charset="0"/>
              </a:endParaRPr>
            </a:p>
          </p:txBody>
        </p:sp>
        <p:sp>
          <p:nvSpPr>
            <p:cNvPr id="130" name="Freeform 129">
              <a:extLst>
                <a:ext uri="{FF2B5EF4-FFF2-40B4-BE49-F238E27FC236}">
                  <a16:creationId xmlns:a16="http://schemas.microsoft.com/office/drawing/2014/main" id="{E2643B9D-593C-28B6-33C7-94AC849E27E6}"/>
                </a:ext>
              </a:extLst>
            </p:cNvPr>
            <p:cNvSpPr/>
            <p:nvPr userDrawn="1"/>
          </p:nvSpPr>
          <p:spPr>
            <a:xfrm>
              <a:off x="2616371" y="1887316"/>
              <a:ext cx="172539" cy="172930"/>
            </a:xfrm>
            <a:custGeom>
              <a:avLst/>
              <a:gdLst>
                <a:gd name="connsiteX0" fmla="*/ 42100 w 84200"/>
                <a:gd name="connsiteY0" fmla="*/ 0 h 84391"/>
                <a:gd name="connsiteX1" fmla="*/ 0 w 84200"/>
                <a:gd name="connsiteY1" fmla="*/ 42196 h 84391"/>
                <a:gd name="connsiteX2" fmla="*/ 42100 w 84200"/>
                <a:gd name="connsiteY2" fmla="*/ 84392 h 84391"/>
                <a:gd name="connsiteX3" fmla="*/ 84201 w 84200"/>
                <a:gd name="connsiteY3" fmla="*/ 42196 h 84391"/>
                <a:gd name="connsiteX4" fmla="*/ 42100 w 84200"/>
                <a:gd name="connsiteY4" fmla="*/ 0 h 843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200" h="84391">
                  <a:moveTo>
                    <a:pt x="42100" y="0"/>
                  </a:moveTo>
                  <a:cubicBezTo>
                    <a:pt x="18764" y="0"/>
                    <a:pt x="0" y="18860"/>
                    <a:pt x="0" y="42196"/>
                  </a:cubicBezTo>
                  <a:cubicBezTo>
                    <a:pt x="0" y="65532"/>
                    <a:pt x="18859" y="84392"/>
                    <a:pt x="42100" y="84392"/>
                  </a:cubicBezTo>
                  <a:cubicBezTo>
                    <a:pt x="65342" y="84392"/>
                    <a:pt x="84201" y="65532"/>
                    <a:pt x="84201" y="42196"/>
                  </a:cubicBezTo>
                  <a:cubicBezTo>
                    <a:pt x="84201" y="18860"/>
                    <a:pt x="65342" y="0"/>
                    <a:pt x="42100" y="0"/>
                  </a:cubicBezTo>
                  <a:close/>
                </a:path>
              </a:pathLst>
            </a:custGeom>
            <a:solidFill>
              <a:srgbClr val="FFFFFF"/>
            </a:solidFill>
            <a:ln w="9525" cap="flat">
              <a:noFill/>
              <a:prstDash val="solid"/>
              <a:miter/>
            </a:ln>
          </p:spPr>
          <p:txBody>
            <a:bodyPr rtlCol="0" anchor="ctr"/>
            <a:lstStyle/>
            <a:p>
              <a:endParaRPr lang="en-US" dirty="0">
                <a:latin typeface="Aptos Light" panose="020B0004020202020204" pitchFamily="34" charset="0"/>
              </a:endParaRPr>
            </a:p>
          </p:txBody>
        </p:sp>
        <p:sp>
          <p:nvSpPr>
            <p:cNvPr id="131" name="Freeform 130">
              <a:extLst>
                <a:ext uri="{FF2B5EF4-FFF2-40B4-BE49-F238E27FC236}">
                  <a16:creationId xmlns:a16="http://schemas.microsoft.com/office/drawing/2014/main" id="{DA44CA4D-A7B1-8C2B-5E9A-F02818DF16DD}"/>
                </a:ext>
              </a:extLst>
            </p:cNvPr>
            <p:cNvSpPr/>
            <p:nvPr userDrawn="1"/>
          </p:nvSpPr>
          <p:spPr>
            <a:xfrm>
              <a:off x="2870888" y="2113727"/>
              <a:ext cx="464728" cy="491467"/>
            </a:xfrm>
            <a:custGeom>
              <a:avLst/>
              <a:gdLst>
                <a:gd name="connsiteX0" fmla="*/ 139446 w 226790"/>
                <a:gd name="connsiteY0" fmla="*/ 0 h 239839"/>
                <a:gd name="connsiteX1" fmla="*/ 70675 w 226790"/>
                <a:gd name="connsiteY1" fmla="*/ 37814 h 239839"/>
                <a:gd name="connsiteX2" fmla="*/ 69723 w 226790"/>
                <a:gd name="connsiteY2" fmla="*/ 37814 h 239839"/>
                <a:gd name="connsiteX3" fmla="*/ 69723 w 226790"/>
                <a:gd name="connsiteY3" fmla="*/ 5810 h 239839"/>
                <a:gd name="connsiteX4" fmla="*/ 0 w 226790"/>
                <a:gd name="connsiteY4" fmla="*/ 5810 h 239839"/>
                <a:gd name="connsiteX5" fmla="*/ 0 w 226790"/>
                <a:gd name="connsiteY5" fmla="*/ 239839 h 239839"/>
                <a:gd name="connsiteX6" fmla="*/ 72676 w 226790"/>
                <a:gd name="connsiteY6" fmla="*/ 239839 h 239839"/>
                <a:gd name="connsiteX7" fmla="*/ 72676 w 226790"/>
                <a:gd name="connsiteY7" fmla="*/ 124111 h 239839"/>
                <a:gd name="connsiteX8" fmla="*/ 116300 w 226790"/>
                <a:gd name="connsiteY8" fmla="*/ 64008 h 239839"/>
                <a:gd name="connsiteX9" fmla="*/ 154115 w 226790"/>
                <a:gd name="connsiteY9" fmla="*/ 126016 h 239839"/>
                <a:gd name="connsiteX10" fmla="*/ 154115 w 226790"/>
                <a:gd name="connsiteY10" fmla="*/ 239839 h 239839"/>
                <a:gd name="connsiteX11" fmla="*/ 226790 w 226790"/>
                <a:gd name="connsiteY11" fmla="*/ 239839 h 239839"/>
                <a:gd name="connsiteX12" fmla="*/ 226790 w 226790"/>
                <a:gd name="connsiteY12" fmla="*/ 111538 h 239839"/>
                <a:gd name="connsiteX13" fmla="*/ 139541 w 226790"/>
                <a:gd name="connsiteY13" fmla="*/ 95 h 239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6790" h="239839">
                  <a:moveTo>
                    <a:pt x="139446" y="0"/>
                  </a:moveTo>
                  <a:cubicBezTo>
                    <a:pt x="104108" y="0"/>
                    <a:pt x="80391" y="19431"/>
                    <a:pt x="70675" y="37814"/>
                  </a:cubicBezTo>
                  <a:lnTo>
                    <a:pt x="69723" y="37814"/>
                  </a:lnTo>
                  <a:lnTo>
                    <a:pt x="69723" y="5810"/>
                  </a:lnTo>
                  <a:lnTo>
                    <a:pt x="0" y="5810"/>
                  </a:lnTo>
                  <a:lnTo>
                    <a:pt x="0" y="239839"/>
                  </a:lnTo>
                  <a:lnTo>
                    <a:pt x="72676" y="239839"/>
                  </a:lnTo>
                  <a:lnTo>
                    <a:pt x="72676" y="124111"/>
                  </a:lnTo>
                  <a:cubicBezTo>
                    <a:pt x="72676" y="93631"/>
                    <a:pt x="78486" y="64008"/>
                    <a:pt x="116300" y="64008"/>
                  </a:cubicBezTo>
                  <a:cubicBezTo>
                    <a:pt x="154115" y="64008"/>
                    <a:pt x="154115" y="98869"/>
                    <a:pt x="154115" y="126016"/>
                  </a:cubicBezTo>
                  <a:lnTo>
                    <a:pt x="154115" y="239839"/>
                  </a:lnTo>
                  <a:lnTo>
                    <a:pt x="226790" y="239839"/>
                  </a:lnTo>
                  <a:lnTo>
                    <a:pt x="226790" y="111538"/>
                  </a:lnTo>
                  <a:cubicBezTo>
                    <a:pt x="226790" y="48577"/>
                    <a:pt x="213170" y="95"/>
                    <a:pt x="139541" y="95"/>
                  </a:cubicBezTo>
                  <a:close/>
                </a:path>
              </a:pathLst>
            </a:custGeom>
            <a:solidFill>
              <a:srgbClr val="FFFFFF"/>
            </a:solidFill>
            <a:ln w="9525" cap="flat">
              <a:noFill/>
              <a:prstDash val="solid"/>
              <a:miter/>
            </a:ln>
          </p:spPr>
          <p:txBody>
            <a:bodyPr rtlCol="0" anchor="ctr"/>
            <a:lstStyle/>
            <a:p>
              <a:endParaRPr lang="en-US" dirty="0">
                <a:latin typeface="Aptos Light" panose="020B0004020202020204" pitchFamily="34" charset="0"/>
              </a:endParaRPr>
            </a:p>
          </p:txBody>
        </p:sp>
        <p:sp>
          <p:nvSpPr>
            <p:cNvPr id="132" name="Freeform 131">
              <a:extLst>
                <a:ext uri="{FF2B5EF4-FFF2-40B4-BE49-F238E27FC236}">
                  <a16:creationId xmlns:a16="http://schemas.microsoft.com/office/drawing/2014/main" id="{D7235AA9-6C56-4AF4-5D5D-249E43C4A4B9}"/>
                </a:ext>
              </a:extLst>
            </p:cNvPr>
            <p:cNvSpPr/>
            <p:nvPr userDrawn="1"/>
          </p:nvSpPr>
          <p:spPr>
            <a:xfrm>
              <a:off x="8639104" y="1690572"/>
              <a:ext cx="1113317" cy="1113318"/>
            </a:xfrm>
            <a:custGeom>
              <a:avLst/>
              <a:gdLst>
                <a:gd name="connsiteX0" fmla="*/ 0 w 543305"/>
                <a:gd name="connsiteY0" fmla="*/ 0 h 543306"/>
                <a:gd name="connsiteX1" fmla="*/ 543306 w 543305"/>
                <a:gd name="connsiteY1" fmla="*/ 0 h 543306"/>
                <a:gd name="connsiteX2" fmla="*/ 543306 w 543305"/>
                <a:gd name="connsiteY2" fmla="*/ 543306 h 543306"/>
                <a:gd name="connsiteX3" fmla="*/ 0 w 543305"/>
                <a:gd name="connsiteY3" fmla="*/ 543306 h 543306"/>
              </a:gdLst>
              <a:ahLst/>
              <a:cxnLst>
                <a:cxn ang="0">
                  <a:pos x="connsiteX0" y="connsiteY0"/>
                </a:cxn>
                <a:cxn ang="0">
                  <a:pos x="connsiteX1" y="connsiteY1"/>
                </a:cxn>
                <a:cxn ang="0">
                  <a:pos x="connsiteX2" y="connsiteY2"/>
                </a:cxn>
                <a:cxn ang="0">
                  <a:pos x="connsiteX3" y="connsiteY3"/>
                </a:cxn>
              </a:cxnLst>
              <a:rect l="l" t="t" r="r" b="b"/>
              <a:pathLst>
                <a:path w="543305" h="543306">
                  <a:moveTo>
                    <a:pt x="0" y="0"/>
                  </a:moveTo>
                  <a:lnTo>
                    <a:pt x="543306" y="0"/>
                  </a:lnTo>
                  <a:lnTo>
                    <a:pt x="543306" y="543306"/>
                  </a:lnTo>
                  <a:lnTo>
                    <a:pt x="0" y="543306"/>
                  </a:lnTo>
                  <a:close/>
                </a:path>
              </a:pathLst>
            </a:custGeom>
            <a:solidFill>
              <a:srgbClr val="007934"/>
            </a:solidFill>
            <a:ln w="9525" cap="flat">
              <a:noFill/>
              <a:prstDash val="solid"/>
              <a:miter/>
            </a:ln>
          </p:spPr>
          <p:txBody>
            <a:bodyPr rtlCol="0" anchor="ctr"/>
            <a:lstStyle/>
            <a:p>
              <a:endParaRPr lang="en-US" dirty="0">
                <a:latin typeface="Aptos Light" panose="020B0004020202020204" pitchFamily="34" charset="0"/>
              </a:endParaRPr>
            </a:p>
          </p:txBody>
        </p:sp>
        <p:sp>
          <p:nvSpPr>
            <p:cNvPr id="133" name="Freeform 132">
              <a:extLst>
                <a:ext uri="{FF2B5EF4-FFF2-40B4-BE49-F238E27FC236}">
                  <a16:creationId xmlns:a16="http://schemas.microsoft.com/office/drawing/2014/main" id="{79F594E5-39F7-5122-ACD7-B01BB6AD6085}"/>
                </a:ext>
              </a:extLst>
            </p:cNvPr>
            <p:cNvSpPr/>
            <p:nvPr userDrawn="1"/>
          </p:nvSpPr>
          <p:spPr>
            <a:xfrm>
              <a:off x="9250999" y="2079375"/>
              <a:ext cx="335713" cy="335714"/>
            </a:xfrm>
            <a:custGeom>
              <a:avLst/>
              <a:gdLst>
                <a:gd name="connsiteX0" fmla="*/ 81915 w 163830"/>
                <a:gd name="connsiteY0" fmla="*/ 0 h 163830"/>
                <a:gd name="connsiteX1" fmla="*/ 0 w 163830"/>
                <a:gd name="connsiteY1" fmla="*/ 81915 h 163830"/>
                <a:gd name="connsiteX2" fmla="*/ 81915 w 163830"/>
                <a:gd name="connsiteY2" fmla="*/ 163830 h 163830"/>
                <a:gd name="connsiteX3" fmla="*/ 163830 w 163830"/>
                <a:gd name="connsiteY3" fmla="*/ 81915 h 163830"/>
                <a:gd name="connsiteX4" fmla="*/ 81915 w 163830"/>
                <a:gd name="connsiteY4" fmla="*/ 0 h 163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830" h="163830">
                  <a:moveTo>
                    <a:pt x="81915" y="0"/>
                  </a:moveTo>
                  <a:cubicBezTo>
                    <a:pt x="36672" y="0"/>
                    <a:pt x="0" y="36671"/>
                    <a:pt x="0" y="81915"/>
                  </a:cubicBezTo>
                  <a:cubicBezTo>
                    <a:pt x="0" y="127159"/>
                    <a:pt x="36672" y="163830"/>
                    <a:pt x="81915" y="163830"/>
                  </a:cubicBezTo>
                  <a:cubicBezTo>
                    <a:pt x="127159" y="163830"/>
                    <a:pt x="163830" y="127159"/>
                    <a:pt x="163830" y="81915"/>
                  </a:cubicBezTo>
                  <a:cubicBezTo>
                    <a:pt x="163830" y="36671"/>
                    <a:pt x="127159" y="0"/>
                    <a:pt x="81915" y="0"/>
                  </a:cubicBezTo>
                  <a:close/>
                </a:path>
              </a:pathLst>
            </a:custGeom>
            <a:solidFill>
              <a:srgbClr val="FFFFFF"/>
            </a:solidFill>
            <a:ln w="9525" cap="flat">
              <a:noFill/>
              <a:prstDash val="solid"/>
              <a:miter/>
            </a:ln>
          </p:spPr>
          <p:txBody>
            <a:bodyPr rtlCol="0" anchor="ctr"/>
            <a:lstStyle/>
            <a:p>
              <a:endParaRPr lang="en-US" dirty="0">
                <a:latin typeface="Aptos Light" panose="020B0004020202020204" pitchFamily="34" charset="0"/>
              </a:endParaRPr>
            </a:p>
          </p:txBody>
        </p:sp>
        <p:sp>
          <p:nvSpPr>
            <p:cNvPr id="134" name="Freeform 133">
              <a:extLst>
                <a:ext uri="{FF2B5EF4-FFF2-40B4-BE49-F238E27FC236}">
                  <a16:creationId xmlns:a16="http://schemas.microsoft.com/office/drawing/2014/main" id="{9221A9C7-C6AD-0626-16DC-BE6C6F74C19B}"/>
                </a:ext>
              </a:extLst>
            </p:cNvPr>
            <p:cNvSpPr/>
            <p:nvPr userDrawn="1"/>
          </p:nvSpPr>
          <p:spPr>
            <a:xfrm>
              <a:off x="8804617" y="2079375"/>
              <a:ext cx="335713" cy="335711"/>
            </a:xfrm>
            <a:custGeom>
              <a:avLst/>
              <a:gdLst>
                <a:gd name="connsiteX0" fmla="*/ 163830 w 163830"/>
                <a:gd name="connsiteY0" fmla="*/ 81915 h 163829"/>
                <a:gd name="connsiteX1" fmla="*/ 81915 w 163830"/>
                <a:gd name="connsiteY1" fmla="*/ 163830 h 163829"/>
                <a:gd name="connsiteX2" fmla="*/ 1 w 163830"/>
                <a:gd name="connsiteY2" fmla="*/ 81915 h 163829"/>
                <a:gd name="connsiteX3" fmla="*/ 81915 w 163830"/>
                <a:gd name="connsiteY3" fmla="*/ 0 h 163829"/>
                <a:gd name="connsiteX4" fmla="*/ 163830 w 163830"/>
                <a:gd name="connsiteY4" fmla="*/ 81915 h 1638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830" h="163829">
                  <a:moveTo>
                    <a:pt x="163830" y="81915"/>
                  </a:moveTo>
                  <a:cubicBezTo>
                    <a:pt x="163830" y="127155"/>
                    <a:pt x="127156" y="163830"/>
                    <a:pt x="81915" y="163830"/>
                  </a:cubicBezTo>
                  <a:cubicBezTo>
                    <a:pt x="36675" y="163830"/>
                    <a:pt x="1" y="127155"/>
                    <a:pt x="1" y="81915"/>
                  </a:cubicBezTo>
                  <a:cubicBezTo>
                    <a:pt x="1" y="36675"/>
                    <a:pt x="36675" y="0"/>
                    <a:pt x="81915" y="0"/>
                  </a:cubicBezTo>
                  <a:cubicBezTo>
                    <a:pt x="127156" y="0"/>
                    <a:pt x="163830" y="36675"/>
                    <a:pt x="163830" y="81915"/>
                  </a:cubicBezTo>
                  <a:close/>
                </a:path>
              </a:pathLst>
            </a:custGeom>
            <a:solidFill>
              <a:srgbClr val="FFFFFF"/>
            </a:solidFill>
            <a:ln w="9525" cap="flat">
              <a:noFill/>
              <a:prstDash val="solid"/>
              <a:miter/>
            </a:ln>
          </p:spPr>
          <p:txBody>
            <a:bodyPr rtlCol="0" anchor="ctr"/>
            <a:lstStyle/>
            <a:p>
              <a:endParaRPr lang="en-US" dirty="0">
                <a:latin typeface="Aptos Light" panose="020B0004020202020204" pitchFamily="34" charset="0"/>
              </a:endParaRPr>
            </a:p>
          </p:txBody>
        </p:sp>
        <p:sp>
          <p:nvSpPr>
            <p:cNvPr id="135" name="Freeform 134">
              <a:extLst>
                <a:ext uri="{FF2B5EF4-FFF2-40B4-BE49-F238E27FC236}">
                  <a16:creationId xmlns:a16="http://schemas.microsoft.com/office/drawing/2014/main" id="{2857E51B-0F39-5587-5067-B466AAFF56CC}"/>
                </a:ext>
              </a:extLst>
            </p:cNvPr>
            <p:cNvSpPr/>
            <p:nvPr userDrawn="1"/>
          </p:nvSpPr>
          <p:spPr>
            <a:xfrm>
              <a:off x="3663327" y="1692523"/>
              <a:ext cx="1113318" cy="1113318"/>
            </a:xfrm>
            <a:custGeom>
              <a:avLst/>
              <a:gdLst>
                <a:gd name="connsiteX0" fmla="*/ 0 w 543306"/>
                <a:gd name="connsiteY0" fmla="*/ 0 h 543306"/>
                <a:gd name="connsiteX1" fmla="*/ 543306 w 543306"/>
                <a:gd name="connsiteY1" fmla="*/ 0 h 543306"/>
                <a:gd name="connsiteX2" fmla="*/ 543306 w 543306"/>
                <a:gd name="connsiteY2" fmla="*/ 543306 h 543306"/>
                <a:gd name="connsiteX3" fmla="*/ 0 w 543306"/>
                <a:gd name="connsiteY3" fmla="*/ 543306 h 543306"/>
              </a:gdLst>
              <a:ahLst/>
              <a:cxnLst>
                <a:cxn ang="0">
                  <a:pos x="connsiteX0" y="connsiteY0"/>
                </a:cxn>
                <a:cxn ang="0">
                  <a:pos x="connsiteX1" y="connsiteY1"/>
                </a:cxn>
                <a:cxn ang="0">
                  <a:pos x="connsiteX2" y="connsiteY2"/>
                </a:cxn>
                <a:cxn ang="0">
                  <a:pos x="connsiteX3" y="connsiteY3"/>
                </a:cxn>
              </a:cxnLst>
              <a:rect l="l" t="t" r="r" b="b"/>
              <a:pathLst>
                <a:path w="543306" h="543306">
                  <a:moveTo>
                    <a:pt x="0" y="0"/>
                  </a:moveTo>
                  <a:lnTo>
                    <a:pt x="543306" y="0"/>
                  </a:lnTo>
                  <a:lnTo>
                    <a:pt x="543306" y="543306"/>
                  </a:lnTo>
                  <a:lnTo>
                    <a:pt x="0" y="543306"/>
                  </a:lnTo>
                  <a:close/>
                </a:path>
              </a:pathLst>
            </a:custGeom>
            <a:solidFill>
              <a:srgbClr val="007934"/>
            </a:solidFill>
            <a:ln w="9525" cap="flat">
              <a:noFill/>
              <a:prstDash val="solid"/>
              <a:miter/>
            </a:ln>
          </p:spPr>
          <p:txBody>
            <a:bodyPr rtlCol="0" anchor="ctr"/>
            <a:lstStyle/>
            <a:p>
              <a:endParaRPr lang="en-US" dirty="0">
                <a:latin typeface="Aptos Light" panose="020B0004020202020204" pitchFamily="34" charset="0"/>
              </a:endParaRPr>
            </a:p>
          </p:txBody>
        </p:sp>
        <p:sp>
          <p:nvSpPr>
            <p:cNvPr id="136" name="Freeform 135">
              <a:extLst>
                <a:ext uri="{FF2B5EF4-FFF2-40B4-BE49-F238E27FC236}">
                  <a16:creationId xmlns:a16="http://schemas.microsoft.com/office/drawing/2014/main" id="{B9A5378C-3AD2-2975-4FF4-12CED3D169DD}"/>
                </a:ext>
              </a:extLst>
            </p:cNvPr>
            <p:cNvSpPr/>
            <p:nvPr userDrawn="1"/>
          </p:nvSpPr>
          <p:spPr>
            <a:xfrm>
              <a:off x="3867878" y="1889462"/>
              <a:ext cx="703825" cy="719246"/>
            </a:xfrm>
            <a:custGeom>
              <a:avLst/>
              <a:gdLst>
                <a:gd name="connsiteX0" fmla="*/ 204406 w 343471"/>
                <a:gd name="connsiteY0" fmla="*/ 148685 h 350996"/>
                <a:gd name="connsiteX1" fmla="*/ 332327 w 343471"/>
                <a:gd name="connsiteY1" fmla="*/ 0 h 350996"/>
                <a:gd name="connsiteX2" fmla="*/ 302038 w 343471"/>
                <a:gd name="connsiteY2" fmla="*/ 0 h 350996"/>
                <a:gd name="connsiteX3" fmla="*/ 190976 w 343471"/>
                <a:gd name="connsiteY3" fmla="*/ 129064 h 350996"/>
                <a:gd name="connsiteX4" fmla="*/ 102298 w 343471"/>
                <a:gd name="connsiteY4" fmla="*/ 0 h 350996"/>
                <a:gd name="connsiteX5" fmla="*/ 0 w 343471"/>
                <a:gd name="connsiteY5" fmla="*/ 0 h 350996"/>
                <a:gd name="connsiteX6" fmla="*/ 134112 w 343471"/>
                <a:gd name="connsiteY6" fmla="*/ 195167 h 350996"/>
                <a:gd name="connsiteX7" fmla="*/ 0 w 343471"/>
                <a:gd name="connsiteY7" fmla="*/ 350996 h 350996"/>
                <a:gd name="connsiteX8" fmla="*/ 30289 w 343471"/>
                <a:gd name="connsiteY8" fmla="*/ 350996 h 350996"/>
                <a:gd name="connsiteX9" fmla="*/ 147542 w 343471"/>
                <a:gd name="connsiteY9" fmla="*/ 214694 h 350996"/>
                <a:gd name="connsiteX10" fmla="*/ 241173 w 343471"/>
                <a:gd name="connsiteY10" fmla="*/ 350996 h 350996"/>
                <a:gd name="connsiteX11" fmla="*/ 343471 w 343471"/>
                <a:gd name="connsiteY11" fmla="*/ 350996 h 350996"/>
                <a:gd name="connsiteX12" fmla="*/ 204406 w 343471"/>
                <a:gd name="connsiteY12" fmla="*/ 148590 h 350996"/>
                <a:gd name="connsiteX13" fmla="*/ 204406 w 343471"/>
                <a:gd name="connsiteY13" fmla="*/ 148590 h 350996"/>
                <a:gd name="connsiteX14" fmla="*/ 162973 w 343471"/>
                <a:gd name="connsiteY14" fmla="*/ 196882 h 350996"/>
                <a:gd name="connsiteX15" fmla="*/ 149352 w 343471"/>
                <a:gd name="connsiteY15" fmla="*/ 177451 h 350996"/>
                <a:gd name="connsiteX16" fmla="*/ 41243 w 343471"/>
                <a:gd name="connsiteY16" fmla="*/ 22765 h 350996"/>
                <a:gd name="connsiteX17" fmla="*/ 87821 w 343471"/>
                <a:gd name="connsiteY17" fmla="*/ 22765 h 350996"/>
                <a:gd name="connsiteX18" fmla="*/ 175070 w 343471"/>
                <a:gd name="connsiteY18" fmla="*/ 147542 h 350996"/>
                <a:gd name="connsiteX19" fmla="*/ 188690 w 343471"/>
                <a:gd name="connsiteY19" fmla="*/ 166973 h 350996"/>
                <a:gd name="connsiteX20" fmla="*/ 302133 w 343471"/>
                <a:gd name="connsiteY20" fmla="*/ 329184 h 350996"/>
                <a:gd name="connsiteX21" fmla="*/ 255556 w 343471"/>
                <a:gd name="connsiteY21" fmla="*/ 329184 h 350996"/>
                <a:gd name="connsiteX22" fmla="*/ 162973 w 343471"/>
                <a:gd name="connsiteY22" fmla="*/ 196787 h 350996"/>
                <a:gd name="connsiteX23" fmla="*/ 162973 w 343471"/>
                <a:gd name="connsiteY23" fmla="*/ 196787 h 350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43471" h="350996">
                  <a:moveTo>
                    <a:pt x="204406" y="148685"/>
                  </a:moveTo>
                  <a:lnTo>
                    <a:pt x="332327" y="0"/>
                  </a:lnTo>
                  <a:lnTo>
                    <a:pt x="302038" y="0"/>
                  </a:lnTo>
                  <a:lnTo>
                    <a:pt x="190976" y="129064"/>
                  </a:lnTo>
                  <a:lnTo>
                    <a:pt x="102298" y="0"/>
                  </a:lnTo>
                  <a:lnTo>
                    <a:pt x="0" y="0"/>
                  </a:lnTo>
                  <a:lnTo>
                    <a:pt x="134112" y="195167"/>
                  </a:lnTo>
                  <a:lnTo>
                    <a:pt x="0" y="350996"/>
                  </a:lnTo>
                  <a:lnTo>
                    <a:pt x="30289" y="350996"/>
                  </a:lnTo>
                  <a:lnTo>
                    <a:pt x="147542" y="214694"/>
                  </a:lnTo>
                  <a:lnTo>
                    <a:pt x="241173" y="350996"/>
                  </a:lnTo>
                  <a:lnTo>
                    <a:pt x="343471" y="350996"/>
                  </a:lnTo>
                  <a:lnTo>
                    <a:pt x="204406" y="148590"/>
                  </a:lnTo>
                  <a:lnTo>
                    <a:pt x="204406" y="148590"/>
                  </a:lnTo>
                  <a:close/>
                  <a:moveTo>
                    <a:pt x="162973" y="196882"/>
                  </a:moveTo>
                  <a:lnTo>
                    <a:pt x="149352" y="177451"/>
                  </a:lnTo>
                  <a:lnTo>
                    <a:pt x="41243" y="22765"/>
                  </a:lnTo>
                  <a:lnTo>
                    <a:pt x="87821" y="22765"/>
                  </a:lnTo>
                  <a:lnTo>
                    <a:pt x="175070" y="147542"/>
                  </a:lnTo>
                  <a:lnTo>
                    <a:pt x="188690" y="166973"/>
                  </a:lnTo>
                  <a:lnTo>
                    <a:pt x="302133" y="329184"/>
                  </a:lnTo>
                  <a:lnTo>
                    <a:pt x="255556" y="329184"/>
                  </a:lnTo>
                  <a:lnTo>
                    <a:pt x="162973" y="196787"/>
                  </a:lnTo>
                  <a:lnTo>
                    <a:pt x="162973" y="196787"/>
                  </a:lnTo>
                  <a:close/>
                </a:path>
              </a:pathLst>
            </a:custGeom>
            <a:solidFill>
              <a:srgbClr val="FFFFFF"/>
            </a:solidFill>
            <a:ln w="9525" cap="flat">
              <a:noFill/>
              <a:prstDash val="solid"/>
              <a:miter/>
            </a:ln>
          </p:spPr>
          <p:txBody>
            <a:bodyPr rtlCol="0" anchor="ctr"/>
            <a:lstStyle/>
            <a:p>
              <a:endParaRPr lang="en-US" dirty="0">
                <a:latin typeface="Aptos Light" panose="020B0004020202020204" pitchFamily="34" charset="0"/>
              </a:endParaRPr>
            </a:p>
          </p:txBody>
        </p:sp>
      </p:grpSp>
      <p:sp>
        <p:nvSpPr>
          <p:cNvPr id="2" name="Title 7">
            <a:extLst>
              <a:ext uri="{FF2B5EF4-FFF2-40B4-BE49-F238E27FC236}">
                <a16:creationId xmlns:a16="http://schemas.microsoft.com/office/drawing/2014/main" id="{DAE593DB-8ADA-2B81-0837-94D520E6318E}"/>
              </a:ext>
            </a:extLst>
          </p:cNvPr>
          <p:cNvSpPr>
            <a:spLocks noGrp="1"/>
          </p:cNvSpPr>
          <p:nvPr>
            <p:ph type="title" hasCustomPrompt="1"/>
          </p:nvPr>
        </p:nvSpPr>
        <p:spPr>
          <a:xfrm>
            <a:off x="314692" y="365125"/>
            <a:ext cx="11492432" cy="886397"/>
          </a:xfrm>
        </p:spPr>
        <p:txBody>
          <a:bodyPr/>
          <a:lstStyle>
            <a:lvl1pPr>
              <a:defRPr>
                <a:latin typeface="+mj-lt"/>
              </a:defRPr>
            </a:lvl1pPr>
          </a:lstStyle>
          <a:p>
            <a:r>
              <a:rPr lang="en-US" dirty="0"/>
              <a:t>Keep up with ORNL’s latest scientific discoveries, economic impacts, and solutions for energy and national security</a:t>
            </a:r>
          </a:p>
        </p:txBody>
      </p:sp>
    </p:spTree>
    <p:extLst>
      <p:ext uri="{BB962C8B-B14F-4D97-AF65-F5344CB8AC3E}">
        <p14:creationId xmlns:p14="http://schemas.microsoft.com/office/powerpoint/2010/main" val="287337162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nclusion | Logo">
    <p:spTree>
      <p:nvGrpSpPr>
        <p:cNvPr id="1" name=""/>
        <p:cNvGrpSpPr/>
        <p:nvPr/>
      </p:nvGrpSpPr>
      <p:grpSpPr>
        <a:xfrm>
          <a:off x="0" y="0"/>
          <a:ext cx="0" cy="0"/>
          <a:chOff x="0" y="0"/>
          <a:chExt cx="0" cy="0"/>
        </a:xfrm>
      </p:grpSpPr>
      <p:pic>
        <p:nvPicPr>
          <p:cNvPr id="3" name="Graphic 285">
            <a:extLst>
              <a:ext uri="{FF2B5EF4-FFF2-40B4-BE49-F238E27FC236}">
                <a16:creationId xmlns:a16="http://schemas.microsoft.com/office/drawing/2014/main" id="{89B1F087-DF83-09A8-95A1-156B3E903116}"/>
              </a:ext>
            </a:extLst>
          </p:cNvPr>
          <p:cNvPicPr>
            <a:picLocks noChangeAspect="1"/>
          </p:cNvPicPr>
          <p:nvPr userDrawn="1"/>
        </p:nvPicPr>
        <p:blipFill>
          <a:blip r:embed="rId2"/>
          <a:srcRect/>
          <a:stretch/>
        </p:blipFill>
        <p:spPr>
          <a:xfrm>
            <a:off x="0" y="0"/>
            <a:ext cx="12192000" cy="6858000"/>
          </a:xfrm>
          <a:prstGeom prst="rect">
            <a:avLst/>
          </a:prstGeom>
        </p:spPr>
      </p:pic>
      <p:pic>
        <p:nvPicPr>
          <p:cNvPr id="37" name="Graphic 36">
            <a:extLst>
              <a:ext uri="{FF2B5EF4-FFF2-40B4-BE49-F238E27FC236}">
                <a16:creationId xmlns:a16="http://schemas.microsoft.com/office/drawing/2014/main" id="{5CAC3282-DC62-4A2A-767F-48373E113E97}"/>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3209255" y="2735048"/>
            <a:ext cx="5773490" cy="1387904"/>
          </a:xfrm>
          <a:prstGeom prst="rect">
            <a:avLst/>
          </a:prstGeom>
        </p:spPr>
      </p:pic>
      <p:grpSp>
        <p:nvGrpSpPr>
          <p:cNvPr id="4" name="Group 3">
            <a:extLst>
              <a:ext uri="{FF2B5EF4-FFF2-40B4-BE49-F238E27FC236}">
                <a16:creationId xmlns:a16="http://schemas.microsoft.com/office/drawing/2014/main" id="{3CBD199E-AAB8-C86C-7065-B0DAAC996DDA}"/>
              </a:ext>
            </a:extLst>
          </p:cNvPr>
          <p:cNvGrpSpPr/>
          <p:nvPr userDrawn="1"/>
        </p:nvGrpSpPr>
        <p:grpSpPr>
          <a:xfrm>
            <a:off x="4217981" y="6109219"/>
            <a:ext cx="4556510" cy="438912"/>
            <a:chOff x="859536" y="6108192"/>
            <a:chExt cx="4556510" cy="438912"/>
          </a:xfrm>
        </p:grpSpPr>
        <p:sp>
          <p:nvSpPr>
            <p:cNvPr id="7" name="TextBox 6">
              <a:extLst>
                <a:ext uri="{FF2B5EF4-FFF2-40B4-BE49-F238E27FC236}">
                  <a16:creationId xmlns:a16="http://schemas.microsoft.com/office/drawing/2014/main" id="{97197F97-DD05-46DC-A43C-9A85A489A4DD}"/>
                </a:ext>
              </a:extLst>
            </p:cNvPr>
            <p:cNvSpPr txBox="1"/>
            <p:nvPr userDrawn="1"/>
          </p:nvSpPr>
          <p:spPr>
            <a:xfrm>
              <a:off x="2368064" y="6156068"/>
              <a:ext cx="3047982" cy="369332"/>
            </a:xfrm>
            <a:prstGeom prst="rect">
              <a:avLst/>
            </a:prstGeom>
            <a:noFill/>
          </p:spPr>
          <p:txBody>
            <a:bodyPr wrap="square" lIns="182880" rtlCol="0">
              <a:spAutoFit/>
            </a:bodyPr>
            <a:lstStyle/>
            <a:p>
              <a:r>
                <a:rPr lang="en-US" sz="900" b="0" i="0" dirty="0">
                  <a:solidFill>
                    <a:schemeClr val="bg1"/>
                  </a:solidFill>
                  <a:latin typeface="+mn-lt"/>
                  <a:ea typeface="Aptos" panose="02000000000000000000" pitchFamily="2" charset="0"/>
                </a:rPr>
                <a:t>ORNL IS MANAGED BY UT-BATTELLE LLC </a:t>
              </a:r>
              <a:br>
                <a:rPr lang="en-US" sz="900" b="0" i="0" dirty="0">
                  <a:solidFill>
                    <a:schemeClr val="bg1"/>
                  </a:solidFill>
                  <a:latin typeface="+mn-lt"/>
                  <a:ea typeface="Aptos" panose="02000000000000000000" pitchFamily="2" charset="0"/>
                </a:rPr>
              </a:br>
              <a:r>
                <a:rPr lang="en-US" sz="900" b="0" i="0" dirty="0">
                  <a:solidFill>
                    <a:schemeClr val="bg1"/>
                  </a:solidFill>
                  <a:latin typeface="+mn-lt"/>
                  <a:ea typeface="Aptos" panose="02000000000000000000" pitchFamily="2" charset="0"/>
                </a:rPr>
                <a:t>FOR THE US DEPARTMENT OF ENERGY</a:t>
              </a:r>
            </a:p>
          </p:txBody>
        </p:sp>
        <p:pic>
          <p:nvPicPr>
            <p:cNvPr id="8" name="Picture 7" descr="Text&#10;&#10;AI-generated content may be incorrect.">
              <a:extLst>
                <a:ext uri="{FF2B5EF4-FFF2-40B4-BE49-F238E27FC236}">
                  <a16:creationId xmlns:a16="http://schemas.microsoft.com/office/drawing/2014/main" id="{CCDFDBFA-B5E9-EA5B-FE47-B868EED9A8DE}"/>
                </a:ext>
              </a:extLst>
            </p:cNvPr>
            <p:cNvPicPr>
              <a:picLocks noChangeAspect="1"/>
            </p:cNvPicPr>
            <p:nvPr userDrawn="1"/>
          </p:nvPicPr>
          <p:blipFill>
            <a:blip r:embed="rId4"/>
            <a:stretch>
              <a:fillRect/>
            </a:stretch>
          </p:blipFill>
          <p:spPr>
            <a:xfrm>
              <a:off x="859536" y="6108192"/>
              <a:ext cx="1528065" cy="438912"/>
            </a:xfrm>
            <a:prstGeom prst="rect">
              <a:avLst/>
            </a:prstGeom>
          </p:spPr>
        </p:pic>
      </p:grpSp>
    </p:spTree>
    <p:extLst>
      <p:ext uri="{BB962C8B-B14F-4D97-AF65-F5344CB8AC3E}">
        <p14:creationId xmlns:p14="http://schemas.microsoft.com/office/powerpoint/2010/main" val="175415478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29767" y="274320"/>
            <a:ext cx="11430000" cy="539496"/>
          </a:xfrm>
        </p:spPr>
        <p:txBody>
          <a:bodyPr/>
          <a:lstStyle>
            <a:lvl1pPr>
              <a:lnSpc>
                <a:spcPct val="90000"/>
              </a:lnSpc>
              <a:defRPr sz="3200"/>
            </a:lvl1pPr>
          </a:lstStyle>
          <a:p>
            <a:r>
              <a:rPr lang="en-US"/>
              <a:t>Click to edit Master title style</a:t>
            </a:r>
            <a:endParaRPr lang="en-US" dirty="0"/>
          </a:p>
        </p:txBody>
      </p:sp>
      <p:sp>
        <p:nvSpPr>
          <p:cNvPr id="3" name="Content Placeholder 2"/>
          <p:cNvSpPr>
            <a:spLocks noGrp="1"/>
          </p:cNvSpPr>
          <p:nvPr>
            <p:ph idx="1"/>
          </p:nvPr>
        </p:nvSpPr>
        <p:spPr>
          <a:xfrm>
            <a:off x="448055" y="1653735"/>
            <a:ext cx="11430000" cy="4047778"/>
          </a:xfrm>
        </p:spPr>
        <p:txBody>
          <a:bodyPr/>
          <a:lstStyle>
            <a:lvl1pPr marL="288925" indent="-288925">
              <a:spcBef>
                <a:spcPts val="1800"/>
              </a:spcBef>
              <a:buClr>
                <a:schemeClr val="tx1"/>
              </a:buClr>
              <a:buSzPct val="90000"/>
              <a:buFont typeface="Century Gothic" panose="020B0502020202020204" pitchFamily="34" charset="0"/>
              <a:buChar char="•"/>
              <a:defRPr lang="en-US" sz="2800" kern="1200" dirty="0">
                <a:solidFill>
                  <a:schemeClr val="tx1"/>
                </a:solidFill>
                <a:latin typeface="Century Gothic" panose="020B0502020202020204" pitchFamily="34" charset="0"/>
                <a:ea typeface="+mn-ea"/>
                <a:cs typeface="+mn-cs"/>
              </a:defRPr>
            </a:lvl1pPr>
            <a:lvl2pPr marL="687388" indent="-288925">
              <a:buClr>
                <a:schemeClr val="tx1"/>
              </a:buClr>
              <a:buSzPct val="90000"/>
              <a:buFont typeface="Century Gothic" panose="020B0502020202020204" pitchFamily="34" charset="0"/>
              <a:buChar char="–"/>
              <a:defRPr>
                <a:latin typeface="+mn-lt"/>
                <a:cs typeface="Arial" panose="020B0604020202020204" pitchFamily="34" charset="0"/>
              </a:defRPr>
            </a:lvl2pPr>
            <a:lvl3pPr marL="1031875" indent="-288925">
              <a:buClr>
                <a:schemeClr val="tx1"/>
              </a:buClr>
              <a:buSzPct val="90000"/>
              <a:buFont typeface="Century Gothic" panose="020B0502020202020204" pitchFamily="34" charset="0"/>
              <a:buChar char="•"/>
              <a:defRPr>
                <a:latin typeface="+mn-lt"/>
                <a:cs typeface="Arial" panose="020B0604020202020204" pitchFamily="34" charset="0"/>
              </a:defRPr>
            </a:lvl3pPr>
            <a:lvl4pPr>
              <a:buClr>
                <a:schemeClr val="tx1"/>
              </a:buClr>
              <a:defRPr>
                <a:latin typeface="+mn-lt"/>
                <a:cs typeface="Arial" panose="020B0604020202020204" pitchFamily="34" charset="0"/>
              </a:defRPr>
            </a:lvl4pPr>
            <a:lvl5pPr marL="1482725" indent="-222250">
              <a:buClr>
                <a:schemeClr val="tx1"/>
              </a:buClr>
              <a:buFont typeface="Arial" panose="020B0604020202020204" pitchFamily="34" charset="0"/>
              <a:buChar char="•"/>
              <a:defRPr>
                <a:latin typeface="+mn-lt"/>
                <a:cs typeface="Arial" panose="020B0604020202020204" pitchFamily="34" charset="0"/>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42698610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sv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44753CB-6476-BF2C-3CDC-FAB102C713EC}"/>
              </a:ext>
            </a:extLst>
          </p:cNvPr>
          <p:cNvSpPr>
            <a:spLocks noGrp="1"/>
          </p:cNvSpPr>
          <p:nvPr>
            <p:ph type="title"/>
          </p:nvPr>
        </p:nvSpPr>
        <p:spPr>
          <a:xfrm>
            <a:off x="314692" y="365125"/>
            <a:ext cx="11492432" cy="443198"/>
          </a:xfrm>
          <a:prstGeom prst="rect">
            <a:avLst/>
          </a:prstGeom>
        </p:spPr>
        <p:txBody>
          <a:bodyPr vert="horz" wrap="square" lIns="0" tIns="0" rIns="0" bIns="0" rtlCol="0" anchor="t" anchorCtr="0">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7933DD6-9940-13F2-ECB0-187773310927}"/>
              </a:ext>
            </a:extLst>
          </p:cNvPr>
          <p:cNvSpPr>
            <a:spLocks noGrp="1"/>
          </p:cNvSpPr>
          <p:nvPr>
            <p:ph type="body" idx="1"/>
          </p:nvPr>
        </p:nvSpPr>
        <p:spPr>
          <a:xfrm>
            <a:off x="314692" y="1817556"/>
            <a:ext cx="11492432" cy="402055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0" name="Rectangle 6">
            <a:extLst>
              <a:ext uri="{FF2B5EF4-FFF2-40B4-BE49-F238E27FC236}">
                <a16:creationId xmlns:a16="http://schemas.microsoft.com/office/drawing/2014/main" id="{25FC33D5-6A3D-626E-929B-EDEF84A7F09B}"/>
              </a:ext>
            </a:extLst>
          </p:cNvPr>
          <p:cNvSpPr>
            <a:spLocks noChangeArrowheads="1"/>
          </p:cNvSpPr>
          <p:nvPr userDrawn="1"/>
        </p:nvSpPr>
        <p:spPr bwMode="auto">
          <a:xfrm flipH="1">
            <a:off x="11526723" y="6576851"/>
            <a:ext cx="280401" cy="152400"/>
          </a:xfrm>
          <a:prstGeom prst="rect">
            <a:avLst/>
          </a:prstGeom>
          <a:noFill/>
          <a:ln w="9525">
            <a:noFill/>
            <a:miter lim="800000"/>
            <a:headEnd/>
            <a:tailEnd/>
          </a:ln>
          <a:effectLst/>
        </p:spPr>
        <p:txBody>
          <a:bodyPr lIns="0" tIns="0" rIns="0" bIns="0"/>
          <a:lstStyle/>
          <a:p>
            <a:pPr algn="ctr" defTabSz="173038">
              <a:lnSpc>
                <a:spcPct val="90000"/>
              </a:lnSpc>
              <a:tabLst>
                <a:tab pos="230188" algn="l"/>
              </a:tabLst>
              <a:defRPr/>
            </a:pPr>
            <a:fld id="{040BB257-551A-4736-B50F-DCF1BA034C06}" type="slidenum">
              <a:rPr lang="en-US" sz="1100" b="1" i="0" smtClean="0">
                <a:solidFill>
                  <a:schemeClr val="bg2"/>
                </a:solidFill>
                <a:latin typeface="+mn-lt"/>
                <a:ea typeface="Aptos" panose="02000000000000000000" pitchFamily="2" charset="0"/>
                <a:cs typeface="Times New Roman" panose="02020603050405020304" pitchFamily="18" charset="0"/>
              </a:rPr>
              <a:pPr algn="ctr" defTabSz="173038">
                <a:lnSpc>
                  <a:spcPct val="90000"/>
                </a:lnSpc>
                <a:tabLst>
                  <a:tab pos="230188" algn="l"/>
                </a:tabLst>
                <a:defRPr/>
              </a:pPr>
              <a:t>‹#›</a:t>
            </a:fld>
            <a:endParaRPr lang="en-US" sz="1100" b="1" i="0" dirty="0">
              <a:solidFill>
                <a:schemeClr val="bg2"/>
              </a:solidFill>
              <a:latin typeface="+mn-lt"/>
              <a:ea typeface="Aptos" panose="02000000000000000000" pitchFamily="2" charset="0"/>
              <a:cs typeface="Times New Roman" panose="02020603050405020304" pitchFamily="18" charset="0"/>
            </a:endParaRPr>
          </a:p>
        </p:txBody>
      </p:sp>
      <p:sp>
        <p:nvSpPr>
          <p:cNvPr id="41" name="Rectangle 256">
            <a:extLst>
              <a:ext uri="{FF2B5EF4-FFF2-40B4-BE49-F238E27FC236}">
                <a16:creationId xmlns:a16="http://schemas.microsoft.com/office/drawing/2014/main" id="{DF5E4726-94A1-FED7-677B-96B372546603}"/>
              </a:ext>
            </a:extLst>
          </p:cNvPr>
          <p:cNvSpPr txBox="1">
            <a:spLocks noChangeArrowheads="1"/>
          </p:cNvSpPr>
          <p:nvPr userDrawn="1"/>
        </p:nvSpPr>
        <p:spPr>
          <a:xfrm>
            <a:off x="7599464" y="6576851"/>
            <a:ext cx="3860800" cy="152400"/>
          </a:xfrm>
          <a:prstGeom prst="rect">
            <a:avLst/>
          </a:prstGeom>
          <a:ln/>
        </p:spPr>
        <p:txBody>
          <a:bodyPr anchor="ctr"/>
          <a:lstStyle/>
          <a:p>
            <a:pPr algn="r"/>
            <a:r>
              <a:rPr lang="en-US" sz="1000" dirty="0">
                <a:solidFill>
                  <a:schemeClr val="bg2"/>
                </a:solidFill>
                <a:latin typeface="Aptos Light" panose="020B0004020202020204" pitchFamily="34" charset="0"/>
                <a:ea typeface="Aptos" panose="02000000000000000000" pitchFamily="2" charset="0"/>
                <a:cs typeface="Arial" pitchFamily="34" charset="0"/>
              </a:rPr>
              <a:t> </a:t>
            </a:r>
          </a:p>
        </p:txBody>
      </p:sp>
      <p:pic>
        <p:nvPicPr>
          <p:cNvPr id="4" name="Graphic 3">
            <a:extLst>
              <a:ext uri="{FF2B5EF4-FFF2-40B4-BE49-F238E27FC236}">
                <a16:creationId xmlns:a16="http://schemas.microsoft.com/office/drawing/2014/main" id="{54E8AFC4-0CE6-E93B-9E8C-DB368BD3C3DA}"/>
              </a:ext>
            </a:extLst>
          </p:cNvPr>
          <p:cNvPicPr>
            <a:picLocks noChangeAspect="1"/>
          </p:cNvPicPr>
          <p:nvPr userDrawn="1"/>
        </p:nvPicPr>
        <p:blipFill>
          <a:blip>
            <a:extLst>
              <a:ext uri="{96DAC541-7B7A-43D3-8B79-37D633B846F1}">
                <asvg:svgBlip xmlns:asvg="http://schemas.microsoft.com/office/drawing/2016/SVG/main" r:embed="rId38"/>
              </a:ext>
            </a:extLst>
          </a:blip>
          <a:stretch>
            <a:fillRect/>
          </a:stretch>
        </p:blipFill>
        <p:spPr>
          <a:xfrm>
            <a:off x="314693" y="6431818"/>
            <a:ext cx="1188988" cy="285824"/>
          </a:xfrm>
          <a:prstGeom prst="rect">
            <a:avLst/>
          </a:prstGeom>
        </p:spPr>
      </p:pic>
    </p:spTree>
    <p:extLst>
      <p:ext uri="{BB962C8B-B14F-4D97-AF65-F5344CB8AC3E}">
        <p14:creationId xmlns:p14="http://schemas.microsoft.com/office/powerpoint/2010/main" val="2196214776"/>
      </p:ext>
    </p:extLst>
  </p:cSld>
  <p:clrMap bg1="lt1" tx1="dk1" bg2="lt2" tx2="dk2" accent1="accent1" accent2="accent2" accent3="accent3" accent4="accent4" accent5="accent5" accent6="accent6" hlink="hlink" folHlink="folHlink"/>
  <p:sldLayoutIdLst>
    <p:sldLayoutId id="2147483873" r:id="rId1"/>
    <p:sldLayoutId id="2147483964" r:id="rId2"/>
    <p:sldLayoutId id="2147483963" r:id="rId3"/>
    <p:sldLayoutId id="2147483962" r:id="rId4"/>
    <p:sldLayoutId id="2147483961" r:id="rId5"/>
    <p:sldLayoutId id="2147483960" r:id="rId6"/>
    <p:sldLayoutId id="2147483939" r:id="rId7"/>
    <p:sldLayoutId id="2147483896" r:id="rId8"/>
    <p:sldLayoutId id="2147483927" r:id="rId9"/>
    <p:sldLayoutId id="2147483941" r:id="rId10"/>
    <p:sldLayoutId id="2147483832" r:id="rId11"/>
    <p:sldLayoutId id="2147483894" r:id="rId12"/>
    <p:sldLayoutId id="2147483829" r:id="rId13"/>
    <p:sldLayoutId id="2147483897" r:id="rId14"/>
    <p:sldLayoutId id="2147483833" r:id="rId15"/>
    <p:sldLayoutId id="2147483952" r:id="rId16"/>
    <p:sldLayoutId id="2147483953" r:id="rId17"/>
    <p:sldLayoutId id="2147483954" r:id="rId18"/>
    <p:sldLayoutId id="2147483955" r:id="rId19"/>
    <p:sldLayoutId id="2147483956" r:id="rId20"/>
    <p:sldLayoutId id="2147483834" r:id="rId21"/>
    <p:sldLayoutId id="2147483940" r:id="rId22"/>
    <p:sldLayoutId id="2147483835" r:id="rId23"/>
    <p:sldLayoutId id="2147483928" r:id="rId24"/>
    <p:sldLayoutId id="2147483906" r:id="rId25"/>
    <p:sldLayoutId id="2147483905" r:id="rId26"/>
    <p:sldLayoutId id="2147483937" r:id="rId27"/>
    <p:sldLayoutId id="2147483947" r:id="rId28"/>
    <p:sldLayoutId id="2147483948" r:id="rId29"/>
    <p:sldLayoutId id="2147483951" r:id="rId30"/>
    <p:sldLayoutId id="2147483949" r:id="rId31"/>
    <p:sldLayoutId id="2147483959" r:id="rId32"/>
    <p:sldLayoutId id="2147483861" r:id="rId33"/>
    <p:sldLayoutId id="2147483958" r:id="rId34"/>
    <p:sldLayoutId id="2147483849" r:id="rId35"/>
    <p:sldLayoutId id="2147483965" r:id="rId36"/>
  </p:sldLayoutIdLst>
  <p:hf hdr="0" dt="0"/>
  <p:txStyles>
    <p:titleStyle>
      <a:lvl1pPr algn="l" defTabSz="914400" rtl="0" eaLnBrk="1" latinLnBrk="0" hangingPunct="1">
        <a:lnSpc>
          <a:spcPct val="90000"/>
        </a:lnSpc>
        <a:spcBef>
          <a:spcPct val="0"/>
        </a:spcBef>
        <a:buNone/>
        <a:defRPr sz="3200" b="1" i="0" kern="1200">
          <a:solidFill>
            <a:schemeClr val="tx1"/>
          </a:solidFill>
          <a:latin typeface="+mj-lt"/>
          <a:ea typeface="Aptos" panose="02000000000000000000" pitchFamily="2" charset="0"/>
          <a:cs typeface="+mj-cs"/>
        </a:defRPr>
      </a:lvl1pPr>
    </p:titleStyle>
    <p:bodyStyle>
      <a:lvl1pPr marL="0" indent="0" algn="l" defTabSz="914400" rtl="0" eaLnBrk="1" latinLnBrk="0" hangingPunct="1">
        <a:lnSpc>
          <a:spcPct val="90000"/>
        </a:lnSpc>
        <a:spcBef>
          <a:spcPts val="1200"/>
        </a:spcBef>
        <a:spcAft>
          <a:spcPts val="60"/>
        </a:spcAft>
        <a:buFont typeface="Arial" panose="020B0604020202020204" pitchFamily="34" charset="0"/>
        <a:buNone/>
        <a:defRPr sz="2200" b="0" i="0" kern="1200">
          <a:solidFill>
            <a:schemeClr val="tx1"/>
          </a:solidFill>
          <a:latin typeface="+mn-lt"/>
          <a:ea typeface="Aptos" panose="02000000000000000000" pitchFamily="2" charset="0"/>
          <a:cs typeface="+mn-cs"/>
        </a:defRPr>
      </a:lvl1pPr>
      <a:lvl2pPr marL="685800" indent="-228600" algn="l" defTabSz="914400" rtl="0" eaLnBrk="1" latinLnBrk="0" hangingPunct="1">
        <a:lnSpc>
          <a:spcPct val="90000"/>
        </a:lnSpc>
        <a:spcBef>
          <a:spcPts val="1200"/>
        </a:spcBef>
        <a:spcAft>
          <a:spcPts val="60"/>
        </a:spcAft>
        <a:buFont typeface="Arial" panose="020B0604020202020204" pitchFamily="34" charset="0"/>
        <a:buChar char="•"/>
        <a:defRPr sz="1800" b="0" i="0" kern="1200">
          <a:solidFill>
            <a:schemeClr val="tx1"/>
          </a:solidFill>
          <a:latin typeface="+mn-lt"/>
          <a:ea typeface="Aptos" panose="02000000000000000000" pitchFamily="2" charset="0"/>
          <a:cs typeface="+mn-cs"/>
        </a:defRPr>
      </a:lvl2pPr>
      <a:lvl3pPr marL="1143000" indent="-228600" algn="l" defTabSz="914400" rtl="0" eaLnBrk="1" latinLnBrk="0" hangingPunct="1">
        <a:lnSpc>
          <a:spcPct val="90000"/>
        </a:lnSpc>
        <a:spcBef>
          <a:spcPts val="1200"/>
        </a:spcBef>
        <a:spcAft>
          <a:spcPts val="60"/>
        </a:spcAft>
        <a:buFont typeface="Arial" panose="020B0604020202020204" pitchFamily="34" charset="0"/>
        <a:buChar char="•"/>
        <a:defRPr sz="1600" b="0" i="0" kern="1200">
          <a:solidFill>
            <a:schemeClr val="tx1"/>
          </a:solidFill>
          <a:latin typeface="+mn-lt"/>
          <a:ea typeface="Aptos" panose="02000000000000000000" pitchFamily="2" charset="0"/>
          <a:cs typeface="+mn-cs"/>
        </a:defRPr>
      </a:lvl3pPr>
      <a:lvl4pPr marL="1600200" indent="-228600" algn="l" defTabSz="914400" rtl="0" eaLnBrk="1" latinLnBrk="0" hangingPunct="1">
        <a:lnSpc>
          <a:spcPct val="90000"/>
        </a:lnSpc>
        <a:spcBef>
          <a:spcPts val="1200"/>
        </a:spcBef>
        <a:spcAft>
          <a:spcPts val="60"/>
        </a:spcAft>
        <a:buFont typeface="Arial" panose="020B0604020202020204" pitchFamily="34" charset="0"/>
        <a:buChar char="•"/>
        <a:defRPr sz="1600" b="0" i="0" kern="1200">
          <a:solidFill>
            <a:schemeClr val="tx1"/>
          </a:solidFill>
          <a:latin typeface="+mn-lt"/>
          <a:ea typeface="Aptos" panose="02000000000000000000" pitchFamily="2" charset="0"/>
          <a:cs typeface="+mn-cs"/>
        </a:defRPr>
      </a:lvl4pPr>
      <a:lvl5pPr marL="2057400" indent="-228600" algn="l" defTabSz="914400" rtl="0" eaLnBrk="1" latinLnBrk="0" hangingPunct="1">
        <a:lnSpc>
          <a:spcPct val="90000"/>
        </a:lnSpc>
        <a:spcBef>
          <a:spcPts val="1200"/>
        </a:spcBef>
        <a:spcAft>
          <a:spcPts val="60"/>
        </a:spcAft>
        <a:buFont typeface="Arial" panose="020B0604020202020204" pitchFamily="34" charset="0"/>
        <a:buChar char="•"/>
        <a:defRPr sz="1600" b="0" i="0" kern="1200">
          <a:solidFill>
            <a:schemeClr val="tx1"/>
          </a:solidFill>
          <a:latin typeface="+mn-lt"/>
          <a:ea typeface="Aptos"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xml"/><Relationship Id="rId1" Type="http://schemas.openxmlformats.org/officeDocument/2006/relationships/slideLayout" Target="../slideLayouts/slideLayout11.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8" Type="http://schemas.openxmlformats.org/officeDocument/2006/relationships/image" Target="../media/image22.emf"/><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11.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6.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6.png"/><Relationship Id="rId7"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11.xml"/><Relationship Id="rId6" Type="http://schemas.openxmlformats.org/officeDocument/2006/relationships/image" Target="../media/image23.png"/><Relationship Id="rId5" Type="http://schemas.openxmlformats.org/officeDocument/2006/relationships/image" Target="../media/image29.png"/><Relationship Id="rId4" Type="http://schemas.openxmlformats.org/officeDocument/2006/relationships/image" Target="../media/image27.png"/><Relationship Id="rId9" Type="http://schemas.openxmlformats.org/officeDocument/2006/relationships/image" Target="../media/image31.png"/></Relationships>
</file>

<file path=ppt/slides/_rels/slide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7.xml"/><Relationship Id="rId1" Type="http://schemas.openxmlformats.org/officeDocument/2006/relationships/slideLayout" Target="../slideLayouts/slideLayout36.xml"/></Relationships>
</file>

<file path=ppt/slides/_rels/slide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8.xml"/><Relationship Id="rId1" Type="http://schemas.openxmlformats.org/officeDocument/2006/relationships/slideLayout" Target="../slideLayouts/slideLayout11.xml"/><Relationship Id="rId6" Type="http://schemas.openxmlformats.org/officeDocument/2006/relationships/image" Target="../media/image33.png"/><Relationship Id="rId5" Type="http://schemas.openxmlformats.org/officeDocument/2006/relationships/image" Target="../media/image35.png"/><Relationship Id="rId4" Type="http://schemas.openxmlformats.org/officeDocument/2006/relationships/image" Target="../media/image34.png"/></Relationships>
</file>

<file path=ppt/slides/_rels/slide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9.xml"/><Relationship Id="rId1" Type="http://schemas.openxmlformats.org/officeDocument/2006/relationships/slideLayout" Target="../slideLayouts/slideLayout36.xml"/><Relationship Id="rId6" Type="http://schemas.openxmlformats.org/officeDocument/2006/relationships/image" Target="../media/image26.png"/><Relationship Id="rId5" Type="http://schemas.openxmlformats.org/officeDocument/2006/relationships/image" Target="../media/image38.png"/><Relationship Id="rId4" Type="http://schemas.openxmlformats.org/officeDocument/2006/relationships/image" Target="../media/image37.png"/></Relationships>
</file>

<file path=ppt/slides/_rels/slide10.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notesSlide" Target="../notesSlides/notesSlide10.xml"/><Relationship Id="rId1" Type="http://schemas.openxmlformats.org/officeDocument/2006/relationships/slideLayout" Target="../slideLayouts/slideLayout36.xml"/><Relationship Id="rId5" Type="http://schemas.openxmlformats.org/officeDocument/2006/relationships/image" Target="../media/image41.emf"/><Relationship Id="rId4" Type="http://schemas.openxmlformats.org/officeDocument/2006/relationships/image" Target="../media/image40.emf"/></Relationships>
</file>

<file path=ppt/slides/_rels/slide1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1.xml"/><Relationship Id="rId1" Type="http://schemas.openxmlformats.org/officeDocument/2006/relationships/slideLayout" Target="../slideLayouts/slideLayout11.xml"/><Relationship Id="rId4" Type="http://schemas.openxmlformats.org/officeDocument/2006/relationships/image" Target="../media/image32.png"/></Relationships>
</file>

<file path=ppt/slides/_rels/slide1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2.xml"/><Relationship Id="rId1" Type="http://schemas.openxmlformats.org/officeDocument/2006/relationships/slideLayout" Target="../slideLayouts/slideLayout36.xml"/><Relationship Id="rId4" Type="http://schemas.openxmlformats.org/officeDocument/2006/relationships/image" Target="../media/image43.png"/></Relationships>
</file>

<file path=ppt/slides/_rels/slide13.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42.png"/><Relationship Id="rId7" Type="http://schemas.openxmlformats.org/officeDocument/2006/relationships/image" Target="../media/image49.png"/><Relationship Id="rId2" Type="http://schemas.openxmlformats.org/officeDocument/2006/relationships/notesSlide" Target="../notesSlides/notesSlide13.xml"/><Relationship Id="rId1" Type="http://schemas.openxmlformats.org/officeDocument/2006/relationships/slideLayout" Target="../slideLayouts/slideLayout36.xml"/><Relationship Id="rId6" Type="http://schemas.openxmlformats.org/officeDocument/2006/relationships/image" Target="../media/image48.png"/><Relationship Id="rId5" Type="http://schemas.openxmlformats.org/officeDocument/2006/relationships/image" Target="../media/image45.png"/><Relationship Id="rId4" Type="http://schemas.openxmlformats.org/officeDocument/2006/relationships/image" Target="../media/image44.png"/></Relationships>
</file>

<file path=ppt/slides/_rels/slide1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4.xml"/><Relationship Id="rId1" Type="http://schemas.openxmlformats.org/officeDocument/2006/relationships/slideLayout" Target="../slideLayouts/slideLayout36.xml"/><Relationship Id="rId5" Type="http://schemas.openxmlformats.org/officeDocument/2006/relationships/image" Target="../media/image47.png"/><Relationship Id="rId4" Type="http://schemas.openxmlformats.org/officeDocument/2006/relationships/image" Target="../media/image46.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7.xml.rels><?xml version="1.0" encoding="UTF-8" standalone="yes"?>
<Relationships xmlns="http://schemas.openxmlformats.org/package/2006/relationships"><Relationship Id="rId3" Type="http://schemas.openxmlformats.org/officeDocument/2006/relationships/image" Target="../media/image49.emf"/><Relationship Id="rId2" Type="http://schemas.openxmlformats.org/officeDocument/2006/relationships/image" Target="../media/image48.emf"/><Relationship Id="rId1" Type="http://schemas.openxmlformats.org/officeDocument/2006/relationships/slideLayout" Target="../slideLayouts/slideLayout36.xml"/><Relationship Id="rId4" Type="http://schemas.openxmlformats.org/officeDocument/2006/relationships/image" Target="../media/image50.emf"/></Relationships>
</file>

<file path=ppt/slides/_rels/slide1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6.xml"/><Relationship Id="rId1" Type="http://schemas.openxmlformats.org/officeDocument/2006/relationships/slideLayout" Target="../slideLayouts/slideLayout36.xml"/><Relationship Id="rId4" Type="http://schemas.openxmlformats.org/officeDocument/2006/relationships/image" Target="../media/image52.png"/></Relationships>
</file>

<file path=ppt/slides/_rels/slide1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7.xml"/><Relationship Id="rId1" Type="http://schemas.openxmlformats.org/officeDocument/2006/relationships/slideLayout" Target="../slideLayouts/slideLayout36.xml"/><Relationship Id="rId5" Type="http://schemas.openxmlformats.org/officeDocument/2006/relationships/image" Target="../media/image55.png"/><Relationship Id="rId4" Type="http://schemas.openxmlformats.org/officeDocument/2006/relationships/image" Target="../media/image54.png"/></Relationships>
</file>

<file path=ppt/slides/_rels/slide20.xml.rels><?xml version="1.0" encoding="UTF-8" standalone="yes"?>
<Relationships xmlns="http://schemas.openxmlformats.org/package/2006/relationships"><Relationship Id="rId3" Type="http://schemas.openxmlformats.org/officeDocument/2006/relationships/image" Target="../media/image57.emf"/><Relationship Id="rId2" Type="http://schemas.openxmlformats.org/officeDocument/2006/relationships/image" Target="../media/image56.emf"/><Relationship Id="rId1" Type="http://schemas.openxmlformats.org/officeDocument/2006/relationships/slideLayout" Target="../slideLayouts/slideLayout36.xml"/><Relationship Id="rId4" Type="http://schemas.openxmlformats.org/officeDocument/2006/relationships/image" Target="../media/image58.emf"/></Relationships>
</file>

<file path=ppt/slides/_rels/slide21.xml.rels><?xml version="1.0" encoding="UTF-8" standalone="yes"?>
<Relationships xmlns="http://schemas.openxmlformats.org/package/2006/relationships"><Relationship Id="rId3" Type="http://schemas.openxmlformats.org/officeDocument/2006/relationships/image" Target="../media/image59.emf"/><Relationship Id="rId2" Type="http://schemas.openxmlformats.org/officeDocument/2006/relationships/notesSlide" Target="../notesSlides/notesSlide18.xml"/><Relationship Id="rId1" Type="http://schemas.openxmlformats.org/officeDocument/2006/relationships/slideLayout" Target="../slideLayouts/slideLayout36.xml"/><Relationship Id="rId4" Type="http://schemas.openxmlformats.org/officeDocument/2006/relationships/image" Target="../media/image40.emf"/></Relationships>
</file>

<file path=ppt/slides/_rels/slide2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9.xml"/><Relationship Id="rId1" Type="http://schemas.openxmlformats.org/officeDocument/2006/relationships/slideLayout" Target="../slideLayouts/slideLayout11.xml"/><Relationship Id="rId4" Type="http://schemas.openxmlformats.org/officeDocument/2006/relationships/image" Target="../media/image60.png"/></Relationships>
</file>

<file path=ppt/slides/_rels/slide23.xml.rels><?xml version="1.0" encoding="UTF-8" standalone="yes"?>
<Relationships xmlns="http://schemas.openxmlformats.org/package/2006/relationships"><Relationship Id="rId3" Type="http://schemas.openxmlformats.org/officeDocument/2006/relationships/image" Target="../media/image66.png"/><Relationship Id="rId7" Type="http://schemas.openxmlformats.org/officeDocument/2006/relationships/image" Target="../media/image61.png"/><Relationship Id="rId2" Type="http://schemas.openxmlformats.org/officeDocument/2006/relationships/notesSlide" Target="../notesSlides/notesSlide20.xml"/><Relationship Id="rId1" Type="http://schemas.openxmlformats.org/officeDocument/2006/relationships/slideLayout" Target="../slideLayouts/slideLayout11.xml"/><Relationship Id="rId6" Type="http://schemas.openxmlformats.org/officeDocument/2006/relationships/image" Target="../media/image31.png"/><Relationship Id="rId5" Type="http://schemas.openxmlformats.org/officeDocument/2006/relationships/image" Target="../media/image67.png"/><Relationship Id="rId4" Type="http://schemas.openxmlformats.org/officeDocument/2006/relationships/image" Target="../media/image29.png"/></Relationships>
</file>

<file path=ppt/slides/_rels/slide2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23C27-C1C1-2FB8-6EAF-2DF03BAB6DB1}"/>
              </a:ext>
            </a:extLst>
          </p:cNvPr>
          <p:cNvSpPr>
            <a:spLocks noGrp="1"/>
          </p:cNvSpPr>
          <p:nvPr>
            <p:ph type="title"/>
          </p:nvPr>
        </p:nvSpPr>
        <p:spPr/>
        <p:txBody>
          <a:bodyPr/>
          <a:lstStyle/>
          <a:p>
            <a:r>
              <a:rPr lang="en-US" dirty="0"/>
              <a:t>Welcome to the session on Benchmarking and Experiments!</a:t>
            </a:r>
          </a:p>
        </p:txBody>
      </p:sp>
      <p:sp>
        <p:nvSpPr>
          <p:cNvPr id="3" name="Content Placeholder 2">
            <a:extLst>
              <a:ext uri="{FF2B5EF4-FFF2-40B4-BE49-F238E27FC236}">
                <a16:creationId xmlns:a16="http://schemas.microsoft.com/office/drawing/2014/main" id="{2B73C82A-B8E3-EF04-2E9C-D43C6D923FAF}"/>
              </a:ext>
            </a:extLst>
          </p:cNvPr>
          <p:cNvSpPr>
            <a:spLocks noGrp="1"/>
          </p:cNvSpPr>
          <p:nvPr>
            <p:ph sz="half" idx="1"/>
          </p:nvPr>
        </p:nvSpPr>
        <p:spPr>
          <a:xfrm>
            <a:off x="314692" y="2123824"/>
            <a:ext cx="10241280" cy="1005840"/>
          </a:xfrm>
        </p:spPr>
        <p:txBody>
          <a:bodyPr/>
          <a:lstStyle/>
          <a:p>
            <a:r>
              <a:rPr lang="en-US" dirty="0"/>
              <a:t>Benchmarking PIC simulations against the SNS Beam Test Facility</a:t>
            </a:r>
          </a:p>
          <a:p>
            <a:r>
              <a:rPr lang="en-US" i="1" dirty="0"/>
              <a:t>Tony Wood, ORNL</a:t>
            </a:r>
          </a:p>
        </p:txBody>
      </p:sp>
      <p:sp>
        <p:nvSpPr>
          <p:cNvPr id="4" name="Content Placeholder 3">
            <a:extLst>
              <a:ext uri="{FF2B5EF4-FFF2-40B4-BE49-F238E27FC236}">
                <a16:creationId xmlns:a16="http://schemas.microsoft.com/office/drawing/2014/main" id="{269080EA-577F-C551-1322-33D328E815B0}"/>
              </a:ext>
            </a:extLst>
          </p:cNvPr>
          <p:cNvSpPr>
            <a:spLocks noGrp="1"/>
          </p:cNvSpPr>
          <p:nvPr>
            <p:ph sz="half" idx="14"/>
          </p:nvPr>
        </p:nvSpPr>
        <p:spPr>
          <a:xfrm>
            <a:off x="314692" y="3129664"/>
            <a:ext cx="10241280" cy="1005840"/>
          </a:xfrm>
        </p:spPr>
        <p:txBody>
          <a:bodyPr/>
          <a:lstStyle/>
          <a:p>
            <a:r>
              <a:rPr lang="en-US" dirty="0"/>
              <a:t>Space-charge dynamics in bare IOTA: Benchmarking among simulations and experiment</a:t>
            </a:r>
          </a:p>
          <a:p>
            <a:r>
              <a:rPr lang="en-US" i="1" dirty="0"/>
              <a:t>Nilanjan </a:t>
            </a:r>
            <a:r>
              <a:rPr lang="en-US" i="1" dirty="0" err="1"/>
              <a:t>Banarjee</a:t>
            </a:r>
            <a:r>
              <a:rPr lang="en-US" i="1" dirty="0"/>
              <a:t>, FNAL</a:t>
            </a:r>
          </a:p>
        </p:txBody>
      </p:sp>
      <p:sp>
        <p:nvSpPr>
          <p:cNvPr id="5" name="Content Placeholder 4">
            <a:extLst>
              <a:ext uri="{FF2B5EF4-FFF2-40B4-BE49-F238E27FC236}">
                <a16:creationId xmlns:a16="http://schemas.microsoft.com/office/drawing/2014/main" id="{D4BB5949-ADDB-944E-570D-181CE8C342B9}"/>
              </a:ext>
            </a:extLst>
          </p:cNvPr>
          <p:cNvSpPr>
            <a:spLocks noGrp="1"/>
          </p:cNvSpPr>
          <p:nvPr>
            <p:ph sz="half" idx="16"/>
          </p:nvPr>
        </p:nvSpPr>
        <p:spPr>
          <a:xfrm>
            <a:off x="314692" y="4230566"/>
            <a:ext cx="10241280" cy="1005840"/>
          </a:xfrm>
        </p:spPr>
        <p:txBody>
          <a:bodyPr/>
          <a:lstStyle/>
          <a:p>
            <a:r>
              <a:rPr lang="en-US" dirty="0"/>
              <a:t>Benchmarking Experience with PTC-</a:t>
            </a:r>
            <a:r>
              <a:rPr lang="en-US" dirty="0" err="1"/>
              <a:t>PyORBIT</a:t>
            </a:r>
            <a:r>
              <a:rPr lang="en-US" dirty="0"/>
              <a:t> for High-Intensity Synchrotron Studies</a:t>
            </a:r>
          </a:p>
          <a:p>
            <a:r>
              <a:rPr lang="en-US" i="1" dirty="0"/>
              <a:t>Haroon Rafique, RAL</a:t>
            </a:r>
          </a:p>
        </p:txBody>
      </p:sp>
      <p:sp>
        <p:nvSpPr>
          <p:cNvPr id="6" name="Content Placeholder 5">
            <a:extLst>
              <a:ext uri="{FF2B5EF4-FFF2-40B4-BE49-F238E27FC236}">
                <a16:creationId xmlns:a16="http://schemas.microsoft.com/office/drawing/2014/main" id="{CB11C5F5-424F-AD9E-990B-0BA5BC4B918A}"/>
              </a:ext>
            </a:extLst>
          </p:cNvPr>
          <p:cNvSpPr>
            <a:spLocks noGrp="1"/>
          </p:cNvSpPr>
          <p:nvPr>
            <p:ph sz="half" idx="18"/>
          </p:nvPr>
        </p:nvSpPr>
        <p:spPr>
          <a:xfrm>
            <a:off x="314692" y="5218528"/>
            <a:ext cx="10241280" cy="1005840"/>
          </a:xfrm>
        </p:spPr>
        <p:txBody>
          <a:bodyPr/>
          <a:lstStyle/>
          <a:p>
            <a:r>
              <a:rPr lang="en-US" dirty="0"/>
              <a:t>Space Charge Effects in the Alternating Gradient Synchrotron at injection energies</a:t>
            </a:r>
          </a:p>
          <a:p>
            <a:r>
              <a:rPr lang="en-US" i="1" dirty="0"/>
              <a:t>Yichao Jing</a:t>
            </a:r>
            <a:r>
              <a:rPr lang="en-US" i="1"/>
              <a:t>, BNL</a:t>
            </a:r>
            <a:endParaRPr lang="en-US" i="1" dirty="0"/>
          </a:p>
        </p:txBody>
      </p:sp>
      <p:sp>
        <p:nvSpPr>
          <p:cNvPr id="7" name="Content Placeholder 2">
            <a:extLst>
              <a:ext uri="{FF2B5EF4-FFF2-40B4-BE49-F238E27FC236}">
                <a16:creationId xmlns:a16="http://schemas.microsoft.com/office/drawing/2014/main" id="{A96409F7-53B7-D68F-CE05-4A26C2DEF149}"/>
              </a:ext>
            </a:extLst>
          </p:cNvPr>
          <p:cNvSpPr txBox="1">
            <a:spLocks/>
          </p:cNvSpPr>
          <p:nvPr/>
        </p:nvSpPr>
        <p:spPr>
          <a:xfrm>
            <a:off x="314692" y="1129414"/>
            <a:ext cx="10241280" cy="1005840"/>
          </a:xfrm>
          <a:prstGeom prst="rect">
            <a:avLst/>
          </a:prstGeom>
        </p:spPr>
        <p:txBody>
          <a:bodyPr vert="horz" lIns="182880" tIns="91440" rIns="91440" bIns="91440" rtlCol="0">
            <a:noAutofit/>
          </a:bodyPr>
          <a:lstStyle>
            <a:lvl1pPr marL="0" indent="0" algn="l" defTabSz="914400" rtl="0" eaLnBrk="1" latinLnBrk="0" hangingPunct="1">
              <a:lnSpc>
                <a:spcPct val="90000"/>
              </a:lnSpc>
              <a:spcBef>
                <a:spcPts val="1200"/>
              </a:spcBef>
              <a:spcAft>
                <a:spcPts val="60"/>
              </a:spcAft>
              <a:buFont typeface="Arial" panose="020B0604020202020204" pitchFamily="34" charset="0"/>
              <a:buNone/>
              <a:defRPr sz="1800" b="0" i="0" kern="1200">
                <a:solidFill>
                  <a:schemeClr val="tx1"/>
                </a:solidFill>
                <a:latin typeface="+mn-lt"/>
                <a:ea typeface="Aptos" panose="02000000000000000000" pitchFamily="2" charset="0"/>
                <a:cs typeface="+mn-cs"/>
              </a:defRPr>
            </a:lvl1pPr>
            <a:lvl2pPr marL="685800" indent="-228600" algn="l" defTabSz="914400" rtl="0" eaLnBrk="1" latinLnBrk="0" hangingPunct="1">
              <a:lnSpc>
                <a:spcPct val="90000"/>
              </a:lnSpc>
              <a:spcBef>
                <a:spcPts val="1200"/>
              </a:spcBef>
              <a:spcAft>
                <a:spcPts val="60"/>
              </a:spcAft>
              <a:buFont typeface="Arial" panose="020B0604020202020204" pitchFamily="34" charset="0"/>
              <a:buChar char="•"/>
              <a:defRPr sz="1600" b="0" i="0" kern="1200">
                <a:solidFill>
                  <a:schemeClr val="tx1"/>
                </a:solidFill>
                <a:latin typeface="+mn-lt"/>
                <a:ea typeface="Aptos" panose="02000000000000000000" pitchFamily="2" charset="0"/>
                <a:cs typeface="+mn-cs"/>
              </a:defRPr>
            </a:lvl2pPr>
            <a:lvl3pPr marL="1143000" indent="-228600" algn="l" defTabSz="914400" rtl="0" eaLnBrk="1" latinLnBrk="0" hangingPunct="1">
              <a:lnSpc>
                <a:spcPct val="90000"/>
              </a:lnSpc>
              <a:spcBef>
                <a:spcPts val="1200"/>
              </a:spcBef>
              <a:spcAft>
                <a:spcPts val="60"/>
              </a:spcAft>
              <a:buFont typeface="Arial" panose="020B0604020202020204" pitchFamily="34" charset="0"/>
              <a:buChar char="•"/>
              <a:defRPr sz="1600" b="0" i="0" kern="1200">
                <a:solidFill>
                  <a:schemeClr val="tx1"/>
                </a:solidFill>
                <a:latin typeface="+mn-lt"/>
                <a:ea typeface="Aptos" panose="02000000000000000000" pitchFamily="2" charset="0"/>
                <a:cs typeface="+mn-cs"/>
              </a:defRPr>
            </a:lvl3pPr>
            <a:lvl4pPr marL="1600200" indent="-228600" algn="l" defTabSz="914400" rtl="0" eaLnBrk="1" latinLnBrk="0" hangingPunct="1">
              <a:lnSpc>
                <a:spcPct val="90000"/>
              </a:lnSpc>
              <a:spcBef>
                <a:spcPts val="1200"/>
              </a:spcBef>
              <a:spcAft>
                <a:spcPts val="60"/>
              </a:spcAft>
              <a:buFont typeface="Arial" panose="020B0604020202020204" pitchFamily="34" charset="0"/>
              <a:buChar char="•"/>
              <a:defRPr sz="1600" b="0" i="0" kern="1200">
                <a:solidFill>
                  <a:schemeClr val="tx1"/>
                </a:solidFill>
                <a:latin typeface="+mn-lt"/>
                <a:ea typeface="Aptos" panose="02000000000000000000" pitchFamily="2" charset="0"/>
                <a:cs typeface="+mn-cs"/>
              </a:defRPr>
            </a:lvl4pPr>
            <a:lvl5pPr marL="2057400" indent="-228600" algn="l" defTabSz="914400" rtl="0" eaLnBrk="1" latinLnBrk="0" hangingPunct="1">
              <a:lnSpc>
                <a:spcPct val="90000"/>
              </a:lnSpc>
              <a:spcBef>
                <a:spcPts val="1200"/>
              </a:spcBef>
              <a:spcAft>
                <a:spcPts val="60"/>
              </a:spcAft>
              <a:buFont typeface="Arial" panose="020B0604020202020204" pitchFamily="34" charset="0"/>
              <a:buChar char="•"/>
              <a:defRPr sz="1600" b="0" i="0" kern="1200">
                <a:solidFill>
                  <a:schemeClr val="tx1"/>
                </a:solidFill>
                <a:latin typeface="+mn-lt"/>
                <a:ea typeface="Aptos"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Beam Dynamics in the SNS Linac and Beam Test Facility</a:t>
            </a:r>
          </a:p>
          <a:p>
            <a:r>
              <a:rPr lang="en-US" i="1" dirty="0"/>
              <a:t>Kiersten Ruisard, ORNL</a:t>
            </a:r>
          </a:p>
        </p:txBody>
      </p:sp>
    </p:spTree>
    <p:extLst>
      <p:ext uri="{BB962C8B-B14F-4D97-AF65-F5344CB8AC3E}">
        <p14:creationId xmlns:p14="http://schemas.microsoft.com/office/powerpoint/2010/main" val="21829083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18B1F-BFB1-CC50-2580-E2ADE95FF0A0}"/>
              </a:ext>
            </a:extLst>
          </p:cNvPr>
          <p:cNvSpPr>
            <a:spLocks noGrp="1"/>
          </p:cNvSpPr>
          <p:nvPr>
            <p:ph type="ctrTitle"/>
          </p:nvPr>
        </p:nvSpPr>
        <p:spPr/>
        <p:txBody>
          <a:bodyPr/>
          <a:lstStyle/>
          <a:p>
            <a:pPr>
              <a:spcAft>
                <a:spcPts val="3600"/>
              </a:spcAft>
            </a:pPr>
            <a:r>
              <a:rPr lang="en-US" sz="2400" dirty="0"/>
              <a:t>Beam Dynamics in the SNS Linac and Beam Test Facility</a:t>
            </a:r>
          </a:p>
        </p:txBody>
      </p:sp>
      <p:sp>
        <p:nvSpPr>
          <p:cNvPr id="3" name="Subtitle 2">
            <a:extLst>
              <a:ext uri="{FF2B5EF4-FFF2-40B4-BE49-F238E27FC236}">
                <a16:creationId xmlns:a16="http://schemas.microsoft.com/office/drawing/2014/main" id="{C563AA3E-CA79-A928-3E5C-72DD8F594C73}"/>
              </a:ext>
            </a:extLst>
          </p:cNvPr>
          <p:cNvSpPr>
            <a:spLocks noGrp="1"/>
          </p:cNvSpPr>
          <p:nvPr>
            <p:ph type="subTitle" idx="1"/>
          </p:nvPr>
        </p:nvSpPr>
        <p:spPr/>
        <p:txBody>
          <a:bodyPr/>
          <a:lstStyle/>
          <a:p>
            <a:endParaRPr lang="en-US" dirty="0"/>
          </a:p>
        </p:txBody>
      </p:sp>
      <p:sp>
        <p:nvSpPr>
          <p:cNvPr id="4" name="Text Placeholder 3">
            <a:extLst>
              <a:ext uri="{FF2B5EF4-FFF2-40B4-BE49-F238E27FC236}">
                <a16:creationId xmlns:a16="http://schemas.microsoft.com/office/drawing/2014/main" id="{A80AB052-C5ED-4604-BB32-C7CFB365406D}"/>
              </a:ext>
            </a:extLst>
          </p:cNvPr>
          <p:cNvSpPr>
            <a:spLocks noGrp="1"/>
          </p:cNvSpPr>
          <p:nvPr>
            <p:ph type="body" sz="quarter" idx="14"/>
          </p:nvPr>
        </p:nvSpPr>
        <p:spPr/>
        <p:txBody>
          <a:bodyPr/>
          <a:lstStyle/>
          <a:p>
            <a:r>
              <a:rPr lang="en-US" dirty="0">
                <a:latin typeface="+mn-lt"/>
              </a:rPr>
              <a:t>October 2, 2026 | Trinity College, Oxford</a:t>
            </a:r>
          </a:p>
        </p:txBody>
      </p:sp>
      <p:sp>
        <p:nvSpPr>
          <p:cNvPr id="5" name="Text Placeholder 4">
            <a:extLst>
              <a:ext uri="{FF2B5EF4-FFF2-40B4-BE49-F238E27FC236}">
                <a16:creationId xmlns:a16="http://schemas.microsoft.com/office/drawing/2014/main" id="{36169892-B8FD-9314-2137-FD44D1A12AD5}"/>
              </a:ext>
            </a:extLst>
          </p:cNvPr>
          <p:cNvSpPr>
            <a:spLocks noGrp="1"/>
          </p:cNvSpPr>
          <p:nvPr>
            <p:ph type="body" sz="quarter" idx="15"/>
          </p:nvPr>
        </p:nvSpPr>
        <p:spPr/>
        <p:txBody>
          <a:bodyPr/>
          <a:lstStyle/>
          <a:p>
            <a:r>
              <a:rPr lang="en-US" dirty="0"/>
              <a:t>Kiersten Ruisard</a:t>
            </a:r>
          </a:p>
        </p:txBody>
      </p:sp>
      <p:sp>
        <p:nvSpPr>
          <p:cNvPr id="6" name="Text Placeholder 5">
            <a:extLst>
              <a:ext uri="{FF2B5EF4-FFF2-40B4-BE49-F238E27FC236}">
                <a16:creationId xmlns:a16="http://schemas.microsoft.com/office/drawing/2014/main" id="{0E4AE62E-70C2-2BB8-D0AC-19F273245092}"/>
              </a:ext>
            </a:extLst>
          </p:cNvPr>
          <p:cNvSpPr>
            <a:spLocks noGrp="1"/>
          </p:cNvSpPr>
          <p:nvPr>
            <p:ph type="body" sz="quarter" idx="17"/>
          </p:nvPr>
        </p:nvSpPr>
        <p:spPr/>
        <p:txBody>
          <a:bodyPr/>
          <a:lstStyle/>
          <a:p>
            <a:r>
              <a:rPr lang="en-US" dirty="0">
                <a:latin typeface="+mn-lt"/>
              </a:rPr>
              <a:t>Oak Ridge National Laboratory</a:t>
            </a:r>
          </a:p>
        </p:txBody>
      </p:sp>
    </p:spTree>
    <p:extLst>
      <p:ext uri="{BB962C8B-B14F-4D97-AF65-F5344CB8AC3E}">
        <p14:creationId xmlns:p14="http://schemas.microsoft.com/office/powerpoint/2010/main" val="42519917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Group 41">
            <a:extLst>
              <a:ext uri="{FF2B5EF4-FFF2-40B4-BE49-F238E27FC236}">
                <a16:creationId xmlns:a16="http://schemas.microsoft.com/office/drawing/2014/main" id="{9A45B48F-ECD3-43BA-4E62-4961FA344D60}"/>
              </a:ext>
            </a:extLst>
          </p:cNvPr>
          <p:cNvGrpSpPr/>
          <p:nvPr/>
        </p:nvGrpSpPr>
        <p:grpSpPr>
          <a:xfrm>
            <a:off x="400853" y="480524"/>
            <a:ext cx="12054955" cy="4199889"/>
            <a:chOff x="368617" y="693237"/>
            <a:chExt cx="12054955" cy="4199889"/>
          </a:xfrm>
        </p:grpSpPr>
        <p:pic>
          <p:nvPicPr>
            <p:cNvPr id="27" name="Picture 26" descr="Diagram, engineering drawing&#10;&#10;Description automatically generated">
              <a:extLst>
                <a:ext uri="{FF2B5EF4-FFF2-40B4-BE49-F238E27FC236}">
                  <a16:creationId xmlns:a16="http://schemas.microsoft.com/office/drawing/2014/main" id="{2193996E-3F55-8DC1-D892-1EEC75E4963C}"/>
                </a:ext>
              </a:extLst>
            </p:cNvPr>
            <p:cNvPicPr>
              <a:picLocks noChangeAspect="1"/>
            </p:cNvPicPr>
            <p:nvPr/>
          </p:nvPicPr>
          <p:blipFill>
            <a:blip r:embed="rId3" cstate="screen">
              <a:extLst>
                <a:ext uri="{28A0092B-C50C-407E-A947-70E740481C1C}">
                  <a14:useLocalDpi xmlns:a14="http://schemas.microsoft.com/office/drawing/2010/main"/>
                </a:ext>
              </a:extLst>
            </a:blip>
            <a:srcRect l="-2"/>
            <a:stretch/>
          </p:blipFill>
          <p:spPr>
            <a:xfrm>
              <a:off x="368617" y="693237"/>
              <a:ext cx="11823383" cy="4143001"/>
            </a:xfrm>
            <a:prstGeom prst="rect">
              <a:avLst/>
            </a:prstGeom>
          </p:spPr>
        </p:pic>
        <p:sp>
          <p:nvSpPr>
            <p:cNvPr id="18" name="TextBox 17">
              <a:extLst>
                <a:ext uri="{FF2B5EF4-FFF2-40B4-BE49-F238E27FC236}">
                  <a16:creationId xmlns:a16="http://schemas.microsoft.com/office/drawing/2014/main" id="{EB38B1C2-1B68-6654-7CB4-7FE0CB8DC193}"/>
                </a:ext>
              </a:extLst>
            </p:cNvPr>
            <p:cNvSpPr txBox="1"/>
            <p:nvPr/>
          </p:nvSpPr>
          <p:spPr>
            <a:xfrm>
              <a:off x="10762015" y="4246795"/>
              <a:ext cx="812800" cy="646331"/>
            </a:xfrm>
            <a:prstGeom prst="rect">
              <a:avLst/>
            </a:prstGeom>
            <a:noFill/>
          </p:spPr>
          <p:txBody>
            <a:bodyPr wrap="square" rtlCol="0">
              <a:spAutoFit/>
            </a:bodyPr>
            <a:lstStyle/>
            <a:p>
              <a:r>
                <a:rPr lang="en-US" dirty="0"/>
                <a:t>2 MW target</a:t>
              </a:r>
            </a:p>
          </p:txBody>
        </p:sp>
        <p:sp>
          <p:nvSpPr>
            <p:cNvPr id="25" name="TextBox 24">
              <a:extLst>
                <a:ext uri="{FF2B5EF4-FFF2-40B4-BE49-F238E27FC236}">
                  <a16:creationId xmlns:a16="http://schemas.microsoft.com/office/drawing/2014/main" id="{62206397-8FDC-4AB7-2EE0-C65631469887}"/>
                </a:ext>
              </a:extLst>
            </p:cNvPr>
            <p:cNvSpPr txBox="1"/>
            <p:nvPr/>
          </p:nvSpPr>
          <p:spPr>
            <a:xfrm>
              <a:off x="10460012" y="2720282"/>
              <a:ext cx="1963560" cy="646331"/>
            </a:xfrm>
            <a:prstGeom prst="rect">
              <a:avLst/>
            </a:prstGeom>
            <a:noFill/>
          </p:spPr>
          <p:txBody>
            <a:bodyPr wrap="square" rtlCol="0">
              <a:spAutoFit/>
            </a:bodyPr>
            <a:lstStyle/>
            <a:p>
              <a:r>
                <a:rPr lang="en-US" dirty="0"/>
                <a:t>0.7 MW to 2</a:t>
              </a:r>
              <a:r>
                <a:rPr lang="en-US" baseline="30000" dirty="0"/>
                <a:t>nd</a:t>
              </a:r>
              <a:r>
                <a:rPr lang="en-US" dirty="0"/>
                <a:t> target station</a:t>
              </a:r>
            </a:p>
          </p:txBody>
        </p:sp>
      </p:grpSp>
      <p:sp>
        <p:nvSpPr>
          <p:cNvPr id="2" name="Title 1">
            <a:extLst>
              <a:ext uri="{FF2B5EF4-FFF2-40B4-BE49-F238E27FC236}">
                <a16:creationId xmlns:a16="http://schemas.microsoft.com/office/drawing/2014/main" id="{D7A64083-1F4C-FDD3-A285-98CB345A42CD}"/>
              </a:ext>
            </a:extLst>
          </p:cNvPr>
          <p:cNvSpPr>
            <a:spLocks noGrp="1"/>
          </p:cNvSpPr>
          <p:nvPr>
            <p:ph type="title"/>
          </p:nvPr>
        </p:nvSpPr>
        <p:spPr>
          <a:xfrm>
            <a:off x="464304" y="448410"/>
            <a:ext cx="11492432" cy="886397"/>
          </a:xfrm>
        </p:spPr>
        <p:txBody>
          <a:bodyPr/>
          <a:lstStyle/>
          <a:p>
            <a:r>
              <a:rPr lang="en-US" dirty="0"/>
              <a:t>Spallation Neutron Source</a:t>
            </a:r>
          </a:p>
        </p:txBody>
      </p:sp>
      <p:grpSp>
        <p:nvGrpSpPr>
          <p:cNvPr id="34" name="Group 33">
            <a:extLst>
              <a:ext uri="{FF2B5EF4-FFF2-40B4-BE49-F238E27FC236}">
                <a16:creationId xmlns:a16="http://schemas.microsoft.com/office/drawing/2014/main" id="{EAAFF122-66C0-B5D8-5F12-B46205E92141}"/>
              </a:ext>
            </a:extLst>
          </p:cNvPr>
          <p:cNvGrpSpPr/>
          <p:nvPr/>
        </p:nvGrpSpPr>
        <p:grpSpPr>
          <a:xfrm>
            <a:off x="2253261" y="3826129"/>
            <a:ext cx="4197139" cy="2794585"/>
            <a:chOff x="2336668" y="1890169"/>
            <a:chExt cx="6157724" cy="4100003"/>
          </a:xfrm>
        </p:grpSpPr>
        <p:pic>
          <p:nvPicPr>
            <p:cNvPr id="35" name="Picture 34">
              <a:extLst>
                <a:ext uri="{FF2B5EF4-FFF2-40B4-BE49-F238E27FC236}">
                  <a16:creationId xmlns:a16="http://schemas.microsoft.com/office/drawing/2014/main" id="{6AF3DE09-E183-666C-3ACE-B42C96DED0BD}"/>
                </a:ext>
              </a:extLst>
            </p:cNvPr>
            <p:cNvPicPr>
              <a:picLocks noChangeAspect="1"/>
            </p:cNvPicPr>
            <p:nvPr/>
          </p:nvPicPr>
          <p:blipFill>
            <a:blip r:embed="rId4"/>
            <a:srcRect/>
            <a:stretch/>
          </p:blipFill>
          <p:spPr>
            <a:xfrm>
              <a:off x="2336668" y="1890169"/>
              <a:ext cx="6146932" cy="4100003"/>
            </a:xfrm>
            <a:prstGeom prst="rect">
              <a:avLst/>
            </a:prstGeom>
            <a:ln>
              <a:solidFill>
                <a:schemeClr val="tx1"/>
              </a:solidFill>
            </a:ln>
          </p:spPr>
        </p:pic>
        <p:cxnSp>
          <p:nvCxnSpPr>
            <p:cNvPr id="36" name="Straight Connector 35">
              <a:extLst>
                <a:ext uri="{FF2B5EF4-FFF2-40B4-BE49-F238E27FC236}">
                  <a16:creationId xmlns:a16="http://schemas.microsoft.com/office/drawing/2014/main" id="{736FD77B-B053-7606-92AB-6F8F115A7D0B}"/>
                </a:ext>
              </a:extLst>
            </p:cNvPr>
            <p:cNvCxnSpPr>
              <a:cxnSpLocks/>
            </p:cNvCxnSpPr>
            <p:nvPr/>
          </p:nvCxnSpPr>
          <p:spPr>
            <a:xfrm>
              <a:off x="2949357" y="2393042"/>
              <a:ext cx="5512657" cy="0"/>
            </a:xfrm>
            <a:prstGeom prst="line">
              <a:avLst/>
            </a:prstGeom>
            <a:ln>
              <a:prstDash val="lgDash"/>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7685BF22-BB5D-B1FA-02E2-1749622F9E49}"/>
                </a:ext>
              </a:extLst>
            </p:cNvPr>
            <p:cNvCxnSpPr>
              <a:cxnSpLocks/>
            </p:cNvCxnSpPr>
            <p:nvPr/>
          </p:nvCxnSpPr>
          <p:spPr>
            <a:xfrm>
              <a:off x="2949357" y="3423754"/>
              <a:ext cx="5512657" cy="5246"/>
            </a:xfrm>
            <a:prstGeom prst="line">
              <a:avLst/>
            </a:prstGeom>
            <a:ln>
              <a:prstDash val="lgDash"/>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45CBF53E-FB4B-E2B5-94C7-00C2647A476B}"/>
                </a:ext>
              </a:extLst>
            </p:cNvPr>
            <p:cNvSpPr txBox="1"/>
            <p:nvPr/>
          </p:nvSpPr>
          <p:spPr>
            <a:xfrm>
              <a:off x="2949357" y="3070133"/>
              <a:ext cx="2367814" cy="383814"/>
            </a:xfrm>
            <a:prstGeom prst="rect">
              <a:avLst/>
            </a:prstGeom>
            <a:noFill/>
          </p:spPr>
          <p:txBody>
            <a:bodyPr wrap="square" rtlCol="0">
              <a:spAutoFit/>
            </a:bodyPr>
            <a:lstStyle/>
            <a:p>
              <a:r>
                <a:rPr lang="en-US" sz="1100" dirty="0"/>
                <a:t>1.4 MW baseline design</a:t>
              </a:r>
            </a:p>
          </p:txBody>
        </p:sp>
        <p:sp>
          <p:nvSpPr>
            <p:cNvPr id="39" name="TextBox 38">
              <a:extLst>
                <a:ext uri="{FF2B5EF4-FFF2-40B4-BE49-F238E27FC236}">
                  <a16:creationId xmlns:a16="http://schemas.microsoft.com/office/drawing/2014/main" id="{AFFBF93C-0BBB-59CF-E36E-E8B012E0512E}"/>
                </a:ext>
              </a:extLst>
            </p:cNvPr>
            <p:cNvSpPr txBox="1"/>
            <p:nvPr/>
          </p:nvSpPr>
          <p:spPr>
            <a:xfrm>
              <a:off x="3017813" y="2354594"/>
              <a:ext cx="2367814" cy="383814"/>
            </a:xfrm>
            <a:prstGeom prst="rect">
              <a:avLst/>
            </a:prstGeom>
            <a:noFill/>
          </p:spPr>
          <p:txBody>
            <a:bodyPr wrap="square" rtlCol="0">
              <a:spAutoFit/>
            </a:bodyPr>
            <a:lstStyle/>
            <a:p>
              <a:r>
                <a:rPr lang="en-US" sz="1100" dirty="0"/>
                <a:t>2 MW </a:t>
              </a:r>
            </a:p>
          </p:txBody>
        </p:sp>
        <p:cxnSp>
          <p:nvCxnSpPr>
            <p:cNvPr id="40" name="Straight Arrow Connector 39">
              <a:extLst>
                <a:ext uri="{FF2B5EF4-FFF2-40B4-BE49-F238E27FC236}">
                  <a16:creationId xmlns:a16="http://schemas.microsoft.com/office/drawing/2014/main" id="{F645CC84-6531-7B24-7F96-3BD65A3FE1AB}"/>
                </a:ext>
              </a:extLst>
            </p:cNvPr>
            <p:cNvCxnSpPr>
              <a:cxnSpLocks/>
            </p:cNvCxnSpPr>
            <p:nvPr/>
          </p:nvCxnSpPr>
          <p:spPr>
            <a:xfrm>
              <a:off x="7468623" y="2755474"/>
              <a:ext cx="428507" cy="140442"/>
            </a:xfrm>
            <a:prstGeom prst="straightConnector1">
              <a:avLst/>
            </a:prstGeom>
            <a:ln w="57150">
              <a:solidFill>
                <a:schemeClr val="tx2"/>
              </a:solidFill>
              <a:tailEnd type="triangle"/>
            </a:ln>
          </p:spPr>
          <p:style>
            <a:lnRef idx="1">
              <a:schemeClr val="accent6"/>
            </a:lnRef>
            <a:fillRef idx="0">
              <a:schemeClr val="accent6"/>
            </a:fillRef>
            <a:effectRef idx="0">
              <a:schemeClr val="accent6"/>
            </a:effectRef>
            <a:fontRef idx="minor">
              <a:schemeClr val="tx1"/>
            </a:fontRef>
          </p:style>
        </p:cxnSp>
        <p:sp>
          <p:nvSpPr>
            <p:cNvPr id="41" name="TextBox 40">
              <a:extLst>
                <a:ext uri="{FF2B5EF4-FFF2-40B4-BE49-F238E27FC236}">
                  <a16:creationId xmlns:a16="http://schemas.microsoft.com/office/drawing/2014/main" id="{B553BF26-F7FB-38D2-53FE-4599F774B5B2}"/>
                </a:ext>
              </a:extLst>
            </p:cNvPr>
            <p:cNvSpPr txBox="1"/>
            <p:nvPr/>
          </p:nvSpPr>
          <p:spPr>
            <a:xfrm>
              <a:off x="6291113" y="2348146"/>
              <a:ext cx="2203279" cy="632165"/>
            </a:xfrm>
            <a:prstGeom prst="rect">
              <a:avLst/>
            </a:prstGeom>
            <a:noFill/>
          </p:spPr>
          <p:txBody>
            <a:bodyPr wrap="square" rtlCol="0">
              <a:spAutoFit/>
            </a:bodyPr>
            <a:lstStyle/>
            <a:p>
              <a:r>
                <a:rPr lang="en-US" sz="1100" dirty="0">
                  <a:solidFill>
                    <a:schemeClr val="tx2"/>
                  </a:solidFill>
                </a:rPr>
                <a:t>All new cavities installed </a:t>
              </a:r>
            </a:p>
          </p:txBody>
        </p:sp>
      </p:grpSp>
      <p:grpSp>
        <p:nvGrpSpPr>
          <p:cNvPr id="29" name="Group 28">
            <a:extLst>
              <a:ext uri="{FF2B5EF4-FFF2-40B4-BE49-F238E27FC236}">
                <a16:creationId xmlns:a16="http://schemas.microsoft.com/office/drawing/2014/main" id="{3F9ECB84-D5DF-4E4F-EEE6-DD7EB91C446B}"/>
              </a:ext>
            </a:extLst>
          </p:cNvPr>
          <p:cNvGrpSpPr/>
          <p:nvPr/>
        </p:nvGrpSpPr>
        <p:grpSpPr>
          <a:xfrm>
            <a:off x="981235" y="1731572"/>
            <a:ext cx="6598581" cy="919422"/>
            <a:chOff x="981235" y="1731572"/>
            <a:chExt cx="6598581" cy="919422"/>
          </a:xfrm>
        </p:grpSpPr>
        <p:sp>
          <p:nvSpPr>
            <p:cNvPr id="3" name="Left Brace 2">
              <a:extLst>
                <a:ext uri="{FF2B5EF4-FFF2-40B4-BE49-F238E27FC236}">
                  <a16:creationId xmlns:a16="http://schemas.microsoft.com/office/drawing/2014/main" id="{947B29D8-06A1-98EE-B6B9-F86ADAC26DFC}"/>
                </a:ext>
              </a:extLst>
            </p:cNvPr>
            <p:cNvSpPr/>
            <p:nvPr/>
          </p:nvSpPr>
          <p:spPr>
            <a:xfrm rot="5400000">
              <a:off x="5199785" y="981042"/>
              <a:ext cx="328964" cy="3010940"/>
            </a:xfrm>
            <a:prstGeom prst="leftBrace">
              <a:avLst/>
            </a:prstGeom>
            <a:ln w="28575">
              <a:solidFill>
                <a:schemeClr val="tx1"/>
              </a:solidFill>
              <a:miter lim="800000"/>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00"/>
            </a:p>
          </p:txBody>
        </p:sp>
        <p:sp>
          <p:nvSpPr>
            <p:cNvPr id="4" name="Left Brace 3">
              <a:extLst>
                <a:ext uri="{FF2B5EF4-FFF2-40B4-BE49-F238E27FC236}">
                  <a16:creationId xmlns:a16="http://schemas.microsoft.com/office/drawing/2014/main" id="{2CDAF300-ED67-B8E9-B050-7EBE3F28DFE5}"/>
                </a:ext>
              </a:extLst>
            </p:cNvPr>
            <p:cNvSpPr/>
            <p:nvPr/>
          </p:nvSpPr>
          <p:spPr>
            <a:xfrm rot="5400000">
              <a:off x="1228989" y="2386299"/>
              <a:ext cx="328966" cy="191491"/>
            </a:xfrm>
            <a:prstGeom prst="leftBrace">
              <a:avLst/>
            </a:prstGeom>
            <a:ln w="28575">
              <a:solidFill>
                <a:schemeClr val="tx1"/>
              </a:solidFill>
              <a:miter lim="800000"/>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00"/>
            </a:p>
          </p:txBody>
        </p:sp>
        <p:sp>
          <p:nvSpPr>
            <p:cNvPr id="5" name="Left Brace 4">
              <a:extLst>
                <a:ext uri="{FF2B5EF4-FFF2-40B4-BE49-F238E27FC236}">
                  <a16:creationId xmlns:a16="http://schemas.microsoft.com/office/drawing/2014/main" id="{6BA03E23-BB3C-0D0F-FDD4-5AF0DCDC2AFD}"/>
                </a:ext>
              </a:extLst>
            </p:cNvPr>
            <p:cNvSpPr/>
            <p:nvPr/>
          </p:nvSpPr>
          <p:spPr>
            <a:xfrm rot="5400000">
              <a:off x="1619883" y="2230177"/>
              <a:ext cx="328964" cy="503735"/>
            </a:xfrm>
            <a:prstGeom prst="leftBrace">
              <a:avLst/>
            </a:prstGeom>
            <a:ln w="28575">
              <a:solidFill>
                <a:schemeClr val="tx1"/>
              </a:solidFill>
              <a:miter lim="800000"/>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00"/>
            </a:p>
          </p:txBody>
        </p:sp>
        <p:sp>
          <p:nvSpPr>
            <p:cNvPr id="6" name="Left Brace 5">
              <a:extLst>
                <a:ext uri="{FF2B5EF4-FFF2-40B4-BE49-F238E27FC236}">
                  <a16:creationId xmlns:a16="http://schemas.microsoft.com/office/drawing/2014/main" id="{DBCF4E4F-757E-8474-ADA8-21589FB0B2A0}"/>
                </a:ext>
              </a:extLst>
            </p:cNvPr>
            <p:cNvSpPr/>
            <p:nvPr/>
          </p:nvSpPr>
          <p:spPr>
            <a:xfrm rot="5400000">
              <a:off x="2274798" y="2108631"/>
              <a:ext cx="328965" cy="746829"/>
            </a:xfrm>
            <a:prstGeom prst="leftBrace">
              <a:avLst/>
            </a:prstGeom>
            <a:ln w="28575">
              <a:solidFill>
                <a:schemeClr val="tx1"/>
              </a:solidFill>
              <a:miter lim="800000"/>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00"/>
            </a:p>
          </p:txBody>
        </p:sp>
        <p:sp>
          <p:nvSpPr>
            <p:cNvPr id="7" name="Left Brace 6">
              <a:extLst>
                <a:ext uri="{FF2B5EF4-FFF2-40B4-BE49-F238E27FC236}">
                  <a16:creationId xmlns:a16="http://schemas.microsoft.com/office/drawing/2014/main" id="{1DCABAF4-DCE8-EDFF-E105-A5FB1C23AB61}"/>
                </a:ext>
              </a:extLst>
            </p:cNvPr>
            <p:cNvSpPr/>
            <p:nvPr/>
          </p:nvSpPr>
          <p:spPr>
            <a:xfrm rot="5400000">
              <a:off x="3171263" y="1995337"/>
              <a:ext cx="328966" cy="973415"/>
            </a:xfrm>
            <a:prstGeom prst="leftBrace">
              <a:avLst/>
            </a:prstGeom>
            <a:ln w="28575">
              <a:solidFill>
                <a:schemeClr val="tx1"/>
              </a:solidFill>
              <a:miter lim="800000"/>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00"/>
            </a:p>
          </p:txBody>
        </p:sp>
        <p:sp>
          <p:nvSpPr>
            <p:cNvPr id="8" name="TextBox 7">
              <a:extLst>
                <a:ext uri="{FF2B5EF4-FFF2-40B4-BE49-F238E27FC236}">
                  <a16:creationId xmlns:a16="http://schemas.microsoft.com/office/drawing/2014/main" id="{D8825B4B-E136-27A7-B584-238C11FA2980}"/>
                </a:ext>
              </a:extLst>
            </p:cNvPr>
            <p:cNvSpPr txBox="1"/>
            <p:nvPr/>
          </p:nvSpPr>
          <p:spPr>
            <a:xfrm>
              <a:off x="1560003" y="2021241"/>
              <a:ext cx="433237" cy="244323"/>
            </a:xfrm>
            <a:prstGeom prst="rect">
              <a:avLst/>
            </a:prstGeom>
            <a:noFill/>
          </p:spPr>
          <p:txBody>
            <a:bodyPr wrap="none" rtlCol="0">
              <a:spAutoFit/>
            </a:bodyPr>
            <a:lstStyle/>
            <a:p>
              <a:pPr algn="l">
                <a:lnSpc>
                  <a:spcPct val="90000"/>
                </a:lnSpc>
              </a:pPr>
              <a:r>
                <a:rPr lang="en-US" sz="1600" dirty="0">
                  <a:latin typeface="+mn-lt"/>
                </a:rPr>
                <a:t>DTL</a:t>
              </a:r>
            </a:p>
          </p:txBody>
        </p:sp>
        <p:sp>
          <p:nvSpPr>
            <p:cNvPr id="9" name="TextBox 8">
              <a:extLst>
                <a:ext uri="{FF2B5EF4-FFF2-40B4-BE49-F238E27FC236}">
                  <a16:creationId xmlns:a16="http://schemas.microsoft.com/office/drawing/2014/main" id="{1D968F09-286D-7375-619A-899FE91B27C2}"/>
                </a:ext>
              </a:extLst>
            </p:cNvPr>
            <p:cNvSpPr txBox="1"/>
            <p:nvPr/>
          </p:nvSpPr>
          <p:spPr>
            <a:xfrm>
              <a:off x="2266909" y="2027877"/>
              <a:ext cx="475778" cy="244323"/>
            </a:xfrm>
            <a:prstGeom prst="rect">
              <a:avLst/>
            </a:prstGeom>
            <a:noFill/>
          </p:spPr>
          <p:txBody>
            <a:bodyPr wrap="none" rtlCol="0">
              <a:spAutoFit/>
            </a:bodyPr>
            <a:lstStyle/>
            <a:p>
              <a:pPr algn="l">
                <a:lnSpc>
                  <a:spcPct val="90000"/>
                </a:lnSpc>
              </a:pPr>
              <a:r>
                <a:rPr lang="en-US" sz="1600" dirty="0">
                  <a:latin typeface="+mn-lt"/>
                </a:rPr>
                <a:t>CCL</a:t>
              </a:r>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595E8508-80F4-23CE-CE1F-9177DF2F991A}"/>
                    </a:ext>
                  </a:extLst>
                </p:cNvPr>
                <p:cNvSpPr txBox="1"/>
                <p:nvPr/>
              </p:nvSpPr>
              <p:spPr>
                <a:xfrm>
                  <a:off x="3025727" y="2029001"/>
                  <a:ext cx="1139805" cy="243329"/>
                </a:xfrm>
                <a:prstGeom prst="rect">
                  <a:avLst/>
                </a:prstGeom>
                <a:noFill/>
              </p:spPr>
              <p:txBody>
                <a:bodyPr wrap="none" rtlCol="0">
                  <a:spAutoFit/>
                </a:bodyPr>
                <a:lstStyle/>
                <a:p>
                  <a:pPr algn="l">
                    <a:lnSpc>
                      <a:spcPct val="90000"/>
                    </a:lnSpc>
                  </a:pPr>
                  <a:r>
                    <a:rPr lang="en-US" sz="1600" dirty="0">
                      <a:latin typeface="+mn-lt"/>
                    </a:rPr>
                    <a:t>SCL </a:t>
                  </a:r>
                  <a14:m>
                    <m:oMath xmlns:m="http://schemas.openxmlformats.org/officeDocument/2006/math">
                      <m:r>
                        <a:rPr lang="en-US" sz="1600" b="0" i="1" smtClean="0">
                          <a:latin typeface="Cambria Math" panose="02040503050406030204" pitchFamily="18" charset="0"/>
                        </a:rPr>
                        <m:t>𝛽</m:t>
                      </m:r>
                      <m:r>
                        <a:rPr lang="en-US" sz="1600" b="0" i="1" smtClean="0">
                          <a:latin typeface="Cambria Math" panose="02040503050406030204" pitchFamily="18" charset="0"/>
                        </a:rPr>
                        <m:t>=0.61</m:t>
                      </m:r>
                    </m:oMath>
                  </a14:m>
                  <a:endParaRPr lang="en-US" sz="1600" dirty="0">
                    <a:latin typeface="+mn-lt"/>
                  </a:endParaRPr>
                </a:p>
              </p:txBody>
            </p:sp>
          </mc:Choice>
          <mc:Fallback xmlns="">
            <p:sp>
              <p:nvSpPr>
                <p:cNvPr id="10" name="TextBox 9">
                  <a:extLst>
                    <a:ext uri="{FF2B5EF4-FFF2-40B4-BE49-F238E27FC236}">
                      <a16:creationId xmlns:a16="http://schemas.microsoft.com/office/drawing/2014/main" id="{595E8508-80F4-23CE-CE1F-9177DF2F991A}"/>
                    </a:ext>
                  </a:extLst>
                </p:cNvPr>
                <p:cNvSpPr txBox="1">
                  <a:spLocks noRot="1" noChangeAspect="1" noMove="1" noResize="1" noEditPoints="1" noAdjustHandles="1" noChangeArrowheads="1" noChangeShapeType="1" noTextEdit="1"/>
                </p:cNvSpPr>
                <p:nvPr/>
              </p:nvSpPr>
              <p:spPr>
                <a:xfrm>
                  <a:off x="3025727" y="2029001"/>
                  <a:ext cx="1139805" cy="243329"/>
                </a:xfrm>
                <a:prstGeom prst="rect">
                  <a:avLst/>
                </a:prstGeom>
                <a:blipFill>
                  <a:blip r:embed="rId5"/>
                  <a:stretch>
                    <a:fillRect l="-2674" t="-17500" r="-11230" b="-6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AD8F64A6-D969-A170-F678-A9A8D01A09C8}"/>
                    </a:ext>
                  </a:extLst>
                </p:cNvPr>
                <p:cNvSpPr txBox="1"/>
                <p:nvPr/>
              </p:nvSpPr>
              <p:spPr>
                <a:xfrm>
                  <a:off x="4851292" y="2022364"/>
                  <a:ext cx="1139805" cy="243329"/>
                </a:xfrm>
                <a:prstGeom prst="rect">
                  <a:avLst/>
                </a:prstGeom>
                <a:noFill/>
              </p:spPr>
              <p:txBody>
                <a:bodyPr wrap="none" rtlCol="0">
                  <a:spAutoFit/>
                </a:bodyPr>
                <a:lstStyle/>
                <a:p>
                  <a:pPr>
                    <a:lnSpc>
                      <a:spcPct val="90000"/>
                    </a:lnSpc>
                  </a:pPr>
                  <a:r>
                    <a:rPr lang="en-US" sz="1600" dirty="0"/>
                    <a:t>SCL </a:t>
                  </a:r>
                  <a14:m>
                    <m:oMath xmlns:m="http://schemas.openxmlformats.org/officeDocument/2006/math">
                      <m:r>
                        <a:rPr lang="en-US" sz="1600" i="1">
                          <a:latin typeface="Cambria Math" panose="02040503050406030204" pitchFamily="18" charset="0"/>
                        </a:rPr>
                        <m:t>𝛽</m:t>
                      </m:r>
                      <m:r>
                        <a:rPr lang="en-US" sz="1600" i="1">
                          <a:latin typeface="Cambria Math" panose="02040503050406030204" pitchFamily="18" charset="0"/>
                        </a:rPr>
                        <m:t>=0.81</m:t>
                      </m:r>
                    </m:oMath>
                  </a14:m>
                  <a:endParaRPr lang="en-US" sz="1600" dirty="0"/>
                </a:p>
              </p:txBody>
            </p:sp>
          </mc:Choice>
          <mc:Fallback xmlns="">
            <p:sp>
              <p:nvSpPr>
                <p:cNvPr id="11" name="TextBox 10">
                  <a:extLst>
                    <a:ext uri="{FF2B5EF4-FFF2-40B4-BE49-F238E27FC236}">
                      <a16:creationId xmlns:a16="http://schemas.microsoft.com/office/drawing/2014/main" id="{AD8F64A6-D969-A170-F678-A9A8D01A09C8}"/>
                    </a:ext>
                  </a:extLst>
                </p:cNvPr>
                <p:cNvSpPr txBox="1">
                  <a:spLocks noRot="1" noChangeAspect="1" noMove="1" noResize="1" noEditPoints="1" noAdjustHandles="1" noChangeArrowheads="1" noChangeShapeType="1" noTextEdit="1"/>
                </p:cNvSpPr>
                <p:nvPr/>
              </p:nvSpPr>
              <p:spPr>
                <a:xfrm>
                  <a:off x="4851292" y="2022364"/>
                  <a:ext cx="1139805" cy="243329"/>
                </a:xfrm>
                <a:prstGeom prst="rect">
                  <a:avLst/>
                </a:prstGeom>
                <a:blipFill>
                  <a:blip r:embed="rId6"/>
                  <a:stretch>
                    <a:fillRect l="-3209" t="-17500" r="-10695" b="-60000"/>
                  </a:stretch>
                </a:blipFill>
              </p:spPr>
              <p:txBody>
                <a:bodyPr/>
                <a:lstStyle/>
                <a:p>
                  <a:r>
                    <a:rPr lang="en-US">
                      <a:noFill/>
                    </a:rPr>
                    <a:t> </a:t>
                  </a:r>
                </a:p>
              </p:txBody>
            </p:sp>
          </mc:Fallback>
        </mc:AlternateContent>
        <p:sp>
          <p:nvSpPr>
            <p:cNvPr id="12" name="TextBox 11">
              <a:extLst>
                <a:ext uri="{FF2B5EF4-FFF2-40B4-BE49-F238E27FC236}">
                  <a16:creationId xmlns:a16="http://schemas.microsoft.com/office/drawing/2014/main" id="{0793BCD1-0666-E44D-24C2-53E87C5971D0}"/>
                </a:ext>
              </a:extLst>
            </p:cNvPr>
            <p:cNvSpPr txBox="1"/>
            <p:nvPr/>
          </p:nvSpPr>
          <p:spPr>
            <a:xfrm>
              <a:off x="981235" y="2021241"/>
              <a:ext cx="471774" cy="244323"/>
            </a:xfrm>
            <a:prstGeom prst="rect">
              <a:avLst/>
            </a:prstGeom>
            <a:noFill/>
          </p:spPr>
          <p:txBody>
            <a:bodyPr wrap="none" rtlCol="0">
              <a:spAutoFit/>
            </a:bodyPr>
            <a:lstStyle/>
            <a:p>
              <a:pPr algn="l">
                <a:lnSpc>
                  <a:spcPct val="90000"/>
                </a:lnSpc>
              </a:pPr>
              <a:r>
                <a:rPr lang="en-US" sz="1600" dirty="0">
                  <a:latin typeface="+mn-lt"/>
                </a:rPr>
                <a:t>RFQ</a:t>
              </a:r>
            </a:p>
          </p:txBody>
        </p:sp>
        <p:grpSp>
          <p:nvGrpSpPr>
            <p:cNvPr id="16" name="Group 15">
              <a:extLst>
                <a:ext uri="{FF2B5EF4-FFF2-40B4-BE49-F238E27FC236}">
                  <a16:creationId xmlns:a16="http://schemas.microsoft.com/office/drawing/2014/main" id="{AC3CEF0B-1870-31AA-4138-B119F076FBD0}"/>
                </a:ext>
              </a:extLst>
            </p:cNvPr>
            <p:cNvGrpSpPr/>
            <p:nvPr/>
          </p:nvGrpSpPr>
          <p:grpSpPr>
            <a:xfrm>
              <a:off x="6438745" y="1731572"/>
              <a:ext cx="1141071" cy="618634"/>
              <a:chOff x="3593954" y="1132230"/>
              <a:chExt cx="1030310" cy="600252"/>
            </a:xfrm>
          </p:grpSpPr>
          <p:sp>
            <p:nvSpPr>
              <p:cNvPr id="17" name="TextBox 16">
                <a:extLst>
                  <a:ext uri="{FF2B5EF4-FFF2-40B4-BE49-F238E27FC236}">
                    <a16:creationId xmlns:a16="http://schemas.microsoft.com/office/drawing/2014/main" id="{1622FC09-474E-AFD7-7E2A-C8CFB48C5575}"/>
                  </a:ext>
                </a:extLst>
              </p:cNvPr>
              <p:cNvSpPr txBox="1"/>
              <p:nvPr/>
            </p:nvSpPr>
            <p:spPr>
              <a:xfrm>
                <a:off x="3593954" y="1132230"/>
                <a:ext cx="1030310" cy="254460"/>
              </a:xfrm>
              <a:prstGeom prst="rect">
                <a:avLst/>
              </a:prstGeom>
              <a:noFill/>
            </p:spPr>
            <p:txBody>
              <a:bodyPr wrap="square" rtlCol="0">
                <a:spAutoFit/>
              </a:bodyPr>
              <a:lstStyle/>
              <a:p>
                <a:r>
                  <a:rPr lang="en-US" sz="1600" dirty="0"/>
                  <a:t>1300 MeV</a:t>
                </a:r>
              </a:p>
            </p:txBody>
          </p:sp>
          <p:cxnSp>
            <p:nvCxnSpPr>
              <p:cNvPr id="19" name="Straight Arrow Connector 18">
                <a:extLst>
                  <a:ext uri="{FF2B5EF4-FFF2-40B4-BE49-F238E27FC236}">
                    <a16:creationId xmlns:a16="http://schemas.microsoft.com/office/drawing/2014/main" id="{42FC02B0-DC15-00CA-25B2-D03798553E82}"/>
                  </a:ext>
                </a:extLst>
              </p:cNvPr>
              <p:cNvCxnSpPr>
                <a:cxnSpLocks/>
              </p:cNvCxnSpPr>
              <p:nvPr/>
            </p:nvCxnSpPr>
            <p:spPr>
              <a:xfrm>
                <a:off x="3994025" y="1413292"/>
                <a:ext cx="0" cy="3191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nvGrpSpPr>
            <p:cNvPr id="20" name="Group 19">
              <a:extLst>
                <a:ext uri="{FF2B5EF4-FFF2-40B4-BE49-F238E27FC236}">
                  <a16:creationId xmlns:a16="http://schemas.microsoft.com/office/drawing/2014/main" id="{DF711779-F377-5FF2-1EC0-1E56A29A58BE}"/>
                </a:ext>
              </a:extLst>
            </p:cNvPr>
            <p:cNvGrpSpPr/>
            <p:nvPr/>
          </p:nvGrpSpPr>
          <p:grpSpPr>
            <a:xfrm>
              <a:off x="2681383" y="1742176"/>
              <a:ext cx="1141071" cy="615069"/>
              <a:chOff x="3693315" y="1135689"/>
              <a:chExt cx="1030310" cy="596793"/>
            </a:xfrm>
          </p:grpSpPr>
          <p:sp>
            <p:nvSpPr>
              <p:cNvPr id="21" name="TextBox 20">
                <a:extLst>
                  <a:ext uri="{FF2B5EF4-FFF2-40B4-BE49-F238E27FC236}">
                    <a16:creationId xmlns:a16="http://schemas.microsoft.com/office/drawing/2014/main" id="{3FC1AA6A-309E-80A6-3877-06DDDD6CFAD6}"/>
                  </a:ext>
                </a:extLst>
              </p:cNvPr>
              <p:cNvSpPr txBox="1"/>
              <p:nvPr/>
            </p:nvSpPr>
            <p:spPr>
              <a:xfrm>
                <a:off x="3693315" y="1135689"/>
                <a:ext cx="1030310" cy="254460"/>
              </a:xfrm>
              <a:prstGeom prst="rect">
                <a:avLst/>
              </a:prstGeom>
              <a:noFill/>
            </p:spPr>
            <p:txBody>
              <a:bodyPr wrap="square" rtlCol="0">
                <a:spAutoFit/>
              </a:bodyPr>
              <a:lstStyle/>
              <a:p>
                <a:r>
                  <a:rPr lang="en-US" sz="1600" dirty="0"/>
                  <a:t>186 MeV</a:t>
                </a:r>
              </a:p>
            </p:txBody>
          </p:sp>
          <p:cxnSp>
            <p:nvCxnSpPr>
              <p:cNvPr id="22" name="Straight Arrow Connector 21">
                <a:extLst>
                  <a:ext uri="{FF2B5EF4-FFF2-40B4-BE49-F238E27FC236}">
                    <a16:creationId xmlns:a16="http://schemas.microsoft.com/office/drawing/2014/main" id="{310FAA1D-AD12-BD7B-5A7C-834EC8F12603}"/>
                  </a:ext>
                </a:extLst>
              </p:cNvPr>
              <p:cNvCxnSpPr>
                <a:cxnSpLocks/>
              </p:cNvCxnSpPr>
              <p:nvPr/>
            </p:nvCxnSpPr>
            <p:spPr>
              <a:xfrm>
                <a:off x="3994025" y="1356590"/>
                <a:ext cx="0" cy="37589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nvGrpSpPr>
            <p:cNvPr id="23" name="Group 22">
              <a:extLst>
                <a:ext uri="{FF2B5EF4-FFF2-40B4-BE49-F238E27FC236}">
                  <a16:creationId xmlns:a16="http://schemas.microsoft.com/office/drawing/2014/main" id="{91B0FE08-EE8A-14C5-5A0F-24D4A3806574}"/>
                </a:ext>
              </a:extLst>
            </p:cNvPr>
            <p:cNvGrpSpPr/>
            <p:nvPr/>
          </p:nvGrpSpPr>
          <p:grpSpPr>
            <a:xfrm>
              <a:off x="1145090" y="1737756"/>
              <a:ext cx="1141071" cy="637606"/>
              <a:chOff x="3660303" y="1113822"/>
              <a:chExt cx="1030310" cy="618660"/>
            </a:xfrm>
          </p:grpSpPr>
          <p:sp>
            <p:nvSpPr>
              <p:cNvPr id="24" name="TextBox 23">
                <a:extLst>
                  <a:ext uri="{FF2B5EF4-FFF2-40B4-BE49-F238E27FC236}">
                    <a16:creationId xmlns:a16="http://schemas.microsoft.com/office/drawing/2014/main" id="{07E2E096-A408-81BE-A6AC-5646507AF2E7}"/>
                  </a:ext>
                </a:extLst>
              </p:cNvPr>
              <p:cNvSpPr txBox="1"/>
              <p:nvPr/>
            </p:nvSpPr>
            <p:spPr>
              <a:xfrm>
                <a:off x="3660303" y="1113822"/>
                <a:ext cx="1030310" cy="254460"/>
              </a:xfrm>
              <a:prstGeom prst="rect">
                <a:avLst/>
              </a:prstGeom>
              <a:noFill/>
            </p:spPr>
            <p:txBody>
              <a:bodyPr wrap="square" rtlCol="0">
                <a:spAutoFit/>
              </a:bodyPr>
              <a:lstStyle/>
              <a:p>
                <a:r>
                  <a:rPr lang="en-US" sz="1600" dirty="0"/>
                  <a:t>2.5 MeV</a:t>
                </a:r>
              </a:p>
            </p:txBody>
          </p:sp>
          <p:cxnSp>
            <p:nvCxnSpPr>
              <p:cNvPr id="26" name="Straight Arrow Connector 25">
                <a:extLst>
                  <a:ext uri="{FF2B5EF4-FFF2-40B4-BE49-F238E27FC236}">
                    <a16:creationId xmlns:a16="http://schemas.microsoft.com/office/drawing/2014/main" id="{4F623310-7A10-6C78-E30D-07879E9F1169}"/>
                  </a:ext>
                </a:extLst>
              </p:cNvPr>
              <p:cNvCxnSpPr>
                <a:cxnSpLocks/>
              </p:cNvCxnSpPr>
              <p:nvPr/>
            </p:nvCxnSpPr>
            <p:spPr>
              <a:xfrm>
                <a:off x="3994025" y="1339012"/>
                <a:ext cx="0" cy="39347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31078018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20B98-261B-A0FD-B694-04DACE9E5A13}"/>
              </a:ext>
            </a:extLst>
          </p:cNvPr>
          <p:cNvSpPr>
            <a:spLocks noGrp="1"/>
          </p:cNvSpPr>
          <p:nvPr>
            <p:ph type="title"/>
          </p:nvPr>
        </p:nvSpPr>
        <p:spPr/>
        <p:txBody>
          <a:bodyPr/>
          <a:lstStyle/>
          <a:p>
            <a:r>
              <a:rPr lang="en-US" dirty="0"/>
              <a:t>Increased beam loss at 2+ MW increases lost beam and radioactivation in tunnels</a:t>
            </a:r>
          </a:p>
        </p:txBody>
      </p:sp>
      <p:pic>
        <p:nvPicPr>
          <p:cNvPr id="6" name="Picture 5">
            <a:extLst>
              <a:ext uri="{FF2B5EF4-FFF2-40B4-BE49-F238E27FC236}">
                <a16:creationId xmlns:a16="http://schemas.microsoft.com/office/drawing/2014/main" id="{30C78B81-29D9-A74E-EC3B-EE30DCB1C232}"/>
              </a:ext>
            </a:extLst>
          </p:cNvPr>
          <p:cNvPicPr>
            <a:picLocks noChangeAspect="1"/>
          </p:cNvPicPr>
          <p:nvPr/>
        </p:nvPicPr>
        <p:blipFill>
          <a:blip r:embed="rId3"/>
          <a:stretch>
            <a:fillRect/>
          </a:stretch>
        </p:blipFill>
        <p:spPr>
          <a:xfrm>
            <a:off x="2378092" y="1521029"/>
            <a:ext cx="6752826" cy="4554640"/>
          </a:xfrm>
          <a:prstGeom prst="rect">
            <a:avLst/>
          </a:prstGeom>
        </p:spPr>
      </p:pic>
    </p:spTree>
    <p:extLst>
      <p:ext uri="{BB962C8B-B14F-4D97-AF65-F5344CB8AC3E}">
        <p14:creationId xmlns:p14="http://schemas.microsoft.com/office/powerpoint/2010/main" val="2839793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4DE383-0C74-4F5F-24C8-BEED154D78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01B2E2-490E-37A1-E268-2FE479AA7BAE}"/>
              </a:ext>
            </a:extLst>
          </p:cNvPr>
          <p:cNvSpPr>
            <a:spLocks noGrp="1"/>
          </p:cNvSpPr>
          <p:nvPr>
            <p:ph type="title"/>
          </p:nvPr>
        </p:nvSpPr>
        <p:spPr>
          <a:xfrm>
            <a:off x="314691" y="365125"/>
            <a:ext cx="8203665" cy="886397"/>
          </a:xfrm>
        </p:spPr>
        <p:txBody>
          <a:bodyPr/>
          <a:lstStyle/>
          <a:p>
            <a:r>
              <a:rPr lang="en-US" dirty="0" err="1"/>
              <a:t>Intrabeam</a:t>
            </a:r>
            <a:r>
              <a:rPr lang="en-US" dirty="0"/>
              <a:t> stripping loss was a major hiccup in initial commissioning of SNS</a:t>
            </a:r>
          </a:p>
        </p:txBody>
      </p:sp>
      <p:pic>
        <p:nvPicPr>
          <p:cNvPr id="4" name="Content Placeholder 3">
            <a:extLst>
              <a:ext uri="{FF2B5EF4-FFF2-40B4-BE49-F238E27FC236}">
                <a16:creationId xmlns:a16="http://schemas.microsoft.com/office/drawing/2014/main" id="{3B38313F-A838-3798-75D5-88285272416A}"/>
              </a:ext>
            </a:extLst>
          </p:cNvPr>
          <p:cNvPicPr>
            <a:picLocks noGrp="1" noChangeAspect="1"/>
          </p:cNvPicPr>
          <p:nvPr>
            <p:ph idx="1"/>
          </p:nvPr>
        </p:nvPicPr>
        <p:blipFill>
          <a:blip r:embed="rId3"/>
          <a:stretch>
            <a:fillRect/>
          </a:stretch>
        </p:blipFill>
        <p:spPr>
          <a:xfrm>
            <a:off x="1465579" y="2424974"/>
            <a:ext cx="4344246" cy="3321308"/>
          </a:xfrm>
          <a:prstGeom prst="rect">
            <a:avLst/>
          </a:prstGeom>
        </p:spPr>
      </p:pic>
      <p:sp>
        <p:nvSpPr>
          <p:cNvPr id="6" name="TextBox 5">
            <a:extLst>
              <a:ext uri="{FF2B5EF4-FFF2-40B4-BE49-F238E27FC236}">
                <a16:creationId xmlns:a16="http://schemas.microsoft.com/office/drawing/2014/main" id="{4533FDE4-5F7B-EED0-6E3B-4802128EC1D8}"/>
              </a:ext>
            </a:extLst>
          </p:cNvPr>
          <p:cNvSpPr txBox="1"/>
          <p:nvPr/>
        </p:nvSpPr>
        <p:spPr>
          <a:xfrm>
            <a:off x="636899" y="5886915"/>
            <a:ext cx="5730240" cy="276999"/>
          </a:xfrm>
          <a:prstGeom prst="rect">
            <a:avLst/>
          </a:prstGeom>
          <a:noFill/>
        </p:spPr>
        <p:txBody>
          <a:bodyPr wrap="square" rtlCol="0">
            <a:spAutoFit/>
          </a:bodyPr>
          <a:lstStyle/>
          <a:p>
            <a:r>
              <a:rPr lang="en-US" sz="1200" dirty="0"/>
              <a:t>A. Shishlo, J. Galambos, A. Aleksandrov, V. Lebedev, and M. Plum, PRL 108, 1 (2012)</a:t>
            </a:r>
          </a:p>
        </p:txBody>
      </p:sp>
      <p:grpSp>
        <p:nvGrpSpPr>
          <p:cNvPr id="20" name="Group 19">
            <a:extLst>
              <a:ext uri="{FF2B5EF4-FFF2-40B4-BE49-F238E27FC236}">
                <a16:creationId xmlns:a16="http://schemas.microsoft.com/office/drawing/2014/main" id="{ADA54ECF-F378-B16C-B93D-5D0EBCFE3828}"/>
              </a:ext>
            </a:extLst>
          </p:cNvPr>
          <p:cNvGrpSpPr/>
          <p:nvPr/>
        </p:nvGrpSpPr>
        <p:grpSpPr>
          <a:xfrm>
            <a:off x="8518357" y="950295"/>
            <a:ext cx="2893987" cy="1225450"/>
            <a:chOff x="8027469" y="962526"/>
            <a:chExt cx="2893987" cy="1225450"/>
          </a:xfrm>
        </p:grpSpPr>
        <p:cxnSp>
          <p:nvCxnSpPr>
            <p:cNvPr id="8" name="Straight Arrow Connector 7">
              <a:extLst>
                <a:ext uri="{FF2B5EF4-FFF2-40B4-BE49-F238E27FC236}">
                  <a16:creationId xmlns:a16="http://schemas.microsoft.com/office/drawing/2014/main" id="{D2B55036-48AA-961F-7FC7-CF31B8BC0F0B}"/>
                </a:ext>
              </a:extLst>
            </p:cNvPr>
            <p:cNvCxnSpPr/>
            <p:nvPr/>
          </p:nvCxnSpPr>
          <p:spPr>
            <a:xfrm>
              <a:off x="8354728" y="1174282"/>
              <a:ext cx="217531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45784510-29B9-58ED-E978-4D090A752F87}"/>
                </a:ext>
              </a:extLst>
            </p:cNvPr>
            <p:cNvCxnSpPr>
              <a:cxnSpLocks/>
            </p:cNvCxnSpPr>
            <p:nvPr/>
          </p:nvCxnSpPr>
          <p:spPr>
            <a:xfrm flipH="1">
              <a:off x="8354728" y="1653941"/>
              <a:ext cx="217531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Oval 11">
              <a:extLst>
                <a:ext uri="{FF2B5EF4-FFF2-40B4-BE49-F238E27FC236}">
                  <a16:creationId xmlns:a16="http://schemas.microsoft.com/office/drawing/2014/main" id="{3879B414-5CDD-D41B-7449-FF10229F7047}"/>
                </a:ext>
              </a:extLst>
            </p:cNvPr>
            <p:cNvSpPr/>
            <p:nvPr/>
          </p:nvSpPr>
          <p:spPr>
            <a:xfrm>
              <a:off x="9240253" y="962526"/>
              <a:ext cx="433136" cy="962527"/>
            </a:xfrm>
            <a:prstGeom prst="ellipse">
              <a:avLst/>
            </a:prstGeom>
            <a:solidFill>
              <a:schemeClr val="accent1">
                <a:alpha val="43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9DD2C428-CCBA-D8E3-3E01-0770272CB17C}"/>
                    </a:ext>
                  </a:extLst>
                </p:cNvPr>
                <p:cNvSpPr txBox="1"/>
                <p:nvPr/>
              </p:nvSpPr>
              <p:spPr>
                <a:xfrm>
                  <a:off x="8030687" y="1022984"/>
                  <a:ext cx="352917" cy="276999"/>
                </a:xfrm>
                <a:prstGeom prst="rect">
                  <a:avLst/>
                </a:prstGeom>
                <a:noFill/>
              </p:spPr>
              <p:txBody>
                <a:bodyPr wrap="none" lIns="0" tIns="0" rIns="0" bIns="0" rtlCol="0">
                  <a:spAutoFit/>
                </a:bodyPr>
                <a:lstStyle/>
                <a:p>
                  <a:pPr/>
                  <a14:m>
                    <m:oMathPara xmlns:m="http://schemas.openxmlformats.org/officeDocument/2006/math">
                      <m:oMath>
                        <m:sSup>
                          <m:sSupPr>
                            <m:ctrlPr>
                              <a:rPr lang="en-US" b="0" i="1" smtClean="0">
                                <a:latin typeface="Cambria Math" panose="02040503050406030204" pitchFamily="18" charset="0"/>
                              </a:rPr>
                            </m:ctrlPr>
                          </m:sSupPr>
                          <m:e>
                            <m:r>
                              <a:rPr lang="en-US" b="0" i="1" smtClean="0">
                                <a:latin typeface="Cambria Math" panose="02040503050406030204" pitchFamily="18" charset="0"/>
                              </a:rPr>
                              <m:t>𝐻</m:t>
                            </m:r>
                          </m:e>
                          <m:sup>
                            <m:r>
                              <a:rPr lang="en-US" b="0" i="1" smtClean="0">
                                <a:latin typeface="Cambria Math" panose="02040503050406030204" pitchFamily="18" charset="0"/>
                              </a:rPr>
                              <m:t>−</m:t>
                            </m:r>
                          </m:sup>
                        </m:sSup>
                      </m:oMath>
                    </m:oMathPara>
                  </a14:m>
                  <a:endParaRPr lang="en-US" dirty="0"/>
                </a:p>
              </p:txBody>
            </p:sp>
          </mc:Choice>
          <mc:Fallback xmlns="">
            <p:sp>
              <p:nvSpPr>
                <p:cNvPr id="13" name="TextBox 12">
                  <a:extLst>
                    <a:ext uri="{FF2B5EF4-FFF2-40B4-BE49-F238E27FC236}">
                      <a16:creationId xmlns:a16="http://schemas.microsoft.com/office/drawing/2014/main" id="{9DD2C428-CCBA-D8E3-3E01-0770272CB17C}"/>
                    </a:ext>
                  </a:extLst>
                </p:cNvPr>
                <p:cNvSpPr txBox="1">
                  <a:spLocks noRot="1" noChangeAspect="1" noMove="1" noResize="1" noEditPoints="1" noAdjustHandles="1" noChangeArrowheads="1" noChangeShapeType="1" noTextEdit="1"/>
                </p:cNvSpPr>
                <p:nvPr/>
              </p:nvSpPr>
              <p:spPr>
                <a:xfrm>
                  <a:off x="8030687" y="1022984"/>
                  <a:ext cx="352917" cy="276999"/>
                </a:xfrm>
                <a:prstGeom prst="rect">
                  <a:avLst/>
                </a:prstGeom>
                <a:blipFill>
                  <a:blip r:embed="rId4"/>
                  <a:stretch>
                    <a:fillRect l="-17241" b="-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F6DA7C16-6838-059A-C429-1CC9C2234A67}"/>
                    </a:ext>
                  </a:extLst>
                </p:cNvPr>
                <p:cNvSpPr txBox="1"/>
                <p:nvPr/>
              </p:nvSpPr>
              <p:spPr>
                <a:xfrm>
                  <a:off x="10568539" y="1035215"/>
                  <a:ext cx="352917" cy="276999"/>
                </a:xfrm>
                <a:prstGeom prst="rect">
                  <a:avLst/>
                </a:prstGeom>
                <a:noFill/>
              </p:spPr>
              <p:txBody>
                <a:bodyPr wrap="none" lIns="0" tIns="0" rIns="0" bIns="0" rtlCol="0">
                  <a:spAutoFit/>
                </a:bodyPr>
                <a:lstStyle/>
                <a:p>
                  <a:pPr/>
                  <a14:m>
                    <m:oMathPara xmlns:m="http://schemas.openxmlformats.org/officeDocument/2006/math">
                      <m:oMath>
                        <m:sSup>
                          <m:sSupPr>
                            <m:ctrlPr>
                              <a:rPr lang="en-US" b="0" i="1" smtClean="0">
                                <a:latin typeface="Cambria Math" panose="02040503050406030204" pitchFamily="18" charset="0"/>
                              </a:rPr>
                            </m:ctrlPr>
                          </m:sSupPr>
                          <m:e>
                            <m:r>
                              <a:rPr lang="en-US" b="0" i="1" smtClean="0">
                                <a:latin typeface="Cambria Math" panose="02040503050406030204" pitchFamily="18" charset="0"/>
                              </a:rPr>
                              <m:t>𝐻</m:t>
                            </m:r>
                          </m:e>
                          <m:sup>
                            <m:r>
                              <a:rPr lang="en-US" b="0" i="1" smtClean="0">
                                <a:latin typeface="Cambria Math" panose="02040503050406030204" pitchFamily="18" charset="0"/>
                              </a:rPr>
                              <m:t>−</m:t>
                            </m:r>
                          </m:sup>
                        </m:sSup>
                      </m:oMath>
                    </m:oMathPara>
                  </a14:m>
                  <a:endParaRPr lang="en-US" dirty="0"/>
                </a:p>
              </p:txBody>
            </p:sp>
          </mc:Choice>
          <mc:Fallback xmlns="">
            <p:sp>
              <p:nvSpPr>
                <p:cNvPr id="14" name="TextBox 13">
                  <a:extLst>
                    <a:ext uri="{FF2B5EF4-FFF2-40B4-BE49-F238E27FC236}">
                      <a16:creationId xmlns:a16="http://schemas.microsoft.com/office/drawing/2014/main" id="{F6DA7C16-6838-059A-C429-1CC9C2234A67}"/>
                    </a:ext>
                  </a:extLst>
                </p:cNvPr>
                <p:cNvSpPr txBox="1">
                  <a:spLocks noRot="1" noChangeAspect="1" noMove="1" noResize="1" noEditPoints="1" noAdjustHandles="1" noChangeArrowheads="1" noChangeShapeType="1" noTextEdit="1"/>
                </p:cNvSpPr>
                <p:nvPr/>
              </p:nvSpPr>
              <p:spPr>
                <a:xfrm>
                  <a:off x="10568539" y="1035215"/>
                  <a:ext cx="352917" cy="276999"/>
                </a:xfrm>
                <a:prstGeom prst="rect">
                  <a:avLst/>
                </a:prstGeom>
                <a:blipFill>
                  <a:blip r:embed="rId5"/>
                  <a:stretch>
                    <a:fillRect l="-15517" b="-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3AD9D392-63EA-1812-226F-0AAAF85A2277}"/>
                    </a:ext>
                  </a:extLst>
                </p:cNvPr>
                <p:cNvSpPr txBox="1"/>
                <p:nvPr/>
              </p:nvSpPr>
              <p:spPr>
                <a:xfrm>
                  <a:off x="10558914" y="1547393"/>
                  <a:ext cx="352917" cy="276999"/>
                </a:xfrm>
                <a:prstGeom prst="rect">
                  <a:avLst/>
                </a:prstGeom>
                <a:noFill/>
              </p:spPr>
              <p:txBody>
                <a:bodyPr wrap="none" lIns="0" tIns="0" rIns="0" bIns="0" rtlCol="0">
                  <a:spAutoFit/>
                </a:bodyPr>
                <a:lstStyle/>
                <a:p>
                  <a:pPr/>
                  <a14:m>
                    <m:oMathPara xmlns:m="http://schemas.openxmlformats.org/officeDocument/2006/math">
                      <m:oMath>
                        <m:sSup>
                          <m:sSupPr>
                            <m:ctrlPr>
                              <a:rPr lang="en-US" b="0" i="1" smtClean="0">
                                <a:latin typeface="Cambria Math" panose="02040503050406030204" pitchFamily="18" charset="0"/>
                              </a:rPr>
                            </m:ctrlPr>
                          </m:sSupPr>
                          <m:e>
                            <m:r>
                              <a:rPr lang="en-US" b="0" i="1" smtClean="0">
                                <a:latin typeface="Cambria Math" panose="02040503050406030204" pitchFamily="18" charset="0"/>
                              </a:rPr>
                              <m:t>𝐻</m:t>
                            </m:r>
                          </m:e>
                          <m:sup>
                            <m:r>
                              <a:rPr lang="en-US" b="0" i="1" smtClean="0">
                                <a:latin typeface="Cambria Math" panose="02040503050406030204" pitchFamily="18" charset="0"/>
                              </a:rPr>
                              <m:t>−</m:t>
                            </m:r>
                          </m:sup>
                        </m:sSup>
                      </m:oMath>
                    </m:oMathPara>
                  </a14:m>
                  <a:endParaRPr lang="en-US" dirty="0"/>
                </a:p>
              </p:txBody>
            </p:sp>
          </mc:Choice>
          <mc:Fallback xmlns="">
            <p:sp>
              <p:nvSpPr>
                <p:cNvPr id="15" name="TextBox 14">
                  <a:extLst>
                    <a:ext uri="{FF2B5EF4-FFF2-40B4-BE49-F238E27FC236}">
                      <a16:creationId xmlns:a16="http://schemas.microsoft.com/office/drawing/2014/main" id="{3AD9D392-63EA-1812-226F-0AAAF85A2277}"/>
                    </a:ext>
                  </a:extLst>
                </p:cNvPr>
                <p:cNvSpPr txBox="1">
                  <a:spLocks noRot="1" noChangeAspect="1" noMove="1" noResize="1" noEditPoints="1" noAdjustHandles="1" noChangeArrowheads="1" noChangeShapeType="1" noTextEdit="1"/>
                </p:cNvSpPr>
                <p:nvPr/>
              </p:nvSpPr>
              <p:spPr>
                <a:xfrm>
                  <a:off x="10558914" y="1547393"/>
                  <a:ext cx="352917" cy="276999"/>
                </a:xfrm>
                <a:prstGeom prst="rect">
                  <a:avLst/>
                </a:prstGeom>
                <a:blipFill>
                  <a:blip r:embed="rId4"/>
                  <a:stretch>
                    <a:fillRect l="-17241" b="-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61B9425D-2834-77E1-EF91-E011DC688B65}"/>
                    </a:ext>
                  </a:extLst>
                </p:cNvPr>
                <p:cNvSpPr txBox="1"/>
                <p:nvPr/>
              </p:nvSpPr>
              <p:spPr>
                <a:xfrm>
                  <a:off x="8027469" y="1557018"/>
                  <a:ext cx="328872" cy="276999"/>
                </a:xfrm>
                <a:prstGeom prst="rect">
                  <a:avLst/>
                </a:prstGeom>
                <a:noFill/>
              </p:spPr>
              <p:txBody>
                <a:bodyPr wrap="none" lIns="0" tIns="0" rIns="0" bIns="0" rtlCol="0">
                  <a:spAutoFit/>
                </a:bodyPr>
                <a:lstStyle/>
                <a:p>
                  <a:pPr/>
                  <a14:m>
                    <m:oMathPara xmlns:m="http://schemas.openxmlformats.org/officeDocument/2006/math">
                      <m:oMath>
                        <m:sSup>
                          <m:sSupPr>
                            <m:ctrlPr>
                              <a:rPr lang="en-US" b="0" i="1" smtClean="0">
                                <a:latin typeface="Cambria Math" panose="02040503050406030204" pitchFamily="18" charset="0"/>
                              </a:rPr>
                            </m:ctrlPr>
                          </m:sSupPr>
                          <m:e>
                            <m:r>
                              <a:rPr lang="en-US" b="0" i="1" smtClean="0">
                                <a:latin typeface="Cambria Math" panose="02040503050406030204" pitchFamily="18" charset="0"/>
                              </a:rPr>
                              <m:t>𝐻</m:t>
                            </m:r>
                          </m:e>
                          <m:sup>
                            <m:r>
                              <a:rPr lang="en-US" b="0" i="1" smtClean="0">
                                <a:latin typeface="Cambria Math" panose="02040503050406030204" pitchFamily="18" charset="0"/>
                              </a:rPr>
                              <m:t>0</m:t>
                            </m:r>
                          </m:sup>
                        </m:sSup>
                      </m:oMath>
                    </m:oMathPara>
                  </a14:m>
                  <a:endParaRPr lang="en-US" dirty="0"/>
                </a:p>
              </p:txBody>
            </p:sp>
          </mc:Choice>
          <mc:Fallback xmlns="">
            <p:sp>
              <p:nvSpPr>
                <p:cNvPr id="16" name="TextBox 15">
                  <a:extLst>
                    <a:ext uri="{FF2B5EF4-FFF2-40B4-BE49-F238E27FC236}">
                      <a16:creationId xmlns:a16="http://schemas.microsoft.com/office/drawing/2014/main" id="{61B9425D-2834-77E1-EF91-E011DC688B65}"/>
                    </a:ext>
                  </a:extLst>
                </p:cNvPr>
                <p:cNvSpPr txBox="1">
                  <a:spLocks noRot="1" noChangeAspect="1" noMove="1" noResize="1" noEditPoints="1" noAdjustHandles="1" noChangeArrowheads="1" noChangeShapeType="1" noTextEdit="1"/>
                </p:cNvSpPr>
                <p:nvPr/>
              </p:nvSpPr>
              <p:spPr>
                <a:xfrm>
                  <a:off x="8027469" y="1557018"/>
                  <a:ext cx="328872" cy="276999"/>
                </a:xfrm>
                <a:prstGeom prst="rect">
                  <a:avLst/>
                </a:prstGeom>
                <a:blipFill>
                  <a:blip r:embed="rId6"/>
                  <a:stretch>
                    <a:fillRect l="-16667" r="-7407" b="-6522"/>
                  </a:stretch>
                </a:blipFill>
              </p:spPr>
              <p:txBody>
                <a:bodyPr/>
                <a:lstStyle/>
                <a:p>
                  <a:r>
                    <a:rPr lang="en-US">
                      <a:noFill/>
                    </a:rPr>
                    <a:t> </a:t>
                  </a:r>
                </a:p>
              </p:txBody>
            </p:sp>
          </mc:Fallback>
        </mc:AlternateContent>
        <p:cxnSp>
          <p:nvCxnSpPr>
            <p:cNvPr id="18" name="Straight Arrow Connector 17">
              <a:extLst>
                <a:ext uri="{FF2B5EF4-FFF2-40B4-BE49-F238E27FC236}">
                  <a16:creationId xmlns:a16="http://schemas.microsoft.com/office/drawing/2014/main" id="{AEDC10F8-EE4F-1362-D34C-792173281A23}"/>
                </a:ext>
              </a:extLst>
            </p:cNvPr>
            <p:cNvCxnSpPr/>
            <p:nvPr/>
          </p:nvCxnSpPr>
          <p:spPr>
            <a:xfrm flipH="1">
              <a:off x="9134375" y="1685892"/>
              <a:ext cx="322446" cy="33541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78D3CFFF-EA43-3424-32AD-495DBEBA5CAA}"/>
                    </a:ext>
                  </a:extLst>
                </p:cNvPr>
                <p:cNvSpPr txBox="1"/>
                <p:nvPr/>
              </p:nvSpPr>
              <p:spPr>
                <a:xfrm>
                  <a:off x="8939265" y="1910977"/>
                  <a:ext cx="165366" cy="276999"/>
                </a:xfrm>
                <a:prstGeom prst="rect">
                  <a:avLst/>
                </a:prstGeom>
                <a:noFill/>
              </p:spPr>
              <p:txBody>
                <a:bodyPr wrap="none" lIns="0" tIns="0" rIns="0" bIns="0" rtlCol="0">
                  <a:spAutoFit/>
                </a:bodyPr>
                <a:lstStyle/>
                <a:p>
                  <a:pPr/>
                  <a14:m>
                    <m:oMathPara xmlns:m="http://schemas.openxmlformats.org/officeDocument/2006/math">
                      <m:oMath>
                        <m:r>
                          <a:rPr lang="en-US" b="0" i="1" smtClean="0">
                            <a:latin typeface="Cambria Math" panose="02040503050406030204" pitchFamily="18" charset="0"/>
                          </a:rPr>
                          <m:t>𝑒</m:t>
                        </m:r>
                      </m:oMath>
                    </m:oMathPara>
                  </a14:m>
                  <a:endParaRPr lang="en-US" dirty="0"/>
                </a:p>
              </p:txBody>
            </p:sp>
          </mc:Choice>
          <mc:Fallback xmlns="">
            <p:sp>
              <p:nvSpPr>
                <p:cNvPr id="19" name="TextBox 18">
                  <a:extLst>
                    <a:ext uri="{FF2B5EF4-FFF2-40B4-BE49-F238E27FC236}">
                      <a16:creationId xmlns:a16="http://schemas.microsoft.com/office/drawing/2014/main" id="{78D3CFFF-EA43-3424-32AD-495DBEBA5CAA}"/>
                    </a:ext>
                  </a:extLst>
                </p:cNvPr>
                <p:cNvSpPr txBox="1">
                  <a:spLocks noRot="1" noChangeAspect="1" noMove="1" noResize="1" noEditPoints="1" noAdjustHandles="1" noChangeArrowheads="1" noChangeShapeType="1" noTextEdit="1"/>
                </p:cNvSpPr>
                <p:nvPr/>
              </p:nvSpPr>
              <p:spPr>
                <a:xfrm>
                  <a:off x="8939265" y="1910977"/>
                  <a:ext cx="165366" cy="276999"/>
                </a:xfrm>
                <a:prstGeom prst="rect">
                  <a:avLst/>
                </a:prstGeom>
                <a:blipFill>
                  <a:blip r:embed="rId7"/>
                  <a:stretch>
                    <a:fillRect l="-22222" r="-22222"/>
                  </a:stretch>
                </a:blipFill>
              </p:spPr>
              <p:txBody>
                <a:bodyPr/>
                <a:lstStyle/>
                <a:p>
                  <a:r>
                    <a:rPr lang="en-US">
                      <a:noFill/>
                    </a:rPr>
                    <a:t> </a:t>
                  </a:r>
                </a:p>
              </p:txBody>
            </p:sp>
          </mc:Fallback>
        </mc:AlternateContent>
      </p:grpSp>
      <p:pic>
        <p:nvPicPr>
          <p:cNvPr id="11" name="Picture 10">
            <a:extLst>
              <a:ext uri="{FF2B5EF4-FFF2-40B4-BE49-F238E27FC236}">
                <a16:creationId xmlns:a16="http://schemas.microsoft.com/office/drawing/2014/main" id="{7E8A8D6D-CB34-5FD4-B114-A259FE937705}"/>
              </a:ext>
            </a:extLst>
          </p:cNvPr>
          <p:cNvPicPr>
            <a:picLocks noChangeAspect="1"/>
          </p:cNvPicPr>
          <p:nvPr/>
        </p:nvPicPr>
        <p:blipFill>
          <a:blip r:embed="rId8"/>
          <a:stretch>
            <a:fillRect/>
          </a:stretch>
        </p:blipFill>
        <p:spPr>
          <a:xfrm>
            <a:off x="6514423" y="2558450"/>
            <a:ext cx="4336739" cy="3314415"/>
          </a:xfrm>
          <a:prstGeom prst="rect">
            <a:avLst/>
          </a:prstGeom>
        </p:spPr>
      </p:pic>
    </p:spTree>
    <p:extLst>
      <p:ext uri="{BB962C8B-B14F-4D97-AF65-F5344CB8AC3E}">
        <p14:creationId xmlns:p14="http://schemas.microsoft.com/office/powerpoint/2010/main" val="598421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Content Placeholder 91">
            <a:extLst>
              <a:ext uri="{FF2B5EF4-FFF2-40B4-BE49-F238E27FC236}">
                <a16:creationId xmlns:a16="http://schemas.microsoft.com/office/drawing/2014/main" id="{D19739E5-64F5-4011-B5E4-AEFC02D103DF}"/>
              </a:ext>
            </a:extLst>
          </p:cNvPr>
          <p:cNvPicPr>
            <a:picLocks noGrp="1" noChangeAspect="1"/>
          </p:cNvPicPr>
          <p:nvPr/>
        </p:nvPicPr>
        <p:blipFill>
          <a:blip r:embed="rId3"/>
          <a:srcRect l="50000" b="-994"/>
          <a:stretch>
            <a:fillRect/>
          </a:stretch>
        </p:blipFill>
        <p:spPr bwMode="auto">
          <a:xfrm>
            <a:off x="9699042" y="1189368"/>
            <a:ext cx="2249122" cy="1773641"/>
          </a:xfrm>
          <a:prstGeom prst="rect">
            <a:avLst/>
          </a:prstGeom>
          <a:noFill/>
          <a:ln w="9525">
            <a:noFill/>
            <a:miter lim="800000"/>
            <a:headEnd/>
            <a:tailEnd/>
          </a:ln>
        </p:spPr>
      </p:pic>
      <p:pic>
        <p:nvPicPr>
          <p:cNvPr id="7" name="Picture 6">
            <a:extLst>
              <a:ext uri="{FF2B5EF4-FFF2-40B4-BE49-F238E27FC236}">
                <a16:creationId xmlns:a16="http://schemas.microsoft.com/office/drawing/2014/main" id="{7433A277-1A2C-0958-F568-9F0B2C7C2A8B}"/>
              </a:ext>
            </a:extLst>
          </p:cNvPr>
          <p:cNvPicPr>
            <a:picLocks noChangeAspect="1"/>
          </p:cNvPicPr>
          <p:nvPr/>
        </p:nvPicPr>
        <p:blipFill>
          <a:blip r:embed="rId4"/>
          <a:stretch>
            <a:fillRect/>
          </a:stretch>
        </p:blipFill>
        <p:spPr>
          <a:xfrm>
            <a:off x="2121117" y="1246377"/>
            <a:ext cx="7601712" cy="3749023"/>
          </a:xfrm>
          <a:prstGeom prst="rect">
            <a:avLst/>
          </a:prstGeom>
        </p:spPr>
      </p:pic>
      <p:sp>
        <p:nvSpPr>
          <p:cNvPr id="8" name="TextBox 7">
            <a:extLst>
              <a:ext uri="{FF2B5EF4-FFF2-40B4-BE49-F238E27FC236}">
                <a16:creationId xmlns:a16="http://schemas.microsoft.com/office/drawing/2014/main" id="{BB916CFF-52A8-DAB7-5120-849535FEAF05}"/>
              </a:ext>
            </a:extLst>
          </p:cNvPr>
          <p:cNvSpPr txBox="1"/>
          <p:nvPr/>
        </p:nvSpPr>
        <p:spPr>
          <a:xfrm>
            <a:off x="6845734" y="1272388"/>
            <a:ext cx="2327142" cy="830997"/>
          </a:xfrm>
          <a:prstGeom prst="rect">
            <a:avLst/>
          </a:prstGeom>
          <a:noFill/>
        </p:spPr>
        <p:txBody>
          <a:bodyPr wrap="square" rtlCol="0">
            <a:spAutoFit/>
          </a:bodyPr>
          <a:lstStyle/>
          <a:p>
            <a:pPr algn="r"/>
            <a:r>
              <a:rPr lang="en-US" sz="2400"/>
              <a:t>Dominated by halo</a:t>
            </a:r>
          </a:p>
        </p:txBody>
      </p:sp>
      <p:sp>
        <p:nvSpPr>
          <p:cNvPr id="9" name="TextBox 8">
            <a:extLst>
              <a:ext uri="{FF2B5EF4-FFF2-40B4-BE49-F238E27FC236}">
                <a16:creationId xmlns:a16="http://schemas.microsoft.com/office/drawing/2014/main" id="{8AA705E2-24A2-640A-1B0C-F05E2084E382}"/>
              </a:ext>
            </a:extLst>
          </p:cNvPr>
          <p:cNvSpPr txBox="1"/>
          <p:nvPr/>
        </p:nvSpPr>
        <p:spPr>
          <a:xfrm>
            <a:off x="2296435" y="1301777"/>
            <a:ext cx="2838076" cy="830997"/>
          </a:xfrm>
          <a:prstGeom prst="rect">
            <a:avLst/>
          </a:prstGeom>
          <a:noFill/>
        </p:spPr>
        <p:txBody>
          <a:bodyPr wrap="square" rtlCol="0">
            <a:spAutoFit/>
          </a:bodyPr>
          <a:lstStyle/>
          <a:p>
            <a:r>
              <a:rPr lang="en-US" sz="2400"/>
              <a:t>Dominated by </a:t>
            </a:r>
          </a:p>
          <a:p>
            <a:r>
              <a:rPr lang="en-US" sz="2400" err="1"/>
              <a:t>intrabeam</a:t>
            </a:r>
            <a:r>
              <a:rPr lang="en-US" sz="2400"/>
              <a:t> stripping</a:t>
            </a:r>
          </a:p>
        </p:txBody>
      </p:sp>
      <p:grpSp>
        <p:nvGrpSpPr>
          <p:cNvPr id="18" name="Group 17">
            <a:extLst>
              <a:ext uri="{FF2B5EF4-FFF2-40B4-BE49-F238E27FC236}">
                <a16:creationId xmlns:a16="http://schemas.microsoft.com/office/drawing/2014/main" id="{ECCBA132-599C-CD34-72D3-3E20125387CF}"/>
              </a:ext>
            </a:extLst>
          </p:cNvPr>
          <p:cNvGrpSpPr/>
          <p:nvPr/>
        </p:nvGrpSpPr>
        <p:grpSpPr>
          <a:xfrm>
            <a:off x="149554" y="1618006"/>
            <a:ext cx="9935095" cy="4548847"/>
            <a:chOff x="2062972" y="2114576"/>
            <a:chExt cx="9935095" cy="4548847"/>
          </a:xfrm>
        </p:grpSpPr>
        <p:cxnSp>
          <p:nvCxnSpPr>
            <p:cNvPr id="11" name="Straight Arrow Connector 10">
              <a:extLst>
                <a:ext uri="{FF2B5EF4-FFF2-40B4-BE49-F238E27FC236}">
                  <a16:creationId xmlns:a16="http://schemas.microsoft.com/office/drawing/2014/main" id="{C406FA92-41D7-150D-2C6A-A938E20E20A8}"/>
                </a:ext>
              </a:extLst>
            </p:cNvPr>
            <p:cNvCxnSpPr>
              <a:cxnSpLocks/>
            </p:cNvCxnSpPr>
            <p:nvPr/>
          </p:nvCxnSpPr>
          <p:spPr>
            <a:xfrm>
              <a:off x="2432304" y="6108192"/>
              <a:ext cx="9565763" cy="0"/>
            </a:xfrm>
            <a:prstGeom prst="straightConnector1">
              <a:avLst/>
            </a:prstGeom>
            <a:ln w="9525" cap="flat" cmpd="sng" algn="ctr">
              <a:solidFill>
                <a:srgbClr val="00206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12" name="TextBox 11">
              <a:extLst>
                <a:ext uri="{FF2B5EF4-FFF2-40B4-BE49-F238E27FC236}">
                  <a16:creationId xmlns:a16="http://schemas.microsoft.com/office/drawing/2014/main" id="{F4FA4C29-E3F4-3F98-4EA6-4018325D187B}"/>
                </a:ext>
              </a:extLst>
            </p:cNvPr>
            <p:cNvSpPr txBox="1"/>
            <p:nvPr/>
          </p:nvSpPr>
          <p:spPr>
            <a:xfrm>
              <a:off x="3301544" y="6294091"/>
              <a:ext cx="4037762" cy="369332"/>
            </a:xfrm>
            <a:prstGeom prst="rect">
              <a:avLst/>
            </a:prstGeom>
            <a:noFill/>
          </p:spPr>
          <p:txBody>
            <a:bodyPr wrap="square" rtlCol="0">
              <a:spAutoFit/>
            </a:bodyPr>
            <a:lstStyle/>
            <a:p>
              <a:r>
                <a:rPr lang="en-US"/>
                <a:t>Beam optics  (~ bunch size)</a:t>
              </a:r>
            </a:p>
          </p:txBody>
        </p:sp>
        <p:cxnSp>
          <p:nvCxnSpPr>
            <p:cNvPr id="15" name="Straight Arrow Connector 14">
              <a:extLst>
                <a:ext uri="{FF2B5EF4-FFF2-40B4-BE49-F238E27FC236}">
                  <a16:creationId xmlns:a16="http://schemas.microsoft.com/office/drawing/2014/main" id="{5A1C0B0D-B902-E267-96A9-A7C1A1C6D99F}"/>
                </a:ext>
              </a:extLst>
            </p:cNvPr>
            <p:cNvCxnSpPr>
              <a:cxnSpLocks/>
            </p:cNvCxnSpPr>
            <p:nvPr/>
          </p:nvCxnSpPr>
          <p:spPr>
            <a:xfrm flipV="1">
              <a:off x="2432304" y="2415593"/>
              <a:ext cx="0" cy="3692599"/>
            </a:xfrm>
            <a:prstGeom prst="straightConnector1">
              <a:avLst/>
            </a:prstGeom>
            <a:ln w="9525" cap="flat" cmpd="sng" algn="ctr">
              <a:solidFill>
                <a:srgbClr val="00206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17" name="TextBox 16">
              <a:extLst>
                <a:ext uri="{FF2B5EF4-FFF2-40B4-BE49-F238E27FC236}">
                  <a16:creationId xmlns:a16="http://schemas.microsoft.com/office/drawing/2014/main" id="{1B54E376-43AB-E610-1F0C-7CBD596FB0E3}"/>
                </a:ext>
              </a:extLst>
            </p:cNvPr>
            <p:cNvSpPr txBox="1"/>
            <p:nvPr/>
          </p:nvSpPr>
          <p:spPr>
            <a:xfrm rot="16200000">
              <a:off x="970940" y="3206608"/>
              <a:ext cx="2553396" cy="369332"/>
            </a:xfrm>
            <a:prstGeom prst="rect">
              <a:avLst/>
            </a:prstGeom>
            <a:noFill/>
          </p:spPr>
          <p:txBody>
            <a:bodyPr wrap="square" rtlCol="0">
              <a:spAutoFit/>
            </a:bodyPr>
            <a:lstStyle/>
            <a:p>
              <a:r>
                <a:rPr lang="en-US"/>
                <a:t>Beam loss</a:t>
              </a:r>
            </a:p>
          </p:txBody>
        </p:sp>
      </p:grpSp>
      <p:sp>
        <p:nvSpPr>
          <p:cNvPr id="20" name="Title 19">
            <a:extLst>
              <a:ext uri="{FF2B5EF4-FFF2-40B4-BE49-F238E27FC236}">
                <a16:creationId xmlns:a16="http://schemas.microsoft.com/office/drawing/2014/main" id="{39FE2F18-7C16-E0AF-878E-B9292852F998}"/>
              </a:ext>
            </a:extLst>
          </p:cNvPr>
          <p:cNvSpPr>
            <a:spLocks noGrp="1"/>
          </p:cNvSpPr>
          <p:nvPr>
            <p:ph type="title"/>
          </p:nvPr>
        </p:nvSpPr>
        <p:spPr/>
        <p:txBody>
          <a:bodyPr/>
          <a:lstStyle/>
          <a:p>
            <a:r>
              <a:rPr lang="en-US"/>
              <a:t>Beam dynamics mechanisms for LINAC beam loss</a:t>
            </a:r>
          </a:p>
        </p:txBody>
      </p:sp>
      <p:grpSp>
        <p:nvGrpSpPr>
          <p:cNvPr id="31" name="Group 30">
            <a:extLst>
              <a:ext uri="{FF2B5EF4-FFF2-40B4-BE49-F238E27FC236}">
                <a16:creationId xmlns:a16="http://schemas.microsoft.com/office/drawing/2014/main" id="{7CBE0A6F-E3AF-CC02-E02C-09EC7D00E153}"/>
              </a:ext>
            </a:extLst>
          </p:cNvPr>
          <p:cNvGrpSpPr/>
          <p:nvPr/>
        </p:nvGrpSpPr>
        <p:grpSpPr>
          <a:xfrm>
            <a:off x="3854851" y="3994705"/>
            <a:ext cx="2700886" cy="474539"/>
            <a:chOff x="4042292" y="5309708"/>
            <a:chExt cx="2700886" cy="474539"/>
          </a:xfrm>
        </p:grpSpPr>
        <p:sp>
          <p:nvSpPr>
            <p:cNvPr id="19" name="Star: 5 Points 18">
              <a:extLst>
                <a:ext uri="{FF2B5EF4-FFF2-40B4-BE49-F238E27FC236}">
                  <a16:creationId xmlns:a16="http://schemas.microsoft.com/office/drawing/2014/main" id="{D1EA7FF0-EFFA-2D08-C244-E3AC7F8FEFE8}"/>
                </a:ext>
              </a:extLst>
            </p:cNvPr>
            <p:cNvSpPr/>
            <p:nvPr/>
          </p:nvSpPr>
          <p:spPr>
            <a:xfrm>
              <a:off x="4042292" y="5574930"/>
              <a:ext cx="247798" cy="209317"/>
            </a:xfrm>
            <a:prstGeom prst="star5">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7689260D-D133-6981-1E9B-315D1829D59F}"/>
                </a:ext>
              </a:extLst>
            </p:cNvPr>
            <p:cNvSpPr txBox="1"/>
            <p:nvPr/>
          </p:nvSpPr>
          <p:spPr>
            <a:xfrm>
              <a:off x="4290090" y="5309708"/>
              <a:ext cx="2453088" cy="461665"/>
            </a:xfrm>
            <a:prstGeom prst="rect">
              <a:avLst/>
            </a:prstGeom>
            <a:noFill/>
          </p:spPr>
          <p:txBody>
            <a:bodyPr wrap="square" rtlCol="0">
              <a:spAutoFit/>
            </a:bodyPr>
            <a:lstStyle/>
            <a:p>
              <a:r>
                <a:rPr lang="en-US" sz="2400"/>
                <a:t>design</a:t>
              </a:r>
            </a:p>
          </p:txBody>
        </p:sp>
      </p:grpSp>
      <p:grpSp>
        <p:nvGrpSpPr>
          <p:cNvPr id="29" name="Group 28">
            <a:extLst>
              <a:ext uri="{FF2B5EF4-FFF2-40B4-BE49-F238E27FC236}">
                <a16:creationId xmlns:a16="http://schemas.microsoft.com/office/drawing/2014/main" id="{F5C56A6A-B66B-E580-DA31-ADA9637A3BE7}"/>
              </a:ext>
            </a:extLst>
          </p:cNvPr>
          <p:cNvGrpSpPr/>
          <p:nvPr/>
        </p:nvGrpSpPr>
        <p:grpSpPr>
          <a:xfrm>
            <a:off x="5416873" y="4841760"/>
            <a:ext cx="3866466" cy="793862"/>
            <a:chOff x="5425888" y="4838837"/>
            <a:chExt cx="3866466" cy="793862"/>
          </a:xfrm>
        </p:grpSpPr>
        <p:sp>
          <p:nvSpPr>
            <p:cNvPr id="22" name="Star: 5 Points 21">
              <a:extLst>
                <a:ext uri="{FF2B5EF4-FFF2-40B4-BE49-F238E27FC236}">
                  <a16:creationId xmlns:a16="http://schemas.microsoft.com/office/drawing/2014/main" id="{BC0AADEC-A810-0E8D-A3A3-E750A4024E52}"/>
                </a:ext>
              </a:extLst>
            </p:cNvPr>
            <p:cNvSpPr/>
            <p:nvPr/>
          </p:nvSpPr>
          <p:spPr>
            <a:xfrm>
              <a:off x="5425888" y="4838837"/>
              <a:ext cx="247798" cy="209317"/>
            </a:xfrm>
            <a:prstGeom prst="star5">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9D10B9EC-4C86-F2E8-ADD2-71335B214B6A}"/>
                </a:ext>
              </a:extLst>
            </p:cNvPr>
            <p:cNvSpPr txBox="1"/>
            <p:nvPr/>
          </p:nvSpPr>
          <p:spPr>
            <a:xfrm>
              <a:off x="6183677" y="5171034"/>
              <a:ext cx="3108677" cy="461665"/>
            </a:xfrm>
            <a:prstGeom prst="rect">
              <a:avLst/>
            </a:prstGeom>
            <a:noFill/>
          </p:spPr>
          <p:txBody>
            <a:bodyPr wrap="square" rtlCol="0">
              <a:spAutoFit/>
            </a:bodyPr>
            <a:lstStyle/>
            <a:p>
              <a:r>
                <a:rPr lang="en-US" sz="2400"/>
                <a:t>Real operating point</a:t>
              </a:r>
            </a:p>
          </p:txBody>
        </p:sp>
      </p:grpSp>
      <p:grpSp>
        <p:nvGrpSpPr>
          <p:cNvPr id="30" name="Group 29">
            <a:extLst>
              <a:ext uri="{FF2B5EF4-FFF2-40B4-BE49-F238E27FC236}">
                <a16:creationId xmlns:a16="http://schemas.microsoft.com/office/drawing/2014/main" id="{FE6484EE-BA1B-6509-A17F-8F1DFB325B4E}"/>
              </a:ext>
            </a:extLst>
          </p:cNvPr>
          <p:cNvGrpSpPr/>
          <p:nvPr/>
        </p:nvGrpSpPr>
        <p:grpSpPr>
          <a:xfrm>
            <a:off x="5425888" y="2685059"/>
            <a:ext cx="2822073" cy="2227047"/>
            <a:chOff x="5425888" y="2691742"/>
            <a:chExt cx="2822073" cy="2227047"/>
          </a:xfrm>
        </p:grpSpPr>
        <p:sp>
          <p:nvSpPr>
            <p:cNvPr id="24" name="Star: 5 Points 23">
              <a:extLst>
                <a:ext uri="{FF2B5EF4-FFF2-40B4-BE49-F238E27FC236}">
                  <a16:creationId xmlns:a16="http://schemas.microsoft.com/office/drawing/2014/main" id="{8E6A0004-3016-9BF0-9376-544DD356EA0E}"/>
                </a:ext>
              </a:extLst>
            </p:cNvPr>
            <p:cNvSpPr/>
            <p:nvPr/>
          </p:nvSpPr>
          <p:spPr>
            <a:xfrm>
              <a:off x="5425888" y="2803640"/>
              <a:ext cx="247798" cy="209317"/>
            </a:xfrm>
            <a:prstGeom prst="star5">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45C21D59-DA22-66C5-B531-D93918DDBB81}"/>
                </a:ext>
              </a:extLst>
            </p:cNvPr>
            <p:cNvSpPr txBox="1"/>
            <p:nvPr/>
          </p:nvSpPr>
          <p:spPr>
            <a:xfrm>
              <a:off x="5794873" y="2691742"/>
              <a:ext cx="2453088" cy="461665"/>
            </a:xfrm>
            <a:prstGeom prst="rect">
              <a:avLst/>
            </a:prstGeom>
            <a:noFill/>
          </p:spPr>
          <p:txBody>
            <a:bodyPr wrap="square" rtlCol="0">
              <a:spAutoFit/>
            </a:bodyPr>
            <a:lstStyle/>
            <a:p>
              <a:r>
                <a:rPr lang="en-US" sz="2400"/>
                <a:t>Model prediction</a:t>
              </a:r>
            </a:p>
          </p:txBody>
        </p:sp>
        <p:cxnSp>
          <p:nvCxnSpPr>
            <p:cNvPr id="27" name="Straight Connector 26">
              <a:extLst>
                <a:ext uri="{FF2B5EF4-FFF2-40B4-BE49-F238E27FC236}">
                  <a16:creationId xmlns:a16="http://schemas.microsoft.com/office/drawing/2014/main" id="{0789F813-4F3D-B22E-DCE0-0B79B70F5F6A}"/>
                </a:ext>
              </a:extLst>
            </p:cNvPr>
            <p:cNvCxnSpPr>
              <a:cxnSpLocks/>
            </p:cNvCxnSpPr>
            <p:nvPr/>
          </p:nvCxnSpPr>
          <p:spPr>
            <a:xfrm flipV="1">
              <a:off x="5547075" y="2883592"/>
              <a:ext cx="0" cy="2035197"/>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2" name="Group 1">
            <a:extLst>
              <a:ext uri="{FF2B5EF4-FFF2-40B4-BE49-F238E27FC236}">
                <a16:creationId xmlns:a16="http://schemas.microsoft.com/office/drawing/2014/main" id="{15A69F43-BFE6-4372-BEB7-51C3168655E8}"/>
              </a:ext>
            </a:extLst>
          </p:cNvPr>
          <p:cNvGrpSpPr/>
          <p:nvPr/>
        </p:nvGrpSpPr>
        <p:grpSpPr>
          <a:xfrm>
            <a:off x="2912300" y="2319940"/>
            <a:ext cx="2221890" cy="932526"/>
            <a:chOff x="8001629" y="962526"/>
            <a:chExt cx="2919827" cy="1225450"/>
          </a:xfrm>
        </p:grpSpPr>
        <p:cxnSp>
          <p:nvCxnSpPr>
            <p:cNvPr id="3" name="Straight Arrow Connector 2">
              <a:extLst>
                <a:ext uri="{FF2B5EF4-FFF2-40B4-BE49-F238E27FC236}">
                  <a16:creationId xmlns:a16="http://schemas.microsoft.com/office/drawing/2014/main" id="{16DE16B3-9C8D-628B-8925-80504535B8C8}"/>
                </a:ext>
              </a:extLst>
            </p:cNvPr>
            <p:cNvCxnSpPr/>
            <p:nvPr/>
          </p:nvCxnSpPr>
          <p:spPr>
            <a:xfrm>
              <a:off x="8354728" y="1174282"/>
              <a:ext cx="217531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 name="Straight Arrow Connector 3">
              <a:extLst>
                <a:ext uri="{FF2B5EF4-FFF2-40B4-BE49-F238E27FC236}">
                  <a16:creationId xmlns:a16="http://schemas.microsoft.com/office/drawing/2014/main" id="{370777A0-E890-43B2-161F-033EB25E6A44}"/>
                </a:ext>
              </a:extLst>
            </p:cNvPr>
            <p:cNvCxnSpPr>
              <a:cxnSpLocks/>
            </p:cNvCxnSpPr>
            <p:nvPr/>
          </p:nvCxnSpPr>
          <p:spPr>
            <a:xfrm flipH="1">
              <a:off x="8354728" y="1653941"/>
              <a:ext cx="217531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 name="Oval 4">
              <a:extLst>
                <a:ext uri="{FF2B5EF4-FFF2-40B4-BE49-F238E27FC236}">
                  <a16:creationId xmlns:a16="http://schemas.microsoft.com/office/drawing/2014/main" id="{8F5B9358-D120-D290-7414-10C018854888}"/>
                </a:ext>
              </a:extLst>
            </p:cNvPr>
            <p:cNvSpPr/>
            <p:nvPr/>
          </p:nvSpPr>
          <p:spPr>
            <a:xfrm>
              <a:off x="9240253" y="962526"/>
              <a:ext cx="433136" cy="962527"/>
            </a:xfrm>
            <a:prstGeom prst="ellipse">
              <a:avLst/>
            </a:prstGeom>
            <a:solidFill>
              <a:schemeClr val="accent1">
                <a:alpha val="43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B27F528B-DCB4-AA0C-5021-2096ABB3FDF0}"/>
                    </a:ext>
                  </a:extLst>
                </p:cNvPr>
                <p:cNvSpPr txBox="1"/>
                <p:nvPr/>
              </p:nvSpPr>
              <p:spPr>
                <a:xfrm>
                  <a:off x="8030687" y="1022984"/>
                  <a:ext cx="352917" cy="276999"/>
                </a:xfrm>
                <a:prstGeom prst="rect">
                  <a:avLst/>
                </a:prstGeom>
                <a:noFill/>
              </p:spPr>
              <p:txBody>
                <a:bodyPr wrap="none" lIns="0" tIns="0" rIns="0" bIns="0" rtlCol="0">
                  <a:spAutoFit/>
                </a:bodyPr>
                <a:lstStyle/>
                <a:p>
                  <a:pPr/>
                  <a14:m>
                    <m:oMathPara xmlns:m="http://schemas.openxmlformats.org/officeDocument/2006/math">
                      <m:oMath>
                        <m:sSup>
                          <m:sSupPr>
                            <m:ctrlPr>
                              <a:rPr lang="en-US" b="0" i="1" smtClean="0">
                                <a:latin typeface="Cambria Math" panose="02040503050406030204" pitchFamily="18" charset="0"/>
                              </a:rPr>
                            </m:ctrlPr>
                          </m:sSupPr>
                          <m:e>
                            <m:r>
                              <a:rPr lang="en-US" b="0" i="1" smtClean="0">
                                <a:latin typeface="Cambria Math" panose="02040503050406030204" pitchFamily="18" charset="0"/>
                              </a:rPr>
                              <m:t>𝐻</m:t>
                            </m:r>
                          </m:e>
                          <m:sup>
                            <m:r>
                              <a:rPr lang="en-US" b="0" i="1" smtClean="0">
                                <a:latin typeface="Cambria Math" panose="02040503050406030204" pitchFamily="18" charset="0"/>
                              </a:rPr>
                              <m:t>−</m:t>
                            </m:r>
                          </m:sup>
                        </m:sSup>
                      </m:oMath>
                    </m:oMathPara>
                  </a14:m>
                  <a:endParaRPr lang="en-US"/>
                </a:p>
              </p:txBody>
            </p:sp>
          </mc:Choice>
          <mc:Fallback xmlns="">
            <p:sp>
              <p:nvSpPr>
                <p:cNvPr id="6" name="TextBox 5">
                  <a:extLst>
                    <a:ext uri="{FF2B5EF4-FFF2-40B4-BE49-F238E27FC236}">
                      <a16:creationId xmlns:a16="http://schemas.microsoft.com/office/drawing/2014/main" id="{B27F528B-DCB4-AA0C-5021-2096ABB3FDF0}"/>
                    </a:ext>
                  </a:extLst>
                </p:cNvPr>
                <p:cNvSpPr txBox="1">
                  <a:spLocks noRot="1" noChangeAspect="1" noMove="1" noResize="1" noEditPoints="1" noAdjustHandles="1" noChangeArrowheads="1" noChangeShapeType="1" noTextEdit="1"/>
                </p:cNvSpPr>
                <p:nvPr/>
              </p:nvSpPr>
              <p:spPr>
                <a:xfrm>
                  <a:off x="8030687" y="1022984"/>
                  <a:ext cx="352917" cy="276999"/>
                </a:xfrm>
                <a:prstGeom prst="rect">
                  <a:avLst/>
                </a:prstGeom>
                <a:blipFill>
                  <a:blip r:embed="rId5"/>
                  <a:stretch>
                    <a:fillRect l="-29545" r="-22727" b="-4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8844DA44-81AD-AD31-CEC2-15D5AE97BA48}"/>
                    </a:ext>
                  </a:extLst>
                </p:cNvPr>
                <p:cNvSpPr txBox="1"/>
                <p:nvPr/>
              </p:nvSpPr>
              <p:spPr>
                <a:xfrm>
                  <a:off x="10568539" y="1035215"/>
                  <a:ext cx="352917" cy="276999"/>
                </a:xfrm>
                <a:prstGeom prst="rect">
                  <a:avLst/>
                </a:prstGeom>
                <a:noFill/>
              </p:spPr>
              <p:txBody>
                <a:bodyPr wrap="none" lIns="0" tIns="0" rIns="0" bIns="0" rtlCol="0">
                  <a:spAutoFit/>
                </a:bodyPr>
                <a:lstStyle/>
                <a:p>
                  <a:pPr/>
                  <a14:m>
                    <m:oMathPara xmlns:m="http://schemas.openxmlformats.org/officeDocument/2006/math">
                      <m:oMath>
                        <m:sSup>
                          <m:sSupPr>
                            <m:ctrlPr>
                              <a:rPr lang="en-US" b="0" i="1" smtClean="0">
                                <a:latin typeface="Cambria Math" panose="02040503050406030204" pitchFamily="18" charset="0"/>
                              </a:rPr>
                            </m:ctrlPr>
                          </m:sSupPr>
                          <m:e>
                            <m:r>
                              <a:rPr lang="en-US" b="0" i="1" smtClean="0">
                                <a:latin typeface="Cambria Math" panose="02040503050406030204" pitchFamily="18" charset="0"/>
                              </a:rPr>
                              <m:t>𝐻</m:t>
                            </m:r>
                          </m:e>
                          <m:sup>
                            <m:r>
                              <a:rPr lang="en-US" b="0" i="1" smtClean="0">
                                <a:latin typeface="Cambria Math" panose="02040503050406030204" pitchFamily="18" charset="0"/>
                              </a:rPr>
                              <m:t>−</m:t>
                            </m:r>
                          </m:sup>
                        </m:sSup>
                      </m:oMath>
                    </m:oMathPara>
                  </a14:m>
                  <a:endParaRPr lang="en-US"/>
                </a:p>
              </p:txBody>
            </p:sp>
          </mc:Choice>
          <mc:Fallback xmlns="">
            <p:sp>
              <p:nvSpPr>
                <p:cNvPr id="10" name="TextBox 9">
                  <a:extLst>
                    <a:ext uri="{FF2B5EF4-FFF2-40B4-BE49-F238E27FC236}">
                      <a16:creationId xmlns:a16="http://schemas.microsoft.com/office/drawing/2014/main" id="{8844DA44-81AD-AD31-CEC2-15D5AE97BA48}"/>
                    </a:ext>
                  </a:extLst>
                </p:cNvPr>
                <p:cNvSpPr txBox="1">
                  <a:spLocks noRot="1" noChangeAspect="1" noMove="1" noResize="1" noEditPoints="1" noAdjustHandles="1" noChangeArrowheads="1" noChangeShapeType="1" noTextEdit="1"/>
                </p:cNvSpPr>
                <p:nvPr/>
              </p:nvSpPr>
              <p:spPr>
                <a:xfrm>
                  <a:off x="10568539" y="1035215"/>
                  <a:ext cx="352917" cy="276999"/>
                </a:xfrm>
                <a:prstGeom prst="rect">
                  <a:avLst/>
                </a:prstGeom>
                <a:blipFill>
                  <a:blip r:embed="rId6"/>
                  <a:stretch>
                    <a:fillRect l="-29545" r="-22727" b="-4117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E6AB7938-270C-FB1B-CA45-B08FCD376687}"/>
                    </a:ext>
                  </a:extLst>
                </p:cNvPr>
                <p:cNvSpPr txBox="1"/>
                <p:nvPr/>
              </p:nvSpPr>
              <p:spPr>
                <a:xfrm>
                  <a:off x="10558914" y="1547393"/>
                  <a:ext cx="352917" cy="276999"/>
                </a:xfrm>
                <a:prstGeom prst="rect">
                  <a:avLst/>
                </a:prstGeom>
                <a:noFill/>
              </p:spPr>
              <p:txBody>
                <a:bodyPr wrap="none" lIns="0" tIns="0" rIns="0" bIns="0" rtlCol="0">
                  <a:spAutoFit/>
                </a:bodyPr>
                <a:lstStyle/>
                <a:p>
                  <a:pPr/>
                  <a14:m>
                    <m:oMathPara xmlns:m="http://schemas.openxmlformats.org/officeDocument/2006/math">
                      <m:oMath>
                        <m:sSup>
                          <m:sSupPr>
                            <m:ctrlPr>
                              <a:rPr lang="en-US" b="0" i="1" smtClean="0">
                                <a:latin typeface="Cambria Math" panose="02040503050406030204" pitchFamily="18" charset="0"/>
                              </a:rPr>
                            </m:ctrlPr>
                          </m:sSupPr>
                          <m:e>
                            <m:r>
                              <a:rPr lang="en-US" b="0" i="1" smtClean="0">
                                <a:latin typeface="Cambria Math" panose="02040503050406030204" pitchFamily="18" charset="0"/>
                              </a:rPr>
                              <m:t>𝐻</m:t>
                            </m:r>
                          </m:e>
                          <m:sup>
                            <m:r>
                              <a:rPr lang="en-US" b="0" i="1" smtClean="0">
                                <a:latin typeface="Cambria Math" panose="02040503050406030204" pitchFamily="18" charset="0"/>
                              </a:rPr>
                              <m:t>−</m:t>
                            </m:r>
                          </m:sup>
                        </m:sSup>
                      </m:oMath>
                    </m:oMathPara>
                  </a14:m>
                  <a:endParaRPr lang="en-US"/>
                </a:p>
              </p:txBody>
            </p:sp>
          </mc:Choice>
          <mc:Fallback xmlns="">
            <p:sp>
              <p:nvSpPr>
                <p:cNvPr id="13" name="TextBox 12">
                  <a:extLst>
                    <a:ext uri="{FF2B5EF4-FFF2-40B4-BE49-F238E27FC236}">
                      <a16:creationId xmlns:a16="http://schemas.microsoft.com/office/drawing/2014/main" id="{E6AB7938-270C-FB1B-CA45-B08FCD376687}"/>
                    </a:ext>
                  </a:extLst>
                </p:cNvPr>
                <p:cNvSpPr txBox="1">
                  <a:spLocks noRot="1" noChangeAspect="1" noMove="1" noResize="1" noEditPoints="1" noAdjustHandles="1" noChangeArrowheads="1" noChangeShapeType="1" noTextEdit="1"/>
                </p:cNvSpPr>
                <p:nvPr/>
              </p:nvSpPr>
              <p:spPr>
                <a:xfrm>
                  <a:off x="10558914" y="1547393"/>
                  <a:ext cx="352917" cy="276999"/>
                </a:xfrm>
                <a:prstGeom prst="rect">
                  <a:avLst/>
                </a:prstGeom>
                <a:blipFill>
                  <a:blip r:embed="rId7"/>
                  <a:stretch>
                    <a:fillRect l="-31818" r="-22727" b="-4117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9A78F720-2155-EF78-7832-F2759E594D1A}"/>
                    </a:ext>
                  </a:extLst>
                </p:cNvPr>
                <p:cNvSpPr txBox="1"/>
                <p:nvPr/>
              </p:nvSpPr>
              <p:spPr>
                <a:xfrm>
                  <a:off x="8001629" y="1557018"/>
                  <a:ext cx="328871" cy="276999"/>
                </a:xfrm>
                <a:prstGeom prst="rect">
                  <a:avLst/>
                </a:prstGeom>
                <a:noFill/>
              </p:spPr>
              <p:txBody>
                <a:bodyPr wrap="none" lIns="0" tIns="0" rIns="0" bIns="0" rtlCol="0">
                  <a:spAutoFit/>
                </a:bodyPr>
                <a:lstStyle/>
                <a:p>
                  <a:pPr/>
                  <a14:m>
                    <m:oMathPara xmlns:m="http://schemas.openxmlformats.org/officeDocument/2006/math">
                      <m:oMath>
                        <m:sSup>
                          <m:sSupPr>
                            <m:ctrlPr>
                              <a:rPr lang="en-US" b="0" i="1" smtClean="0">
                                <a:latin typeface="Cambria Math" panose="02040503050406030204" pitchFamily="18" charset="0"/>
                              </a:rPr>
                            </m:ctrlPr>
                          </m:sSupPr>
                          <m:e>
                            <m:r>
                              <a:rPr lang="en-US" b="0" i="1" smtClean="0">
                                <a:latin typeface="Cambria Math" panose="02040503050406030204" pitchFamily="18" charset="0"/>
                              </a:rPr>
                              <m:t>𝐻</m:t>
                            </m:r>
                          </m:e>
                          <m:sup>
                            <m:r>
                              <a:rPr lang="en-US" b="0" i="1" smtClean="0">
                                <a:latin typeface="Cambria Math" panose="02040503050406030204" pitchFamily="18" charset="0"/>
                              </a:rPr>
                              <m:t>0</m:t>
                            </m:r>
                          </m:sup>
                        </m:sSup>
                      </m:oMath>
                    </m:oMathPara>
                  </a14:m>
                  <a:endParaRPr lang="en-US"/>
                </a:p>
              </p:txBody>
            </p:sp>
          </mc:Choice>
          <mc:Fallback xmlns="">
            <p:sp>
              <p:nvSpPr>
                <p:cNvPr id="14" name="TextBox 13">
                  <a:extLst>
                    <a:ext uri="{FF2B5EF4-FFF2-40B4-BE49-F238E27FC236}">
                      <a16:creationId xmlns:a16="http://schemas.microsoft.com/office/drawing/2014/main" id="{9A78F720-2155-EF78-7832-F2759E594D1A}"/>
                    </a:ext>
                  </a:extLst>
                </p:cNvPr>
                <p:cNvSpPr txBox="1">
                  <a:spLocks noRot="1" noChangeAspect="1" noMove="1" noResize="1" noEditPoints="1" noAdjustHandles="1" noChangeArrowheads="1" noChangeShapeType="1" noTextEdit="1"/>
                </p:cNvSpPr>
                <p:nvPr/>
              </p:nvSpPr>
              <p:spPr>
                <a:xfrm>
                  <a:off x="8001629" y="1557018"/>
                  <a:ext cx="328871" cy="276999"/>
                </a:xfrm>
                <a:prstGeom prst="rect">
                  <a:avLst/>
                </a:prstGeom>
                <a:blipFill>
                  <a:blip r:embed="rId8"/>
                  <a:stretch>
                    <a:fillRect l="-34146" t="-2941" r="-31707" b="-41176"/>
                  </a:stretch>
                </a:blipFill>
              </p:spPr>
              <p:txBody>
                <a:bodyPr/>
                <a:lstStyle/>
                <a:p>
                  <a:r>
                    <a:rPr lang="en-US">
                      <a:noFill/>
                    </a:rPr>
                    <a:t> </a:t>
                  </a:r>
                </a:p>
              </p:txBody>
            </p:sp>
          </mc:Fallback>
        </mc:AlternateContent>
        <p:cxnSp>
          <p:nvCxnSpPr>
            <p:cNvPr id="16" name="Straight Arrow Connector 15">
              <a:extLst>
                <a:ext uri="{FF2B5EF4-FFF2-40B4-BE49-F238E27FC236}">
                  <a16:creationId xmlns:a16="http://schemas.microsoft.com/office/drawing/2014/main" id="{872BFA9D-D067-6BE3-6B52-9FED04E34B4A}"/>
                </a:ext>
              </a:extLst>
            </p:cNvPr>
            <p:cNvCxnSpPr/>
            <p:nvPr/>
          </p:nvCxnSpPr>
          <p:spPr>
            <a:xfrm flipH="1">
              <a:off x="9134375" y="1685892"/>
              <a:ext cx="322446" cy="33541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EEBA6A53-1E26-C976-4C98-2DD0976BEB6F}"/>
                    </a:ext>
                  </a:extLst>
                </p:cNvPr>
                <p:cNvSpPr txBox="1"/>
                <p:nvPr/>
              </p:nvSpPr>
              <p:spPr>
                <a:xfrm>
                  <a:off x="8939265" y="1910977"/>
                  <a:ext cx="165366" cy="276999"/>
                </a:xfrm>
                <a:prstGeom prst="rect">
                  <a:avLst/>
                </a:prstGeom>
                <a:noFill/>
              </p:spPr>
              <p:txBody>
                <a:bodyPr wrap="none" lIns="0" tIns="0" rIns="0" bIns="0" rtlCol="0">
                  <a:spAutoFit/>
                </a:bodyPr>
                <a:lstStyle/>
                <a:p>
                  <a:pPr/>
                  <a14:m>
                    <m:oMathPara xmlns:m="http://schemas.openxmlformats.org/officeDocument/2006/math">
                      <m:oMath>
                        <m:r>
                          <a:rPr lang="en-US" b="0" i="1" smtClean="0">
                            <a:latin typeface="Cambria Math" panose="02040503050406030204" pitchFamily="18" charset="0"/>
                          </a:rPr>
                          <m:t>𝑒</m:t>
                        </m:r>
                      </m:oMath>
                    </m:oMathPara>
                  </a14:m>
                  <a:endParaRPr lang="en-US"/>
                </a:p>
              </p:txBody>
            </p:sp>
          </mc:Choice>
          <mc:Fallback xmlns="">
            <p:sp>
              <p:nvSpPr>
                <p:cNvPr id="26" name="TextBox 25">
                  <a:extLst>
                    <a:ext uri="{FF2B5EF4-FFF2-40B4-BE49-F238E27FC236}">
                      <a16:creationId xmlns:a16="http://schemas.microsoft.com/office/drawing/2014/main" id="{EEBA6A53-1E26-C976-4C98-2DD0976BEB6F}"/>
                    </a:ext>
                  </a:extLst>
                </p:cNvPr>
                <p:cNvSpPr txBox="1">
                  <a:spLocks noRot="1" noChangeAspect="1" noMove="1" noResize="1" noEditPoints="1" noAdjustHandles="1" noChangeArrowheads="1" noChangeShapeType="1" noTextEdit="1"/>
                </p:cNvSpPr>
                <p:nvPr/>
              </p:nvSpPr>
              <p:spPr>
                <a:xfrm>
                  <a:off x="8939265" y="1910977"/>
                  <a:ext cx="165366" cy="276999"/>
                </a:xfrm>
                <a:prstGeom prst="rect">
                  <a:avLst/>
                </a:prstGeom>
                <a:blipFill>
                  <a:blip r:embed="rId9"/>
                  <a:stretch>
                    <a:fillRect l="-45000" r="-50000" b="-28571"/>
                  </a:stretch>
                </a:blipFill>
              </p:spPr>
              <p:txBody>
                <a:bodyPr/>
                <a:lstStyle/>
                <a:p>
                  <a:r>
                    <a:rPr lang="en-US">
                      <a:noFill/>
                    </a:rPr>
                    <a:t> </a:t>
                  </a:r>
                </a:p>
              </p:txBody>
            </p:sp>
          </mc:Fallback>
        </mc:AlternateContent>
      </p:grpSp>
    </p:spTree>
    <p:extLst>
      <p:ext uri="{BB962C8B-B14F-4D97-AF65-F5344CB8AC3E}">
        <p14:creationId xmlns:p14="http://schemas.microsoft.com/office/powerpoint/2010/main" val="2682363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DC0C04-384B-E93F-A235-10B54BA8D815}"/>
              </a:ext>
            </a:extLst>
          </p:cNvPr>
          <p:cNvSpPr>
            <a:spLocks noGrp="1"/>
          </p:cNvSpPr>
          <p:nvPr>
            <p:ph type="title"/>
          </p:nvPr>
        </p:nvSpPr>
        <p:spPr>
          <a:xfrm>
            <a:off x="429767" y="274320"/>
            <a:ext cx="11430000" cy="932388"/>
          </a:xfrm>
        </p:spPr>
        <p:txBody>
          <a:bodyPr/>
          <a:lstStyle/>
          <a:p>
            <a:r>
              <a:rPr lang="en-US" dirty="0"/>
              <a:t>Production optics have been empirically tuned away from design</a:t>
            </a:r>
          </a:p>
        </p:txBody>
      </p:sp>
      <p:pic>
        <p:nvPicPr>
          <p:cNvPr id="5" name="Picture 4">
            <a:extLst>
              <a:ext uri="{FF2B5EF4-FFF2-40B4-BE49-F238E27FC236}">
                <a16:creationId xmlns:a16="http://schemas.microsoft.com/office/drawing/2014/main" id="{E982025F-04BC-DFD3-3A07-8F7175E72EC3}"/>
              </a:ext>
            </a:extLst>
          </p:cNvPr>
          <p:cNvPicPr>
            <a:picLocks noChangeAspect="1"/>
          </p:cNvPicPr>
          <p:nvPr/>
        </p:nvPicPr>
        <p:blipFill>
          <a:blip r:embed="rId3"/>
          <a:stretch>
            <a:fillRect/>
          </a:stretch>
        </p:blipFill>
        <p:spPr>
          <a:xfrm>
            <a:off x="2475869" y="1206708"/>
            <a:ext cx="5756223" cy="3837482"/>
          </a:xfrm>
          <a:prstGeom prst="rect">
            <a:avLst/>
          </a:prstGeom>
        </p:spPr>
      </p:pic>
      <p:sp>
        <p:nvSpPr>
          <p:cNvPr id="6" name="TextBox 5">
            <a:extLst>
              <a:ext uri="{FF2B5EF4-FFF2-40B4-BE49-F238E27FC236}">
                <a16:creationId xmlns:a16="http://schemas.microsoft.com/office/drawing/2014/main" id="{22BCB64D-4AAE-7702-1769-7A8405079D4A}"/>
              </a:ext>
            </a:extLst>
          </p:cNvPr>
          <p:cNvSpPr txBox="1"/>
          <p:nvPr/>
        </p:nvSpPr>
        <p:spPr>
          <a:xfrm>
            <a:off x="2593298" y="5448925"/>
            <a:ext cx="8154649" cy="646331"/>
          </a:xfrm>
          <a:prstGeom prst="rect">
            <a:avLst/>
          </a:prstGeom>
          <a:noFill/>
        </p:spPr>
        <p:txBody>
          <a:bodyPr wrap="square" rtlCol="0">
            <a:spAutoFit/>
          </a:bodyPr>
          <a:lstStyle/>
          <a:p>
            <a:r>
              <a:rPr lang="en-US" dirty="0"/>
              <a:t>Settings for warm linac cavities from 2015-2025. </a:t>
            </a:r>
          </a:p>
          <a:p>
            <a:r>
              <a:rPr lang="en-US" dirty="0"/>
              <a:t>(MEBT cavity amplitude settings are approximated, due to missing data)</a:t>
            </a:r>
          </a:p>
        </p:txBody>
      </p:sp>
    </p:spTree>
    <p:extLst>
      <p:ext uri="{BB962C8B-B14F-4D97-AF65-F5344CB8AC3E}">
        <p14:creationId xmlns:p14="http://schemas.microsoft.com/office/powerpoint/2010/main" val="36404069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5720BC6-1B5E-F0E4-5C3C-4AC53ABFE1CA}"/>
              </a:ext>
            </a:extLst>
          </p:cNvPr>
          <p:cNvPicPr>
            <a:picLocks noChangeAspect="1"/>
          </p:cNvPicPr>
          <p:nvPr/>
        </p:nvPicPr>
        <p:blipFill>
          <a:blip r:embed="rId3" cstate="screen">
            <a:extLst>
              <a:ext uri="{28A0092B-C50C-407E-A947-70E740481C1C}">
                <a14:useLocalDpi xmlns:a14="http://schemas.microsoft.com/office/drawing/2010/main"/>
              </a:ext>
            </a:extLst>
          </a:blip>
          <a:srcRect t="38114" r="31779" b="23813"/>
          <a:stretch>
            <a:fillRect/>
          </a:stretch>
        </p:blipFill>
        <p:spPr>
          <a:xfrm>
            <a:off x="642647" y="489397"/>
            <a:ext cx="9661414" cy="2111292"/>
          </a:xfrm>
          <a:prstGeom prst="rect">
            <a:avLst/>
          </a:prstGeom>
        </p:spPr>
      </p:pic>
      <p:sp>
        <p:nvSpPr>
          <p:cNvPr id="6" name="Left Brace 5">
            <a:extLst>
              <a:ext uri="{FF2B5EF4-FFF2-40B4-BE49-F238E27FC236}">
                <a16:creationId xmlns:a16="http://schemas.microsoft.com/office/drawing/2014/main" id="{15B8B2A2-5DD7-C93F-B50D-48440083F14F}"/>
              </a:ext>
            </a:extLst>
          </p:cNvPr>
          <p:cNvSpPr/>
          <p:nvPr/>
        </p:nvSpPr>
        <p:spPr>
          <a:xfrm rot="5400000">
            <a:off x="6699305" y="-219264"/>
            <a:ext cx="116760" cy="3265455"/>
          </a:xfrm>
          <a:prstGeom prst="leftBrace">
            <a:avLst/>
          </a:prstGeom>
          <a:ln w="28575">
            <a:solidFill>
              <a:schemeClr val="tx1"/>
            </a:solidFill>
            <a:miter lim="800000"/>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00"/>
          </a:p>
        </p:txBody>
      </p:sp>
      <p:sp>
        <p:nvSpPr>
          <p:cNvPr id="7" name="Left Brace 6">
            <a:extLst>
              <a:ext uri="{FF2B5EF4-FFF2-40B4-BE49-F238E27FC236}">
                <a16:creationId xmlns:a16="http://schemas.microsoft.com/office/drawing/2014/main" id="{B6358935-2964-ED61-39F1-26B684BCC28C}"/>
              </a:ext>
            </a:extLst>
          </p:cNvPr>
          <p:cNvSpPr/>
          <p:nvPr/>
        </p:nvSpPr>
        <p:spPr>
          <a:xfrm rot="5400000">
            <a:off x="1717534" y="1285721"/>
            <a:ext cx="188109" cy="230045"/>
          </a:xfrm>
          <a:prstGeom prst="leftBrace">
            <a:avLst/>
          </a:prstGeom>
          <a:ln w="28575">
            <a:solidFill>
              <a:schemeClr val="tx1"/>
            </a:solidFill>
            <a:miter lim="800000"/>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00"/>
          </a:p>
        </p:txBody>
      </p:sp>
      <p:sp>
        <p:nvSpPr>
          <p:cNvPr id="8" name="Left Brace 7">
            <a:extLst>
              <a:ext uri="{FF2B5EF4-FFF2-40B4-BE49-F238E27FC236}">
                <a16:creationId xmlns:a16="http://schemas.microsoft.com/office/drawing/2014/main" id="{579F64F9-5CDB-B675-FEA9-EAD5586C86ED}"/>
              </a:ext>
            </a:extLst>
          </p:cNvPr>
          <p:cNvSpPr/>
          <p:nvPr/>
        </p:nvSpPr>
        <p:spPr>
          <a:xfrm rot="5400000">
            <a:off x="2216082" y="1069211"/>
            <a:ext cx="188109" cy="663066"/>
          </a:xfrm>
          <a:prstGeom prst="leftBrace">
            <a:avLst/>
          </a:prstGeom>
          <a:ln w="28575">
            <a:solidFill>
              <a:schemeClr val="tx1"/>
            </a:solidFill>
            <a:miter lim="800000"/>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00"/>
          </a:p>
        </p:txBody>
      </p:sp>
      <p:sp>
        <p:nvSpPr>
          <p:cNvPr id="9" name="Left Brace 8">
            <a:extLst>
              <a:ext uri="{FF2B5EF4-FFF2-40B4-BE49-F238E27FC236}">
                <a16:creationId xmlns:a16="http://schemas.microsoft.com/office/drawing/2014/main" id="{A3D29644-52C9-CFC0-23A7-09BEC2737AD5}"/>
              </a:ext>
            </a:extLst>
          </p:cNvPr>
          <p:cNvSpPr/>
          <p:nvPr/>
        </p:nvSpPr>
        <p:spPr>
          <a:xfrm rot="5400000">
            <a:off x="3138225" y="860553"/>
            <a:ext cx="188109" cy="1080382"/>
          </a:xfrm>
          <a:prstGeom prst="leftBrace">
            <a:avLst/>
          </a:prstGeom>
          <a:ln w="28575">
            <a:solidFill>
              <a:schemeClr val="tx1"/>
            </a:solidFill>
            <a:miter lim="800000"/>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00"/>
          </a:p>
        </p:txBody>
      </p:sp>
      <p:sp>
        <p:nvSpPr>
          <p:cNvPr id="10" name="Left Brace 9">
            <a:extLst>
              <a:ext uri="{FF2B5EF4-FFF2-40B4-BE49-F238E27FC236}">
                <a16:creationId xmlns:a16="http://schemas.microsoft.com/office/drawing/2014/main" id="{BBA153DB-2793-B79A-773A-B9FB259C3258}"/>
              </a:ext>
            </a:extLst>
          </p:cNvPr>
          <p:cNvSpPr/>
          <p:nvPr/>
        </p:nvSpPr>
        <p:spPr>
          <a:xfrm rot="5400000">
            <a:off x="4354661" y="769503"/>
            <a:ext cx="188109" cy="1262480"/>
          </a:xfrm>
          <a:prstGeom prst="leftBrace">
            <a:avLst/>
          </a:prstGeom>
          <a:ln w="28575">
            <a:solidFill>
              <a:schemeClr val="tx1"/>
            </a:solidFill>
            <a:miter lim="800000"/>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00"/>
          </a:p>
        </p:txBody>
      </p:sp>
      <p:sp>
        <p:nvSpPr>
          <p:cNvPr id="12" name="TextBox 11">
            <a:extLst>
              <a:ext uri="{FF2B5EF4-FFF2-40B4-BE49-F238E27FC236}">
                <a16:creationId xmlns:a16="http://schemas.microsoft.com/office/drawing/2014/main" id="{F8207553-9A55-7826-FDBE-CBD04AB807DE}"/>
              </a:ext>
            </a:extLst>
          </p:cNvPr>
          <p:cNvSpPr txBox="1"/>
          <p:nvPr/>
        </p:nvSpPr>
        <p:spPr>
          <a:xfrm>
            <a:off x="2011647" y="924155"/>
            <a:ext cx="520462" cy="315408"/>
          </a:xfrm>
          <a:prstGeom prst="rect">
            <a:avLst/>
          </a:prstGeom>
          <a:noFill/>
        </p:spPr>
        <p:txBody>
          <a:bodyPr wrap="none" rtlCol="0">
            <a:spAutoFit/>
          </a:bodyPr>
          <a:lstStyle/>
          <a:p>
            <a:pPr algn="l">
              <a:lnSpc>
                <a:spcPct val="90000"/>
              </a:lnSpc>
            </a:pPr>
            <a:r>
              <a:rPr lang="en-US" sz="1600" dirty="0">
                <a:latin typeface="+mn-lt"/>
              </a:rPr>
              <a:t>DTL</a:t>
            </a:r>
          </a:p>
        </p:txBody>
      </p:sp>
      <p:sp>
        <p:nvSpPr>
          <p:cNvPr id="13" name="TextBox 12">
            <a:extLst>
              <a:ext uri="{FF2B5EF4-FFF2-40B4-BE49-F238E27FC236}">
                <a16:creationId xmlns:a16="http://schemas.microsoft.com/office/drawing/2014/main" id="{E7777558-0D33-4F9B-858B-7799DAB01C20}"/>
              </a:ext>
            </a:extLst>
          </p:cNvPr>
          <p:cNvSpPr txBox="1"/>
          <p:nvPr/>
        </p:nvSpPr>
        <p:spPr>
          <a:xfrm>
            <a:off x="2860878" y="932722"/>
            <a:ext cx="571568" cy="315408"/>
          </a:xfrm>
          <a:prstGeom prst="rect">
            <a:avLst/>
          </a:prstGeom>
          <a:noFill/>
        </p:spPr>
        <p:txBody>
          <a:bodyPr wrap="none" rtlCol="0">
            <a:spAutoFit/>
          </a:bodyPr>
          <a:lstStyle/>
          <a:p>
            <a:pPr algn="l">
              <a:lnSpc>
                <a:spcPct val="90000"/>
              </a:lnSpc>
            </a:pPr>
            <a:r>
              <a:rPr lang="en-US" sz="1600" dirty="0">
                <a:latin typeface="+mn-lt"/>
              </a:rPr>
              <a:t>CCL</a:t>
            </a:r>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71E65DFA-99C5-4F99-38F8-CE175B75C3F2}"/>
                  </a:ext>
                </a:extLst>
              </p:cNvPr>
              <p:cNvSpPr txBox="1"/>
              <p:nvPr/>
            </p:nvSpPr>
            <p:spPr>
              <a:xfrm>
                <a:off x="3772471" y="934172"/>
                <a:ext cx="1369286" cy="314125"/>
              </a:xfrm>
              <a:prstGeom prst="rect">
                <a:avLst/>
              </a:prstGeom>
              <a:noFill/>
            </p:spPr>
            <p:txBody>
              <a:bodyPr wrap="none" rtlCol="0">
                <a:spAutoFit/>
              </a:bodyPr>
              <a:lstStyle/>
              <a:p>
                <a:pPr algn="l">
                  <a:lnSpc>
                    <a:spcPct val="90000"/>
                  </a:lnSpc>
                </a:pPr>
                <a:r>
                  <a:rPr lang="en-US" sz="1600" dirty="0">
                    <a:latin typeface="+mn-lt"/>
                  </a:rPr>
                  <a:t>SCL </a:t>
                </a:r>
                <a14:m>
                  <m:oMath xmlns:m="http://schemas.openxmlformats.org/officeDocument/2006/math">
                    <m:r>
                      <a:rPr lang="en-US" sz="1600" b="0" i="1" smtClean="0">
                        <a:latin typeface="Cambria Math" panose="02040503050406030204" pitchFamily="18" charset="0"/>
                      </a:rPr>
                      <m:t>𝛽</m:t>
                    </m:r>
                    <m:r>
                      <a:rPr lang="en-US" sz="1600" b="0" i="1" smtClean="0">
                        <a:latin typeface="Cambria Math" panose="02040503050406030204" pitchFamily="18" charset="0"/>
                      </a:rPr>
                      <m:t>=0.61</m:t>
                    </m:r>
                  </m:oMath>
                </a14:m>
                <a:endParaRPr lang="en-US" sz="1600" dirty="0">
                  <a:latin typeface="+mn-lt"/>
                </a:endParaRPr>
              </a:p>
            </p:txBody>
          </p:sp>
        </mc:Choice>
        <mc:Fallback xmlns="">
          <p:sp>
            <p:nvSpPr>
              <p:cNvPr id="14" name="TextBox 13">
                <a:extLst>
                  <a:ext uri="{FF2B5EF4-FFF2-40B4-BE49-F238E27FC236}">
                    <a16:creationId xmlns:a16="http://schemas.microsoft.com/office/drawing/2014/main" id="{71E65DFA-99C5-4F99-38F8-CE175B75C3F2}"/>
                  </a:ext>
                </a:extLst>
              </p:cNvPr>
              <p:cNvSpPr txBox="1">
                <a:spLocks noRot="1" noChangeAspect="1" noMove="1" noResize="1" noEditPoints="1" noAdjustHandles="1" noChangeArrowheads="1" noChangeShapeType="1" noTextEdit="1"/>
              </p:cNvSpPr>
              <p:nvPr/>
            </p:nvSpPr>
            <p:spPr>
              <a:xfrm>
                <a:off x="3772471" y="934172"/>
                <a:ext cx="1369286" cy="314125"/>
              </a:xfrm>
              <a:prstGeom prst="rect">
                <a:avLst/>
              </a:prstGeom>
              <a:blipFill>
                <a:blip r:embed="rId4"/>
                <a:stretch>
                  <a:fillRect l="-2679" t="-13462" b="-2307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4044504C-8233-02AB-9C66-9DBC352FF5F9}"/>
                  </a:ext>
                </a:extLst>
              </p:cNvPr>
              <p:cNvSpPr txBox="1"/>
              <p:nvPr/>
            </p:nvSpPr>
            <p:spPr>
              <a:xfrm>
                <a:off x="5965584" y="925605"/>
                <a:ext cx="1369286" cy="314125"/>
              </a:xfrm>
              <a:prstGeom prst="rect">
                <a:avLst/>
              </a:prstGeom>
              <a:noFill/>
            </p:spPr>
            <p:txBody>
              <a:bodyPr wrap="none" rtlCol="0">
                <a:spAutoFit/>
              </a:bodyPr>
              <a:lstStyle/>
              <a:p>
                <a:pPr>
                  <a:lnSpc>
                    <a:spcPct val="90000"/>
                  </a:lnSpc>
                </a:pPr>
                <a:r>
                  <a:rPr lang="en-US" sz="1600" dirty="0"/>
                  <a:t>SCL </a:t>
                </a:r>
                <a14:m>
                  <m:oMath xmlns:m="http://schemas.openxmlformats.org/officeDocument/2006/math">
                    <m:r>
                      <a:rPr lang="en-US" sz="1600" i="1">
                        <a:latin typeface="Cambria Math" panose="02040503050406030204" pitchFamily="18" charset="0"/>
                      </a:rPr>
                      <m:t>𝛽</m:t>
                    </m:r>
                    <m:r>
                      <a:rPr lang="en-US" sz="1600" i="1">
                        <a:latin typeface="Cambria Math" panose="02040503050406030204" pitchFamily="18" charset="0"/>
                      </a:rPr>
                      <m:t>=0.81</m:t>
                    </m:r>
                  </m:oMath>
                </a14:m>
                <a:endParaRPr lang="en-US" sz="1600" dirty="0"/>
              </a:p>
            </p:txBody>
          </p:sp>
        </mc:Choice>
        <mc:Fallback xmlns="">
          <p:sp>
            <p:nvSpPr>
              <p:cNvPr id="15" name="TextBox 14">
                <a:extLst>
                  <a:ext uri="{FF2B5EF4-FFF2-40B4-BE49-F238E27FC236}">
                    <a16:creationId xmlns:a16="http://schemas.microsoft.com/office/drawing/2014/main" id="{4044504C-8233-02AB-9C66-9DBC352FF5F9}"/>
                  </a:ext>
                </a:extLst>
              </p:cNvPr>
              <p:cNvSpPr txBox="1">
                <a:spLocks noRot="1" noChangeAspect="1" noMove="1" noResize="1" noEditPoints="1" noAdjustHandles="1" noChangeArrowheads="1" noChangeShapeType="1" noTextEdit="1"/>
              </p:cNvSpPr>
              <p:nvPr/>
            </p:nvSpPr>
            <p:spPr>
              <a:xfrm>
                <a:off x="5965584" y="925605"/>
                <a:ext cx="1369286" cy="314125"/>
              </a:xfrm>
              <a:prstGeom prst="rect">
                <a:avLst/>
              </a:prstGeom>
              <a:blipFill>
                <a:blip r:embed="rId5"/>
                <a:stretch>
                  <a:fillRect l="-2679" t="-13725" b="-25490"/>
                </a:stretch>
              </a:blipFill>
            </p:spPr>
            <p:txBody>
              <a:bodyPr/>
              <a:lstStyle/>
              <a:p>
                <a:r>
                  <a:rPr lang="en-US">
                    <a:noFill/>
                  </a:rPr>
                  <a:t> </a:t>
                </a:r>
              </a:p>
            </p:txBody>
          </p:sp>
        </mc:Fallback>
      </mc:AlternateContent>
      <p:sp>
        <p:nvSpPr>
          <p:cNvPr id="17" name="TextBox 16">
            <a:extLst>
              <a:ext uri="{FF2B5EF4-FFF2-40B4-BE49-F238E27FC236}">
                <a16:creationId xmlns:a16="http://schemas.microsoft.com/office/drawing/2014/main" id="{43F18AAF-E31B-C649-5E17-6F6930806A6B}"/>
              </a:ext>
            </a:extLst>
          </p:cNvPr>
          <p:cNvSpPr txBox="1"/>
          <p:nvPr/>
        </p:nvSpPr>
        <p:spPr>
          <a:xfrm>
            <a:off x="1438704" y="924155"/>
            <a:ext cx="566758" cy="315408"/>
          </a:xfrm>
          <a:prstGeom prst="rect">
            <a:avLst/>
          </a:prstGeom>
          <a:noFill/>
        </p:spPr>
        <p:txBody>
          <a:bodyPr wrap="none" rtlCol="0">
            <a:spAutoFit/>
          </a:bodyPr>
          <a:lstStyle/>
          <a:p>
            <a:pPr algn="l">
              <a:lnSpc>
                <a:spcPct val="90000"/>
              </a:lnSpc>
            </a:pPr>
            <a:r>
              <a:rPr lang="en-US" sz="1600" dirty="0">
                <a:latin typeface="+mn-lt"/>
              </a:rPr>
              <a:t>RFQ</a:t>
            </a:r>
          </a:p>
        </p:txBody>
      </p:sp>
      <p:sp>
        <p:nvSpPr>
          <p:cNvPr id="18" name="TextBox 17">
            <a:extLst>
              <a:ext uri="{FF2B5EF4-FFF2-40B4-BE49-F238E27FC236}">
                <a16:creationId xmlns:a16="http://schemas.microsoft.com/office/drawing/2014/main" id="{C03E5CFB-0E8D-0BDA-6579-91B79089BBB1}"/>
              </a:ext>
            </a:extLst>
          </p:cNvPr>
          <p:cNvSpPr txBox="1"/>
          <p:nvPr/>
        </p:nvSpPr>
        <p:spPr>
          <a:xfrm rot="19479207">
            <a:off x="8959890" y="990428"/>
            <a:ext cx="895566" cy="426849"/>
          </a:xfrm>
          <a:prstGeom prst="rect">
            <a:avLst/>
          </a:prstGeom>
          <a:noFill/>
        </p:spPr>
        <p:txBody>
          <a:bodyPr wrap="none" rtlCol="0">
            <a:spAutoFit/>
          </a:bodyPr>
          <a:lstStyle/>
          <a:p>
            <a:pPr algn="l">
              <a:lnSpc>
                <a:spcPct val="90000"/>
              </a:lnSpc>
            </a:pPr>
            <a:r>
              <a:rPr lang="en-US" sz="2400" dirty="0">
                <a:latin typeface="+mn-lt"/>
              </a:rPr>
              <a:t>HEBT</a:t>
            </a:r>
          </a:p>
        </p:txBody>
      </p:sp>
      <p:sp>
        <p:nvSpPr>
          <p:cNvPr id="11" name="TextBox 10">
            <a:extLst>
              <a:ext uri="{FF2B5EF4-FFF2-40B4-BE49-F238E27FC236}">
                <a16:creationId xmlns:a16="http://schemas.microsoft.com/office/drawing/2014/main" id="{5C7C8BA1-6A4E-F3A1-201B-A29BE41E5671}"/>
              </a:ext>
            </a:extLst>
          </p:cNvPr>
          <p:cNvSpPr txBox="1"/>
          <p:nvPr/>
        </p:nvSpPr>
        <p:spPr>
          <a:xfrm>
            <a:off x="1443189" y="1975967"/>
            <a:ext cx="1192439" cy="338554"/>
          </a:xfrm>
          <a:prstGeom prst="rect">
            <a:avLst/>
          </a:prstGeom>
          <a:solidFill>
            <a:schemeClr val="accent2">
              <a:lumMod val="20000"/>
              <a:lumOff val="80000"/>
            </a:schemeClr>
          </a:solidFill>
        </p:spPr>
        <p:txBody>
          <a:bodyPr wrap="square" rtlCol="0">
            <a:spAutoFit/>
          </a:bodyPr>
          <a:lstStyle/>
          <a:p>
            <a:r>
              <a:rPr lang="en-US" sz="1600" dirty="0"/>
              <a:t>402.5 MHz</a:t>
            </a:r>
          </a:p>
        </p:txBody>
      </p:sp>
      <p:sp>
        <p:nvSpPr>
          <p:cNvPr id="16" name="TextBox 15">
            <a:extLst>
              <a:ext uri="{FF2B5EF4-FFF2-40B4-BE49-F238E27FC236}">
                <a16:creationId xmlns:a16="http://schemas.microsoft.com/office/drawing/2014/main" id="{CBA2D56F-7CF1-FC7A-0A23-EF9C7012F2CE}"/>
              </a:ext>
            </a:extLst>
          </p:cNvPr>
          <p:cNvSpPr txBox="1"/>
          <p:nvPr/>
        </p:nvSpPr>
        <p:spPr>
          <a:xfrm>
            <a:off x="2700519" y="1975970"/>
            <a:ext cx="5688532" cy="338554"/>
          </a:xfrm>
          <a:prstGeom prst="rect">
            <a:avLst/>
          </a:prstGeom>
          <a:solidFill>
            <a:schemeClr val="accent6">
              <a:lumMod val="20000"/>
              <a:lumOff val="80000"/>
            </a:schemeClr>
          </a:solidFill>
        </p:spPr>
        <p:txBody>
          <a:bodyPr wrap="square" rtlCol="0">
            <a:spAutoFit/>
          </a:bodyPr>
          <a:lstStyle/>
          <a:p>
            <a:r>
              <a:rPr lang="en-US" sz="1600" dirty="0"/>
              <a:t>805 MHz</a:t>
            </a:r>
          </a:p>
        </p:txBody>
      </p:sp>
      <p:grpSp>
        <p:nvGrpSpPr>
          <p:cNvPr id="29" name="Group 28">
            <a:extLst>
              <a:ext uri="{FF2B5EF4-FFF2-40B4-BE49-F238E27FC236}">
                <a16:creationId xmlns:a16="http://schemas.microsoft.com/office/drawing/2014/main" id="{B40C4C3A-9B83-0037-CED5-4294DCC08095}"/>
              </a:ext>
            </a:extLst>
          </p:cNvPr>
          <p:cNvGrpSpPr/>
          <p:nvPr/>
        </p:nvGrpSpPr>
        <p:grpSpPr>
          <a:xfrm>
            <a:off x="4633771" y="577834"/>
            <a:ext cx="1370807" cy="777249"/>
            <a:chOff x="3658669" y="1148295"/>
            <a:chExt cx="1030310" cy="584187"/>
          </a:xfrm>
        </p:grpSpPr>
        <p:sp>
          <p:nvSpPr>
            <p:cNvPr id="26" name="TextBox 25">
              <a:extLst>
                <a:ext uri="{FF2B5EF4-FFF2-40B4-BE49-F238E27FC236}">
                  <a16:creationId xmlns:a16="http://schemas.microsoft.com/office/drawing/2014/main" id="{78703550-BE28-1D62-EE99-FDBF45C94341}"/>
                </a:ext>
              </a:extLst>
            </p:cNvPr>
            <p:cNvSpPr txBox="1"/>
            <p:nvPr/>
          </p:nvSpPr>
          <p:spPr>
            <a:xfrm>
              <a:off x="3658669" y="1148295"/>
              <a:ext cx="1030310" cy="254460"/>
            </a:xfrm>
            <a:prstGeom prst="rect">
              <a:avLst/>
            </a:prstGeom>
            <a:noFill/>
          </p:spPr>
          <p:txBody>
            <a:bodyPr wrap="square" rtlCol="0">
              <a:spAutoFit/>
            </a:bodyPr>
            <a:lstStyle/>
            <a:p>
              <a:r>
                <a:rPr lang="en-US" sz="1600" dirty="0"/>
                <a:t>387 MeV</a:t>
              </a:r>
            </a:p>
          </p:txBody>
        </p:sp>
        <p:cxnSp>
          <p:nvCxnSpPr>
            <p:cNvPr id="28" name="Straight Arrow Connector 27">
              <a:extLst>
                <a:ext uri="{FF2B5EF4-FFF2-40B4-BE49-F238E27FC236}">
                  <a16:creationId xmlns:a16="http://schemas.microsoft.com/office/drawing/2014/main" id="{A32D25C3-B849-727B-91D2-D98BCA3A8256}"/>
                </a:ext>
              </a:extLst>
            </p:cNvPr>
            <p:cNvCxnSpPr>
              <a:cxnSpLocks/>
            </p:cNvCxnSpPr>
            <p:nvPr/>
          </p:nvCxnSpPr>
          <p:spPr>
            <a:xfrm>
              <a:off x="3994025" y="1358721"/>
              <a:ext cx="0" cy="37376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nvGrpSpPr>
          <p:cNvPr id="30" name="Group 29">
            <a:extLst>
              <a:ext uri="{FF2B5EF4-FFF2-40B4-BE49-F238E27FC236}">
                <a16:creationId xmlns:a16="http://schemas.microsoft.com/office/drawing/2014/main" id="{6C5D18DD-F444-4A86-442C-3633C8B76E58}"/>
              </a:ext>
            </a:extLst>
          </p:cNvPr>
          <p:cNvGrpSpPr/>
          <p:nvPr/>
        </p:nvGrpSpPr>
        <p:grpSpPr>
          <a:xfrm>
            <a:off x="7872645" y="550208"/>
            <a:ext cx="1370807" cy="798623"/>
            <a:chOff x="3593954" y="1132230"/>
            <a:chExt cx="1030310" cy="600252"/>
          </a:xfrm>
        </p:grpSpPr>
        <p:sp>
          <p:nvSpPr>
            <p:cNvPr id="31" name="TextBox 30">
              <a:extLst>
                <a:ext uri="{FF2B5EF4-FFF2-40B4-BE49-F238E27FC236}">
                  <a16:creationId xmlns:a16="http://schemas.microsoft.com/office/drawing/2014/main" id="{C61EA361-5183-6CFD-7C01-AAF4C98132A4}"/>
                </a:ext>
              </a:extLst>
            </p:cNvPr>
            <p:cNvSpPr txBox="1"/>
            <p:nvPr/>
          </p:nvSpPr>
          <p:spPr>
            <a:xfrm>
              <a:off x="3593954" y="1132230"/>
              <a:ext cx="1030310" cy="254460"/>
            </a:xfrm>
            <a:prstGeom prst="rect">
              <a:avLst/>
            </a:prstGeom>
            <a:noFill/>
          </p:spPr>
          <p:txBody>
            <a:bodyPr wrap="square" rtlCol="0">
              <a:spAutoFit/>
            </a:bodyPr>
            <a:lstStyle/>
            <a:p>
              <a:r>
                <a:rPr lang="en-US" sz="1600" dirty="0"/>
                <a:t>1300 MeV</a:t>
              </a:r>
            </a:p>
          </p:txBody>
        </p:sp>
        <p:cxnSp>
          <p:nvCxnSpPr>
            <p:cNvPr id="32" name="Straight Arrow Connector 31">
              <a:extLst>
                <a:ext uri="{FF2B5EF4-FFF2-40B4-BE49-F238E27FC236}">
                  <a16:creationId xmlns:a16="http://schemas.microsoft.com/office/drawing/2014/main" id="{12C0E952-9B24-1212-2940-68465A049664}"/>
                </a:ext>
              </a:extLst>
            </p:cNvPr>
            <p:cNvCxnSpPr>
              <a:cxnSpLocks/>
            </p:cNvCxnSpPr>
            <p:nvPr/>
          </p:nvCxnSpPr>
          <p:spPr>
            <a:xfrm>
              <a:off x="3994025" y="1413292"/>
              <a:ext cx="0" cy="3191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nvGrpSpPr>
          <p:cNvPr id="33" name="Group 32">
            <a:extLst>
              <a:ext uri="{FF2B5EF4-FFF2-40B4-BE49-F238E27FC236}">
                <a16:creationId xmlns:a16="http://schemas.microsoft.com/office/drawing/2014/main" id="{DF46344A-A740-EA2A-15C9-D972E72D1DA9}"/>
              </a:ext>
            </a:extLst>
          </p:cNvPr>
          <p:cNvGrpSpPr/>
          <p:nvPr/>
        </p:nvGrpSpPr>
        <p:grpSpPr>
          <a:xfrm>
            <a:off x="3358799" y="563897"/>
            <a:ext cx="1370807" cy="794021"/>
            <a:chOff x="3693315" y="1135689"/>
            <a:chExt cx="1030310" cy="596793"/>
          </a:xfrm>
        </p:grpSpPr>
        <p:sp>
          <p:nvSpPr>
            <p:cNvPr id="34" name="TextBox 33">
              <a:extLst>
                <a:ext uri="{FF2B5EF4-FFF2-40B4-BE49-F238E27FC236}">
                  <a16:creationId xmlns:a16="http://schemas.microsoft.com/office/drawing/2014/main" id="{C7160848-B1E8-9724-2EAC-D514927B8CF5}"/>
                </a:ext>
              </a:extLst>
            </p:cNvPr>
            <p:cNvSpPr txBox="1"/>
            <p:nvPr/>
          </p:nvSpPr>
          <p:spPr>
            <a:xfrm>
              <a:off x="3693315" y="1135689"/>
              <a:ext cx="1030310" cy="254460"/>
            </a:xfrm>
            <a:prstGeom prst="rect">
              <a:avLst/>
            </a:prstGeom>
            <a:noFill/>
          </p:spPr>
          <p:txBody>
            <a:bodyPr wrap="square" rtlCol="0">
              <a:spAutoFit/>
            </a:bodyPr>
            <a:lstStyle/>
            <a:p>
              <a:r>
                <a:rPr lang="en-US" sz="1600" dirty="0"/>
                <a:t>186 MeV</a:t>
              </a:r>
            </a:p>
          </p:txBody>
        </p:sp>
        <p:cxnSp>
          <p:nvCxnSpPr>
            <p:cNvPr id="35" name="Straight Arrow Connector 34">
              <a:extLst>
                <a:ext uri="{FF2B5EF4-FFF2-40B4-BE49-F238E27FC236}">
                  <a16:creationId xmlns:a16="http://schemas.microsoft.com/office/drawing/2014/main" id="{0F67F2F1-7FD7-0AFC-ED38-2755AACF6471}"/>
                </a:ext>
              </a:extLst>
            </p:cNvPr>
            <p:cNvCxnSpPr>
              <a:cxnSpLocks/>
            </p:cNvCxnSpPr>
            <p:nvPr/>
          </p:nvCxnSpPr>
          <p:spPr>
            <a:xfrm>
              <a:off x="3994025" y="1356590"/>
              <a:ext cx="0" cy="37589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nvGrpSpPr>
          <p:cNvPr id="36" name="Group 35">
            <a:extLst>
              <a:ext uri="{FF2B5EF4-FFF2-40B4-BE49-F238E27FC236}">
                <a16:creationId xmlns:a16="http://schemas.microsoft.com/office/drawing/2014/main" id="{1669B441-961C-3E18-C9B3-ECC81D4495F6}"/>
              </a:ext>
            </a:extLst>
          </p:cNvPr>
          <p:cNvGrpSpPr/>
          <p:nvPr/>
        </p:nvGrpSpPr>
        <p:grpSpPr>
          <a:xfrm>
            <a:off x="1513199" y="558191"/>
            <a:ext cx="1370807" cy="823115"/>
            <a:chOff x="3660303" y="1113822"/>
            <a:chExt cx="1030310" cy="618660"/>
          </a:xfrm>
        </p:grpSpPr>
        <p:sp>
          <p:nvSpPr>
            <p:cNvPr id="37" name="TextBox 36">
              <a:extLst>
                <a:ext uri="{FF2B5EF4-FFF2-40B4-BE49-F238E27FC236}">
                  <a16:creationId xmlns:a16="http://schemas.microsoft.com/office/drawing/2014/main" id="{E4776581-6FB4-9C2D-D2D0-76AC046A8447}"/>
                </a:ext>
              </a:extLst>
            </p:cNvPr>
            <p:cNvSpPr txBox="1"/>
            <p:nvPr/>
          </p:nvSpPr>
          <p:spPr>
            <a:xfrm>
              <a:off x="3660303" y="1113822"/>
              <a:ext cx="1030310" cy="254460"/>
            </a:xfrm>
            <a:prstGeom prst="rect">
              <a:avLst/>
            </a:prstGeom>
            <a:noFill/>
          </p:spPr>
          <p:txBody>
            <a:bodyPr wrap="square" rtlCol="0">
              <a:spAutoFit/>
            </a:bodyPr>
            <a:lstStyle/>
            <a:p>
              <a:r>
                <a:rPr lang="en-US" sz="1600" dirty="0"/>
                <a:t>2.5 MeV</a:t>
              </a:r>
            </a:p>
          </p:txBody>
        </p:sp>
        <p:cxnSp>
          <p:nvCxnSpPr>
            <p:cNvPr id="38" name="Straight Arrow Connector 37">
              <a:extLst>
                <a:ext uri="{FF2B5EF4-FFF2-40B4-BE49-F238E27FC236}">
                  <a16:creationId xmlns:a16="http://schemas.microsoft.com/office/drawing/2014/main" id="{A7D3C686-C34E-ABE5-0619-A82C0A0A99DA}"/>
                </a:ext>
              </a:extLst>
            </p:cNvPr>
            <p:cNvCxnSpPr>
              <a:cxnSpLocks/>
            </p:cNvCxnSpPr>
            <p:nvPr/>
          </p:nvCxnSpPr>
          <p:spPr>
            <a:xfrm>
              <a:off x="3994025" y="1339012"/>
              <a:ext cx="0" cy="39347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47" name="TextBox 46">
            <a:extLst>
              <a:ext uri="{FF2B5EF4-FFF2-40B4-BE49-F238E27FC236}">
                <a16:creationId xmlns:a16="http://schemas.microsoft.com/office/drawing/2014/main" id="{D9296D8A-81BB-3424-2BDD-2900CB2D1A5E}"/>
              </a:ext>
            </a:extLst>
          </p:cNvPr>
          <p:cNvSpPr txBox="1"/>
          <p:nvPr/>
        </p:nvSpPr>
        <p:spPr>
          <a:xfrm>
            <a:off x="386903" y="2600689"/>
            <a:ext cx="7488528" cy="3046988"/>
          </a:xfrm>
          <a:prstGeom prst="rect">
            <a:avLst/>
          </a:prstGeom>
          <a:noFill/>
        </p:spPr>
        <p:txBody>
          <a:bodyPr wrap="square" rtlCol="0">
            <a:spAutoFit/>
          </a:bodyPr>
          <a:lstStyle/>
          <a:p>
            <a:r>
              <a:rPr lang="en-US" dirty="0" err="1"/>
              <a:t>OpenXAL</a:t>
            </a:r>
            <a:r>
              <a:rPr lang="en-US" dirty="0"/>
              <a:t> envelope model is online model</a:t>
            </a:r>
          </a:p>
          <a:p>
            <a:r>
              <a:rPr lang="en-US" dirty="0"/>
              <a:t>This model is useful for tuning and choosing operating point:</a:t>
            </a:r>
          </a:p>
          <a:p>
            <a:endParaRPr lang="en-US" dirty="0"/>
          </a:p>
          <a:p>
            <a:pPr marL="285750" indent="-285750">
              <a:buFont typeface="Arial" panose="020B0604020202020204" pitchFamily="34" charset="0"/>
              <a:buChar char="•"/>
            </a:pPr>
            <a:r>
              <a:rPr lang="en-US" dirty="0"/>
              <a:t>Transverse centroid model is benchmarked for whole linac, model-based orbit correction works (to within 0.1 mm)</a:t>
            </a:r>
          </a:p>
          <a:p>
            <a:pPr marL="285750" indent="-285750">
              <a:buFont typeface="Arial" panose="020B0604020202020204" pitchFamily="34" charset="0"/>
              <a:buChar char="•"/>
            </a:pPr>
            <a:r>
              <a:rPr lang="en-US" dirty="0"/>
              <a:t>Model-based tuning of cavity phases/amplitudes is fast and reproducible</a:t>
            </a:r>
          </a:p>
          <a:p>
            <a:pPr marL="971550" lvl="1" indent="-285750"/>
            <a:r>
              <a:rPr lang="en-US" sz="1600" dirty="0"/>
              <a:t>Re-scaling around tripped cavity achieves accuracy of 1.5 MeV (0.1%)</a:t>
            </a:r>
          </a:p>
          <a:p>
            <a:pPr marL="971550" lvl="1" indent="-285750"/>
            <a:r>
              <a:rPr lang="en-US" sz="1600" dirty="0"/>
              <a:t>Cavity phase/amplitudes known to within 1%</a:t>
            </a:r>
          </a:p>
          <a:p>
            <a:pPr marL="971550" lvl="1" indent="-285750"/>
            <a:r>
              <a:rPr lang="en-US" sz="1600" dirty="0"/>
              <a:t>Require only phase scans to fit energy, cavity phase, cavity amplitude</a:t>
            </a:r>
          </a:p>
          <a:p>
            <a:pPr marL="285750" indent="-285750">
              <a:buFont typeface="Arial" panose="020B0604020202020204" pitchFamily="34" charset="0"/>
              <a:buChar char="•"/>
            </a:pPr>
            <a:endParaRPr lang="en-US" dirty="0"/>
          </a:p>
        </p:txBody>
      </p:sp>
      <p:grpSp>
        <p:nvGrpSpPr>
          <p:cNvPr id="2" name="Group 1">
            <a:extLst>
              <a:ext uri="{FF2B5EF4-FFF2-40B4-BE49-F238E27FC236}">
                <a16:creationId xmlns:a16="http://schemas.microsoft.com/office/drawing/2014/main" id="{021EB76D-DEB3-6C1B-246C-C28F253A60F1}"/>
              </a:ext>
            </a:extLst>
          </p:cNvPr>
          <p:cNvGrpSpPr/>
          <p:nvPr/>
        </p:nvGrpSpPr>
        <p:grpSpPr>
          <a:xfrm>
            <a:off x="9813851" y="1506045"/>
            <a:ext cx="2234933" cy="1290501"/>
            <a:chOff x="9361039" y="1090969"/>
            <a:chExt cx="2234933" cy="1290501"/>
          </a:xfrm>
        </p:grpSpPr>
        <p:sp>
          <p:nvSpPr>
            <p:cNvPr id="49" name="TextBox 48">
              <a:extLst>
                <a:ext uri="{FF2B5EF4-FFF2-40B4-BE49-F238E27FC236}">
                  <a16:creationId xmlns:a16="http://schemas.microsoft.com/office/drawing/2014/main" id="{C42AC0D0-DB0C-CCCD-1E7D-CC7333166BCC}"/>
                </a:ext>
              </a:extLst>
            </p:cNvPr>
            <p:cNvSpPr txBox="1"/>
            <p:nvPr/>
          </p:nvSpPr>
          <p:spPr>
            <a:xfrm>
              <a:off x="9361039" y="1735139"/>
              <a:ext cx="2234933" cy="646331"/>
            </a:xfrm>
            <a:prstGeom prst="rect">
              <a:avLst/>
            </a:prstGeom>
            <a:noFill/>
          </p:spPr>
          <p:txBody>
            <a:bodyPr wrap="square">
              <a:spAutoFit/>
            </a:bodyPr>
            <a:lstStyle/>
            <a:p>
              <a:r>
                <a:rPr lang="en-US" sz="1800" dirty="0"/>
                <a:t>Model for rms Twiss is useful in the HEBT</a:t>
              </a:r>
            </a:p>
          </p:txBody>
        </p:sp>
        <p:cxnSp>
          <p:nvCxnSpPr>
            <p:cNvPr id="51" name="Straight Arrow Connector 50">
              <a:extLst>
                <a:ext uri="{FF2B5EF4-FFF2-40B4-BE49-F238E27FC236}">
                  <a16:creationId xmlns:a16="http://schemas.microsoft.com/office/drawing/2014/main" id="{ED1B42A7-C48A-704A-93A9-9DC84B3DFA02}"/>
                </a:ext>
              </a:extLst>
            </p:cNvPr>
            <p:cNvCxnSpPr>
              <a:cxnSpLocks/>
              <a:stCxn id="49" idx="0"/>
            </p:cNvCxnSpPr>
            <p:nvPr/>
          </p:nvCxnSpPr>
          <p:spPr>
            <a:xfrm flipH="1" flipV="1">
              <a:off x="9721084" y="1090969"/>
              <a:ext cx="757422" cy="64417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pic>
        <p:nvPicPr>
          <p:cNvPr id="4" name="Picture 3">
            <a:extLst>
              <a:ext uri="{FF2B5EF4-FFF2-40B4-BE49-F238E27FC236}">
                <a16:creationId xmlns:a16="http://schemas.microsoft.com/office/drawing/2014/main" id="{4C21E247-6119-6A3C-21D0-49B839B16898}"/>
              </a:ext>
            </a:extLst>
          </p:cNvPr>
          <p:cNvPicPr>
            <a:picLocks noChangeAspect="1"/>
          </p:cNvPicPr>
          <p:nvPr/>
        </p:nvPicPr>
        <p:blipFill>
          <a:blip r:embed="rId6"/>
          <a:stretch>
            <a:fillRect/>
          </a:stretch>
        </p:blipFill>
        <p:spPr>
          <a:xfrm>
            <a:off x="7563061" y="2707475"/>
            <a:ext cx="2988206" cy="2288404"/>
          </a:xfrm>
          <a:prstGeom prst="rect">
            <a:avLst/>
          </a:prstGeom>
        </p:spPr>
      </p:pic>
      <p:sp>
        <p:nvSpPr>
          <p:cNvPr id="3" name="TextBox 2">
            <a:extLst>
              <a:ext uri="{FF2B5EF4-FFF2-40B4-BE49-F238E27FC236}">
                <a16:creationId xmlns:a16="http://schemas.microsoft.com/office/drawing/2014/main" id="{E5CAAF4D-E6D7-038D-769C-D238795FD33D}"/>
              </a:ext>
            </a:extLst>
          </p:cNvPr>
          <p:cNvSpPr txBox="1"/>
          <p:nvPr/>
        </p:nvSpPr>
        <p:spPr>
          <a:xfrm>
            <a:off x="7932639" y="4916774"/>
            <a:ext cx="3572311" cy="646331"/>
          </a:xfrm>
          <a:prstGeom prst="rect">
            <a:avLst/>
          </a:prstGeom>
          <a:noFill/>
        </p:spPr>
        <p:txBody>
          <a:bodyPr wrap="square" rtlCol="0">
            <a:spAutoFit/>
          </a:bodyPr>
          <a:lstStyle/>
          <a:p>
            <a:r>
              <a:rPr lang="en-US" dirty="0"/>
              <a:t>Phase scan of DTL1 fit with </a:t>
            </a:r>
            <a:r>
              <a:rPr lang="en-US" dirty="0" err="1"/>
              <a:t>OpenXAL</a:t>
            </a:r>
            <a:r>
              <a:rPr lang="en-US" dirty="0"/>
              <a:t> model</a:t>
            </a:r>
          </a:p>
        </p:txBody>
      </p:sp>
    </p:spTree>
    <p:extLst>
      <p:ext uri="{BB962C8B-B14F-4D97-AF65-F5344CB8AC3E}">
        <p14:creationId xmlns:p14="http://schemas.microsoft.com/office/powerpoint/2010/main" val="35507919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99AC24-F465-4A2A-E313-AD9F136D7E23}"/>
              </a:ext>
            </a:extLst>
          </p:cNvPr>
          <p:cNvSpPr>
            <a:spLocks noGrp="1"/>
          </p:cNvSpPr>
          <p:nvPr>
            <p:ph type="title"/>
          </p:nvPr>
        </p:nvSpPr>
        <p:spPr/>
        <p:txBody>
          <a:bodyPr/>
          <a:lstStyle/>
          <a:p>
            <a:r>
              <a:rPr lang="en-US" dirty="0"/>
              <a:t>Beam is not matched!</a:t>
            </a:r>
          </a:p>
        </p:txBody>
      </p:sp>
      <p:pic>
        <p:nvPicPr>
          <p:cNvPr id="4" name="Picture 3">
            <a:extLst>
              <a:ext uri="{FF2B5EF4-FFF2-40B4-BE49-F238E27FC236}">
                <a16:creationId xmlns:a16="http://schemas.microsoft.com/office/drawing/2014/main" id="{CD37EEEB-8298-47E6-BAD1-7AEB3CC3124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6266" y="1062714"/>
            <a:ext cx="5450639" cy="4171842"/>
          </a:xfrm>
          <a:prstGeom prst="rect">
            <a:avLst/>
          </a:prstGeom>
        </p:spPr>
      </p:pic>
      <p:sp>
        <p:nvSpPr>
          <p:cNvPr id="5" name="TextBox 4">
            <a:extLst>
              <a:ext uri="{FF2B5EF4-FFF2-40B4-BE49-F238E27FC236}">
                <a16:creationId xmlns:a16="http://schemas.microsoft.com/office/drawing/2014/main" id="{B70FAA87-B550-C10C-CCAD-F0CA55AD9A52}"/>
              </a:ext>
            </a:extLst>
          </p:cNvPr>
          <p:cNvSpPr txBox="1"/>
          <p:nvPr/>
        </p:nvSpPr>
        <p:spPr>
          <a:xfrm>
            <a:off x="838098" y="5379564"/>
            <a:ext cx="3683000" cy="369332"/>
          </a:xfrm>
          <a:prstGeom prst="rect">
            <a:avLst/>
          </a:prstGeom>
          <a:noFill/>
        </p:spPr>
        <p:txBody>
          <a:bodyPr wrap="square" rtlCol="0">
            <a:spAutoFit/>
          </a:bodyPr>
          <a:lstStyle/>
          <a:p>
            <a:r>
              <a:rPr lang="en-US" dirty="0"/>
              <a:t>Shishlo, LINAC2014</a:t>
            </a:r>
          </a:p>
        </p:txBody>
      </p:sp>
      <p:pic>
        <p:nvPicPr>
          <p:cNvPr id="6" name="Picture 5">
            <a:extLst>
              <a:ext uri="{FF2B5EF4-FFF2-40B4-BE49-F238E27FC236}">
                <a16:creationId xmlns:a16="http://schemas.microsoft.com/office/drawing/2014/main" id="{B0550889-8121-7C8F-79D9-DFE3D468675D}"/>
              </a:ext>
            </a:extLst>
          </p:cNvPr>
          <p:cNvPicPr>
            <a:picLocks noChangeAspect="1"/>
          </p:cNvPicPr>
          <p:nvPr/>
        </p:nvPicPr>
        <p:blipFill>
          <a:blip r:embed="rId4"/>
          <a:srcRect b="47477"/>
          <a:stretch>
            <a:fillRect/>
          </a:stretch>
        </p:blipFill>
        <p:spPr>
          <a:xfrm>
            <a:off x="5816905" y="1301207"/>
            <a:ext cx="6077262" cy="1714367"/>
          </a:xfrm>
          <a:prstGeom prst="rect">
            <a:avLst/>
          </a:prstGeom>
        </p:spPr>
      </p:pic>
      <p:pic>
        <p:nvPicPr>
          <p:cNvPr id="8" name="Picture 7" descr="Chart, line chart&#10;&#10;Description automatically generated">
            <a:extLst>
              <a:ext uri="{FF2B5EF4-FFF2-40B4-BE49-F238E27FC236}">
                <a16:creationId xmlns:a16="http://schemas.microsoft.com/office/drawing/2014/main" id="{7B4215EB-4C2D-2F86-2F0F-4658AAEED70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94853" y="3366277"/>
            <a:ext cx="3423047" cy="2567285"/>
          </a:xfrm>
          <a:prstGeom prst="rect">
            <a:avLst/>
          </a:prstGeom>
        </p:spPr>
      </p:pic>
      <p:sp>
        <p:nvSpPr>
          <p:cNvPr id="10" name="TextBox 9">
            <a:extLst>
              <a:ext uri="{FF2B5EF4-FFF2-40B4-BE49-F238E27FC236}">
                <a16:creationId xmlns:a16="http://schemas.microsoft.com/office/drawing/2014/main" id="{DFF55F91-F514-777C-FB39-8F755F752939}"/>
              </a:ext>
            </a:extLst>
          </p:cNvPr>
          <p:cNvSpPr txBox="1"/>
          <p:nvPr/>
        </p:nvSpPr>
        <p:spPr>
          <a:xfrm>
            <a:off x="8544558" y="5933562"/>
            <a:ext cx="3242683" cy="481414"/>
          </a:xfrm>
          <a:prstGeom prst="rect">
            <a:avLst/>
          </a:prstGeom>
          <a:noFill/>
        </p:spPr>
        <p:txBody>
          <a:bodyPr wrap="none" rtlCol="0">
            <a:spAutoFit/>
          </a:bodyPr>
          <a:lstStyle/>
          <a:p>
            <a:pPr algn="l">
              <a:lnSpc>
                <a:spcPct val="90000"/>
              </a:lnSpc>
            </a:pPr>
            <a:r>
              <a:rPr lang="en-US" sz="1400" dirty="0">
                <a:latin typeface="+mn-lt"/>
              </a:rPr>
              <a:t>Beam Longitudinal Profile at End of SCL</a:t>
            </a:r>
          </a:p>
          <a:p>
            <a:pPr algn="l">
              <a:lnSpc>
                <a:spcPct val="90000"/>
              </a:lnSpc>
            </a:pPr>
            <a:r>
              <a:rPr lang="en-US" sz="1400" dirty="0"/>
              <a:t>Shishlo, 2023 HB</a:t>
            </a:r>
            <a:endParaRPr lang="en-US" sz="1400" dirty="0">
              <a:latin typeface="+mn-lt"/>
            </a:endParaRPr>
          </a:p>
        </p:txBody>
      </p:sp>
      <p:pic>
        <p:nvPicPr>
          <p:cNvPr id="7" name="Content Placeholder 91">
            <a:extLst>
              <a:ext uri="{FF2B5EF4-FFF2-40B4-BE49-F238E27FC236}">
                <a16:creationId xmlns:a16="http://schemas.microsoft.com/office/drawing/2014/main" id="{BE94C21C-7D86-E430-8E11-C60D57C178D7}"/>
              </a:ext>
            </a:extLst>
          </p:cNvPr>
          <p:cNvPicPr>
            <a:picLocks noGrp="1" noChangeAspect="1"/>
          </p:cNvPicPr>
          <p:nvPr/>
        </p:nvPicPr>
        <p:blipFill>
          <a:blip r:embed="rId6"/>
          <a:srcRect l="50000" b="-994"/>
          <a:stretch>
            <a:fillRect/>
          </a:stretch>
        </p:blipFill>
        <p:spPr bwMode="auto">
          <a:xfrm>
            <a:off x="5816905" y="3975255"/>
            <a:ext cx="2249122" cy="1773641"/>
          </a:xfrm>
          <a:prstGeom prst="rect">
            <a:avLst/>
          </a:prstGeom>
          <a:noFill/>
          <a:ln w="9525">
            <a:noFill/>
            <a:miter lim="800000"/>
            <a:headEnd/>
            <a:tailEnd/>
          </a:ln>
        </p:spPr>
      </p:pic>
      <p:sp>
        <p:nvSpPr>
          <p:cNvPr id="9" name="TextBox 8">
            <a:extLst>
              <a:ext uri="{FF2B5EF4-FFF2-40B4-BE49-F238E27FC236}">
                <a16:creationId xmlns:a16="http://schemas.microsoft.com/office/drawing/2014/main" id="{71E9D60B-A674-1D82-501F-FCDCB2EF5DEF}"/>
              </a:ext>
            </a:extLst>
          </p:cNvPr>
          <p:cNvSpPr txBox="1"/>
          <p:nvPr/>
        </p:nvSpPr>
        <p:spPr>
          <a:xfrm>
            <a:off x="6096000" y="5748896"/>
            <a:ext cx="1713875" cy="523220"/>
          </a:xfrm>
          <a:prstGeom prst="rect">
            <a:avLst/>
          </a:prstGeom>
          <a:noFill/>
        </p:spPr>
        <p:txBody>
          <a:bodyPr wrap="square" rtlCol="0">
            <a:spAutoFit/>
          </a:bodyPr>
          <a:lstStyle/>
          <a:p>
            <a:r>
              <a:rPr lang="en-US" sz="1400" dirty="0"/>
              <a:t>Transverse phase space at end of SCL</a:t>
            </a:r>
          </a:p>
        </p:txBody>
      </p:sp>
    </p:spTree>
    <p:extLst>
      <p:ext uri="{BB962C8B-B14F-4D97-AF65-F5344CB8AC3E}">
        <p14:creationId xmlns:p14="http://schemas.microsoft.com/office/powerpoint/2010/main" val="460367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246791-DD7E-47FC-B8F0-AE35C86E22BE}"/>
              </a:ext>
            </a:extLst>
          </p:cNvPr>
          <p:cNvSpPr>
            <a:spLocks noGrp="1"/>
          </p:cNvSpPr>
          <p:nvPr>
            <p:ph type="title"/>
          </p:nvPr>
        </p:nvSpPr>
        <p:spPr/>
        <p:txBody>
          <a:bodyPr/>
          <a:lstStyle/>
          <a:p>
            <a:r>
              <a:rPr lang="en-US" dirty="0"/>
              <a:t>MEBT model is also benchmarked – we don’t understand the tails here either</a:t>
            </a:r>
          </a:p>
        </p:txBody>
      </p:sp>
      <p:sp>
        <p:nvSpPr>
          <p:cNvPr id="65" name="TextBox 64">
            <a:extLst>
              <a:ext uri="{FF2B5EF4-FFF2-40B4-BE49-F238E27FC236}">
                <a16:creationId xmlns:a16="http://schemas.microsoft.com/office/drawing/2014/main" id="{7D13E2F1-9AA5-4FE5-9125-13626245FAFA}"/>
              </a:ext>
            </a:extLst>
          </p:cNvPr>
          <p:cNvSpPr txBox="1"/>
          <p:nvPr/>
        </p:nvSpPr>
        <p:spPr>
          <a:xfrm>
            <a:off x="1723869" y="5366479"/>
            <a:ext cx="4769926" cy="369332"/>
          </a:xfrm>
          <a:prstGeom prst="rect">
            <a:avLst/>
          </a:prstGeom>
          <a:noFill/>
        </p:spPr>
        <p:txBody>
          <a:bodyPr wrap="square" rtlCol="0">
            <a:spAutoFit/>
          </a:bodyPr>
          <a:lstStyle/>
          <a:p>
            <a:r>
              <a:rPr lang="en-US" dirty="0"/>
              <a:t>Dots = wire scanner profile measurements</a:t>
            </a:r>
          </a:p>
        </p:txBody>
      </p:sp>
      <p:pic>
        <p:nvPicPr>
          <p:cNvPr id="71" name="Picture 2">
            <a:extLst>
              <a:ext uri="{FF2B5EF4-FFF2-40B4-BE49-F238E27FC236}">
                <a16:creationId xmlns:a16="http://schemas.microsoft.com/office/drawing/2014/main" id="{B80C143A-B45B-7199-F2FA-5FC8B15A6BB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273" t="59586" r="48619" b="11623"/>
          <a:stretch>
            <a:fillRect/>
          </a:stretch>
        </p:blipFill>
        <p:spPr bwMode="auto">
          <a:xfrm>
            <a:off x="7106632" y="1597205"/>
            <a:ext cx="2770804" cy="1449924"/>
          </a:xfrm>
          <a:prstGeom prst="rect">
            <a:avLst/>
          </a:prstGeom>
          <a:solidFill>
            <a:schemeClr val="bg1">
              <a:lumMod val="95000"/>
            </a:schemeClr>
          </a:solidFill>
          <a:ln>
            <a:solidFill>
              <a:schemeClr val="accent1"/>
            </a:solidFill>
          </a:ln>
          <a:effectLst/>
        </p:spPr>
      </p:pic>
      <p:grpSp>
        <p:nvGrpSpPr>
          <p:cNvPr id="76" name="Group 75">
            <a:extLst>
              <a:ext uri="{FF2B5EF4-FFF2-40B4-BE49-F238E27FC236}">
                <a16:creationId xmlns:a16="http://schemas.microsoft.com/office/drawing/2014/main" id="{0E4DE3EF-4146-4D82-CDE1-3C302F50AD57}"/>
              </a:ext>
            </a:extLst>
          </p:cNvPr>
          <p:cNvGrpSpPr/>
          <p:nvPr/>
        </p:nvGrpSpPr>
        <p:grpSpPr>
          <a:xfrm>
            <a:off x="1178695" y="1359629"/>
            <a:ext cx="5927937" cy="4006850"/>
            <a:chOff x="5952825" y="1317800"/>
            <a:chExt cx="5927937" cy="4006850"/>
          </a:xfrm>
        </p:grpSpPr>
        <p:pic>
          <p:nvPicPr>
            <p:cNvPr id="47" name="Picture 46">
              <a:extLst>
                <a:ext uri="{FF2B5EF4-FFF2-40B4-BE49-F238E27FC236}">
                  <a16:creationId xmlns:a16="http://schemas.microsoft.com/office/drawing/2014/main" id="{1942BCE7-AFD8-F82C-7065-922725DDCA29}"/>
                </a:ext>
              </a:extLst>
            </p:cNvPr>
            <p:cNvPicPr>
              <a:picLocks noChangeAspect="1"/>
            </p:cNvPicPr>
            <p:nvPr/>
          </p:nvPicPr>
          <p:blipFill>
            <a:blip r:embed="rId4"/>
            <a:stretch>
              <a:fillRect/>
            </a:stretch>
          </p:blipFill>
          <p:spPr>
            <a:xfrm>
              <a:off x="5952825" y="1317800"/>
              <a:ext cx="5156200" cy="4006850"/>
            </a:xfrm>
            <a:prstGeom prst="rect">
              <a:avLst/>
            </a:prstGeom>
          </p:spPr>
        </p:pic>
        <p:cxnSp>
          <p:nvCxnSpPr>
            <p:cNvPr id="60" name="Straight Arrow Connector 59">
              <a:extLst>
                <a:ext uri="{FF2B5EF4-FFF2-40B4-BE49-F238E27FC236}">
                  <a16:creationId xmlns:a16="http://schemas.microsoft.com/office/drawing/2014/main" id="{B18F6321-FE3E-0608-E517-8452E4A5F6B6}"/>
                </a:ext>
              </a:extLst>
            </p:cNvPr>
            <p:cNvCxnSpPr>
              <a:cxnSpLocks/>
            </p:cNvCxnSpPr>
            <p:nvPr/>
          </p:nvCxnSpPr>
          <p:spPr>
            <a:xfrm flipV="1">
              <a:off x="8981378" y="2550393"/>
              <a:ext cx="0" cy="45490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1" name="Straight Arrow Connector 60">
              <a:extLst>
                <a:ext uri="{FF2B5EF4-FFF2-40B4-BE49-F238E27FC236}">
                  <a16:creationId xmlns:a16="http://schemas.microsoft.com/office/drawing/2014/main" id="{64450530-5722-CFC2-F44F-3E3C1CCFE624}"/>
                </a:ext>
              </a:extLst>
            </p:cNvPr>
            <p:cNvCxnSpPr>
              <a:cxnSpLocks/>
            </p:cNvCxnSpPr>
            <p:nvPr/>
          </p:nvCxnSpPr>
          <p:spPr>
            <a:xfrm>
              <a:off x="8981378" y="3145091"/>
              <a:ext cx="0" cy="72452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2" name="TextBox 61">
              <a:extLst>
                <a:ext uri="{FF2B5EF4-FFF2-40B4-BE49-F238E27FC236}">
                  <a16:creationId xmlns:a16="http://schemas.microsoft.com/office/drawing/2014/main" id="{0FA1D609-6815-A185-939B-B4ED6DD8328C}"/>
                </a:ext>
              </a:extLst>
            </p:cNvPr>
            <p:cNvSpPr txBox="1"/>
            <p:nvPr/>
          </p:nvSpPr>
          <p:spPr>
            <a:xfrm>
              <a:off x="8090241" y="3005300"/>
              <a:ext cx="1778244" cy="276999"/>
            </a:xfrm>
            <a:prstGeom prst="rect">
              <a:avLst/>
            </a:prstGeom>
            <a:solidFill>
              <a:schemeClr val="bg2"/>
            </a:solidFill>
            <a:ln>
              <a:solidFill>
                <a:schemeClr val="accent1"/>
              </a:solidFill>
            </a:ln>
          </p:spPr>
          <p:txBody>
            <a:bodyPr wrap="square" rtlCol="0">
              <a:spAutoFit/>
            </a:bodyPr>
            <a:lstStyle/>
            <a:p>
              <a:r>
                <a:rPr lang="en-US" sz="1200" dirty="0"/>
                <a:t>Phase space diagnostic</a:t>
              </a:r>
            </a:p>
          </p:txBody>
        </p:sp>
        <p:sp>
          <p:nvSpPr>
            <p:cNvPr id="72" name="Oval 71">
              <a:extLst>
                <a:ext uri="{FF2B5EF4-FFF2-40B4-BE49-F238E27FC236}">
                  <a16:creationId xmlns:a16="http://schemas.microsoft.com/office/drawing/2014/main" id="{CE93FCE8-EEFF-4ABA-7E03-8FB9DBDD563B}"/>
                </a:ext>
              </a:extLst>
            </p:cNvPr>
            <p:cNvSpPr/>
            <p:nvPr/>
          </p:nvSpPr>
          <p:spPr>
            <a:xfrm>
              <a:off x="9868490" y="2092850"/>
              <a:ext cx="419963" cy="397933"/>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4" name="Straight Arrow Connector 73">
              <a:extLst>
                <a:ext uri="{FF2B5EF4-FFF2-40B4-BE49-F238E27FC236}">
                  <a16:creationId xmlns:a16="http://schemas.microsoft.com/office/drawing/2014/main" id="{82996B11-CC30-9508-F88B-79592156BF85}"/>
                </a:ext>
              </a:extLst>
            </p:cNvPr>
            <p:cNvCxnSpPr>
              <a:cxnSpLocks/>
              <a:endCxn id="71" idx="1"/>
            </p:cNvCxnSpPr>
            <p:nvPr/>
          </p:nvCxnSpPr>
          <p:spPr>
            <a:xfrm flipV="1">
              <a:off x="10288453" y="2280338"/>
              <a:ext cx="1592309" cy="3195"/>
            </a:xfrm>
            <a:prstGeom prst="straightConnector1">
              <a:avLst/>
            </a:prstGeom>
            <a:ln>
              <a:solidFill>
                <a:schemeClr val="tx1"/>
              </a:solidFill>
              <a:tailEnd type="triangle"/>
            </a:ln>
          </p:spPr>
          <p:style>
            <a:lnRef idx="1">
              <a:schemeClr val="dk1"/>
            </a:lnRef>
            <a:fillRef idx="0">
              <a:schemeClr val="dk1"/>
            </a:fillRef>
            <a:effectRef idx="0">
              <a:schemeClr val="dk1"/>
            </a:effectRef>
            <a:fontRef idx="minor">
              <a:schemeClr val="tx1"/>
            </a:fontRef>
          </p:style>
        </p:cxnSp>
      </p:grpSp>
      <p:pic>
        <p:nvPicPr>
          <p:cNvPr id="78" name="Picture 3">
            <a:extLst>
              <a:ext uri="{FF2B5EF4-FFF2-40B4-BE49-F238E27FC236}">
                <a16:creationId xmlns:a16="http://schemas.microsoft.com/office/drawing/2014/main" id="{25FA531A-D13C-C897-E9E9-03C94D94B7AD}"/>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9722" t="59440" r="46595" b="12776"/>
          <a:stretch>
            <a:fillRect/>
          </a:stretch>
        </p:blipFill>
        <p:spPr bwMode="auto">
          <a:xfrm>
            <a:off x="7106632" y="3763720"/>
            <a:ext cx="2799321" cy="1362629"/>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82" name="Straight Arrow Connector 81">
            <a:extLst>
              <a:ext uri="{FF2B5EF4-FFF2-40B4-BE49-F238E27FC236}">
                <a16:creationId xmlns:a16="http://schemas.microsoft.com/office/drawing/2014/main" id="{4362D746-4853-2286-4243-1BADF41ED652}"/>
              </a:ext>
            </a:extLst>
          </p:cNvPr>
          <p:cNvCxnSpPr>
            <a:cxnSpLocks/>
          </p:cNvCxnSpPr>
          <p:nvPr/>
        </p:nvCxnSpPr>
        <p:spPr>
          <a:xfrm flipV="1">
            <a:off x="5431773" y="4322194"/>
            <a:ext cx="1674858" cy="104525"/>
          </a:xfrm>
          <a:prstGeom prst="straightConnector1">
            <a:avLst/>
          </a:prstGeom>
          <a:ln>
            <a:solidFill>
              <a:schemeClr val="tx1"/>
            </a:solidFill>
            <a:tailEnd type="triangle"/>
          </a:ln>
        </p:spPr>
        <p:style>
          <a:lnRef idx="1">
            <a:schemeClr val="dk1"/>
          </a:lnRef>
          <a:fillRef idx="0">
            <a:schemeClr val="dk1"/>
          </a:fillRef>
          <a:effectRef idx="0">
            <a:schemeClr val="dk1"/>
          </a:effectRef>
          <a:fontRef idx="minor">
            <a:schemeClr val="tx1"/>
          </a:fontRef>
        </p:style>
      </p:cxnSp>
      <p:sp>
        <p:nvSpPr>
          <p:cNvPr id="84" name="Oval 83">
            <a:extLst>
              <a:ext uri="{FF2B5EF4-FFF2-40B4-BE49-F238E27FC236}">
                <a16:creationId xmlns:a16="http://schemas.microsoft.com/office/drawing/2014/main" id="{A6CE40A3-F01A-4E61-65E2-4DD15D48DA2A}"/>
              </a:ext>
            </a:extLst>
          </p:cNvPr>
          <p:cNvSpPr/>
          <p:nvPr/>
        </p:nvSpPr>
        <p:spPr>
          <a:xfrm>
            <a:off x="5011810" y="4217112"/>
            <a:ext cx="419963" cy="419215"/>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67457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70D4A82E-AD74-31E3-79CC-B047571CFE36}"/>
              </a:ext>
            </a:extLst>
          </p:cNvPr>
          <p:cNvGrpSpPr/>
          <p:nvPr/>
        </p:nvGrpSpPr>
        <p:grpSpPr>
          <a:xfrm>
            <a:off x="546264" y="4555642"/>
            <a:ext cx="10108953" cy="1790988"/>
            <a:chOff x="546264" y="4555642"/>
            <a:chExt cx="10108953" cy="1790988"/>
          </a:xfrm>
        </p:grpSpPr>
        <p:pic>
          <p:nvPicPr>
            <p:cNvPr id="24" name="Picture 23">
              <a:extLst>
                <a:ext uri="{FF2B5EF4-FFF2-40B4-BE49-F238E27FC236}">
                  <a16:creationId xmlns:a16="http://schemas.microsoft.com/office/drawing/2014/main" id="{BD189C17-ACE4-35FA-5450-67771620987D}"/>
                </a:ext>
              </a:extLst>
            </p:cNvPr>
            <p:cNvPicPr>
              <a:picLocks noChangeAspect="1"/>
            </p:cNvPicPr>
            <p:nvPr/>
          </p:nvPicPr>
          <p:blipFill rotWithShape="1">
            <a:blip r:embed="rId3"/>
            <a:srcRect l="-1895" t="-5175" r="138" b="-11716"/>
            <a:stretch>
              <a:fillRect/>
            </a:stretch>
          </p:blipFill>
          <p:spPr>
            <a:xfrm>
              <a:off x="546264" y="4555642"/>
              <a:ext cx="10108953" cy="1790988"/>
            </a:xfrm>
            <a:prstGeom prst="rect">
              <a:avLst/>
            </a:prstGeom>
          </p:spPr>
        </p:pic>
        <p:sp>
          <p:nvSpPr>
            <p:cNvPr id="9" name="TextBox 8">
              <a:extLst>
                <a:ext uri="{FF2B5EF4-FFF2-40B4-BE49-F238E27FC236}">
                  <a16:creationId xmlns:a16="http://schemas.microsoft.com/office/drawing/2014/main" id="{331640F3-5B88-48FF-13A0-6CCA27612502}"/>
                </a:ext>
              </a:extLst>
            </p:cNvPr>
            <p:cNvSpPr txBox="1"/>
            <p:nvPr/>
          </p:nvSpPr>
          <p:spPr>
            <a:xfrm>
              <a:off x="642106" y="4555642"/>
              <a:ext cx="1060315" cy="307777"/>
            </a:xfrm>
            <a:prstGeom prst="rect">
              <a:avLst/>
            </a:prstGeom>
            <a:solidFill>
              <a:schemeClr val="bg1"/>
            </a:solidFill>
          </p:spPr>
          <p:txBody>
            <a:bodyPr wrap="square" rtlCol="0">
              <a:spAutoFit/>
            </a:bodyPr>
            <a:lstStyle/>
            <a:p>
              <a:pPr algn="r"/>
              <a:r>
                <a:rPr lang="en-US" sz="1400" dirty="0"/>
                <a:t>Ion source </a:t>
              </a:r>
            </a:p>
          </p:txBody>
        </p:sp>
        <p:sp>
          <p:nvSpPr>
            <p:cNvPr id="10" name="TextBox 9">
              <a:extLst>
                <a:ext uri="{FF2B5EF4-FFF2-40B4-BE49-F238E27FC236}">
                  <a16:creationId xmlns:a16="http://schemas.microsoft.com/office/drawing/2014/main" id="{123AC418-8DF0-CBFC-3C20-175EEE5F9171}"/>
                </a:ext>
              </a:extLst>
            </p:cNvPr>
            <p:cNvSpPr txBox="1"/>
            <p:nvPr/>
          </p:nvSpPr>
          <p:spPr>
            <a:xfrm>
              <a:off x="2220519" y="4581126"/>
              <a:ext cx="626759" cy="307777"/>
            </a:xfrm>
            <a:prstGeom prst="rect">
              <a:avLst/>
            </a:prstGeom>
            <a:solidFill>
              <a:schemeClr val="bg1"/>
            </a:solidFill>
          </p:spPr>
          <p:txBody>
            <a:bodyPr wrap="square" rtlCol="0">
              <a:spAutoFit/>
            </a:bodyPr>
            <a:lstStyle/>
            <a:p>
              <a:r>
                <a:rPr lang="en-US" sz="1400" dirty="0"/>
                <a:t>LEBT</a:t>
              </a:r>
            </a:p>
          </p:txBody>
        </p:sp>
        <p:sp>
          <p:nvSpPr>
            <p:cNvPr id="11" name="TextBox 10">
              <a:extLst>
                <a:ext uri="{FF2B5EF4-FFF2-40B4-BE49-F238E27FC236}">
                  <a16:creationId xmlns:a16="http://schemas.microsoft.com/office/drawing/2014/main" id="{8CD82C3D-42BE-FAE5-6A3E-65A6BFECF090}"/>
                </a:ext>
              </a:extLst>
            </p:cNvPr>
            <p:cNvSpPr txBox="1"/>
            <p:nvPr/>
          </p:nvSpPr>
          <p:spPr>
            <a:xfrm>
              <a:off x="3296636" y="4664363"/>
              <a:ext cx="626759" cy="307777"/>
            </a:xfrm>
            <a:prstGeom prst="rect">
              <a:avLst/>
            </a:prstGeom>
            <a:solidFill>
              <a:schemeClr val="bg1"/>
            </a:solidFill>
          </p:spPr>
          <p:txBody>
            <a:bodyPr wrap="square" rtlCol="0">
              <a:spAutoFit/>
            </a:bodyPr>
            <a:lstStyle/>
            <a:p>
              <a:r>
                <a:rPr lang="en-US" sz="1400" dirty="0"/>
                <a:t>RFQ</a:t>
              </a:r>
            </a:p>
          </p:txBody>
        </p:sp>
        <p:sp>
          <p:nvSpPr>
            <p:cNvPr id="12" name="TextBox 11">
              <a:extLst>
                <a:ext uri="{FF2B5EF4-FFF2-40B4-BE49-F238E27FC236}">
                  <a16:creationId xmlns:a16="http://schemas.microsoft.com/office/drawing/2014/main" id="{4A990E3A-7345-EAE3-62BA-6BA93A92AC1A}"/>
                </a:ext>
              </a:extLst>
            </p:cNvPr>
            <p:cNvSpPr txBox="1"/>
            <p:nvPr/>
          </p:nvSpPr>
          <p:spPr>
            <a:xfrm>
              <a:off x="4816058" y="4770618"/>
              <a:ext cx="626759" cy="307777"/>
            </a:xfrm>
            <a:prstGeom prst="rect">
              <a:avLst/>
            </a:prstGeom>
            <a:solidFill>
              <a:schemeClr val="bg1"/>
            </a:solidFill>
          </p:spPr>
          <p:txBody>
            <a:bodyPr wrap="square" rtlCol="0">
              <a:spAutoFit/>
            </a:bodyPr>
            <a:lstStyle/>
            <a:p>
              <a:r>
                <a:rPr lang="en-US" sz="1400" dirty="0"/>
                <a:t>MEBT</a:t>
              </a:r>
            </a:p>
          </p:txBody>
        </p:sp>
        <p:sp>
          <p:nvSpPr>
            <p:cNvPr id="13" name="TextBox 12">
              <a:extLst>
                <a:ext uri="{FF2B5EF4-FFF2-40B4-BE49-F238E27FC236}">
                  <a16:creationId xmlns:a16="http://schemas.microsoft.com/office/drawing/2014/main" id="{2FFC56C9-71E1-9C7E-49E0-C53B9FC40DB0}"/>
                </a:ext>
              </a:extLst>
            </p:cNvPr>
            <p:cNvSpPr txBox="1"/>
            <p:nvPr/>
          </p:nvSpPr>
          <p:spPr>
            <a:xfrm>
              <a:off x="7434945" y="4888903"/>
              <a:ext cx="854128" cy="307777"/>
            </a:xfrm>
            <a:prstGeom prst="rect">
              <a:avLst/>
            </a:prstGeom>
            <a:solidFill>
              <a:schemeClr val="bg1"/>
            </a:solidFill>
          </p:spPr>
          <p:txBody>
            <a:bodyPr wrap="square" rtlCol="0">
              <a:spAutoFit/>
            </a:bodyPr>
            <a:lstStyle/>
            <a:p>
              <a:r>
                <a:rPr lang="en-US" sz="1400" dirty="0"/>
                <a:t>FODO</a:t>
              </a:r>
            </a:p>
          </p:txBody>
        </p:sp>
        <p:sp>
          <p:nvSpPr>
            <p:cNvPr id="14" name="TextBox 13">
              <a:extLst>
                <a:ext uri="{FF2B5EF4-FFF2-40B4-BE49-F238E27FC236}">
                  <a16:creationId xmlns:a16="http://schemas.microsoft.com/office/drawing/2014/main" id="{25208E55-282B-2C8E-029F-C7000DDBEF47}"/>
                </a:ext>
              </a:extLst>
            </p:cNvPr>
            <p:cNvSpPr txBox="1"/>
            <p:nvPr/>
          </p:nvSpPr>
          <p:spPr>
            <a:xfrm>
              <a:off x="8887993" y="4573588"/>
              <a:ext cx="1200942" cy="307777"/>
            </a:xfrm>
            <a:prstGeom prst="rect">
              <a:avLst/>
            </a:prstGeom>
            <a:solidFill>
              <a:schemeClr val="bg1"/>
            </a:solidFill>
          </p:spPr>
          <p:txBody>
            <a:bodyPr wrap="square" rtlCol="0">
              <a:spAutoFit/>
            </a:bodyPr>
            <a:lstStyle/>
            <a:p>
              <a:pPr algn="r"/>
              <a:r>
                <a:rPr lang="en-US" sz="1400" dirty="0" err="1"/>
                <a:t>beamstop</a:t>
              </a:r>
              <a:endParaRPr lang="en-US" sz="1400" dirty="0"/>
            </a:p>
          </p:txBody>
        </p:sp>
      </p:grpSp>
      <p:grpSp>
        <p:nvGrpSpPr>
          <p:cNvPr id="21" name="Group 20">
            <a:extLst>
              <a:ext uri="{FF2B5EF4-FFF2-40B4-BE49-F238E27FC236}">
                <a16:creationId xmlns:a16="http://schemas.microsoft.com/office/drawing/2014/main" id="{2370E281-198E-B92A-F399-06FB64155FB9}"/>
              </a:ext>
            </a:extLst>
          </p:cNvPr>
          <p:cNvGrpSpPr/>
          <p:nvPr/>
        </p:nvGrpSpPr>
        <p:grpSpPr>
          <a:xfrm>
            <a:off x="642106" y="0"/>
            <a:ext cx="10644188" cy="4167977"/>
            <a:chOff x="1233120" y="1259607"/>
            <a:chExt cx="10644188" cy="4167977"/>
          </a:xfrm>
        </p:grpSpPr>
        <p:pic>
          <p:nvPicPr>
            <p:cNvPr id="5" name="Picture 4">
              <a:extLst>
                <a:ext uri="{FF2B5EF4-FFF2-40B4-BE49-F238E27FC236}">
                  <a16:creationId xmlns:a16="http://schemas.microsoft.com/office/drawing/2014/main" id="{98A6334B-0EBC-3AEA-7EEC-903391AACD0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33120" y="1259607"/>
              <a:ext cx="10644188" cy="4167977"/>
            </a:xfrm>
            <a:prstGeom prst="rect">
              <a:avLst/>
            </a:prstGeom>
          </p:spPr>
        </p:pic>
        <p:sp>
          <p:nvSpPr>
            <p:cNvPr id="19" name="Right Brace 18">
              <a:extLst>
                <a:ext uri="{FF2B5EF4-FFF2-40B4-BE49-F238E27FC236}">
                  <a16:creationId xmlns:a16="http://schemas.microsoft.com/office/drawing/2014/main" id="{CED97E8A-C5EA-A60F-D67D-05188137392A}"/>
                </a:ext>
              </a:extLst>
            </p:cNvPr>
            <p:cNvSpPr/>
            <p:nvPr/>
          </p:nvSpPr>
          <p:spPr>
            <a:xfrm rot="16200000">
              <a:off x="4522466" y="446023"/>
              <a:ext cx="724829" cy="5596619"/>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 name="TextBox 19">
              <a:extLst>
                <a:ext uri="{FF2B5EF4-FFF2-40B4-BE49-F238E27FC236}">
                  <a16:creationId xmlns:a16="http://schemas.microsoft.com/office/drawing/2014/main" id="{4C8643C9-DB99-F61B-D2FA-40B688A8E346}"/>
                </a:ext>
              </a:extLst>
            </p:cNvPr>
            <p:cNvSpPr txBox="1"/>
            <p:nvPr/>
          </p:nvSpPr>
          <p:spPr>
            <a:xfrm>
              <a:off x="3955703" y="2511129"/>
              <a:ext cx="1965594" cy="646331"/>
            </a:xfrm>
            <a:prstGeom prst="rect">
              <a:avLst/>
            </a:prstGeom>
            <a:noFill/>
          </p:spPr>
          <p:txBody>
            <a:bodyPr wrap="square" rtlCol="0">
              <a:spAutoFit/>
            </a:bodyPr>
            <a:lstStyle/>
            <a:p>
              <a:pPr algn="ctr"/>
              <a:r>
                <a:rPr lang="en-US" dirty="0"/>
                <a:t>320 m, 1.3 GeV H</a:t>
              </a:r>
              <a:r>
                <a:rPr lang="en-US" baseline="30000" dirty="0"/>
                <a:t>-</a:t>
              </a:r>
            </a:p>
            <a:p>
              <a:pPr algn="ctr"/>
              <a:endParaRPr lang="en-US" dirty="0"/>
            </a:p>
          </p:txBody>
        </p:sp>
      </p:grpSp>
      <p:sp>
        <p:nvSpPr>
          <p:cNvPr id="2" name="Title 1">
            <a:extLst>
              <a:ext uri="{FF2B5EF4-FFF2-40B4-BE49-F238E27FC236}">
                <a16:creationId xmlns:a16="http://schemas.microsoft.com/office/drawing/2014/main" id="{D7A64083-1F4C-FDD3-A285-98CB345A42CD}"/>
              </a:ext>
            </a:extLst>
          </p:cNvPr>
          <p:cNvSpPr>
            <a:spLocks noGrp="1"/>
          </p:cNvSpPr>
          <p:nvPr>
            <p:ph type="title"/>
          </p:nvPr>
        </p:nvSpPr>
        <p:spPr/>
        <p:txBody>
          <a:bodyPr/>
          <a:lstStyle/>
          <a:p>
            <a:r>
              <a:rPr lang="en-US" dirty="0"/>
              <a:t>Spallation Neutron Source</a:t>
            </a:r>
          </a:p>
        </p:txBody>
      </p:sp>
      <p:sp>
        <p:nvSpPr>
          <p:cNvPr id="22" name="Title 1">
            <a:extLst>
              <a:ext uri="{FF2B5EF4-FFF2-40B4-BE49-F238E27FC236}">
                <a16:creationId xmlns:a16="http://schemas.microsoft.com/office/drawing/2014/main" id="{9AC27FE4-0A1D-2BC0-887C-D7B7A4DF3241}"/>
              </a:ext>
            </a:extLst>
          </p:cNvPr>
          <p:cNvSpPr txBox="1">
            <a:spLocks/>
          </p:cNvSpPr>
          <p:nvPr/>
        </p:nvSpPr>
        <p:spPr>
          <a:xfrm>
            <a:off x="3109931" y="3595413"/>
            <a:ext cx="11492432" cy="886397"/>
          </a:xfrm>
          <a:prstGeom prst="rect">
            <a:avLst/>
          </a:prstGeom>
        </p:spPr>
        <p:txBody>
          <a:bodyPr vert="horz" wrap="square" lIns="0" tIns="0" rIns="0" bIns="0" rtlCol="0" anchor="t" anchorCtr="0">
            <a:noAutofit/>
          </a:bodyPr>
          <a:lstStyle>
            <a:lvl1pPr algn="l" defTabSz="914400" rtl="0" eaLnBrk="1" latinLnBrk="0" hangingPunct="1">
              <a:lnSpc>
                <a:spcPct val="90000"/>
              </a:lnSpc>
              <a:spcBef>
                <a:spcPct val="0"/>
              </a:spcBef>
              <a:buNone/>
              <a:defRPr sz="3200" b="1" i="0" kern="1200">
                <a:solidFill>
                  <a:schemeClr val="tx1"/>
                </a:solidFill>
                <a:latin typeface="+mj-lt"/>
                <a:ea typeface="Aptos" panose="02000000000000000000" pitchFamily="2" charset="0"/>
                <a:cs typeface="+mj-cs"/>
              </a:defRPr>
            </a:lvl1pPr>
          </a:lstStyle>
          <a:p>
            <a:r>
              <a:rPr lang="en-US" dirty="0"/>
              <a:t>Beam Test Facility</a:t>
            </a:r>
          </a:p>
        </p:txBody>
      </p:sp>
      <p:sp>
        <p:nvSpPr>
          <p:cNvPr id="29" name="Right Brace 28">
            <a:extLst>
              <a:ext uri="{FF2B5EF4-FFF2-40B4-BE49-F238E27FC236}">
                <a16:creationId xmlns:a16="http://schemas.microsoft.com/office/drawing/2014/main" id="{103BB096-BCE7-C30F-3B3D-535C70E4D2A6}"/>
              </a:ext>
            </a:extLst>
          </p:cNvPr>
          <p:cNvSpPr/>
          <p:nvPr/>
        </p:nvSpPr>
        <p:spPr>
          <a:xfrm rot="16200000">
            <a:off x="6752125" y="1594438"/>
            <a:ext cx="724829" cy="6016781"/>
          </a:xfrm>
          <a:prstGeom prst="rightBrace">
            <a:avLst>
              <a:gd name="adj1" fmla="val 8333"/>
              <a:gd name="adj2" fmla="val 63591"/>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0" name="TextBox 29">
            <a:extLst>
              <a:ext uri="{FF2B5EF4-FFF2-40B4-BE49-F238E27FC236}">
                <a16:creationId xmlns:a16="http://schemas.microsoft.com/office/drawing/2014/main" id="{1FB8D03B-0F87-261E-24DE-F3CBF0400F20}"/>
              </a:ext>
            </a:extLst>
          </p:cNvPr>
          <p:cNvSpPr txBox="1"/>
          <p:nvPr/>
        </p:nvSpPr>
        <p:spPr>
          <a:xfrm>
            <a:off x="6792376" y="3907915"/>
            <a:ext cx="2164847" cy="646331"/>
          </a:xfrm>
          <a:prstGeom prst="rect">
            <a:avLst/>
          </a:prstGeom>
          <a:noFill/>
        </p:spPr>
        <p:txBody>
          <a:bodyPr wrap="square" rtlCol="0">
            <a:spAutoFit/>
          </a:bodyPr>
          <a:lstStyle/>
          <a:p>
            <a:pPr algn="ctr"/>
            <a:r>
              <a:rPr lang="en-US" dirty="0"/>
              <a:t>13 m, 2.5 MeV H</a:t>
            </a:r>
            <a:r>
              <a:rPr lang="en-US" baseline="30000" dirty="0"/>
              <a:t>-</a:t>
            </a:r>
          </a:p>
          <a:p>
            <a:pPr algn="ctr"/>
            <a:r>
              <a:rPr lang="en-US" dirty="0"/>
              <a:t> </a:t>
            </a:r>
          </a:p>
        </p:txBody>
      </p:sp>
      <p:grpSp>
        <p:nvGrpSpPr>
          <p:cNvPr id="17" name="Group 16">
            <a:extLst>
              <a:ext uri="{FF2B5EF4-FFF2-40B4-BE49-F238E27FC236}">
                <a16:creationId xmlns:a16="http://schemas.microsoft.com/office/drawing/2014/main" id="{0A6E332D-052A-8B13-AB66-BF4EE72FF1BE}"/>
              </a:ext>
            </a:extLst>
          </p:cNvPr>
          <p:cNvGrpSpPr/>
          <p:nvPr/>
        </p:nvGrpSpPr>
        <p:grpSpPr>
          <a:xfrm>
            <a:off x="314693" y="2347140"/>
            <a:ext cx="4368024" cy="3927280"/>
            <a:chOff x="314693" y="2347140"/>
            <a:chExt cx="4368024" cy="3927280"/>
          </a:xfrm>
        </p:grpSpPr>
        <p:sp>
          <p:nvSpPr>
            <p:cNvPr id="3" name="Rectangle: Rounded Corners 2">
              <a:extLst>
                <a:ext uri="{FF2B5EF4-FFF2-40B4-BE49-F238E27FC236}">
                  <a16:creationId xmlns:a16="http://schemas.microsoft.com/office/drawing/2014/main" id="{5EC83F03-8F9E-6726-008E-85F7B685B07B}"/>
                </a:ext>
              </a:extLst>
            </p:cNvPr>
            <p:cNvSpPr/>
            <p:nvPr/>
          </p:nvSpPr>
          <p:spPr>
            <a:xfrm>
              <a:off x="314693" y="4326673"/>
              <a:ext cx="4368024" cy="1947747"/>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Rounded Corners 3">
              <a:extLst>
                <a:ext uri="{FF2B5EF4-FFF2-40B4-BE49-F238E27FC236}">
                  <a16:creationId xmlns:a16="http://schemas.microsoft.com/office/drawing/2014/main" id="{5944CE26-95D9-29A9-B824-FE5A1EF30880}"/>
                </a:ext>
              </a:extLst>
            </p:cNvPr>
            <p:cNvSpPr/>
            <p:nvPr/>
          </p:nvSpPr>
          <p:spPr>
            <a:xfrm>
              <a:off x="1330712" y="2347140"/>
              <a:ext cx="371709" cy="693019"/>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Arrow Connector 6">
              <a:extLst>
                <a:ext uri="{FF2B5EF4-FFF2-40B4-BE49-F238E27FC236}">
                  <a16:creationId xmlns:a16="http://schemas.microsoft.com/office/drawing/2014/main" id="{6E28DAF6-34BF-F209-2C9D-504FE126FE9E}"/>
                </a:ext>
              </a:extLst>
            </p:cNvPr>
            <p:cNvCxnSpPr>
              <a:cxnSpLocks/>
            </p:cNvCxnSpPr>
            <p:nvPr/>
          </p:nvCxnSpPr>
          <p:spPr>
            <a:xfrm>
              <a:off x="1516566" y="3076821"/>
              <a:ext cx="74341" cy="1212682"/>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34554742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75E67F-D343-063A-D9D6-C3CE6DA38DD0}"/>
              </a:ext>
            </a:extLst>
          </p:cNvPr>
          <p:cNvSpPr>
            <a:spLocks noGrp="1"/>
          </p:cNvSpPr>
          <p:nvPr>
            <p:ph type="title"/>
          </p:nvPr>
        </p:nvSpPr>
        <p:spPr>
          <a:xfrm>
            <a:off x="429767" y="274320"/>
            <a:ext cx="11430000" cy="978729"/>
          </a:xfrm>
        </p:spPr>
        <p:txBody>
          <a:bodyPr/>
          <a:lstStyle/>
          <a:p>
            <a:r>
              <a:rPr lang="en-US" dirty="0"/>
              <a:t>Extensive phase space diagnostics give detailed picture of initial bunch distribution</a:t>
            </a:r>
          </a:p>
        </p:txBody>
      </p:sp>
      <p:grpSp>
        <p:nvGrpSpPr>
          <p:cNvPr id="14" name="Group 13">
            <a:extLst>
              <a:ext uri="{FF2B5EF4-FFF2-40B4-BE49-F238E27FC236}">
                <a16:creationId xmlns:a16="http://schemas.microsoft.com/office/drawing/2014/main" id="{6B2EB069-F272-8032-CBEE-970B096DB04A}"/>
              </a:ext>
            </a:extLst>
          </p:cNvPr>
          <p:cNvGrpSpPr/>
          <p:nvPr/>
        </p:nvGrpSpPr>
        <p:grpSpPr>
          <a:xfrm>
            <a:off x="1206500" y="1253051"/>
            <a:ext cx="8853079" cy="2099615"/>
            <a:chOff x="11942486" y="21005324"/>
            <a:chExt cx="20098660" cy="4766639"/>
          </a:xfrm>
        </p:grpSpPr>
        <p:pic>
          <p:nvPicPr>
            <p:cNvPr id="15" name="Picture 14">
              <a:extLst>
                <a:ext uri="{FF2B5EF4-FFF2-40B4-BE49-F238E27FC236}">
                  <a16:creationId xmlns:a16="http://schemas.microsoft.com/office/drawing/2014/main" id="{72BC9EE0-A3B3-DDFA-013E-F765D11247EE}"/>
                </a:ext>
              </a:extLst>
            </p:cNvPr>
            <p:cNvPicPr>
              <a:picLocks noChangeAspect="1"/>
            </p:cNvPicPr>
            <p:nvPr/>
          </p:nvPicPr>
          <p:blipFill rotWithShape="1">
            <a:blip r:embed="rId3"/>
            <a:srcRect l="34831" r="138"/>
            <a:stretch/>
          </p:blipFill>
          <p:spPr>
            <a:xfrm>
              <a:off x="11942486" y="21005324"/>
              <a:ext cx="20098660" cy="4766639"/>
            </a:xfrm>
            <a:prstGeom prst="rect">
              <a:avLst/>
            </a:prstGeom>
          </p:spPr>
        </p:pic>
        <p:sp>
          <p:nvSpPr>
            <p:cNvPr id="17" name="TextBox 16">
              <a:extLst>
                <a:ext uri="{FF2B5EF4-FFF2-40B4-BE49-F238E27FC236}">
                  <a16:creationId xmlns:a16="http://schemas.microsoft.com/office/drawing/2014/main" id="{1D643097-EB6C-5663-8B94-D6CA16E55C02}"/>
                </a:ext>
              </a:extLst>
            </p:cNvPr>
            <p:cNvSpPr txBox="1"/>
            <p:nvPr/>
          </p:nvSpPr>
          <p:spPr>
            <a:xfrm>
              <a:off x="18383903" y="22149915"/>
              <a:ext cx="3550257" cy="576451"/>
            </a:xfrm>
            <a:prstGeom prst="rect">
              <a:avLst/>
            </a:prstGeom>
            <a:noFill/>
            <a:ln>
              <a:noFill/>
            </a:ln>
          </p:spPr>
          <p:txBody>
            <a:bodyPr wrap="square" rtlCol="0">
              <a:spAutoFit/>
            </a:bodyPr>
            <a:lstStyle/>
            <a:p>
              <a:r>
                <a:rPr lang="en-US" sz="1050" dirty="0">
                  <a:solidFill>
                    <a:schemeClr val="accent5"/>
                  </a:solidFill>
                </a:rPr>
                <a:t>Up to 6D phase space</a:t>
              </a:r>
            </a:p>
          </p:txBody>
        </p:sp>
        <p:sp>
          <p:nvSpPr>
            <p:cNvPr id="20" name="TextBox 19">
              <a:extLst>
                <a:ext uri="{FF2B5EF4-FFF2-40B4-BE49-F238E27FC236}">
                  <a16:creationId xmlns:a16="http://schemas.microsoft.com/office/drawing/2014/main" id="{F4D3C313-00E8-2EDD-5CB9-16F28A7DE2B3}"/>
                </a:ext>
              </a:extLst>
            </p:cNvPr>
            <p:cNvSpPr txBox="1"/>
            <p:nvPr/>
          </p:nvSpPr>
          <p:spPr>
            <a:xfrm>
              <a:off x="18335592" y="21720326"/>
              <a:ext cx="3805746" cy="576451"/>
            </a:xfrm>
            <a:prstGeom prst="rect">
              <a:avLst/>
            </a:prstGeom>
            <a:noFill/>
          </p:spPr>
          <p:txBody>
            <a:bodyPr wrap="square" rtlCol="0">
              <a:spAutoFit/>
            </a:bodyPr>
            <a:lstStyle/>
            <a:p>
              <a:r>
                <a:rPr lang="en-US" sz="1050" dirty="0">
                  <a:solidFill>
                    <a:srgbClr val="FF0000"/>
                  </a:solidFill>
                </a:rPr>
                <a:t>2D high dynamic range </a:t>
              </a:r>
            </a:p>
          </p:txBody>
        </p:sp>
      </p:grpSp>
      <p:sp>
        <p:nvSpPr>
          <p:cNvPr id="27" name="TextBox 26">
            <a:extLst>
              <a:ext uri="{FF2B5EF4-FFF2-40B4-BE49-F238E27FC236}">
                <a16:creationId xmlns:a16="http://schemas.microsoft.com/office/drawing/2014/main" id="{54FC99F3-3A3F-6CD9-0981-EA6B3B4302F0}"/>
              </a:ext>
            </a:extLst>
          </p:cNvPr>
          <p:cNvSpPr txBox="1"/>
          <p:nvPr/>
        </p:nvSpPr>
        <p:spPr>
          <a:xfrm>
            <a:off x="2474770" y="1542759"/>
            <a:ext cx="2411788" cy="341632"/>
          </a:xfrm>
          <a:prstGeom prst="rect">
            <a:avLst/>
          </a:prstGeom>
          <a:noFill/>
        </p:spPr>
        <p:txBody>
          <a:bodyPr wrap="square" rtlCol="0">
            <a:spAutoFit/>
          </a:bodyPr>
          <a:lstStyle/>
          <a:p>
            <a:pPr algn="l">
              <a:lnSpc>
                <a:spcPct val="90000"/>
              </a:lnSpc>
            </a:pPr>
            <a:r>
              <a:rPr lang="en-US" b="1" dirty="0">
                <a:latin typeface="+mn-lt"/>
              </a:rPr>
              <a:t>“input bunch”</a:t>
            </a:r>
          </a:p>
        </p:txBody>
      </p:sp>
      <p:cxnSp>
        <p:nvCxnSpPr>
          <p:cNvPr id="5" name="Connector: Elbow 4">
            <a:extLst>
              <a:ext uri="{FF2B5EF4-FFF2-40B4-BE49-F238E27FC236}">
                <a16:creationId xmlns:a16="http://schemas.microsoft.com/office/drawing/2014/main" id="{B69ED5F2-C24A-EDD1-BC92-7B1A1F8EFAB8}"/>
              </a:ext>
            </a:extLst>
          </p:cNvPr>
          <p:cNvCxnSpPr>
            <a:cxnSpLocks/>
          </p:cNvCxnSpPr>
          <p:nvPr/>
        </p:nvCxnSpPr>
        <p:spPr>
          <a:xfrm rot="5400000">
            <a:off x="2814547" y="1159082"/>
            <a:ext cx="145978" cy="1510231"/>
          </a:xfrm>
          <a:prstGeom prst="bentConnector2">
            <a:avLst/>
          </a:prstGeom>
          <a:ln w="2857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6C4059A2-8879-F257-F34A-C1E0230A2FCB}"/>
              </a:ext>
            </a:extLst>
          </p:cNvPr>
          <p:cNvCxnSpPr/>
          <p:nvPr/>
        </p:nvCxnSpPr>
        <p:spPr>
          <a:xfrm>
            <a:off x="2138955" y="1987188"/>
            <a:ext cx="0" cy="143728"/>
          </a:xfrm>
          <a:prstGeom prst="line">
            <a:avLst/>
          </a:prstGeom>
          <a:ln w="28575">
            <a:solidFill>
              <a:schemeClr val="tx1"/>
            </a:solidFill>
            <a:miter lim="800000"/>
          </a:ln>
        </p:spPr>
        <p:style>
          <a:lnRef idx="1">
            <a:schemeClr val="accent1"/>
          </a:lnRef>
          <a:fillRef idx="0">
            <a:schemeClr val="accent1"/>
          </a:fillRef>
          <a:effectRef idx="0">
            <a:schemeClr val="accent1"/>
          </a:effectRef>
          <a:fontRef idx="minor">
            <a:schemeClr val="tx1"/>
          </a:fontRef>
        </p:style>
      </p:cxnSp>
      <p:pic>
        <p:nvPicPr>
          <p:cNvPr id="32" name="Picture 31">
            <a:extLst>
              <a:ext uri="{FF2B5EF4-FFF2-40B4-BE49-F238E27FC236}">
                <a16:creationId xmlns:a16="http://schemas.microsoft.com/office/drawing/2014/main" id="{E9CAB0C9-97E5-2404-13A1-CE64FD2D9DAF}"/>
              </a:ext>
            </a:extLst>
          </p:cNvPr>
          <p:cNvPicPr>
            <a:picLocks noChangeAspect="1"/>
          </p:cNvPicPr>
          <p:nvPr/>
        </p:nvPicPr>
        <p:blipFill>
          <a:blip r:embed="rId4"/>
          <a:stretch>
            <a:fillRect/>
          </a:stretch>
        </p:blipFill>
        <p:spPr>
          <a:xfrm>
            <a:off x="1298367" y="3429000"/>
            <a:ext cx="2963247" cy="2900302"/>
          </a:xfrm>
          <a:prstGeom prst="rect">
            <a:avLst/>
          </a:prstGeom>
        </p:spPr>
      </p:pic>
      <p:sp>
        <p:nvSpPr>
          <p:cNvPr id="34" name="TextBox 33">
            <a:extLst>
              <a:ext uri="{FF2B5EF4-FFF2-40B4-BE49-F238E27FC236}">
                <a16:creationId xmlns:a16="http://schemas.microsoft.com/office/drawing/2014/main" id="{D564B9AE-5E3F-8527-0223-2671BE100993}"/>
              </a:ext>
            </a:extLst>
          </p:cNvPr>
          <p:cNvSpPr txBox="1"/>
          <p:nvPr/>
        </p:nvSpPr>
        <p:spPr>
          <a:xfrm>
            <a:off x="1560738" y="6329302"/>
            <a:ext cx="3236982" cy="276999"/>
          </a:xfrm>
          <a:prstGeom prst="rect">
            <a:avLst/>
          </a:prstGeom>
          <a:noFill/>
        </p:spPr>
        <p:txBody>
          <a:bodyPr wrap="square">
            <a:spAutoFit/>
          </a:bodyPr>
          <a:lstStyle/>
          <a:p>
            <a:pPr marL="304800" indent="-304800"/>
            <a:r>
              <a:rPr lang="en-US" sz="1200" dirty="0">
                <a:effectLst/>
              </a:rPr>
              <a:t>Hoover et. al (2023). PRAB 26, 064202  </a:t>
            </a:r>
          </a:p>
        </p:txBody>
      </p:sp>
      <p:sp>
        <p:nvSpPr>
          <p:cNvPr id="13" name="TextBox 12">
            <a:extLst>
              <a:ext uri="{FF2B5EF4-FFF2-40B4-BE49-F238E27FC236}">
                <a16:creationId xmlns:a16="http://schemas.microsoft.com/office/drawing/2014/main" id="{2784EFF1-D55A-7374-593A-2215AAEB5458}"/>
              </a:ext>
            </a:extLst>
          </p:cNvPr>
          <p:cNvSpPr txBox="1"/>
          <p:nvPr/>
        </p:nvSpPr>
        <p:spPr>
          <a:xfrm>
            <a:off x="1999005" y="3616907"/>
            <a:ext cx="2132083" cy="590931"/>
          </a:xfrm>
          <a:prstGeom prst="rect">
            <a:avLst/>
          </a:prstGeom>
          <a:noFill/>
        </p:spPr>
        <p:txBody>
          <a:bodyPr wrap="square" rtlCol="0">
            <a:spAutoFit/>
          </a:bodyPr>
          <a:lstStyle/>
          <a:p>
            <a:pPr algn="r">
              <a:lnSpc>
                <a:spcPct val="90000"/>
              </a:lnSpc>
            </a:pPr>
            <a:r>
              <a:rPr lang="en-US" dirty="0">
                <a:latin typeface="+mn-lt"/>
              </a:rPr>
              <a:t>5D measurement of initial bunch </a:t>
            </a:r>
          </a:p>
        </p:txBody>
      </p:sp>
    </p:spTree>
    <p:extLst>
      <p:ext uri="{BB962C8B-B14F-4D97-AF65-F5344CB8AC3E}">
        <p14:creationId xmlns:p14="http://schemas.microsoft.com/office/powerpoint/2010/main" val="24790209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2D5B0E-9D03-67FA-7A83-275F9748DA6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7691D2-0DCA-9A45-A8CF-B619EA948C10}"/>
              </a:ext>
            </a:extLst>
          </p:cNvPr>
          <p:cNvSpPr>
            <a:spLocks noGrp="1"/>
          </p:cNvSpPr>
          <p:nvPr>
            <p:ph type="title"/>
          </p:nvPr>
        </p:nvSpPr>
        <p:spPr>
          <a:xfrm>
            <a:off x="429767" y="274320"/>
            <a:ext cx="11430000" cy="978729"/>
          </a:xfrm>
        </p:spPr>
        <p:txBody>
          <a:bodyPr/>
          <a:lstStyle/>
          <a:p>
            <a:r>
              <a:rPr lang="en-US" dirty="0"/>
              <a:t>Extensive phase space diagnostics give detailed picture of initial bunch distribution</a:t>
            </a:r>
          </a:p>
        </p:txBody>
      </p:sp>
      <p:grpSp>
        <p:nvGrpSpPr>
          <p:cNvPr id="14" name="Group 13">
            <a:extLst>
              <a:ext uri="{FF2B5EF4-FFF2-40B4-BE49-F238E27FC236}">
                <a16:creationId xmlns:a16="http://schemas.microsoft.com/office/drawing/2014/main" id="{DACB8E0E-E43D-1B37-2E9C-D72B931A5A8D}"/>
              </a:ext>
            </a:extLst>
          </p:cNvPr>
          <p:cNvGrpSpPr/>
          <p:nvPr/>
        </p:nvGrpSpPr>
        <p:grpSpPr>
          <a:xfrm>
            <a:off x="1206500" y="1253051"/>
            <a:ext cx="8853079" cy="2099615"/>
            <a:chOff x="11942486" y="21005324"/>
            <a:chExt cx="20098660" cy="4766639"/>
          </a:xfrm>
        </p:grpSpPr>
        <p:pic>
          <p:nvPicPr>
            <p:cNvPr id="15" name="Picture 14">
              <a:extLst>
                <a:ext uri="{FF2B5EF4-FFF2-40B4-BE49-F238E27FC236}">
                  <a16:creationId xmlns:a16="http://schemas.microsoft.com/office/drawing/2014/main" id="{2E043C78-B61B-2D13-162D-BC8C51BB1312}"/>
                </a:ext>
              </a:extLst>
            </p:cNvPr>
            <p:cNvPicPr>
              <a:picLocks noChangeAspect="1"/>
            </p:cNvPicPr>
            <p:nvPr/>
          </p:nvPicPr>
          <p:blipFill rotWithShape="1">
            <a:blip r:embed="rId3"/>
            <a:srcRect l="34831" r="138"/>
            <a:stretch/>
          </p:blipFill>
          <p:spPr>
            <a:xfrm>
              <a:off x="11942486" y="21005324"/>
              <a:ext cx="20098660" cy="4766639"/>
            </a:xfrm>
            <a:prstGeom prst="rect">
              <a:avLst/>
            </a:prstGeom>
          </p:spPr>
        </p:pic>
        <p:sp>
          <p:nvSpPr>
            <p:cNvPr id="17" name="TextBox 16">
              <a:extLst>
                <a:ext uri="{FF2B5EF4-FFF2-40B4-BE49-F238E27FC236}">
                  <a16:creationId xmlns:a16="http://schemas.microsoft.com/office/drawing/2014/main" id="{304C1DB7-39D0-EBC9-59A9-227AD7362017}"/>
                </a:ext>
              </a:extLst>
            </p:cNvPr>
            <p:cNvSpPr txBox="1"/>
            <p:nvPr/>
          </p:nvSpPr>
          <p:spPr>
            <a:xfrm>
              <a:off x="18383903" y="22149915"/>
              <a:ext cx="3550257" cy="576451"/>
            </a:xfrm>
            <a:prstGeom prst="rect">
              <a:avLst/>
            </a:prstGeom>
            <a:noFill/>
            <a:ln>
              <a:noFill/>
            </a:ln>
          </p:spPr>
          <p:txBody>
            <a:bodyPr wrap="square" rtlCol="0">
              <a:spAutoFit/>
            </a:bodyPr>
            <a:lstStyle/>
            <a:p>
              <a:r>
                <a:rPr lang="en-US" sz="1050" dirty="0">
                  <a:solidFill>
                    <a:schemeClr val="accent5"/>
                  </a:solidFill>
                </a:rPr>
                <a:t>Up to 6D phase space</a:t>
              </a:r>
            </a:p>
          </p:txBody>
        </p:sp>
        <p:sp>
          <p:nvSpPr>
            <p:cNvPr id="20" name="TextBox 19">
              <a:extLst>
                <a:ext uri="{FF2B5EF4-FFF2-40B4-BE49-F238E27FC236}">
                  <a16:creationId xmlns:a16="http://schemas.microsoft.com/office/drawing/2014/main" id="{F292B01E-0BFA-8AD0-61F0-C3214EE53BCF}"/>
                </a:ext>
              </a:extLst>
            </p:cNvPr>
            <p:cNvSpPr txBox="1"/>
            <p:nvPr/>
          </p:nvSpPr>
          <p:spPr>
            <a:xfrm>
              <a:off x="18335592" y="21720326"/>
              <a:ext cx="3805746" cy="576451"/>
            </a:xfrm>
            <a:prstGeom prst="rect">
              <a:avLst/>
            </a:prstGeom>
            <a:noFill/>
          </p:spPr>
          <p:txBody>
            <a:bodyPr wrap="square" rtlCol="0">
              <a:spAutoFit/>
            </a:bodyPr>
            <a:lstStyle/>
            <a:p>
              <a:r>
                <a:rPr lang="en-US" sz="1050" dirty="0">
                  <a:solidFill>
                    <a:srgbClr val="FF0000"/>
                  </a:solidFill>
                </a:rPr>
                <a:t>2D high dynamic range </a:t>
              </a:r>
            </a:p>
          </p:txBody>
        </p:sp>
      </p:grpSp>
      <p:sp>
        <p:nvSpPr>
          <p:cNvPr id="27" name="TextBox 26">
            <a:extLst>
              <a:ext uri="{FF2B5EF4-FFF2-40B4-BE49-F238E27FC236}">
                <a16:creationId xmlns:a16="http://schemas.microsoft.com/office/drawing/2014/main" id="{B0135EFB-381A-0DCB-EADB-B18641496195}"/>
              </a:ext>
            </a:extLst>
          </p:cNvPr>
          <p:cNvSpPr txBox="1"/>
          <p:nvPr/>
        </p:nvSpPr>
        <p:spPr>
          <a:xfrm>
            <a:off x="2474770" y="1542759"/>
            <a:ext cx="2411788" cy="341632"/>
          </a:xfrm>
          <a:prstGeom prst="rect">
            <a:avLst/>
          </a:prstGeom>
          <a:noFill/>
        </p:spPr>
        <p:txBody>
          <a:bodyPr wrap="square" rtlCol="0">
            <a:spAutoFit/>
          </a:bodyPr>
          <a:lstStyle/>
          <a:p>
            <a:pPr algn="l">
              <a:lnSpc>
                <a:spcPct val="90000"/>
              </a:lnSpc>
            </a:pPr>
            <a:r>
              <a:rPr lang="en-US" b="1" dirty="0">
                <a:latin typeface="+mn-lt"/>
              </a:rPr>
              <a:t>“input bunch”</a:t>
            </a:r>
          </a:p>
        </p:txBody>
      </p:sp>
      <p:cxnSp>
        <p:nvCxnSpPr>
          <p:cNvPr id="5" name="Connector: Elbow 4">
            <a:extLst>
              <a:ext uri="{FF2B5EF4-FFF2-40B4-BE49-F238E27FC236}">
                <a16:creationId xmlns:a16="http://schemas.microsoft.com/office/drawing/2014/main" id="{94788C49-7BFB-B183-F24E-7DAC062F50EA}"/>
              </a:ext>
            </a:extLst>
          </p:cNvPr>
          <p:cNvCxnSpPr>
            <a:cxnSpLocks/>
          </p:cNvCxnSpPr>
          <p:nvPr/>
        </p:nvCxnSpPr>
        <p:spPr>
          <a:xfrm rot="5400000">
            <a:off x="2814547" y="1159082"/>
            <a:ext cx="145978" cy="1510231"/>
          </a:xfrm>
          <a:prstGeom prst="bentConnector2">
            <a:avLst/>
          </a:prstGeom>
          <a:ln w="2857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E97D7916-33A4-BF95-6C1B-CFF046C59BF0}"/>
              </a:ext>
            </a:extLst>
          </p:cNvPr>
          <p:cNvCxnSpPr/>
          <p:nvPr/>
        </p:nvCxnSpPr>
        <p:spPr>
          <a:xfrm>
            <a:off x="2138955" y="1987188"/>
            <a:ext cx="0" cy="143728"/>
          </a:xfrm>
          <a:prstGeom prst="line">
            <a:avLst/>
          </a:prstGeom>
          <a:ln w="28575">
            <a:solidFill>
              <a:schemeClr val="tx1"/>
            </a:solidFill>
            <a:miter lim="800000"/>
          </a:ln>
        </p:spPr>
        <p:style>
          <a:lnRef idx="1">
            <a:schemeClr val="accent1"/>
          </a:lnRef>
          <a:fillRef idx="0">
            <a:schemeClr val="accent1"/>
          </a:fillRef>
          <a:effectRef idx="0">
            <a:schemeClr val="accent1"/>
          </a:effectRef>
          <a:fontRef idx="minor">
            <a:schemeClr val="tx1"/>
          </a:fontRef>
        </p:style>
      </p:cxnSp>
      <p:grpSp>
        <p:nvGrpSpPr>
          <p:cNvPr id="3" name="Group 2">
            <a:extLst>
              <a:ext uri="{FF2B5EF4-FFF2-40B4-BE49-F238E27FC236}">
                <a16:creationId xmlns:a16="http://schemas.microsoft.com/office/drawing/2014/main" id="{5C24983F-2D21-B676-B6DB-03A189F41000}"/>
              </a:ext>
            </a:extLst>
          </p:cNvPr>
          <p:cNvGrpSpPr/>
          <p:nvPr/>
        </p:nvGrpSpPr>
        <p:grpSpPr>
          <a:xfrm>
            <a:off x="1302668" y="3061202"/>
            <a:ext cx="3169735" cy="3369423"/>
            <a:chOff x="4953000" y="1685176"/>
            <a:chExt cx="3169735" cy="3369423"/>
          </a:xfrm>
        </p:grpSpPr>
        <p:pic>
          <p:nvPicPr>
            <p:cNvPr id="8" name="Picture 10">
              <a:extLst>
                <a:ext uri="{FF2B5EF4-FFF2-40B4-BE49-F238E27FC236}">
                  <a16:creationId xmlns:a16="http://schemas.microsoft.com/office/drawing/2014/main" id="{C37792F9-8B76-9EDB-87DB-9EF33CBFD0D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14779" y="2477989"/>
              <a:ext cx="2819660" cy="2453435"/>
            </a:xfrm>
            <a:prstGeom prst="rect">
              <a:avLst/>
            </a:prstGeom>
            <a:noFill/>
            <a:extLst>
              <a:ext uri="{909E8E84-426E-40DD-AFC4-6F175D3DCCD1}">
                <a14:hiddenFill xmlns:a14="http://schemas.microsoft.com/office/drawing/2010/main">
                  <a:solidFill>
                    <a:srgbClr val="FFFFFF"/>
                  </a:solidFill>
                </a14:hiddenFill>
              </a:ext>
            </a:extLst>
          </p:spPr>
        </p:pic>
        <p:cxnSp>
          <p:nvCxnSpPr>
            <p:cNvPr id="11" name="Connector: Elbow 10">
              <a:extLst>
                <a:ext uri="{FF2B5EF4-FFF2-40B4-BE49-F238E27FC236}">
                  <a16:creationId xmlns:a16="http://schemas.microsoft.com/office/drawing/2014/main" id="{6B2E59C7-B749-52FD-1D98-0C7BB91DA38C}"/>
                </a:ext>
              </a:extLst>
            </p:cNvPr>
            <p:cNvCxnSpPr>
              <a:cxnSpLocks/>
            </p:cNvCxnSpPr>
            <p:nvPr/>
          </p:nvCxnSpPr>
          <p:spPr>
            <a:xfrm rot="16200000" flipH="1">
              <a:off x="5611820" y="1862643"/>
              <a:ext cx="661647" cy="306713"/>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23" name="Rectangle: Rounded Corners 22">
              <a:extLst>
                <a:ext uri="{FF2B5EF4-FFF2-40B4-BE49-F238E27FC236}">
                  <a16:creationId xmlns:a16="http://schemas.microsoft.com/office/drawing/2014/main" id="{D0DA2F2F-5051-E6A4-CFD2-430C16FAA99E}"/>
                </a:ext>
              </a:extLst>
            </p:cNvPr>
            <p:cNvSpPr/>
            <p:nvPr/>
          </p:nvSpPr>
          <p:spPr>
            <a:xfrm>
              <a:off x="4953000" y="2346824"/>
              <a:ext cx="3169735" cy="2707775"/>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8" name="Group 27">
            <a:extLst>
              <a:ext uri="{FF2B5EF4-FFF2-40B4-BE49-F238E27FC236}">
                <a16:creationId xmlns:a16="http://schemas.microsoft.com/office/drawing/2014/main" id="{B76E01F7-A7F5-024B-B6EC-822D8CCDF9B3}"/>
              </a:ext>
            </a:extLst>
          </p:cNvPr>
          <p:cNvGrpSpPr/>
          <p:nvPr/>
        </p:nvGrpSpPr>
        <p:grpSpPr>
          <a:xfrm>
            <a:off x="4629726" y="2743204"/>
            <a:ext cx="3623360" cy="3726912"/>
            <a:chOff x="6959600" y="919248"/>
            <a:chExt cx="5445023" cy="5600637"/>
          </a:xfrm>
        </p:grpSpPr>
        <p:pic>
          <p:nvPicPr>
            <p:cNvPr id="37" name="Picture 2">
              <a:extLst>
                <a:ext uri="{FF2B5EF4-FFF2-40B4-BE49-F238E27FC236}">
                  <a16:creationId xmlns:a16="http://schemas.microsoft.com/office/drawing/2014/main" id="{25BD8064-1014-4588-C2BB-A5A036ED1A6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29265" y="2580968"/>
              <a:ext cx="4103370" cy="3614401"/>
            </a:xfrm>
            <a:prstGeom prst="rect">
              <a:avLst/>
            </a:prstGeom>
            <a:noFill/>
            <a:extLst>
              <a:ext uri="{909E8E84-426E-40DD-AFC4-6F175D3DCCD1}">
                <a14:hiddenFill xmlns:a14="http://schemas.microsoft.com/office/drawing/2010/main">
                  <a:solidFill>
                    <a:srgbClr val="FFFFFF"/>
                  </a:solidFill>
                </a14:hiddenFill>
              </a:ext>
            </a:extLst>
          </p:spPr>
        </p:pic>
        <p:cxnSp>
          <p:nvCxnSpPr>
            <p:cNvPr id="38" name="Connector: Elbow 37">
              <a:extLst>
                <a:ext uri="{FF2B5EF4-FFF2-40B4-BE49-F238E27FC236}">
                  <a16:creationId xmlns:a16="http://schemas.microsoft.com/office/drawing/2014/main" id="{88789D68-CFE8-6846-6391-AF3C8416AB66}"/>
                </a:ext>
              </a:extLst>
            </p:cNvPr>
            <p:cNvCxnSpPr>
              <a:cxnSpLocks/>
            </p:cNvCxnSpPr>
            <p:nvPr/>
          </p:nvCxnSpPr>
          <p:spPr>
            <a:xfrm rot="5400000">
              <a:off x="10954156" y="940948"/>
              <a:ext cx="1472168" cy="1428767"/>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
          <p:nvSpPr>
            <p:cNvPr id="39" name="Rectangle: Rounded Corners 38">
              <a:extLst>
                <a:ext uri="{FF2B5EF4-FFF2-40B4-BE49-F238E27FC236}">
                  <a16:creationId xmlns:a16="http://schemas.microsoft.com/office/drawing/2014/main" id="{A2FBA20C-96EC-FD24-8166-D899E8D743B5}"/>
                </a:ext>
              </a:extLst>
            </p:cNvPr>
            <p:cNvSpPr/>
            <p:nvPr/>
          </p:nvSpPr>
          <p:spPr>
            <a:xfrm>
              <a:off x="6959600" y="2346824"/>
              <a:ext cx="4406900" cy="4173061"/>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6" name="Group 55">
            <a:extLst>
              <a:ext uri="{FF2B5EF4-FFF2-40B4-BE49-F238E27FC236}">
                <a16:creationId xmlns:a16="http://schemas.microsoft.com/office/drawing/2014/main" id="{D55C12B8-3DEC-7784-6EE2-6A3197FDFEB3}"/>
              </a:ext>
            </a:extLst>
          </p:cNvPr>
          <p:cNvGrpSpPr/>
          <p:nvPr/>
        </p:nvGrpSpPr>
        <p:grpSpPr>
          <a:xfrm>
            <a:off x="6565874" y="1318649"/>
            <a:ext cx="1865900" cy="748100"/>
            <a:chOff x="6565874" y="1318649"/>
            <a:chExt cx="1865900" cy="748100"/>
          </a:xfrm>
        </p:grpSpPr>
        <p:sp>
          <p:nvSpPr>
            <p:cNvPr id="4" name="TextBox 3">
              <a:extLst>
                <a:ext uri="{FF2B5EF4-FFF2-40B4-BE49-F238E27FC236}">
                  <a16:creationId xmlns:a16="http://schemas.microsoft.com/office/drawing/2014/main" id="{F294CFCE-A3BA-9610-34C0-7C0CA0543A54}"/>
                </a:ext>
              </a:extLst>
            </p:cNvPr>
            <p:cNvSpPr txBox="1"/>
            <p:nvPr/>
          </p:nvSpPr>
          <p:spPr>
            <a:xfrm>
              <a:off x="6678751" y="1565457"/>
              <a:ext cx="1600259" cy="253916"/>
            </a:xfrm>
            <a:prstGeom prst="rect">
              <a:avLst/>
            </a:prstGeom>
            <a:noFill/>
          </p:spPr>
          <p:txBody>
            <a:bodyPr wrap="square" rtlCol="0">
              <a:spAutoFit/>
            </a:bodyPr>
            <a:lstStyle/>
            <a:p>
              <a:r>
                <a:rPr lang="en-US" sz="1050" dirty="0">
                  <a:solidFill>
                    <a:srgbClr val="FF0000"/>
                  </a:solidFill>
                </a:rPr>
                <a:t>2D high dynamic range</a:t>
              </a:r>
            </a:p>
          </p:txBody>
        </p:sp>
        <p:sp>
          <p:nvSpPr>
            <p:cNvPr id="6" name="TextBox 5">
              <a:extLst>
                <a:ext uri="{FF2B5EF4-FFF2-40B4-BE49-F238E27FC236}">
                  <a16:creationId xmlns:a16="http://schemas.microsoft.com/office/drawing/2014/main" id="{ABA6A41A-C561-71DD-9E4D-F3B878E0D842}"/>
                </a:ext>
              </a:extLst>
            </p:cNvPr>
            <p:cNvSpPr txBox="1"/>
            <p:nvPr/>
          </p:nvSpPr>
          <p:spPr>
            <a:xfrm>
              <a:off x="6565874" y="1318649"/>
              <a:ext cx="1865900" cy="341632"/>
            </a:xfrm>
            <a:prstGeom prst="rect">
              <a:avLst/>
            </a:prstGeom>
            <a:noFill/>
          </p:spPr>
          <p:txBody>
            <a:bodyPr wrap="square" rtlCol="0">
              <a:spAutoFit/>
            </a:bodyPr>
            <a:lstStyle/>
            <a:p>
              <a:pPr>
                <a:lnSpc>
                  <a:spcPct val="90000"/>
                </a:lnSpc>
              </a:pPr>
              <a:r>
                <a:rPr lang="en-US" b="1" dirty="0">
                  <a:latin typeface="+mn-lt"/>
                </a:rPr>
                <a:t>“output bunch”</a:t>
              </a:r>
            </a:p>
          </p:txBody>
        </p:sp>
        <p:cxnSp>
          <p:nvCxnSpPr>
            <p:cNvPr id="7" name="Connector: Elbow 6">
              <a:extLst>
                <a:ext uri="{FF2B5EF4-FFF2-40B4-BE49-F238E27FC236}">
                  <a16:creationId xmlns:a16="http://schemas.microsoft.com/office/drawing/2014/main" id="{55B6609D-E323-CCF4-52AF-47C42AE49864}"/>
                </a:ext>
              </a:extLst>
            </p:cNvPr>
            <p:cNvCxnSpPr>
              <a:cxnSpLocks/>
              <a:stCxn id="6" idx="3"/>
            </p:cNvCxnSpPr>
            <p:nvPr/>
          </p:nvCxnSpPr>
          <p:spPr>
            <a:xfrm flipH="1">
              <a:off x="8187752" y="1489465"/>
              <a:ext cx="244022" cy="577284"/>
            </a:xfrm>
            <a:prstGeom prst="bentConnector4">
              <a:avLst>
                <a:gd name="adj1" fmla="val -93680"/>
                <a:gd name="adj2" fmla="val 64795"/>
              </a:avLst>
            </a:prstGeom>
            <a:ln w="28575">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9" name="Group 8">
            <a:extLst>
              <a:ext uri="{FF2B5EF4-FFF2-40B4-BE49-F238E27FC236}">
                <a16:creationId xmlns:a16="http://schemas.microsoft.com/office/drawing/2014/main" id="{131E301A-206E-7D37-C113-7576779F363B}"/>
              </a:ext>
            </a:extLst>
          </p:cNvPr>
          <p:cNvGrpSpPr/>
          <p:nvPr/>
        </p:nvGrpSpPr>
        <p:grpSpPr>
          <a:xfrm>
            <a:off x="8309763" y="4021663"/>
            <a:ext cx="3787299" cy="2183312"/>
            <a:chOff x="4221425" y="31138768"/>
            <a:chExt cx="7805709" cy="4499855"/>
          </a:xfrm>
        </p:grpSpPr>
        <p:grpSp>
          <p:nvGrpSpPr>
            <p:cNvPr id="10" name="Group 9">
              <a:extLst>
                <a:ext uri="{FF2B5EF4-FFF2-40B4-BE49-F238E27FC236}">
                  <a16:creationId xmlns:a16="http://schemas.microsoft.com/office/drawing/2014/main" id="{A7F7396A-9EC2-D68F-C7DB-2F68FD9AFD45}"/>
                </a:ext>
              </a:extLst>
            </p:cNvPr>
            <p:cNvGrpSpPr/>
            <p:nvPr/>
          </p:nvGrpSpPr>
          <p:grpSpPr>
            <a:xfrm>
              <a:off x="4221425" y="31138768"/>
              <a:ext cx="7805709" cy="4499855"/>
              <a:chOff x="35045203" y="17263362"/>
              <a:chExt cx="7805709" cy="4499855"/>
            </a:xfrm>
          </p:grpSpPr>
          <p:sp>
            <p:nvSpPr>
              <p:cNvPr id="13" name="Freeform: Shape 12">
                <a:extLst>
                  <a:ext uri="{FF2B5EF4-FFF2-40B4-BE49-F238E27FC236}">
                    <a16:creationId xmlns:a16="http://schemas.microsoft.com/office/drawing/2014/main" id="{A932F032-0015-2B47-9BA3-30DC3E42B012}"/>
                  </a:ext>
                </a:extLst>
              </p:cNvPr>
              <p:cNvSpPr/>
              <p:nvPr/>
            </p:nvSpPr>
            <p:spPr>
              <a:xfrm>
                <a:off x="39348095" y="18751940"/>
                <a:ext cx="1114526" cy="1179479"/>
              </a:xfrm>
              <a:custGeom>
                <a:avLst/>
                <a:gdLst>
                  <a:gd name="connsiteX0" fmla="*/ 21432 w 895350"/>
                  <a:gd name="connsiteY0" fmla="*/ 0 h 1054894"/>
                  <a:gd name="connsiteX1" fmla="*/ 257175 w 895350"/>
                  <a:gd name="connsiteY1" fmla="*/ 0 h 1054894"/>
                  <a:gd name="connsiteX2" fmla="*/ 569119 w 895350"/>
                  <a:gd name="connsiteY2" fmla="*/ 138112 h 1054894"/>
                  <a:gd name="connsiteX3" fmla="*/ 738188 w 895350"/>
                  <a:gd name="connsiteY3" fmla="*/ 400050 h 1054894"/>
                  <a:gd name="connsiteX4" fmla="*/ 850107 w 895350"/>
                  <a:gd name="connsiteY4" fmla="*/ 619125 h 1054894"/>
                  <a:gd name="connsiteX5" fmla="*/ 852488 w 895350"/>
                  <a:gd name="connsiteY5" fmla="*/ 685800 h 1054894"/>
                  <a:gd name="connsiteX6" fmla="*/ 895350 w 895350"/>
                  <a:gd name="connsiteY6" fmla="*/ 1050131 h 1054894"/>
                  <a:gd name="connsiteX7" fmla="*/ 223838 w 895350"/>
                  <a:gd name="connsiteY7" fmla="*/ 1054894 h 1054894"/>
                  <a:gd name="connsiteX8" fmla="*/ 207169 w 895350"/>
                  <a:gd name="connsiteY8" fmla="*/ 676275 h 1054894"/>
                  <a:gd name="connsiteX9" fmla="*/ 200025 w 895350"/>
                  <a:gd name="connsiteY9" fmla="*/ 523875 h 1054894"/>
                  <a:gd name="connsiteX10" fmla="*/ 176213 w 895350"/>
                  <a:gd name="connsiteY10" fmla="*/ 392906 h 1054894"/>
                  <a:gd name="connsiteX11" fmla="*/ 130969 w 895350"/>
                  <a:gd name="connsiteY11" fmla="*/ 266700 h 1054894"/>
                  <a:gd name="connsiteX12" fmla="*/ 54769 w 895350"/>
                  <a:gd name="connsiteY12" fmla="*/ 150019 h 1054894"/>
                  <a:gd name="connsiteX13" fmla="*/ 0 w 895350"/>
                  <a:gd name="connsiteY13" fmla="*/ 128587 h 1054894"/>
                  <a:gd name="connsiteX14" fmla="*/ 21432 w 895350"/>
                  <a:gd name="connsiteY14" fmla="*/ 0 h 1054894"/>
                  <a:gd name="connsiteX0" fmla="*/ 16669 w 890587"/>
                  <a:gd name="connsiteY0" fmla="*/ 0 h 1054894"/>
                  <a:gd name="connsiteX1" fmla="*/ 252412 w 890587"/>
                  <a:gd name="connsiteY1" fmla="*/ 0 h 1054894"/>
                  <a:gd name="connsiteX2" fmla="*/ 564356 w 890587"/>
                  <a:gd name="connsiteY2" fmla="*/ 138112 h 1054894"/>
                  <a:gd name="connsiteX3" fmla="*/ 733425 w 890587"/>
                  <a:gd name="connsiteY3" fmla="*/ 400050 h 1054894"/>
                  <a:gd name="connsiteX4" fmla="*/ 845344 w 890587"/>
                  <a:gd name="connsiteY4" fmla="*/ 619125 h 1054894"/>
                  <a:gd name="connsiteX5" fmla="*/ 847725 w 890587"/>
                  <a:gd name="connsiteY5" fmla="*/ 685800 h 1054894"/>
                  <a:gd name="connsiteX6" fmla="*/ 890587 w 890587"/>
                  <a:gd name="connsiteY6" fmla="*/ 1050131 h 1054894"/>
                  <a:gd name="connsiteX7" fmla="*/ 219075 w 890587"/>
                  <a:gd name="connsiteY7" fmla="*/ 1054894 h 1054894"/>
                  <a:gd name="connsiteX8" fmla="*/ 202406 w 890587"/>
                  <a:gd name="connsiteY8" fmla="*/ 676275 h 1054894"/>
                  <a:gd name="connsiteX9" fmla="*/ 195262 w 890587"/>
                  <a:gd name="connsiteY9" fmla="*/ 523875 h 1054894"/>
                  <a:gd name="connsiteX10" fmla="*/ 171450 w 890587"/>
                  <a:gd name="connsiteY10" fmla="*/ 392906 h 1054894"/>
                  <a:gd name="connsiteX11" fmla="*/ 126206 w 890587"/>
                  <a:gd name="connsiteY11" fmla="*/ 266700 h 1054894"/>
                  <a:gd name="connsiteX12" fmla="*/ 50006 w 890587"/>
                  <a:gd name="connsiteY12" fmla="*/ 150019 h 1054894"/>
                  <a:gd name="connsiteX13" fmla="*/ 0 w 890587"/>
                  <a:gd name="connsiteY13" fmla="*/ 147637 h 1054894"/>
                  <a:gd name="connsiteX14" fmla="*/ 16669 w 890587"/>
                  <a:gd name="connsiteY14" fmla="*/ 0 h 1054894"/>
                  <a:gd name="connsiteX0" fmla="*/ 16669 w 890587"/>
                  <a:gd name="connsiteY0" fmla="*/ 0 h 1054894"/>
                  <a:gd name="connsiteX1" fmla="*/ 252412 w 890587"/>
                  <a:gd name="connsiteY1" fmla="*/ 0 h 1054894"/>
                  <a:gd name="connsiteX2" fmla="*/ 564356 w 890587"/>
                  <a:gd name="connsiteY2" fmla="*/ 138112 h 1054894"/>
                  <a:gd name="connsiteX3" fmla="*/ 733425 w 890587"/>
                  <a:gd name="connsiteY3" fmla="*/ 400050 h 1054894"/>
                  <a:gd name="connsiteX4" fmla="*/ 845344 w 890587"/>
                  <a:gd name="connsiteY4" fmla="*/ 619125 h 1054894"/>
                  <a:gd name="connsiteX5" fmla="*/ 847725 w 890587"/>
                  <a:gd name="connsiteY5" fmla="*/ 685800 h 1054894"/>
                  <a:gd name="connsiteX6" fmla="*/ 890587 w 890587"/>
                  <a:gd name="connsiteY6" fmla="*/ 1050131 h 1054894"/>
                  <a:gd name="connsiteX7" fmla="*/ 219075 w 890587"/>
                  <a:gd name="connsiteY7" fmla="*/ 1054894 h 1054894"/>
                  <a:gd name="connsiteX8" fmla="*/ 202406 w 890587"/>
                  <a:gd name="connsiteY8" fmla="*/ 676275 h 1054894"/>
                  <a:gd name="connsiteX9" fmla="*/ 195262 w 890587"/>
                  <a:gd name="connsiteY9" fmla="*/ 523875 h 1054894"/>
                  <a:gd name="connsiteX10" fmla="*/ 171450 w 890587"/>
                  <a:gd name="connsiteY10" fmla="*/ 392906 h 1054894"/>
                  <a:gd name="connsiteX11" fmla="*/ 126206 w 890587"/>
                  <a:gd name="connsiteY11" fmla="*/ 266700 h 1054894"/>
                  <a:gd name="connsiteX12" fmla="*/ 50006 w 890587"/>
                  <a:gd name="connsiteY12" fmla="*/ 150019 h 1054894"/>
                  <a:gd name="connsiteX13" fmla="*/ 0 w 890587"/>
                  <a:gd name="connsiteY13" fmla="*/ 147637 h 1054894"/>
                  <a:gd name="connsiteX14" fmla="*/ 16669 w 890587"/>
                  <a:gd name="connsiteY14" fmla="*/ 0 h 1054894"/>
                  <a:gd name="connsiteX0" fmla="*/ 16669 w 890587"/>
                  <a:gd name="connsiteY0" fmla="*/ 0 h 1054894"/>
                  <a:gd name="connsiteX1" fmla="*/ 252412 w 890587"/>
                  <a:gd name="connsiteY1" fmla="*/ 0 h 1054894"/>
                  <a:gd name="connsiteX2" fmla="*/ 564356 w 890587"/>
                  <a:gd name="connsiteY2" fmla="*/ 138112 h 1054894"/>
                  <a:gd name="connsiteX3" fmla="*/ 733425 w 890587"/>
                  <a:gd name="connsiteY3" fmla="*/ 400050 h 1054894"/>
                  <a:gd name="connsiteX4" fmla="*/ 845344 w 890587"/>
                  <a:gd name="connsiteY4" fmla="*/ 619125 h 1054894"/>
                  <a:gd name="connsiteX5" fmla="*/ 847725 w 890587"/>
                  <a:gd name="connsiteY5" fmla="*/ 685800 h 1054894"/>
                  <a:gd name="connsiteX6" fmla="*/ 890587 w 890587"/>
                  <a:gd name="connsiteY6" fmla="*/ 1050131 h 1054894"/>
                  <a:gd name="connsiteX7" fmla="*/ 219075 w 890587"/>
                  <a:gd name="connsiteY7" fmla="*/ 1054894 h 1054894"/>
                  <a:gd name="connsiteX8" fmla="*/ 202406 w 890587"/>
                  <a:gd name="connsiteY8" fmla="*/ 676275 h 1054894"/>
                  <a:gd name="connsiteX9" fmla="*/ 195262 w 890587"/>
                  <a:gd name="connsiteY9" fmla="*/ 523875 h 1054894"/>
                  <a:gd name="connsiteX10" fmla="*/ 171450 w 890587"/>
                  <a:gd name="connsiteY10" fmla="*/ 392906 h 1054894"/>
                  <a:gd name="connsiteX11" fmla="*/ 126206 w 890587"/>
                  <a:gd name="connsiteY11" fmla="*/ 266700 h 1054894"/>
                  <a:gd name="connsiteX12" fmla="*/ 50006 w 890587"/>
                  <a:gd name="connsiteY12" fmla="*/ 150019 h 1054894"/>
                  <a:gd name="connsiteX13" fmla="*/ 0 w 890587"/>
                  <a:gd name="connsiteY13" fmla="*/ 147637 h 1054894"/>
                  <a:gd name="connsiteX14" fmla="*/ 16669 w 890587"/>
                  <a:gd name="connsiteY14" fmla="*/ 0 h 1054894"/>
                  <a:gd name="connsiteX0" fmla="*/ 16669 w 890587"/>
                  <a:gd name="connsiteY0" fmla="*/ 0 h 1054894"/>
                  <a:gd name="connsiteX1" fmla="*/ 252412 w 890587"/>
                  <a:gd name="connsiteY1" fmla="*/ 0 h 1054894"/>
                  <a:gd name="connsiteX2" fmla="*/ 564356 w 890587"/>
                  <a:gd name="connsiteY2" fmla="*/ 138112 h 1054894"/>
                  <a:gd name="connsiteX3" fmla="*/ 733425 w 890587"/>
                  <a:gd name="connsiteY3" fmla="*/ 400050 h 1054894"/>
                  <a:gd name="connsiteX4" fmla="*/ 845344 w 890587"/>
                  <a:gd name="connsiteY4" fmla="*/ 619125 h 1054894"/>
                  <a:gd name="connsiteX5" fmla="*/ 847725 w 890587"/>
                  <a:gd name="connsiteY5" fmla="*/ 685800 h 1054894"/>
                  <a:gd name="connsiteX6" fmla="*/ 890587 w 890587"/>
                  <a:gd name="connsiteY6" fmla="*/ 1050131 h 1054894"/>
                  <a:gd name="connsiteX7" fmla="*/ 219075 w 890587"/>
                  <a:gd name="connsiteY7" fmla="*/ 1054894 h 1054894"/>
                  <a:gd name="connsiteX8" fmla="*/ 202406 w 890587"/>
                  <a:gd name="connsiteY8" fmla="*/ 676275 h 1054894"/>
                  <a:gd name="connsiteX9" fmla="*/ 195262 w 890587"/>
                  <a:gd name="connsiteY9" fmla="*/ 523875 h 1054894"/>
                  <a:gd name="connsiteX10" fmla="*/ 171450 w 890587"/>
                  <a:gd name="connsiteY10" fmla="*/ 392906 h 1054894"/>
                  <a:gd name="connsiteX11" fmla="*/ 126206 w 890587"/>
                  <a:gd name="connsiteY11" fmla="*/ 266700 h 1054894"/>
                  <a:gd name="connsiteX12" fmla="*/ 50006 w 890587"/>
                  <a:gd name="connsiteY12" fmla="*/ 150019 h 1054894"/>
                  <a:gd name="connsiteX13" fmla="*/ 0 w 890587"/>
                  <a:gd name="connsiteY13" fmla="*/ 147637 h 1054894"/>
                  <a:gd name="connsiteX14" fmla="*/ 16669 w 890587"/>
                  <a:gd name="connsiteY14" fmla="*/ 0 h 1054894"/>
                  <a:gd name="connsiteX0" fmla="*/ 16669 w 890587"/>
                  <a:gd name="connsiteY0" fmla="*/ 0 h 1054894"/>
                  <a:gd name="connsiteX1" fmla="*/ 252412 w 890587"/>
                  <a:gd name="connsiteY1" fmla="*/ 0 h 1054894"/>
                  <a:gd name="connsiteX2" fmla="*/ 564356 w 890587"/>
                  <a:gd name="connsiteY2" fmla="*/ 138112 h 1054894"/>
                  <a:gd name="connsiteX3" fmla="*/ 733425 w 890587"/>
                  <a:gd name="connsiteY3" fmla="*/ 400050 h 1054894"/>
                  <a:gd name="connsiteX4" fmla="*/ 845344 w 890587"/>
                  <a:gd name="connsiteY4" fmla="*/ 619125 h 1054894"/>
                  <a:gd name="connsiteX5" fmla="*/ 847725 w 890587"/>
                  <a:gd name="connsiteY5" fmla="*/ 685800 h 1054894"/>
                  <a:gd name="connsiteX6" fmla="*/ 890587 w 890587"/>
                  <a:gd name="connsiteY6" fmla="*/ 1050131 h 1054894"/>
                  <a:gd name="connsiteX7" fmla="*/ 219075 w 890587"/>
                  <a:gd name="connsiteY7" fmla="*/ 1054894 h 1054894"/>
                  <a:gd name="connsiteX8" fmla="*/ 202406 w 890587"/>
                  <a:gd name="connsiteY8" fmla="*/ 676275 h 1054894"/>
                  <a:gd name="connsiteX9" fmla="*/ 195262 w 890587"/>
                  <a:gd name="connsiteY9" fmla="*/ 523875 h 1054894"/>
                  <a:gd name="connsiteX10" fmla="*/ 171450 w 890587"/>
                  <a:gd name="connsiteY10" fmla="*/ 392906 h 1054894"/>
                  <a:gd name="connsiteX11" fmla="*/ 126206 w 890587"/>
                  <a:gd name="connsiteY11" fmla="*/ 266700 h 1054894"/>
                  <a:gd name="connsiteX12" fmla="*/ 50006 w 890587"/>
                  <a:gd name="connsiteY12" fmla="*/ 150019 h 1054894"/>
                  <a:gd name="connsiteX13" fmla="*/ 0 w 890587"/>
                  <a:gd name="connsiteY13" fmla="*/ 147637 h 1054894"/>
                  <a:gd name="connsiteX14" fmla="*/ 16669 w 890587"/>
                  <a:gd name="connsiteY14" fmla="*/ 0 h 1054894"/>
                  <a:gd name="connsiteX0" fmla="*/ 16669 w 890587"/>
                  <a:gd name="connsiteY0" fmla="*/ 0 h 1054894"/>
                  <a:gd name="connsiteX1" fmla="*/ 252412 w 890587"/>
                  <a:gd name="connsiteY1" fmla="*/ 0 h 1054894"/>
                  <a:gd name="connsiteX2" fmla="*/ 564356 w 890587"/>
                  <a:gd name="connsiteY2" fmla="*/ 138112 h 1054894"/>
                  <a:gd name="connsiteX3" fmla="*/ 733425 w 890587"/>
                  <a:gd name="connsiteY3" fmla="*/ 400050 h 1054894"/>
                  <a:gd name="connsiteX4" fmla="*/ 845344 w 890587"/>
                  <a:gd name="connsiteY4" fmla="*/ 619125 h 1054894"/>
                  <a:gd name="connsiteX5" fmla="*/ 847725 w 890587"/>
                  <a:gd name="connsiteY5" fmla="*/ 685800 h 1054894"/>
                  <a:gd name="connsiteX6" fmla="*/ 890587 w 890587"/>
                  <a:gd name="connsiteY6" fmla="*/ 1050131 h 1054894"/>
                  <a:gd name="connsiteX7" fmla="*/ 219075 w 890587"/>
                  <a:gd name="connsiteY7" fmla="*/ 1054894 h 1054894"/>
                  <a:gd name="connsiteX8" fmla="*/ 202406 w 890587"/>
                  <a:gd name="connsiteY8" fmla="*/ 676275 h 1054894"/>
                  <a:gd name="connsiteX9" fmla="*/ 195262 w 890587"/>
                  <a:gd name="connsiteY9" fmla="*/ 523875 h 1054894"/>
                  <a:gd name="connsiteX10" fmla="*/ 171450 w 890587"/>
                  <a:gd name="connsiteY10" fmla="*/ 392906 h 1054894"/>
                  <a:gd name="connsiteX11" fmla="*/ 126206 w 890587"/>
                  <a:gd name="connsiteY11" fmla="*/ 266700 h 1054894"/>
                  <a:gd name="connsiteX12" fmla="*/ 50006 w 890587"/>
                  <a:gd name="connsiteY12" fmla="*/ 150019 h 1054894"/>
                  <a:gd name="connsiteX13" fmla="*/ 0 w 890587"/>
                  <a:gd name="connsiteY13" fmla="*/ 147637 h 1054894"/>
                  <a:gd name="connsiteX14" fmla="*/ 16669 w 890587"/>
                  <a:gd name="connsiteY14" fmla="*/ 0 h 1054894"/>
                  <a:gd name="connsiteX0" fmla="*/ 16669 w 890587"/>
                  <a:gd name="connsiteY0" fmla="*/ 0 h 1054894"/>
                  <a:gd name="connsiteX1" fmla="*/ 252412 w 890587"/>
                  <a:gd name="connsiteY1" fmla="*/ 0 h 1054894"/>
                  <a:gd name="connsiteX2" fmla="*/ 564356 w 890587"/>
                  <a:gd name="connsiteY2" fmla="*/ 138112 h 1054894"/>
                  <a:gd name="connsiteX3" fmla="*/ 733425 w 890587"/>
                  <a:gd name="connsiteY3" fmla="*/ 400050 h 1054894"/>
                  <a:gd name="connsiteX4" fmla="*/ 826294 w 890587"/>
                  <a:gd name="connsiteY4" fmla="*/ 619125 h 1054894"/>
                  <a:gd name="connsiteX5" fmla="*/ 847725 w 890587"/>
                  <a:gd name="connsiteY5" fmla="*/ 685800 h 1054894"/>
                  <a:gd name="connsiteX6" fmla="*/ 890587 w 890587"/>
                  <a:gd name="connsiteY6" fmla="*/ 1050131 h 1054894"/>
                  <a:gd name="connsiteX7" fmla="*/ 219075 w 890587"/>
                  <a:gd name="connsiteY7" fmla="*/ 1054894 h 1054894"/>
                  <a:gd name="connsiteX8" fmla="*/ 202406 w 890587"/>
                  <a:gd name="connsiteY8" fmla="*/ 676275 h 1054894"/>
                  <a:gd name="connsiteX9" fmla="*/ 195262 w 890587"/>
                  <a:gd name="connsiteY9" fmla="*/ 523875 h 1054894"/>
                  <a:gd name="connsiteX10" fmla="*/ 171450 w 890587"/>
                  <a:gd name="connsiteY10" fmla="*/ 392906 h 1054894"/>
                  <a:gd name="connsiteX11" fmla="*/ 126206 w 890587"/>
                  <a:gd name="connsiteY11" fmla="*/ 266700 h 1054894"/>
                  <a:gd name="connsiteX12" fmla="*/ 50006 w 890587"/>
                  <a:gd name="connsiteY12" fmla="*/ 150019 h 1054894"/>
                  <a:gd name="connsiteX13" fmla="*/ 0 w 890587"/>
                  <a:gd name="connsiteY13" fmla="*/ 147637 h 1054894"/>
                  <a:gd name="connsiteX14" fmla="*/ 16669 w 890587"/>
                  <a:gd name="connsiteY14" fmla="*/ 0 h 1054894"/>
                  <a:gd name="connsiteX0" fmla="*/ 16669 w 890587"/>
                  <a:gd name="connsiteY0" fmla="*/ 0 h 1054894"/>
                  <a:gd name="connsiteX1" fmla="*/ 252412 w 890587"/>
                  <a:gd name="connsiteY1" fmla="*/ 0 h 1054894"/>
                  <a:gd name="connsiteX2" fmla="*/ 564356 w 890587"/>
                  <a:gd name="connsiteY2" fmla="*/ 138112 h 1054894"/>
                  <a:gd name="connsiteX3" fmla="*/ 733425 w 890587"/>
                  <a:gd name="connsiteY3" fmla="*/ 400050 h 1054894"/>
                  <a:gd name="connsiteX4" fmla="*/ 828675 w 890587"/>
                  <a:gd name="connsiteY4" fmla="*/ 609600 h 1054894"/>
                  <a:gd name="connsiteX5" fmla="*/ 847725 w 890587"/>
                  <a:gd name="connsiteY5" fmla="*/ 685800 h 1054894"/>
                  <a:gd name="connsiteX6" fmla="*/ 890587 w 890587"/>
                  <a:gd name="connsiteY6" fmla="*/ 1050131 h 1054894"/>
                  <a:gd name="connsiteX7" fmla="*/ 219075 w 890587"/>
                  <a:gd name="connsiteY7" fmla="*/ 1054894 h 1054894"/>
                  <a:gd name="connsiteX8" fmla="*/ 202406 w 890587"/>
                  <a:gd name="connsiteY8" fmla="*/ 676275 h 1054894"/>
                  <a:gd name="connsiteX9" fmla="*/ 195262 w 890587"/>
                  <a:gd name="connsiteY9" fmla="*/ 523875 h 1054894"/>
                  <a:gd name="connsiteX10" fmla="*/ 171450 w 890587"/>
                  <a:gd name="connsiteY10" fmla="*/ 392906 h 1054894"/>
                  <a:gd name="connsiteX11" fmla="*/ 126206 w 890587"/>
                  <a:gd name="connsiteY11" fmla="*/ 266700 h 1054894"/>
                  <a:gd name="connsiteX12" fmla="*/ 50006 w 890587"/>
                  <a:gd name="connsiteY12" fmla="*/ 150019 h 1054894"/>
                  <a:gd name="connsiteX13" fmla="*/ 0 w 890587"/>
                  <a:gd name="connsiteY13" fmla="*/ 147637 h 1054894"/>
                  <a:gd name="connsiteX14" fmla="*/ 16669 w 890587"/>
                  <a:gd name="connsiteY14" fmla="*/ 0 h 1054894"/>
                  <a:gd name="connsiteX0" fmla="*/ 16669 w 890587"/>
                  <a:gd name="connsiteY0" fmla="*/ 0 h 1054894"/>
                  <a:gd name="connsiteX1" fmla="*/ 252412 w 890587"/>
                  <a:gd name="connsiteY1" fmla="*/ 0 h 1054894"/>
                  <a:gd name="connsiteX2" fmla="*/ 564356 w 890587"/>
                  <a:gd name="connsiteY2" fmla="*/ 138112 h 1054894"/>
                  <a:gd name="connsiteX3" fmla="*/ 733425 w 890587"/>
                  <a:gd name="connsiteY3" fmla="*/ 400050 h 1054894"/>
                  <a:gd name="connsiteX4" fmla="*/ 828675 w 890587"/>
                  <a:gd name="connsiteY4" fmla="*/ 609600 h 1054894"/>
                  <a:gd name="connsiteX5" fmla="*/ 847725 w 890587"/>
                  <a:gd name="connsiteY5" fmla="*/ 685800 h 1054894"/>
                  <a:gd name="connsiteX6" fmla="*/ 890587 w 890587"/>
                  <a:gd name="connsiteY6" fmla="*/ 1050131 h 1054894"/>
                  <a:gd name="connsiteX7" fmla="*/ 219075 w 890587"/>
                  <a:gd name="connsiteY7" fmla="*/ 1054894 h 1054894"/>
                  <a:gd name="connsiteX8" fmla="*/ 202406 w 890587"/>
                  <a:gd name="connsiteY8" fmla="*/ 676275 h 1054894"/>
                  <a:gd name="connsiteX9" fmla="*/ 195262 w 890587"/>
                  <a:gd name="connsiteY9" fmla="*/ 523875 h 1054894"/>
                  <a:gd name="connsiteX10" fmla="*/ 171450 w 890587"/>
                  <a:gd name="connsiteY10" fmla="*/ 392906 h 1054894"/>
                  <a:gd name="connsiteX11" fmla="*/ 126206 w 890587"/>
                  <a:gd name="connsiteY11" fmla="*/ 266700 h 1054894"/>
                  <a:gd name="connsiteX12" fmla="*/ 50006 w 890587"/>
                  <a:gd name="connsiteY12" fmla="*/ 150019 h 1054894"/>
                  <a:gd name="connsiteX13" fmla="*/ 0 w 890587"/>
                  <a:gd name="connsiteY13" fmla="*/ 147637 h 1054894"/>
                  <a:gd name="connsiteX14" fmla="*/ 16669 w 890587"/>
                  <a:gd name="connsiteY14" fmla="*/ 0 h 1054894"/>
                  <a:gd name="connsiteX0" fmla="*/ 16669 w 890587"/>
                  <a:gd name="connsiteY0" fmla="*/ 0 h 1054894"/>
                  <a:gd name="connsiteX1" fmla="*/ 252412 w 890587"/>
                  <a:gd name="connsiteY1" fmla="*/ 0 h 1054894"/>
                  <a:gd name="connsiteX2" fmla="*/ 564356 w 890587"/>
                  <a:gd name="connsiteY2" fmla="*/ 138112 h 1054894"/>
                  <a:gd name="connsiteX3" fmla="*/ 733425 w 890587"/>
                  <a:gd name="connsiteY3" fmla="*/ 392907 h 1054894"/>
                  <a:gd name="connsiteX4" fmla="*/ 828675 w 890587"/>
                  <a:gd name="connsiteY4" fmla="*/ 609600 h 1054894"/>
                  <a:gd name="connsiteX5" fmla="*/ 847725 w 890587"/>
                  <a:gd name="connsiteY5" fmla="*/ 685800 h 1054894"/>
                  <a:gd name="connsiteX6" fmla="*/ 890587 w 890587"/>
                  <a:gd name="connsiteY6" fmla="*/ 1050131 h 1054894"/>
                  <a:gd name="connsiteX7" fmla="*/ 219075 w 890587"/>
                  <a:gd name="connsiteY7" fmla="*/ 1054894 h 1054894"/>
                  <a:gd name="connsiteX8" fmla="*/ 202406 w 890587"/>
                  <a:gd name="connsiteY8" fmla="*/ 676275 h 1054894"/>
                  <a:gd name="connsiteX9" fmla="*/ 195262 w 890587"/>
                  <a:gd name="connsiteY9" fmla="*/ 523875 h 1054894"/>
                  <a:gd name="connsiteX10" fmla="*/ 171450 w 890587"/>
                  <a:gd name="connsiteY10" fmla="*/ 392906 h 1054894"/>
                  <a:gd name="connsiteX11" fmla="*/ 126206 w 890587"/>
                  <a:gd name="connsiteY11" fmla="*/ 266700 h 1054894"/>
                  <a:gd name="connsiteX12" fmla="*/ 50006 w 890587"/>
                  <a:gd name="connsiteY12" fmla="*/ 150019 h 1054894"/>
                  <a:gd name="connsiteX13" fmla="*/ 0 w 890587"/>
                  <a:gd name="connsiteY13" fmla="*/ 147637 h 1054894"/>
                  <a:gd name="connsiteX14" fmla="*/ 16669 w 890587"/>
                  <a:gd name="connsiteY14" fmla="*/ 0 h 1054894"/>
                  <a:gd name="connsiteX0" fmla="*/ 16669 w 890587"/>
                  <a:gd name="connsiteY0" fmla="*/ 0 h 1054894"/>
                  <a:gd name="connsiteX1" fmla="*/ 252412 w 890587"/>
                  <a:gd name="connsiteY1" fmla="*/ 0 h 1054894"/>
                  <a:gd name="connsiteX2" fmla="*/ 564356 w 890587"/>
                  <a:gd name="connsiteY2" fmla="*/ 138112 h 1054894"/>
                  <a:gd name="connsiteX3" fmla="*/ 733425 w 890587"/>
                  <a:gd name="connsiteY3" fmla="*/ 392907 h 1054894"/>
                  <a:gd name="connsiteX4" fmla="*/ 828675 w 890587"/>
                  <a:gd name="connsiteY4" fmla="*/ 609600 h 1054894"/>
                  <a:gd name="connsiteX5" fmla="*/ 847725 w 890587"/>
                  <a:gd name="connsiteY5" fmla="*/ 685800 h 1054894"/>
                  <a:gd name="connsiteX6" fmla="*/ 890587 w 890587"/>
                  <a:gd name="connsiteY6" fmla="*/ 1050131 h 1054894"/>
                  <a:gd name="connsiteX7" fmla="*/ 173832 w 890587"/>
                  <a:gd name="connsiteY7" fmla="*/ 1054894 h 1054894"/>
                  <a:gd name="connsiteX8" fmla="*/ 202406 w 890587"/>
                  <a:gd name="connsiteY8" fmla="*/ 676275 h 1054894"/>
                  <a:gd name="connsiteX9" fmla="*/ 195262 w 890587"/>
                  <a:gd name="connsiteY9" fmla="*/ 523875 h 1054894"/>
                  <a:gd name="connsiteX10" fmla="*/ 171450 w 890587"/>
                  <a:gd name="connsiteY10" fmla="*/ 392906 h 1054894"/>
                  <a:gd name="connsiteX11" fmla="*/ 126206 w 890587"/>
                  <a:gd name="connsiteY11" fmla="*/ 266700 h 1054894"/>
                  <a:gd name="connsiteX12" fmla="*/ 50006 w 890587"/>
                  <a:gd name="connsiteY12" fmla="*/ 150019 h 1054894"/>
                  <a:gd name="connsiteX13" fmla="*/ 0 w 890587"/>
                  <a:gd name="connsiteY13" fmla="*/ 147637 h 1054894"/>
                  <a:gd name="connsiteX14" fmla="*/ 16669 w 890587"/>
                  <a:gd name="connsiteY14" fmla="*/ 0 h 1054894"/>
                  <a:gd name="connsiteX0" fmla="*/ 16669 w 890587"/>
                  <a:gd name="connsiteY0" fmla="*/ 0 h 1054894"/>
                  <a:gd name="connsiteX1" fmla="*/ 252412 w 890587"/>
                  <a:gd name="connsiteY1" fmla="*/ 0 h 1054894"/>
                  <a:gd name="connsiteX2" fmla="*/ 564356 w 890587"/>
                  <a:gd name="connsiteY2" fmla="*/ 138112 h 1054894"/>
                  <a:gd name="connsiteX3" fmla="*/ 733425 w 890587"/>
                  <a:gd name="connsiteY3" fmla="*/ 392907 h 1054894"/>
                  <a:gd name="connsiteX4" fmla="*/ 828675 w 890587"/>
                  <a:gd name="connsiteY4" fmla="*/ 609600 h 1054894"/>
                  <a:gd name="connsiteX5" fmla="*/ 847725 w 890587"/>
                  <a:gd name="connsiteY5" fmla="*/ 685800 h 1054894"/>
                  <a:gd name="connsiteX6" fmla="*/ 890587 w 890587"/>
                  <a:gd name="connsiteY6" fmla="*/ 1050131 h 1054894"/>
                  <a:gd name="connsiteX7" fmla="*/ 173832 w 890587"/>
                  <a:gd name="connsiteY7" fmla="*/ 1054894 h 1054894"/>
                  <a:gd name="connsiteX8" fmla="*/ 202406 w 890587"/>
                  <a:gd name="connsiteY8" fmla="*/ 676275 h 1054894"/>
                  <a:gd name="connsiteX9" fmla="*/ 195262 w 890587"/>
                  <a:gd name="connsiteY9" fmla="*/ 523875 h 1054894"/>
                  <a:gd name="connsiteX10" fmla="*/ 171450 w 890587"/>
                  <a:gd name="connsiteY10" fmla="*/ 392906 h 1054894"/>
                  <a:gd name="connsiteX11" fmla="*/ 126206 w 890587"/>
                  <a:gd name="connsiteY11" fmla="*/ 266700 h 1054894"/>
                  <a:gd name="connsiteX12" fmla="*/ 119063 w 890587"/>
                  <a:gd name="connsiteY12" fmla="*/ 185738 h 1054894"/>
                  <a:gd name="connsiteX13" fmla="*/ 0 w 890587"/>
                  <a:gd name="connsiteY13" fmla="*/ 147637 h 1054894"/>
                  <a:gd name="connsiteX14" fmla="*/ 16669 w 890587"/>
                  <a:gd name="connsiteY14" fmla="*/ 0 h 1054894"/>
                  <a:gd name="connsiteX0" fmla="*/ 16669 w 890587"/>
                  <a:gd name="connsiteY0" fmla="*/ 0 h 1054894"/>
                  <a:gd name="connsiteX1" fmla="*/ 252412 w 890587"/>
                  <a:gd name="connsiteY1" fmla="*/ 0 h 1054894"/>
                  <a:gd name="connsiteX2" fmla="*/ 564356 w 890587"/>
                  <a:gd name="connsiteY2" fmla="*/ 138112 h 1054894"/>
                  <a:gd name="connsiteX3" fmla="*/ 733425 w 890587"/>
                  <a:gd name="connsiteY3" fmla="*/ 392907 h 1054894"/>
                  <a:gd name="connsiteX4" fmla="*/ 828675 w 890587"/>
                  <a:gd name="connsiteY4" fmla="*/ 609600 h 1054894"/>
                  <a:gd name="connsiteX5" fmla="*/ 847725 w 890587"/>
                  <a:gd name="connsiteY5" fmla="*/ 685800 h 1054894"/>
                  <a:gd name="connsiteX6" fmla="*/ 890587 w 890587"/>
                  <a:gd name="connsiteY6" fmla="*/ 1050131 h 1054894"/>
                  <a:gd name="connsiteX7" fmla="*/ 173832 w 890587"/>
                  <a:gd name="connsiteY7" fmla="*/ 1054894 h 1054894"/>
                  <a:gd name="connsiteX8" fmla="*/ 202406 w 890587"/>
                  <a:gd name="connsiteY8" fmla="*/ 676275 h 1054894"/>
                  <a:gd name="connsiteX9" fmla="*/ 195262 w 890587"/>
                  <a:gd name="connsiteY9" fmla="*/ 523875 h 1054894"/>
                  <a:gd name="connsiteX10" fmla="*/ 171450 w 890587"/>
                  <a:gd name="connsiteY10" fmla="*/ 392906 h 1054894"/>
                  <a:gd name="connsiteX11" fmla="*/ 180974 w 890587"/>
                  <a:gd name="connsiteY11" fmla="*/ 271463 h 1054894"/>
                  <a:gd name="connsiteX12" fmla="*/ 119063 w 890587"/>
                  <a:gd name="connsiteY12" fmla="*/ 185738 h 1054894"/>
                  <a:gd name="connsiteX13" fmla="*/ 0 w 890587"/>
                  <a:gd name="connsiteY13" fmla="*/ 147637 h 1054894"/>
                  <a:gd name="connsiteX14" fmla="*/ 16669 w 890587"/>
                  <a:gd name="connsiteY14" fmla="*/ 0 h 1054894"/>
                  <a:gd name="connsiteX0" fmla="*/ 16669 w 890587"/>
                  <a:gd name="connsiteY0" fmla="*/ 0 h 1054894"/>
                  <a:gd name="connsiteX1" fmla="*/ 252412 w 890587"/>
                  <a:gd name="connsiteY1" fmla="*/ 0 h 1054894"/>
                  <a:gd name="connsiteX2" fmla="*/ 564356 w 890587"/>
                  <a:gd name="connsiteY2" fmla="*/ 138112 h 1054894"/>
                  <a:gd name="connsiteX3" fmla="*/ 733425 w 890587"/>
                  <a:gd name="connsiteY3" fmla="*/ 392907 h 1054894"/>
                  <a:gd name="connsiteX4" fmla="*/ 828675 w 890587"/>
                  <a:gd name="connsiteY4" fmla="*/ 609600 h 1054894"/>
                  <a:gd name="connsiteX5" fmla="*/ 847725 w 890587"/>
                  <a:gd name="connsiteY5" fmla="*/ 685800 h 1054894"/>
                  <a:gd name="connsiteX6" fmla="*/ 890587 w 890587"/>
                  <a:gd name="connsiteY6" fmla="*/ 1050131 h 1054894"/>
                  <a:gd name="connsiteX7" fmla="*/ 173832 w 890587"/>
                  <a:gd name="connsiteY7" fmla="*/ 1054894 h 1054894"/>
                  <a:gd name="connsiteX8" fmla="*/ 202406 w 890587"/>
                  <a:gd name="connsiteY8" fmla="*/ 676275 h 1054894"/>
                  <a:gd name="connsiteX9" fmla="*/ 195262 w 890587"/>
                  <a:gd name="connsiteY9" fmla="*/ 523875 h 1054894"/>
                  <a:gd name="connsiteX10" fmla="*/ 247650 w 890587"/>
                  <a:gd name="connsiteY10" fmla="*/ 400050 h 1054894"/>
                  <a:gd name="connsiteX11" fmla="*/ 180974 w 890587"/>
                  <a:gd name="connsiteY11" fmla="*/ 271463 h 1054894"/>
                  <a:gd name="connsiteX12" fmla="*/ 119063 w 890587"/>
                  <a:gd name="connsiteY12" fmla="*/ 185738 h 1054894"/>
                  <a:gd name="connsiteX13" fmla="*/ 0 w 890587"/>
                  <a:gd name="connsiteY13" fmla="*/ 147637 h 1054894"/>
                  <a:gd name="connsiteX14" fmla="*/ 16669 w 890587"/>
                  <a:gd name="connsiteY14" fmla="*/ 0 h 1054894"/>
                  <a:gd name="connsiteX0" fmla="*/ 16669 w 890587"/>
                  <a:gd name="connsiteY0" fmla="*/ 0 h 1054894"/>
                  <a:gd name="connsiteX1" fmla="*/ 252412 w 890587"/>
                  <a:gd name="connsiteY1" fmla="*/ 0 h 1054894"/>
                  <a:gd name="connsiteX2" fmla="*/ 564356 w 890587"/>
                  <a:gd name="connsiteY2" fmla="*/ 138112 h 1054894"/>
                  <a:gd name="connsiteX3" fmla="*/ 733425 w 890587"/>
                  <a:gd name="connsiteY3" fmla="*/ 392907 h 1054894"/>
                  <a:gd name="connsiteX4" fmla="*/ 828675 w 890587"/>
                  <a:gd name="connsiteY4" fmla="*/ 609600 h 1054894"/>
                  <a:gd name="connsiteX5" fmla="*/ 847725 w 890587"/>
                  <a:gd name="connsiteY5" fmla="*/ 685800 h 1054894"/>
                  <a:gd name="connsiteX6" fmla="*/ 890587 w 890587"/>
                  <a:gd name="connsiteY6" fmla="*/ 1050131 h 1054894"/>
                  <a:gd name="connsiteX7" fmla="*/ 173832 w 890587"/>
                  <a:gd name="connsiteY7" fmla="*/ 1054894 h 1054894"/>
                  <a:gd name="connsiteX8" fmla="*/ 202406 w 890587"/>
                  <a:gd name="connsiteY8" fmla="*/ 676275 h 1054894"/>
                  <a:gd name="connsiteX9" fmla="*/ 245269 w 890587"/>
                  <a:gd name="connsiteY9" fmla="*/ 542925 h 1054894"/>
                  <a:gd name="connsiteX10" fmla="*/ 247650 w 890587"/>
                  <a:gd name="connsiteY10" fmla="*/ 400050 h 1054894"/>
                  <a:gd name="connsiteX11" fmla="*/ 180974 w 890587"/>
                  <a:gd name="connsiteY11" fmla="*/ 271463 h 1054894"/>
                  <a:gd name="connsiteX12" fmla="*/ 119063 w 890587"/>
                  <a:gd name="connsiteY12" fmla="*/ 185738 h 1054894"/>
                  <a:gd name="connsiteX13" fmla="*/ 0 w 890587"/>
                  <a:gd name="connsiteY13" fmla="*/ 147637 h 1054894"/>
                  <a:gd name="connsiteX14" fmla="*/ 16669 w 890587"/>
                  <a:gd name="connsiteY14" fmla="*/ 0 h 1054894"/>
                  <a:gd name="connsiteX0" fmla="*/ 16669 w 890587"/>
                  <a:gd name="connsiteY0" fmla="*/ 0 h 1054894"/>
                  <a:gd name="connsiteX1" fmla="*/ 252412 w 890587"/>
                  <a:gd name="connsiteY1" fmla="*/ 0 h 1054894"/>
                  <a:gd name="connsiteX2" fmla="*/ 564356 w 890587"/>
                  <a:gd name="connsiteY2" fmla="*/ 138112 h 1054894"/>
                  <a:gd name="connsiteX3" fmla="*/ 733425 w 890587"/>
                  <a:gd name="connsiteY3" fmla="*/ 392907 h 1054894"/>
                  <a:gd name="connsiteX4" fmla="*/ 828675 w 890587"/>
                  <a:gd name="connsiteY4" fmla="*/ 609600 h 1054894"/>
                  <a:gd name="connsiteX5" fmla="*/ 847725 w 890587"/>
                  <a:gd name="connsiteY5" fmla="*/ 685800 h 1054894"/>
                  <a:gd name="connsiteX6" fmla="*/ 890587 w 890587"/>
                  <a:gd name="connsiteY6" fmla="*/ 1050131 h 1054894"/>
                  <a:gd name="connsiteX7" fmla="*/ 173832 w 890587"/>
                  <a:gd name="connsiteY7" fmla="*/ 1054894 h 1054894"/>
                  <a:gd name="connsiteX8" fmla="*/ 216694 w 890587"/>
                  <a:gd name="connsiteY8" fmla="*/ 678657 h 1054894"/>
                  <a:gd name="connsiteX9" fmla="*/ 245269 w 890587"/>
                  <a:gd name="connsiteY9" fmla="*/ 542925 h 1054894"/>
                  <a:gd name="connsiteX10" fmla="*/ 247650 w 890587"/>
                  <a:gd name="connsiteY10" fmla="*/ 400050 h 1054894"/>
                  <a:gd name="connsiteX11" fmla="*/ 180974 w 890587"/>
                  <a:gd name="connsiteY11" fmla="*/ 271463 h 1054894"/>
                  <a:gd name="connsiteX12" fmla="*/ 119063 w 890587"/>
                  <a:gd name="connsiteY12" fmla="*/ 185738 h 1054894"/>
                  <a:gd name="connsiteX13" fmla="*/ 0 w 890587"/>
                  <a:gd name="connsiteY13" fmla="*/ 147637 h 1054894"/>
                  <a:gd name="connsiteX14" fmla="*/ 16669 w 890587"/>
                  <a:gd name="connsiteY14" fmla="*/ 0 h 1054894"/>
                  <a:gd name="connsiteX0" fmla="*/ 16669 w 890587"/>
                  <a:gd name="connsiteY0" fmla="*/ 0 h 1050131"/>
                  <a:gd name="connsiteX1" fmla="*/ 252412 w 890587"/>
                  <a:gd name="connsiteY1" fmla="*/ 0 h 1050131"/>
                  <a:gd name="connsiteX2" fmla="*/ 564356 w 890587"/>
                  <a:gd name="connsiteY2" fmla="*/ 138112 h 1050131"/>
                  <a:gd name="connsiteX3" fmla="*/ 733425 w 890587"/>
                  <a:gd name="connsiteY3" fmla="*/ 392907 h 1050131"/>
                  <a:gd name="connsiteX4" fmla="*/ 828675 w 890587"/>
                  <a:gd name="connsiteY4" fmla="*/ 609600 h 1050131"/>
                  <a:gd name="connsiteX5" fmla="*/ 847725 w 890587"/>
                  <a:gd name="connsiteY5" fmla="*/ 685800 h 1050131"/>
                  <a:gd name="connsiteX6" fmla="*/ 890587 w 890587"/>
                  <a:gd name="connsiteY6" fmla="*/ 1050131 h 1050131"/>
                  <a:gd name="connsiteX7" fmla="*/ 157163 w 890587"/>
                  <a:gd name="connsiteY7" fmla="*/ 1047751 h 1050131"/>
                  <a:gd name="connsiteX8" fmla="*/ 216694 w 890587"/>
                  <a:gd name="connsiteY8" fmla="*/ 678657 h 1050131"/>
                  <a:gd name="connsiteX9" fmla="*/ 245269 w 890587"/>
                  <a:gd name="connsiteY9" fmla="*/ 542925 h 1050131"/>
                  <a:gd name="connsiteX10" fmla="*/ 247650 w 890587"/>
                  <a:gd name="connsiteY10" fmla="*/ 400050 h 1050131"/>
                  <a:gd name="connsiteX11" fmla="*/ 180974 w 890587"/>
                  <a:gd name="connsiteY11" fmla="*/ 271463 h 1050131"/>
                  <a:gd name="connsiteX12" fmla="*/ 119063 w 890587"/>
                  <a:gd name="connsiteY12" fmla="*/ 185738 h 1050131"/>
                  <a:gd name="connsiteX13" fmla="*/ 0 w 890587"/>
                  <a:gd name="connsiteY13" fmla="*/ 147637 h 1050131"/>
                  <a:gd name="connsiteX14" fmla="*/ 16669 w 890587"/>
                  <a:gd name="connsiteY14" fmla="*/ 0 h 1050131"/>
                  <a:gd name="connsiteX0" fmla="*/ 32430 w 906348"/>
                  <a:gd name="connsiteY0" fmla="*/ 0 h 1050131"/>
                  <a:gd name="connsiteX1" fmla="*/ 268173 w 906348"/>
                  <a:gd name="connsiteY1" fmla="*/ 0 h 1050131"/>
                  <a:gd name="connsiteX2" fmla="*/ 580117 w 906348"/>
                  <a:gd name="connsiteY2" fmla="*/ 138112 h 1050131"/>
                  <a:gd name="connsiteX3" fmla="*/ 749186 w 906348"/>
                  <a:gd name="connsiteY3" fmla="*/ 392907 h 1050131"/>
                  <a:gd name="connsiteX4" fmla="*/ 844436 w 906348"/>
                  <a:gd name="connsiteY4" fmla="*/ 609600 h 1050131"/>
                  <a:gd name="connsiteX5" fmla="*/ 863486 w 906348"/>
                  <a:gd name="connsiteY5" fmla="*/ 685800 h 1050131"/>
                  <a:gd name="connsiteX6" fmla="*/ 906348 w 906348"/>
                  <a:gd name="connsiteY6" fmla="*/ 1050131 h 1050131"/>
                  <a:gd name="connsiteX7" fmla="*/ 172924 w 906348"/>
                  <a:gd name="connsiteY7" fmla="*/ 1047751 h 1050131"/>
                  <a:gd name="connsiteX8" fmla="*/ 232455 w 906348"/>
                  <a:gd name="connsiteY8" fmla="*/ 678657 h 1050131"/>
                  <a:gd name="connsiteX9" fmla="*/ 261030 w 906348"/>
                  <a:gd name="connsiteY9" fmla="*/ 542925 h 1050131"/>
                  <a:gd name="connsiteX10" fmla="*/ 263411 w 906348"/>
                  <a:gd name="connsiteY10" fmla="*/ 400050 h 1050131"/>
                  <a:gd name="connsiteX11" fmla="*/ 196735 w 906348"/>
                  <a:gd name="connsiteY11" fmla="*/ 271463 h 1050131"/>
                  <a:gd name="connsiteX12" fmla="*/ 134824 w 906348"/>
                  <a:gd name="connsiteY12" fmla="*/ 185738 h 1050131"/>
                  <a:gd name="connsiteX13" fmla="*/ 0 w 906348"/>
                  <a:gd name="connsiteY13" fmla="*/ 173078 h 1050131"/>
                  <a:gd name="connsiteX14" fmla="*/ 32430 w 906348"/>
                  <a:gd name="connsiteY14" fmla="*/ 0 h 1050131"/>
                  <a:gd name="connsiteX0" fmla="*/ 0 w 918575"/>
                  <a:gd name="connsiteY0" fmla="*/ 2827 h 1050131"/>
                  <a:gd name="connsiteX1" fmla="*/ 280400 w 918575"/>
                  <a:gd name="connsiteY1" fmla="*/ 0 h 1050131"/>
                  <a:gd name="connsiteX2" fmla="*/ 592344 w 918575"/>
                  <a:gd name="connsiteY2" fmla="*/ 138112 h 1050131"/>
                  <a:gd name="connsiteX3" fmla="*/ 761413 w 918575"/>
                  <a:gd name="connsiteY3" fmla="*/ 392907 h 1050131"/>
                  <a:gd name="connsiteX4" fmla="*/ 856663 w 918575"/>
                  <a:gd name="connsiteY4" fmla="*/ 609600 h 1050131"/>
                  <a:gd name="connsiteX5" fmla="*/ 875713 w 918575"/>
                  <a:gd name="connsiteY5" fmla="*/ 685800 h 1050131"/>
                  <a:gd name="connsiteX6" fmla="*/ 918575 w 918575"/>
                  <a:gd name="connsiteY6" fmla="*/ 1050131 h 1050131"/>
                  <a:gd name="connsiteX7" fmla="*/ 185151 w 918575"/>
                  <a:gd name="connsiteY7" fmla="*/ 1047751 h 1050131"/>
                  <a:gd name="connsiteX8" fmla="*/ 244682 w 918575"/>
                  <a:gd name="connsiteY8" fmla="*/ 678657 h 1050131"/>
                  <a:gd name="connsiteX9" fmla="*/ 273257 w 918575"/>
                  <a:gd name="connsiteY9" fmla="*/ 542925 h 1050131"/>
                  <a:gd name="connsiteX10" fmla="*/ 275638 w 918575"/>
                  <a:gd name="connsiteY10" fmla="*/ 400050 h 1050131"/>
                  <a:gd name="connsiteX11" fmla="*/ 208962 w 918575"/>
                  <a:gd name="connsiteY11" fmla="*/ 271463 h 1050131"/>
                  <a:gd name="connsiteX12" fmla="*/ 147051 w 918575"/>
                  <a:gd name="connsiteY12" fmla="*/ 185738 h 1050131"/>
                  <a:gd name="connsiteX13" fmla="*/ 12227 w 918575"/>
                  <a:gd name="connsiteY13" fmla="*/ 173078 h 1050131"/>
                  <a:gd name="connsiteX14" fmla="*/ 0 w 918575"/>
                  <a:gd name="connsiteY14" fmla="*/ 2827 h 1050131"/>
                  <a:gd name="connsiteX0" fmla="*/ 3534 w 922109"/>
                  <a:gd name="connsiteY0" fmla="*/ 2827 h 1050131"/>
                  <a:gd name="connsiteX1" fmla="*/ 283934 w 922109"/>
                  <a:gd name="connsiteY1" fmla="*/ 0 h 1050131"/>
                  <a:gd name="connsiteX2" fmla="*/ 595878 w 922109"/>
                  <a:gd name="connsiteY2" fmla="*/ 138112 h 1050131"/>
                  <a:gd name="connsiteX3" fmla="*/ 764947 w 922109"/>
                  <a:gd name="connsiteY3" fmla="*/ 392907 h 1050131"/>
                  <a:gd name="connsiteX4" fmla="*/ 860197 w 922109"/>
                  <a:gd name="connsiteY4" fmla="*/ 609600 h 1050131"/>
                  <a:gd name="connsiteX5" fmla="*/ 879247 w 922109"/>
                  <a:gd name="connsiteY5" fmla="*/ 685800 h 1050131"/>
                  <a:gd name="connsiteX6" fmla="*/ 922109 w 922109"/>
                  <a:gd name="connsiteY6" fmla="*/ 1050131 h 1050131"/>
                  <a:gd name="connsiteX7" fmla="*/ 188685 w 922109"/>
                  <a:gd name="connsiteY7" fmla="*/ 1047751 h 1050131"/>
                  <a:gd name="connsiteX8" fmla="*/ 248216 w 922109"/>
                  <a:gd name="connsiteY8" fmla="*/ 678657 h 1050131"/>
                  <a:gd name="connsiteX9" fmla="*/ 276791 w 922109"/>
                  <a:gd name="connsiteY9" fmla="*/ 542925 h 1050131"/>
                  <a:gd name="connsiteX10" fmla="*/ 279172 w 922109"/>
                  <a:gd name="connsiteY10" fmla="*/ 400050 h 1050131"/>
                  <a:gd name="connsiteX11" fmla="*/ 212496 w 922109"/>
                  <a:gd name="connsiteY11" fmla="*/ 271463 h 1050131"/>
                  <a:gd name="connsiteX12" fmla="*/ 150585 w 922109"/>
                  <a:gd name="connsiteY12" fmla="*/ 185738 h 1050131"/>
                  <a:gd name="connsiteX13" fmla="*/ 0 w 922109"/>
                  <a:gd name="connsiteY13" fmla="*/ 164598 h 1050131"/>
                  <a:gd name="connsiteX14" fmla="*/ 3534 w 922109"/>
                  <a:gd name="connsiteY14" fmla="*/ 2827 h 1050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22109" h="1050131">
                    <a:moveTo>
                      <a:pt x="3534" y="2827"/>
                    </a:moveTo>
                    <a:lnTo>
                      <a:pt x="283934" y="0"/>
                    </a:lnTo>
                    <a:cubicBezTo>
                      <a:pt x="409346" y="31749"/>
                      <a:pt x="506184" y="82550"/>
                      <a:pt x="595878" y="138112"/>
                    </a:cubicBezTo>
                    <a:cubicBezTo>
                      <a:pt x="666522" y="223043"/>
                      <a:pt x="720497" y="303212"/>
                      <a:pt x="764947" y="392907"/>
                    </a:cubicBezTo>
                    <a:cubicBezTo>
                      <a:pt x="804634" y="484982"/>
                      <a:pt x="830035" y="522287"/>
                      <a:pt x="860197" y="609600"/>
                    </a:cubicBezTo>
                    <a:cubicBezTo>
                      <a:pt x="860991" y="631825"/>
                      <a:pt x="878453" y="663575"/>
                      <a:pt x="879247" y="685800"/>
                    </a:cubicBezTo>
                    <a:lnTo>
                      <a:pt x="922109" y="1050131"/>
                    </a:lnTo>
                    <a:lnTo>
                      <a:pt x="188685" y="1047751"/>
                    </a:lnTo>
                    <a:lnTo>
                      <a:pt x="248216" y="678657"/>
                    </a:lnTo>
                    <a:lnTo>
                      <a:pt x="276791" y="542925"/>
                    </a:lnTo>
                    <a:cubicBezTo>
                      <a:pt x="277585" y="495300"/>
                      <a:pt x="278378" y="447675"/>
                      <a:pt x="279172" y="400050"/>
                    </a:cubicBezTo>
                    <a:lnTo>
                      <a:pt x="212496" y="271463"/>
                    </a:lnTo>
                    <a:lnTo>
                      <a:pt x="150585" y="185738"/>
                    </a:lnTo>
                    <a:lnTo>
                      <a:pt x="0" y="164598"/>
                    </a:lnTo>
                    <a:lnTo>
                      <a:pt x="3534" y="2827"/>
                    </a:lnTo>
                    <a:close/>
                  </a:path>
                </a:pathLst>
              </a:custGeom>
              <a:solidFill>
                <a:srgbClr val="CCFF66"/>
              </a:solidFill>
              <a:ln w="38100">
                <a:noFill/>
                <a:miter lim="800000"/>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182880" tIns="182880" rIns="182880" bIns="182880" numCol="1" spcCol="0" rtlCol="0" fromWordArt="0" anchor="ctr" anchorCtr="0" forceAA="0" compatLnSpc="1">
                <a:prstTxWarp prst="textNoShape">
                  <a:avLst/>
                </a:prstTxWarp>
                <a:noAutofit/>
              </a:bodyPr>
              <a:lstStyle/>
              <a:p>
                <a:pPr algn="l">
                  <a:lnSpc>
                    <a:spcPct val="90000"/>
                  </a:lnSpc>
                </a:pPr>
                <a:endParaRPr lang="en-US" sz="1400" dirty="0">
                  <a:solidFill>
                    <a:srgbClr val="000000"/>
                  </a:solidFill>
                </a:endParaRPr>
              </a:p>
            </p:txBody>
          </p:sp>
          <p:sp>
            <p:nvSpPr>
              <p:cNvPr id="16" name="Right Triangle 15">
                <a:extLst>
                  <a:ext uri="{FF2B5EF4-FFF2-40B4-BE49-F238E27FC236}">
                    <a16:creationId xmlns:a16="http://schemas.microsoft.com/office/drawing/2014/main" id="{23052772-6E5A-216F-0E87-EE7EB33B7A54}"/>
                  </a:ext>
                </a:extLst>
              </p:cNvPr>
              <p:cNvSpPr/>
              <p:nvPr/>
            </p:nvSpPr>
            <p:spPr>
              <a:xfrm>
                <a:off x="39363393" y="17941666"/>
                <a:ext cx="1543423" cy="1732092"/>
              </a:xfrm>
              <a:prstGeom prst="rtTriangle">
                <a:avLst/>
              </a:prstGeom>
              <a:solidFill>
                <a:schemeClr val="tx1">
                  <a:lumMod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dirty="0">
                  <a:solidFill>
                    <a:srgbClr val="000000"/>
                  </a:solidFill>
                </a:endParaRPr>
              </a:p>
            </p:txBody>
          </p:sp>
          <mc:AlternateContent xmlns:mc="http://schemas.openxmlformats.org/markup-compatibility/2006" xmlns:a14="http://schemas.microsoft.com/office/drawing/2010/main">
            <mc:Choice Requires="a14">
              <p:sp>
                <p:nvSpPr>
                  <p:cNvPr id="18" name="Rectangle 17">
                    <a:extLst>
                      <a:ext uri="{FF2B5EF4-FFF2-40B4-BE49-F238E27FC236}">
                        <a16:creationId xmlns:a16="http://schemas.microsoft.com/office/drawing/2014/main" id="{1B14064D-44D2-2652-ABF6-642CC93EB6D5}"/>
                      </a:ext>
                    </a:extLst>
                  </p:cNvPr>
                  <p:cNvSpPr/>
                  <p:nvPr/>
                </p:nvSpPr>
                <p:spPr>
                  <a:xfrm rot="2700000">
                    <a:off x="39798744" y="17871293"/>
                    <a:ext cx="1663243" cy="547908"/>
                  </a:xfrm>
                  <a:prstGeom prst="rect">
                    <a:avLst/>
                  </a:prstGeom>
                  <a:ln>
                    <a:noFill/>
                  </a:ln>
                </p:spPr>
                <p:txBody>
                  <a:bodyPr wrap="none">
                    <a:spAutoFit/>
                  </a:bodyPr>
                  <a:lstStyle/>
                  <a:p>
                    <a14:m>
                      <m:oMath xmlns:m="http://schemas.openxmlformats.org/officeDocument/2006/math">
                        <m:sSup>
                          <m:sSupPr>
                            <m:ctrlPr>
                              <a:rPr lang="en-US" sz="1400" b="0" i="1" smtClean="0">
                                <a:solidFill>
                                  <a:srgbClr val="000000"/>
                                </a:solidFill>
                                <a:latin typeface="Cambria Math" panose="02040503050406030204" pitchFamily="18" charset="0"/>
                              </a:rPr>
                            </m:ctrlPr>
                          </m:sSupPr>
                          <m:e>
                            <m:r>
                              <a:rPr lang="en-US" sz="1400" b="0" i="1" smtClean="0">
                                <a:solidFill>
                                  <a:srgbClr val="000000"/>
                                </a:solidFill>
                                <a:latin typeface="Cambria Math" panose="02040503050406030204" pitchFamily="18" charset="0"/>
                              </a:rPr>
                              <m:t>90</m:t>
                            </m:r>
                          </m:e>
                          <m:sup>
                            <m:r>
                              <a:rPr lang="en-US" sz="1400" b="0" i="1" smtClean="0">
                                <a:solidFill>
                                  <a:srgbClr val="000000"/>
                                </a:solidFill>
                                <a:latin typeface="Cambria Math" panose="02040503050406030204" pitchFamily="18" charset="0"/>
                              </a:rPr>
                              <m:t>∘</m:t>
                            </m:r>
                          </m:sup>
                        </m:sSup>
                      </m:oMath>
                    </a14:m>
                    <a:r>
                      <a:rPr lang="en-US" sz="1400" dirty="0">
                        <a:solidFill>
                          <a:srgbClr val="000000"/>
                        </a:solidFill>
                      </a:rPr>
                      <a:t>dipole</a:t>
                    </a:r>
                  </a:p>
                </p:txBody>
              </p:sp>
            </mc:Choice>
            <mc:Fallback xmlns="">
              <p:sp>
                <p:nvSpPr>
                  <p:cNvPr id="18" name="Rectangle 17">
                    <a:extLst>
                      <a:ext uri="{FF2B5EF4-FFF2-40B4-BE49-F238E27FC236}">
                        <a16:creationId xmlns:a16="http://schemas.microsoft.com/office/drawing/2014/main" id="{1B14064D-44D2-2652-ABF6-642CC93EB6D5}"/>
                      </a:ext>
                    </a:extLst>
                  </p:cNvPr>
                  <p:cNvSpPr>
                    <a:spLocks noRot="1" noChangeAspect="1" noMove="1" noResize="1" noEditPoints="1" noAdjustHandles="1" noChangeArrowheads="1" noChangeShapeType="1" noTextEdit="1"/>
                  </p:cNvSpPr>
                  <p:nvPr/>
                </p:nvSpPr>
                <p:spPr>
                  <a:xfrm rot="2700000">
                    <a:off x="39798744" y="17871293"/>
                    <a:ext cx="1663243" cy="547908"/>
                  </a:xfrm>
                  <a:prstGeom prst="rect">
                    <a:avLst/>
                  </a:prstGeom>
                  <a:blipFill>
                    <a:blip r:embed="rId6"/>
                    <a:stretch>
                      <a:fillRect r="-10400" b="-18254"/>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DC35ADE8-53F2-4143-AC2F-00354AB9D309}"/>
                      </a:ext>
                    </a:extLst>
                  </p:cNvPr>
                  <p:cNvSpPr txBox="1"/>
                  <p:nvPr/>
                </p:nvSpPr>
                <p:spPr>
                  <a:xfrm>
                    <a:off x="36119973" y="17263362"/>
                    <a:ext cx="1228568" cy="383536"/>
                  </a:xfrm>
                  <a:prstGeom prst="rect">
                    <a:avLst/>
                  </a:prstGeom>
                  <a:noFill/>
                  <a:ln>
                    <a:noFill/>
                  </a:ln>
                </p:spPr>
                <p:txBody>
                  <a:bodyPr wrap="none" lIns="0" tIns="0" rIns="0" bIns="0" rtlCol="0">
                    <a:spAutoFit/>
                  </a:bodyPr>
                  <a:lstStyle/>
                  <a:p>
                    <a:r>
                      <a:rPr lang="en-US" sz="1400" b="0" dirty="0">
                        <a:solidFill>
                          <a:srgbClr val="000000"/>
                        </a:solidFill>
                      </a:rPr>
                      <a:t>slit 1 </a:t>
                    </a:r>
                    <a14:m>
                      <m:oMath xmlns:m="http://schemas.openxmlformats.org/officeDocument/2006/math">
                        <m:r>
                          <a:rPr lang="en-US" sz="1400" b="0" i="1" smtClean="0">
                            <a:solidFill>
                              <a:srgbClr val="000000"/>
                            </a:solidFill>
                            <a:latin typeface="Cambria Math" panose="02040503050406030204" pitchFamily="18" charset="0"/>
                          </a:rPr>
                          <m:t>=</m:t>
                        </m:r>
                        <m:r>
                          <a:rPr lang="en-US" sz="1400" b="0" i="1" smtClean="0">
                            <a:solidFill>
                              <a:srgbClr val="000000"/>
                            </a:solidFill>
                            <a:latin typeface="Cambria Math" panose="02040503050406030204" pitchFamily="18" charset="0"/>
                          </a:rPr>
                          <m:t>𝑥</m:t>
                        </m:r>
                      </m:oMath>
                    </a14:m>
                    <a:endParaRPr lang="en-US" sz="1400" b="0" dirty="0">
                      <a:solidFill>
                        <a:srgbClr val="000000"/>
                      </a:solidFill>
                    </a:endParaRPr>
                  </a:p>
                </p:txBody>
              </p:sp>
            </mc:Choice>
            <mc:Fallback xmlns="">
              <p:sp>
                <p:nvSpPr>
                  <p:cNvPr id="19" name="TextBox 18">
                    <a:extLst>
                      <a:ext uri="{FF2B5EF4-FFF2-40B4-BE49-F238E27FC236}">
                        <a16:creationId xmlns:a16="http://schemas.microsoft.com/office/drawing/2014/main" id="{DC35ADE8-53F2-4143-AC2F-00354AB9D309}"/>
                      </a:ext>
                    </a:extLst>
                  </p:cNvPr>
                  <p:cNvSpPr txBox="1">
                    <a:spLocks noRot="1" noChangeAspect="1" noMove="1" noResize="1" noEditPoints="1" noAdjustHandles="1" noChangeArrowheads="1" noChangeShapeType="1" noTextEdit="1"/>
                  </p:cNvSpPr>
                  <p:nvPr/>
                </p:nvSpPr>
                <p:spPr>
                  <a:xfrm>
                    <a:off x="36119973" y="17263362"/>
                    <a:ext cx="1228568" cy="383536"/>
                  </a:xfrm>
                  <a:prstGeom prst="rect">
                    <a:avLst/>
                  </a:prstGeom>
                  <a:blipFill>
                    <a:blip r:embed="rId7"/>
                    <a:stretch>
                      <a:fillRect l="-18557" t="-33333" r="-18557" b="-76667"/>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F3B5F4E4-6800-20A3-2DA1-70C648649A71}"/>
                      </a:ext>
                    </a:extLst>
                  </p:cNvPr>
                  <p:cNvSpPr txBox="1"/>
                  <p:nvPr/>
                </p:nvSpPr>
                <p:spPr>
                  <a:xfrm>
                    <a:off x="38085499" y="17263362"/>
                    <a:ext cx="1272742" cy="383536"/>
                  </a:xfrm>
                  <a:prstGeom prst="rect">
                    <a:avLst/>
                  </a:prstGeom>
                  <a:noFill/>
                  <a:ln>
                    <a:noFill/>
                  </a:ln>
                </p:spPr>
                <p:txBody>
                  <a:bodyPr wrap="none" lIns="0" tIns="0" rIns="0" bIns="0" rtlCol="0">
                    <a:spAutoFit/>
                  </a:bodyPr>
                  <a:lstStyle/>
                  <a:p>
                    <a:r>
                      <a:rPr lang="en-US" sz="1400" b="0" dirty="0">
                        <a:solidFill>
                          <a:srgbClr val="000000"/>
                        </a:solidFill>
                      </a:rPr>
                      <a:t>slit 2 </a:t>
                    </a:r>
                    <a14:m>
                      <m:oMath xmlns:m="http://schemas.openxmlformats.org/officeDocument/2006/math">
                        <m:r>
                          <a:rPr lang="en-US" sz="1400" b="0" i="1" smtClean="0">
                            <a:solidFill>
                              <a:srgbClr val="000000"/>
                            </a:solidFill>
                            <a:latin typeface="Cambria Math" panose="02040503050406030204" pitchFamily="18" charset="0"/>
                          </a:rPr>
                          <m:t>~ </m:t>
                        </m:r>
                        <m:r>
                          <a:rPr lang="en-US" sz="1400" b="0" i="1" smtClean="0">
                            <a:solidFill>
                              <a:srgbClr val="000000"/>
                            </a:solidFill>
                            <a:latin typeface="Cambria Math" panose="02040503050406030204" pitchFamily="18" charset="0"/>
                          </a:rPr>
                          <m:t>𝑥</m:t>
                        </m:r>
                        <m:r>
                          <a:rPr lang="en-US" sz="1400" b="0" i="1" smtClean="0">
                            <a:solidFill>
                              <a:srgbClr val="000000"/>
                            </a:solidFill>
                            <a:latin typeface="Cambria Math" panose="02040503050406030204" pitchFamily="18" charset="0"/>
                          </a:rPr>
                          <m:t>′</m:t>
                        </m:r>
                      </m:oMath>
                    </a14:m>
                    <a:endParaRPr lang="en-US" sz="1400" dirty="0">
                      <a:solidFill>
                        <a:srgbClr val="000000"/>
                      </a:solidFill>
                    </a:endParaRPr>
                  </a:p>
                </p:txBody>
              </p:sp>
            </mc:Choice>
            <mc:Fallback xmlns="">
              <p:sp>
                <p:nvSpPr>
                  <p:cNvPr id="22" name="TextBox 21">
                    <a:extLst>
                      <a:ext uri="{FF2B5EF4-FFF2-40B4-BE49-F238E27FC236}">
                        <a16:creationId xmlns:a16="http://schemas.microsoft.com/office/drawing/2014/main" id="{F3B5F4E4-6800-20A3-2DA1-70C648649A71}"/>
                      </a:ext>
                    </a:extLst>
                  </p:cNvPr>
                  <p:cNvSpPr txBox="1">
                    <a:spLocks noRot="1" noChangeAspect="1" noMove="1" noResize="1" noEditPoints="1" noAdjustHandles="1" noChangeArrowheads="1" noChangeShapeType="1" noTextEdit="1"/>
                  </p:cNvSpPr>
                  <p:nvPr/>
                </p:nvSpPr>
                <p:spPr>
                  <a:xfrm>
                    <a:off x="38085499" y="17263362"/>
                    <a:ext cx="1272742" cy="383536"/>
                  </a:xfrm>
                  <a:prstGeom prst="rect">
                    <a:avLst/>
                  </a:prstGeom>
                  <a:blipFill>
                    <a:blip r:embed="rId8"/>
                    <a:stretch>
                      <a:fillRect l="-17822" t="-33333" r="-22772" b="-76667"/>
                    </a:stretch>
                  </a:blipFill>
                  <a:ln>
                    <a:noFill/>
                  </a:ln>
                </p:spPr>
                <p:txBody>
                  <a:bodyPr/>
                  <a:lstStyle/>
                  <a:p>
                    <a:r>
                      <a:rPr lang="en-US">
                        <a:noFill/>
                      </a:rPr>
                      <a:t> </a:t>
                    </a:r>
                  </a:p>
                </p:txBody>
              </p:sp>
            </mc:Fallback>
          </mc:AlternateContent>
          <p:grpSp>
            <p:nvGrpSpPr>
              <p:cNvPr id="24" name="Group 23">
                <a:extLst>
                  <a:ext uri="{FF2B5EF4-FFF2-40B4-BE49-F238E27FC236}">
                    <a16:creationId xmlns:a16="http://schemas.microsoft.com/office/drawing/2014/main" id="{B99FE108-A3BC-DDA7-3934-9ED406839B76}"/>
                  </a:ext>
                </a:extLst>
              </p:cNvPr>
              <p:cNvGrpSpPr/>
              <p:nvPr/>
            </p:nvGrpSpPr>
            <p:grpSpPr>
              <a:xfrm>
                <a:off x="35054205" y="18445759"/>
                <a:ext cx="4309189" cy="846522"/>
                <a:chOff x="-112404" y="4242341"/>
                <a:chExt cx="3565230" cy="643677"/>
              </a:xfrm>
              <a:solidFill>
                <a:schemeClr val="bg1">
                  <a:lumMod val="65000"/>
                </a:schemeClr>
              </a:solidFill>
            </p:grpSpPr>
            <p:sp>
              <p:nvSpPr>
                <p:cNvPr id="53" name="Rectangle 52">
                  <a:extLst>
                    <a:ext uri="{FF2B5EF4-FFF2-40B4-BE49-F238E27FC236}">
                      <a16:creationId xmlns:a16="http://schemas.microsoft.com/office/drawing/2014/main" id="{A8B8ACA9-0F72-901A-F857-9B8C52ED7D89}"/>
                    </a:ext>
                  </a:extLst>
                </p:cNvPr>
                <p:cNvSpPr/>
                <p:nvPr/>
              </p:nvSpPr>
              <p:spPr>
                <a:xfrm>
                  <a:off x="-112404" y="4249271"/>
                  <a:ext cx="1450668" cy="636747"/>
                </a:xfrm>
                <a:prstGeom prst="rect">
                  <a:avLst/>
                </a:prstGeom>
                <a:solidFill>
                  <a:srgbClr val="CCFF66"/>
                </a:solidFill>
                <a:ln w="38100">
                  <a:noFill/>
                  <a:miter lim="800000"/>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182880" tIns="182880" rIns="182880" bIns="182880" numCol="1" spcCol="0" rtlCol="0" fromWordArt="0" anchor="ctr" anchorCtr="0" forceAA="0" compatLnSpc="1">
                  <a:prstTxWarp prst="textNoShape">
                    <a:avLst/>
                  </a:prstTxWarp>
                  <a:noAutofit/>
                </a:bodyPr>
                <a:lstStyle/>
                <a:p>
                  <a:pPr algn="l">
                    <a:lnSpc>
                      <a:spcPct val="90000"/>
                    </a:lnSpc>
                  </a:pPr>
                  <a:endParaRPr lang="en-US" sz="1400" dirty="0">
                    <a:solidFill>
                      <a:srgbClr val="000000"/>
                    </a:solidFill>
                  </a:endParaRPr>
                </a:p>
              </p:txBody>
            </p:sp>
            <p:sp>
              <p:nvSpPr>
                <p:cNvPr id="54" name="Isosceles Triangle 53">
                  <a:extLst>
                    <a:ext uri="{FF2B5EF4-FFF2-40B4-BE49-F238E27FC236}">
                      <a16:creationId xmlns:a16="http://schemas.microsoft.com/office/drawing/2014/main" id="{22008BAC-25E3-19CB-5338-303B0F0E12A7}"/>
                    </a:ext>
                  </a:extLst>
                </p:cNvPr>
                <p:cNvSpPr/>
                <p:nvPr/>
              </p:nvSpPr>
              <p:spPr>
                <a:xfrm rot="16200000">
                  <a:off x="1536775" y="3627110"/>
                  <a:ext cx="636678" cy="1867140"/>
                </a:xfrm>
                <a:prstGeom prst="triangle">
                  <a:avLst/>
                </a:prstGeom>
                <a:solidFill>
                  <a:srgbClr val="CCFF66"/>
                </a:solidFill>
                <a:ln w="38100">
                  <a:noFill/>
                  <a:miter lim="800000"/>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182880" tIns="182880" rIns="182880" bIns="182880" numCol="1" spcCol="0" rtlCol="0" fromWordArt="0" anchor="ctr" anchorCtr="0" forceAA="0" compatLnSpc="1">
                  <a:prstTxWarp prst="textNoShape">
                    <a:avLst/>
                  </a:prstTxWarp>
                  <a:noAutofit/>
                </a:bodyPr>
                <a:lstStyle/>
                <a:p>
                  <a:pPr algn="l">
                    <a:lnSpc>
                      <a:spcPct val="90000"/>
                    </a:lnSpc>
                  </a:pPr>
                  <a:endParaRPr lang="en-US" sz="1400" dirty="0">
                    <a:solidFill>
                      <a:srgbClr val="000000"/>
                    </a:solidFill>
                  </a:endParaRPr>
                </a:p>
              </p:txBody>
            </p:sp>
            <p:sp>
              <p:nvSpPr>
                <p:cNvPr id="55" name="Rectangle 54">
                  <a:extLst>
                    <a:ext uri="{FF2B5EF4-FFF2-40B4-BE49-F238E27FC236}">
                      <a16:creationId xmlns:a16="http://schemas.microsoft.com/office/drawing/2014/main" id="{6E137AFA-505D-B6C5-BCD9-C4B8CD661E53}"/>
                    </a:ext>
                  </a:extLst>
                </p:cNvPr>
                <p:cNvSpPr/>
                <p:nvPr/>
              </p:nvSpPr>
              <p:spPr>
                <a:xfrm>
                  <a:off x="2788683" y="4477524"/>
                  <a:ext cx="664143" cy="137407"/>
                </a:xfrm>
                <a:prstGeom prst="rect">
                  <a:avLst/>
                </a:prstGeom>
                <a:solidFill>
                  <a:srgbClr val="CCFF66"/>
                </a:solidFill>
                <a:ln w="38100">
                  <a:noFill/>
                  <a:miter lim="800000"/>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182880" tIns="182880" rIns="182880" bIns="182880" numCol="1" spcCol="0" rtlCol="0" fromWordArt="0" anchor="ctr" anchorCtr="0" forceAA="0" compatLnSpc="1">
                  <a:prstTxWarp prst="textNoShape">
                    <a:avLst/>
                  </a:prstTxWarp>
                  <a:noAutofit/>
                </a:bodyPr>
                <a:lstStyle/>
                <a:p>
                  <a:pPr algn="l">
                    <a:lnSpc>
                      <a:spcPct val="90000"/>
                    </a:lnSpc>
                  </a:pPr>
                  <a:endParaRPr lang="en-US" sz="1400" dirty="0">
                    <a:solidFill>
                      <a:srgbClr val="000000"/>
                    </a:solidFill>
                  </a:endParaRPr>
                </a:p>
              </p:txBody>
            </p:sp>
          </p:grpSp>
          <p:sp>
            <p:nvSpPr>
              <p:cNvPr id="25" name="TextBox 24">
                <a:extLst>
                  <a:ext uri="{FF2B5EF4-FFF2-40B4-BE49-F238E27FC236}">
                    <a16:creationId xmlns:a16="http://schemas.microsoft.com/office/drawing/2014/main" id="{68697265-A3E4-31F3-C3AB-AB6ED67D78BF}"/>
                  </a:ext>
                </a:extLst>
              </p:cNvPr>
              <p:cNvSpPr txBox="1"/>
              <p:nvPr/>
            </p:nvSpPr>
            <p:spPr>
              <a:xfrm>
                <a:off x="35045203" y="18596859"/>
                <a:ext cx="1753380" cy="511837"/>
              </a:xfrm>
              <a:prstGeom prst="rect">
                <a:avLst/>
              </a:prstGeom>
              <a:noFill/>
            </p:spPr>
            <p:txBody>
              <a:bodyPr wrap="square" rtlCol="0">
                <a:spAutoFit/>
              </a:bodyPr>
              <a:lstStyle/>
              <a:p>
                <a:pPr algn="l">
                  <a:lnSpc>
                    <a:spcPct val="90000"/>
                  </a:lnSpc>
                </a:pPr>
                <a:r>
                  <a:rPr lang="en-US" sz="1400" dirty="0">
                    <a:solidFill>
                      <a:srgbClr val="000000"/>
                    </a:solidFill>
                    <a:latin typeface="+mn-lt"/>
                  </a:rPr>
                  <a:t>H</a:t>
                </a:r>
                <a:r>
                  <a:rPr lang="en-US" sz="1400" baseline="30000" dirty="0">
                    <a:solidFill>
                      <a:srgbClr val="000000"/>
                    </a:solidFill>
                    <a:latin typeface="+mn-lt"/>
                  </a:rPr>
                  <a:t>-</a:t>
                </a:r>
                <a:r>
                  <a:rPr lang="en-US" sz="1400" dirty="0">
                    <a:solidFill>
                      <a:srgbClr val="000000"/>
                    </a:solidFill>
                    <a:latin typeface="+mn-lt"/>
                  </a:rPr>
                  <a:t> beam</a:t>
                </a:r>
              </a:p>
            </p:txBody>
          </p:sp>
          <p:grpSp>
            <p:nvGrpSpPr>
              <p:cNvPr id="26" name="Group 25">
                <a:extLst>
                  <a:ext uri="{FF2B5EF4-FFF2-40B4-BE49-F238E27FC236}">
                    <a16:creationId xmlns:a16="http://schemas.microsoft.com/office/drawing/2014/main" id="{D5759C51-A4B9-B061-AD31-C0FC516C7598}"/>
                  </a:ext>
                </a:extLst>
              </p:cNvPr>
              <p:cNvGrpSpPr/>
              <p:nvPr/>
            </p:nvGrpSpPr>
            <p:grpSpPr>
              <a:xfrm>
                <a:off x="36608554" y="17811109"/>
                <a:ext cx="206707" cy="1970019"/>
                <a:chOff x="2492093" y="2427193"/>
                <a:chExt cx="160171" cy="1970019"/>
              </a:xfrm>
              <a:solidFill>
                <a:schemeClr val="tx1"/>
              </a:solidFill>
            </p:grpSpPr>
            <p:sp>
              <p:nvSpPr>
                <p:cNvPr id="51" name="Parallelogram 50">
                  <a:extLst>
                    <a:ext uri="{FF2B5EF4-FFF2-40B4-BE49-F238E27FC236}">
                      <a16:creationId xmlns:a16="http://schemas.microsoft.com/office/drawing/2014/main" id="{FF25F355-DF82-514C-2E2F-0BE5EBE84A0D}"/>
                    </a:ext>
                  </a:extLst>
                </p:cNvPr>
                <p:cNvSpPr/>
                <p:nvPr/>
              </p:nvSpPr>
              <p:spPr>
                <a:xfrm rot="16200000">
                  <a:off x="2094677" y="3839625"/>
                  <a:ext cx="958681" cy="156493"/>
                </a:xfrm>
                <a:prstGeom prst="parallelogram">
                  <a:avLst>
                    <a:gd name="adj" fmla="val 67384"/>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000000"/>
                    </a:solidFill>
                  </a:endParaRPr>
                </a:p>
              </p:txBody>
            </p:sp>
            <p:sp>
              <p:nvSpPr>
                <p:cNvPr id="52" name="Parallelogram 51">
                  <a:extLst>
                    <a:ext uri="{FF2B5EF4-FFF2-40B4-BE49-F238E27FC236}">
                      <a16:creationId xmlns:a16="http://schemas.microsoft.com/office/drawing/2014/main" id="{D5CBF75E-3880-8877-2EF3-BED96216D943}"/>
                    </a:ext>
                  </a:extLst>
                </p:cNvPr>
                <p:cNvSpPr/>
                <p:nvPr/>
              </p:nvSpPr>
              <p:spPr>
                <a:xfrm rot="16200000">
                  <a:off x="2090999" y="2828287"/>
                  <a:ext cx="958681" cy="156493"/>
                </a:xfrm>
                <a:prstGeom prst="parallelogram">
                  <a:avLst>
                    <a:gd name="adj" fmla="val 67384"/>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000000"/>
                    </a:solidFill>
                  </a:endParaRPr>
                </a:p>
              </p:txBody>
            </p:sp>
          </p:grpSp>
          <p:grpSp>
            <p:nvGrpSpPr>
              <p:cNvPr id="29" name="Group 28">
                <a:extLst>
                  <a:ext uri="{FF2B5EF4-FFF2-40B4-BE49-F238E27FC236}">
                    <a16:creationId xmlns:a16="http://schemas.microsoft.com/office/drawing/2014/main" id="{AFF253BE-9367-A52F-0CA0-96AB4002E062}"/>
                  </a:ext>
                </a:extLst>
              </p:cNvPr>
              <p:cNvGrpSpPr/>
              <p:nvPr/>
            </p:nvGrpSpPr>
            <p:grpSpPr>
              <a:xfrm>
                <a:off x="38364865" y="17796375"/>
                <a:ext cx="206707" cy="1970019"/>
                <a:chOff x="2492093" y="2427193"/>
                <a:chExt cx="160171" cy="1970019"/>
              </a:xfrm>
              <a:solidFill>
                <a:schemeClr val="tx1"/>
              </a:solidFill>
            </p:grpSpPr>
            <p:sp>
              <p:nvSpPr>
                <p:cNvPr id="49" name="Parallelogram 48">
                  <a:extLst>
                    <a:ext uri="{FF2B5EF4-FFF2-40B4-BE49-F238E27FC236}">
                      <a16:creationId xmlns:a16="http://schemas.microsoft.com/office/drawing/2014/main" id="{51E6F0E9-14BD-F23B-21E5-1988919E45D7}"/>
                    </a:ext>
                  </a:extLst>
                </p:cNvPr>
                <p:cNvSpPr/>
                <p:nvPr/>
              </p:nvSpPr>
              <p:spPr>
                <a:xfrm rot="16200000">
                  <a:off x="2094677" y="3839625"/>
                  <a:ext cx="958681" cy="156493"/>
                </a:xfrm>
                <a:prstGeom prst="parallelogram">
                  <a:avLst>
                    <a:gd name="adj" fmla="val 67384"/>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000000"/>
                    </a:solidFill>
                  </a:endParaRPr>
                </a:p>
              </p:txBody>
            </p:sp>
            <p:sp>
              <p:nvSpPr>
                <p:cNvPr id="50" name="Parallelogram 49">
                  <a:extLst>
                    <a:ext uri="{FF2B5EF4-FFF2-40B4-BE49-F238E27FC236}">
                      <a16:creationId xmlns:a16="http://schemas.microsoft.com/office/drawing/2014/main" id="{A9BF4C5C-98F5-2C23-20E5-915FB6468691}"/>
                    </a:ext>
                  </a:extLst>
                </p:cNvPr>
                <p:cNvSpPr/>
                <p:nvPr/>
              </p:nvSpPr>
              <p:spPr>
                <a:xfrm rot="16200000">
                  <a:off x="2090999" y="2828287"/>
                  <a:ext cx="958681" cy="156493"/>
                </a:xfrm>
                <a:prstGeom prst="parallelogram">
                  <a:avLst>
                    <a:gd name="adj" fmla="val 67384"/>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000000"/>
                    </a:solidFill>
                  </a:endParaRPr>
                </a:p>
              </p:txBody>
            </p:sp>
          </p:grpSp>
          <p:sp>
            <p:nvSpPr>
              <p:cNvPr id="30" name="TextBox 29">
                <a:extLst>
                  <a:ext uri="{FF2B5EF4-FFF2-40B4-BE49-F238E27FC236}">
                    <a16:creationId xmlns:a16="http://schemas.microsoft.com/office/drawing/2014/main" id="{C2E13FC9-5881-3676-1D84-6EF98B734C58}"/>
                  </a:ext>
                </a:extLst>
              </p:cNvPr>
              <p:cNvSpPr txBox="1"/>
              <p:nvPr/>
            </p:nvSpPr>
            <p:spPr>
              <a:xfrm>
                <a:off x="37024424" y="19498824"/>
                <a:ext cx="1448988" cy="547908"/>
              </a:xfrm>
              <a:prstGeom prst="rect">
                <a:avLst/>
              </a:prstGeom>
              <a:noFill/>
            </p:spPr>
            <p:txBody>
              <a:bodyPr wrap="square" rtlCol="0">
                <a:spAutoFit/>
              </a:bodyPr>
              <a:lstStyle/>
              <a:p>
                <a:pPr algn="ctr"/>
                <a:r>
                  <a:rPr lang="en-US" sz="1400" dirty="0">
                    <a:solidFill>
                      <a:srgbClr val="000000"/>
                    </a:solidFill>
                  </a:rPr>
                  <a:t>0.95 m</a:t>
                </a:r>
              </a:p>
            </p:txBody>
          </p:sp>
          <p:cxnSp>
            <p:nvCxnSpPr>
              <p:cNvPr id="31" name="Straight Arrow Connector 30">
                <a:extLst>
                  <a:ext uri="{FF2B5EF4-FFF2-40B4-BE49-F238E27FC236}">
                    <a16:creationId xmlns:a16="http://schemas.microsoft.com/office/drawing/2014/main" id="{E979FA67-2C16-02C7-7B67-6CF03958FEFC}"/>
                  </a:ext>
                </a:extLst>
              </p:cNvPr>
              <p:cNvCxnSpPr>
                <a:cxnSpLocks/>
              </p:cNvCxnSpPr>
              <p:nvPr/>
            </p:nvCxnSpPr>
            <p:spPr>
              <a:xfrm flipV="1">
                <a:off x="37011448" y="18247177"/>
                <a:ext cx="0" cy="1252799"/>
              </a:xfrm>
              <a:prstGeom prst="straightConnector1">
                <a:avLst/>
              </a:prstGeom>
              <a:ln>
                <a:headEnd type="triangle" w="lg" len="lg"/>
                <a:tailEnd type="triangle" w="lg" len="lg"/>
              </a:ln>
            </p:spPr>
            <p:style>
              <a:lnRef idx="3">
                <a:schemeClr val="dk1"/>
              </a:lnRef>
              <a:fillRef idx="0">
                <a:schemeClr val="dk1"/>
              </a:fillRef>
              <a:effectRef idx="2">
                <a:schemeClr val="dk1"/>
              </a:effectRef>
              <a:fontRef idx="minor">
                <a:schemeClr val="tx1"/>
              </a:fontRef>
            </p:style>
          </p:cxnSp>
          <p:cxnSp>
            <p:nvCxnSpPr>
              <p:cNvPr id="32" name="Straight Arrow Connector 31">
                <a:extLst>
                  <a:ext uri="{FF2B5EF4-FFF2-40B4-BE49-F238E27FC236}">
                    <a16:creationId xmlns:a16="http://schemas.microsoft.com/office/drawing/2014/main" id="{E198B82B-DFE6-F79D-D136-8F92C437E9F4}"/>
                  </a:ext>
                </a:extLst>
              </p:cNvPr>
              <p:cNvCxnSpPr>
                <a:cxnSpLocks/>
              </p:cNvCxnSpPr>
              <p:nvPr/>
            </p:nvCxnSpPr>
            <p:spPr>
              <a:xfrm flipV="1">
                <a:off x="38745003" y="18275715"/>
                <a:ext cx="0" cy="1252799"/>
              </a:xfrm>
              <a:prstGeom prst="straightConnector1">
                <a:avLst/>
              </a:prstGeom>
              <a:ln>
                <a:headEnd type="triangle" w="lg" len="lg"/>
                <a:tailEnd type="triangle" w="lg" len="lg"/>
              </a:ln>
            </p:spPr>
            <p:style>
              <a:lnRef idx="3">
                <a:schemeClr val="dk1"/>
              </a:lnRef>
              <a:fillRef idx="0">
                <a:schemeClr val="dk1"/>
              </a:fillRef>
              <a:effectRef idx="2">
                <a:schemeClr val="dk1"/>
              </a:effectRef>
              <a:fontRef idx="minor">
                <a:schemeClr val="tx1"/>
              </a:fontRef>
            </p:style>
          </p:cxnSp>
          <p:sp>
            <p:nvSpPr>
              <p:cNvPr id="33" name="Left Bracket 32">
                <a:extLst>
                  <a:ext uri="{FF2B5EF4-FFF2-40B4-BE49-F238E27FC236}">
                    <a16:creationId xmlns:a16="http://schemas.microsoft.com/office/drawing/2014/main" id="{76560097-5F10-64B4-A7C4-655621354789}"/>
                  </a:ext>
                </a:extLst>
              </p:cNvPr>
              <p:cNvSpPr/>
              <p:nvPr/>
            </p:nvSpPr>
            <p:spPr>
              <a:xfrm rot="16200000">
                <a:off x="37530774" y="19089480"/>
                <a:ext cx="126341" cy="1776468"/>
              </a:xfrm>
              <a:prstGeom prst="lef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1000"/>
              </a:p>
            </p:txBody>
          </p:sp>
          <p:sp>
            <p:nvSpPr>
              <p:cNvPr id="34" name="Parallelogram 33">
                <a:extLst>
                  <a:ext uri="{FF2B5EF4-FFF2-40B4-BE49-F238E27FC236}">
                    <a16:creationId xmlns:a16="http://schemas.microsoft.com/office/drawing/2014/main" id="{1BF1FBDF-2118-D09B-36DA-9F1562DB6BEE}"/>
                  </a:ext>
                </a:extLst>
              </p:cNvPr>
              <p:cNvSpPr/>
              <p:nvPr/>
            </p:nvSpPr>
            <p:spPr>
              <a:xfrm>
                <a:off x="39262012" y="19740131"/>
                <a:ext cx="1543423" cy="369499"/>
              </a:xfrm>
              <a:prstGeom prst="parallelogram">
                <a:avLst>
                  <a:gd name="adj" fmla="val 67384"/>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000000"/>
                  </a:solidFill>
                </a:endParaRPr>
              </a:p>
            </p:txBody>
          </p:sp>
          <p:sp>
            <p:nvSpPr>
              <p:cNvPr id="35" name="Freeform: Shape 34">
                <a:extLst>
                  <a:ext uri="{FF2B5EF4-FFF2-40B4-BE49-F238E27FC236}">
                    <a16:creationId xmlns:a16="http://schemas.microsoft.com/office/drawing/2014/main" id="{627736AD-77F3-109A-609B-66890E285E83}"/>
                  </a:ext>
                </a:extLst>
              </p:cNvPr>
              <p:cNvSpPr/>
              <p:nvPr/>
            </p:nvSpPr>
            <p:spPr>
              <a:xfrm flipV="1">
                <a:off x="39362013" y="18199485"/>
                <a:ext cx="737005" cy="720108"/>
              </a:xfrm>
              <a:custGeom>
                <a:avLst/>
                <a:gdLst>
                  <a:gd name="connsiteX0" fmla="*/ 21432 w 895350"/>
                  <a:gd name="connsiteY0" fmla="*/ 0 h 1054894"/>
                  <a:gd name="connsiteX1" fmla="*/ 257175 w 895350"/>
                  <a:gd name="connsiteY1" fmla="*/ 0 h 1054894"/>
                  <a:gd name="connsiteX2" fmla="*/ 569119 w 895350"/>
                  <a:gd name="connsiteY2" fmla="*/ 138112 h 1054894"/>
                  <a:gd name="connsiteX3" fmla="*/ 738188 w 895350"/>
                  <a:gd name="connsiteY3" fmla="*/ 400050 h 1054894"/>
                  <a:gd name="connsiteX4" fmla="*/ 850107 w 895350"/>
                  <a:gd name="connsiteY4" fmla="*/ 619125 h 1054894"/>
                  <a:gd name="connsiteX5" fmla="*/ 852488 w 895350"/>
                  <a:gd name="connsiteY5" fmla="*/ 685800 h 1054894"/>
                  <a:gd name="connsiteX6" fmla="*/ 895350 w 895350"/>
                  <a:gd name="connsiteY6" fmla="*/ 1050131 h 1054894"/>
                  <a:gd name="connsiteX7" fmla="*/ 223838 w 895350"/>
                  <a:gd name="connsiteY7" fmla="*/ 1054894 h 1054894"/>
                  <a:gd name="connsiteX8" fmla="*/ 207169 w 895350"/>
                  <a:gd name="connsiteY8" fmla="*/ 676275 h 1054894"/>
                  <a:gd name="connsiteX9" fmla="*/ 200025 w 895350"/>
                  <a:gd name="connsiteY9" fmla="*/ 523875 h 1054894"/>
                  <a:gd name="connsiteX10" fmla="*/ 176213 w 895350"/>
                  <a:gd name="connsiteY10" fmla="*/ 392906 h 1054894"/>
                  <a:gd name="connsiteX11" fmla="*/ 130969 w 895350"/>
                  <a:gd name="connsiteY11" fmla="*/ 266700 h 1054894"/>
                  <a:gd name="connsiteX12" fmla="*/ 54769 w 895350"/>
                  <a:gd name="connsiteY12" fmla="*/ 150019 h 1054894"/>
                  <a:gd name="connsiteX13" fmla="*/ 0 w 895350"/>
                  <a:gd name="connsiteY13" fmla="*/ 128587 h 1054894"/>
                  <a:gd name="connsiteX14" fmla="*/ 21432 w 895350"/>
                  <a:gd name="connsiteY14" fmla="*/ 0 h 1054894"/>
                  <a:gd name="connsiteX0" fmla="*/ 16669 w 890587"/>
                  <a:gd name="connsiteY0" fmla="*/ 0 h 1054894"/>
                  <a:gd name="connsiteX1" fmla="*/ 252412 w 890587"/>
                  <a:gd name="connsiteY1" fmla="*/ 0 h 1054894"/>
                  <a:gd name="connsiteX2" fmla="*/ 564356 w 890587"/>
                  <a:gd name="connsiteY2" fmla="*/ 138112 h 1054894"/>
                  <a:gd name="connsiteX3" fmla="*/ 733425 w 890587"/>
                  <a:gd name="connsiteY3" fmla="*/ 400050 h 1054894"/>
                  <a:gd name="connsiteX4" fmla="*/ 845344 w 890587"/>
                  <a:gd name="connsiteY4" fmla="*/ 619125 h 1054894"/>
                  <a:gd name="connsiteX5" fmla="*/ 847725 w 890587"/>
                  <a:gd name="connsiteY5" fmla="*/ 685800 h 1054894"/>
                  <a:gd name="connsiteX6" fmla="*/ 890587 w 890587"/>
                  <a:gd name="connsiteY6" fmla="*/ 1050131 h 1054894"/>
                  <a:gd name="connsiteX7" fmla="*/ 219075 w 890587"/>
                  <a:gd name="connsiteY7" fmla="*/ 1054894 h 1054894"/>
                  <a:gd name="connsiteX8" fmla="*/ 202406 w 890587"/>
                  <a:gd name="connsiteY8" fmla="*/ 676275 h 1054894"/>
                  <a:gd name="connsiteX9" fmla="*/ 195262 w 890587"/>
                  <a:gd name="connsiteY9" fmla="*/ 523875 h 1054894"/>
                  <a:gd name="connsiteX10" fmla="*/ 171450 w 890587"/>
                  <a:gd name="connsiteY10" fmla="*/ 392906 h 1054894"/>
                  <a:gd name="connsiteX11" fmla="*/ 126206 w 890587"/>
                  <a:gd name="connsiteY11" fmla="*/ 266700 h 1054894"/>
                  <a:gd name="connsiteX12" fmla="*/ 50006 w 890587"/>
                  <a:gd name="connsiteY12" fmla="*/ 150019 h 1054894"/>
                  <a:gd name="connsiteX13" fmla="*/ 0 w 890587"/>
                  <a:gd name="connsiteY13" fmla="*/ 147637 h 1054894"/>
                  <a:gd name="connsiteX14" fmla="*/ 16669 w 890587"/>
                  <a:gd name="connsiteY14" fmla="*/ 0 h 1054894"/>
                  <a:gd name="connsiteX0" fmla="*/ 16669 w 890587"/>
                  <a:gd name="connsiteY0" fmla="*/ 0 h 1054894"/>
                  <a:gd name="connsiteX1" fmla="*/ 252412 w 890587"/>
                  <a:gd name="connsiteY1" fmla="*/ 0 h 1054894"/>
                  <a:gd name="connsiteX2" fmla="*/ 564356 w 890587"/>
                  <a:gd name="connsiteY2" fmla="*/ 138112 h 1054894"/>
                  <a:gd name="connsiteX3" fmla="*/ 733425 w 890587"/>
                  <a:gd name="connsiteY3" fmla="*/ 400050 h 1054894"/>
                  <a:gd name="connsiteX4" fmla="*/ 845344 w 890587"/>
                  <a:gd name="connsiteY4" fmla="*/ 619125 h 1054894"/>
                  <a:gd name="connsiteX5" fmla="*/ 847725 w 890587"/>
                  <a:gd name="connsiteY5" fmla="*/ 685800 h 1054894"/>
                  <a:gd name="connsiteX6" fmla="*/ 890587 w 890587"/>
                  <a:gd name="connsiteY6" fmla="*/ 1050131 h 1054894"/>
                  <a:gd name="connsiteX7" fmla="*/ 219075 w 890587"/>
                  <a:gd name="connsiteY7" fmla="*/ 1054894 h 1054894"/>
                  <a:gd name="connsiteX8" fmla="*/ 202406 w 890587"/>
                  <a:gd name="connsiteY8" fmla="*/ 676275 h 1054894"/>
                  <a:gd name="connsiteX9" fmla="*/ 195262 w 890587"/>
                  <a:gd name="connsiteY9" fmla="*/ 523875 h 1054894"/>
                  <a:gd name="connsiteX10" fmla="*/ 171450 w 890587"/>
                  <a:gd name="connsiteY10" fmla="*/ 392906 h 1054894"/>
                  <a:gd name="connsiteX11" fmla="*/ 126206 w 890587"/>
                  <a:gd name="connsiteY11" fmla="*/ 266700 h 1054894"/>
                  <a:gd name="connsiteX12" fmla="*/ 50006 w 890587"/>
                  <a:gd name="connsiteY12" fmla="*/ 150019 h 1054894"/>
                  <a:gd name="connsiteX13" fmla="*/ 0 w 890587"/>
                  <a:gd name="connsiteY13" fmla="*/ 147637 h 1054894"/>
                  <a:gd name="connsiteX14" fmla="*/ 16669 w 890587"/>
                  <a:gd name="connsiteY14" fmla="*/ 0 h 1054894"/>
                  <a:gd name="connsiteX0" fmla="*/ 16669 w 890587"/>
                  <a:gd name="connsiteY0" fmla="*/ 0 h 1054894"/>
                  <a:gd name="connsiteX1" fmla="*/ 252412 w 890587"/>
                  <a:gd name="connsiteY1" fmla="*/ 0 h 1054894"/>
                  <a:gd name="connsiteX2" fmla="*/ 564356 w 890587"/>
                  <a:gd name="connsiteY2" fmla="*/ 138112 h 1054894"/>
                  <a:gd name="connsiteX3" fmla="*/ 733425 w 890587"/>
                  <a:gd name="connsiteY3" fmla="*/ 400050 h 1054894"/>
                  <a:gd name="connsiteX4" fmla="*/ 845344 w 890587"/>
                  <a:gd name="connsiteY4" fmla="*/ 619125 h 1054894"/>
                  <a:gd name="connsiteX5" fmla="*/ 847725 w 890587"/>
                  <a:gd name="connsiteY5" fmla="*/ 685800 h 1054894"/>
                  <a:gd name="connsiteX6" fmla="*/ 890587 w 890587"/>
                  <a:gd name="connsiteY6" fmla="*/ 1050131 h 1054894"/>
                  <a:gd name="connsiteX7" fmla="*/ 219075 w 890587"/>
                  <a:gd name="connsiteY7" fmla="*/ 1054894 h 1054894"/>
                  <a:gd name="connsiteX8" fmla="*/ 202406 w 890587"/>
                  <a:gd name="connsiteY8" fmla="*/ 676275 h 1054894"/>
                  <a:gd name="connsiteX9" fmla="*/ 195262 w 890587"/>
                  <a:gd name="connsiteY9" fmla="*/ 523875 h 1054894"/>
                  <a:gd name="connsiteX10" fmla="*/ 171450 w 890587"/>
                  <a:gd name="connsiteY10" fmla="*/ 392906 h 1054894"/>
                  <a:gd name="connsiteX11" fmla="*/ 126206 w 890587"/>
                  <a:gd name="connsiteY11" fmla="*/ 266700 h 1054894"/>
                  <a:gd name="connsiteX12" fmla="*/ 50006 w 890587"/>
                  <a:gd name="connsiteY12" fmla="*/ 150019 h 1054894"/>
                  <a:gd name="connsiteX13" fmla="*/ 0 w 890587"/>
                  <a:gd name="connsiteY13" fmla="*/ 147637 h 1054894"/>
                  <a:gd name="connsiteX14" fmla="*/ 16669 w 890587"/>
                  <a:gd name="connsiteY14" fmla="*/ 0 h 1054894"/>
                  <a:gd name="connsiteX0" fmla="*/ 16669 w 890587"/>
                  <a:gd name="connsiteY0" fmla="*/ 0 h 1054894"/>
                  <a:gd name="connsiteX1" fmla="*/ 252412 w 890587"/>
                  <a:gd name="connsiteY1" fmla="*/ 0 h 1054894"/>
                  <a:gd name="connsiteX2" fmla="*/ 564356 w 890587"/>
                  <a:gd name="connsiteY2" fmla="*/ 138112 h 1054894"/>
                  <a:gd name="connsiteX3" fmla="*/ 733425 w 890587"/>
                  <a:gd name="connsiteY3" fmla="*/ 400050 h 1054894"/>
                  <a:gd name="connsiteX4" fmla="*/ 845344 w 890587"/>
                  <a:gd name="connsiteY4" fmla="*/ 619125 h 1054894"/>
                  <a:gd name="connsiteX5" fmla="*/ 847725 w 890587"/>
                  <a:gd name="connsiteY5" fmla="*/ 685800 h 1054894"/>
                  <a:gd name="connsiteX6" fmla="*/ 890587 w 890587"/>
                  <a:gd name="connsiteY6" fmla="*/ 1050131 h 1054894"/>
                  <a:gd name="connsiteX7" fmla="*/ 219075 w 890587"/>
                  <a:gd name="connsiteY7" fmla="*/ 1054894 h 1054894"/>
                  <a:gd name="connsiteX8" fmla="*/ 202406 w 890587"/>
                  <a:gd name="connsiteY8" fmla="*/ 676275 h 1054894"/>
                  <a:gd name="connsiteX9" fmla="*/ 195262 w 890587"/>
                  <a:gd name="connsiteY9" fmla="*/ 523875 h 1054894"/>
                  <a:gd name="connsiteX10" fmla="*/ 171450 w 890587"/>
                  <a:gd name="connsiteY10" fmla="*/ 392906 h 1054894"/>
                  <a:gd name="connsiteX11" fmla="*/ 126206 w 890587"/>
                  <a:gd name="connsiteY11" fmla="*/ 266700 h 1054894"/>
                  <a:gd name="connsiteX12" fmla="*/ 50006 w 890587"/>
                  <a:gd name="connsiteY12" fmla="*/ 150019 h 1054894"/>
                  <a:gd name="connsiteX13" fmla="*/ 0 w 890587"/>
                  <a:gd name="connsiteY13" fmla="*/ 147637 h 1054894"/>
                  <a:gd name="connsiteX14" fmla="*/ 16669 w 890587"/>
                  <a:gd name="connsiteY14" fmla="*/ 0 h 1054894"/>
                  <a:gd name="connsiteX0" fmla="*/ 16669 w 890587"/>
                  <a:gd name="connsiteY0" fmla="*/ 0 h 1054894"/>
                  <a:gd name="connsiteX1" fmla="*/ 252412 w 890587"/>
                  <a:gd name="connsiteY1" fmla="*/ 0 h 1054894"/>
                  <a:gd name="connsiteX2" fmla="*/ 564356 w 890587"/>
                  <a:gd name="connsiteY2" fmla="*/ 138112 h 1054894"/>
                  <a:gd name="connsiteX3" fmla="*/ 733425 w 890587"/>
                  <a:gd name="connsiteY3" fmla="*/ 400050 h 1054894"/>
                  <a:gd name="connsiteX4" fmla="*/ 845344 w 890587"/>
                  <a:gd name="connsiteY4" fmla="*/ 619125 h 1054894"/>
                  <a:gd name="connsiteX5" fmla="*/ 847725 w 890587"/>
                  <a:gd name="connsiteY5" fmla="*/ 685800 h 1054894"/>
                  <a:gd name="connsiteX6" fmla="*/ 890587 w 890587"/>
                  <a:gd name="connsiteY6" fmla="*/ 1050131 h 1054894"/>
                  <a:gd name="connsiteX7" fmla="*/ 219075 w 890587"/>
                  <a:gd name="connsiteY7" fmla="*/ 1054894 h 1054894"/>
                  <a:gd name="connsiteX8" fmla="*/ 202406 w 890587"/>
                  <a:gd name="connsiteY8" fmla="*/ 676275 h 1054894"/>
                  <a:gd name="connsiteX9" fmla="*/ 195262 w 890587"/>
                  <a:gd name="connsiteY9" fmla="*/ 523875 h 1054894"/>
                  <a:gd name="connsiteX10" fmla="*/ 171450 w 890587"/>
                  <a:gd name="connsiteY10" fmla="*/ 392906 h 1054894"/>
                  <a:gd name="connsiteX11" fmla="*/ 126206 w 890587"/>
                  <a:gd name="connsiteY11" fmla="*/ 266700 h 1054894"/>
                  <a:gd name="connsiteX12" fmla="*/ 50006 w 890587"/>
                  <a:gd name="connsiteY12" fmla="*/ 150019 h 1054894"/>
                  <a:gd name="connsiteX13" fmla="*/ 0 w 890587"/>
                  <a:gd name="connsiteY13" fmla="*/ 147637 h 1054894"/>
                  <a:gd name="connsiteX14" fmla="*/ 16669 w 890587"/>
                  <a:gd name="connsiteY14" fmla="*/ 0 h 1054894"/>
                  <a:gd name="connsiteX0" fmla="*/ 16669 w 890587"/>
                  <a:gd name="connsiteY0" fmla="*/ 0 h 1054894"/>
                  <a:gd name="connsiteX1" fmla="*/ 252412 w 890587"/>
                  <a:gd name="connsiteY1" fmla="*/ 0 h 1054894"/>
                  <a:gd name="connsiteX2" fmla="*/ 564356 w 890587"/>
                  <a:gd name="connsiteY2" fmla="*/ 138112 h 1054894"/>
                  <a:gd name="connsiteX3" fmla="*/ 733425 w 890587"/>
                  <a:gd name="connsiteY3" fmla="*/ 400050 h 1054894"/>
                  <a:gd name="connsiteX4" fmla="*/ 845344 w 890587"/>
                  <a:gd name="connsiteY4" fmla="*/ 619125 h 1054894"/>
                  <a:gd name="connsiteX5" fmla="*/ 847725 w 890587"/>
                  <a:gd name="connsiteY5" fmla="*/ 685800 h 1054894"/>
                  <a:gd name="connsiteX6" fmla="*/ 890587 w 890587"/>
                  <a:gd name="connsiteY6" fmla="*/ 1050131 h 1054894"/>
                  <a:gd name="connsiteX7" fmla="*/ 219075 w 890587"/>
                  <a:gd name="connsiteY7" fmla="*/ 1054894 h 1054894"/>
                  <a:gd name="connsiteX8" fmla="*/ 202406 w 890587"/>
                  <a:gd name="connsiteY8" fmla="*/ 676275 h 1054894"/>
                  <a:gd name="connsiteX9" fmla="*/ 195262 w 890587"/>
                  <a:gd name="connsiteY9" fmla="*/ 523875 h 1054894"/>
                  <a:gd name="connsiteX10" fmla="*/ 171450 w 890587"/>
                  <a:gd name="connsiteY10" fmla="*/ 392906 h 1054894"/>
                  <a:gd name="connsiteX11" fmla="*/ 126206 w 890587"/>
                  <a:gd name="connsiteY11" fmla="*/ 266700 h 1054894"/>
                  <a:gd name="connsiteX12" fmla="*/ 50006 w 890587"/>
                  <a:gd name="connsiteY12" fmla="*/ 150019 h 1054894"/>
                  <a:gd name="connsiteX13" fmla="*/ 0 w 890587"/>
                  <a:gd name="connsiteY13" fmla="*/ 147637 h 1054894"/>
                  <a:gd name="connsiteX14" fmla="*/ 16669 w 890587"/>
                  <a:gd name="connsiteY14" fmla="*/ 0 h 1054894"/>
                  <a:gd name="connsiteX0" fmla="*/ 16669 w 890587"/>
                  <a:gd name="connsiteY0" fmla="*/ 0 h 1054894"/>
                  <a:gd name="connsiteX1" fmla="*/ 252412 w 890587"/>
                  <a:gd name="connsiteY1" fmla="*/ 0 h 1054894"/>
                  <a:gd name="connsiteX2" fmla="*/ 564356 w 890587"/>
                  <a:gd name="connsiteY2" fmla="*/ 138112 h 1054894"/>
                  <a:gd name="connsiteX3" fmla="*/ 733425 w 890587"/>
                  <a:gd name="connsiteY3" fmla="*/ 400050 h 1054894"/>
                  <a:gd name="connsiteX4" fmla="*/ 826294 w 890587"/>
                  <a:gd name="connsiteY4" fmla="*/ 619125 h 1054894"/>
                  <a:gd name="connsiteX5" fmla="*/ 847725 w 890587"/>
                  <a:gd name="connsiteY5" fmla="*/ 685800 h 1054894"/>
                  <a:gd name="connsiteX6" fmla="*/ 890587 w 890587"/>
                  <a:gd name="connsiteY6" fmla="*/ 1050131 h 1054894"/>
                  <a:gd name="connsiteX7" fmla="*/ 219075 w 890587"/>
                  <a:gd name="connsiteY7" fmla="*/ 1054894 h 1054894"/>
                  <a:gd name="connsiteX8" fmla="*/ 202406 w 890587"/>
                  <a:gd name="connsiteY8" fmla="*/ 676275 h 1054894"/>
                  <a:gd name="connsiteX9" fmla="*/ 195262 w 890587"/>
                  <a:gd name="connsiteY9" fmla="*/ 523875 h 1054894"/>
                  <a:gd name="connsiteX10" fmla="*/ 171450 w 890587"/>
                  <a:gd name="connsiteY10" fmla="*/ 392906 h 1054894"/>
                  <a:gd name="connsiteX11" fmla="*/ 126206 w 890587"/>
                  <a:gd name="connsiteY11" fmla="*/ 266700 h 1054894"/>
                  <a:gd name="connsiteX12" fmla="*/ 50006 w 890587"/>
                  <a:gd name="connsiteY12" fmla="*/ 150019 h 1054894"/>
                  <a:gd name="connsiteX13" fmla="*/ 0 w 890587"/>
                  <a:gd name="connsiteY13" fmla="*/ 147637 h 1054894"/>
                  <a:gd name="connsiteX14" fmla="*/ 16669 w 890587"/>
                  <a:gd name="connsiteY14" fmla="*/ 0 h 1054894"/>
                  <a:gd name="connsiteX0" fmla="*/ 16669 w 890587"/>
                  <a:gd name="connsiteY0" fmla="*/ 0 h 1054894"/>
                  <a:gd name="connsiteX1" fmla="*/ 252412 w 890587"/>
                  <a:gd name="connsiteY1" fmla="*/ 0 h 1054894"/>
                  <a:gd name="connsiteX2" fmla="*/ 564356 w 890587"/>
                  <a:gd name="connsiteY2" fmla="*/ 138112 h 1054894"/>
                  <a:gd name="connsiteX3" fmla="*/ 733425 w 890587"/>
                  <a:gd name="connsiteY3" fmla="*/ 400050 h 1054894"/>
                  <a:gd name="connsiteX4" fmla="*/ 828675 w 890587"/>
                  <a:gd name="connsiteY4" fmla="*/ 609600 h 1054894"/>
                  <a:gd name="connsiteX5" fmla="*/ 847725 w 890587"/>
                  <a:gd name="connsiteY5" fmla="*/ 685800 h 1054894"/>
                  <a:gd name="connsiteX6" fmla="*/ 890587 w 890587"/>
                  <a:gd name="connsiteY6" fmla="*/ 1050131 h 1054894"/>
                  <a:gd name="connsiteX7" fmla="*/ 219075 w 890587"/>
                  <a:gd name="connsiteY7" fmla="*/ 1054894 h 1054894"/>
                  <a:gd name="connsiteX8" fmla="*/ 202406 w 890587"/>
                  <a:gd name="connsiteY8" fmla="*/ 676275 h 1054894"/>
                  <a:gd name="connsiteX9" fmla="*/ 195262 w 890587"/>
                  <a:gd name="connsiteY9" fmla="*/ 523875 h 1054894"/>
                  <a:gd name="connsiteX10" fmla="*/ 171450 w 890587"/>
                  <a:gd name="connsiteY10" fmla="*/ 392906 h 1054894"/>
                  <a:gd name="connsiteX11" fmla="*/ 126206 w 890587"/>
                  <a:gd name="connsiteY11" fmla="*/ 266700 h 1054894"/>
                  <a:gd name="connsiteX12" fmla="*/ 50006 w 890587"/>
                  <a:gd name="connsiteY12" fmla="*/ 150019 h 1054894"/>
                  <a:gd name="connsiteX13" fmla="*/ 0 w 890587"/>
                  <a:gd name="connsiteY13" fmla="*/ 147637 h 1054894"/>
                  <a:gd name="connsiteX14" fmla="*/ 16669 w 890587"/>
                  <a:gd name="connsiteY14" fmla="*/ 0 h 1054894"/>
                  <a:gd name="connsiteX0" fmla="*/ 16669 w 890587"/>
                  <a:gd name="connsiteY0" fmla="*/ 0 h 1054894"/>
                  <a:gd name="connsiteX1" fmla="*/ 252412 w 890587"/>
                  <a:gd name="connsiteY1" fmla="*/ 0 h 1054894"/>
                  <a:gd name="connsiteX2" fmla="*/ 564356 w 890587"/>
                  <a:gd name="connsiteY2" fmla="*/ 138112 h 1054894"/>
                  <a:gd name="connsiteX3" fmla="*/ 733425 w 890587"/>
                  <a:gd name="connsiteY3" fmla="*/ 400050 h 1054894"/>
                  <a:gd name="connsiteX4" fmla="*/ 828675 w 890587"/>
                  <a:gd name="connsiteY4" fmla="*/ 609600 h 1054894"/>
                  <a:gd name="connsiteX5" fmla="*/ 847725 w 890587"/>
                  <a:gd name="connsiteY5" fmla="*/ 685800 h 1054894"/>
                  <a:gd name="connsiteX6" fmla="*/ 890587 w 890587"/>
                  <a:gd name="connsiteY6" fmla="*/ 1050131 h 1054894"/>
                  <a:gd name="connsiteX7" fmla="*/ 219075 w 890587"/>
                  <a:gd name="connsiteY7" fmla="*/ 1054894 h 1054894"/>
                  <a:gd name="connsiteX8" fmla="*/ 202406 w 890587"/>
                  <a:gd name="connsiteY8" fmla="*/ 676275 h 1054894"/>
                  <a:gd name="connsiteX9" fmla="*/ 195262 w 890587"/>
                  <a:gd name="connsiteY9" fmla="*/ 523875 h 1054894"/>
                  <a:gd name="connsiteX10" fmla="*/ 171450 w 890587"/>
                  <a:gd name="connsiteY10" fmla="*/ 392906 h 1054894"/>
                  <a:gd name="connsiteX11" fmla="*/ 126206 w 890587"/>
                  <a:gd name="connsiteY11" fmla="*/ 266700 h 1054894"/>
                  <a:gd name="connsiteX12" fmla="*/ 50006 w 890587"/>
                  <a:gd name="connsiteY12" fmla="*/ 150019 h 1054894"/>
                  <a:gd name="connsiteX13" fmla="*/ 0 w 890587"/>
                  <a:gd name="connsiteY13" fmla="*/ 147637 h 1054894"/>
                  <a:gd name="connsiteX14" fmla="*/ 16669 w 890587"/>
                  <a:gd name="connsiteY14" fmla="*/ 0 h 1054894"/>
                  <a:gd name="connsiteX0" fmla="*/ 16669 w 890587"/>
                  <a:gd name="connsiteY0" fmla="*/ 0 h 1054894"/>
                  <a:gd name="connsiteX1" fmla="*/ 252412 w 890587"/>
                  <a:gd name="connsiteY1" fmla="*/ 0 h 1054894"/>
                  <a:gd name="connsiteX2" fmla="*/ 564356 w 890587"/>
                  <a:gd name="connsiteY2" fmla="*/ 138112 h 1054894"/>
                  <a:gd name="connsiteX3" fmla="*/ 733425 w 890587"/>
                  <a:gd name="connsiteY3" fmla="*/ 392907 h 1054894"/>
                  <a:gd name="connsiteX4" fmla="*/ 828675 w 890587"/>
                  <a:gd name="connsiteY4" fmla="*/ 609600 h 1054894"/>
                  <a:gd name="connsiteX5" fmla="*/ 847725 w 890587"/>
                  <a:gd name="connsiteY5" fmla="*/ 685800 h 1054894"/>
                  <a:gd name="connsiteX6" fmla="*/ 890587 w 890587"/>
                  <a:gd name="connsiteY6" fmla="*/ 1050131 h 1054894"/>
                  <a:gd name="connsiteX7" fmla="*/ 219075 w 890587"/>
                  <a:gd name="connsiteY7" fmla="*/ 1054894 h 1054894"/>
                  <a:gd name="connsiteX8" fmla="*/ 202406 w 890587"/>
                  <a:gd name="connsiteY8" fmla="*/ 676275 h 1054894"/>
                  <a:gd name="connsiteX9" fmla="*/ 195262 w 890587"/>
                  <a:gd name="connsiteY9" fmla="*/ 523875 h 1054894"/>
                  <a:gd name="connsiteX10" fmla="*/ 171450 w 890587"/>
                  <a:gd name="connsiteY10" fmla="*/ 392906 h 1054894"/>
                  <a:gd name="connsiteX11" fmla="*/ 126206 w 890587"/>
                  <a:gd name="connsiteY11" fmla="*/ 266700 h 1054894"/>
                  <a:gd name="connsiteX12" fmla="*/ 50006 w 890587"/>
                  <a:gd name="connsiteY12" fmla="*/ 150019 h 1054894"/>
                  <a:gd name="connsiteX13" fmla="*/ 0 w 890587"/>
                  <a:gd name="connsiteY13" fmla="*/ 147637 h 1054894"/>
                  <a:gd name="connsiteX14" fmla="*/ 16669 w 890587"/>
                  <a:gd name="connsiteY14" fmla="*/ 0 h 1054894"/>
                  <a:gd name="connsiteX0" fmla="*/ 16669 w 890587"/>
                  <a:gd name="connsiteY0" fmla="*/ 0 h 1054894"/>
                  <a:gd name="connsiteX1" fmla="*/ 252412 w 890587"/>
                  <a:gd name="connsiteY1" fmla="*/ 0 h 1054894"/>
                  <a:gd name="connsiteX2" fmla="*/ 564356 w 890587"/>
                  <a:gd name="connsiteY2" fmla="*/ 138112 h 1054894"/>
                  <a:gd name="connsiteX3" fmla="*/ 733425 w 890587"/>
                  <a:gd name="connsiteY3" fmla="*/ 392907 h 1054894"/>
                  <a:gd name="connsiteX4" fmla="*/ 828675 w 890587"/>
                  <a:gd name="connsiteY4" fmla="*/ 609600 h 1054894"/>
                  <a:gd name="connsiteX5" fmla="*/ 847725 w 890587"/>
                  <a:gd name="connsiteY5" fmla="*/ 685800 h 1054894"/>
                  <a:gd name="connsiteX6" fmla="*/ 890587 w 890587"/>
                  <a:gd name="connsiteY6" fmla="*/ 1050131 h 1054894"/>
                  <a:gd name="connsiteX7" fmla="*/ 173832 w 890587"/>
                  <a:gd name="connsiteY7" fmla="*/ 1054894 h 1054894"/>
                  <a:gd name="connsiteX8" fmla="*/ 202406 w 890587"/>
                  <a:gd name="connsiteY8" fmla="*/ 676275 h 1054894"/>
                  <a:gd name="connsiteX9" fmla="*/ 195262 w 890587"/>
                  <a:gd name="connsiteY9" fmla="*/ 523875 h 1054894"/>
                  <a:gd name="connsiteX10" fmla="*/ 171450 w 890587"/>
                  <a:gd name="connsiteY10" fmla="*/ 392906 h 1054894"/>
                  <a:gd name="connsiteX11" fmla="*/ 126206 w 890587"/>
                  <a:gd name="connsiteY11" fmla="*/ 266700 h 1054894"/>
                  <a:gd name="connsiteX12" fmla="*/ 50006 w 890587"/>
                  <a:gd name="connsiteY12" fmla="*/ 150019 h 1054894"/>
                  <a:gd name="connsiteX13" fmla="*/ 0 w 890587"/>
                  <a:gd name="connsiteY13" fmla="*/ 147637 h 1054894"/>
                  <a:gd name="connsiteX14" fmla="*/ 16669 w 890587"/>
                  <a:gd name="connsiteY14" fmla="*/ 0 h 1054894"/>
                  <a:gd name="connsiteX0" fmla="*/ 16669 w 890587"/>
                  <a:gd name="connsiteY0" fmla="*/ 0 h 1054894"/>
                  <a:gd name="connsiteX1" fmla="*/ 252412 w 890587"/>
                  <a:gd name="connsiteY1" fmla="*/ 0 h 1054894"/>
                  <a:gd name="connsiteX2" fmla="*/ 564356 w 890587"/>
                  <a:gd name="connsiteY2" fmla="*/ 138112 h 1054894"/>
                  <a:gd name="connsiteX3" fmla="*/ 733425 w 890587"/>
                  <a:gd name="connsiteY3" fmla="*/ 392907 h 1054894"/>
                  <a:gd name="connsiteX4" fmla="*/ 828675 w 890587"/>
                  <a:gd name="connsiteY4" fmla="*/ 609600 h 1054894"/>
                  <a:gd name="connsiteX5" fmla="*/ 847725 w 890587"/>
                  <a:gd name="connsiteY5" fmla="*/ 685800 h 1054894"/>
                  <a:gd name="connsiteX6" fmla="*/ 890587 w 890587"/>
                  <a:gd name="connsiteY6" fmla="*/ 1050131 h 1054894"/>
                  <a:gd name="connsiteX7" fmla="*/ 173832 w 890587"/>
                  <a:gd name="connsiteY7" fmla="*/ 1054894 h 1054894"/>
                  <a:gd name="connsiteX8" fmla="*/ 202406 w 890587"/>
                  <a:gd name="connsiteY8" fmla="*/ 676275 h 1054894"/>
                  <a:gd name="connsiteX9" fmla="*/ 195262 w 890587"/>
                  <a:gd name="connsiteY9" fmla="*/ 523875 h 1054894"/>
                  <a:gd name="connsiteX10" fmla="*/ 171450 w 890587"/>
                  <a:gd name="connsiteY10" fmla="*/ 392906 h 1054894"/>
                  <a:gd name="connsiteX11" fmla="*/ 126206 w 890587"/>
                  <a:gd name="connsiteY11" fmla="*/ 266700 h 1054894"/>
                  <a:gd name="connsiteX12" fmla="*/ 119063 w 890587"/>
                  <a:gd name="connsiteY12" fmla="*/ 185738 h 1054894"/>
                  <a:gd name="connsiteX13" fmla="*/ 0 w 890587"/>
                  <a:gd name="connsiteY13" fmla="*/ 147637 h 1054894"/>
                  <a:gd name="connsiteX14" fmla="*/ 16669 w 890587"/>
                  <a:gd name="connsiteY14" fmla="*/ 0 h 1054894"/>
                  <a:gd name="connsiteX0" fmla="*/ 16669 w 890587"/>
                  <a:gd name="connsiteY0" fmla="*/ 0 h 1054894"/>
                  <a:gd name="connsiteX1" fmla="*/ 252412 w 890587"/>
                  <a:gd name="connsiteY1" fmla="*/ 0 h 1054894"/>
                  <a:gd name="connsiteX2" fmla="*/ 564356 w 890587"/>
                  <a:gd name="connsiteY2" fmla="*/ 138112 h 1054894"/>
                  <a:gd name="connsiteX3" fmla="*/ 733425 w 890587"/>
                  <a:gd name="connsiteY3" fmla="*/ 392907 h 1054894"/>
                  <a:gd name="connsiteX4" fmla="*/ 828675 w 890587"/>
                  <a:gd name="connsiteY4" fmla="*/ 609600 h 1054894"/>
                  <a:gd name="connsiteX5" fmla="*/ 847725 w 890587"/>
                  <a:gd name="connsiteY5" fmla="*/ 685800 h 1054894"/>
                  <a:gd name="connsiteX6" fmla="*/ 890587 w 890587"/>
                  <a:gd name="connsiteY6" fmla="*/ 1050131 h 1054894"/>
                  <a:gd name="connsiteX7" fmla="*/ 173832 w 890587"/>
                  <a:gd name="connsiteY7" fmla="*/ 1054894 h 1054894"/>
                  <a:gd name="connsiteX8" fmla="*/ 202406 w 890587"/>
                  <a:gd name="connsiteY8" fmla="*/ 676275 h 1054894"/>
                  <a:gd name="connsiteX9" fmla="*/ 195262 w 890587"/>
                  <a:gd name="connsiteY9" fmla="*/ 523875 h 1054894"/>
                  <a:gd name="connsiteX10" fmla="*/ 171450 w 890587"/>
                  <a:gd name="connsiteY10" fmla="*/ 392906 h 1054894"/>
                  <a:gd name="connsiteX11" fmla="*/ 180974 w 890587"/>
                  <a:gd name="connsiteY11" fmla="*/ 271463 h 1054894"/>
                  <a:gd name="connsiteX12" fmla="*/ 119063 w 890587"/>
                  <a:gd name="connsiteY12" fmla="*/ 185738 h 1054894"/>
                  <a:gd name="connsiteX13" fmla="*/ 0 w 890587"/>
                  <a:gd name="connsiteY13" fmla="*/ 147637 h 1054894"/>
                  <a:gd name="connsiteX14" fmla="*/ 16669 w 890587"/>
                  <a:gd name="connsiteY14" fmla="*/ 0 h 1054894"/>
                  <a:gd name="connsiteX0" fmla="*/ 16669 w 890587"/>
                  <a:gd name="connsiteY0" fmla="*/ 0 h 1054894"/>
                  <a:gd name="connsiteX1" fmla="*/ 252412 w 890587"/>
                  <a:gd name="connsiteY1" fmla="*/ 0 h 1054894"/>
                  <a:gd name="connsiteX2" fmla="*/ 564356 w 890587"/>
                  <a:gd name="connsiteY2" fmla="*/ 138112 h 1054894"/>
                  <a:gd name="connsiteX3" fmla="*/ 733425 w 890587"/>
                  <a:gd name="connsiteY3" fmla="*/ 392907 h 1054894"/>
                  <a:gd name="connsiteX4" fmla="*/ 828675 w 890587"/>
                  <a:gd name="connsiteY4" fmla="*/ 609600 h 1054894"/>
                  <a:gd name="connsiteX5" fmla="*/ 847725 w 890587"/>
                  <a:gd name="connsiteY5" fmla="*/ 685800 h 1054894"/>
                  <a:gd name="connsiteX6" fmla="*/ 890587 w 890587"/>
                  <a:gd name="connsiteY6" fmla="*/ 1050131 h 1054894"/>
                  <a:gd name="connsiteX7" fmla="*/ 173832 w 890587"/>
                  <a:gd name="connsiteY7" fmla="*/ 1054894 h 1054894"/>
                  <a:gd name="connsiteX8" fmla="*/ 202406 w 890587"/>
                  <a:gd name="connsiteY8" fmla="*/ 676275 h 1054894"/>
                  <a:gd name="connsiteX9" fmla="*/ 195262 w 890587"/>
                  <a:gd name="connsiteY9" fmla="*/ 523875 h 1054894"/>
                  <a:gd name="connsiteX10" fmla="*/ 247650 w 890587"/>
                  <a:gd name="connsiteY10" fmla="*/ 400050 h 1054894"/>
                  <a:gd name="connsiteX11" fmla="*/ 180974 w 890587"/>
                  <a:gd name="connsiteY11" fmla="*/ 271463 h 1054894"/>
                  <a:gd name="connsiteX12" fmla="*/ 119063 w 890587"/>
                  <a:gd name="connsiteY12" fmla="*/ 185738 h 1054894"/>
                  <a:gd name="connsiteX13" fmla="*/ 0 w 890587"/>
                  <a:gd name="connsiteY13" fmla="*/ 147637 h 1054894"/>
                  <a:gd name="connsiteX14" fmla="*/ 16669 w 890587"/>
                  <a:gd name="connsiteY14" fmla="*/ 0 h 1054894"/>
                  <a:gd name="connsiteX0" fmla="*/ 16669 w 890587"/>
                  <a:gd name="connsiteY0" fmla="*/ 0 h 1054894"/>
                  <a:gd name="connsiteX1" fmla="*/ 252412 w 890587"/>
                  <a:gd name="connsiteY1" fmla="*/ 0 h 1054894"/>
                  <a:gd name="connsiteX2" fmla="*/ 564356 w 890587"/>
                  <a:gd name="connsiteY2" fmla="*/ 138112 h 1054894"/>
                  <a:gd name="connsiteX3" fmla="*/ 733425 w 890587"/>
                  <a:gd name="connsiteY3" fmla="*/ 392907 h 1054894"/>
                  <a:gd name="connsiteX4" fmla="*/ 828675 w 890587"/>
                  <a:gd name="connsiteY4" fmla="*/ 609600 h 1054894"/>
                  <a:gd name="connsiteX5" fmla="*/ 847725 w 890587"/>
                  <a:gd name="connsiteY5" fmla="*/ 685800 h 1054894"/>
                  <a:gd name="connsiteX6" fmla="*/ 890587 w 890587"/>
                  <a:gd name="connsiteY6" fmla="*/ 1050131 h 1054894"/>
                  <a:gd name="connsiteX7" fmla="*/ 173832 w 890587"/>
                  <a:gd name="connsiteY7" fmla="*/ 1054894 h 1054894"/>
                  <a:gd name="connsiteX8" fmla="*/ 202406 w 890587"/>
                  <a:gd name="connsiteY8" fmla="*/ 676275 h 1054894"/>
                  <a:gd name="connsiteX9" fmla="*/ 245269 w 890587"/>
                  <a:gd name="connsiteY9" fmla="*/ 542925 h 1054894"/>
                  <a:gd name="connsiteX10" fmla="*/ 247650 w 890587"/>
                  <a:gd name="connsiteY10" fmla="*/ 400050 h 1054894"/>
                  <a:gd name="connsiteX11" fmla="*/ 180974 w 890587"/>
                  <a:gd name="connsiteY11" fmla="*/ 271463 h 1054894"/>
                  <a:gd name="connsiteX12" fmla="*/ 119063 w 890587"/>
                  <a:gd name="connsiteY12" fmla="*/ 185738 h 1054894"/>
                  <a:gd name="connsiteX13" fmla="*/ 0 w 890587"/>
                  <a:gd name="connsiteY13" fmla="*/ 147637 h 1054894"/>
                  <a:gd name="connsiteX14" fmla="*/ 16669 w 890587"/>
                  <a:gd name="connsiteY14" fmla="*/ 0 h 1054894"/>
                  <a:gd name="connsiteX0" fmla="*/ 16669 w 890587"/>
                  <a:gd name="connsiteY0" fmla="*/ 0 h 1054894"/>
                  <a:gd name="connsiteX1" fmla="*/ 252412 w 890587"/>
                  <a:gd name="connsiteY1" fmla="*/ 0 h 1054894"/>
                  <a:gd name="connsiteX2" fmla="*/ 564356 w 890587"/>
                  <a:gd name="connsiteY2" fmla="*/ 138112 h 1054894"/>
                  <a:gd name="connsiteX3" fmla="*/ 733425 w 890587"/>
                  <a:gd name="connsiteY3" fmla="*/ 392907 h 1054894"/>
                  <a:gd name="connsiteX4" fmla="*/ 828675 w 890587"/>
                  <a:gd name="connsiteY4" fmla="*/ 609600 h 1054894"/>
                  <a:gd name="connsiteX5" fmla="*/ 847725 w 890587"/>
                  <a:gd name="connsiteY5" fmla="*/ 685800 h 1054894"/>
                  <a:gd name="connsiteX6" fmla="*/ 890587 w 890587"/>
                  <a:gd name="connsiteY6" fmla="*/ 1050131 h 1054894"/>
                  <a:gd name="connsiteX7" fmla="*/ 173832 w 890587"/>
                  <a:gd name="connsiteY7" fmla="*/ 1054894 h 1054894"/>
                  <a:gd name="connsiteX8" fmla="*/ 216694 w 890587"/>
                  <a:gd name="connsiteY8" fmla="*/ 678657 h 1054894"/>
                  <a:gd name="connsiteX9" fmla="*/ 245269 w 890587"/>
                  <a:gd name="connsiteY9" fmla="*/ 542925 h 1054894"/>
                  <a:gd name="connsiteX10" fmla="*/ 247650 w 890587"/>
                  <a:gd name="connsiteY10" fmla="*/ 400050 h 1054894"/>
                  <a:gd name="connsiteX11" fmla="*/ 180974 w 890587"/>
                  <a:gd name="connsiteY11" fmla="*/ 271463 h 1054894"/>
                  <a:gd name="connsiteX12" fmla="*/ 119063 w 890587"/>
                  <a:gd name="connsiteY12" fmla="*/ 185738 h 1054894"/>
                  <a:gd name="connsiteX13" fmla="*/ 0 w 890587"/>
                  <a:gd name="connsiteY13" fmla="*/ 147637 h 1054894"/>
                  <a:gd name="connsiteX14" fmla="*/ 16669 w 890587"/>
                  <a:gd name="connsiteY14" fmla="*/ 0 h 1054894"/>
                  <a:gd name="connsiteX0" fmla="*/ 16669 w 890587"/>
                  <a:gd name="connsiteY0" fmla="*/ 0 h 1050131"/>
                  <a:gd name="connsiteX1" fmla="*/ 252412 w 890587"/>
                  <a:gd name="connsiteY1" fmla="*/ 0 h 1050131"/>
                  <a:gd name="connsiteX2" fmla="*/ 564356 w 890587"/>
                  <a:gd name="connsiteY2" fmla="*/ 138112 h 1050131"/>
                  <a:gd name="connsiteX3" fmla="*/ 733425 w 890587"/>
                  <a:gd name="connsiteY3" fmla="*/ 392907 h 1050131"/>
                  <a:gd name="connsiteX4" fmla="*/ 828675 w 890587"/>
                  <a:gd name="connsiteY4" fmla="*/ 609600 h 1050131"/>
                  <a:gd name="connsiteX5" fmla="*/ 847725 w 890587"/>
                  <a:gd name="connsiteY5" fmla="*/ 685800 h 1050131"/>
                  <a:gd name="connsiteX6" fmla="*/ 890587 w 890587"/>
                  <a:gd name="connsiteY6" fmla="*/ 1050131 h 1050131"/>
                  <a:gd name="connsiteX7" fmla="*/ 157163 w 890587"/>
                  <a:gd name="connsiteY7" fmla="*/ 1047751 h 1050131"/>
                  <a:gd name="connsiteX8" fmla="*/ 216694 w 890587"/>
                  <a:gd name="connsiteY8" fmla="*/ 678657 h 1050131"/>
                  <a:gd name="connsiteX9" fmla="*/ 245269 w 890587"/>
                  <a:gd name="connsiteY9" fmla="*/ 542925 h 1050131"/>
                  <a:gd name="connsiteX10" fmla="*/ 247650 w 890587"/>
                  <a:gd name="connsiteY10" fmla="*/ 400050 h 1050131"/>
                  <a:gd name="connsiteX11" fmla="*/ 180974 w 890587"/>
                  <a:gd name="connsiteY11" fmla="*/ 271463 h 1050131"/>
                  <a:gd name="connsiteX12" fmla="*/ 119063 w 890587"/>
                  <a:gd name="connsiteY12" fmla="*/ 185738 h 1050131"/>
                  <a:gd name="connsiteX13" fmla="*/ 0 w 890587"/>
                  <a:gd name="connsiteY13" fmla="*/ 147637 h 1050131"/>
                  <a:gd name="connsiteX14" fmla="*/ 16669 w 890587"/>
                  <a:gd name="connsiteY14" fmla="*/ 0 h 1050131"/>
                  <a:gd name="connsiteX0" fmla="*/ 16669 w 890587"/>
                  <a:gd name="connsiteY0" fmla="*/ 0 h 1050131"/>
                  <a:gd name="connsiteX1" fmla="*/ 252412 w 890587"/>
                  <a:gd name="connsiteY1" fmla="*/ 0 h 1050131"/>
                  <a:gd name="connsiteX2" fmla="*/ 564356 w 890587"/>
                  <a:gd name="connsiteY2" fmla="*/ 138112 h 1050131"/>
                  <a:gd name="connsiteX3" fmla="*/ 733425 w 890587"/>
                  <a:gd name="connsiteY3" fmla="*/ 392907 h 1050131"/>
                  <a:gd name="connsiteX4" fmla="*/ 828675 w 890587"/>
                  <a:gd name="connsiteY4" fmla="*/ 609600 h 1050131"/>
                  <a:gd name="connsiteX5" fmla="*/ 847725 w 890587"/>
                  <a:gd name="connsiteY5" fmla="*/ 685800 h 1050131"/>
                  <a:gd name="connsiteX6" fmla="*/ 890587 w 890587"/>
                  <a:gd name="connsiteY6" fmla="*/ 1050131 h 1050131"/>
                  <a:gd name="connsiteX7" fmla="*/ 193939 w 890587"/>
                  <a:gd name="connsiteY7" fmla="*/ 799810 h 1050131"/>
                  <a:gd name="connsiteX8" fmla="*/ 216694 w 890587"/>
                  <a:gd name="connsiteY8" fmla="*/ 678657 h 1050131"/>
                  <a:gd name="connsiteX9" fmla="*/ 245269 w 890587"/>
                  <a:gd name="connsiteY9" fmla="*/ 542925 h 1050131"/>
                  <a:gd name="connsiteX10" fmla="*/ 247650 w 890587"/>
                  <a:gd name="connsiteY10" fmla="*/ 400050 h 1050131"/>
                  <a:gd name="connsiteX11" fmla="*/ 180974 w 890587"/>
                  <a:gd name="connsiteY11" fmla="*/ 271463 h 1050131"/>
                  <a:gd name="connsiteX12" fmla="*/ 119063 w 890587"/>
                  <a:gd name="connsiteY12" fmla="*/ 185738 h 1050131"/>
                  <a:gd name="connsiteX13" fmla="*/ 0 w 890587"/>
                  <a:gd name="connsiteY13" fmla="*/ 147637 h 1050131"/>
                  <a:gd name="connsiteX14" fmla="*/ 16669 w 890587"/>
                  <a:gd name="connsiteY14" fmla="*/ 0 h 1050131"/>
                  <a:gd name="connsiteX0" fmla="*/ 16669 w 847725"/>
                  <a:gd name="connsiteY0" fmla="*/ 0 h 799810"/>
                  <a:gd name="connsiteX1" fmla="*/ 252412 w 847725"/>
                  <a:gd name="connsiteY1" fmla="*/ 0 h 799810"/>
                  <a:gd name="connsiteX2" fmla="*/ 564356 w 847725"/>
                  <a:gd name="connsiteY2" fmla="*/ 138112 h 799810"/>
                  <a:gd name="connsiteX3" fmla="*/ 733425 w 847725"/>
                  <a:gd name="connsiteY3" fmla="*/ 392907 h 799810"/>
                  <a:gd name="connsiteX4" fmla="*/ 828675 w 847725"/>
                  <a:gd name="connsiteY4" fmla="*/ 609600 h 799810"/>
                  <a:gd name="connsiteX5" fmla="*/ 847725 w 847725"/>
                  <a:gd name="connsiteY5" fmla="*/ 685800 h 799810"/>
                  <a:gd name="connsiteX6" fmla="*/ 617394 w 847725"/>
                  <a:gd name="connsiteY6" fmla="*/ 192961 h 799810"/>
                  <a:gd name="connsiteX7" fmla="*/ 193939 w 847725"/>
                  <a:gd name="connsiteY7" fmla="*/ 799810 h 799810"/>
                  <a:gd name="connsiteX8" fmla="*/ 216694 w 847725"/>
                  <a:gd name="connsiteY8" fmla="*/ 678657 h 799810"/>
                  <a:gd name="connsiteX9" fmla="*/ 245269 w 847725"/>
                  <a:gd name="connsiteY9" fmla="*/ 542925 h 799810"/>
                  <a:gd name="connsiteX10" fmla="*/ 247650 w 847725"/>
                  <a:gd name="connsiteY10" fmla="*/ 400050 h 799810"/>
                  <a:gd name="connsiteX11" fmla="*/ 180974 w 847725"/>
                  <a:gd name="connsiteY11" fmla="*/ 271463 h 799810"/>
                  <a:gd name="connsiteX12" fmla="*/ 119063 w 847725"/>
                  <a:gd name="connsiteY12" fmla="*/ 185738 h 799810"/>
                  <a:gd name="connsiteX13" fmla="*/ 0 w 847725"/>
                  <a:gd name="connsiteY13" fmla="*/ 147637 h 799810"/>
                  <a:gd name="connsiteX14" fmla="*/ 16669 w 847725"/>
                  <a:gd name="connsiteY14" fmla="*/ 0 h 799810"/>
                  <a:gd name="connsiteX0" fmla="*/ 16669 w 847725"/>
                  <a:gd name="connsiteY0" fmla="*/ 0 h 799810"/>
                  <a:gd name="connsiteX1" fmla="*/ 252412 w 847725"/>
                  <a:gd name="connsiteY1" fmla="*/ 0 h 799810"/>
                  <a:gd name="connsiteX2" fmla="*/ 564356 w 847725"/>
                  <a:gd name="connsiteY2" fmla="*/ 138112 h 799810"/>
                  <a:gd name="connsiteX3" fmla="*/ 828675 w 847725"/>
                  <a:gd name="connsiteY3" fmla="*/ 609600 h 799810"/>
                  <a:gd name="connsiteX4" fmla="*/ 847725 w 847725"/>
                  <a:gd name="connsiteY4" fmla="*/ 685800 h 799810"/>
                  <a:gd name="connsiteX5" fmla="*/ 617394 w 847725"/>
                  <a:gd name="connsiteY5" fmla="*/ 192961 h 799810"/>
                  <a:gd name="connsiteX6" fmla="*/ 193939 w 847725"/>
                  <a:gd name="connsiteY6" fmla="*/ 799810 h 799810"/>
                  <a:gd name="connsiteX7" fmla="*/ 216694 w 847725"/>
                  <a:gd name="connsiteY7" fmla="*/ 678657 h 799810"/>
                  <a:gd name="connsiteX8" fmla="*/ 245269 w 847725"/>
                  <a:gd name="connsiteY8" fmla="*/ 542925 h 799810"/>
                  <a:gd name="connsiteX9" fmla="*/ 247650 w 847725"/>
                  <a:gd name="connsiteY9" fmla="*/ 400050 h 799810"/>
                  <a:gd name="connsiteX10" fmla="*/ 180974 w 847725"/>
                  <a:gd name="connsiteY10" fmla="*/ 271463 h 799810"/>
                  <a:gd name="connsiteX11" fmla="*/ 119063 w 847725"/>
                  <a:gd name="connsiteY11" fmla="*/ 185738 h 799810"/>
                  <a:gd name="connsiteX12" fmla="*/ 0 w 847725"/>
                  <a:gd name="connsiteY12" fmla="*/ 147637 h 799810"/>
                  <a:gd name="connsiteX13" fmla="*/ 16669 w 847725"/>
                  <a:gd name="connsiteY13" fmla="*/ 0 h 799810"/>
                  <a:gd name="connsiteX0" fmla="*/ 16669 w 847725"/>
                  <a:gd name="connsiteY0" fmla="*/ 0 h 799810"/>
                  <a:gd name="connsiteX1" fmla="*/ 252412 w 847725"/>
                  <a:gd name="connsiteY1" fmla="*/ 0 h 799810"/>
                  <a:gd name="connsiteX2" fmla="*/ 564356 w 847725"/>
                  <a:gd name="connsiteY2" fmla="*/ 138112 h 799810"/>
                  <a:gd name="connsiteX3" fmla="*/ 847725 w 847725"/>
                  <a:gd name="connsiteY3" fmla="*/ 685800 h 799810"/>
                  <a:gd name="connsiteX4" fmla="*/ 617394 w 847725"/>
                  <a:gd name="connsiteY4" fmla="*/ 192961 h 799810"/>
                  <a:gd name="connsiteX5" fmla="*/ 193939 w 847725"/>
                  <a:gd name="connsiteY5" fmla="*/ 799810 h 799810"/>
                  <a:gd name="connsiteX6" fmla="*/ 216694 w 847725"/>
                  <a:gd name="connsiteY6" fmla="*/ 678657 h 799810"/>
                  <a:gd name="connsiteX7" fmla="*/ 245269 w 847725"/>
                  <a:gd name="connsiteY7" fmla="*/ 542925 h 799810"/>
                  <a:gd name="connsiteX8" fmla="*/ 247650 w 847725"/>
                  <a:gd name="connsiteY8" fmla="*/ 400050 h 799810"/>
                  <a:gd name="connsiteX9" fmla="*/ 180974 w 847725"/>
                  <a:gd name="connsiteY9" fmla="*/ 271463 h 799810"/>
                  <a:gd name="connsiteX10" fmla="*/ 119063 w 847725"/>
                  <a:gd name="connsiteY10" fmla="*/ 185738 h 799810"/>
                  <a:gd name="connsiteX11" fmla="*/ 0 w 847725"/>
                  <a:gd name="connsiteY11" fmla="*/ 147637 h 799810"/>
                  <a:gd name="connsiteX12" fmla="*/ 16669 w 847725"/>
                  <a:gd name="connsiteY12" fmla="*/ 0 h 799810"/>
                  <a:gd name="connsiteX0" fmla="*/ 16669 w 644701"/>
                  <a:gd name="connsiteY0" fmla="*/ 0 h 799810"/>
                  <a:gd name="connsiteX1" fmla="*/ 252412 w 644701"/>
                  <a:gd name="connsiteY1" fmla="*/ 0 h 799810"/>
                  <a:gd name="connsiteX2" fmla="*/ 564356 w 644701"/>
                  <a:gd name="connsiteY2" fmla="*/ 138112 h 799810"/>
                  <a:gd name="connsiteX3" fmla="*/ 617394 w 644701"/>
                  <a:gd name="connsiteY3" fmla="*/ 192961 h 799810"/>
                  <a:gd name="connsiteX4" fmla="*/ 193939 w 644701"/>
                  <a:gd name="connsiteY4" fmla="*/ 799810 h 799810"/>
                  <a:gd name="connsiteX5" fmla="*/ 216694 w 644701"/>
                  <a:gd name="connsiteY5" fmla="*/ 678657 h 799810"/>
                  <a:gd name="connsiteX6" fmla="*/ 245269 w 644701"/>
                  <a:gd name="connsiteY6" fmla="*/ 542925 h 799810"/>
                  <a:gd name="connsiteX7" fmla="*/ 247650 w 644701"/>
                  <a:gd name="connsiteY7" fmla="*/ 400050 h 799810"/>
                  <a:gd name="connsiteX8" fmla="*/ 180974 w 644701"/>
                  <a:gd name="connsiteY8" fmla="*/ 271463 h 799810"/>
                  <a:gd name="connsiteX9" fmla="*/ 119063 w 644701"/>
                  <a:gd name="connsiteY9" fmla="*/ 185738 h 799810"/>
                  <a:gd name="connsiteX10" fmla="*/ 0 w 644701"/>
                  <a:gd name="connsiteY10" fmla="*/ 147637 h 799810"/>
                  <a:gd name="connsiteX11" fmla="*/ 16669 w 644701"/>
                  <a:gd name="connsiteY11" fmla="*/ 0 h 799810"/>
                  <a:gd name="connsiteX0" fmla="*/ 16669 w 617646"/>
                  <a:gd name="connsiteY0" fmla="*/ 0 h 799810"/>
                  <a:gd name="connsiteX1" fmla="*/ 252412 w 617646"/>
                  <a:gd name="connsiteY1" fmla="*/ 0 h 799810"/>
                  <a:gd name="connsiteX2" fmla="*/ 617394 w 617646"/>
                  <a:gd name="connsiteY2" fmla="*/ 192961 h 799810"/>
                  <a:gd name="connsiteX3" fmla="*/ 193939 w 617646"/>
                  <a:gd name="connsiteY3" fmla="*/ 799810 h 799810"/>
                  <a:gd name="connsiteX4" fmla="*/ 216694 w 617646"/>
                  <a:gd name="connsiteY4" fmla="*/ 678657 h 799810"/>
                  <a:gd name="connsiteX5" fmla="*/ 245269 w 617646"/>
                  <a:gd name="connsiteY5" fmla="*/ 542925 h 799810"/>
                  <a:gd name="connsiteX6" fmla="*/ 247650 w 617646"/>
                  <a:gd name="connsiteY6" fmla="*/ 400050 h 799810"/>
                  <a:gd name="connsiteX7" fmla="*/ 180974 w 617646"/>
                  <a:gd name="connsiteY7" fmla="*/ 271463 h 799810"/>
                  <a:gd name="connsiteX8" fmla="*/ 119063 w 617646"/>
                  <a:gd name="connsiteY8" fmla="*/ 185738 h 799810"/>
                  <a:gd name="connsiteX9" fmla="*/ 0 w 617646"/>
                  <a:gd name="connsiteY9" fmla="*/ 147637 h 799810"/>
                  <a:gd name="connsiteX10" fmla="*/ 16669 w 617646"/>
                  <a:gd name="connsiteY10" fmla="*/ 0 h 799810"/>
                  <a:gd name="connsiteX0" fmla="*/ 0 w 600977"/>
                  <a:gd name="connsiteY0" fmla="*/ 0 h 799810"/>
                  <a:gd name="connsiteX1" fmla="*/ 235743 w 600977"/>
                  <a:gd name="connsiteY1" fmla="*/ 0 h 799810"/>
                  <a:gd name="connsiteX2" fmla="*/ 600725 w 600977"/>
                  <a:gd name="connsiteY2" fmla="*/ 192961 h 799810"/>
                  <a:gd name="connsiteX3" fmla="*/ 177270 w 600977"/>
                  <a:gd name="connsiteY3" fmla="*/ 799810 h 799810"/>
                  <a:gd name="connsiteX4" fmla="*/ 200025 w 600977"/>
                  <a:gd name="connsiteY4" fmla="*/ 678657 h 799810"/>
                  <a:gd name="connsiteX5" fmla="*/ 228600 w 600977"/>
                  <a:gd name="connsiteY5" fmla="*/ 542925 h 799810"/>
                  <a:gd name="connsiteX6" fmla="*/ 230981 w 600977"/>
                  <a:gd name="connsiteY6" fmla="*/ 400050 h 799810"/>
                  <a:gd name="connsiteX7" fmla="*/ 164305 w 600977"/>
                  <a:gd name="connsiteY7" fmla="*/ 271463 h 799810"/>
                  <a:gd name="connsiteX8" fmla="*/ 102394 w 600977"/>
                  <a:gd name="connsiteY8" fmla="*/ 185738 h 799810"/>
                  <a:gd name="connsiteX9" fmla="*/ 35868 w 600977"/>
                  <a:gd name="connsiteY9" fmla="*/ 147637 h 799810"/>
                  <a:gd name="connsiteX10" fmla="*/ 0 w 600977"/>
                  <a:gd name="connsiteY10" fmla="*/ 0 h 799810"/>
                  <a:gd name="connsiteX0" fmla="*/ 908 w 565109"/>
                  <a:gd name="connsiteY0" fmla="*/ 0 h 799810"/>
                  <a:gd name="connsiteX1" fmla="*/ 199875 w 565109"/>
                  <a:gd name="connsiteY1" fmla="*/ 0 h 799810"/>
                  <a:gd name="connsiteX2" fmla="*/ 564857 w 565109"/>
                  <a:gd name="connsiteY2" fmla="*/ 192961 h 799810"/>
                  <a:gd name="connsiteX3" fmla="*/ 141402 w 565109"/>
                  <a:gd name="connsiteY3" fmla="*/ 799810 h 799810"/>
                  <a:gd name="connsiteX4" fmla="*/ 164157 w 565109"/>
                  <a:gd name="connsiteY4" fmla="*/ 678657 h 799810"/>
                  <a:gd name="connsiteX5" fmla="*/ 192732 w 565109"/>
                  <a:gd name="connsiteY5" fmla="*/ 542925 h 799810"/>
                  <a:gd name="connsiteX6" fmla="*/ 195113 w 565109"/>
                  <a:gd name="connsiteY6" fmla="*/ 400050 h 799810"/>
                  <a:gd name="connsiteX7" fmla="*/ 128437 w 565109"/>
                  <a:gd name="connsiteY7" fmla="*/ 271463 h 799810"/>
                  <a:gd name="connsiteX8" fmla="*/ 66526 w 565109"/>
                  <a:gd name="connsiteY8" fmla="*/ 185738 h 799810"/>
                  <a:gd name="connsiteX9" fmla="*/ 0 w 565109"/>
                  <a:gd name="connsiteY9" fmla="*/ 147637 h 799810"/>
                  <a:gd name="connsiteX10" fmla="*/ 908 w 565109"/>
                  <a:gd name="connsiteY10" fmla="*/ 0 h 799810"/>
                  <a:gd name="connsiteX0" fmla="*/ 45564 w 609765"/>
                  <a:gd name="connsiteY0" fmla="*/ 0 h 799810"/>
                  <a:gd name="connsiteX1" fmla="*/ 244531 w 609765"/>
                  <a:gd name="connsiteY1" fmla="*/ 0 h 799810"/>
                  <a:gd name="connsiteX2" fmla="*/ 609513 w 609765"/>
                  <a:gd name="connsiteY2" fmla="*/ 192961 h 799810"/>
                  <a:gd name="connsiteX3" fmla="*/ 186058 w 609765"/>
                  <a:gd name="connsiteY3" fmla="*/ 799810 h 799810"/>
                  <a:gd name="connsiteX4" fmla="*/ 208813 w 609765"/>
                  <a:gd name="connsiteY4" fmla="*/ 678657 h 799810"/>
                  <a:gd name="connsiteX5" fmla="*/ 237388 w 609765"/>
                  <a:gd name="connsiteY5" fmla="*/ 542925 h 799810"/>
                  <a:gd name="connsiteX6" fmla="*/ 239769 w 609765"/>
                  <a:gd name="connsiteY6" fmla="*/ 400050 h 799810"/>
                  <a:gd name="connsiteX7" fmla="*/ 173093 w 609765"/>
                  <a:gd name="connsiteY7" fmla="*/ 271463 h 799810"/>
                  <a:gd name="connsiteX8" fmla="*/ 111182 w 609765"/>
                  <a:gd name="connsiteY8" fmla="*/ 185738 h 799810"/>
                  <a:gd name="connsiteX9" fmla="*/ 0 w 609765"/>
                  <a:gd name="connsiteY9" fmla="*/ 144095 h 799810"/>
                  <a:gd name="connsiteX10" fmla="*/ 45564 w 609765"/>
                  <a:gd name="connsiteY10" fmla="*/ 0 h 799810"/>
                  <a:gd name="connsiteX0" fmla="*/ 6161 w 609765"/>
                  <a:gd name="connsiteY0" fmla="*/ 0 h 803352"/>
                  <a:gd name="connsiteX1" fmla="*/ 244531 w 609765"/>
                  <a:gd name="connsiteY1" fmla="*/ 3542 h 803352"/>
                  <a:gd name="connsiteX2" fmla="*/ 609513 w 609765"/>
                  <a:gd name="connsiteY2" fmla="*/ 196503 h 803352"/>
                  <a:gd name="connsiteX3" fmla="*/ 186058 w 609765"/>
                  <a:gd name="connsiteY3" fmla="*/ 803352 h 803352"/>
                  <a:gd name="connsiteX4" fmla="*/ 208813 w 609765"/>
                  <a:gd name="connsiteY4" fmla="*/ 682199 h 803352"/>
                  <a:gd name="connsiteX5" fmla="*/ 237388 w 609765"/>
                  <a:gd name="connsiteY5" fmla="*/ 546467 h 803352"/>
                  <a:gd name="connsiteX6" fmla="*/ 239769 w 609765"/>
                  <a:gd name="connsiteY6" fmla="*/ 403592 h 803352"/>
                  <a:gd name="connsiteX7" fmla="*/ 173093 w 609765"/>
                  <a:gd name="connsiteY7" fmla="*/ 275005 h 803352"/>
                  <a:gd name="connsiteX8" fmla="*/ 111182 w 609765"/>
                  <a:gd name="connsiteY8" fmla="*/ 189280 h 803352"/>
                  <a:gd name="connsiteX9" fmla="*/ 0 w 609765"/>
                  <a:gd name="connsiteY9" fmla="*/ 147637 h 803352"/>
                  <a:gd name="connsiteX10" fmla="*/ 6161 w 609765"/>
                  <a:gd name="connsiteY10" fmla="*/ 0 h 803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09765" h="803352">
                    <a:moveTo>
                      <a:pt x="6161" y="0"/>
                    </a:moveTo>
                    <a:lnTo>
                      <a:pt x="244531" y="3542"/>
                    </a:lnTo>
                    <a:cubicBezTo>
                      <a:pt x="344652" y="35702"/>
                      <a:pt x="619258" y="63201"/>
                      <a:pt x="609513" y="196503"/>
                    </a:cubicBezTo>
                    <a:lnTo>
                      <a:pt x="186058" y="803352"/>
                    </a:lnTo>
                    <a:lnTo>
                      <a:pt x="208813" y="682199"/>
                    </a:lnTo>
                    <a:lnTo>
                      <a:pt x="237388" y="546467"/>
                    </a:lnTo>
                    <a:cubicBezTo>
                      <a:pt x="238182" y="498842"/>
                      <a:pt x="238975" y="451217"/>
                      <a:pt x="239769" y="403592"/>
                    </a:cubicBezTo>
                    <a:lnTo>
                      <a:pt x="173093" y="275005"/>
                    </a:lnTo>
                    <a:lnTo>
                      <a:pt x="111182" y="189280"/>
                    </a:lnTo>
                    <a:lnTo>
                      <a:pt x="0" y="147637"/>
                    </a:lnTo>
                    <a:cubicBezTo>
                      <a:pt x="303" y="98425"/>
                      <a:pt x="5858" y="49212"/>
                      <a:pt x="6161" y="0"/>
                    </a:cubicBezTo>
                    <a:close/>
                  </a:path>
                </a:pathLst>
              </a:custGeom>
              <a:solidFill>
                <a:srgbClr val="00B0F0"/>
              </a:solidFill>
              <a:ln w="38100">
                <a:noFill/>
                <a:miter lim="800000"/>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182880" tIns="182880" rIns="182880" bIns="182880" numCol="1" spcCol="0" rtlCol="0" fromWordArt="0" anchor="ctr" anchorCtr="0" forceAA="0" compatLnSpc="1">
                <a:prstTxWarp prst="textNoShape">
                  <a:avLst/>
                </a:prstTxWarp>
                <a:noAutofit/>
              </a:bodyPr>
              <a:lstStyle/>
              <a:p>
                <a:pPr algn="l">
                  <a:lnSpc>
                    <a:spcPct val="90000"/>
                  </a:lnSpc>
                </a:pPr>
                <a:endParaRPr lang="en-US" sz="1400" dirty="0">
                  <a:solidFill>
                    <a:srgbClr val="000000"/>
                  </a:solidFill>
                </a:endParaRPr>
              </a:p>
            </p:txBody>
          </p:sp>
          <p:grpSp>
            <p:nvGrpSpPr>
              <p:cNvPr id="36" name="Group 35">
                <a:extLst>
                  <a:ext uri="{FF2B5EF4-FFF2-40B4-BE49-F238E27FC236}">
                    <a16:creationId xmlns:a16="http://schemas.microsoft.com/office/drawing/2014/main" id="{06C68FE1-F697-7C69-2AE4-555147411CC3}"/>
                  </a:ext>
                </a:extLst>
              </p:cNvPr>
              <p:cNvGrpSpPr/>
              <p:nvPr/>
            </p:nvGrpSpPr>
            <p:grpSpPr>
              <a:xfrm rot="1977414">
                <a:off x="39439131" y="20281812"/>
                <a:ext cx="439048" cy="413391"/>
                <a:chOff x="38734096" y="21069528"/>
                <a:chExt cx="439048" cy="667163"/>
              </a:xfrm>
            </p:grpSpPr>
            <p:sp>
              <p:nvSpPr>
                <p:cNvPr id="46" name="Oval 45">
                  <a:extLst>
                    <a:ext uri="{FF2B5EF4-FFF2-40B4-BE49-F238E27FC236}">
                      <a16:creationId xmlns:a16="http://schemas.microsoft.com/office/drawing/2014/main" id="{B36F030C-748F-2027-FA70-8D6F5563167C}"/>
                    </a:ext>
                  </a:extLst>
                </p:cNvPr>
                <p:cNvSpPr/>
                <p:nvPr/>
              </p:nvSpPr>
              <p:spPr>
                <a:xfrm>
                  <a:off x="38734096" y="21608409"/>
                  <a:ext cx="439048" cy="128282"/>
                </a:xfrm>
                <a:prstGeom prst="ellipse">
                  <a:avLst/>
                </a:prstGeom>
                <a:solidFill>
                  <a:schemeClr val="bg1">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00"/>
                </a:p>
              </p:txBody>
            </p:sp>
            <p:sp>
              <p:nvSpPr>
                <p:cNvPr id="47" name="Rectangle 46">
                  <a:extLst>
                    <a:ext uri="{FF2B5EF4-FFF2-40B4-BE49-F238E27FC236}">
                      <a16:creationId xmlns:a16="http://schemas.microsoft.com/office/drawing/2014/main" id="{FFEE8372-291C-7B7F-C2D5-9D9803D5A440}"/>
                    </a:ext>
                  </a:extLst>
                </p:cNvPr>
                <p:cNvSpPr/>
                <p:nvPr/>
              </p:nvSpPr>
              <p:spPr>
                <a:xfrm>
                  <a:off x="38734096" y="21113750"/>
                  <a:ext cx="439048" cy="55880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00"/>
                </a:p>
              </p:txBody>
            </p:sp>
            <p:sp>
              <p:nvSpPr>
                <p:cNvPr id="48" name="Oval 47">
                  <a:extLst>
                    <a:ext uri="{FF2B5EF4-FFF2-40B4-BE49-F238E27FC236}">
                      <a16:creationId xmlns:a16="http://schemas.microsoft.com/office/drawing/2014/main" id="{577FB501-2FE8-BCCE-79CF-1DA91C01E890}"/>
                    </a:ext>
                  </a:extLst>
                </p:cNvPr>
                <p:cNvSpPr/>
                <p:nvPr/>
              </p:nvSpPr>
              <p:spPr>
                <a:xfrm>
                  <a:off x="38734096" y="21069528"/>
                  <a:ext cx="439048" cy="128282"/>
                </a:xfrm>
                <a:prstGeom prst="ellipse">
                  <a:avLst/>
                </a:prstGeom>
                <a:solidFill>
                  <a:schemeClr val="bg1">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00"/>
                </a:p>
              </p:txBody>
            </p:sp>
          </p:grpSp>
          <p:grpSp>
            <p:nvGrpSpPr>
              <p:cNvPr id="40" name="Group 39">
                <a:extLst>
                  <a:ext uri="{FF2B5EF4-FFF2-40B4-BE49-F238E27FC236}">
                    <a16:creationId xmlns:a16="http://schemas.microsoft.com/office/drawing/2014/main" id="{9BE92337-3C6C-2080-920D-ED0E26B6C338}"/>
                  </a:ext>
                </a:extLst>
              </p:cNvPr>
              <p:cNvGrpSpPr/>
              <p:nvPr/>
            </p:nvGrpSpPr>
            <p:grpSpPr>
              <a:xfrm rot="19719496">
                <a:off x="40096491" y="20288265"/>
                <a:ext cx="439048" cy="413391"/>
                <a:chOff x="38734096" y="21069528"/>
                <a:chExt cx="439048" cy="667163"/>
              </a:xfrm>
            </p:grpSpPr>
            <p:sp>
              <p:nvSpPr>
                <p:cNvPr id="43" name="Oval 42">
                  <a:extLst>
                    <a:ext uri="{FF2B5EF4-FFF2-40B4-BE49-F238E27FC236}">
                      <a16:creationId xmlns:a16="http://schemas.microsoft.com/office/drawing/2014/main" id="{CFF4A1FA-C2AD-F731-0AAF-D4B6EBB4FA5A}"/>
                    </a:ext>
                  </a:extLst>
                </p:cNvPr>
                <p:cNvSpPr/>
                <p:nvPr/>
              </p:nvSpPr>
              <p:spPr>
                <a:xfrm>
                  <a:off x="38734096" y="21608409"/>
                  <a:ext cx="439048" cy="128282"/>
                </a:xfrm>
                <a:prstGeom prst="ellipse">
                  <a:avLst/>
                </a:prstGeom>
                <a:solidFill>
                  <a:schemeClr val="bg1">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00"/>
                </a:p>
              </p:txBody>
            </p:sp>
            <p:sp>
              <p:nvSpPr>
                <p:cNvPr id="44" name="Rectangle 43">
                  <a:extLst>
                    <a:ext uri="{FF2B5EF4-FFF2-40B4-BE49-F238E27FC236}">
                      <a16:creationId xmlns:a16="http://schemas.microsoft.com/office/drawing/2014/main" id="{C3241533-C18C-78F7-0A8F-E5691262BFC5}"/>
                    </a:ext>
                  </a:extLst>
                </p:cNvPr>
                <p:cNvSpPr/>
                <p:nvPr/>
              </p:nvSpPr>
              <p:spPr>
                <a:xfrm>
                  <a:off x="38734096" y="21113750"/>
                  <a:ext cx="439048" cy="55880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00"/>
                </a:p>
              </p:txBody>
            </p:sp>
            <p:sp>
              <p:nvSpPr>
                <p:cNvPr id="45" name="Oval 44">
                  <a:extLst>
                    <a:ext uri="{FF2B5EF4-FFF2-40B4-BE49-F238E27FC236}">
                      <a16:creationId xmlns:a16="http://schemas.microsoft.com/office/drawing/2014/main" id="{4553C0CF-42B5-5542-E879-1155446C68F4}"/>
                    </a:ext>
                  </a:extLst>
                </p:cNvPr>
                <p:cNvSpPr/>
                <p:nvPr/>
              </p:nvSpPr>
              <p:spPr>
                <a:xfrm>
                  <a:off x="38734096" y="21069528"/>
                  <a:ext cx="439048" cy="128282"/>
                </a:xfrm>
                <a:prstGeom prst="ellipse">
                  <a:avLst/>
                </a:prstGeom>
                <a:solidFill>
                  <a:schemeClr val="bg1">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00"/>
                </a:p>
              </p:txBody>
            </p:sp>
          </p:grpSp>
          <p:sp>
            <p:nvSpPr>
              <p:cNvPr id="41" name="TextBox 40">
                <a:extLst>
                  <a:ext uri="{FF2B5EF4-FFF2-40B4-BE49-F238E27FC236}">
                    <a16:creationId xmlns:a16="http://schemas.microsoft.com/office/drawing/2014/main" id="{4C259BF0-56C9-D4D8-792F-C3EC13486D34}"/>
                  </a:ext>
                </a:extLst>
              </p:cNvPr>
              <p:cNvSpPr txBox="1"/>
              <p:nvPr/>
            </p:nvSpPr>
            <p:spPr>
              <a:xfrm>
                <a:off x="39276326" y="20771012"/>
                <a:ext cx="3574586" cy="992205"/>
              </a:xfrm>
              <a:prstGeom prst="rect">
                <a:avLst/>
              </a:prstGeom>
              <a:noFill/>
            </p:spPr>
            <p:txBody>
              <a:bodyPr wrap="square" rtlCol="0">
                <a:spAutoFit/>
              </a:bodyPr>
              <a:lstStyle/>
              <a:p>
                <a:pPr algn="l">
                  <a:lnSpc>
                    <a:spcPct val="90000"/>
                  </a:lnSpc>
                </a:pPr>
                <a:r>
                  <a:rPr lang="en-US" sz="1400" dirty="0">
                    <a:solidFill>
                      <a:srgbClr val="000000"/>
                    </a:solidFill>
                    <a:latin typeface="+mn-lt"/>
                  </a:rPr>
                  <a:t>2 cameras for range-stitching</a:t>
                </a:r>
              </a:p>
            </p:txBody>
          </p:sp>
          <p:sp>
            <p:nvSpPr>
              <p:cNvPr id="42" name="TextBox 41">
                <a:extLst>
                  <a:ext uri="{FF2B5EF4-FFF2-40B4-BE49-F238E27FC236}">
                    <a16:creationId xmlns:a16="http://schemas.microsoft.com/office/drawing/2014/main" id="{B08A3059-C9AA-D4FC-5CBC-C1D0241125DD}"/>
                  </a:ext>
                </a:extLst>
              </p:cNvPr>
              <p:cNvSpPr txBox="1"/>
              <p:nvPr/>
            </p:nvSpPr>
            <p:spPr>
              <a:xfrm>
                <a:off x="39606585" y="18197094"/>
                <a:ext cx="1753380" cy="511836"/>
              </a:xfrm>
              <a:prstGeom prst="rect">
                <a:avLst/>
              </a:prstGeom>
              <a:noFill/>
            </p:spPr>
            <p:txBody>
              <a:bodyPr wrap="square" rtlCol="0">
                <a:spAutoFit/>
              </a:bodyPr>
              <a:lstStyle/>
              <a:p>
                <a:pPr algn="l">
                  <a:lnSpc>
                    <a:spcPct val="90000"/>
                  </a:lnSpc>
                </a:pPr>
                <a:r>
                  <a:rPr lang="en-US" sz="1400" dirty="0">
                    <a:solidFill>
                      <a:srgbClr val="000000"/>
                    </a:solidFill>
                    <a:latin typeface="+mn-lt"/>
                  </a:rPr>
                  <a:t>H</a:t>
                </a:r>
                <a:r>
                  <a:rPr lang="en-US" sz="1400" baseline="30000" dirty="0">
                    <a:solidFill>
                      <a:srgbClr val="000000"/>
                    </a:solidFill>
                  </a:rPr>
                  <a:t>+</a:t>
                </a:r>
                <a:r>
                  <a:rPr lang="en-US" sz="1400" dirty="0">
                    <a:solidFill>
                      <a:srgbClr val="000000"/>
                    </a:solidFill>
                    <a:latin typeface="+mn-lt"/>
                  </a:rPr>
                  <a:t> </a:t>
                </a:r>
              </a:p>
            </p:txBody>
          </p:sp>
        </p:grpSp>
        <p:sp>
          <p:nvSpPr>
            <p:cNvPr id="12" name="Freeform: Shape 11">
              <a:extLst>
                <a:ext uri="{FF2B5EF4-FFF2-40B4-BE49-F238E27FC236}">
                  <a16:creationId xmlns:a16="http://schemas.microsoft.com/office/drawing/2014/main" id="{9D865E10-7A4E-5A1C-8C3F-2A5DADA6202D}"/>
                </a:ext>
              </a:extLst>
            </p:cNvPr>
            <p:cNvSpPr/>
            <p:nvPr/>
          </p:nvSpPr>
          <p:spPr>
            <a:xfrm>
              <a:off x="8531649" y="32635208"/>
              <a:ext cx="1114526" cy="1179479"/>
            </a:xfrm>
            <a:custGeom>
              <a:avLst/>
              <a:gdLst>
                <a:gd name="connsiteX0" fmla="*/ 21432 w 895350"/>
                <a:gd name="connsiteY0" fmla="*/ 0 h 1054894"/>
                <a:gd name="connsiteX1" fmla="*/ 257175 w 895350"/>
                <a:gd name="connsiteY1" fmla="*/ 0 h 1054894"/>
                <a:gd name="connsiteX2" fmla="*/ 569119 w 895350"/>
                <a:gd name="connsiteY2" fmla="*/ 138112 h 1054894"/>
                <a:gd name="connsiteX3" fmla="*/ 738188 w 895350"/>
                <a:gd name="connsiteY3" fmla="*/ 400050 h 1054894"/>
                <a:gd name="connsiteX4" fmla="*/ 850107 w 895350"/>
                <a:gd name="connsiteY4" fmla="*/ 619125 h 1054894"/>
                <a:gd name="connsiteX5" fmla="*/ 852488 w 895350"/>
                <a:gd name="connsiteY5" fmla="*/ 685800 h 1054894"/>
                <a:gd name="connsiteX6" fmla="*/ 895350 w 895350"/>
                <a:gd name="connsiteY6" fmla="*/ 1050131 h 1054894"/>
                <a:gd name="connsiteX7" fmla="*/ 223838 w 895350"/>
                <a:gd name="connsiteY7" fmla="*/ 1054894 h 1054894"/>
                <a:gd name="connsiteX8" fmla="*/ 207169 w 895350"/>
                <a:gd name="connsiteY8" fmla="*/ 676275 h 1054894"/>
                <a:gd name="connsiteX9" fmla="*/ 200025 w 895350"/>
                <a:gd name="connsiteY9" fmla="*/ 523875 h 1054894"/>
                <a:gd name="connsiteX10" fmla="*/ 176213 w 895350"/>
                <a:gd name="connsiteY10" fmla="*/ 392906 h 1054894"/>
                <a:gd name="connsiteX11" fmla="*/ 130969 w 895350"/>
                <a:gd name="connsiteY11" fmla="*/ 266700 h 1054894"/>
                <a:gd name="connsiteX12" fmla="*/ 54769 w 895350"/>
                <a:gd name="connsiteY12" fmla="*/ 150019 h 1054894"/>
                <a:gd name="connsiteX13" fmla="*/ 0 w 895350"/>
                <a:gd name="connsiteY13" fmla="*/ 128587 h 1054894"/>
                <a:gd name="connsiteX14" fmla="*/ 21432 w 895350"/>
                <a:gd name="connsiteY14" fmla="*/ 0 h 1054894"/>
                <a:gd name="connsiteX0" fmla="*/ 16669 w 890587"/>
                <a:gd name="connsiteY0" fmla="*/ 0 h 1054894"/>
                <a:gd name="connsiteX1" fmla="*/ 252412 w 890587"/>
                <a:gd name="connsiteY1" fmla="*/ 0 h 1054894"/>
                <a:gd name="connsiteX2" fmla="*/ 564356 w 890587"/>
                <a:gd name="connsiteY2" fmla="*/ 138112 h 1054894"/>
                <a:gd name="connsiteX3" fmla="*/ 733425 w 890587"/>
                <a:gd name="connsiteY3" fmla="*/ 400050 h 1054894"/>
                <a:gd name="connsiteX4" fmla="*/ 845344 w 890587"/>
                <a:gd name="connsiteY4" fmla="*/ 619125 h 1054894"/>
                <a:gd name="connsiteX5" fmla="*/ 847725 w 890587"/>
                <a:gd name="connsiteY5" fmla="*/ 685800 h 1054894"/>
                <a:gd name="connsiteX6" fmla="*/ 890587 w 890587"/>
                <a:gd name="connsiteY6" fmla="*/ 1050131 h 1054894"/>
                <a:gd name="connsiteX7" fmla="*/ 219075 w 890587"/>
                <a:gd name="connsiteY7" fmla="*/ 1054894 h 1054894"/>
                <a:gd name="connsiteX8" fmla="*/ 202406 w 890587"/>
                <a:gd name="connsiteY8" fmla="*/ 676275 h 1054894"/>
                <a:gd name="connsiteX9" fmla="*/ 195262 w 890587"/>
                <a:gd name="connsiteY9" fmla="*/ 523875 h 1054894"/>
                <a:gd name="connsiteX10" fmla="*/ 171450 w 890587"/>
                <a:gd name="connsiteY10" fmla="*/ 392906 h 1054894"/>
                <a:gd name="connsiteX11" fmla="*/ 126206 w 890587"/>
                <a:gd name="connsiteY11" fmla="*/ 266700 h 1054894"/>
                <a:gd name="connsiteX12" fmla="*/ 50006 w 890587"/>
                <a:gd name="connsiteY12" fmla="*/ 150019 h 1054894"/>
                <a:gd name="connsiteX13" fmla="*/ 0 w 890587"/>
                <a:gd name="connsiteY13" fmla="*/ 147637 h 1054894"/>
                <a:gd name="connsiteX14" fmla="*/ 16669 w 890587"/>
                <a:gd name="connsiteY14" fmla="*/ 0 h 1054894"/>
                <a:gd name="connsiteX0" fmla="*/ 16669 w 890587"/>
                <a:gd name="connsiteY0" fmla="*/ 0 h 1054894"/>
                <a:gd name="connsiteX1" fmla="*/ 252412 w 890587"/>
                <a:gd name="connsiteY1" fmla="*/ 0 h 1054894"/>
                <a:gd name="connsiteX2" fmla="*/ 564356 w 890587"/>
                <a:gd name="connsiteY2" fmla="*/ 138112 h 1054894"/>
                <a:gd name="connsiteX3" fmla="*/ 733425 w 890587"/>
                <a:gd name="connsiteY3" fmla="*/ 400050 h 1054894"/>
                <a:gd name="connsiteX4" fmla="*/ 845344 w 890587"/>
                <a:gd name="connsiteY4" fmla="*/ 619125 h 1054894"/>
                <a:gd name="connsiteX5" fmla="*/ 847725 w 890587"/>
                <a:gd name="connsiteY5" fmla="*/ 685800 h 1054894"/>
                <a:gd name="connsiteX6" fmla="*/ 890587 w 890587"/>
                <a:gd name="connsiteY6" fmla="*/ 1050131 h 1054894"/>
                <a:gd name="connsiteX7" fmla="*/ 219075 w 890587"/>
                <a:gd name="connsiteY7" fmla="*/ 1054894 h 1054894"/>
                <a:gd name="connsiteX8" fmla="*/ 202406 w 890587"/>
                <a:gd name="connsiteY8" fmla="*/ 676275 h 1054894"/>
                <a:gd name="connsiteX9" fmla="*/ 195262 w 890587"/>
                <a:gd name="connsiteY9" fmla="*/ 523875 h 1054894"/>
                <a:gd name="connsiteX10" fmla="*/ 171450 w 890587"/>
                <a:gd name="connsiteY10" fmla="*/ 392906 h 1054894"/>
                <a:gd name="connsiteX11" fmla="*/ 126206 w 890587"/>
                <a:gd name="connsiteY11" fmla="*/ 266700 h 1054894"/>
                <a:gd name="connsiteX12" fmla="*/ 50006 w 890587"/>
                <a:gd name="connsiteY12" fmla="*/ 150019 h 1054894"/>
                <a:gd name="connsiteX13" fmla="*/ 0 w 890587"/>
                <a:gd name="connsiteY13" fmla="*/ 147637 h 1054894"/>
                <a:gd name="connsiteX14" fmla="*/ 16669 w 890587"/>
                <a:gd name="connsiteY14" fmla="*/ 0 h 1054894"/>
                <a:gd name="connsiteX0" fmla="*/ 16669 w 890587"/>
                <a:gd name="connsiteY0" fmla="*/ 0 h 1054894"/>
                <a:gd name="connsiteX1" fmla="*/ 252412 w 890587"/>
                <a:gd name="connsiteY1" fmla="*/ 0 h 1054894"/>
                <a:gd name="connsiteX2" fmla="*/ 564356 w 890587"/>
                <a:gd name="connsiteY2" fmla="*/ 138112 h 1054894"/>
                <a:gd name="connsiteX3" fmla="*/ 733425 w 890587"/>
                <a:gd name="connsiteY3" fmla="*/ 400050 h 1054894"/>
                <a:gd name="connsiteX4" fmla="*/ 845344 w 890587"/>
                <a:gd name="connsiteY4" fmla="*/ 619125 h 1054894"/>
                <a:gd name="connsiteX5" fmla="*/ 847725 w 890587"/>
                <a:gd name="connsiteY5" fmla="*/ 685800 h 1054894"/>
                <a:gd name="connsiteX6" fmla="*/ 890587 w 890587"/>
                <a:gd name="connsiteY6" fmla="*/ 1050131 h 1054894"/>
                <a:gd name="connsiteX7" fmla="*/ 219075 w 890587"/>
                <a:gd name="connsiteY7" fmla="*/ 1054894 h 1054894"/>
                <a:gd name="connsiteX8" fmla="*/ 202406 w 890587"/>
                <a:gd name="connsiteY8" fmla="*/ 676275 h 1054894"/>
                <a:gd name="connsiteX9" fmla="*/ 195262 w 890587"/>
                <a:gd name="connsiteY9" fmla="*/ 523875 h 1054894"/>
                <a:gd name="connsiteX10" fmla="*/ 171450 w 890587"/>
                <a:gd name="connsiteY10" fmla="*/ 392906 h 1054894"/>
                <a:gd name="connsiteX11" fmla="*/ 126206 w 890587"/>
                <a:gd name="connsiteY11" fmla="*/ 266700 h 1054894"/>
                <a:gd name="connsiteX12" fmla="*/ 50006 w 890587"/>
                <a:gd name="connsiteY12" fmla="*/ 150019 h 1054894"/>
                <a:gd name="connsiteX13" fmla="*/ 0 w 890587"/>
                <a:gd name="connsiteY13" fmla="*/ 147637 h 1054894"/>
                <a:gd name="connsiteX14" fmla="*/ 16669 w 890587"/>
                <a:gd name="connsiteY14" fmla="*/ 0 h 1054894"/>
                <a:gd name="connsiteX0" fmla="*/ 16669 w 890587"/>
                <a:gd name="connsiteY0" fmla="*/ 0 h 1054894"/>
                <a:gd name="connsiteX1" fmla="*/ 252412 w 890587"/>
                <a:gd name="connsiteY1" fmla="*/ 0 h 1054894"/>
                <a:gd name="connsiteX2" fmla="*/ 564356 w 890587"/>
                <a:gd name="connsiteY2" fmla="*/ 138112 h 1054894"/>
                <a:gd name="connsiteX3" fmla="*/ 733425 w 890587"/>
                <a:gd name="connsiteY3" fmla="*/ 400050 h 1054894"/>
                <a:gd name="connsiteX4" fmla="*/ 845344 w 890587"/>
                <a:gd name="connsiteY4" fmla="*/ 619125 h 1054894"/>
                <a:gd name="connsiteX5" fmla="*/ 847725 w 890587"/>
                <a:gd name="connsiteY5" fmla="*/ 685800 h 1054894"/>
                <a:gd name="connsiteX6" fmla="*/ 890587 w 890587"/>
                <a:gd name="connsiteY6" fmla="*/ 1050131 h 1054894"/>
                <a:gd name="connsiteX7" fmla="*/ 219075 w 890587"/>
                <a:gd name="connsiteY7" fmla="*/ 1054894 h 1054894"/>
                <a:gd name="connsiteX8" fmla="*/ 202406 w 890587"/>
                <a:gd name="connsiteY8" fmla="*/ 676275 h 1054894"/>
                <a:gd name="connsiteX9" fmla="*/ 195262 w 890587"/>
                <a:gd name="connsiteY9" fmla="*/ 523875 h 1054894"/>
                <a:gd name="connsiteX10" fmla="*/ 171450 w 890587"/>
                <a:gd name="connsiteY10" fmla="*/ 392906 h 1054894"/>
                <a:gd name="connsiteX11" fmla="*/ 126206 w 890587"/>
                <a:gd name="connsiteY11" fmla="*/ 266700 h 1054894"/>
                <a:gd name="connsiteX12" fmla="*/ 50006 w 890587"/>
                <a:gd name="connsiteY12" fmla="*/ 150019 h 1054894"/>
                <a:gd name="connsiteX13" fmla="*/ 0 w 890587"/>
                <a:gd name="connsiteY13" fmla="*/ 147637 h 1054894"/>
                <a:gd name="connsiteX14" fmla="*/ 16669 w 890587"/>
                <a:gd name="connsiteY14" fmla="*/ 0 h 1054894"/>
                <a:gd name="connsiteX0" fmla="*/ 16669 w 890587"/>
                <a:gd name="connsiteY0" fmla="*/ 0 h 1054894"/>
                <a:gd name="connsiteX1" fmla="*/ 252412 w 890587"/>
                <a:gd name="connsiteY1" fmla="*/ 0 h 1054894"/>
                <a:gd name="connsiteX2" fmla="*/ 564356 w 890587"/>
                <a:gd name="connsiteY2" fmla="*/ 138112 h 1054894"/>
                <a:gd name="connsiteX3" fmla="*/ 733425 w 890587"/>
                <a:gd name="connsiteY3" fmla="*/ 400050 h 1054894"/>
                <a:gd name="connsiteX4" fmla="*/ 845344 w 890587"/>
                <a:gd name="connsiteY4" fmla="*/ 619125 h 1054894"/>
                <a:gd name="connsiteX5" fmla="*/ 847725 w 890587"/>
                <a:gd name="connsiteY5" fmla="*/ 685800 h 1054894"/>
                <a:gd name="connsiteX6" fmla="*/ 890587 w 890587"/>
                <a:gd name="connsiteY6" fmla="*/ 1050131 h 1054894"/>
                <a:gd name="connsiteX7" fmla="*/ 219075 w 890587"/>
                <a:gd name="connsiteY7" fmla="*/ 1054894 h 1054894"/>
                <a:gd name="connsiteX8" fmla="*/ 202406 w 890587"/>
                <a:gd name="connsiteY8" fmla="*/ 676275 h 1054894"/>
                <a:gd name="connsiteX9" fmla="*/ 195262 w 890587"/>
                <a:gd name="connsiteY9" fmla="*/ 523875 h 1054894"/>
                <a:gd name="connsiteX10" fmla="*/ 171450 w 890587"/>
                <a:gd name="connsiteY10" fmla="*/ 392906 h 1054894"/>
                <a:gd name="connsiteX11" fmla="*/ 126206 w 890587"/>
                <a:gd name="connsiteY11" fmla="*/ 266700 h 1054894"/>
                <a:gd name="connsiteX12" fmla="*/ 50006 w 890587"/>
                <a:gd name="connsiteY12" fmla="*/ 150019 h 1054894"/>
                <a:gd name="connsiteX13" fmla="*/ 0 w 890587"/>
                <a:gd name="connsiteY13" fmla="*/ 147637 h 1054894"/>
                <a:gd name="connsiteX14" fmla="*/ 16669 w 890587"/>
                <a:gd name="connsiteY14" fmla="*/ 0 h 1054894"/>
                <a:gd name="connsiteX0" fmla="*/ 16669 w 890587"/>
                <a:gd name="connsiteY0" fmla="*/ 0 h 1054894"/>
                <a:gd name="connsiteX1" fmla="*/ 252412 w 890587"/>
                <a:gd name="connsiteY1" fmla="*/ 0 h 1054894"/>
                <a:gd name="connsiteX2" fmla="*/ 564356 w 890587"/>
                <a:gd name="connsiteY2" fmla="*/ 138112 h 1054894"/>
                <a:gd name="connsiteX3" fmla="*/ 733425 w 890587"/>
                <a:gd name="connsiteY3" fmla="*/ 400050 h 1054894"/>
                <a:gd name="connsiteX4" fmla="*/ 845344 w 890587"/>
                <a:gd name="connsiteY4" fmla="*/ 619125 h 1054894"/>
                <a:gd name="connsiteX5" fmla="*/ 847725 w 890587"/>
                <a:gd name="connsiteY5" fmla="*/ 685800 h 1054894"/>
                <a:gd name="connsiteX6" fmla="*/ 890587 w 890587"/>
                <a:gd name="connsiteY6" fmla="*/ 1050131 h 1054894"/>
                <a:gd name="connsiteX7" fmla="*/ 219075 w 890587"/>
                <a:gd name="connsiteY7" fmla="*/ 1054894 h 1054894"/>
                <a:gd name="connsiteX8" fmla="*/ 202406 w 890587"/>
                <a:gd name="connsiteY8" fmla="*/ 676275 h 1054894"/>
                <a:gd name="connsiteX9" fmla="*/ 195262 w 890587"/>
                <a:gd name="connsiteY9" fmla="*/ 523875 h 1054894"/>
                <a:gd name="connsiteX10" fmla="*/ 171450 w 890587"/>
                <a:gd name="connsiteY10" fmla="*/ 392906 h 1054894"/>
                <a:gd name="connsiteX11" fmla="*/ 126206 w 890587"/>
                <a:gd name="connsiteY11" fmla="*/ 266700 h 1054894"/>
                <a:gd name="connsiteX12" fmla="*/ 50006 w 890587"/>
                <a:gd name="connsiteY12" fmla="*/ 150019 h 1054894"/>
                <a:gd name="connsiteX13" fmla="*/ 0 w 890587"/>
                <a:gd name="connsiteY13" fmla="*/ 147637 h 1054894"/>
                <a:gd name="connsiteX14" fmla="*/ 16669 w 890587"/>
                <a:gd name="connsiteY14" fmla="*/ 0 h 1054894"/>
                <a:gd name="connsiteX0" fmla="*/ 16669 w 890587"/>
                <a:gd name="connsiteY0" fmla="*/ 0 h 1054894"/>
                <a:gd name="connsiteX1" fmla="*/ 252412 w 890587"/>
                <a:gd name="connsiteY1" fmla="*/ 0 h 1054894"/>
                <a:gd name="connsiteX2" fmla="*/ 564356 w 890587"/>
                <a:gd name="connsiteY2" fmla="*/ 138112 h 1054894"/>
                <a:gd name="connsiteX3" fmla="*/ 733425 w 890587"/>
                <a:gd name="connsiteY3" fmla="*/ 400050 h 1054894"/>
                <a:gd name="connsiteX4" fmla="*/ 826294 w 890587"/>
                <a:gd name="connsiteY4" fmla="*/ 619125 h 1054894"/>
                <a:gd name="connsiteX5" fmla="*/ 847725 w 890587"/>
                <a:gd name="connsiteY5" fmla="*/ 685800 h 1054894"/>
                <a:gd name="connsiteX6" fmla="*/ 890587 w 890587"/>
                <a:gd name="connsiteY6" fmla="*/ 1050131 h 1054894"/>
                <a:gd name="connsiteX7" fmla="*/ 219075 w 890587"/>
                <a:gd name="connsiteY7" fmla="*/ 1054894 h 1054894"/>
                <a:gd name="connsiteX8" fmla="*/ 202406 w 890587"/>
                <a:gd name="connsiteY8" fmla="*/ 676275 h 1054894"/>
                <a:gd name="connsiteX9" fmla="*/ 195262 w 890587"/>
                <a:gd name="connsiteY9" fmla="*/ 523875 h 1054894"/>
                <a:gd name="connsiteX10" fmla="*/ 171450 w 890587"/>
                <a:gd name="connsiteY10" fmla="*/ 392906 h 1054894"/>
                <a:gd name="connsiteX11" fmla="*/ 126206 w 890587"/>
                <a:gd name="connsiteY11" fmla="*/ 266700 h 1054894"/>
                <a:gd name="connsiteX12" fmla="*/ 50006 w 890587"/>
                <a:gd name="connsiteY12" fmla="*/ 150019 h 1054894"/>
                <a:gd name="connsiteX13" fmla="*/ 0 w 890587"/>
                <a:gd name="connsiteY13" fmla="*/ 147637 h 1054894"/>
                <a:gd name="connsiteX14" fmla="*/ 16669 w 890587"/>
                <a:gd name="connsiteY14" fmla="*/ 0 h 1054894"/>
                <a:gd name="connsiteX0" fmla="*/ 16669 w 890587"/>
                <a:gd name="connsiteY0" fmla="*/ 0 h 1054894"/>
                <a:gd name="connsiteX1" fmla="*/ 252412 w 890587"/>
                <a:gd name="connsiteY1" fmla="*/ 0 h 1054894"/>
                <a:gd name="connsiteX2" fmla="*/ 564356 w 890587"/>
                <a:gd name="connsiteY2" fmla="*/ 138112 h 1054894"/>
                <a:gd name="connsiteX3" fmla="*/ 733425 w 890587"/>
                <a:gd name="connsiteY3" fmla="*/ 400050 h 1054894"/>
                <a:gd name="connsiteX4" fmla="*/ 828675 w 890587"/>
                <a:gd name="connsiteY4" fmla="*/ 609600 h 1054894"/>
                <a:gd name="connsiteX5" fmla="*/ 847725 w 890587"/>
                <a:gd name="connsiteY5" fmla="*/ 685800 h 1054894"/>
                <a:gd name="connsiteX6" fmla="*/ 890587 w 890587"/>
                <a:gd name="connsiteY6" fmla="*/ 1050131 h 1054894"/>
                <a:gd name="connsiteX7" fmla="*/ 219075 w 890587"/>
                <a:gd name="connsiteY7" fmla="*/ 1054894 h 1054894"/>
                <a:gd name="connsiteX8" fmla="*/ 202406 w 890587"/>
                <a:gd name="connsiteY8" fmla="*/ 676275 h 1054894"/>
                <a:gd name="connsiteX9" fmla="*/ 195262 w 890587"/>
                <a:gd name="connsiteY9" fmla="*/ 523875 h 1054894"/>
                <a:gd name="connsiteX10" fmla="*/ 171450 w 890587"/>
                <a:gd name="connsiteY10" fmla="*/ 392906 h 1054894"/>
                <a:gd name="connsiteX11" fmla="*/ 126206 w 890587"/>
                <a:gd name="connsiteY11" fmla="*/ 266700 h 1054894"/>
                <a:gd name="connsiteX12" fmla="*/ 50006 w 890587"/>
                <a:gd name="connsiteY12" fmla="*/ 150019 h 1054894"/>
                <a:gd name="connsiteX13" fmla="*/ 0 w 890587"/>
                <a:gd name="connsiteY13" fmla="*/ 147637 h 1054894"/>
                <a:gd name="connsiteX14" fmla="*/ 16669 w 890587"/>
                <a:gd name="connsiteY14" fmla="*/ 0 h 1054894"/>
                <a:gd name="connsiteX0" fmla="*/ 16669 w 890587"/>
                <a:gd name="connsiteY0" fmla="*/ 0 h 1054894"/>
                <a:gd name="connsiteX1" fmla="*/ 252412 w 890587"/>
                <a:gd name="connsiteY1" fmla="*/ 0 h 1054894"/>
                <a:gd name="connsiteX2" fmla="*/ 564356 w 890587"/>
                <a:gd name="connsiteY2" fmla="*/ 138112 h 1054894"/>
                <a:gd name="connsiteX3" fmla="*/ 733425 w 890587"/>
                <a:gd name="connsiteY3" fmla="*/ 400050 h 1054894"/>
                <a:gd name="connsiteX4" fmla="*/ 828675 w 890587"/>
                <a:gd name="connsiteY4" fmla="*/ 609600 h 1054894"/>
                <a:gd name="connsiteX5" fmla="*/ 847725 w 890587"/>
                <a:gd name="connsiteY5" fmla="*/ 685800 h 1054894"/>
                <a:gd name="connsiteX6" fmla="*/ 890587 w 890587"/>
                <a:gd name="connsiteY6" fmla="*/ 1050131 h 1054894"/>
                <a:gd name="connsiteX7" fmla="*/ 219075 w 890587"/>
                <a:gd name="connsiteY7" fmla="*/ 1054894 h 1054894"/>
                <a:gd name="connsiteX8" fmla="*/ 202406 w 890587"/>
                <a:gd name="connsiteY8" fmla="*/ 676275 h 1054894"/>
                <a:gd name="connsiteX9" fmla="*/ 195262 w 890587"/>
                <a:gd name="connsiteY9" fmla="*/ 523875 h 1054894"/>
                <a:gd name="connsiteX10" fmla="*/ 171450 w 890587"/>
                <a:gd name="connsiteY10" fmla="*/ 392906 h 1054894"/>
                <a:gd name="connsiteX11" fmla="*/ 126206 w 890587"/>
                <a:gd name="connsiteY11" fmla="*/ 266700 h 1054894"/>
                <a:gd name="connsiteX12" fmla="*/ 50006 w 890587"/>
                <a:gd name="connsiteY12" fmla="*/ 150019 h 1054894"/>
                <a:gd name="connsiteX13" fmla="*/ 0 w 890587"/>
                <a:gd name="connsiteY13" fmla="*/ 147637 h 1054894"/>
                <a:gd name="connsiteX14" fmla="*/ 16669 w 890587"/>
                <a:gd name="connsiteY14" fmla="*/ 0 h 1054894"/>
                <a:gd name="connsiteX0" fmla="*/ 16669 w 890587"/>
                <a:gd name="connsiteY0" fmla="*/ 0 h 1054894"/>
                <a:gd name="connsiteX1" fmla="*/ 252412 w 890587"/>
                <a:gd name="connsiteY1" fmla="*/ 0 h 1054894"/>
                <a:gd name="connsiteX2" fmla="*/ 564356 w 890587"/>
                <a:gd name="connsiteY2" fmla="*/ 138112 h 1054894"/>
                <a:gd name="connsiteX3" fmla="*/ 733425 w 890587"/>
                <a:gd name="connsiteY3" fmla="*/ 392907 h 1054894"/>
                <a:gd name="connsiteX4" fmla="*/ 828675 w 890587"/>
                <a:gd name="connsiteY4" fmla="*/ 609600 h 1054894"/>
                <a:gd name="connsiteX5" fmla="*/ 847725 w 890587"/>
                <a:gd name="connsiteY5" fmla="*/ 685800 h 1054894"/>
                <a:gd name="connsiteX6" fmla="*/ 890587 w 890587"/>
                <a:gd name="connsiteY6" fmla="*/ 1050131 h 1054894"/>
                <a:gd name="connsiteX7" fmla="*/ 219075 w 890587"/>
                <a:gd name="connsiteY7" fmla="*/ 1054894 h 1054894"/>
                <a:gd name="connsiteX8" fmla="*/ 202406 w 890587"/>
                <a:gd name="connsiteY8" fmla="*/ 676275 h 1054894"/>
                <a:gd name="connsiteX9" fmla="*/ 195262 w 890587"/>
                <a:gd name="connsiteY9" fmla="*/ 523875 h 1054894"/>
                <a:gd name="connsiteX10" fmla="*/ 171450 w 890587"/>
                <a:gd name="connsiteY10" fmla="*/ 392906 h 1054894"/>
                <a:gd name="connsiteX11" fmla="*/ 126206 w 890587"/>
                <a:gd name="connsiteY11" fmla="*/ 266700 h 1054894"/>
                <a:gd name="connsiteX12" fmla="*/ 50006 w 890587"/>
                <a:gd name="connsiteY12" fmla="*/ 150019 h 1054894"/>
                <a:gd name="connsiteX13" fmla="*/ 0 w 890587"/>
                <a:gd name="connsiteY13" fmla="*/ 147637 h 1054894"/>
                <a:gd name="connsiteX14" fmla="*/ 16669 w 890587"/>
                <a:gd name="connsiteY14" fmla="*/ 0 h 1054894"/>
                <a:gd name="connsiteX0" fmla="*/ 16669 w 890587"/>
                <a:gd name="connsiteY0" fmla="*/ 0 h 1054894"/>
                <a:gd name="connsiteX1" fmla="*/ 252412 w 890587"/>
                <a:gd name="connsiteY1" fmla="*/ 0 h 1054894"/>
                <a:gd name="connsiteX2" fmla="*/ 564356 w 890587"/>
                <a:gd name="connsiteY2" fmla="*/ 138112 h 1054894"/>
                <a:gd name="connsiteX3" fmla="*/ 733425 w 890587"/>
                <a:gd name="connsiteY3" fmla="*/ 392907 h 1054894"/>
                <a:gd name="connsiteX4" fmla="*/ 828675 w 890587"/>
                <a:gd name="connsiteY4" fmla="*/ 609600 h 1054894"/>
                <a:gd name="connsiteX5" fmla="*/ 847725 w 890587"/>
                <a:gd name="connsiteY5" fmla="*/ 685800 h 1054894"/>
                <a:gd name="connsiteX6" fmla="*/ 890587 w 890587"/>
                <a:gd name="connsiteY6" fmla="*/ 1050131 h 1054894"/>
                <a:gd name="connsiteX7" fmla="*/ 173832 w 890587"/>
                <a:gd name="connsiteY7" fmla="*/ 1054894 h 1054894"/>
                <a:gd name="connsiteX8" fmla="*/ 202406 w 890587"/>
                <a:gd name="connsiteY8" fmla="*/ 676275 h 1054894"/>
                <a:gd name="connsiteX9" fmla="*/ 195262 w 890587"/>
                <a:gd name="connsiteY9" fmla="*/ 523875 h 1054894"/>
                <a:gd name="connsiteX10" fmla="*/ 171450 w 890587"/>
                <a:gd name="connsiteY10" fmla="*/ 392906 h 1054894"/>
                <a:gd name="connsiteX11" fmla="*/ 126206 w 890587"/>
                <a:gd name="connsiteY11" fmla="*/ 266700 h 1054894"/>
                <a:gd name="connsiteX12" fmla="*/ 50006 w 890587"/>
                <a:gd name="connsiteY12" fmla="*/ 150019 h 1054894"/>
                <a:gd name="connsiteX13" fmla="*/ 0 w 890587"/>
                <a:gd name="connsiteY13" fmla="*/ 147637 h 1054894"/>
                <a:gd name="connsiteX14" fmla="*/ 16669 w 890587"/>
                <a:gd name="connsiteY14" fmla="*/ 0 h 1054894"/>
                <a:gd name="connsiteX0" fmla="*/ 16669 w 890587"/>
                <a:gd name="connsiteY0" fmla="*/ 0 h 1054894"/>
                <a:gd name="connsiteX1" fmla="*/ 252412 w 890587"/>
                <a:gd name="connsiteY1" fmla="*/ 0 h 1054894"/>
                <a:gd name="connsiteX2" fmla="*/ 564356 w 890587"/>
                <a:gd name="connsiteY2" fmla="*/ 138112 h 1054894"/>
                <a:gd name="connsiteX3" fmla="*/ 733425 w 890587"/>
                <a:gd name="connsiteY3" fmla="*/ 392907 h 1054894"/>
                <a:gd name="connsiteX4" fmla="*/ 828675 w 890587"/>
                <a:gd name="connsiteY4" fmla="*/ 609600 h 1054894"/>
                <a:gd name="connsiteX5" fmla="*/ 847725 w 890587"/>
                <a:gd name="connsiteY5" fmla="*/ 685800 h 1054894"/>
                <a:gd name="connsiteX6" fmla="*/ 890587 w 890587"/>
                <a:gd name="connsiteY6" fmla="*/ 1050131 h 1054894"/>
                <a:gd name="connsiteX7" fmla="*/ 173832 w 890587"/>
                <a:gd name="connsiteY7" fmla="*/ 1054894 h 1054894"/>
                <a:gd name="connsiteX8" fmla="*/ 202406 w 890587"/>
                <a:gd name="connsiteY8" fmla="*/ 676275 h 1054894"/>
                <a:gd name="connsiteX9" fmla="*/ 195262 w 890587"/>
                <a:gd name="connsiteY9" fmla="*/ 523875 h 1054894"/>
                <a:gd name="connsiteX10" fmla="*/ 171450 w 890587"/>
                <a:gd name="connsiteY10" fmla="*/ 392906 h 1054894"/>
                <a:gd name="connsiteX11" fmla="*/ 126206 w 890587"/>
                <a:gd name="connsiteY11" fmla="*/ 266700 h 1054894"/>
                <a:gd name="connsiteX12" fmla="*/ 119063 w 890587"/>
                <a:gd name="connsiteY12" fmla="*/ 185738 h 1054894"/>
                <a:gd name="connsiteX13" fmla="*/ 0 w 890587"/>
                <a:gd name="connsiteY13" fmla="*/ 147637 h 1054894"/>
                <a:gd name="connsiteX14" fmla="*/ 16669 w 890587"/>
                <a:gd name="connsiteY14" fmla="*/ 0 h 1054894"/>
                <a:gd name="connsiteX0" fmla="*/ 16669 w 890587"/>
                <a:gd name="connsiteY0" fmla="*/ 0 h 1054894"/>
                <a:gd name="connsiteX1" fmla="*/ 252412 w 890587"/>
                <a:gd name="connsiteY1" fmla="*/ 0 h 1054894"/>
                <a:gd name="connsiteX2" fmla="*/ 564356 w 890587"/>
                <a:gd name="connsiteY2" fmla="*/ 138112 h 1054894"/>
                <a:gd name="connsiteX3" fmla="*/ 733425 w 890587"/>
                <a:gd name="connsiteY3" fmla="*/ 392907 h 1054894"/>
                <a:gd name="connsiteX4" fmla="*/ 828675 w 890587"/>
                <a:gd name="connsiteY4" fmla="*/ 609600 h 1054894"/>
                <a:gd name="connsiteX5" fmla="*/ 847725 w 890587"/>
                <a:gd name="connsiteY5" fmla="*/ 685800 h 1054894"/>
                <a:gd name="connsiteX6" fmla="*/ 890587 w 890587"/>
                <a:gd name="connsiteY6" fmla="*/ 1050131 h 1054894"/>
                <a:gd name="connsiteX7" fmla="*/ 173832 w 890587"/>
                <a:gd name="connsiteY7" fmla="*/ 1054894 h 1054894"/>
                <a:gd name="connsiteX8" fmla="*/ 202406 w 890587"/>
                <a:gd name="connsiteY8" fmla="*/ 676275 h 1054894"/>
                <a:gd name="connsiteX9" fmla="*/ 195262 w 890587"/>
                <a:gd name="connsiteY9" fmla="*/ 523875 h 1054894"/>
                <a:gd name="connsiteX10" fmla="*/ 171450 w 890587"/>
                <a:gd name="connsiteY10" fmla="*/ 392906 h 1054894"/>
                <a:gd name="connsiteX11" fmla="*/ 180974 w 890587"/>
                <a:gd name="connsiteY11" fmla="*/ 271463 h 1054894"/>
                <a:gd name="connsiteX12" fmla="*/ 119063 w 890587"/>
                <a:gd name="connsiteY12" fmla="*/ 185738 h 1054894"/>
                <a:gd name="connsiteX13" fmla="*/ 0 w 890587"/>
                <a:gd name="connsiteY13" fmla="*/ 147637 h 1054894"/>
                <a:gd name="connsiteX14" fmla="*/ 16669 w 890587"/>
                <a:gd name="connsiteY14" fmla="*/ 0 h 1054894"/>
                <a:gd name="connsiteX0" fmla="*/ 16669 w 890587"/>
                <a:gd name="connsiteY0" fmla="*/ 0 h 1054894"/>
                <a:gd name="connsiteX1" fmla="*/ 252412 w 890587"/>
                <a:gd name="connsiteY1" fmla="*/ 0 h 1054894"/>
                <a:gd name="connsiteX2" fmla="*/ 564356 w 890587"/>
                <a:gd name="connsiteY2" fmla="*/ 138112 h 1054894"/>
                <a:gd name="connsiteX3" fmla="*/ 733425 w 890587"/>
                <a:gd name="connsiteY3" fmla="*/ 392907 h 1054894"/>
                <a:gd name="connsiteX4" fmla="*/ 828675 w 890587"/>
                <a:gd name="connsiteY4" fmla="*/ 609600 h 1054894"/>
                <a:gd name="connsiteX5" fmla="*/ 847725 w 890587"/>
                <a:gd name="connsiteY5" fmla="*/ 685800 h 1054894"/>
                <a:gd name="connsiteX6" fmla="*/ 890587 w 890587"/>
                <a:gd name="connsiteY6" fmla="*/ 1050131 h 1054894"/>
                <a:gd name="connsiteX7" fmla="*/ 173832 w 890587"/>
                <a:gd name="connsiteY7" fmla="*/ 1054894 h 1054894"/>
                <a:gd name="connsiteX8" fmla="*/ 202406 w 890587"/>
                <a:gd name="connsiteY8" fmla="*/ 676275 h 1054894"/>
                <a:gd name="connsiteX9" fmla="*/ 195262 w 890587"/>
                <a:gd name="connsiteY9" fmla="*/ 523875 h 1054894"/>
                <a:gd name="connsiteX10" fmla="*/ 247650 w 890587"/>
                <a:gd name="connsiteY10" fmla="*/ 400050 h 1054894"/>
                <a:gd name="connsiteX11" fmla="*/ 180974 w 890587"/>
                <a:gd name="connsiteY11" fmla="*/ 271463 h 1054894"/>
                <a:gd name="connsiteX12" fmla="*/ 119063 w 890587"/>
                <a:gd name="connsiteY12" fmla="*/ 185738 h 1054894"/>
                <a:gd name="connsiteX13" fmla="*/ 0 w 890587"/>
                <a:gd name="connsiteY13" fmla="*/ 147637 h 1054894"/>
                <a:gd name="connsiteX14" fmla="*/ 16669 w 890587"/>
                <a:gd name="connsiteY14" fmla="*/ 0 h 1054894"/>
                <a:gd name="connsiteX0" fmla="*/ 16669 w 890587"/>
                <a:gd name="connsiteY0" fmla="*/ 0 h 1054894"/>
                <a:gd name="connsiteX1" fmla="*/ 252412 w 890587"/>
                <a:gd name="connsiteY1" fmla="*/ 0 h 1054894"/>
                <a:gd name="connsiteX2" fmla="*/ 564356 w 890587"/>
                <a:gd name="connsiteY2" fmla="*/ 138112 h 1054894"/>
                <a:gd name="connsiteX3" fmla="*/ 733425 w 890587"/>
                <a:gd name="connsiteY3" fmla="*/ 392907 h 1054894"/>
                <a:gd name="connsiteX4" fmla="*/ 828675 w 890587"/>
                <a:gd name="connsiteY4" fmla="*/ 609600 h 1054894"/>
                <a:gd name="connsiteX5" fmla="*/ 847725 w 890587"/>
                <a:gd name="connsiteY5" fmla="*/ 685800 h 1054894"/>
                <a:gd name="connsiteX6" fmla="*/ 890587 w 890587"/>
                <a:gd name="connsiteY6" fmla="*/ 1050131 h 1054894"/>
                <a:gd name="connsiteX7" fmla="*/ 173832 w 890587"/>
                <a:gd name="connsiteY7" fmla="*/ 1054894 h 1054894"/>
                <a:gd name="connsiteX8" fmla="*/ 202406 w 890587"/>
                <a:gd name="connsiteY8" fmla="*/ 676275 h 1054894"/>
                <a:gd name="connsiteX9" fmla="*/ 245269 w 890587"/>
                <a:gd name="connsiteY9" fmla="*/ 542925 h 1054894"/>
                <a:gd name="connsiteX10" fmla="*/ 247650 w 890587"/>
                <a:gd name="connsiteY10" fmla="*/ 400050 h 1054894"/>
                <a:gd name="connsiteX11" fmla="*/ 180974 w 890587"/>
                <a:gd name="connsiteY11" fmla="*/ 271463 h 1054894"/>
                <a:gd name="connsiteX12" fmla="*/ 119063 w 890587"/>
                <a:gd name="connsiteY12" fmla="*/ 185738 h 1054894"/>
                <a:gd name="connsiteX13" fmla="*/ 0 w 890587"/>
                <a:gd name="connsiteY13" fmla="*/ 147637 h 1054894"/>
                <a:gd name="connsiteX14" fmla="*/ 16669 w 890587"/>
                <a:gd name="connsiteY14" fmla="*/ 0 h 1054894"/>
                <a:gd name="connsiteX0" fmla="*/ 16669 w 890587"/>
                <a:gd name="connsiteY0" fmla="*/ 0 h 1054894"/>
                <a:gd name="connsiteX1" fmla="*/ 252412 w 890587"/>
                <a:gd name="connsiteY1" fmla="*/ 0 h 1054894"/>
                <a:gd name="connsiteX2" fmla="*/ 564356 w 890587"/>
                <a:gd name="connsiteY2" fmla="*/ 138112 h 1054894"/>
                <a:gd name="connsiteX3" fmla="*/ 733425 w 890587"/>
                <a:gd name="connsiteY3" fmla="*/ 392907 h 1054894"/>
                <a:gd name="connsiteX4" fmla="*/ 828675 w 890587"/>
                <a:gd name="connsiteY4" fmla="*/ 609600 h 1054894"/>
                <a:gd name="connsiteX5" fmla="*/ 847725 w 890587"/>
                <a:gd name="connsiteY5" fmla="*/ 685800 h 1054894"/>
                <a:gd name="connsiteX6" fmla="*/ 890587 w 890587"/>
                <a:gd name="connsiteY6" fmla="*/ 1050131 h 1054894"/>
                <a:gd name="connsiteX7" fmla="*/ 173832 w 890587"/>
                <a:gd name="connsiteY7" fmla="*/ 1054894 h 1054894"/>
                <a:gd name="connsiteX8" fmla="*/ 216694 w 890587"/>
                <a:gd name="connsiteY8" fmla="*/ 678657 h 1054894"/>
                <a:gd name="connsiteX9" fmla="*/ 245269 w 890587"/>
                <a:gd name="connsiteY9" fmla="*/ 542925 h 1054894"/>
                <a:gd name="connsiteX10" fmla="*/ 247650 w 890587"/>
                <a:gd name="connsiteY10" fmla="*/ 400050 h 1054894"/>
                <a:gd name="connsiteX11" fmla="*/ 180974 w 890587"/>
                <a:gd name="connsiteY11" fmla="*/ 271463 h 1054894"/>
                <a:gd name="connsiteX12" fmla="*/ 119063 w 890587"/>
                <a:gd name="connsiteY12" fmla="*/ 185738 h 1054894"/>
                <a:gd name="connsiteX13" fmla="*/ 0 w 890587"/>
                <a:gd name="connsiteY13" fmla="*/ 147637 h 1054894"/>
                <a:gd name="connsiteX14" fmla="*/ 16669 w 890587"/>
                <a:gd name="connsiteY14" fmla="*/ 0 h 1054894"/>
                <a:gd name="connsiteX0" fmla="*/ 16669 w 890587"/>
                <a:gd name="connsiteY0" fmla="*/ 0 h 1050131"/>
                <a:gd name="connsiteX1" fmla="*/ 252412 w 890587"/>
                <a:gd name="connsiteY1" fmla="*/ 0 h 1050131"/>
                <a:gd name="connsiteX2" fmla="*/ 564356 w 890587"/>
                <a:gd name="connsiteY2" fmla="*/ 138112 h 1050131"/>
                <a:gd name="connsiteX3" fmla="*/ 733425 w 890587"/>
                <a:gd name="connsiteY3" fmla="*/ 392907 h 1050131"/>
                <a:gd name="connsiteX4" fmla="*/ 828675 w 890587"/>
                <a:gd name="connsiteY4" fmla="*/ 609600 h 1050131"/>
                <a:gd name="connsiteX5" fmla="*/ 847725 w 890587"/>
                <a:gd name="connsiteY5" fmla="*/ 685800 h 1050131"/>
                <a:gd name="connsiteX6" fmla="*/ 890587 w 890587"/>
                <a:gd name="connsiteY6" fmla="*/ 1050131 h 1050131"/>
                <a:gd name="connsiteX7" fmla="*/ 157163 w 890587"/>
                <a:gd name="connsiteY7" fmla="*/ 1047751 h 1050131"/>
                <a:gd name="connsiteX8" fmla="*/ 216694 w 890587"/>
                <a:gd name="connsiteY8" fmla="*/ 678657 h 1050131"/>
                <a:gd name="connsiteX9" fmla="*/ 245269 w 890587"/>
                <a:gd name="connsiteY9" fmla="*/ 542925 h 1050131"/>
                <a:gd name="connsiteX10" fmla="*/ 247650 w 890587"/>
                <a:gd name="connsiteY10" fmla="*/ 400050 h 1050131"/>
                <a:gd name="connsiteX11" fmla="*/ 180974 w 890587"/>
                <a:gd name="connsiteY11" fmla="*/ 271463 h 1050131"/>
                <a:gd name="connsiteX12" fmla="*/ 119063 w 890587"/>
                <a:gd name="connsiteY12" fmla="*/ 185738 h 1050131"/>
                <a:gd name="connsiteX13" fmla="*/ 0 w 890587"/>
                <a:gd name="connsiteY13" fmla="*/ 147637 h 1050131"/>
                <a:gd name="connsiteX14" fmla="*/ 16669 w 890587"/>
                <a:gd name="connsiteY14" fmla="*/ 0 h 1050131"/>
                <a:gd name="connsiteX0" fmla="*/ 32430 w 906348"/>
                <a:gd name="connsiteY0" fmla="*/ 0 h 1050131"/>
                <a:gd name="connsiteX1" fmla="*/ 268173 w 906348"/>
                <a:gd name="connsiteY1" fmla="*/ 0 h 1050131"/>
                <a:gd name="connsiteX2" fmla="*/ 580117 w 906348"/>
                <a:gd name="connsiteY2" fmla="*/ 138112 h 1050131"/>
                <a:gd name="connsiteX3" fmla="*/ 749186 w 906348"/>
                <a:gd name="connsiteY3" fmla="*/ 392907 h 1050131"/>
                <a:gd name="connsiteX4" fmla="*/ 844436 w 906348"/>
                <a:gd name="connsiteY4" fmla="*/ 609600 h 1050131"/>
                <a:gd name="connsiteX5" fmla="*/ 863486 w 906348"/>
                <a:gd name="connsiteY5" fmla="*/ 685800 h 1050131"/>
                <a:gd name="connsiteX6" fmla="*/ 906348 w 906348"/>
                <a:gd name="connsiteY6" fmla="*/ 1050131 h 1050131"/>
                <a:gd name="connsiteX7" fmla="*/ 172924 w 906348"/>
                <a:gd name="connsiteY7" fmla="*/ 1047751 h 1050131"/>
                <a:gd name="connsiteX8" fmla="*/ 232455 w 906348"/>
                <a:gd name="connsiteY8" fmla="*/ 678657 h 1050131"/>
                <a:gd name="connsiteX9" fmla="*/ 261030 w 906348"/>
                <a:gd name="connsiteY9" fmla="*/ 542925 h 1050131"/>
                <a:gd name="connsiteX10" fmla="*/ 263411 w 906348"/>
                <a:gd name="connsiteY10" fmla="*/ 400050 h 1050131"/>
                <a:gd name="connsiteX11" fmla="*/ 196735 w 906348"/>
                <a:gd name="connsiteY11" fmla="*/ 271463 h 1050131"/>
                <a:gd name="connsiteX12" fmla="*/ 134824 w 906348"/>
                <a:gd name="connsiteY12" fmla="*/ 185738 h 1050131"/>
                <a:gd name="connsiteX13" fmla="*/ 0 w 906348"/>
                <a:gd name="connsiteY13" fmla="*/ 173078 h 1050131"/>
                <a:gd name="connsiteX14" fmla="*/ 32430 w 906348"/>
                <a:gd name="connsiteY14" fmla="*/ 0 h 1050131"/>
                <a:gd name="connsiteX0" fmla="*/ 0 w 918575"/>
                <a:gd name="connsiteY0" fmla="*/ 2827 h 1050131"/>
                <a:gd name="connsiteX1" fmla="*/ 280400 w 918575"/>
                <a:gd name="connsiteY1" fmla="*/ 0 h 1050131"/>
                <a:gd name="connsiteX2" fmla="*/ 592344 w 918575"/>
                <a:gd name="connsiteY2" fmla="*/ 138112 h 1050131"/>
                <a:gd name="connsiteX3" fmla="*/ 761413 w 918575"/>
                <a:gd name="connsiteY3" fmla="*/ 392907 h 1050131"/>
                <a:gd name="connsiteX4" fmla="*/ 856663 w 918575"/>
                <a:gd name="connsiteY4" fmla="*/ 609600 h 1050131"/>
                <a:gd name="connsiteX5" fmla="*/ 875713 w 918575"/>
                <a:gd name="connsiteY5" fmla="*/ 685800 h 1050131"/>
                <a:gd name="connsiteX6" fmla="*/ 918575 w 918575"/>
                <a:gd name="connsiteY6" fmla="*/ 1050131 h 1050131"/>
                <a:gd name="connsiteX7" fmla="*/ 185151 w 918575"/>
                <a:gd name="connsiteY7" fmla="*/ 1047751 h 1050131"/>
                <a:gd name="connsiteX8" fmla="*/ 244682 w 918575"/>
                <a:gd name="connsiteY8" fmla="*/ 678657 h 1050131"/>
                <a:gd name="connsiteX9" fmla="*/ 273257 w 918575"/>
                <a:gd name="connsiteY9" fmla="*/ 542925 h 1050131"/>
                <a:gd name="connsiteX10" fmla="*/ 275638 w 918575"/>
                <a:gd name="connsiteY10" fmla="*/ 400050 h 1050131"/>
                <a:gd name="connsiteX11" fmla="*/ 208962 w 918575"/>
                <a:gd name="connsiteY11" fmla="*/ 271463 h 1050131"/>
                <a:gd name="connsiteX12" fmla="*/ 147051 w 918575"/>
                <a:gd name="connsiteY12" fmla="*/ 185738 h 1050131"/>
                <a:gd name="connsiteX13" fmla="*/ 12227 w 918575"/>
                <a:gd name="connsiteY13" fmla="*/ 173078 h 1050131"/>
                <a:gd name="connsiteX14" fmla="*/ 0 w 918575"/>
                <a:gd name="connsiteY14" fmla="*/ 2827 h 1050131"/>
                <a:gd name="connsiteX0" fmla="*/ 3534 w 922109"/>
                <a:gd name="connsiteY0" fmla="*/ 2827 h 1050131"/>
                <a:gd name="connsiteX1" fmla="*/ 283934 w 922109"/>
                <a:gd name="connsiteY1" fmla="*/ 0 h 1050131"/>
                <a:gd name="connsiteX2" fmla="*/ 595878 w 922109"/>
                <a:gd name="connsiteY2" fmla="*/ 138112 h 1050131"/>
                <a:gd name="connsiteX3" fmla="*/ 764947 w 922109"/>
                <a:gd name="connsiteY3" fmla="*/ 392907 h 1050131"/>
                <a:gd name="connsiteX4" fmla="*/ 860197 w 922109"/>
                <a:gd name="connsiteY4" fmla="*/ 609600 h 1050131"/>
                <a:gd name="connsiteX5" fmla="*/ 879247 w 922109"/>
                <a:gd name="connsiteY5" fmla="*/ 685800 h 1050131"/>
                <a:gd name="connsiteX6" fmla="*/ 922109 w 922109"/>
                <a:gd name="connsiteY6" fmla="*/ 1050131 h 1050131"/>
                <a:gd name="connsiteX7" fmla="*/ 188685 w 922109"/>
                <a:gd name="connsiteY7" fmla="*/ 1047751 h 1050131"/>
                <a:gd name="connsiteX8" fmla="*/ 248216 w 922109"/>
                <a:gd name="connsiteY8" fmla="*/ 678657 h 1050131"/>
                <a:gd name="connsiteX9" fmla="*/ 276791 w 922109"/>
                <a:gd name="connsiteY9" fmla="*/ 542925 h 1050131"/>
                <a:gd name="connsiteX10" fmla="*/ 279172 w 922109"/>
                <a:gd name="connsiteY10" fmla="*/ 400050 h 1050131"/>
                <a:gd name="connsiteX11" fmla="*/ 212496 w 922109"/>
                <a:gd name="connsiteY11" fmla="*/ 271463 h 1050131"/>
                <a:gd name="connsiteX12" fmla="*/ 150585 w 922109"/>
                <a:gd name="connsiteY12" fmla="*/ 185738 h 1050131"/>
                <a:gd name="connsiteX13" fmla="*/ 0 w 922109"/>
                <a:gd name="connsiteY13" fmla="*/ 164598 h 1050131"/>
                <a:gd name="connsiteX14" fmla="*/ 3534 w 922109"/>
                <a:gd name="connsiteY14" fmla="*/ 2827 h 1050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22109" h="1050131">
                  <a:moveTo>
                    <a:pt x="3534" y="2827"/>
                  </a:moveTo>
                  <a:lnTo>
                    <a:pt x="283934" y="0"/>
                  </a:lnTo>
                  <a:cubicBezTo>
                    <a:pt x="409346" y="31749"/>
                    <a:pt x="506184" y="82550"/>
                    <a:pt x="595878" y="138112"/>
                  </a:cubicBezTo>
                  <a:cubicBezTo>
                    <a:pt x="666522" y="223043"/>
                    <a:pt x="720497" y="303212"/>
                    <a:pt x="764947" y="392907"/>
                  </a:cubicBezTo>
                  <a:cubicBezTo>
                    <a:pt x="804634" y="484982"/>
                    <a:pt x="830035" y="522287"/>
                    <a:pt x="860197" y="609600"/>
                  </a:cubicBezTo>
                  <a:cubicBezTo>
                    <a:pt x="860991" y="631825"/>
                    <a:pt x="878453" y="663575"/>
                    <a:pt x="879247" y="685800"/>
                  </a:cubicBezTo>
                  <a:lnTo>
                    <a:pt x="922109" y="1050131"/>
                  </a:lnTo>
                  <a:lnTo>
                    <a:pt x="188685" y="1047751"/>
                  </a:lnTo>
                  <a:lnTo>
                    <a:pt x="248216" y="678657"/>
                  </a:lnTo>
                  <a:lnTo>
                    <a:pt x="276791" y="542925"/>
                  </a:lnTo>
                  <a:cubicBezTo>
                    <a:pt x="277585" y="495300"/>
                    <a:pt x="278378" y="447675"/>
                    <a:pt x="279172" y="400050"/>
                  </a:cubicBezTo>
                  <a:lnTo>
                    <a:pt x="212496" y="271463"/>
                  </a:lnTo>
                  <a:lnTo>
                    <a:pt x="150585" y="185738"/>
                  </a:lnTo>
                  <a:lnTo>
                    <a:pt x="0" y="164598"/>
                  </a:lnTo>
                  <a:lnTo>
                    <a:pt x="3534" y="2827"/>
                  </a:lnTo>
                  <a:close/>
                </a:path>
              </a:pathLst>
            </a:custGeom>
            <a:solidFill>
              <a:srgbClr val="CCFF66">
                <a:alpha val="78824"/>
              </a:srgbClr>
            </a:solidFill>
            <a:ln w="38100">
              <a:noFill/>
              <a:miter lim="800000"/>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182880" tIns="182880" rIns="182880" bIns="182880" numCol="1" spcCol="0" rtlCol="0" fromWordArt="0" anchor="ctr" anchorCtr="0" forceAA="0" compatLnSpc="1">
              <a:prstTxWarp prst="textNoShape">
                <a:avLst/>
              </a:prstTxWarp>
              <a:noAutofit/>
            </a:bodyPr>
            <a:lstStyle/>
            <a:p>
              <a:pPr algn="l">
                <a:lnSpc>
                  <a:spcPct val="90000"/>
                </a:lnSpc>
              </a:pPr>
              <a:endParaRPr lang="en-US" sz="1400" dirty="0">
                <a:solidFill>
                  <a:srgbClr val="000000"/>
                </a:solidFill>
              </a:endParaRPr>
            </a:p>
          </p:txBody>
        </p:sp>
      </p:grpSp>
    </p:spTree>
    <p:extLst>
      <p:ext uri="{BB962C8B-B14F-4D97-AF65-F5344CB8AC3E}">
        <p14:creationId xmlns:p14="http://schemas.microsoft.com/office/powerpoint/2010/main" val="1131238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A6BB43-9A95-797B-AB0F-DFAC8854CC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1AE5F0-7691-0425-E223-1840DFB615FB}"/>
              </a:ext>
            </a:extLst>
          </p:cNvPr>
          <p:cNvSpPr>
            <a:spLocks noGrp="1"/>
          </p:cNvSpPr>
          <p:nvPr>
            <p:ph type="title"/>
          </p:nvPr>
        </p:nvSpPr>
        <p:spPr>
          <a:xfrm>
            <a:off x="429767" y="274320"/>
            <a:ext cx="11430000" cy="978729"/>
          </a:xfrm>
        </p:spPr>
        <p:txBody>
          <a:bodyPr/>
          <a:lstStyle/>
          <a:p>
            <a:r>
              <a:rPr lang="en-US" dirty="0"/>
              <a:t>We are currently studying dependence of halo on mismatch and current density</a:t>
            </a:r>
          </a:p>
        </p:txBody>
      </p:sp>
      <p:grpSp>
        <p:nvGrpSpPr>
          <p:cNvPr id="14" name="Group 13">
            <a:extLst>
              <a:ext uri="{FF2B5EF4-FFF2-40B4-BE49-F238E27FC236}">
                <a16:creationId xmlns:a16="http://schemas.microsoft.com/office/drawing/2014/main" id="{34192ACB-6345-7BCC-5B13-D0A932AC3AF5}"/>
              </a:ext>
            </a:extLst>
          </p:cNvPr>
          <p:cNvGrpSpPr/>
          <p:nvPr/>
        </p:nvGrpSpPr>
        <p:grpSpPr>
          <a:xfrm>
            <a:off x="1206500" y="1253051"/>
            <a:ext cx="8853079" cy="1814032"/>
            <a:chOff x="11942486" y="21005326"/>
            <a:chExt cx="20098660" cy="4118296"/>
          </a:xfrm>
        </p:grpSpPr>
        <p:pic>
          <p:nvPicPr>
            <p:cNvPr id="15" name="Picture 14">
              <a:extLst>
                <a:ext uri="{FF2B5EF4-FFF2-40B4-BE49-F238E27FC236}">
                  <a16:creationId xmlns:a16="http://schemas.microsoft.com/office/drawing/2014/main" id="{B5693742-E8BD-5FF5-8E5A-CD9F8589DAC2}"/>
                </a:ext>
              </a:extLst>
            </p:cNvPr>
            <p:cNvPicPr>
              <a:picLocks noChangeAspect="1"/>
            </p:cNvPicPr>
            <p:nvPr/>
          </p:nvPicPr>
          <p:blipFill rotWithShape="1">
            <a:blip r:embed="rId3"/>
            <a:srcRect l="34831" r="138" b="13601"/>
            <a:stretch>
              <a:fillRect/>
            </a:stretch>
          </p:blipFill>
          <p:spPr>
            <a:xfrm>
              <a:off x="11942486" y="21005326"/>
              <a:ext cx="20098660" cy="4118296"/>
            </a:xfrm>
            <a:prstGeom prst="rect">
              <a:avLst/>
            </a:prstGeom>
          </p:spPr>
        </p:pic>
        <p:sp>
          <p:nvSpPr>
            <p:cNvPr id="17" name="TextBox 16">
              <a:extLst>
                <a:ext uri="{FF2B5EF4-FFF2-40B4-BE49-F238E27FC236}">
                  <a16:creationId xmlns:a16="http://schemas.microsoft.com/office/drawing/2014/main" id="{CDE41F8D-CD48-F14A-CB95-E6B45506854C}"/>
                </a:ext>
              </a:extLst>
            </p:cNvPr>
            <p:cNvSpPr txBox="1"/>
            <p:nvPr/>
          </p:nvSpPr>
          <p:spPr>
            <a:xfrm>
              <a:off x="18383903" y="22149915"/>
              <a:ext cx="3550257" cy="576451"/>
            </a:xfrm>
            <a:prstGeom prst="rect">
              <a:avLst/>
            </a:prstGeom>
            <a:noFill/>
            <a:ln>
              <a:noFill/>
            </a:ln>
          </p:spPr>
          <p:txBody>
            <a:bodyPr wrap="square" rtlCol="0">
              <a:spAutoFit/>
            </a:bodyPr>
            <a:lstStyle/>
            <a:p>
              <a:r>
                <a:rPr lang="en-US" sz="1050" dirty="0">
                  <a:solidFill>
                    <a:schemeClr val="accent5"/>
                  </a:solidFill>
                </a:rPr>
                <a:t>Up to 6D phase space</a:t>
              </a:r>
            </a:p>
          </p:txBody>
        </p:sp>
        <p:sp>
          <p:nvSpPr>
            <p:cNvPr id="20" name="TextBox 19">
              <a:extLst>
                <a:ext uri="{FF2B5EF4-FFF2-40B4-BE49-F238E27FC236}">
                  <a16:creationId xmlns:a16="http://schemas.microsoft.com/office/drawing/2014/main" id="{D38F41A4-01BA-2CA9-89C4-2A71131D3FE8}"/>
                </a:ext>
              </a:extLst>
            </p:cNvPr>
            <p:cNvSpPr txBox="1"/>
            <p:nvPr/>
          </p:nvSpPr>
          <p:spPr>
            <a:xfrm>
              <a:off x="18335592" y="21720326"/>
              <a:ext cx="3805746" cy="576451"/>
            </a:xfrm>
            <a:prstGeom prst="rect">
              <a:avLst/>
            </a:prstGeom>
            <a:noFill/>
          </p:spPr>
          <p:txBody>
            <a:bodyPr wrap="square" rtlCol="0">
              <a:spAutoFit/>
            </a:bodyPr>
            <a:lstStyle/>
            <a:p>
              <a:r>
                <a:rPr lang="en-US" sz="1050" dirty="0">
                  <a:solidFill>
                    <a:srgbClr val="FF0000"/>
                  </a:solidFill>
                </a:rPr>
                <a:t>2D high dynamic range </a:t>
              </a:r>
            </a:p>
          </p:txBody>
        </p:sp>
      </p:grpSp>
      <p:sp>
        <p:nvSpPr>
          <p:cNvPr id="27" name="TextBox 26">
            <a:extLst>
              <a:ext uri="{FF2B5EF4-FFF2-40B4-BE49-F238E27FC236}">
                <a16:creationId xmlns:a16="http://schemas.microsoft.com/office/drawing/2014/main" id="{6B2E3EBB-30E6-DF79-8120-3527BD72BBC7}"/>
              </a:ext>
            </a:extLst>
          </p:cNvPr>
          <p:cNvSpPr txBox="1"/>
          <p:nvPr/>
        </p:nvSpPr>
        <p:spPr>
          <a:xfrm>
            <a:off x="2474770" y="1542759"/>
            <a:ext cx="2411788" cy="341632"/>
          </a:xfrm>
          <a:prstGeom prst="rect">
            <a:avLst/>
          </a:prstGeom>
          <a:noFill/>
        </p:spPr>
        <p:txBody>
          <a:bodyPr wrap="square" rtlCol="0">
            <a:spAutoFit/>
          </a:bodyPr>
          <a:lstStyle/>
          <a:p>
            <a:pPr algn="l">
              <a:lnSpc>
                <a:spcPct val="90000"/>
              </a:lnSpc>
            </a:pPr>
            <a:r>
              <a:rPr lang="en-US" b="1" dirty="0">
                <a:latin typeface="+mn-lt"/>
              </a:rPr>
              <a:t>“input bunch”</a:t>
            </a:r>
          </a:p>
        </p:txBody>
      </p:sp>
      <p:cxnSp>
        <p:nvCxnSpPr>
          <p:cNvPr id="5" name="Connector: Elbow 4">
            <a:extLst>
              <a:ext uri="{FF2B5EF4-FFF2-40B4-BE49-F238E27FC236}">
                <a16:creationId xmlns:a16="http://schemas.microsoft.com/office/drawing/2014/main" id="{AD7742AE-B7CA-7F0F-46CF-73801A3D09D5}"/>
              </a:ext>
            </a:extLst>
          </p:cNvPr>
          <p:cNvCxnSpPr>
            <a:cxnSpLocks/>
          </p:cNvCxnSpPr>
          <p:nvPr/>
        </p:nvCxnSpPr>
        <p:spPr>
          <a:xfrm rot="5400000">
            <a:off x="2814547" y="1159082"/>
            <a:ext cx="145978" cy="1510231"/>
          </a:xfrm>
          <a:prstGeom prst="bentConnector2">
            <a:avLst/>
          </a:prstGeom>
          <a:ln w="28575">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B24861C0-23C0-720F-7A02-219347001A34}"/>
              </a:ext>
            </a:extLst>
          </p:cNvPr>
          <p:cNvCxnSpPr/>
          <p:nvPr/>
        </p:nvCxnSpPr>
        <p:spPr>
          <a:xfrm>
            <a:off x="2138955" y="1987188"/>
            <a:ext cx="0" cy="143728"/>
          </a:xfrm>
          <a:prstGeom prst="line">
            <a:avLst/>
          </a:prstGeom>
          <a:ln w="28575">
            <a:solidFill>
              <a:schemeClr val="tx1"/>
            </a:solidFill>
            <a:miter lim="800000"/>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EF46E127-905C-168E-3E00-2C3FB6EE3BEF}"/>
              </a:ext>
            </a:extLst>
          </p:cNvPr>
          <p:cNvGrpSpPr/>
          <p:nvPr/>
        </p:nvGrpSpPr>
        <p:grpSpPr>
          <a:xfrm>
            <a:off x="1553637" y="3371864"/>
            <a:ext cx="6846766" cy="1722167"/>
            <a:chOff x="4330031" y="2240535"/>
            <a:chExt cx="6656755" cy="1907395"/>
          </a:xfrm>
        </p:grpSpPr>
        <p:grpSp>
          <p:nvGrpSpPr>
            <p:cNvPr id="6" name="Group 5">
              <a:extLst>
                <a:ext uri="{FF2B5EF4-FFF2-40B4-BE49-F238E27FC236}">
                  <a16:creationId xmlns:a16="http://schemas.microsoft.com/office/drawing/2014/main" id="{EA0A8905-5B12-1A73-0AFF-2A0110B86742}"/>
                </a:ext>
              </a:extLst>
            </p:cNvPr>
            <p:cNvGrpSpPr/>
            <p:nvPr/>
          </p:nvGrpSpPr>
          <p:grpSpPr>
            <a:xfrm>
              <a:off x="4330031" y="2240535"/>
              <a:ext cx="6656755" cy="1699172"/>
              <a:chOff x="4412059" y="1924881"/>
              <a:chExt cx="6656755" cy="1699172"/>
            </a:xfrm>
          </p:grpSpPr>
          <p:pic>
            <p:nvPicPr>
              <p:cNvPr id="9" name="Picture 2">
                <a:extLst>
                  <a:ext uri="{FF2B5EF4-FFF2-40B4-BE49-F238E27FC236}">
                    <a16:creationId xmlns:a16="http://schemas.microsoft.com/office/drawing/2014/main" id="{831C14C1-1B4F-5BEE-AF02-399EBB186EA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15172"/>
              <a:stretch>
                <a:fillRect/>
              </a:stretch>
            </p:blipFill>
            <p:spPr bwMode="auto">
              <a:xfrm>
                <a:off x="4600576" y="2002986"/>
                <a:ext cx="6468238" cy="1621067"/>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FD6273C6-7387-F8BF-939A-8DEB0828AEFC}"/>
                  </a:ext>
                </a:extLst>
              </p:cNvPr>
              <p:cNvSpPr txBox="1"/>
              <p:nvPr/>
            </p:nvSpPr>
            <p:spPr>
              <a:xfrm rot="16200000">
                <a:off x="3880343" y="2456597"/>
                <a:ext cx="1422513" cy="359082"/>
              </a:xfrm>
              <a:prstGeom prst="rect">
                <a:avLst/>
              </a:prstGeom>
              <a:solidFill>
                <a:schemeClr val="bg1"/>
              </a:solidFill>
            </p:spPr>
            <p:txBody>
              <a:bodyPr wrap="square" rtlCol="0">
                <a:spAutoFit/>
              </a:bodyPr>
              <a:lstStyle/>
              <a:p>
                <a:r>
                  <a:rPr lang="en-US" dirty="0"/>
                  <a:t>rms y [m]</a:t>
                </a:r>
              </a:p>
            </p:txBody>
          </p:sp>
        </p:grpSp>
        <p:sp>
          <p:nvSpPr>
            <p:cNvPr id="7" name="TextBox 6">
              <a:extLst>
                <a:ext uri="{FF2B5EF4-FFF2-40B4-BE49-F238E27FC236}">
                  <a16:creationId xmlns:a16="http://schemas.microsoft.com/office/drawing/2014/main" id="{0D372EDD-F1B3-4AC4-B60D-22DBEE984A45}"/>
                </a:ext>
              </a:extLst>
            </p:cNvPr>
            <p:cNvSpPr txBox="1"/>
            <p:nvPr/>
          </p:nvSpPr>
          <p:spPr>
            <a:xfrm>
              <a:off x="5338368" y="3778598"/>
              <a:ext cx="1456267" cy="369332"/>
            </a:xfrm>
            <a:prstGeom prst="rect">
              <a:avLst/>
            </a:prstGeom>
            <a:solidFill>
              <a:schemeClr val="bg1"/>
            </a:solidFill>
          </p:spPr>
          <p:txBody>
            <a:bodyPr wrap="square" rtlCol="0">
              <a:spAutoFit/>
            </a:bodyPr>
            <a:lstStyle/>
            <a:p>
              <a:pPr algn="ctr"/>
              <a:r>
                <a:rPr lang="en-US" dirty="0"/>
                <a:t>s [m]</a:t>
              </a:r>
            </a:p>
          </p:txBody>
        </p:sp>
      </p:grpSp>
      <p:grpSp>
        <p:nvGrpSpPr>
          <p:cNvPr id="12" name="Group 11">
            <a:extLst>
              <a:ext uri="{FF2B5EF4-FFF2-40B4-BE49-F238E27FC236}">
                <a16:creationId xmlns:a16="http://schemas.microsoft.com/office/drawing/2014/main" id="{4FD41F50-0093-0DE4-815D-8CE76CB5C9B0}"/>
              </a:ext>
            </a:extLst>
          </p:cNvPr>
          <p:cNvGrpSpPr/>
          <p:nvPr/>
        </p:nvGrpSpPr>
        <p:grpSpPr>
          <a:xfrm>
            <a:off x="5172898" y="4760565"/>
            <a:ext cx="6842808" cy="1912882"/>
            <a:chOff x="1188720" y="3725863"/>
            <a:chExt cx="9818138" cy="2744625"/>
          </a:xfrm>
        </p:grpSpPr>
        <p:sp>
          <p:nvSpPr>
            <p:cNvPr id="13" name="TextBox 12">
              <a:extLst>
                <a:ext uri="{FF2B5EF4-FFF2-40B4-BE49-F238E27FC236}">
                  <a16:creationId xmlns:a16="http://schemas.microsoft.com/office/drawing/2014/main" id="{D1FD4867-501E-002E-57FB-56EAE87A7F67}"/>
                </a:ext>
              </a:extLst>
            </p:cNvPr>
            <p:cNvSpPr txBox="1"/>
            <p:nvPr/>
          </p:nvSpPr>
          <p:spPr>
            <a:xfrm>
              <a:off x="5262043" y="3725863"/>
              <a:ext cx="3435907" cy="529907"/>
            </a:xfrm>
            <a:prstGeom prst="rect">
              <a:avLst/>
            </a:prstGeom>
            <a:noFill/>
          </p:spPr>
          <p:txBody>
            <a:bodyPr wrap="square" rtlCol="0">
              <a:spAutoFit/>
            </a:bodyPr>
            <a:lstStyle/>
            <a:p>
              <a:r>
                <a:rPr lang="en-US" dirty="0"/>
                <a:t>Increasing mismatch</a:t>
              </a:r>
            </a:p>
          </p:txBody>
        </p:sp>
        <p:cxnSp>
          <p:nvCxnSpPr>
            <p:cNvPr id="16" name="Straight Arrow Connector 15">
              <a:extLst>
                <a:ext uri="{FF2B5EF4-FFF2-40B4-BE49-F238E27FC236}">
                  <a16:creationId xmlns:a16="http://schemas.microsoft.com/office/drawing/2014/main" id="{830640FC-0B2A-DDED-37E0-45210FEB0ED5}"/>
                </a:ext>
              </a:extLst>
            </p:cNvPr>
            <p:cNvCxnSpPr>
              <a:cxnSpLocks/>
            </p:cNvCxnSpPr>
            <p:nvPr/>
          </p:nvCxnSpPr>
          <p:spPr>
            <a:xfrm>
              <a:off x="8479495" y="3990817"/>
              <a:ext cx="2258189" cy="0"/>
            </a:xfrm>
            <a:prstGeom prst="straightConnector1">
              <a:avLst/>
            </a:prstGeom>
            <a:ln w="57150">
              <a:solidFill>
                <a:schemeClr val="bg2">
                  <a:lumMod val="10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18" name="Picture 6">
              <a:extLst>
                <a:ext uri="{FF2B5EF4-FFF2-40B4-BE49-F238E27FC236}">
                  <a16:creationId xmlns:a16="http://schemas.microsoft.com/office/drawing/2014/main" id="{4AE03F17-633D-37D3-E7D7-C5710F5CEE6F}"/>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10425"/>
            <a:stretch>
              <a:fillRect/>
            </a:stretch>
          </p:blipFill>
          <p:spPr bwMode="auto">
            <a:xfrm>
              <a:off x="1188720" y="4324518"/>
              <a:ext cx="9818138" cy="2145970"/>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19" name="Connector: Elbow 18">
            <a:extLst>
              <a:ext uri="{FF2B5EF4-FFF2-40B4-BE49-F238E27FC236}">
                <a16:creationId xmlns:a16="http://schemas.microsoft.com/office/drawing/2014/main" id="{D48210C4-2B85-3791-C1AB-9DB507203AAA}"/>
              </a:ext>
            </a:extLst>
          </p:cNvPr>
          <p:cNvCxnSpPr>
            <a:cxnSpLocks/>
          </p:cNvCxnSpPr>
          <p:nvPr/>
        </p:nvCxnSpPr>
        <p:spPr>
          <a:xfrm rot="16200000" flipH="1">
            <a:off x="7337777" y="3591104"/>
            <a:ext cx="2106868" cy="406186"/>
          </a:xfrm>
          <a:prstGeom prst="bentConnector3">
            <a:avLst>
              <a:gd name="adj1" fmla="val 14169"/>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271BCAF3-3E30-C740-E8C9-20AD0C9C2D00}"/>
              </a:ext>
            </a:extLst>
          </p:cNvPr>
          <p:cNvSpPr txBox="1"/>
          <p:nvPr/>
        </p:nvSpPr>
        <p:spPr>
          <a:xfrm>
            <a:off x="1791462" y="3125482"/>
            <a:ext cx="6968719" cy="369332"/>
          </a:xfrm>
          <a:prstGeom prst="rect">
            <a:avLst/>
          </a:prstGeom>
          <a:noFill/>
        </p:spPr>
        <p:txBody>
          <a:bodyPr wrap="square" rtlCol="0">
            <a:spAutoFit/>
          </a:bodyPr>
          <a:lstStyle/>
          <a:p>
            <a:r>
              <a:rPr lang="en-US" dirty="0"/>
              <a:t>Plot shows 5 optics cases with varying level of mismatch:</a:t>
            </a:r>
          </a:p>
        </p:txBody>
      </p:sp>
    </p:spTree>
    <p:extLst>
      <p:ext uri="{BB962C8B-B14F-4D97-AF65-F5344CB8AC3E}">
        <p14:creationId xmlns:p14="http://schemas.microsoft.com/office/powerpoint/2010/main" val="40129057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27F583-F2F4-24B6-FE1D-AF79EE891502}"/>
              </a:ext>
            </a:extLst>
          </p:cNvPr>
          <p:cNvSpPr>
            <a:spLocks noGrp="1"/>
          </p:cNvSpPr>
          <p:nvPr>
            <p:ph type="title"/>
          </p:nvPr>
        </p:nvSpPr>
        <p:spPr/>
        <p:txBody>
          <a:bodyPr/>
          <a:lstStyle/>
          <a:p>
            <a:r>
              <a:rPr lang="en-US" dirty="0"/>
              <a:t>Summary</a:t>
            </a:r>
          </a:p>
        </p:txBody>
      </p:sp>
      <p:sp>
        <p:nvSpPr>
          <p:cNvPr id="3" name="Content Placeholder 2">
            <a:extLst>
              <a:ext uri="{FF2B5EF4-FFF2-40B4-BE49-F238E27FC236}">
                <a16:creationId xmlns:a16="http://schemas.microsoft.com/office/drawing/2014/main" id="{7FED726F-9451-EE35-82DB-B3C098AD2BB9}"/>
              </a:ext>
            </a:extLst>
          </p:cNvPr>
          <p:cNvSpPr>
            <a:spLocks noGrp="1"/>
          </p:cNvSpPr>
          <p:nvPr>
            <p:ph idx="1"/>
          </p:nvPr>
        </p:nvSpPr>
        <p:spPr>
          <a:xfrm>
            <a:off x="325210" y="3346676"/>
            <a:ext cx="11430000" cy="4047778"/>
          </a:xfrm>
        </p:spPr>
        <p:txBody>
          <a:bodyPr/>
          <a:lstStyle/>
          <a:p>
            <a:r>
              <a:rPr lang="en-US" sz="2400" dirty="0"/>
              <a:t>SNS Linac model is not good enough to intentionally design optics</a:t>
            </a:r>
          </a:p>
          <a:p>
            <a:pPr lvl="1"/>
            <a:r>
              <a:rPr lang="en-US" sz="1600" dirty="0"/>
              <a:t>There is no trusted global model</a:t>
            </a:r>
          </a:p>
          <a:p>
            <a:pPr lvl="1"/>
            <a:r>
              <a:rPr lang="en-US" sz="1600" dirty="0"/>
              <a:t>We cannot predict or control losses using model (matching has not worked)</a:t>
            </a:r>
          </a:p>
        </p:txBody>
      </p:sp>
      <p:sp>
        <p:nvSpPr>
          <p:cNvPr id="5" name="Rectangle 4">
            <a:extLst>
              <a:ext uri="{FF2B5EF4-FFF2-40B4-BE49-F238E27FC236}">
                <a16:creationId xmlns:a16="http://schemas.microsoft.com/office/drawing/2014/main" id="{CDF37F95-E38F-D973-333F-543625EDDC50}"/>
              </a:ext>
            </a:extLst>
          </p:cNvPr>
          <p:cNvSpPr/>
          <p:nvPr/>
        </p:nvSpPr>
        <p:spPr>
          <a:xfrm>
            <a:off x="530422" y="1820996"/>
            <a:ext cx="2952519" cy="26440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400" dirty="0"/>
              <a:t>Reduce losses by matching</a:t>
            </a:r>
          </a:p>
        </p:txBody>
      </p:sp>
      <p:sp>
        <p:nvSpPr>
          <p:cNvPr id="7" name="Rectangle 6">
            <a:extLst>
              <a:ext uri="{FF2B5EF4-FFF2-40B4-BE49-F238E27FC236}">
                <a16:creationId xmlns:a16="http://schemas.microsoft.com/office/drawing/2014/main" id="{607ED1A1-8278-1D3E-FB91-87384C5A9CF1}"/>
              </a:ext>
            </a:extLst>
          </p:cNvPr>
          <p:cNvSpPr/>
          <p:nvPr/>
        </p:nvSpPr>
        <p:spPr>
          <a:xfrm>
            <a:off x="3626162" y="1820996"/>
            <a:ext cx="3966071" cy="26440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400" dirty="0"/>
              <a:t>Reduce losses empirically</a:t>
            </a:r>
          </a:p>
        </p:txBody>
      </p:sp>
      <p:sp>
        <p:nvSpPr>
          <p:cNvPr id="9" name="Rectangle 8">
            <a:extLst>
              <a:ext uri="{FF2B5EF4-FFF2-40B4-BE49-F238E27FC236}">
                <a16:creationId xmlns:a16="http://schemas.microsoft.com/office/drawing/2014/main" id="{D340A19C-C044-0222-CDEC-D5AE74F8E003}"/>
              </a:ext>
            </a:extLst>
          </p:cNvPr>
          <p:cNvSpPr/>
          <p:nvPr/>
        </p:nvSpPr>
        <p:spPr>
          <a:xfrm>
            <a:off x="7735454" y="1820995"/>
            <a:ext cx="3602513" cy="264405"/>
          </a:xfrm>
          <a:prstGeom prst="rect">
            <a:avLst/>
          </a:prstGeom>
          <a:gradFill flip="none" rotWithShape="1">
            <a:gsLst>
              <a:gs pos="0">
                <a:srgbClr val="00454D"/>
              </a:gs>
              <a:gs pos="85000">
                <a:schemeClr val="bg1"/>
              </a:gs>
              <a:gs pos="49000">
                <a:srgbClr val="00454D"/>
              </a:gs>
              <a:gs pos="100000">
                <a:schemeClr val="bg1"/>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en-US" sz="1400" dirty="0"/>
              <a:t> Reduce losses with model?</a:t>
            </a:r>
          </a:p>
        </p:txBody>
      </p:sp>
      <p:graphicFrame>
        <p:nvGraphicFramePr>
          <p:cNvPr id="10" name="Table 9">
            <a:extLst>
              <a:ext uri="{FF2B5EF4-FFF2-40B4-BE49-F238E27FC236}">
                <a16:creationId xmlns:a16="http://schemas.microsoft.com/office/drawing/2014/main" id="{A26EBC7C-C2F9-6EC1-7312-7B86E11BA3E2}"/>
              </a:ext>
            </a:extLst>
          </p:cNvPr>
          <p:cNvGraphicFramePr>
            <a:graphicFrameLocks noGrp="1"/>
          </p:cNvGraphicFramePr>
          <p:nvPr>
            <p:extLst>
              <p:ext uri="{D42A27DB-BD31-4B8C-83A1-F6EECF244321}">
                <p14:modId xmlns:p14="http://schemas.microsoft.com/office/powerpoint/2010/main" val="2839598437"/>
              </p:ext>
            </p:extLst>
          </p:nvPr>
        </p:nvGraphicFramePr>
        <p:xfrm>
          <a:off x="530422" y="1256370"/>
          <a:ext cx="7080108" cy="474523"/>
        </p:xfrm>
        <a:graphic>
          <a:graphicData uri="http://schemas.openxmlformats.org/drawingml/2006/table">
            <a:tbl>
              <a:tblPr firstRow="1" bandRow="1">
                <a:tableStyleId>{5C22544A-7EE6-4342-B048-85BDC9FD1C3A}</a:tableStyleId>
              </a:tblPr>
              <a:tblGrid>
                <a:gridCol w="337148">
                  <a:extLst>
                    <a:ext uri="{9D8B030D-6E8A-4147-A177-3AD203B41FA5}">
                      <a16:colId xmlns:a16="http://schemas.microsoft.com/office/drawing/2014/main" val="1433734291"/>
                    </a:ext>
                  </a:extLst>
                </a:gridCol>
                <a:gridCol w="337148">
                  <a:extLst>
                    <a:ext uri="{9D8B030D-6E8A-4147-A177-3AD203B41FA5}">
                      <a16:colId xmlns:a16="http://schemas.microsoft.com/office/drawing/2014/main" val="2021003742"/>
                    </a:ext>
                  </a:extLst>
                </a:gridCol>
                <a:gridCol w="337148">
                  <a:extLst>
                    <a:ext uri="{9D8B030D-6E8A-4147-A177-3AD203B41FA5}">
                      <a16:colId xmlns:a16="http://schemas.microsoft.com/office/drawing/2014/main" val="1041691472"/>
                    </a:ext>
                  </a:extLst>
                </a:gridCol>
                <a:gridCol w="337148">
                  <a:extLst>
                    <a:ext uri="{9D8B030D-6E8A-4147-A177-3AD203B41FA5}">
                      <a16:colId xmlns:a16="http://schemas.microsoft.com/office/drawing/2014/main" val="3658533210"/>
                    </a:ext>
                  </a:extLst>
                </a:gridCol>
                <a:gridCol w="337148">
                  <a:extLst>
                    <a:ext uri="{9D8B030D-6E8A-4147-A177-3AD203B41FA5}">
                      <a16:colId xmlns:a16="http://schemas.microsoft.com/office/drawing/2014/main" val="2721239468"/>
                    </a:ext>
                  </a:extLst>
                </a:gridCol>
                <a:gridCol w="337148">
                  <a:extLst>
                    <a:ext uri="{9D8B030D-6E8A-4147-A177-3AD203B41FA5}">
                      <a16:colId xmlns:a16="http://schemas.microsoft.com/office/drawing/2014/main" val="3282433719"/>
                    </a:ext>
                  </a:extLst>
                </a:gridCol>
                <a:gridCol w="337148">
                  <a:extLst>
                    <a:ext uri="{9D8B030D-6E8A-4147-A177-3AD203B41FA5}">
                      <a16:colId xmlns:a16="http://schemas.microsoft.com/office/drawing/2014/main" val="3614198878"/>
                    </a:ext>
                  </a:extLst>
                </a:gridCol>
                <a:gridCol w="337148">
                  <a:extLst>
                    <a:ext uri="{9D8B030D-6E8A-4147-A177-3AD203B41FA5}">
                      <a16:colId xmlns:a16="http://schemas.microsoft.com/office/drawing/2014/main" val="1416751344"/>
                    </a:ext>
                  </a:extLst>
                </a:gridCol>
                <a:gridCol w="337148">
                  <a:extLst>
                    <a:ext uri="{9D8B030D-6E8A-4147-A177-3AD203B41FA5}">
                      <a16:colId xmlns:a16="http://schemas.microsoft.com/office/drawing/2014/main" val="946221778"/>
                    </a:ext>
                  </a:extLst>
                </a:gridCol>
                <a:gridCol w="337148">
                  <a:extLst>
                    <a:ext uri="{9D8B030D-6E8A-4147-A177-3AD203B41FA5}">
                      <a16:colId xmlns:a16="http://schemas.microsoft.com/office/drawing/2014/main" val="3193217789"/>
                    </a:ext>
                  </a:extLst>
                </a:gridCol>
                <a:gridCol w="337148">
                  <a:extLst>
                    <a:ext uri="{9D8B030D-6E8A-4147-A177-3AD203B41FA5}">
                      <a16:colId xmlns:a16="http://schemas.microsoft.com/office/drawing/2014/main" val="2144796064"/>
                    </a:ext>
                  </a:extLst>
                </a:gridCol>
                <a:gridCol w="337148">
                  <a:extLst>
                    <a:ext uri="{9D8B030D-6E8A-4147-A177-3AD203B41FA5}">
                      <a16:colId xmlns:a16="http://schemas.microsoft.com/office/drawing/2014/main" val="4242954266"/>
                    </a:ext>
                  </a:extLst>
                </a:gridCol>
                <a:gridCol w="337148">
                  <a:extLst>
                    <a:ext uri="{9D8B030D-6E8A-4147-A177-3AD203B41FA5}">
                      <a16:colId xmlns:a16="http://schemas.microsoft.com/office/drawing/2014/main" val="74645306"/>
                    </a:ext>
                  </a:extLst>
                </a:gridCol>
                <a:gridCol w="337148">
                  <a:extLst>
                    <a:ext uri="{9D8B030D-6E8A-4147-A177-3AD203B41FA5}">
                      <a16:colId xmlns:a16="http://schemas.microsoft.com/office/drawing/2014/main" val="2754881899"/>
                    </a:ext>
                  </a:extLst>
                </a:gridCol>
                <a:gridCol w="337148">
                  <a:extLst>
                    <a:ext uri="{9D8B030D-6E8A-4147-A177-3AD203B41FA5}">
                      <a16:colId xmlns:a16="http://schemas.microsoft.com/office/drawing/2014/main" val="4096773649"/>
                    </a:ext>
                  </a:extLst>
                </a:gridCol>
                <a:gridCol w="337148">
                  <a:extLst>
                    <a:ext uri="{9D8B030D-6E8A-4147-A177-3AD203B41FA5}">
                      <a16:colId xmlns:a16="http://schemas.microsoft.com/office/drawing/2014/main" val="2851737360"/>
                    </a:ext>
                  </a:extLst>
                </a:gridCol>
                <a:gridCol w="337148">
                  <a:extLst>
                    <a:ext uri="{9D8B030D-6E8A-4147-A177-3AD203B41FA5}">
                      <a16:colId xmlns:a16="http://schemas.microsoft.com/office/drawing/2014/main" val="623131843"/>
                    </a:ext>
                  </a:extLst>
                </a:gridCol>
                <a:gridCol w="337148">
                  <a:extLst>
                    <a:ext uri="{9D8B030D-6E8A-4147-A177-3AD203B41FA5}">
                      <a16:colId xmlns:a16="http://schemas.microsoft.com/office/drawing/2014/main" val="189529595"/>
                    </a:ext>
                  </a:extLst>
                </a:gridCol>
                <a:gridCol w="337148">
                  <a:extLst>
                    <a:ext uri="{9D8B030D-6E8A-4147-A177-3AD203B41FA5}">
                      <a16:colId xmlns:a16="http://schemas.microsoft.com/office/drawing/2014/main" val="1933350281"/>
                    </a:ext>
                  </a:extLst>
                </a:gridCol>
                <a:gridCol w="337148">
                  <a:extLst>
                    <a:ext uri="{9D8B030D-6E8A-4147-A177-3AD203B41FA5}">
                      <a16:colId xmlns:a16="http://schemas.microsoft.com/office/drawing/2014/main" val="3897732689"/>
                    </a:ext>
                  </a:extLst>
                </a:gridCol>
                <a:gridCol w="337148">
                  <a:extLst>
                    <a:ext uri="{9D8B030D-6E8A-4147-A177-3AD203B41FA5}">
                      <a16:colId xmlns:a16="http://schemas.microsoft.com/office/drawing/2014/main" val="892417681"/>
                    </a:ext>
                  </a:extLst>
                </a:gridCol>
              </a:tblGrid>
              <a:tr h="474523">
                <a:tc>
                  <a:txBody>
                    <a:bodyPr/>
                    <a:lstStyle/>
                    <a:p>
                      <a:r>
                        <a:rPr lang="en-US" sz="1050" b="0" dirty="0">
                          <a:solidFill>
                            <a:sysClr val="windowText" lastClr="000000"/>
                          </a:solidFill>
                        </a:rPr>
                        <a:t>2006</a:t>
                      </a:r>
                    </a:p>
                  </a:txBody>
                  <a:tcPr vert="vert270">
                    <a:solidFill>
                      <a:schemeClr val="bg2"/>
                    </a:solidFill>
                  </a:tcPr>
                </a:tc>
                <a:tc>
                  <a:txBody>
                    <a:bodyPr/>
                    <a:lstStyle/>
                    <a:p>
                      <a:r>
                        <a:rPr lang="en-US" sz="1050" b="0" dirty="0">
                          <a:solidFill>
                            <a:sysClr val="windowText" lastClr="000000"/>
                          </a:solidFill>
                        </a:rPr>
                        <a:t>2007</a:t>
                      </a:r>
                    </a:p>
                  </a:txBody>
                  <a:tcPr vert="vert270">
                    <a:solidFill>
                      <a:schemeClr val="bg2"/>
                    </a:solidFill>
                  </a:tcPr>
                </a:tc>
                <a:tc>
                  <a:txBody>
                    <a:bodyPr/>
                    <a:lstStyle/>
                    <a:p>
                      <a:r>
                        <a:rPr lang="en-US" sz="1050" b="0" dirty="0">
                          <a:solidFill>
                            <a:sysClr val="windowText" lastClr="000000"/>
                          </a:solidFill>
                        </a:rPr>
                        <a:t>2008</a:t>
                      </a:r>
                    </a:p>
                  </a:txBody>
                  <a:tcPr vert="vert270">
                    <a:solidFill>
                      <a:schemeClr val="bg2"/>
                    </a:solidFill>
                  </a:tcPr>
                </a:tc>
                <a:tc>
                  <a:txBody>
                    <a:bodyPr/>
                    <a:lstStyle/>
                    <a:p>
                      <a:r>
                        <a:rPr lang="en-US" sz="1050" b="0" dirty="0">
                          <a:solidFill>
                            <a:sysClr val="windowText" lastClr="000000"/>
                          </a:solidFill>
                        </a:rPr>
                        <a:t>2009</a:t>
                      </a:r>
                    </a:p>
                  </a:txBody>
                  <a:tcPr vert="vert270">
                    <a:solidFill>
                      <a:schemeClr val="bg2"/>
                    </a:solidFill>
                  </a:tcPr>
                </a:tc>
                <a:tc>
                  <a:txBody>
                    <a:bodyPr/>
                    <a:lstStyle/>
                    <a:p>
                      <a:r>
                        <a:rPr lang="en-US" sz="1050" b="0" dirty="0">
                          <a:solidFill>
                            <a:sysClr val="windowText" lastClr="000000"/>
                          </a:solidFill>
                        </a:rPr>
                        <a:t>2010</a:t>
                      </a:r>
                    </a:p>
                  </a:txBody>
                  <a:tcPr vert="vert270">
                    <a:solidFill>
                      <a:schemeClr val="bg2"/>
                    </a:solidFill>
                  </a:tcPr>
                </a:tc>
                <a:tc>
                  <a:txBody>
                    <a:bodyPr/>
                    <a:lstStyle/>
                    <a:p>
                      <a:r>
                        <a:rPr lang="en-US" sz="1050" b="0" dirty="0">
                          <a:solidFill>
                            <a:sysClr val="windowText" lastClr="000000"/>
                          </a:solidFill>
                        </a:rPr>
                        <a:t>2011</a:t>
                      </a:r>
                    </a:p>
                  </a:txBody>
                  <a:tcPr vert="vert270">
                    <a:solidFill>
                      <a:schemeClr val="bg2"/>
                    </a:solidFill>
                  </a:tcPr>
                </a:tc>
                <a:tc>
                  <a:txBody>
                    <a:bodyPr/>
                    <a:lstStyle/>
                    <a:p>
                      <a:r>
                        <a:rPr lang="en-US" sz="1050" b="0" dirty="0">
                          <a:solidFill>
                            <a:sysClr val="windowText" lastClr="000000"/>
                          </a:solidFill>
                        </a:rPr>
                        <a:t>2012</a:t>
                      </a:r>
                    </a:p>
                  </a:txBody>
                  <a:tcPr vert="vert270">
                    <a:solidFill>
                      <a:schemeClr val="bg2"/>
                    </a:solidFill>
                  </a:tcPr>
                </a:tc>
                <a:tc>
                  <a:txBody>
                    <a:bodyPr/>
                    <a:lstStyle/>
                    <a:p>
                      <a:r>
                        <a:rPr lang="en-US" sz="1050" b="0" dirty="0">
                          <a:solidFill>
                            <a:sysClr val="windowText" lastClr="000000"/>
                          </a:solidFill>
                        </a:rPr>
                        <a:t>2013</a:t>
                      </a:r>
                    </a:p>
                  </a:txBody>
                  <a:tcPr vert="vert270">
                    <a:solidFill>
                      <a:schemeClr val="bg2"/>
                    </a:solidFill>
                  </a:tcPr>
                </a:tc>
                <a:tc>
                  <a:txBody>
                    <a:bodyPr/>
                    <a:lstStyle/>
                    <a:p>
                      <a:r>
                        <a:rPr lang="en-US" sz="1050" b="0" dirty="0">
                          <a:solidFill>
                            <a:sysClr val="windowText" lastClr="000000"/>
                          </a:solidFill>
                        </a:rPr>
                        <a:t>2014</a:t>
                      </a:r>
                    </a:p>
                  </a:txBody>
                  <a:tcPr vert="vert270">
                    <a:solidFill>
                      <a:schemeClr val="bg2"/>
                    </a:solidFill>
                  </a:tcPr>
                </a:tc>
                <a:tc>
                  <a:txBody>
                    <a:bodyPr/>
                    <a:lstStyle/>
                    <a:p>
                      <a:r>
                        <a:rPr lang="en-US" sz="1050" b="0" dirty="0">
                          <a:solidFill>
                            <a:sysClr val="windowText" lastClr="000000"/>
                          </a:solidFill>
                        </a:rPr>
                        <a:t>2015</a:t>
                      </a:r>
                    </a:p>
                  </a:txBody>
                  <a:tcPr vert="vert270">
                    <a:solidFill>
                      <a:schemeClr val="bg2"/>
                    </a:solidFill>
                  </a:tcPr>
                </a:tc>
                <a:tc>
                  <a:txBody>
                    <a:bodyPr/>
                    <a:lstStyle/>
                    <a:p>
                      <a:r>
                        <a:rPr lang="en-US" sz="1050" b="0" dirty="0">
                          <a:solidFill>
                            <a:sysClr val="windowText" lastClr="000000"/>
                          </a:solidFill>
                        </a:rPr>
                        <a:t>2016</a:t>
                      </a:r>
                    </a:p>
                  </a:txBody>
                  <a:tcPr vert="vert270">
                    <a:solidFill>
                      <a:schemeClr val="bg2"/>
                    </a:solidFill>
                  </a:tcPr>
                </a:tc>
                <a:tc>
                  <a:txBody>
                    <a:bodyPr/>
                    <a:lstStyle/>
                    <a:p>
                      <a:r>
                        <a:rPr lang="en-US" sz="1050" b="0" dirty="0">
                          <a:solidFill>
                            <a:sysClr val="windowText" lastClr="000000"/>
                          </a:solidFill>
                        </a:rPr>
                        <a:t>2017</a:t>
                      </a:r>
                    </a:p>
                  </a:txBody>
                  <a:tcPr vert="vert270">
                    <a:solidFill>
                      <a:schemeClr val="bg2"/>
                    </a:solidFill>
                  </a:tcPr>
                </a:tc>
                <a:tc>
                  <a:txBody>
                    <a:bodyPr/>
                    <a:lstStyle/>
                    <a:p>
                      <a:r>
                        <a:rPr lang="en-US" sz="1050" b="0" dirty="0">
                          <a:solidFill>
                            <a:sysClr val="windowText" lastClr="000000"/>
                          </a:solidFill>
                        </a:rPr>
                        <a:t>2018</a:t>
                      </a:r>
                    </a:p>
                  </a:txBody>
                  <a:tcPr vert="vert270">
                    <a:solidFill>
                      <a:schemeClr val="bg2"/>
                    </a:solidFill>
                  </a:tcPr>
                </a:tc>
                <a:tc>
                  <a:txBody>
                    <a:bodyPr/>
                    <a:lstStyle/>
                    <a:p>
                      <a:r>
                        <a:rPr lang="en-US" sz="1050" b="0" dirty="0">
                          <a:solidFill>
                            <a:sysClr val="windowText" lastClr="000000"/>
                          </a:solidFill>
                        </a:rPr>
                        <a:t>2019</a:t>
                      </a:r>
                    </a:p>
                  </a:txBody>
                  <a:tcPr vert="vert270">
                    <a:solidFill>
                      <a:schemeClr val="bg2"/>
                    </a:solidFill>
                  </a:tcPr>
                </a:tc>
                <a:tc>
                  <a:txBody>
                    <a:bodyPr/>
                    <a:lstStyle/>
                    <a:p>
                      <a:r>
                        <a:rPr lang="en-US" sz="1050" b="0" dirty="0">
                          <a:solidFill>
                            <a:sysClr val="windowText" lastClr="000000"/>
                          </a:solidFill>
                        </a:rPr>
                        <a:t>2020</a:t>
                      </a:r>
                    </a:p>
                  </a:txBody>
                  <a:tcPr vert="vert270">
                    <a:solidFill>
                      <a:schemeClr val="bg2"/>
                    </a:solidFill>
                  </a:tcPr>
                </a:tc>
                <a:tc>
                  <a:txBody>
                    <a:bodyPr/>
                    <a:lstStyle/>
                    <a:p>
                      <a:r>
                        <a:rPr lang="en-US" sz="1050" b="0" dirty="0">
                          <a:solidFill>
                            <a:sysClr val="windowText" lastClr="000000"/>
                          </a:solidFill>
                        </a:rPr>
                        <a:t>2021</a:t>
                      </a:r>
                    </a:p>
                  </a:txBody>
                  <a:tcPr vert="vert270">
                    <a:solidFill>
                      <a:schemeClr val="bg2"/>
                    </a:solidFill>
                  </a:tcPr>
                </a:tc>
                <a:tc>
                  <a:txBody>
                    <a:bodyPr/>
                    <a:lstStyle/>
                    <a:p>
                      <a:r>
                        <a:rPr lang="en-US" sz="1050" b="0" dirty="0">
                          <a:solidFill>
                            <a:sysClr val="windowText" lastClr="000000"/>
                          </a:solidFill>
                        </a:rPr>
                        <a:t>2022</a:t>
                      </a:r>
                    </a:p>
                  </a:txBody>
                  <a:tcPr vert="vert270">
                    <a:solidFill>
                      <a:schemeClr val="bg2"/>
                    </a:solidFill>
                  </a:tcPr>
                </a:tc>
                <a:tc>
                  <a:txBody>
                    <a:bodyPr/>
                    <a:lstStyle/>
                    <a:p>
                      <a:r>
                        <a:rPr lang="en-US" sz="1050" b="0" dirty="0">
                          <a:solidFill>
                            <a:sysClr val="windowText" lastClr="000000"/>
                          </a:solidFill>
                        </a:rPr>
                        <a:t>2023</a:t>
                      </a:r>
                    </a:p>
                  </a:txBody>
                  <a:tcPr vert="vert270">
                    <a:solidFill>
                      <a:schemeClr val="bg2"/>
                    </a:solidFill>
                  </a:tcPr>
                </a:tc>
                <a:tc>
                  <a:txBody>
                    <a:bodyPr/>
                    <a:lstStyle/>
                    <a:p>
                      <a:r>
                        <a:rPr lang="en-US" sz="1050" b="0" dirty="0">
                          <a:solidFill>
                            <a:sysClr val="windowText" lastClr="000000"/>
                          </a:solidFill>
                        </a:rPr>
                        <a:t>2024</a:t>
                      </a:r>
                    </a:p>
                  </a:txBody>
                  <a:tcPr vert="vert270">
                    <a:solidFill>
                      <a:schemeClr val="bg2"/>
                    </a:solidFill>
                  </a:tcPr>
                </a:tc>
                <a:tc>
                  <a:txBody>
                    <a:bodyPr/>
                    <a:lstStyle/>
                    <a:p>
                      <a:r>
                        <a:rPr lang="en-US" sz="1050" b="0" dirty="0">
                          <a:solidFill>
                            <a:sysClr val="windowText" lastClr="000000"/>
                          </a:solidFill>
                        </a:rPr>
                        <a:t>2025</a:t>
                      </a:r>
                    </a:p>
                  </a:txBody>
                  <a:tcPr vert="vert270">
                    <a:solidFill>
                      <a:schemeClr val="bg2"/>
                    </a:solidFill>
                  </a:tcPr>
                </a:tc>
                <a:tc>
                  <a:txBody>
                    <a:bodyPr/>
                    <a:lstStyle/>
                    <a:p>
                      <a:r>
                        <a:rPr lang="en-US" sz="1050" b="0" dirty="0">
                          <a:solidFill>
                            <a:sysClr val="windowText" lastClr="000000"/>
                          </a:solidFill>
                        </a:rPr>
                        <a:t>2026</a:t>
                      </a:r>
                    </a:p>
                  </a:txBody>
                  <a:tcPr vert="vert270">
                    <a:solidFill>
                      <a:schemeClr val="bg2"/>
                    </a:solidFill>
                  </a:tcPr>
                </a:tc>
                <a:extLst>
                  <a:ext uri="{0D108BD9-81ED-4DB2-BD59-A6C34878D82A}">
                    <a16:rowId xmlns:a16="http://schemas.microsoft.com/office/drawing/2014/main" val="787974685"/>
                  </a:ext>
                </a:extLst>
              </a:tr>
            </a:tbl>
          </a:graphicData>
        </a:graphic>
      </p:graphicFrame>
      <p:sp>
        <p:nvSpPr>
          <p:cNvPr id="11" name="TextBox 10">
            <a:extLst>
              <a:ext uri="{FF2B5EF4-FFF2-40B4-BE49-F238E27FC236}">
                <a16:creationId xmlns:a16="http://schemas.microsoft.com/office/drawing/2014/main" id="{354B6A58-9B07-49F8-7039-9683EA32DC8D}"/>
              </a:ext>
            </a:extLst>
          </p:cNvPr>
          <p:cNvSpPr txBox="1"/>
          <p:nvPr/>
        </p:nvSpPr>
        <p:spPr>
          <a:xfrm>
            <a:off x="325210" y="4620969"/>
            <a:ext cx="11430000" cy="1692771"/>
          </a:xfrm>
          <a:prstGeom prst="rect">
            <a:avLst/>
          </a:prstGeom>
          <a:noFill/>
        </p:spPr>
        <p:txBody>
          <a:bodyPr wrap="square" rtlCol="0">
            <a:spAutoFit/>
          </a:bodyPr>
          <a:lstStyle/>
          <a:p>
            <a:pPr marL="285750" indent="-285750">
              <a:buFont typeface="Arial" panose="020B0604020202020204" pitchFamily="34" charset="0"/>
              <a:buChar char="•"/>
            </a:pPr>
            <a:r>
              <a:rPr lang="en-US" sz="2400" dirty="0">
                <a:latin typeface="Century Gothic" panose="020B0502020202020204" pitchFamily="34" charset="0"/>
              </a:rPr>
              <a:t>SNS Beam Test Facility can validate PIC model for bunch evolution</a:t>
            </a:r>
          </a:p>
          <a:p>
            <a:pPr marL="742950" lvl="1" indent="-285750">
              <a:buFontTx/>
              <a:buChar char="-"/>
            </a:pPr>
            <a:r>
              <a:rPr lang="en-US" sz="1600" dirty="0"/>
              <a:t>Particularly on formation / transport of nonlinear tails / halo</a:t>
            </a:r>
          </a:p>
          <a:p>
            <a:pPr marL="742950" lvl="1" indent="-285750">
              <a:buFontTx/>
              <a:buChar char="-"/>
            </a:pPr>
            <a:r>
              <a:rPr lang="en-US" sz="1600" dirty="0"/>
              <a:t>Some BTF diagnostics being implemented for SNS MEBT</a:t>
            </a:r>
          </a:p>
          <a:p>
            <a:pPr marL="742950" lvl="1" indent="-285750">
              <a:buFont typeface="Arial" panose="020B0604020202020204" pitchFamily="34" charset="0"/>
              <a:buChar char="•"/>
            </a:pPr>
            <a:endParaRPr lang="en-US" sz="2400" dirty="0">
              <a:latin typeface="Century Gothic" panose="020B0502020202020204" pitchFamily="34" charset="0"/>
            </a:endParaRPr>
          </a:p>
          <a:p>
            <a:pPr marL="285750" indent="-285750">
              <a:buFont typeface="Arial" panose="020B0604020202020204" pitchFamily="34" charset="0"/>
              <a:buChar char="•"/>
            </a:pPr>
            <a:r>
              <a:rPr lang="en-US" sz="2400" dirty="0">
                <a:latin typeface="Century Gothic" panose="020B0502020202020204" pitchFamily="34" charset="0"/>
              </a:rPr>
              <a:t>Better physics knowledge can improve operations</a:t>
            </a:r>
          </a:p>
        </p:txBody>
      </p:sp>
      <p:sp>
        <p:nvSpPr>
          <p:cNvPr id="13" name="Rectangle 12">
            <a:extLst>
              <a:ext uri="{FF2B5EF4-FFF2-40B4-BE49-F238E27FC236}">
                <a16:creationId xmlns:a16="http://schemas.microsoft.com/office/drawing/2014/main" id="{FB3EE20E-DACC-2437-284F-6C9A21DC7CFF}"/>
              </a:ext>
            </a:extLst>
          </p:cNvPr>
          <p:cNvSpPr/>
          <p:nvPr/>
        </p:nvSpPr>
        <p:spPr>
          <a:xfrm>
            <a:off x="3626161" y="2163665"/>
            <a:ext cx="3966071" cy="26440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350" dirty="0"/>
              <a:t>Development of better tools, diagnostics, </a:t>
            </a:r>
            <a:r>
              <a:rPr lang="en-US" sz="1350" dirty="0" err="1"/>
              <a:t>PyORBIT</a:t>
            </a:r>
            <a:endParaRPr lang="en-US" sz="1350" dirty="0"/>
          </a:p>
        </p:txBody>
      </p:sp>
      <p:sp>
        <p:nvSpPr>
          <p:cNvPr id="15" name="Rectangle 14">
            <a:extLst>
              <a:ext uri="{FF2B5EF4-FFF2-40B4-BE49-F238E27FC236}">
                <a16:creationId xmlns:a16="http://schemas.microsoft.com/office/drawing/2014/main" id="{0366BFB3-C713-AE67-472F-28CE5D808BA1}"/>
              </a:ext>
            </a:extLst>
          </p:cNvPr>
          <p:cNvSpPr/>
          <p:nvPr/>
        </p:nvSpPr>
        <p:spPr>
          <a:xfrm>
            <a:off x="4182729" y="2498923"/>
            <a:ext cx="3427801" cy="26843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400" dirty="0"/>
              <a:t>BTF beam dynamics project</a:t>
            </a:r>
          </a:p>
        </p:txBody>
      </p:sp>
    </p:spTree>
    <p:extLst>
      <p:ext uri="{BB962C8B-B14F-4D97-AF65-F5344CB8AC3E}">
        <p14:creationId xmlns:p14="http://schemas.microsoft.com/office/powerpoint/2010/main" val="11021240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0DBD1A-899E-968D-AD69-E7497EC64839}"/>
              </a:ext>
            </a:extLst>
          </p:cNvPr>
          <p:cNvSpPr>
            <a:spLocks noGrp="1"/>
          </p:cNvSpPr>
          <p:nvPr>
            <p:ph type="ctrTitle"/>
          </p:nvPr>
        </p:nvSpPr>
        <p:spPr/>
        <p:txBody>
          <a:bodyPr/>
          <a:lstStyle/>
          <a:p>
            <a:r>
              <a:rPr lang="en-US" dirty="0"/>
              <a:t>Thanks for your attention</a:t>
            </a:r>
          </a:p>
        </p:txBody>
      </p:sp>
      <p:sp>
        <p:nvSpPr>
          <p:cNvPr id="3" name="Subtitle 2">
            <a:extLst>
              <a:ext uri="{FF2B5EF4-FFF2-40B4-BE49-F238E27FC236}">
                <a16:creationId xmlns:a16="http://schemas.microsoft.com/office/drawing/2014/main" id="{B3828975-77C3-D608-8523-9573ADBBFB69}"/>
              </a:ext>
            </a:extLst>
          </p:cNvPr>
          <p:cNvSpPr>
            <a:spLocks noGrp="1"/>
          </p:cNvSpPr>
          <p:nvPr>
            <p:ph type="subTitle" idx="1"/>
          </p:nvPr>
        </p:nvSpPr>
        <p:spPr/>
        <p:txBody>
          <a:bodyPr/>
          <a:lstStyle/>
          <a:p>
            <a:r>
              <a:rPr lang="en-US" dirty="0"/>
              <a:t>Remaining slides back-up</a:t>
            </a:r>
          </a:p>
        </p:txBody>
      </p:sp>
    </p:spTree>
    <p:extLst>
      <p:ext uri="{BB962C8B-B14F-4D97-AF65-F5344CB8AC3E}">
        <p14:creationId xmlns:p14="http://schemas.microsoft.com/office/powerpoint/2010/main" val="28604237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8C42D-272A-4A1A-BF9B-5814488774D1}"/>
              </a:ext>
            </a:extLst>
          </p:cNvPr>
          <p:cNvSpPr>
            <a:spLocks noGrp="1"/>
          </p:cNvSpPr>
          <p:nvPr>
            <p:ph type="title"/>
          </p:nvPr>
        </p:nvSpPr>
        <p:spPr/>
        <p:txBody>
          <a:bodyPr/>
          <a:lstStyle/>
          <a:p>
            <a:r>
              <a:rPr lang="en-US" dirty="0"/>
              <a:t>PARMILA – </a:t>
            </a:r>
            <a:r>
              <a:rPr lang="en-US" dirty="0" err="1"/>
              <a:t>PyORBIT</a:t>
            </a:r>
            <a:r>
              <a:rPr lang="en-US" dirty="0"/>
              <a:t> X RMS (3D </a:t>
            </a:r>
            <a:r>
              <a:rPr lang="en-US" dirty="0" err="1"/>
              <a:t>Waterbag</a:t>
            </a:r>
            <a:r>
              <a:rPr lang="en-US" dirty="0"/>
              <a:t>, 3D FFT SC)</a:t>
            </a:r>
          </a:p>
        </p:txBody>
      </p:sp>
      <p:pic>
        <p:nvPicPr>
          <p:cNvPr id="4" name="Picture 3">
            <a:extLst>
              <a:ext uri="{FF2B5EF4-FFF2-40B4-BE49-F238E27FC236}">
                <a16:creationId xmlns:a16="http://schemas.microsoft.com/office/drawing/2014/main" id="{DC840741-5B75-4602-8276-F397B03F058D}"/>
              </a:ext>
            </a:extLst>
          </p:cNvPr>
          <p:cNvPicPr>
            <a:picLocks noChangeAspect="1"/>
          </p:cNvPicPr>
          <p:nvPr/>
        </p:nvPicPr>
        <p:blipFill>
          <a:blip r:embed="rId2"/>
          <a:stretch>
            <a:fillRect/>
          </a:stretch>
        </p:blipFill>
        <p:spPr>
          <a:xfrm>
            <a:off x="332233" y="1097496"/>
            <a:ext cx="3912216" cy="2998800"/>
          </a:xfrm>
          <a:prstGeom prst="rect">
            <a:avLst/>
          </a:prstGeom>
        </p:spPr>
      </p:pic>
      <p:pic>
        <p:nvPicPr>
          <p:cNvPr id="5" name="Picture 4">
            <a:extLst>
              <a:ext uri="{FF2B5EF4-FFF2-40B4-BE49-F238E27FC236}">
                <a16:creationId xmlns:a16="http://schemas.microsoft.com/office/drawing/2014/main" id="{4FAEC5E6-19C7-4C6D-B33B-4F22BE5BB723}"/>
              </a:ext>
            </a:extLst>
          </p:cNvPr>
          <p:cNvPicPr>
            <a:picLocks noChangeAspect="1"/>
          </p:cNvPicPr>
          <p:nvPr/>
        </p:nvPicPr>
        <p:blipFill>
          <a:blip r:embed="rId3"/>
          <a:stretch>
            <a:fillRect/>
          </a:stretch>
        </p:blipFill>
        <p:spPr>
          <a:xfrm>
            <a:off x="4188659" y="1097496"/>
            <a:ext cx="3912216" cy="2998800"/>
          </a:xfrm>
          <a:prstGeom prst="rect">
            <a:avLst/>
          </a:prstGeom>
        </p:spPr>
      </p:pic>
      <p:pic>
        <p:nvPicPr>
          <p:cNvPr id="7" name="Picture 6">
            <a:extLst>
              <a:ext uri="{FF2B5EF4-FFF2-40B4-BE49-F238E27FC236}">
                <a16:creationId xmlns:a16="http://schemas.microsoft.com/office/drawing/2014/main" id="{EDD1B3BB-9278-4138-A400-5498CF96C922}"/>
              </a:ext>
            </a:extLst>
          </p:cNvPr>
          <p:cNvPicPr>
            <a:picLocks noChangeAspect="1"/>
          </p:cNvPicPr>
          <p:nvPr/>
        </p:nvPicPr>
        <p:blipFill>
          <a:blip r:embed="rId4"/>
          <a:stretch>
            <a:fillRect/>
          </a:stretch>
        </p:blipFill>
        <p:spPr>
          <a:xfrm>
            <a:off x="8045085" y="1097496"/>
            <a:ext cx="3912216" cy="2998800"/>
          </a:xfrm>
          <a:prstGeom prst="rect">
            <a:avLst/>
          </a:prstGeom>
        </p:spPr>
      </p:pic>
      <p:sp>
        <p:nvSpPr>
          <p:cNvPr id="8" name="TextBox 7">
            <a:extLst>
              <a:ext uri="{FF2B5EF4-FFF2-40B4-BE49-F238E27FC236}">
                <a16:creationId xmlns:a16="http://schemas.microsoft.com/office/drawing/2014/main" id="{B9BFFF3C-95D6-4754-8E7A-32DB83E9E7BA}"/>
              </a:ext>
            </a:extLst>
          </p:cNvPr>
          <p:cNvSpPr txBox="1"/>
          <p:nvPr/>
        </p:nvSpPr>
        <p:spPr>
          <a:xfrm>
            <a:off x="1786128" y="4379977"/>
            <a:ext cx="1218603" cy="535531"/>
          </a:xfrm>
          <a:prstGeom prst="rect">
            <a:avLst/>
          </a:prstGeom>
          <a:noFill/>
        </p:spPr>
        <p:txBody>
          <a:bodyPr wrap="none" rtlCol="0">
            <a:spAutoFit/>
          </a:bodyPr>
          <a:lstStyle/>
          <a:p>
            <a:pPr algn="l">
              <a:lnSpc>
                <a:spcPct val="90000"/>
              </a:lnSpc>
            </a:pPr>
            <a:r>
              <a:rPr lang="en-US" sz="3200" b="1" dirty="0">
                <a:latin typeface="+mn-lt"/>
              </a:rPr>
              <a:t>1 mA</a:t>
            </a:r>
          </a:p>
        </p:txBody>
      </p:sp>
      <p:sp>
        <p:nvSpPr>
          <p:cNvPr id="9" name="TextBox 8">
            <a:extLst>
              <a:ext uri="{FF2B5EF4-FFF2-40B4-BE49-F238E27FC236}">
                <a16:creationId xmlns:a16="http://schemas.microsoft.com/office/drawing/2014/main" id="{156D35BC-A91A-49C9-B603-D5F61E0C0435}"/>
              </a:ext>
            </a:extLst>
          </p:cNvPr>
          <p:cNvSpPr txBox="1"/>
          <p:nvPr/>
        </p:nvSpPr>
        <p:spPr>
          <a:xfrm>
            <a:off x="5208434" y="4379977"/>
            <a:ext cx="1447832" cy="535531"/>
          </a:xfrm>
          <a:prstGeom prst="rect">
            <a:avLst/>
          </a:prstGeom>
          <a:noFill/>
        </p:spPr>
        <p:txBody>
          <a:bodyPr wrap="none" rtlCol="0">
            <a:spAutoFit/>
          </a:bodyPr>
          <a:lstStyle/>
          <a:p>
            <a:pPr algn="l">
              <a:lnSpc>
                <a:spcPct val="90000"/>
              </a:lnSpc>
            </a:pPr>
            <a:r>
              <a:rPr lang="en-US" sz="3200" b="1" dirty="0">
                <a:latin typeface="+mn-lt"/>
              </a:rPr>
              <a:t>15 mA</a:t>
            </a:r>
          </a:p>
        </p:txBody>
      </p:sp>
      <p:sp>
        <p:nvSpPr>
          <p:cNvPr id="10" name="TextBox 9">
            <a:extLst>
              <a:ext uri="{FF2B5EF4-FFF2-40B4-BE49-F238E27FC236}">
                <a16:creationId xmlns:a16="http://schemas.microsoft.com/office/drawing/2014/main" id="{413E866B-97E7-45EA-A53E-BDCA58DA1285}"/>
              </a:ext>
            </a:extLst>
          </p:cNvPr>
          <p:cNvSpPr txBox="1"/>
          <p:nvPr/>
        </p:nvSpPr>
        <p:spPr>
          <a:xfrm>
            <a:off x="8883912" y="4379976"/>
            <a:ext cx="1447832" cy="535531"/>
          </a:xfrm>
          <a:prstGeom prst="rect">
            <a:avLst/>
          </a:prstGeom>
          <a:noFill/>
        </p:spPr>
        <p:txBody>
          <a:bodyPr wrap="none" rtlCol="0">
            <a:spAutoFit/>
          </a:bodyPr>
          <a:lstStyle/>
          <a:p>
            <a:pPr algn="l">
              <a:lnSpc>
                <a:spcPct val="90000"/>
              </a:lnSpc>
            </a:pPr>
            <a:r>
              <a:rPr lang="en-US" sz="3200" b="1" dirty="0">
                <a:latin typeface="+mn-lt"/>
              </a:rPr>
              <a:t>38 mA</a:t>
            </a:r>
          </a:p>
        </p:txBody>
      </p:sp>
      <p:sp>
        <p:nvSpPr>
          <p:cNvPr id="11" name="TextBox 10">
            <a:extLst>
              <a:ext uri="{FF2B5EF4-FFF2-40B4-BE49-F238E27FC236}">
                <a16:creationId xmlns:a16="http://schemas.microsoft.com/office/drawing/2014/main" id="{B4DA38A0-8E79-48B5-AC09-58AE916921DE}"/>
              </a:ext>
            </a:extLst>
          </p:cNvPr>
          <p:cNvSpPr txBox="1"/>
          <p:nvPr/>
        </p:nvSpPr>
        <p:spPr>
          <a:xfrm>
            <a:off x="3754369" y="5207396"/>
            <a:ext cx="3929281" cy="535531"/>
          </a:xfrm>
          <a:prstGeom prst="rect">
            <a:avLst/>
          </a:prstGeom>
          <a:noFill/>
        </p:spPr>
        <p:txBody>
          <a:bodyPr wrap="none" rtlCol="0">
            <a:spAutoFit/>
          </a:bodyPr>
          <a:lstStyle/>
          <a:p>
            <a:pPr algn="l">
              <a:lnSpc>
                <a:spcPct val="90000"/>
              </a:lnSpc>
            </a:pPr>
            <a:r>
              <a:rPr lang="en-US" sz="3200" b="1" dirty="0">
                <a:latin typeface="+mn-lt"/>
              </a:rPr>
              <a:t>Horizontal RMS size</a:t>
            </a:r>
          </a:p>
        </p:txBody>
      </p:sp>
    </p:spTree>
    <p:extLst>
      <p:ext uri="{BB962C8B-B14F-4D97-AF65-F5344CB8AC3E}">
        <p14:creationId xmlns:p14="http://schemas.microsoft.com/office/powerpoint/2010/main" val="1306219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E2CA6F-A9A3-477D-9307-00A0272F6912}"/>
              </a:ext>
            </a:extLst>
          </p:cNvPr>
          <p:cNvSpPr>
            <a:spLocks noGrp="1"/>
          </p:cNvSpPr>
          <p:nvPr>
            <p:ph type="title"/>
          </p:nvPr>
        </p:nvSpPr>
        <p:spPr/>
        <p:txBody>
          <a:bodyPr/>
          <a:lstStyle/>
          <a:p>
            <a:r>
              <a:rPr lang="en-US" dirty="0"/>
              <a:t>Transport to WS14 – 6 mA (No Quads – just Drift)</a:t>
            </a:r>
          </a:p>
        </p:txBody>
      </p:sp>
      <p:pic>
        <p:nvPicPr>
          <p:cNvPr id="5" name="Picture 4" descr="A close up of a mans face&#10;&#10;Description automatically generated">
            <a:extLst>
              <a:ext uri="{FF2B5EF4-FFF2-40B4-BE49-F238E27FC236}">
                <a16:creationId xmlns:a16="http://schemas.microsoft.com/office/drawing/2014/main" id="{B0FF8080-D082-41EF-9F57-6E4625A54F73}"/>
              </a:ext>
            </a:extLst>
          </p:cNvPr>
          <p:cNvPicPr>
            <a:picLocks noChangeAspect="1"/>
          </p:cNvPicPr>
          <p:nvPr/>
        </p:nvPicPr>
        <p:blipFill>
          <a:blip r:embed="rId3"/>
          <a:stretch>
            <a:fillRect/>
          </a:stretch>
        </p:blipFill>
        <p:spPr>
          <a:xfrm>
            <a:off x="429767" y="909828"/>
            <a:ext cx="6258697" cy="4604707"/>
          </a:xfrm>
          <a:prstGeom prst="rect">
            <a:avLst/>
          </a:prstGeom>
        </p:spPr>
      </p:pic>
      <p:pic>
        <p:nvPicPr>
          <p:cNvPr id="7" name="Picture 6" descr="A screenshot of a cell phone&#10;&#10;Description automatically generated">
            <a:extLst>
              <a:ext uri="{FF2B5EF4-FFF2-40B4-BE49-F238E27FC236}">
                <a16:creationId xmlns:a16="http://schemas.microsoft.com/office/drawing/2014/main" id="{DE12E9AA-977E-4B84-BFF0-C335A64AB4E9}"/>
              </a:ext>
            </a:extLst>
          </p:cNvPr>
          <p:cNvPicPr>
            <a:picLocks noChangeAspect="1"/>
          </p:cNvPicPr>
          <p:nvPr/>
        </p:nvPicPr>
        <p:blipFill>
          <a:blip r:embed="rId4"/>
          <a:stretch>
            <a:fillRect/>
          </a:stretch>
        </p:blipFill>
        <p:spPr>
          <a:xfrm>
            <a:off x="5943063" y="974679"/>
            <a:ext cx="6141399" cy="4539856"/>
          </a:xfrm>
          <a:prstGeom prst="rect">
            <a:avLst/>
          </a:prstGeom>
        </p:spPr>
      </p:pic>
      <p:sp>
        <p:nvSpPr>
          <p:cNvPr id="8" name="TextBox 7">
            <a:extLst>
              <a:ext uri="{FF2B5EF4-FFF2-40B4-BE49-F238E27FC236}">
                <a16:creationId xmlns:a16="http://schemas.microsoft.com/office/drawing/2014/main" id="{DF21E656-08C5-42BE-8F39-98E28DC78789}"/>
              </a:ext>
            </a:extLst>
          </p:cNvPr>
          <p:cNvSpPr txBox="1"/>
          <p:nvPr/>
        </p:nvSpPr>
        <p:spPr>
          <a:xfrm>
            <a:off x="4262511" y="1582616"/>
            <a:ext cx="1287532" cy="341632"/>
          </a:xfrm>
          <a:prstGeom prst="rect">
            <a:avLst/>
          </a:prstGeom>
          <a:noFill/>
        </p:spPr>
        <p:txBody>
          <a:bodyPr wrap="none" rtlCol="0">
            <a:spAutoFit/>
          </a:bodyPr>
          <a:lstStyle/>
          <a:p>
            <a:pPr algn="l">
              <a:lnSpc>
                <a:spcPct val="90000"/>
              </a:lnSpc>
            </a:pPr>
            <a:r>
              <a:rPr lang="en-US" b="1" dirty="0">
                <a:solidFill>
                  <a:srgbClr val="070DF7"/>
                </a:solidFill>
                <a:latin typeface="+mn-lt"/>
              </a:rPr>
              <a:t>Horizontal</a:t>
            </a:r>
          </a:p>
        </p:txBody>
      </p:sp>
      <p:sp>
        <p:nvSpPr>
          <p:cNvPr id="9" name="TextBox 8">
            <a:extLst>
              <a:ext uri="{FF2B5EF4-FFF2-40B4-BE49-F238E27FC236}">
                <a16:creationId xmlns:a16="http://schemas.microsoft.com/office/drawing/2014/main" id="{BE9B4CA6-69B2-4265-B6EC-732349E58EE1}"/>
              </a:ext>
            </a:extLst>
          </p:cNvPr>
          <p:cNvSpPr txBox="1"/>
          <p:nvPr/>
        </p:nvSpPr>
        <p:spPr>
          <a:xfrm>
            <a:off x="10013853" y="1584620"/>
            <a:ext cx="1048685" cy="341632"/>
          </a:xfrm>
          <a:prstGeom prst="rect">
            <a:avLst/>
          </a:prstGeom>
          <a:noFill/>
        </p:spPr>
        <p:txBody>
          <a:bodyPr wrap="none" rtlCol="0">
            <a:spAutoFit/>
          </a:bodyPr>
          <a:lstStyle/>
          <a:p>
            <a:pPr algn="l">
              <a:lnSpc>
                <a:spcPct val="90000"/>
              </a:lnSpc>
            </a:pPr>
            <a:r>
              <a:rPr lang="en-US" b="1" dirty="0">
                <a:solidFill>
                  <a:srgbClr val="070DF7"/>
                </a:solidFill>
                <a:latin typeface="+mn-lt"/>
              </a:rPr>
              <a:t>Vertical</a:t>
            </a:r>
          </a:p>
        </p:txBody>
      </p:sp>
      <p:sp>
        <p:nvSpPr>
          <p:cNvPr id="10" name="TextBox 9">
            <a:extLst>
              <a:ext uri="{FF2B5EF4-FFF2-40B4-BE49-F238E27FC236}">
                <a16:creationId xmlns:a16="http://schemas.microsoft.com/office/drawing/2014/main" id="{3B338DCE-0E26-4382-84C1-6A20ACFED0AA}"/>
              </a:ext>
            </a:extLst>
          </p:cNvPr>
          <p:cNvSpPr txBox="1"/>
          <p:nvPr/>
        </p:nvSpPr>
        <p:spPr>
          <a:xfrm>
            <a:off x="2516242" y="5463206"/>
            <a:ext cx="7353295" cy="840230"/>
          </a:xfrm>
          <a:prstGeom prst="rect">
            <a:avLst/>
          </a:prstGeom>
          <a:noFill/>
        </p:spPr>
        <p:txBody>
          <a:bodyPr wrap="none" rtlCol="0">
            <a:spAutoFit/>
          </a:bodyPr>
          <a:lstStyle/>
          <a:p>
            <a:pPr algn="l">
              <a:lnSpc>
                <a:spcPct val="90000"/>
              </a:lnSpc>
            </a:pPr>
            <a:r>
              <a:rPr lang="en-US" b="1" dirty="0">
                <a:solidFill>
                  <a:srgbClr val="00B050"/>
                </a:solidFill>
                <a:latin typeface="+mn-lt"/>
              </a:rPr>
              <a:t>Points – three times measurements of WS14 for all last 4 quads off</a:t>
            </a:r>
          </a:p>
          <a:p>
            <a:pPr algn="l">
              <a:lnSpc>
                <a:spcPct val="90000"/>
              </a:lnSpc>
            </a:pPr>
            <a:r>
              <a:rPr lang="en-US" b="1" dirty="0">
                <a:solidFill>
                  <a:srgbClr val="FF0000"/>
                </a:solidFill>
                <a:latin typeface="+mn-lt"/>
              </a:rPr>
              <a:t>Red curve – </a:t>
            </a:r>
            <a:r>
              <a:rPr lang="en-US" b="1" dirty="0" err="1">
                <a:solidFill>
                  <a:srgbClr val="FF0000"/>
                </a:solidFill>
                <a:latin typeface="+mn-lt"/>
              </a:rPr>
              <a:t>PyORBIT</a:t>
            </a:r>
            <a:r>
              <a:rPr lang="en-US" b="1" dirty="0">
                <a:solidFill>
                  <a:srgbClr val="FF0000"/>
                </a:solidFill>
                <a:latin typeface="+mn-lt"/>
              </a:rPr>
              <a:t> emittance distribution tracking</a:t>
            </a:r>
          </a:p>
          <a:p>
            <a:pPr algn="ctr">
              <a:lnSpc>
                <a:spcPct val="90000"/>
              </a:lnSpc>
            </a:pPr>
            <a:r>
              <a:rPr lang="en-US" b="1" dirty="0">
                <a:latin typeface="+mn-lt"/>
              </a:rPr>
              <a:t>Simulations show too narrow shapes</a:t>
            </a:r>
          </a:p>
        </p:txBody>
      </p:sp>
    </p:spTree>
    <p:extLst>
      <p:ext uri="{BB962C8B-B14F-4D97-AF65-F5344CB8AC3E}">
        <p14:creationId xmlns:p14="http://schemas.microsoft.com/office/powerpoint/2010/main" val="20521012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00106A-1D05-E9F2-4A39-9458280384D6}"/>
              </a:ext>
            </a:extLst>
          </p:cNvPr>
          <p:cNvSpPr>
            <a:spLocks noGrp="1"/>
          </p:cNvSpPr>
          <p:nvPr>
            <p:ph type="title"/>
          </p:nvPr>
        </p:nvSpPr>
        <p:spPr/>
        <p:txBody>
          <a:bodyPr/>
          <a:lstStyle/>
          <a:p>
            <a:r>
              <a:rPr lang="en-US" dirty="0"/>
              <a:t>MEBT/DTL/CCL</a:t>
            </a:r>
          </a:p>
        </p:txBody>
      </p:sp>
      <p:pic>
        <p:nvPicPr>
          <p:cNvPr id="5" name="Picture 4">
            <a:extLst>
              <a:ext uri="{FF2B5EF4-FFF2-40B4-BE49-F238E27FC236}">
                <a16:creationId xmlns:a16="http://schemas.microsoft.com/office/drawing/2014/main" id="{23EA69DE-9C5D-32AD-5398-A8C5BDDF7F05}"/>
              </a:ext>
            </a:extLst>
          </p:cNvPr>
          <p:cNvPicPr>
            <a:picLocks noChangeAspect="1"/>
          </p:cNvPicPr>
          <p:nvPr/>
        </p:nvPicPr>
        <p:blipFill>
          <a:blip r:embed="rId3"/>
          <a:stretch>
            <a:fillRect/>
          </a:stretch>
        </p:blipFill>
        <p:spPr>
          <a:xfrm>
            <a:off x="429767" y="1721567"/>
            <a:ext cx="3815662" cy="2827606"/>
          </a:xfrm>
          <a:prstGeom prst="rect">
            <a:avLst/>
          </a:prstGeom>
        </p:spPr>
      </p:pic>
      <p:pic>
        <p:nvPicPr>
          <p:cNvPr id="7" name="Picture 6">
            <a:extLst>
              <a:ext uri="{FF2B5EF4-FFF2-40B4-BE49-F238E27FC236}">
                <a16:creationId xmlns:a16="http://schemas.microsoft.com/office/drawing/2014/main" id="{70706AE6-A95C-DEA2-DB0D-D4FEEB3BB278}"/>
              </a:ext>
            </a:extLst>
          </p:cNvPr>
          <p:cNvPicPr>
            <a:picLocks noChangeAspect="1"/>
          </p:cNvPicPr>
          <p:nvPr/>
        </p:nvPicPr>
        <p:blipFill>
          <a:blip r:embed="rId4"/>
          <a:stretch>
            <a:fillRect/>
          </a:stretch>
        </p:blipFill>
        <p:spPr>
          <a:xfrm>
            <a:off x="4338483" y="1721567"/>
            <a:ext cx="3815661" cy="2827606"/>
          </a:xfrm>
          <a:prstGeom prst="rect">
            <a:avLst/>
          </a:prstGeom>
        </p:spPr>
      </p:pic>
      <p:pic>
        <p:nvPicPr>
          <p:cNvPr id="9" name="Picture 8">
            <a:extLst>
              <a:ext uri="{FF2B5EF4-FFF2-40B4-BE49-F238E27FC236}">
                <a16:creationId xmlns:a16="http://schemas.microsoft.com/office/drawing/2014/main" id="{27982A1C-DA29-0A5F-6F7A-3D5FAF02D1AB}"/>
              </a:ext>
            </a:extLst>
          </p:cNvPr>
          <p:cNvPicPr>
            <a:picLocks noChangeAspect="1"/>
          </p:cNvPicPr>
          <p:nvPr/>
        </p:nvPicPr>
        <p:blipFill>
          <a:blip r:embed="rId5"/>
          <a:stretch>
            <a:fillRect/>
          </a:stretch>
        </p:blipFill>
        <p:spPr>
          <a:xfrm>
            <a:off x="8154144" y="1721568"/>
            <a:ext cx="3816427" cy="2827606"/>
          </a:xfrm>
          <a:prstGeom prst="rect">
            <a:avLst/>
          </a:prstGeom>
        </p:spPr>
      </p:pic>
      <p:sp>
        <p:nvSpPr>
          <p:cNvPr id="11" name="TextBox 10">
            <a:extLst>
              <a:ext uri="{FF2B5EF4-FFF2-40B4-BE49-F238E27FC236}">
                <a16:creationId xmlns:a16="http://schemas.microsoft.com/office/drawing/2014/main" id="{C84D8264-8498-E370-4540-E10BFDC02478}"/>
              </a:ext>
            </a:extLst>
          </p:cNvPr>
          <p:cNvSpPr txBox="1"/>
          <p:nvPr/>
        </p:nvSpPr>
        <p:spPr>
          <a:xfrm>
            <a:off x="1561342" y="1411676"/>
            <a:ext cx="878767" cy="341632"/>
          </a:xfrm>
          <a:prstGeom prst="rect">
            <a:avLst/>
          </a:prstGeom>
          <a:noFill/>
        </p:spPr>
        <p:txBody>
          <a:bodyPr wrap="none" rtlCol="0">
            <a:spAutoFit/>
          </a:bodyPr>
          <a:lstStyle/>
          <a:p>
            <a:pPr algn="l">
              <a:lnSpc>
                <a:spcPct val="90000"/>
              </a:lnSpc>
            </a:pPr>
            <a:r>
              <a:rPr lang="en-US" dirty="0">
                <a:latin typeface="+mn-lt"/>
              </a:rPr>
              <a:t>MEBT1</a:t>
            </a:r>
          </a:p>
        </p:txBody>
      </p:sp>
      <p:sp>
        <p:nvSpPr>
          <p:cNvPr id="13" name="TextBox 12">
            <a:extLst>
              <a:ext uri="{FF2B5EF4-FFF2-40B4-BE49-F238E27FC236}">
                <a16:creationId xmlns:a16="http://schemas.microsoft.com/office/drawing/2014/main" id="{D945BB30-92D7-09E8-737B-3E994163A00E}"/>
              </a:ext>
            </a:extLst>
          </p:cNvPr>
          <p:cNvSpPr txBox="1"/>
          <p:nvPr/>
        </p:nvSpPr>
        <p:spPr>
          <a:xfrm>
            <a:off x="5799961" y="1411676"/>
            <a:ext cx="689612" cy="341632"/>
          </a:xfrm>
          <a:prstGeom prst="rect">
            <a:avLst/>
          </a:prstGeom>
          <a:noFill/>
        </p:spPr>
        <p:txBody>
          <a:bodyPr wrap="none" rtlCol="0">
            <a:spAutoFit/>
          </a:bodyPr>
          <a:lstStyle/>
          <a:p>
            <a:pPr algn="l">
              <a:lnSpc>
                <a:spcPct val="90000"/>
              </a:lnSpc>
            </a:pPr>
            <a:r>
              <a:rPr lang="en-US" dirty="0">
                <a:latin typeface="+mn-lt"/>
              </a:rPr>
              <a:t>DTL1</a:t>
            </a:r>
          </a:p>
        </p:txBody>
      </p:sp>
      <p:sp>
        <p:nvSpPr>
          <p:cNvPr id="15" name="TextBox 14">
            <a:extLst>
              <a:ext uri="{FF2B5EF4-FFF2-40B4-BE49-F238E27FC236}">
                <a16:creationId xmlns:a16="http://schemas.microsoft.com/office/drawing/2014/main" id="{A3E62ACD-E4AF-0BB8-016D-351D54CBEDBC}"/>
              </a:ext>
            </a:extLst>
          </p:cNvPr>
          <p:cNvSpPr txBox="1"/>
          <p:nvPr/>
        </p:nvSpPr>
        <p:spPr>
          <a:xfrm>
            <a:off x="9476811" y="1411676"/>
            <a:ext cx="795411" cy="341632"/>
          </a:xfrm>
          <a:prstGeom prst="rect">
            <a:avLst/>
          </a:prstGeom>
          <a:noFill/>
        </p:spPr>
        <p:txBody>
          <a:bodyPr wrap="none" rtlCol="0">
            <a:spAutoFit/>
          </a:bodyPr>
          <a:lstStyle/>
          <a:p>
            <a:pPr algn="l">
              <a:lnSpc>
                <a:spcPct val="90000"/>
              </a:lnSpc>
            </a:pPr>
            <a:r>
              <a:rPr lang="en-US" dirty="0">
                <a:latin typeface="+mn-lt"/>
              </a:rPr>
              <a:t>CCL1</a:t>
            </a:r>
          </a:p>
        </p:txBody>
      </p:sp>
    </p:spTree>
    <p:extLst>
      <p:ext uri="{BB962C8B-B14F-4D97-AF65-F5344CB8AC3E}">
        <p14:creationId xmlns:p14="http://schemas.microsoft.com/office/powerpoint/2010/main" val="34816982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C467FF-D99B-45A7-BCC9-BE0DF677A814}"/>
              </a:ext>
            </a:extLst>
          </p:cNvPr>
          <p:cNvSpPr>
            <a:spLocks noGrp="1"/>
          </p:cNvSpPr>
          <p:nvPr>
            <p:ph type="title"/>
          </p:nvPr>
        </p:nvSpPr>
        <p:spPr/>
        <p:txBody>
          <a:bodyPr/>
          <a:lstStyle/>
          <a:p>
            <a:r>
              <a:rPr lang="en-US" dirty="0"/>
              <a:t>Simulations: Design vs. “Real” RF Settings (PyORBIT)</a:t>
            </a:r>
          </a:p>
        </p:txBody>
      </p:sp>
      <p:pic>
        <p:nvPicPr>
          <p:cNvPr id="5" name="Picture 4">
            <a:extLst>
              <a:ext uri="{FF2B5EF4-FFF2-40B4-BE49-F238E27FC236}">
                <a16:creationId xmlns:a16="http://schemas.microsoft.com/office/drawing/2014/main" id="{98034616-C42F-4C79-A1F9-CD146D242ED5}"/>
              </a:ext>
            </a:extLst>
          </p:cNvPr>
          <p:cNvPicPr>
            <a:picLocks noChangeAspect="1"/>
          </p:cNvPicPr>
          <p:nvPr/>
        </p:nvPicPr>
        <p:blipFill>
          <a:blip r:embed="rId2"/>
          <a:stretch>
            <a:fillRect/>
          </a:stretch>
        </p:blipFill>
        <p:spPr>
          <a:xfrm>
            <a:off x="503801" y="1036375"/>
            <a:ext cx="3657600" cy="2714625"/>
          </a:xfrm>
          <a:prstGeom prst="rect">
            <a:avLst/>
          </a:prstGeom>
        </p:spPr>
      </p:pic>
      <p:pic>
        <p:nvPicPr>
          <p:cNvPr id="7" name="Picture 6">
            <a:extLst>
              <a:ext uri="{FF2B5EF4-FFF2-40B4-BE49-F238E27FC236}">
                <a16:creationId xmlns:a16="http://schemas.microsoft.com/office/drawing/2014/main" id="{69BB2940-2B11-4073-B929-4C978CDBE164}"/>
              </a:ext>
            </a:extLst>
          </p:cNvPr>
          <p:cNvPicPr>
            <a:picLocks noChangeAspect="1"/>
          </p:cNvPicPr>
          <p:nvPr/>
        </p:nvPicPr>
        <p:blipFill>
          <a:blip r:embed="rId3"/>
          <a:stretch>
            <a:fillRect/>
          </a:stretch>
        </p:blipFill>
        <p:spPr>
          <a:xfrm>
            <a:off x="4373001" y="1036375"/>
            <a:ext cx="3657600" cy="2714625"/>
          </a:xfrm>
          <a:prstGeom prst="rect">
            <a:avLst/>
          </a:prstGeom>
        </p:spPr>
      </p:pic>
      <p:pic>
        <p:nvPicPr>
          <p:cNvPr id="9" name="Picture 8">
            <a:extLst>
              <a:ext uri="{FF2B5EF4-FFF2-40B4-BE49-F238E27FC236}">
                <a16:creationId xmlns:a16="http://schemas.microsoft.com/office/drawing/2014/main" id="{57B54CA3-B037-4832-924C-7722E9388363}"/>
              </a:ext>
            </a:extLst>
          </p:cNvPr>
          <p:cNvPicPr>
            <a:picLocks noChangeAspect="1"/>
          </p:cNvPicPr>
          <p:nvPr/>
        </p:nvPicPr>
        <p:blipFill>
          <a:blip r:embed="rId4"/>
          <a:stretch>
            <a:fillRect/>
          </a:stretch>
        </p:blipFill>
        <p:spPr>
          <a:xfrm>
            <a:off x="8272423" y="1036374"/>
            <a:ext cx="3657600" cy="2714625"/>
          </a:xfrm>
          <a:prstGeom prst="rect">
            <a:avLst/>
          </a:prstGeom>
        </p:spPr>
      </p:pic>
      <p:sp>
        <p:nvSpPr>
          <p:cNvPr id="10" name="Oval 9">
            <a:extLst>
              <a:ext uri="{FF2B5EF4-FFF2-40B4-BE49-F238E27FC236}">
                <a16:creationId xmlns:a16="http://schemas.microsoft.com/office/drawing/2014/main" id="{8F7FC51B-53E7-4B78-8CE0-0C50FCF3EE7A}"/>
              </a:ext>
            </a:extLst>
          </p:cNvPr>
          <p:cNvSpPr/>
          <p:nvPr/>
        </p:nvSpPr>
        <p:spPr>
          <a:xfrm>
            <a:off x="10035729" y="2622288"/>
            <a:ext cx="483650" cy="687689"/>
          </a:xfrm>
          <a:prstGeom prst="ellipse">
            <a:avLst/>
          </a:prstGeom>
          <a:solidFill>
            <a:schemeClr val="accent2">
              <a:lumMod val="40000"/>
              <a:lumOff val="60000"/>
              <a:alpha val="60000"/>
            </a:schemeClr>
          </a:solidFill>
          <a:ln w="38100">
            <a:solidFill>
              <a:schemeClr val="bg2"/>
            </a:solidFill>
            <a:miter lim="800000"/>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182880" tIns="182880" rIns="182880" bIns="182880" numCol="1" spcCol="0" rtlCol="0" fromWordArt="0" anchor="ctr" anchorCtr="0" forceAA="0" compatLnSpc="1">
            <a:prstTxWarp prst="textNoShape">
              <a:avLst/>
            </a:prstTxWarp>
            <a:noAutofit/>
          </a:bodyPr>
          <a:lstStyle/>
          <a:p>
            <a:pPr algn="l">
              <a:lnSpc>
                <a:spcPct val="90000"/>
              </a:lnSpc>
            </a:pPr>
            <a:endParaRPr lang="en-US" dirty="0">
              <a:solidFill>
                <a:schemeClr val="tx1"/>
              </a:solidFill>
            </a:endParaRPr>
          </a:p>
        </p:txBody>
      </p:sp>
      <p:sp>
        <p:nvSpPr>
          <p:cNvPr id="11" name="TextBox 10">
            <a:extLst>
              <a:ext uri="{FF2B5EF4-FFF2-40B4-BE49-F238E27FC236}">
                <a16:creationId xmlns:a16="http://schemas.microsoft.com/office/drawing/2014/main" id="{72BB5D0C-9E33-4D90-BA4C-FFBC3BC5DD6F}"/>
              </a:ext>
            </a:extLst>
          </p:cNvPr>
          <p:cNvSpPr txBox="1"/>
          <p:nvPr/>
        </p:nvSpPr>
        <p:spPr>
          <a:xfrm>
            <a:off x="9955991" y="1948257"/>
            <a:ext cx="643125" cy="674031"/>
          </a:xfrm>
          <a:prstGeom prst="rect">
            <a:avLst/>
          </a:prstGeom>
          <a:noFill/>
        </p:spPr>
        <p:txBody>
          <a:bodyPr wrap="none" rtlCol="0">
            <a:spAutoFit/>
          </a:bodyPr>
          <a:lstStyle/>
          <a:p>
            <a:pPr algn="ctr">
              <a:lnSpc>
                <a:spcPct val="90000"/>
              </a:lnSpc>
            </a:pPr>
            <a:r>
              <a:rPr lang="en-US" sz="1400" b="1" dirty="0">
                <a:solidFill>
                  <a:srgbClr val="92D050"/>
                </a:solidFill>
                <a:latin typeface="+mn-lt"/>
              </a:rPr>
              <a:t>CCL1</a:t>
            </a:r>
          </a:p>
          <a:p>
            <a:pPr algn="ctr">
              <a:lnSpc>
                <a:spcPct val="90000"/>
              </a:lnSpc>
            </a:pPr>
            <a:r>
              <a:rPr lang="en-US" sz="1400" b="1" dirty="0">
                <a:solidFill>
                  <a:srgbClr val="92D050"/>
                </a:solidFill>
                <a:latin typeface="+mn-lt"/>
              </a:rPr>
              <a:t>near </a:t>
            </a:r>
          </a:p>
          <a:p>
            <a:pPr algn="ctr">
              <a:lnSpc>
                <a:spcPct val="90000"/>
              </a:lnSpc>
            </a:pPr>
            <a:r>
              <a:rPr lang="en-US" sz="1400" b="1" dirty="0">
                <a:solidFill>
                  <a:srgbClr val="92D050"/>
                </a:solidFill>
                <a:latin typeface="+mn-lt"/>
              </a:rPr>
              <a:t>end</a:t>
            </a:r>
          </a:p>
        </p:txBody>
      </p:sp>
      <p:sp>
        <p:nvSpPr>
          <p:cNvPr id="12" name="TextBox 11">
            <a:extLst>
              <a:ext uri="{FF2B5EF4-FFF2-40B4-BE49-F238E27FC236}">
                <a16:creationId xmlns:a16="http://schemas.microsoft.com/office/drawing/2014/main" id="{BA9CFAD9-00B4-4E5D-8999-916F47291941}"/>
              </a:ext>
            </a:extLst>
          </p:cNvPr>
          <p:cNvSpPr txBox="1"/>
          <p:nvPr/>
        </p:nvSpPr>
        <p:spPr>
          <a:xfrm>
            <a:off x="2626659" y="4390406"/>
            <a:ext cx="7736413" cy="840230"/>
          </a:xfrm>
          <a:prstGeom prst="rect">
            <a:avLst/>
          </a:prstGeom>
          <a:noFill/>
        </p:spPr>
        <p:txBody>
          <a:bodyPr wrap="none" rtlCol="0">
            <a:spAutoFit/>
          </a:bodyPr>
          <a:lstStyle/>
          <a:p>
            <a:pPr marL="285750" indent="-285750" algn="l">
              <a:lnSpc>
                <a:spcPct val="90000"/>
              </a:lnSpc>
              <a:buFont typeface="Wingdings" panose="05000000000000000000" pitchFamily="2" charset="2"/>
              <a:buChar char="q"/>
            </a:pPr>
            <a:r>
              <a:rPr lang="en-US" dirty="0">
                <a:latin typeface="+mn-lt"/>
              </a:rPr>
              <a:t>Horizontal and Vertical RMS sizes do not show anything dramatic </a:t>
            </a:r>
          </a:p>
          <a:p>
            <a:pPr marL="285750" indent="-285750" algn="l">
              <a:lnSpc>
                <a:spcPct val="90000"/>
              </a:lnSpc>
              <a:buFont typeface="Wingdings" panose="05000000000000000000" pitchFamily="2" charset="2"/>
              <a:buChar char="q"/>
            </a:pPr>
            <a:r>
              <a:rPr lang="en-US" dirty="0">
                <a:latin typeface="+mn-lt"/>
              </a:rPr>
              <a:t>Longitudinal RMS is awful at MEBT and in general </a:t>
            </a:r>
          </a:p>
          <a:p>
            <a:pPr marL="285750" indent="-285750" algn="l">
              <a:lnSpc>
                <a:spcPct val="90000"/>
              </a:lnSpc>
              <a:buFont typeface="Wingdings" panose="05000000000000000000" pitchFamily="2" charset="2"/>
              <a:buChar char="q"/>
            </a:pPr>
            <a:r>
              <a:rPr lang="en-US" dirty="0">
                <a:latin typeface="+mn-lt"/>
              </a:rPr>
              <a:t>Beam loss started in CCL1  </a:t>
            </a:r>
          </a:p>
        </p:txBody>
      </p:sp>
    </p:spTree>
    <p:extLst>
      <p:ext uri="{BB962C8B-B14F-4D97-AF65-F5344CB8AC3E}">
        <p14:creationId xmlns:p14="http://schemas.microsoft.com/office/powerpoint/2010/main" val="14747100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3C374C-979B-EF3B-31A8-6CC8CFF260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DEC922-BED7-8467-333D-E0317036C826}"/>
              </a:ext>
            </a:extLst>
          </p:cNvPr>
          <p:cNvSpPr>
            <a:spLocks noGrp="1"/>
          </p:cNvSpPr>
          <p:nvPr>
            <p:ph type="title"/>
          </p:nvPr>
        </p:nvSpPr>
        <p:spPr/>
        <p:txBody>
          <a:bodyPr/>
          <a:lstStyle/>
          <a:p>
            <a:r>
              <a:rPr lang="en-US" dirty="0"/>
              <a:t>MEBT model is not consistent across cases/diagnostics</a:t>
            </a:r>
          </a:p>
        </p:txBody>
      </p:sp>
      <p:pic>
        <p:nvPicPr>
          <p:cNvPr id="44" name="Picture 43">
            <a:extLst>
              <a:ext uri="{FF2B5EF4-FFF2-40B4-BE49-F238E27FC236}">
                <a16:creationId xmlns:a16="http://schemas.microsoft.com/office/drawing/2014/main" id="{46C04D65-8261-4B01-0317-F58C9F2BEB19}"/>
              </a:ext>
            </a:extLst>
          </p:cNvPr>
          <p:cNvPicPr>
            <a:picLocks noChangeAspect="1"/>
          </p:cNvPicPr>
          <p:nvPr/>
        </p:nvPicPr>
        <p:blipFill>
          <a:blip r:embed="rId3"/>
          <a:stretch>
            <a:fillRect/>
          </a:stretch>
        </p:blipFill>
        <p:spPr>
          <a:xfrm>
            <a:off x="838471" y="1382288"/>
            <a:ext cx="4990875" cy="3858969"/>
          </a:xfrm>
          <a:prstGeom prst="rect">
            <a:avLst/>
          </a:prstGeom>
        </p:spPr>
      </p:pic>
      <p:pic>
        <p:nvPicPr>
          <p:cNvPr id="47" name="Picture 46">
            <a:extLst>
              <a:ext uri="{FF2B5EF4-FFF2-40B4-BE49-F238E27FC236}">
                <a16:creationId xmlns:a16="http://schemas.microsoft.com/office/drawing/2014/main" id="{02400E4E-3C78-CC27-565A-A6670E639FBE}"/>
              </a:ext>
            </a:extLst>
          </p:cNvPr>
          <p:cNvPicPr>
            <a:picLocks noChangeAspect="1"/>
          </p:cNvPicPr>
          <p:nvPr/>
        </p:nvPicPr>
        <p:blipFill>
          <a:blip r:embed="rId4"/>
          <a:stretch>
            <a:fillRect/>
          </a:stretch>
        </p:blipFill>
        <p:spPr>
          <a:xfrm>
            <a:off x="5952825" y="1317800"/>
            <a:ext cx="5156200" cy="4006850"/>
          </a:xfrm>
          <a:prstGeom prst="rect">
            <a:avLst/>
          </a:prstGeom>
        </p:spPr>
      </p:pic>
      <p:cxnSp>
        <p:nvCxnSpPr>
          <p:cNvPr id="53" name="Straight Arrow Connector 52">
            <a:extLst>
              <a:ext uri="{FF2B5EF4-FFF2-40B4-BE49-F238E27FC236}">
                <a16:creationId xmlns:a16="http://schemas.microsoft.com/office/drawing/2014/main" id="{44EA2272-579A-4659-598E-39710942F3FC}"/>
              </a:ext>
            </a:extLst>
          </p:cNvPr>
          <p:cNvCxnSpPr>
            <a:cxnSpLocks/>
          </p:cNvCxnSpPr>
          <p:nvPr/>
        </p:nvCxnSpPr>
        <p:spPr>
          <a:xfrm flipV="1">
            <a:off x="3823043" y="2291817"/>
            <a:ext cx="0" cy="73262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AC7BF3B6-758D-AA37-1569-4E4759155255}"/>
              </a:ext>
            </a:extLst>
          </p:cNvPr>
          <p:cNvCxnSpPr>
            <a:cxnSpLocks/>
          </p:cNvCxnSpPr>
          <p:nvPr/>
        </p:nvCxnSpPr>
        <p:spPr>
          <a:xfrm>
            <a:off x="3823043" y="3321225"/>
            <a:ext cx="0" cy="72452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6" name="TextBox 55">
            <a:extLst>
              <a:ext uri="{FF2B5EF4-FFF2-40B4-BE49-F238E27FC236}">
                <a16:creationId xmlns:a16="http://schemas.microsoft.com/office/drawing/2014/main" id="{4728228D-5740-2C6D-52D6-240991D64D93}"/>
              </a:ext>
            </a:extLst>
          </p:cNvPr>
          <p:cNvSpPr txBox="1"/>
          <p:nvPr/>
        </p:nvSpPr>
        <p:spPr>
          <a:xfrm>
            <a:off x="3099367" y="3024443"/>
            <a:ext cx="1573576" cy="276999"/>
          </a:xfrm>
          <a:prstGeom prst="rect">
            <a:avLst/>
          </a:prstGeom>
          <a:solidFill>
            <a:schemeClr val="bg2"/>
          </a:solidFill>
        </p:spPr>
        <p:txBody>
          <a:bodyPr wrap="square" rtlCol="0">
            <a:spAutoFit/>
          </a:bodyPr>
          <a:lstStyle/>
          <a:p>
            <a:r>
              <a:rPr lang="en-US" sz="1200" dirty="0"/>
              <a:t>Phase space device</a:t>
            </a:r>
          </a:p>
        </p:txBody>
      </p:sp>
      <p:cxnSp>
        <p:nvCxnSpPr>
          <p:cNvPr id="60" name="Straight Arrow Connector 59">
            <a:extLst>
              <a:ext uri="{FF2B5EF4-FFF2-40B4-BE49-F238E27FC236}">
                <a16:creationId xmlns:a16="http://schemas.microsoft.com/office/drawing/2014/main" id="{FE5C94A0-3852-C94B-334E-D6369B651C2D}"/>
              </a:ext>
            </a:extLst>
          </p:cNvPr>
          <p:cNvCxnSpPr>
            <a:cxnSpLocks/>
          </p:cNvCxnSpPr>
          <p:nvPr/>
        </p:nvCxnSpPr>
        <p:spPr>
          <a:xfrm flipV="1">
            <a:off x="8981378" y="2550393"/>
            <a:ext cx="0" cy="45490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1" name="Straight Arrow Connector 60">
            <a:extLst>
              <a:ext uri="{FF2B5EF4-FFF2-40B4-BE49-F238E27FC236}">
                <a16:creationId xmlns:a16="http://schemas.microsoft.com/office/drawing/2014/main" id="{3C2A7AD2-ADA8-D4A0-52B6-AAC8258DB1BF}"/>
              </a:ext>
            </a:extLst>
          </p:cNvPr>
          <p:cNvCxnSpPr>
            <a:cxnSpLocks/>
          </p:cNvCxnSpPr>
          <p:nvPr/>
        </p:nvCxnSpPr>
        <p:spPr>
          <a:xfrm>
            <a:off x="8981378" y="3145091"/>
            <a:ext cx="0" cy="72452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2" name="TextBox 61">
            <a:extLst>
              <a:ext uri="{FF2B5EF4-FFF2-40B4-BE49-F238E27FC236}">
                <a16:creationId xmlns:a16="http://schemas.microsoft.com/office/drawing/2014/main" id="{925AF0AB-DE04-6A95-603A-CF5BFC9293D5}"/>
              </a:ext>
            </a:extLst>
          </p:cNvPr>
          <p:cNvSpPr txBox="1"/>
          <p:nvPr/>
        </p:nvSpPr>
        <p:spPr>
          <a:xfrm>
            <a:off x="8090242" y="3005300"/>
            <a:ext cx="1573576" cy="276999"/>
          </a:xfrm>
          <a:prstGeom prst="rect">
            <a:avLst/>
          </a:prstGeom>
          <a:solidFill>
            <a:schemeClr val="bg2"/>
          </a:solidFill>
        </p:spPr>
        <p:txBody>
          <a:bodyPr wrap="square" rtlCol="0">
            <a:spAutoFit/>
          </a:bodyPr>
          <a:lstStyle/>
          <a:p>
            <a:r>
              <a:rPr lang="en-US" sz="1200" dirty="0"/>
              <a:t>Phase space device</a:t>
            </a:r>
          </a:p>
        </p:txBody>
      </p:sp>
      <p:sp>
        <p:nvSpPr>
          <p:cNvPr id="65" name="TextBox 64">
            <a:extLst>
              <a:ext uri="{FF2B5EF4-FFF2-40B4-BE49-F238E27FC236}">
                <a16:creationId xmlns:a16="http://schemas.microsoft.com/office/drawing/2014/main" id="{F65D9B96-3085-C589-93E1-534118AFEB46}"/>
              </a:ext>
            </a:extLst>
          </p:cNvPr>
          <p:cNvSpPr txBox="1"/>
          <p:nvPr/>
        </p:nvSpPr>
        <p:spPr>
          <a:xfrm>
            <a:off x="948945" y="5475712"/>
            <a:ext cx="4769926" cy="369332"/>
          </a:xfrm>
          <a:prstGeom prst="rect">
            <a:avLst/>
          </a:prstGeom>
          <a:noFill/>
        </p:spPr>
        <p:txBody>
          <a:bodyPr wrap="square" rtlCol="0">
            <a:spAutoFit/>
          </a:bodyPr>
          <a:lstStyle/>
          <a:p>
            <a:r>
              <a:rPr lang="en-US" dirty="0"/>
              <a:t>Dots = wire scanner profile measurements</a:t>
            </a:r>
          </a:p>
        </p:txBody>
      </p:sp>
    </p:spTree>
    <p:extLst>
      <p:ext uri="{BB962C8B-B14F-4D97-AF65-F5344CB8AC3E}">
        <p14:creationId xmlns:p14="http://schemas.microsoft.com/office/powerpoint/2010/main" val="958426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A07EBE-23EC-88C2-2C5A-EF0E72BFF440}"/>
            </a:ext>
          </a:extLst>
        </p:cNvPr>
        <p:cNvGrpSpPr/>
        <p:nvPr/>
      </p:nvGrpSpPr>
      <p:grpSpPr>
        <a:xfrm>
          <a:off x="0" y="0"/>
          <a:ext cx="0" cy="0"/>
          <a:chOff x="0" y="0"/>
          <a:chExt cx="0" cy="0"/>
        </a:xfrm>
      </p:grpSpPr>
      <p:grpSp>
        <p:nvGrpSpPr>
          <p:cNvPr id="27" name="Group 26">
            <a:extLst>
              <a:ext uri="{FF2B5EF4-FFF2-40B4-BE49-F238E27FC236}">
                <a16:creationId xmlns:a16="http://schemas.microsoft.com/office/drawing/2014/main" id="{A45493E4-9BF6-C020-4ACC-05F20DA85B27}"/>
              </a:ext>
            </a:extLst>
          </p:cNvPr>
          <p:cNvGrpSpPr/>
          <p:nvPr/>
        </p:nvGrpSpPr>
        <p:grpSpPr>
          <a:xfrm>
            <a:off x="2149839" y="488017"/>
            <a:ext cx="7331927" cy="1588462"/>
            <a:chOff x="11823521" y="21733616"/>
            <a:chExt cx="18639961" cy="4038347"/>
          </a:xfrm>
        </p:grpSpPr>
        <p:pic>
          <p:nvPicPr>
            <p:cNvPr id="28" name="Picture 27">
              <a:extLst>
                <a:ext uri="{FF2B5EF4-FFF2-40B4-BE49-F238E27FC236}">
                  <a16:creationId xmlns:a16="http://schemas.microsoft.com/office/drawing/2014/main" id="{6E30AD0E-EF1A-3F0E-DBA6-8F53FCB0F8D4}"/>
                </a:ext>
              </a:extLst>
            </p:cNvPr>
            <p:cNvPicPr>
              <a:picLocks noChangeAspect="1"/>
            </p:cNvPicPr>
            <p:nvPr/>
          </p:nvPicPr>
          <p:blipFill rotWithShape="1">
            <a:blip r:embed="rId3"/>
            <a:srcRect l="34447" t="15280" r="5241"/>
            <a:stretch>
              <a:fillRect/>
            </a:stretch>
          </p:blipFill>
          <p:spPr>
            <a:xfrm>
              <a:off x="11823521" y="21733616"/>
              <a:ext cx="18639961" cy="4038347"/>
            </a:xfrm>
            <a:prstGeom prst="rect">
              <a:avLst/>
            </a:prstGeom>
          </p:spPr>
        </p:pic>
        <p:sp>
          <p:nvSpPr>
            <p:cNvPr id="30" name="TextBox 29">
              <a:extLst>
                <a:ext uri="{FF2B5EF4-FFF2-40B4-BE49-F238E27FC236}">
                  <a16:creationId xmlns:a16="http://schemas.microsoft.com/office/drawing/2014/main" id="{91CEF8AF-E534-F7D5-C704-A23197980B1F}"/>
                </a:ext>
              </a:extLst>
            </p:cNvPr>
            <p:cNvSpPr txBox="1"/>
            <p:nvPr/>
          </p:nvSpPr>
          <p:spPr>
            <a:xfrm>
              <a:off x="24355961" y="24207742"/>
              <a:ext cx="3805745" cy="1048091"/>
            </a:xfrm>
            <a:prstGeom prst="rect">
              <a:avLst/>
            </a:prstGeom>
            <a:noFill/>
          </p:spPr>
          <p:txBody>
            <a:bodyPr wrap="square" rtlCol="0">
              <a:spAutoFit/>
            </a:bodyPr>
            <a:lstStyle/>
            <a:p>
              <a:r>
                <a:rPr lang="en-US" sz="1200" dirty="0">
                  <a:solidFill>
                    <a:srgbClr val="FF0000"/>
                  </a:solidFill>
                </a:rPr>
                <a:t>2D measurement, high dynamic range </a:t>
              </a:r>
            </a:p>
          </p:txBody>
        </p:sp>
      </p:grpSp>
      <p:sp>
        <p:nvSpPr>
          <p:cNvPr id="34" name="TextBox 33">
            <a:extLst>
              <a:ext uri="{FF2B5EF4-FFF2-40B4-BE49-F238E27FC236}">
                <a16:creationId xmlns:a16="http://schemas.microsoft.com/office/drawing/2014/main" id="{09A01E0E-0DE6-1CFE-B0D9-5F09343C083B}"/>
              </a:ext>
            </a:extLst>
          </p:cNvPr>
          <p:cNvSpPr txBox="1"/>
          <p:nvPr/>
        </p:nvSpPr>
        <p:spPr>
          <a:xfrm>
            <a:off x="2902298" y="303351"/>
            <a:ext cx="1276350" cy="369332"/>
          </a:xfrm>
          <a:prstGeom prst="rect">
            <a:avLst/>
          </a:prstGeom>
          <a:solidFill>
            <a:schemeClr val="bg1"/>
          </a:solidFill>
        </p:spPr>
        <p:txBody>
          <a:bodyPr wrap="square" rtlCol="0">
            <a:spAutoFit/>
          </a:bodyPr>
          <a:lstStyle/>
          <a:p>
            <a:r>
              <a:rPr lang="en-US" dirty="0"/>
              <a:t>MEBT</a:t>
            </a:r>
          </a:p>
        </p:txBody>
      </p:sp>
      <p:sp>
        <p:nvSpPr>
          <p:cNvPr id="7" name="TextBox 6">
            <a:extLst>
              <a:ext uri="{FF2B5EF4-FFF2-40B4-BE49-F238E27FC236}">
                <a16:creationId xmlns:a16="http://schemas.microsoft.com/office/drawing/2014/main" id="{77A8E355-801B-75FF-A171-17F66AFE98E0}"/>
              </a:ext>
            </a:extLst>
          </p:cNvPr>
          <p:cNvSpPr txBox="1"/>
          <p:nvPr/>
        </p:nvSpPr>
        <p:spPr>
          <a:xfrm>
            <a:off x="4385902" y="1436498"/>
            <a:ext cx="1563821" cy="461665"/>
          </a:xfrm>
          <a:prstGeom prst="rect">
            <a:avLst/>
          </a:prstGeom>
          <a:noFill/>
          <a:ln>
            <a:noFill/>
          </a:ln>
        </p:spPr>
        <p:txBody>
          <a:bodyPr wrap="square" rtlCol="0">
            <a:spAutoFit/>
          </a:bodyPr>
          <a:lstStyle/>
          <a:p>
            <a:r>
              <a:rPr lang="en-US" sz="1200" dirty="0">
                <a:solidFill>
                  <a:schemeClr val="accent5"/>
                </a:solidFill>
              </a:rPr>
              <a:t>6D phase space measurement</a:t>
            </a:r>
          </a:p>
        </p:txBody>
      </p:sp>
      <p:pic>
        <p:nvPicPr>
          <p:cNvPr id="26" name="Picture 25" descr="A diagram of a fruit&#10;&#10;Description automatically generated with medium confidence">
            <a:extLst>
              <a:ext uri="{FF2B5EF4-FFF2-40B4-BE49-F238E27FC236}">
                <a16:creationId xmlns:a16="http://schemas.microsoft.com/office/drawing/2014/main" id="{A407BA6A-8C25-2C69-2ECB-7D81D0983B4B}"/>
              </a:ext>
            </a:extLst>
          </p:cNvPr>
          <p:cNvPicPr>
            <a:picLocks noChangeAspect="1"/>
          </p:cNvPicPr>
          <p:nvPr/>
        </p:nvPicPr>
        <p:blipFill rotWithShape="1">
          <a:blip r:embed="rId4"/>
          <a:srcRect l="50000"/>
          <a:stretch/>
        </p:blipFill>
        <p:spPr>
          <a:xfrm>
            <a:off x="4836719" y="2252022"/>
            <a:ext cx="4022199" cy="3673049"/>
          </a:xfrm>
          <a:prstGeom prst="rect">
            <a:avLst/>
          </a:prstGeom>
        </p:spPr>
      </p:pic>
      <p:sp>
        <p:nvSpPr>
          <p:cNvPr id="31" name="TextBox 30">
            <a:extLst>
              <a:ext uri="{FF2B5EF4-FFF2-40B4-BE49-F238E27FC236}">
                <a16:creationId xmlns:a16="http://schemas.microsoft.com/office/drawing/2014/main" id="{563CA6F3-16E8-2B9B-4D75-EB5610A00C20}"/>
              </a:ext>
            </a:extLst>
          </p:cNvPr>
          <p:cNvSpPr txBox="1"/>
          <p:nvPr/>
        </p:nvSpPr>
        <p:spPr>
          <a:xfrm>
            <a:off x="4722240" y="5925071"/>
            <a:ext cx="4022199" cy="259558"/>
          </a:xfrm>
          <a:prstGeom prst="rect">
            <a:avLst/>
          </a:prstGeom>
          <a:noFill/>
        </p:spPr>
        <p:txBody>
          <a:bodyPr wrap="square" rtlCol="0">
            <a:spAutoFit/>
          </a:bodyPr>
          <a:lstStyle/>
          <a:p>
            <a:pPr algn="l">
              <a:lnSpc>
                <a:spcPct val="90000"/>
              </a:lnSpc>
            </a:pPr>
            <a:r>
              <a:rPr lang="en-US" sz="1200">
                <a:latin typeface="+mn-lt"/>
              </a:rPr>
              <a:t>Hoover et al, High Brightness Workshop, CERN (Oct 2023)</a:t>
            </a:r>
          </a:p>
        </p:txBody>
      </p:sp>
      <p:sp>
        <p:nvSpPr>
          <p:cNvPr id="32" name="TextBox 31">
            <a:extLst>
              <a:ext uri="{FF2B5EF4-FFF2-40B4-BE49-F238E27FC236}">
                <a16:creationId xmlns:a16="http://schemas.microsoft.com/office/drawing/2014/main" id="{C393380C-F49D-1772-1AF4-7A9B66366722}"/>
              </a:ext>
            </a:extLst>
          </p:cNvPr>
          <p:cNvSpPr txBox="1"/>
          <p:nvPr/>
        </p:nvSpPr>
        <p:spPr>
          <a:xfrm>
            <a:off x="3229314" y="4610535"/>
            <a:ext cx="1860627" cy="590931"/>
          </a:xfrm>
          <a:prstGeom prst="rect">
            <a:avLst/>
          </a:prstGeom>
          <a:noFill/>
        </p:spPr>
        <p:txBody>
          <a:bodyPr wrap="square" rtlCol="0">
            <a:spAutoFit/>
          </a:bodyPr>
          <a:lstStyle/>
          <a:p>
            <a:pPr algn="r">
              <a:lnSpc>
                <a:spcPct val="90000"/>
              </a:lnSpc>
            </a:pPr>
            <a:r>
              <a:rPr lang="en-US">
                <a:solidFill>
                  <a:schemeClr val="bg1">
                    <a:lumMod val="50000"/>
                  </a:schemeClr>
                </a:solidFill>
                <a:latin typeface="Cambria Math" panose="02040503050406030204" pitchFamily="18" charset="0"/>
                <a:ea typeface="Cambria Math" panose="02040503050406030204" pitchFamily="18" charset="0"/>
              </a:rPr>
              <a:t>10</a:t>
            </a:r>
            <a:r>
              <a:rPr lang="en-US" baseline="30000">
                <a:solidFill>
                  <a:schemeClr val="bg1">
                    <a:lumMod val="50000"/>
                  </a:schemeClr>
                </a:solidFill>
                <a:latin typeface="Cambria Math" panose="02040503050406030204" pitchFamily="18" charset="0"/>
                <a:ea typeface="Cambria Math" panose="02040503050406030204" pitchFamily="18" charset="0"/>
              </a:rPr>
              <a:t>-7</a:t>
            </a:r>
            <a:r>
              <a:rPr lang="en-US">
                <a:solidFill>
                  <a:schemeClr val="bg1">
                    <a:lumMod val="50000"/>
                  </a:schemeClr>
                </a:solidFill>
                <a:latin typeface="Cambria Math" panose="02040503050406030204" pitchFamily="18" charset="0"/>
                <a:ea typeface="Cambria Math" panose="02040503050406030204" pitchFamily="18" charset="0"/>
              </a:rPr>
              <a:t> (~99.99999%)</a:t>
            </a:r>
          </a:p>
        </p:txBody>
      </p:sp>
      <p:cxnSp>
        <p:nvCxnSpPr>
          <p:cNvPr id="38" name="Straight Connector 37">
            <a:extLst>
              <a:ext uri="{FF2B5EF4-FFF2-40B4-BE49-F238E27FC236}">
                <a16:creationId xmlns:a16="http://schemas.microsoft.com/office/drawing/2014/main" id="{5A180A52-E42A-078F-E7BC-F67AEEAAB791}"/>
              </a:ext>
            </a:extLst>
          </p:cNvPr>
          <p:cNvCxnSpPr>
            <a:cxnSpLocks/>
          </p:cNvCxnSpPr>
          <p:nvPr/>
        </p:nvCxnSpPr>
        <p:spPr>
          <a:xfrm flipH="1">
            <a:off x="5078711" y="4610535"/>
            <a:ext cx="871012" cy="130319"/>
          </a:xfrm>
          <a:prstGeom prst="line">
            <a:avLst/>
          </a:prstGeom>
          <a:ln>
            <a:solidFill>
              <a:srgbClr val="AEB0AF"/>
            </a:solidFill>
          </a:ln>
        </p:spPr>
        <p:style>
          <a:lnRef idx="1">
            <a:schemeClr val="dk1"/>
          </a:lnRef>
          <a:fillRef idx="0">
            <a:schemeClr val="dk1"/>
          </a:fillRef>
          <a:effectRef idx="0">
            <a:schemeClr val="dk1"/>
          </a:effectRef>
          <a:fontRef idx="minor">
            <a:schemeClr val="tx1"/>
          </a:fontRef>
        </p:style>
      </p:cxnSp>
      <p:sp>
        <p:nvSpPr>
          <p:cNvPr id="39" name="TextBox 38">
            <a:extLst>
              <a:ext uri="{FF2B5EF4-FFF2-40B4-BE49-F238E27FC236}">
                <a16:creationId xmlns:a16="http://schemas.microsoft.com/office/drawing/2014/main" id="{53FC267C-A148-66E9-6966-7E1A35C179F3}"/>
              </a:ext>
            </a:extLst>
          </p:cNvPr>
          <p:cNvSpPr txBox="1"/>
          <p:nvPr/>
        </p:nvSpPr>
        <p:spPr>
          <a:xfrm>
            <a:off x="3427424" y="3578891"/>
            <a:ext cx="1740311" cy="590931"/>
          </a:xfrm>
          <a:prstGeom prst="rect">
            <a:avLst/>
          </a:prstGeom>
          <a:noFill/>
        </p:spPr>
        <p:txBody>
          <a:bodyPr wrap="square" rtlCol="0">
            <a:spAutoFit/>
          </a:bodyPr>
          <a:lstStyle/>
          <a:p>
            <a:pPr algn="r">
              <a:lnSpc>
                <a:spcPct val="90000"/>
              </a:lnSpc>
            </a:pPr>
            <a:r>
              <a:rPr lang="en-US">
                <a:solidFill>
                  <a:schemeClr val="bg1">
                    <a:lumMod val="50000"/>
                  </a:schemeClr>
                </a:solidFill>
                <a:latin typeface="Cambria Math" panose="02040503050406030204" pitchFamily="18" charset="0"/>
                <a:ea typeface="Cambria Math" panose="02040503050406030204" pitchFamily="18" charset="0"/>
              </a:rPr>
              <a:t>10</a:t>
            </a:r>
            <a:r>
              <a:rPr lang="en-US" baseline="30000">
                <a:solidFill>
                  <a:schemeClr val="bg1">
                    <a:lumMod val="50000"/>
                  </a:schemeClr>
                </a:solidFill>
                <a:latin typeface="Cambria Math" panose="02040503050406030204" pitchFamily="18" charset="0"/>
                <a:ea typeface="Cambria Math" panose="02040503050406030204" pitchFamily="18" charset="0"/>
              </a:rPr>
              <a:t>-2</a:t>
            </a:r>
            <a:r>
              <a:rPr lang="en-US">
                <a:solidFill>
                  <a:schemeClr val="bg1">
                    <a:lumMod val="50000"/>
                  </a:schemeClr>
                </a:solidFill>
                <a:latin typeface="Cambria Math" panose="02040503050406030204" pitchFamily="18" charset="0"/>
                <a:ea typeface="Cambria Math" panose="02040503050406030204" pitchFamily="18" charset="0"/>
              </a:rPr>
              <a:t> </a:t>
            </a:r>
          </a:p>
          <a:p>
            <a:pPr algn="r">
              <a:lnSpc>
                <a:spcPct val="90000"/>
              </a:lnSpc>
            </a:pPr>
            <a:r>
              <a:rPr lang="en-US">
                <a:solidFill>
                  <a:schemeClr val="bg1">
                    <a:lumMod val="50000"/>
                  </a:schemeClr>
                </a:solidFill>
                <a:latin typeface="Cambria Math" panose="02040503050406030204" pitchFamily="18" charset="0"/>
                <a:ea typeface="Cambria Math" panose="02040503050406030204" pitchFamily="18" charset="0"/>
              </a:rPr>
              <a:t>(~99%)</a:t>
            </a:r>
          </a:p>
        </p:txBody>
      </p:sp>
      <p:cxnSp>
        <p:nvCxnSpPr>
          <p:cNvPr id="40" name="Straight Connector 39">
            <a:extLst>
              <a:ext uri="{FF2B5EF4-FFF2-40B4-BE49-F238E27FC236}">
                <a16:creationId xmlns:a16="http://schemas.microsoft.com/office/drawing/2014/main" id="{92947A42-9AE6-761D-3E29-E4CB6F7C3DEF}"/>
              </a:ext>
            </a:extLst>
          </p:cNvPr>
          <p:cNvCxnSpPr>
            <a:cxnSpLocks/>
          </p:cNvCxnSpPr>
          <p:nvPr/>
        </p:nvCxnSpPr>
        <p:spPr>
          <a:xfrm flipH="1" flipV="1">
            <a:off x="5122584" y="3746057"/>
            <a:ext cx="1282302" cy="423765"/>
          </a:xfrm>
          <a:prstGeom prst="line">
            <a:avLst/>
          </a:prstGeom>
          <a:ln>
            <a:solidFill>
              <a:srgbClr val="AEB0AF"/>
            </a:solidFill>
          </a:ln>
        </p:spPr>
        <p:style>
          <a:lnRef idx="1">
            <a:schemeClr val="dk1"/>
          </a:lnRef>
          <a:fillRef idx="0">
            <a:schemeClr val="dk1"/>
          </a:fillRef>
          <a:effectRef idx="0">
            <a:schemeClr val="dk1"/>
          </a:effectRef>
          <a:fontRef idx="minor">
            <a:schemeClr val="tx1"/>
          </a:fontRef>
        </p:style>
      </p:cxnSp>
      <p:cxnSp>
        <p:nvCxnSpPr>
          <p:cNvPr id="42" name="Connector: Elbow 41">
            <a:extLst>
              <a:ext uri="{FF2B5EF4-FFF2-40B4-BE49-F238E27FC236}">
                <a16:creationId xmlns:a16="http://schemas.microsoft.com/office/drawing/2014/main" id="{01862872-9A80-D106-2DE7-7DA4BA9BB1E6}"/>
              </a:ext>
            </a:extLst>
          </p:cNvPr>
          <p:cNvCxnSpPr>
            <a:cxnSpLocks/>
          </p:cNvCxnSpPr>
          <p:nvPr/>
        </p:nvCxnSpPr>
        <p:spPr>
          <a:xfrm>
            <a:off x="3037531" y="1827698"/>
            <a:ext cx="4243108" cy="367783"/>
          </a:xfrm>
          <a:prstGeom prst="bentConnector3">
            <a:avLst>
              <a:gd name="adj1" fmla="val 15"/>
            </a:avLst>
          </a:prstGeom>
          <a:ln>
            <a:tailEnd type="triangle"/>
          </a:ln>
        </p:spPr>
        <p:style>
          <a:lnRef idx="1">
            <a:schemeClr val="accent1"/>
          </a:lnRef>
          <a:fillRef idx="0">
            <a:schemeClr val="accent1"/>
          </a:fillRef>
          <a:effectRef idx="0">
            <a:schemeClr val="accent1"/>
          </a:effectRef>
          <a:fontRef idx="minor">
            <a:schemeClr val="tx1"/>
          </a:fontRef>
        </p:style>
      </p:cxnSp>
      <p:sp>
        <p:nvSpPr>
          <p:cNvPr id="49" name="TextBox 48">
            <a:extLst>
              <a:ext uri="{FF2B5EF4-FFF2-40B4-BE49-F238E27FC236}">
                <a16:creationId xmlns:a16="http://schemas.microsoft.com/office/drawing/2014/main" id="{6D46B8ED-BBCA-D11F-8990-6705BC78DE86}"/>
              </a:ext>
            </a:extLst>
          </p:cNvPr>
          <p:cNvSpPr txBox="1"/>
          <p:nvPr/>
        </p:nvSpPr>
        <p:spPr>
          <a:xfrm>
            <a:off x="7258760" y="1992464"/>
            <a:ext cx="1854200" cy="369332"/>
          </a:xfrm>
          <a:prstGeom prst="rect">
            <a:avLst/>
          </a:prstGeom>
          <a:noFill/>
        </p:spPr>
        <p:txBody>
          <a:bodyPr wrap="square" rtlCol="0">
            <a:spAutoFit/>
          </a:bodyPr>
          <a:lstStyle/>
          <a:p>
            <a:r>
              <a:rPr lang="en-US" dirty="0"/>
              <a:t>simulate</a:t>
            </a:r>
          </a:p>
        </p:txBody>
      </p:sp>
      <p:cxnSp>
        <p:nvCxnSpPr>
          <p:cNvPr id="53" name="Connector: Elbow 52">
            <a:extLst>
              <a:ext uri="{FF2B5EF4-FFF2-40B4-BE49-F238E27FC236}">
                <a16:creationId xmlns:a16="http://schemas.microsoft.com/office/drawing/2014/main" id="{C8E9B66C-9288-E54F-D5DB-3C35A4A485C4}"/>
              </a:ext>
            </a:extLst>
          </p:cNvPr>
          <p:cNvCxnSpPr>
            <a:cxnSpLocks/>
          </p:cNvCxnSpPr>
          <p:nvPr/>
        </p:nvCxnSpPr>
        <p:spPr>
          <a:xfrm rot="5400000">
            <a:off x="7203617" y="2236724"/>
            <a:ext cx="2034067" cy="483021"/>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6EE768BA-36F6-0D99-6A82-C6776FD72FFC}"/>
              </a:ext>
            </a:extLst>
          </p:cNvPr>
          <p:cNvSpPr txBox="1"/>
          <p:nvPr/>
        </p:nvSpPr>
        <p:spPr>
          <a:xfrm>
            <a:off x="7979476" y="2515414"/>
            <a:ext cx="1439127" cy="369332"/>
          </a:xfrm>
          <a:prstGeom prst="rect">
            <a:avLst/>
          </a:prstGeom>
          <a:noFill/>
        </p:spPr>
        <p:txBody>
          <a:bodyPr wrap="square" rtlCol="0">
            <a:spAutoFit/>
          </a:bodyPr>
          <a:lstStyle/>
          <a:p>
            <a:r>
              <a:rPr lang="en-US" dirty="0"/>
              <a:t>compare</a:t>
            </a:r>
          </a:p>
        </p:txBody>
      </p:sp>
    </p:spTree>
    <p:extLst>
      <p:ext uri="{BB962C8B-B14F-4D97-AF65-F5344CB8AC3E}">
        <p14:creationId xmlns:p14="http://schemas.microsoft.com/office/powerpoint/2010/main" val="2413022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C76C-E089-F503-B0DF-3E8F3771E70E}"/>
              </a:ext>
            </a:extLst>
          </p:cNvPr>
          <p:cNvSpPr>
            <a:spLocks noGrp="1"/>
          </p:cNvSpPr>
          <p:nvPr>
            <p:ph type="title"/>
          </p:nvPr>
        </p:nvSpPr>
        <p:spPr>
          <a:xfrm>
            <a:off x="314691" y="365125"/>
            <a:ext cx="11235230" cy="886397"/>
          </a:xfrm>
        </p:spPr>
        <p:txBody>
          <a:bodyPr/>
          <a:lstStyle/>
          <a:p>
            <a:r>
              <a:rPr lang="en-US" dirty="0"/>
              <a:t>Distribution-based stripping calculation will also improve “realism” in model</a:t>
            </a:r>
          </a:p>
        </p:txBody>
      </p:sp>
      <p:grpSp>
        <p:nvGrpSpPr>
          <p:cNvPr id="20" name="Group 19">
            <a:extLst>
              <a:ext uri="{FF2B5EF4-FFF2-40B4-BE49-F238E27FC236}">
                <a16:creationId xmlns:a16="http://schemas.microsoft.com/office/drawing/2014/main" id="{47FEEBAD-23DD-A0E8-CC42-AE4313D15555}"/>
              </a:ext>
            </a:extLst>
          </p:cNvPr>
          <p:cNvGrpSpPr/>
          <p:nvPr/>
        </p:nvGrpSpPr>
        <p:grpSpPr>
          <a:xfrm>
            <a:off x="7157389" y="3342621"/>
            <a:ext cx="2893987" cy="1225450"/>
            <a:chOff x="8027469" y="962526"/>
            <a:chExt cx="2893987" cy="1225450"/>
          </a:xfrm>
        </p:grpSpPr>
        <p:cxnSp>
          <p:nvCxnSpPr>
            <p:cNvPr id="8" name="Straight Arrow Connector 7">
              <a:extLst>
                <a:ext uri="{FF2B5EF4-FFF2-40B4-BE49-F238E27FC236}">
                  <a16:creationId xmlns:a16="http://schemas.microsoft.com/office/drawing/2014/main" id="{5E9D7654-BDE9-D7BC-66CC-F597651A9BB9}"/>
                </a:ext>
              </a:extLst>
            </p:cNvPr>
            <p:cNvCxnSpPr/>
            <p:nvPr/>
          </p:nvCxnSpPr>
          <p:spPr>
            <a:xfrm>
              <a:off x="8354728" y="1174282"/>
              <a:ext cx="217531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28A4FD5C-B06F-E2EC-2E11-B3509064ADFB}"/>
                </a:ext>
              </a:extLst>
            </p:cNvPr>
            <p:cNvCxnSpPr>
              <a:cxnSpLocks/>
            </p:cNvCxnSpPr>
            <p:nvPr/>
          </p:nvCxnSpPr>
          <p:spPr>
            <a:xfrm flipH="1">
              <a:off x="8354728" y="1653941"/>
              <a:ext cx="217531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Oval 11">
              <a:extLst>
                <a:ext uri="{FF2B5EF4-FFF2-40B4-BE49-F238E27FC236}">
                  <a16:creationId xmlns:a16="http://schemas.microsoft.com/office/drawing/2014/main" id="{B867E3B1-CDA2-2C59-1BA1-86B3C64F2928}"/>
                </a:ext>
              </a:extLst>
            </p:cNvPr>
            <p:cNvSpPr/>
            <p:nvPr/>
          </p:nvSpPr>
          <p:spPr>
            <a:xfrm>
              <a:off x="9240253" y="962526"/>
              <a:ext cx="433136" cy="962527"/>
            </a:xfrm>
            <a:prstGeom prst="ellipse">
              <a:avLst/>
            </a:prstGeom>
            <a:solidFill>
              <a:schemeClr val="accent1">
                <a:alpha val="43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79F650AF-82F7-BEB0-8A23-561B034964F2}"/>
                    </a:ext>
                  </a:extLst>
                </p:cNvPr>
                <p:cNvSpPr txBox="1"/>
                <p:nvPr/>
              </p:nvSpPr>
              <p:spPr>
                <a:xfrm>
                  <a:off x="8030687" y="1022984"/>
                  <a:ext cx="352917" cy="276999"/>
                </a:xfrm>
                <a:prstGeom prst="rect">
                  <a:avLst/>
                </a:prstGeom>
                <a:noFill/>
              </p:spPr>
              <p:txBody>
                <a:bodyPr wrap="none" lIns="0" tIns="0" rIns="0" bIns="0" rtlCol="0">
                  <a:spAutoFit/>
                </a:bodyPr>
                <a:lstStyle/>
                <a:p>
                  <a:pPr/>
                  <a14:m>
                    <m:oMathPara xmlns:m="http://schemas.openxmlformats.org/officeDocument/2006/math">
                      <m:oMath>
                        <m:sSup>
                          <m:sSupPr>
                            <m:ctrlPr>
                              <a:rPr lang="en-US" b="0" i="1" smtClean="0">
                                <a:latin typeface="Cambria Math" panose="02040503050406030204" pitchFamily="18" charset="0"/>
                              </a:rPr>
                            </m:ctrlPr>
                          </m:sSupPr>
                          <m:e>
                            <m:r>
                              <a:rPr lang="en-US" b="0" i="1" smtClean="0">
                                <a:latin typeface="Cambria Math" panose="02040503050406030204" pitchFamily="18" charset="0"/>
                              </a:rPr>
                              <m:t>𝐻</m:t>
                            </m:r>
                          </m:e>
                          <m:sup>
                            <m:r>
                              <a:rPr lang="en-US" b="0" i="1" smtClean="0">
                                <a:latin typeface="Cambria Math" panose="02040503050406030204" pitchFamily="18" charset="0"/>
                              </a:rPr>
                              <m:t>−</m:t>
                            </m:r>
                          </m:sup>
                        </m:sSup>
                      </m:oMath>
                    </m:oMathPara>
                  </a14:m>
                  <a:endParaRPr lang="en-US" dirty="0"/>
                </a:p>
              </p:txBody>
            </p:sp>
          </mc:Choice>
          <mc:Fallback xmlns="">
            <p:sp>
              <p:nvSpPr>
                <p:cNvPr id="13" name="TextBox 12">
                  <a:extLst>
                    <a:ext uri="{FF2B5EF4-FFF2-40B4-BE49-F238E27FC236}">
                      <a16:creationId xmlns:a16="http://schemas.microsoft.com/office/drawing/2014/main" id="{79F650AF-82F7-BEB0-8A23-561B034964F2}"/>
                    </a:ext>
                  </a:extLst>
                </p:cNvPr>
                <p:cNvSpPr txBox="1">
                  <a:spLocks noRot="1" noChangeAspect="1" noMove="1" noResize="1" noEditPoints="1" noAdjustHandles="1" noChangeArrowheads="1" noChangeShapeType="1" noTextEdit="1"/>
                </p:cNvSpPr>
                <p:nvPr/>
              </p:nvSpPr>
              <p:spPr>
                <a:xfrm>
                  <a:off x="8030687" y="1022984"/>
                  <a:ext cx="352917" cy="276999"/>
                </a:xfrm>
                <a:prstGeom prst="rect">
                  <a:avLst/>
                </a:prstGeom>
                <a:blipFill>
                  <a:blip r:embed="rId3"/>
                  <a:stretch>
                    <a:fillRect l="-17241" b="-65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6388E354-C028-1D4C-B87B-020B780A1A04}"/>
                    </a:ext>
                  </a:extLst>
                </p:cNvPr>
                <p:cNvSpPr txBox="1"/>
                <p:nvPr/>
              </p:nvSpPr>
              <p:spPr>
                <a:xfrm>
                  <a:off x="10568539" y="1035215"/>
                  <a:ext cx="352917" cy="276999"/>
                </a:xfrm>
                <a:prstGeom prst="rect">
                  <a:avLst/>
                </a:prstGeom>
                <a:noFill/>
              </p:spPr>
              <p:txBody>
                <a:bodyPr wrap="none" lIns="0" tIns="0" rIns="0" bIns="0" rtlCol="0">
                  <a:spAutoFit/>
                </a:bodyPr>
                <a:lstStyle/>
                <a:p>
                  <a:pPr/>
                  <a14:m>
                    <m:oMathPara xmlns:m="http://schemas.openxmlformats.org/officeDocument/2006/math">
                      <m:oMath>
                        <m:sSup>
                          <m:sSupPr>
                            <m:ctrlPr>
                              <a:rPr lang="en-US" b="0" i="1" smtClean="0">
                                <a:latin typeface="Cambria Math" panose="02040503050406030204" pitchFamily="18" charset="0"/>
                              </a:rPr>
                            </m:ctrlPr>
                          </m:sSupPr>
                          <m:e>
                            <m:r>
                              <a:rPr lang="en-US" b="0" i="1" smtClean="0">
                                <a:latin typeface="Cambria Math" panose="02040503050406030204" pitchFamily="18" charset="0"/>
                              </a:rPr>
                              <m:t>𝐻</m:t>
                            </m:r>
                          </m:e>
                          <m:sup>
                            <m:r>
                              <a:rPr lang="en-US" b="0" i="1" smtClean="0">
                                <a:latin typeface="Cambria Math" panose="02040503050406030204" pitchFamily="18" charset="0"/>
                              </a:rPr>
                              <m:t>−</m:t>
                            </m:r>
                          </m:sup>
                        </m:sSup>
                      </m:oMath>
                    </m:oMathPara>
                  </a14:m>
                  <a:endParaRPr lang="en-US" dirty="0"/>
                </a:p>
              </p:txBody>
            </p:sp>
          </mc:Choice>
          <mc:Fallback xmlns="">
            <p:sp>
              <p:nvSpPr>
                <p:cNvPr id="14" name="TextBox 13">
                  <a:extLst>
                    <a:ext uri="{FF2B5EF4-FFF2-40B4-BE49-F238E27FC236}">
                      <a16:creationId xmlns:a16="http://schemas.microsoft.com/office/drawing/2014/main" id="{6388E354-C028-1D4C-B87B-020B780A1A04}"/>
                    </a:ext>
                  </a:extLst>
                </p:cNvPr>
                <p:cNvSpPr txBox="1">
                  <a:spLocks noRot="1" noChangeAspect="1" noMove="1" noResize="1" noEditPoints="1" noAdjustHandles="1" noChangeArrowheads="1" noChangeShapeType="1" noTextEdit="1"/>
                </p:cNvSpPr>
                <p:nvPr/>
              </p:nvSpPr>
              <p:spPr>
                <a:xfrm>
                  <a:off x="10568539" y="1035215"/>
                  <a:ext cx="352917" cy="276999"/>
                </a:xfrm>
                <a:prstGeom prst="rect">
                  <a:avLst/>
                </a:prstGeom>
                <a:blipFill>
                  <a:blip r:embed="rId3"/>
                  <a:stretch>
                    <a:fillRect l="-17241" b="-65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1E90FB4A-11AE-13EE-6D59-FD1CA9F2F7FB}"/>
                    </a:ext>
                  </a:extLst>
                </p:cNvPr>
                <p:cNvSpPr txBox="1"/>
                <p:nvPr/>
              </p:nvSpPr>
              <p:spPr>
                <a:xfrm>
                  <a:off x="10558914" y="1547393"/>
                  <a:ext cx="352917" cy="276999"/>
                </a:xfrm>
                <a:prstGeom prst="rect">
                  <a:avLst/>
                </a:prstGeom>
                <a:noFill/>
              </p:spPr>
              <p:txBody>
                <a:bodyPr wrap="none" lIns="0" tIns="0" rIns="0" bIns="0" rtlCol="0">
                  <a:spAutoFit/>
                </a:bodyPr>
                <a:lstStyle/>
                <a:p>
                  <a:pPr/>
                  <a14:m>
                    <m:oMathPara xmlns:m="http://schemas.openxmlformats.org/officeDocument/2006/math">
                      <m:oMath>
                        <m:sSup>
                          <m:sSupPr>
                            <m:ctrlPr>
                              <a:rPr lang="en-US" b="0" i="1" smtClean="0">
                                <a:latin typeface="Cambria Math" panose="02040503050406030204" pitchFamily="18" charset="0"/>
                              </a:rPr>
                            </m:ctrlPr>
                          </m:sSupPr>
                          <m:e>
                            <m:r>
                              <a:rPr lang="en-US" b="0" i="1" smtClean="0">
                                <a:latin typeface="Cambria Math" panose="02040503050406030204" pitchFamily="18" charset="0"/>
                              </a:rPr>
                              <m:t>𝐻</m:t>
                            </m:r>
                          </m:e>
                          <m:sup>
                            <m:r>
                              <a:rPr lang="en-US" b="0" i="1" smtClean="0">
                                <a:latin typeface="Cambria Math" panose="02040503050406030204" pitchFamily="18" charset="0"/>
                              </a:rPr>
                              <m:t>−</m:t>
                            </m:r>
                          </m:sup>
                        </m:sSup>
                      </m:oMath>
                    </m:oMathPara>
                  </a14:m>
                  <a:endParaRPr lang="en-US" dirty="0"/>
                </a:p>
              </p:txBody>
            </p:sp>
          </mc:Choice>
          <mc:Fallback xmlns="">
            <p:sp>
              <p:nvSpPr>
                <p:cNvPr id="15" name="TextBox 14">
                  <a:extLst>
                    <a:ext uri="{FF2B5EF4-FFF2-40B4-BE49-F238E27FC236}">
                      <a16:creationId xmlns:a16="http://schemas.microsoft.com/office/drawing/2014/main" id="{1E90FB4A-11AE-13EE-6D59-FD1CA9F2F7FB}"/>
                    </a:ext>
                  </a:extLst>
                </p:cNvPr>
                <p:cNvSpPr txBox="1">
                  <a:spLocks noRot="1" noChangeAspect="1" noMove="1" noResize="1" noEditPoints="1" noAdjustHandles="1" noChangeArrowheads="1" noChangeShapeType="1" noTextEdit="1"/>
                </p:cNvSpPr>
                <p:nvPr/>
              </p:nvSpPr>
              <p:spPr>
                <a:xfrm>
                  <a:off x="10558914" y="1547393"/>
                  <a:ext cx="352917" cy="276999"/>
                </a:xfrm>
                <a:prstGeom prst="rect">
                  <a:avLst/>
                </a:prstGeom>
                <a:blipFill>
                  <a:blip r:embed="rId4"/>
                  <a:stretch>
                    <a:fillRect l="-15517" b="-65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FFBF7679-2CB7-40EB-BE93-002433942D7D}"/>
                    </a:ext>
                  </a:extLst>
                </p:cNvPr>
                <p:cNvSpPr txBox="1"/>
                <p:nvPr/>
              </p:nvSpPr>
              <p:spPr>
                <a:xfrm>
                  <a:off x="8027469" y="1557018"/>
                  <a:ext cx="328872" cy="276999"/>
                </a:xfrm>
                <a:prstGeom prst="rect">
                  <a:avLst/>
                </a:prstGeom>
                <a:noFill/>
              </p:spPr>
              <p:txBody>
                <a:bodyPr wrap="none" lIns="0" tIns="0" rIns="0" bIns="0" rtlCol="0">
                  <a:spAutoFit/>
                </a:bodyPr>
                <a:lstStyle/>
                <a:p>
                  <a:pPr/>
                  <a14:m>
                    <m:oMathPara xmlns:m="http://schemas.openxmlformats.org/officeDocument/2006/math">
                      <m:oMath>
                        <m:sSup>
                          <m:sSupPr>
                            <m:ctrlPr>
                              <a:rPr lang="en-US" b="0" i="1" smtClean="0">
                                <a:latin typeface="Cambria Math" panose="02040503050406030204" pitchFamily="18" charset="0"/>
                              </a:rPr>
                            </m:ctrlPr>
                          </m:sSupPr>
                          <m:e>
                            <m:r>
                              <a:rPr lang="en-US" b="0" i="1" smtClean="0">
                                <a:latin typeface="Cambria Math" panose="02040503050406030204" pitchFamily="18" charset="0"/>
                              </a:rPr>
                              <m:t>𝐻</m:t>
                            </m:r>
                          </m:e>
                          <m:sup>
                            <m:r>
                              <a:rPr lang="en-US" b="0" i="1" smtClean="0">
                                <a:latin typeface="Cambria Math" panose="02040503050406030204" pitchFamily="18" charset="0"/>
                              </a:rPr>
                              <m:t>0</m:t>
                            </m:r>
                          </m:sup>
                        </m:sSup>
                      </m:oMath>
                    </m:oMathPara>
                  </a14:m>
                  <a:endParaRPr lang="en-US" dirty="0"/>
                </a:p>
              </p:txBody>
            </p:sp>
          </mc:Choice>
          <mc:Fallback xmlns="">
            <p:sp>
              <p:nvSpPr>
                <p:cNvPr id="16" name="TextBox 15">
                  <a:extLst>
                    <a:ext uri="{FF2B5EF4-FFF2-40B4-BE49-F238E27FC236}">
                      <a16:creationId xmlns:a16="http://schemas.microsoft.com/office/drawing/2014/main" id="{FFBF7679-2CB7-40EB-BE93-002433942D7D}"/>
                    </a:ext>
                  </a:extLst>
                </p:cNvPr>
                <p:cNvSpPr txBox="1">
                  <a:spLocks noRot="1" noChangeAspect="1" noMove="1" noResize="1" noEditPoints="1" noAdjustHandles="1" noChangeArrowheads="1" noChangeShapeType="1" noTextEdit="1"/>
                </p:cNvSpPr>
                <p:nvPr/>
              </p:nvSpPr>
              <p:spPr>
                <a:xfrm>
                  <a:off x="8027469" y="1557018"/>
                  <a:ext cx="328872" cy="276999"/>
                </a:xfrm>
                <a:prstGeom prst="rect">
                  <a:avLst/>
                </a:prstGeom>
                <a:blipFill>
                  <a:blip r:embed="rId5"/>
                  <a:stretch>
                    <a:fillRect l="-16667" t="-2222" r="-7407" b="-6667"/>
                  </a:stretch>
                </a:blipFill>
              </p:spPr>
              <p:txBody>
                <a:bodyPr/>
                <a:lstStyle/>
                <a:p>
                  <a:r>
                    <a:rPr lang="en-US">
                      <a:noFill/>
                    </a:rPr>
                    <a:t> </a:t>
                  </a:r>
                </a:p>
              </p:txBody>
            </p:sp>
          </mc:Fallback>
        </mc:AlternateContent>
        <p:cxnSp>
          <p:nvCxnSpPr>
            <p:cNvPr id="18" name="Straight Arrow Connector 17">
              <a:extLst>
                <a:ext uri="{FF2B5EF4-FFF2-40B4-BE49-F238E27FC236}">
                  <a16:creationId xmlns:a16="http://schemas.microsoft.com/office/drawing/2014/main" id="{1798E353-96DC-BD63-133F-7EBADC9F1B46}"/>
                </a:ext>
              </a:extLst>
            </p:cNvPr>
            <p:cNvCxnSpPr/>
            <p:nvPr/>
          </p:nvCxnSpPr>
          <p:spPr>
            <a:xfrm flipH="1">
              <a:off x="9134375" y="1685892"/>
              <a:ext cx="322446" cy="33541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FFF6EBAA-D550-7A8D-D2CC-EBD81CC63C6C}"/>
                    </a:ext>
                  </a:extLst>
                </p:cNvPr>
                <p:cNvSpPr txBox="1"/>
                <p:nvPr/>
              </p:nvSpPr>
              <p:spPr>
                <a:xfrm>
                  <a:off x="8939265" y="1910977"/>
                  <a:ext cx="165366" cy="276999"/>
                </a:xfrm>
                <a:prstGeom prst="rect">
                  <a:avLst/>
                </a:prstGeom>
                <a:noFill/>
              </p:spPr>
              <p:txBody>
                <a:bodyPr wrap="none" lIns="0" tIns="0" rIns="0" bIns="0" rtlCol="0">
                  <a:spAutoFit/>
                </a:bodyPr>
                <a:lstStyle/>
                <a:p>
                  <a:pPr/>
                  <a14:m>
                    <m:oMathPara xmlns:m="http://schemas.openxmlformats.org/officeDocument/2006/math">
                      <m:oMath>
                        <m:r>
                          <a:rPr lang="en-US" b="0" i="1" smtClean="0">
                            <a:latin typeface="Cambria Math" panose="02040503050406030204" pitchFamily="18" charset="0"/>
                          </a:rPr>
                          <m:t>𝑒</m:t>
                        </m:r>
                      </m:oMath>
                    </m:oMathPara>
                  </a14:m>
                  <a:endParaRPr lang="en-US" dirty="0"/>
                </a:p>
              </p:txBody>
            </p:sp>
          </mc:Choice>
          <mc:Fallback xmlns="">
            <p:sp>
              <p:nvSpPr>
                <p:cNvPr id="19" name="TextBox 18">
                  <a:extLst>
                    <a:ext uri="{FF2B5EF4-FFF2-40B4-BE49-F238E27FC236}">
                      <a16:creationId xmlns:a16="http://schemas.microsoft.com/office/drawing/2014/main" id="{FFF6EBAA-D550-7A8D-D2CC-EBD81CC63C6C}"/>
                    </a:ext>
                  </a:extLst>
                </p:cNvPr>
                <p:cNvSpPr txBox="1">
                  <a:spLocks noRot="1" noChangeAspect="1" noMove="1" noResize="1" noEditPoints="1" noAdjustHandles="1" noChangeArrowheads="1" noChangeShapeType="1" noTextEdit="1"/>
                </p:cNvSpPr>
                <p:nvPr/>
              </p:nvSpPr>
              <p:spPr>
                <a:xfrm>
                  <a:off x="8939265" y="1910977"/>
                  <a:ext cx="165366" cy="276999"/>
                </a:xfrm>
                <a:prstGeom prst="rect">
                  <a:avLst/>
                </a:prstGeom>
                <a:blipFill>
                  <a:blip r:embed="rId6"/>
                  <a:stretch>
                    <a:fillRect l="-22222" r="-22222"/>
                  </a:stretch>
                </a:blipFill>
              </p:spPr>
              <p:txBody>
                <a:bodyPr/>
                <a:lstStyle/>
                <a:p>
                  <a:r>
                    <a:rPr lang="en-US">
                      <a:noFill/>
                    </a:rPr>
                    <a:t> </a:t>
                  </a:r>
                </a:p>
              </p:txBody>
            </p:sp>
          </mc:Fallback>
        </mc:AlternateContent>
      </p:grpSp>
      <p:pic>
        <p:nvPicPr>
          <p:cNvPr id="3" name="Picture 2">
            <a:extLst>
              <a:ext uri="{FF2B5EF4-FFF2-40B4-BE49-F238E27FC236}">
                <a16:creationId xmlns:a16="http://schemas.microsoft.com/office/drawing/2014/main" id="{1EF5BF23-CEA8-989F-75DF-8BD2242E2BF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46185" y="2495094"/>
            <a:ext cx="4592649" cy="3416608"/>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60CCE52F-E7D4-B063-12F0-99FAE7F900CC}"/>
              </a:ext>
            </a:extLst>
          </p:cNvPr>
          <p:cNvSpPr txBox="1"/>
          <p:nvPr/>
        </p:nvSpPr>
        <p:spPr>
          <a:xfrm>
            <a:off x="351226" y="1436719"/>
            <a:ext cx="3150793" cy="338554"/>
          </a:xfrm>
          <a:prstGeom prst="rect">
            <a:avLst/>
          </a:prstGeom>
          <a:solidFill>
            <a:schemeClr val="accent4"/>
          </a:solidFill>
        </p:spPr>
        <p:txBody>
          <a:bodyPr wrap="square" rtlCol="0">
            <a:spAutoFit/>
          </a:bodyPr>
          <a:lstStyle/>
          <a:p>
            <a:r>
              <a:rPr lang="en-US" sz="1600" dirty="0">
                <a:solidFill>
                  <a:schemeClr val="bg1"/>
                </a:solidFill>
              </a:rPr>
              <a:t>Shivam Kakkar, flash / poster</a:t>
            </a:r>
          </a:p>
        </p:txBody>
      </p:sp>
      <p:sp>
        <p:nvSpPr>
          <p:cNvPr id="17" name="TextBox 16">
            <a:extLst>
              <a:ext uri="{FF2B5EF4-FFF2-40B4-BE49-F238E27FC236}">
                <a16:creationId xmlns:a16="http://schemas.microsoft.com/office/drawing/2014/main" id="{53FF5BAD-65FA-51C6-B90A-E80FF6B8368C}"/>
              </a:ext>
            </a:extLst>
          </p:cNvPr>
          <p:cNvSpPr txBox="1"/>
          <p:nvPr/>
        </p:nvSpPr>
        <p:spPr>
          <a:xfrm>
            <a:off x="3637702" y="1431558"/>
            <a:ext cx="2729437" cy="369332"/>
          </a:xfrm>
          <a:prstGeom prst="rect">
            <a:avLst/>
          </a:prstGeom>
          <a:noFill/>
        </p:spPr>
        <p:txBody>
          <a:bodyPr wrap="square" rtlCol="0">
            <a:spAutoFit/>
          </a:bodyPr>
          <a:lstStyle/>
          <a:p>
            <a:r>
              <a:rPr lang="en-US" dirty="0" err="1"/>
              <a:t>IBSt</a:t>
            </a:r>
            <a:r>
              <a:rPr lang="en-US" dirty="0"/>
              <a:t> loss modeling</a:t>
            </a:r>
          </a:p>
        </p:txBody>
      </p:sp>
    </p:spTree>
    <p:extLst>
      <p:ext uri="{BB962C8B-B14F-4D97-AF65-F5344CB8AC3E}">
        <p14:creationId xmlns:p14="http://schemas.microsoft.com/office/powerpoint/2010/main" val="128476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1A8EE-A85F-75A8-C243-A53BEDFFBCCA}"/>
              </a:ext>
            </a:extLst>
          </p:cNvPr>
          <p:cNvSpPr>
            <a:spLocks noGrp="1"/>
          </p:cNvSpPr>
          <p:nvPr>
            <p:ph type="title"/>
          </p:nvPr>
        </p:nvSpPr>
        <p:spPr/>
        <p:txBody>
          <a:bodyPr/>
          <a:lstStyle/>
          <a:p>
            <a:r>
              <a:rPr lang="en-US" dirty="0"/>
              <a:t>Predicting loss rates is only part-way to predicting detected losses or radiation</a:t>
            </a:r>
          </a:p>
        </p:txBody>
      </p:sp>
      <p:pic>
        <p:nvPicPr>
          <p:cNvPr id="4" name="Content Placeholder 5">
            <a:extLst>
              <a:ext uri="{FF2B5EF4-FFF2-40B4-BE49-F238E27FC236}">
                <a16:creationId xmlns:a16="http://schemas.microsoft.com/office/drawing/2014/main" id="{209C7E66-4E7A-EEA3-0B65-65C3964AEED7}"/>
              </a:ext>
            </a:extLst>
          </p:cNvPr>
          <p:cNvPicPr>
            <a:picLocks noGrp="1" noChangeAspect="1"/>
          </p:cNvPicPr>
          <p:nvPr>
            <p:ph idx="1"/>
          </p:nvPr>
        </p:nvPicPr>
        <p:blipFill>
          <a:blip r:embed="rId3"/>
          <a:srcRect b="64229"/>
          <a:stretch>
            <a:fillRect/>
          </a:stretch>
        </p:blipFill>
        <p:spPr>
          <a:xfrm>
            <a:off x="4394538" y="1516806"/>
            <a:ext cx="6938021" cy="1662302"/>
          </a:xfrm>
          <a:prstGeom prst="rect">
            <a:avLst/>
          </a:prstGeom>
        </p:spPr>
      </p:pic>
      <p:sp>
        <p:nvSpPr>
          <p:cNvPr id="5" name="TextBox 4">
            <a:extLst>
              <a:ext uri="{FF2B5EF4-FFF2-40B4-BE49-F238E27FC236}">
                <a16:creationId xmlns:a16="http://schemas.microsoft.com/office/drawing/2014/main" id="{CA520B92-086F-C69F-CB40-3CBC6012A0F6}"/>
              </a:ext>
            </a:extLst>
          </p:cNvPr>
          <p:cNvSpPr txBox="1"/>
          <p:nvPr/>
        </p:nvSpPr>
        <p:spPr>
          <a:xfrm>
            <a:off x="4394538" y="1113538"/>
            <a:ext cx="6829639" cy="369332"/>
          </a:xfrm>
          <a:prstGeom prst="rect">
            <a:avLst/>
          </a:prstGeom>
          <a:noFill/>
        </p:spPr>
        <p:txBody>
          <a:bodyPr wrap="square" rtlCol="0">
            <a:spAutoFit/>
          </a:bodyPr>
          <a:lstStyle/>
          <a:p>
            <a:r>
              <a:rPr lang="en-US" dirty="0"/>
              <a:t>Signals of ionization and neutron detector loss monitors along linac:</a:t>
            </a:r>
          </a:p>
        </p:txBody>
      </p:sp>
      <p:sp>
        <p:nvSpPr>
          <p:cNvPr id="6" name="Rectangle 5">
            <a:extLst>
              <a:ext uri="{FF2B5EF4-FFF2-40B4-BE49-F238E27FC236}">
                <a16:creationId xmlns:a16="http://schemas.microsoft.com/office/drawing/2014/main" id="{756D0568-671F-5E0F-7BDA-15BF77207891}"/>
              </a:ext>
            </a:extLst>
          </p:cNvPr>
          <p:cNvSpPr/>
          <p:nvPr/>
        </p:nvSpPr>
        <p:spPr>
          <a:xfrm>
            <a:off x="-117107" y="4564160"/>
            <a:ext cx="12676471" cy="1588169"/>
          </a:xfrm>
          <a:prstGeom prst="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F74A285D-DEB1-1242-5064-424763979447}"/>
              </a:ext>
            </a:extLst>
          </p:cNvPr>
          <p:cNvSpPr/>
          <p:nvPr/>
        </p:nvSpPr>
        <p:spPr>
          <a:xfrm>
            <a:off x="0" y="4564159"/>
            <a:ext cx="10963174" cy="707112"/>
          </a:xfrm>
          <a:custGeom>
            <a:avLst/>
            <a:gdLst>
              <a:gd name="csX0" fmla="*/ 0 w 10963174"/>
              <a:gd name="csY0" fmla="*/ 359907 h 1132801"/>
              <a:gd name="csX1" fmla="*/ 827772 w 10963174"/>
              <a:gd name="csY1" fmla="*/ 696791 h 1132801"/>
              <a:gd name="csX2" fmla="*/ 1751798 w 10963174"/>
              <a:gd name="csY2" fmla="*/ 196277 h 1132801"/>
              <a:gd name="csX3" fmla="*/ 2107932 w 10963174"/>
              <a:gd name="csY3" fmla="*/ 3772 h 1132801"/>
              <a:gd name="csX4" fmla="*/ 2338939 w 10963174"/>
              <a:gd name="csY4" fmla="*/ 128901 h 1132801"/>
              <a:gd name="csX5" fmla="*/ 3291840 w 10963174"/>
              <a:gd name="csY5" fmla="*/ 783419 h 1132801"/>
              <a:gd name="csX6" fmla="*/ 3927107 w 10963174"/>
              <a:gd name="csY6" fmla="*/ 581288 h 1132801"/>
              <a:gd name="csX7" fmla="*/ 4562374 w 10963174"/>
              <a:gd name="csY7" fmla="*/ 860421 h 1132801"/>
              <a:gd name="csX8" fmla="*/ 5197642 w 10963174"/>
              <a:gd name="csY8" fmla="*/ 379157 h 1132801"/>
              <a:gd name="csX9" fmla="*/ 5929162 w 10963174"/>
              <a:gd name="csY9" fmla="*/ 619789 h 1132801"/>
              <a:gd name="csX10" fmla="*/ 6343048 w 10963174"/>
              <a:gd name="csY10" fmla="*/ 234779 h 1132801"/>
              <a:gd name="csX11" fmla="*/ 6516303 w 10963174"/>
              <a:gd name="csY11" fmla="*/ 42273 h 1132801"/>
              <a:gd name="csX12" fmla="*/ 6824311 w 10963174"/>
              <a:gd name="csY12" fmla="*/ 90400 h 1132801"/>
              <a:gd name="csX13" fmla="*/ 7344076 w 10963174"/>
              <a:gd name="csY13" fmla="*/ 677541 h 1132801"/>
              <a:gd name="csX14" fmla="*/ 7911966 w 10963174"/>
              <a:gd name="csY14" fmla="*/ 1043301 h 1132801"/>
              <a:gd name="csX15" fmla="*/ 8508732 w 10963174"/>
              <a:gd name="csY15" fmla="*/ 937423 h 1132801"/>
              <a:gd name="csX16" fmla="*/ 9452008 w 10963174"/>
              <a:gd name="csY16" fmla="*/ 870046 h 1132801"/>
              <a:gd name="csX17" fmla="*/ 9663764 w 10963174"/>
              <a:gd name="csY17" fmla="*/ 1091427 h 1132801"/>
              <a:gd name="csX18" fmla="*/ 9779267 w 10963174"/>
              <a:gd name="csY18" fmla="*/ 1110677 h 1132801"/>
              <a:gd name="csX19" fmla="*/ 10318282 w 10963174"/>
              <a:gd name="csY19" fmla="*/ 850795 h 1132801"/>
              <a:gd name="csX20" fmla="*/ 10963174 w 10963174"/>
              <a:gd name="csY20" fmla="*/ 947048 h 113280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10963174" h="1132801">
                <a:moveTo>
                  <a:pt x="0" y="359907"/>
                </a:moveTo>
                <a:cubicBezTo>
                  <a:pt x="267903" y="541985"/>
                  <a:pt x="535806" y="724063"/>
                  <a:pt x="827772" y="696791"/>
                </a:cubicBezTo>
                <a:cubicBezTo>
                  <a:pt x="1119738" y="669519"/>
                  <a:pt x="1751798" y="196277"/>
                  <a:pt x="1751798" y="196277"/>
                </a:cubicBezTo>
                <a:cubicBezTo>
                  <a:pt x="1965158" y="80774"/>
                  <a:pt x="2010075" y="15001"/>
                  <a:pt x="2107932" y="3772"/>
                </a:cubicBezTo>
                <a:cubicBezTo>
                  <a:pt x="2205789" y="-7457"/>
                  <a:pt x="2141621" y="-1040"/>
                  <a:pt x="2338939" y="128901"/>
                </a:cubicBezTo>
                <a:cubicBezTo>
                  <a:pt x="2536257" y="258842"/>
                  <a:pt x="3027145" y="708021"/>
                  <a:pt x="3291840" y="783419"/>
                </a:cubicBezTo>
                <a:cubicBezTo>
                  <a:pt x="3556535" y="858817"/>
                  <a:pt x="3715351" y="568454"/>
                  <a:pt x="3927107" y="581288"/>
                </a:cubicBezTo>
                <a:cubicBezTo>
                  <a:pt x="4138863" y="594122"/>
                  <a:pt x="4350618" y="894109"/>
                  <a:pt x="4562374" y="860421"/>
                </a:cubicBezTo>
                <a:cubicBezTo>
                  <a:pt x="4774130" y="826733"/>
                  <a:pt x="4969844" y="419262"/>
                  <a:pt x="5197642" y="379157"/>
                </a:cubicBezTo>
                <a:cubicBezTo>
                  <a:pt x="5425440" y="339052"/>
                  <a:pt x="5738261" y="643852"/>
                  <a:pt x="5929162" y="619789"/>
                </a:cubicBezTo>
                <a:cubicBezTo>
                  <a:pt x="6120063" y="595726"/>
                  <a:pt x="6245191" y="331032"/>
                  <a:pt x="6343048" y="234779"/>
                </a:cubicBezTo>
                <a:cubicBezTo>
                  <a:pt x="6440905" y="138526"/>
                  <a:pt x="6436093" y="66336"/>
                  <a:pt x="6516303" y="42273"/>
                </a:cubicBezTo>
                <a:cubicBezTo>
                  <a:pt x="6596514" y="18210"/>
                  <a:pt x="6686349" y="-15478"/>
                  <a:pt x="6824311" y="90400"/>
                </a:cubicBezTo>
                <a:cubicBezTo>
                  <a:pt x="6962273" y="196278"/>
                  <a:pt x="7162800" y="518724"/>
                  <a:pt x="7344076" y="677541"/>
                </a:cubicBezTo>
                <a:cubicBezTo>
                  <a:pt x="7525352" y="836358"/>
                  <a:pt x="7717857" y="999987"/>
                  <a:pt x="7911966" y="1043301"/>
                </a:cubicBezTo>
                <a:cubicBezTo>
                  <a:pt x="8106075" y="1086615"/>
                  <a:pt x="8252058" y="966299"/>
                  <a:pt x="8508732" y="937423"/>
                </a:cubicBezTo>
                <a:cubicBezTo>
                  <a:pt x="8765406" y="908547"/>
                  <a:pt x="9259503" y="844379"/>
                  <a:pt x="9452008" y="870046"/>
                </a:cubicBezTo>
                <a:cubicBezTo>
                  <a:pt x="9644513" y="895713"/>
                  <a:pt x="9609221" y="1051322"/>
                  <a:pt x="9663764" y="1091427"/>
                </a:cubicBezTo>
                <a:cubicBezTo>
                  <a:pt x="9718307" y="1131532"/>
                  <a:pt x="9670181" y="1150782"/>
                  <a:pt x="9779267" y="1110677"/>
                </a:cubicBezTo>
                <a:cubicBezTo>
                  <a:pt x="9888353" y="1070572"/>
                  <a:pt x="10120964" y="878066"/>
                  <a:pt x="10318282" y="850795"/>
                </a:cubicBezTo>
                <a:cubicBezTo>
                  <a:pt x="10515600" y="823524"/>
                  <a:pt x="10739387" y="885286"/>
                  <a:pt x="10963174" y="947048"/>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6F3072E1-76B7-3F81-21CA-82F5C05B40EE}"/>
              </a:ext>
            </a:extLst>
          </p:cNvPr>
          <p:cNvSpPr/>
          <p:nvPr/>
        </p:nvSpPr>
        <p:spPr>
          <a:xfrm flipV="1">
            <a:off x="0" y="5502619"/>
            <a:ext cx="10963174" cy="649709"/>
          </a:xfrm>
          <a:custGeom>
            <a:avLst/>
            <a:gdLst>
              <a:gd name="csX0" fmla="*/ 0 w 10963174"/>
              <a:gd name="csY0" fmla="*/ 359907 h 1132801"/>
              <a:gd name="csX1" fmla="*/ 827772 w 10963174"/>
              <a:gd name="csY1" fmla="*/ 696791 h 1132801"/>
              <a:gd name="csX2" fmla="*/ 1751798 w 10963174"/>
              <a:gd name="csY2" fmla="*/ 196277 h 1132801"/>
              <a:gd name="csX3" fmla="*/ 2107932 w 10963174"/>
              <a:gd name="csY3" fmla="*/ 3772 h 1132801"/>
              <a:gd name="csX4" fmla="*/ 2338939 w 10963174"/>
              <a:gd name="csY4" fmla="*/ 128901 h 1132801"/>
              <a:gd name="csX5" fmla="*/ 3291840 w 10963174"/>
              <a:gd name="csY5" fmla="*/ 783419 h 1132801"/>
              <a:gd name="csX6" fmla="*/ 3927107 w 10963174"/>
              <a:gd name="csY6" fmla="*/ 581288 h 1132801"/>
              <a:gd name="csX7" fmla="*/ 4562374 w 10963174"/>
              <a:gd name="csY7" fmla="*/ 860421 h 1132801"/>
              <a:gd name="csX8" fmla="*/ 5197642 w 10963174"/>
              <a:gd name="csY8" fmla="*/ 379157 h 1132801"/>
              <a:gd name="csX9" fmla="*/ 5929162 w 10963174"/>
              <a:gd name="csY9" fmla="*/ 619789 h 1132801"/>
              <a:gd name="csX10" fmla="*/ 6343048 w 10963174"/>
              <a:gd name="csY10" fmla="*/ 234779 h 1132801"/>
              <a:gd name="csX11" fmla="*/ 6516303 w 10963174"/>
              <a:gd name="csY11" fmla="*/ 42273 h 1132801"/>
              <a:gd name="csX12" fmla="*/ 6824311 w 10963174"/>
              <a:gd name="csY12" fmla="*/ 90400 h 1132801"/>
              <a:gd name="csX13" fmla="*/ 7344076 w 10963174"/>
              <a:gd name="csY13" fmla="*/ 677541 h 1132801"/>
              <a:gd name="csX14" fmla="*/ 7911966 w 10963174"/>
              <a:gd name="csY14" fmla="*/ 1043301 h 1132801"/>
              <a:gd name="csX15" fmla="*/ 8508732 w 10963174"/>
              <a:gd name="csY15" fmla="*/ 937423 h 1132801"/>
              <a:gd name="csX16" fmla="*/ 9452008 w 10963174"/>
              <a:gd name="csY16" fmla="*/ 870046 h 1132801"/>
              <a:gd name="csX17" fmla="*/ 9663764 w 10963174"/>
              <a:gd name="csY17" fmla="*/ 1091427 h 1132801"/>
              <a:gd name="csX18" fmla="*/ 9779267 w 10963174"/>
              <a:gd name="csY18" fmla="*/ 1110677 h 1132801"/>
              <a:gd name="csX19" fmla="*/ 10318282 w 10963174"/>
              <a:gd name="csY19" fmla="*/ 850795 h 1132801"/>
              <a:gd name="csX20" fmla="*/ 10963174 w 10963174"/>
              <a:gd name="csY20" fmla="*/ 947048 h 113280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10963174" h="1132801">
                <a:moveTo>
                  <a:pt x="0" y="359907"/>
                </a:moveTo>
                <a:cubicBezTo>
                  <a:pt x="267903" y="541985"/>
                  <a:pt x="535806" y="724063"/>
                  <a:pt x="827772" y="696791"/>
                </a:cubicBezTo>
                <a:cubicBezTo>
                  <a:pt x="1119738" y="669519"/>
                  <a:pt x="1751798" y="196277"/>
                  <a:pt x="1751798" y="196277"/>
                </a:cubicBezTo>
                <a:cubicBezTo>
                  <a:pt x="1965158" y="80774"/>
                  <a:pt x="2010075" y="15001"/>
                  <a:pt x="2107932" y="3772"/>
                </a:cubicBezTo>
                <a:cubicBezTo>
                  <a:pt x="2205789" y="-7457"/>
                  <a:pt x="2141621" y="-1040"/>
                  <a:pt x="2338939" y="128901"/>
                </a:cubicBezTo>
                <a:cubicBezTo>
                  <a:pt x="2536257" y="258842"/>
                  <a:pt x="3027145" y="708021"/>
                  <a:pt x="3291840" y="783419"/>
                </a:cubicBezTo>
                <a:cubicBezTo>
                  <a:pt x="3556535" y="858817"/>
                  <a:pt x="3715351" y="568454"/>
                  <a:pt x="3927107" y="581288"/>
                </a:cubicBezTo>
                <a:cubicBezTo>
                  <a:pt x="4138863" y="594122"/>
                  <a:pt x="4350618" y="894109"/>
                  <a:pt x="4562374" y="860421"/>
                </a:cubicBezTo>
                <a:cubicBezTo>
                  <a:pt x="4774130" y="826733"/>
                  <a:pt x="4969844" y="419262"/>
                  <a:pt x="5197642" y="379157"/>
                </a:cubicBezTo>
                <a:cubicBezTo>
                  <a:pt x="5425440" y="339052"/>
                  <a:pt x="5738261" y="643852"/>
                  <a:pt x="5929162" y="619789"/>
                </a:cubicBezTo>
                <a:cubicBezTo>
                  <a:pt x="6120063" y="595726"/>
                  <a:pt x="6245191" y="331032"/>
                  <a:pt x="6343048" y="234779"/>
                </a:cubicBezTo>
                <a:cubicBezTo>
                  <a:pt x="6440905" y="138526"/>
                  <a:pt x="6436093" y="66336"/>
                  <a:pt x="6516303" y="42273"/>
                </a:cubicBezTo>
                <a:cubicBezTo>
                  <a:pt x="6596514" y="18210"/>
                  <a:pt x="6686349" y="-15478"/>
                  <a:pt x="6824311" y="90400"/>
                </a:cubicBezTo>
                <a:cubicBezTo>
                  <a:pt x="6962273" y="196278"/>
                  <a:pt x="7162800" y="518724"/>
                  <a:pt x="7344076" y="677541"/>
                </a:cubicBezTo>
                <a:cubicBezTo>
                  <a:pt x="7525352" y="836358"/>
                  <a:pt x="7717857" y="999987"/>
                  <a:pt x="7911966" y="1043301"/>
                </a:cubicBezTo>
                <a:cubicBezTo>
                  <a:pt x="8106075" y="1086615"/>
                  <a:pt x="8252058" y="966299"/>
                  <a:pt x="8508732" y="937423"/>
                </a:cubicBezTo>
                <a:cubicBezTo>
                  <a:pt x="8765406" y="908547"/>
                  <a:pt x="9259503" y="844379"/>
                  <a:pt x="9452008" y="870046"/>
                </a:cubicBezTo>
                <a:cubicBezTo>
                  <a:pt x="9644513" y="895713"/>
                  <a:pt x="9609221" y="1051322"/>
                  <a:pt x="9663764" y="1091427"/>
                </a:cubicBezTo>
                <a:cubicBezTo>
                  <a:pt x="9718307" y="1131532"/>
                  <a:pt x="9670181" y="1150782"/>
                  <a:pt x="9779267" y="1110677"/>
                </a:cubicBezTo>
                <a:cubicBezTo>
                  <a:pt x="9888353" y="1070572"/>
                  <a:pt x="10120964" y="878066"/>
                  <a:pt x="10318282" y="850795"/>
                </a:cubicBezTo>
                <a:cubicBezTo>
                  <a:pt x="10515600" y="823524"/>
                  <a:pt x="10739387" y="885286"/>
                  <a:pt x="10963174" y="947048"/>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Arrow Connector 17">
            <a:extLst>
              <a:ext uri="{FF2B5EF4-FFF2-40B4-BE49-F238E27FC236}">
                <a16:creationId xmlns:a16="http://schemas.microsoft.com/office/drawing/2014/main" id="{9BB48435-3E06-4A96-53E7-0025705C6F92}"/>
              </a:ext>
            </a:extLst>
          </p:cNvPr>
          <p:cNvCxnSpPr>
            <a:cxnSpLocks/>
            <a:stCxn id="14" idx="3"/>
          </p:cNvCxnSpPr>
          <p:nvPr/>
        </p:nvCxnSpPr>
        <p:spPr>
          <a:xfrm flipV="1">
            <a:off x="2107932" y="3889152"/>
            <a:ext cx="4225491" cy="67736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46C15736-4C8A-AF37-5C94-2E4E51983DF4}"/>
              </a:ext>
            </a:extLst>
          </p:cNvPr>
          <p:cNvCxnSpPr>
            <a:cxnSpLocks/>
          </p:cNvCxnSpPr>
          <p:nvPr/>
        </p:nvCxnSpPr>
        <p:spPr>
          <a:xfrm flipV="1">
            <a:off x="2156924" y="3702242"/>
            <a:ext cx="6938021" cy="86191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2B13330F-542F-11FB-28CC-9DFB856BEE78}"/>
              </a:ext>
            </a:extLst>
          </p:cNvPr>
          <p:cNvCxnSpPr>
            <a:cxnSpLocks/>
          </p:cNvCxnSpPr>
          <p:nvPr/>
        </p:nvCxnSpPr>
        <p:spPr>
          <a:xfrm flipV="1">
            <a:off x="2156924" y="4015322"/>
            <a:ext cx="7805223" cy="54883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86C42817-A2A5-19DA-367F-B49D2D92DDA0}"/>
              </a:ext>
            </a:extLst>
          </p:cNvPr>
          <p:cNvCxnSpPr>
            <a:cxnSpLocks/>
          </p:cNvCxnSpPr>
          <p:nvPr/>
        </p:nvCxnSpPr>
        <p:spPr>
          <a:xfrm flipV="1">
            <a:off x="6566065" y="4015322"/>
            <a:ext cx="3364800" cy="55253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C205D36B-E3A8-AA64-3EC8-835BB5A1A585}"/>
              </a:ext>
            </a:extLst>
          </p:cNvPr>
          <p:cNvCxnSpPr>
            <a:cxnSpLocks/>
          </p:cNvCxnSpPr>
          <p:nvPr/>
        </p:nvCxnSpPr>
        <p:spPr>
          <a:xfrm flipV="1">
            <a:off x="6615057" y="4132023"/>
            <a:ext cx="3445075" cy="43348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4EBEA4D5-63BB-D9AC-DEC7-DB566DC1C52C}"/>
              </a:ext>
            </a:extLst>
          </p:cNvPr>
          <p:cNvCxnSpPr>
            <a:cxnSpLocks/>
          </p:cNvCxnSpPr>
          <p:nvPr/>
        </p:nvCxnSpPr>
        <p:spPr>
          <a:xfrm flipV="1">
            <a:off x="6615057" y="4246089"/>
            <a:ext cx="5275085" cy="31941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3102B57B-458C-A537-AFE2-F9500DE50F66}"/>
              </a:ext>
            </a:extLst>
          </p:cNvPr>
          <p:cNvSpPr/>
          <p:nvPr/>
        </p:nvSpPr>
        <p:spPr>
          <a:xfrm rot="16200000">
            <a:off x="9873916" y="3710411"/>
            <a:ext cx="713874" cy="35748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BLM</a:t>
            </a:r>
          </a:p>
        </p:txBody>
      </p:sp>
      <p:sp>
        <p:nvSpPr>
          <p:cNvPr id="11" name="Rectangle 10">
            <a:extLst>
              <a:ext uri="{FF2B5EF4-FFF2-40B4-BE49-F238E27FC236}">
                <a16:creationId xmlns:a16="http://schemas.microsoft.com/office/drawing/2014/main" id="{56E28C74-BC22-BE2D-EF0D-9407F54AE74B}"/>
              </a:ext>
            </a:extLst>
          </p:cNvPr>
          <p:cNvSpPr/>
          <p:nvPr/>
        </p:nvSpPr>
        <p:spPr>
          <a:xfrm rot="16200000">
            <a:off x="6253213" y="3710411"/>
            <a:ext cx="713874" cy="35748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BLM</a:t>
            </a:r>
          </a:p>
        </p:txBody>
      </p:sp>
      <p:sp>
        <p:nvSpPr>
          <p:cNvPr id="13" name="Rectangle 12">
            <a:extLst>
              <a:ext uri="{FF2B5EF4-FFF2-40B4-BE49-F238E27FC236}">
                <a16:creationId xmlns:a16="http://schemas.microsoft.com/office/drawing/2014/main" id="{1F397350-AE69-EB11-4CC1-8E6E6BC12D8A}"/>
              </a:ext>
            </a:extLst>
          </p:cNvPr>
          <p:cNvSpPr/>
          <p:nvPr/>
        </p:nvSpPr>
        <p:spPr>
          <a:xfrm rot="16200000">
            <a:off x="1854467" y="3710410"/>
            <a:ext cx="713874" cy="35748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BLM</a:t>
            </a:r>
          </a:p>
        </p:txBody>
      </p:sp>
      <p:sp>
        <p:nvSpPr>
          <p:cNvPr id="3" name="TextBox 2">
            <a:extLst>
              <a:ext uri="{FF2B5EF4-FFF2-40B4-BE49-F238E27FC236}">
                <a16:creationId xmlns:a16="http://schemas.microsoft.com/office/drawing/2014/main" id="{CF1A0B9B-DA50-20AE-338A-936146621390}"/>
              </a:ext>
            </a:extLst>
          </p:cNvPr>
          <p:cNvSpPr txBox="1"/>
          <p:nvPr/>
        </p:nvSpPr>
        <p:spPr>
          <a:xfrm>
            <a:off x="10335718" y="5201587"/>
            <a:ext cx="1101777" cy="369332"/>
          </a:xfrm>
          <a:prstGeom prst="rect">
            <a:avLst/>
          </a:prstGeom>
          <a:noFill/>
        </p:spPr>
        <p:txBody>
          <a:bodyPr wrap="square" rtlCol="0">
            <a:spAutoFit/>
          </a:bodyPr>
          <a:lstStyle/>
          <a:p>
            <a:r>
              <a:rPr lang="en-US" dirty="0"/>
              <a:t>Beam </a:t>
            </a:r>
            <a:r>
              <a:rPr lang="en-US" dirty="0">
                <a:sym typeface="Wingdings" panose="05000000000000000000" pitchFamily="2" charset="2"/>
              </a:rPr>
              <a:t> </a:t>
            </a:r>
            <a:endParaRPr lang="en-US" dirty="0"/>
          </a:p>
        </p:txBody>
      </p:sp>
    </p:spTree>
    <p:extLst>
      <p:ext uri="{BB962C8B-B14F-4D97-AF65-F5344CB8AC3E}">
        <p14:creationId xmlns:p14="http://schemas.microsoft.com/office/powerpoint/2010/main" val="843015850"/>
      </p:ext>
    </p:extLst>
  </p:cSld>
  <p:clrMapOvr>
    <a:masterClrMapping/>
  </p:clrMapOvr>
</p:sld>
</file>

<file path=ppt/theme/theme1.xml><?xml version="1.0" encoding="utf-8"?>
<a:theme xmlns:a="http://schemas.openxmlformats.org/drawingml/2006/main" name="ORNL Presentation">
  <a:themeElements>
    <a:clrScheme name="ORNL Color TEST">
      <a:dk1>
        <a:srgbClr val="373A36"/>
      </a:dk1>
      <a:lt1>
        <a:srgbClr val="FFFFFF"/>
      </a:lt1>
      <a:dk2>
        <a:srgbClr val="00662C"/>
      </a:dk2>
      <a:lt2>
        <a:srgbClr val="DBDCDB"/>
      </a:lt2>
      <a:accent1>
        <a:srgbClr val="00454D"/>
      </a:accent1>
      <a:accent2>
        <a:srgbClr val="006BA6"/>
      </a:accent2>
      <a:accent3>
        <a:srgbClr val="00B38F"/>
      </a:accent3>
      <a:accent4>
        <a:srgbClr val="7DBA00"/>
      </a:accent4>
      <a:accent5>
        <a:srgbClr val="FF9E1B"/>
      </a:accent5>
      <a:accent6>
        <a:srgbClr val="B50093"/>
      </a:accent6>
      <a:hlink>
        <a:srgbClr val="00BDB5"/>
      </a:hlink>
      <a:folHlink>
        <a:srgbClr val="00662C"/>
      </a:folHlink>
    </a:clrScheme>
    <a:fontScheme name="aptos only">
      <a:majorFont>
        <a:latin typeface="Aptos"/>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ORNL Green">
      <a:srgbClr val="00662C"/>
    </a:custClr>
    <a:custClr name="Hale Navy">
      <a:srgbClr val="00454D"/>
    </a:custClr>
    <a:custClr name="Graphite">
      <a:srgbClr val="DBDCDB"/>
    </a:custClr>
    <a:custClr name="Polar">
      <a:srgbClr val="FFFFFF"/>
    </a:custClr>
    <a:custClr name="Dark Matter">
      <a:srgbClr val="373A36"/>
    </a:custClr>
    <a:custClr name="Energy">
      <a:srgbClr val="7DBA00"/>
    </a:custClr>
    <a:custClr name="Mist">
      <a:srgbClr val="8BFEBF"/>
    </a:custClr>
    <a:custClr name="Biome">
      <a:srgbClr val="00B38F"/>
    </a:custClr>
    <a:custClr name="Aqua">
      <a:srgbClr val="00BDB5"/>
    </a:custClr>
    <a:custClr name="Infinity">
      <a:srgbClr val="006BA6"/>
    </a:custClr>
    <a:custClr name="Hydro">
      <a:srgbClr val="005776"/>
    </a:custClr>
    <a:custClr name="Forge">
      <a:srgbClr val="FF9E1B"/>
    </a:custClr>
    <a:custClr name="Spark">
      <a:srgbClr val="FE5000"/>
    </a:custClr>
    <a:custClr name="Plasma">
      <a:srgbClr val="B50094"/>
    </a:custClr>
    <a:custClr name="Pulsar">
      <a:srgbClr val="4E008E"/>
    </a:custClr>
  </a:custClrLst>
  <a:extLst>
    <a:ext uri="{05A4C25C-085E-4340-85A3-A5531E510DB2}">
      <thm15:themeFamily xmlns:thm15="http://schemas.microsoft.com/office/thememl/2012/main" name="ORNL-Presentation-16x9-NScD" id="{6734787F-D2C8-2E47-94AC-8451CED8E91E}" vid="{0906E296-1176-BC49-BD3F-6ED4C39825C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4de27663-0a28-4316-8bc8-34591cfc704e">
      <Terms xmlns="http://schemas.microsoft.com/office/infopath/2007/PartnerControls"/>
    </lcf76f155ced4ddcb4097134ff3c332f>
    <TaxCatchAll xmlns="74d8313d-b0a6-4d64-911c-58e8df5eb60c"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9A90FCF4BFB1A49BC47FB6E3AE97270" ma:contentTypeVersion="15" ma:contentTypeDescription="Create a new document." ma:contentTypeScope="" ma:versionID="40b97f0cdc9e1b461b0dbb799ba12bb7">
  <xsd:schema xmlns:xsd="http://www.w3.org/2001/XMLSchema" xmlns:xs="http://www.w3.org/2001/XMLSchema" xmlns:p="http://schemas.microsoft.com/office/2006/metadata/properties" xmlns:ns2="4de27663-0a28-4316-8bc8-34591cfc704e" xmlns:ns3="74d8313d-b0a6-4d64-911c-58e8df5eb60c" targetNamespace="http://schemas.microsoft.com/office/2006/metadata/properties" ma:root="true" ma:fieldsID="e0cf35ddd8eef150c1161ebadc6cae0c" ns2:_="" ns3:_="">
    <xsd:import namespace="4de27663-0a28-4316-8bc8-34591cfc704e"/>
    <xsd:import namespace="74d8313d-b0a6-4d64-911c-58e8df5eb60c"/>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lcf76f155ced4ddcb4097134ff3c332f" minOccurs="0"/>
                <xsd:element ref="ns3:TaxCatchAll" minOccurs="0"/>
                <xsd:element ref="ns2:MediaServiceDateTaken" minOccurs="0"/>
                <xsd:element ref="ns2:MediaLengthInSeconds"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de27663-0a28-4316-8bc8-34591cfc704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e8ac8405-059b-47f8-b48a-bbaeae0205a4"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4d8313d-b0a6-4d64-911c-58e8df5eb60c"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cfe520d4-96ab-4c7f-b163-a9ef22e28427}" ma:internalName="TaxCatchAll" ma:showField="CatchAllData" ma:web="74d8313d-b0a6-4d64-911c-58e8df5eb60c">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0AB409C-999E-4E87-AEAD-9B83F227062D}">
  <ds:schemaRefs>
    <ds:schemaRef ds:uri="http://schemas.microsoft.com/office/2006/metadata/properties"/>
    <ds:schemaRef ds:uri="http://schemas.microsoft.com/office/infopath/2007/PartnerControls"/>
    <ds:schemaRef ds:uri="4de27663-0a28-4316-8bc8-34591cfc704e"/>
    <ds:schemaRef ds:uri="74d8313d-b0a6-4d64-911c-58e8df5eb60c"/>
  </ds:schemaRefs>
</ds:datastoreItem>
</file>

<file path=customXml/itemProps2.xml><?xml version="1.0" encoding="utf-8"?>
<ds:datastoreItem xmlns:ds="http://schemas.openxmlformats.org/officeDocument/2006/customXml" ds:itemID="{53D79F19-157D-4821-BAE9-75E447DA477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de27663-0a28-4316-8bc8-34591cfc704e"/>
    <ds:schemaRef ds:uri="74d8313d-b0a6-4d64-911c-58e8df5eb60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13CE623-4A46-4FF6-891D-AA74D21DF01F}">
  <ds:schemaRefs>
    <ds:schemaRef ds:uri="http://schemas.microsoft.com/sharepoint/v3/contenttype/forms"/>
  </ds:schemaRefs>
</ds:datastoreItem>
</file>

<file path=docMetadata/LabelInfo.xml><?xml version="1.0" encoding="utf-8"?>
<clbl:labelList xmlns:clbl="http://schemas.microsoft.com/office/2020/mipLabelMetadata">
  <clbl:label id="{db3dbd43-4c4b-4544-9f8a-0553f9f5f25e}" enabled="0" method="" siteId="{db3dbd43-4c4b-4544-9f8a-0553f9f5f25e}" removed="1"/>
</clbl:labelList>
</file>

<file path=docProps/app.xml><?xml version="1.0" encoding="utf-8"?>
<Properties xmlns="http://schemas.openxmlformats.org/officeDocument/2006/extended-properties" xmlns:vt="http://schemas.openxmlformats.org/officeDocument/2006/docPropsVTypes">
  <Template>ORNL-Presentation-16x9-NScD</Template>
  <TotalTime>8678</TotalTime>
  <Words>2301</Words>
  <Application>Microsoft Office PowerPoint</Application>
  <PresentationFormat>Widescreen</PresentationFormat>
  <Paragraphs>363</Paragraphs>
  <Slides>24</Slides>
  <Notes>21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24</vt:i4>
      </vt:variant>
    </vt:vector>
  </HeadingPairs>
  <TitlesOfParts>
    <vt:vector size="31" baseType="lpstr">
      <vt:lpstr>Aptos</vt:lpstr>
      <vt:lpstr>Aptos Light</vt:lpstr>
      <vt:lpstr>Arial</vt:lpstr>
      <vt:lpstr>Cambria Math</vt:lpstr>
      <vt:lpstr>Century Gothic</vt:lpstr>
      <vt:lpstr>Wingdings</vt:lpstr>
      <vt:lpstr>ORNL Presentation</vt:lpstr>
      <vt:lpstr>Welcome to the session on Benchmarking and Experiments!</vt:lpstr>
      <vt:lpstr>Beam Dynamics in the SNS Linac and Beam Test Facility</vt:lpstr>
      <vt:lpstr>Spallation Neutron Source</vt:lpstr>
      <vt:lpstr>Increased beam loss at 2+ MW increases lost beam and radioactivation in tunnels</vt:lpstr>
      <vt:lpstr>Intrabeam stripping loss was a major hiccup in initial commissioning of SNS</vt:lpstr>
      <vt:lpstr>Beam dynamics mechanisms for LINAC beam loss</vt:lpstr>
      <vt:lpstr>Production optics have been empirically tuned away from design</vt:lpstr>
      <vt:lpstr>PowerPoint Presentation</vt:lpstr>
      <vt:lpstr>Beam is not matched!</vt:lpstr>
      <vt:lpstr>MEBT model is also benchmarked – we don’t understand the tails here either</vt:lpstr>
      <vt:lpstr>Spallation Neutron Source</vt:lpstr>
      <vt:lpstr>Extensive phase space diagnostics give detailed picture of initial bunch distribution</vt:lpstr>
      <vt:lpstr>Extensive phase space diagnostics give detailed picture of initial bunch distribution</vt:lpstr>
      <vt:lpstr>We are currently studying dependence of halo on mismatch and current density</vt:lpstr>
      <vt:lpstr>Summary</vt:lpstr>
      <vt:lpstr>Thanks for your attention</vt:lpstr>
      <vt:lpstr>PARMILA – PyORBIT X RMS (3D Waterbag, 3D FFT SC)</vt:lpstr>
      <vt:lpstr>Transport to WS14 – 6 mA (No Quads – just Drift)</vt:lpstr>
      <vt:lpstr>MEBT/DTL/CCL</vt:lpstr>
      <vt:lpstr>Simulations: Design vs. “Real” RF Settings (PyORBIT)</vt:lpstr>
      <vt:lpstr>MEBT model is not consistent across cases/diagnostics</vt:lpstr>
      <vt:lpstr>PowerPoint Presentation</vt:lpstr>
      <vt:lpstr>Distribution-based stripping calculation will also improve “realism” in model</vt:lpstr>
      <vt:lpstr>Predicting loss rates is only part-way to predicting detected losses or radiation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Ruisard, Kiersten</dc:creator>
  <cp:keywords/>
  <dc:description/>
  <cp:lastModifiedBy>Ruisard, Kiersten</cp:lastModifiedBy>
  <cp:revision>10</cp:revision>
  <dcterms:created xsi:type="dcterms:W3CDTF">2026-09-16T18:13:41Z</dcterms:created>
  <dcterms:modified xsi:type="dcterms:W3CDTF">2026-09-25T20:29:45Z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0x01010049A90FCF4BFB1A49BC47FB6E3AE97270</vt:lpwstr>
  </property>
  <property fmtid="{D5CDD505-2E9C-101B-9397-08002B2CF9AE}" pid="3" name="MediaServiceImageTags">
    <vt:lpwstr/>
  </property>
</Properties>
</file>