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91" r:id="rId4"/>
  </p:sldMasterIdLst>
  <p:notesMasterIdLst>
    <p:notesMasterId r:id="rId25"/>
  </p:notesMasterIdLst>
  <p:handoutMasterIdLst>
    <p:handoutMasterId r:id="rId26"/>
  </p:handoutMasterIdLst>
  <p:sldIdLst>
    <p:sldId id="2147481337" r:id="rId5"/>
    <p:sldId id="258" r:id="rId6"/>
    <p:sldId id="2147481338" r:id="rId7"/>
    <p:sldId id="259" r:id="rId8"/>
    <p:sldId id="260" r:id="rId9"/>
    <p:sldId id="261" r:id="rId10"/>
    <p:sldId id="262" r:id="rId11"/>
    <p:sldId id="2147481342" r:id="rId12"/>
    <p:sldId id="264" r:id="rId13"/>
    <p:sldId id="2147481343" r:id="rId14"/>
    <p:sldId id="2147481339" r:id="rId15"/>
    <p:sldId id="266" r:id="rId16"/>
    <p:sldId id="267" r:id="rId17"/>
    <p:sldId id="268" r:id="rId18"/>
    <p:sldId id="269" r:id="rId19"/>
    <p:sldId id="270" r:id="rId20"/>
    <p:sldId id="271" r:id="rId21"/>
    <p:sldId id="372" r:id="rId22"/>
    <p:sldId id="2147481340" r:id="rId23"/>
    <p:sldId id="214748134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C476F3E-2B2C-D02E-A927-755D46376812}" name="Elicia Ferrer" initials="EF" userId="ac7d01b8666ae590" providerId="Windows Live"/>
  <p188:author id="{BEF8CA72-6AE8-8AD8-5B9A-8F576BAC3FD5}" name="Janiga, Jaimee" initials="JJ" userId="S::7nj@ornl.gov::c06abe94-9752-4f8c-96a2-49efdf1f636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BA00"/>
    <a:srgbClr val="FF9E1B"/>
    <a:srgbClr val="7DC397"/>
    <a:srgbClr val="ECECEC"/>
    <a:srgbClr val="4E008E"/>
    <a:srgbClr val="B50094"/>
    <a:srgbClr val="FE5000"/>
    <a:srgbClr val="ED9634"/>
    <a:srgbClr val="005776"/>
    <a:srgbClr val="006B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4A71C7-CD84-E84E-BE8F-691E05D37F03}" v="9" dt="2026-10-02T11:13:13.966"/>
  </p1510:revLst>
</p1510:revInfo>
</file>

<file path=ppt/tableStyles.xml><?xml version="1.0" encoding="utf-8"?>
<a:tblStyleLst xmlns:a="http://schemas.openxmlformats.org/drawingml/2006/main" def="{5C22544A-7EE6-4342-B048-85BDC9FD1C3A}">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87"/>
    <p:restoredTop sz="80753"/>
  </p:normalViewPr>
  <p:slideViewPr>
    <p:cSldViewPr snapToGrid="0">
      <p:cViewPr varScale="1">
        <p:scale>
          <a:sx n="101" d="100"/>
          <a:sy n="101" d="100"/>
        </p:scale>
        <p:origin x="2152" y="192"/>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p:cViewPr>
        <p:scale>
          <a:sx n="105" d="100"/>
          <a:sy n="105" d="100"/>
        </p:scale>
        <p:origin x="4152" y="-5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 Tony" userId="dd427664-9193-4a87-8caa-f7b8fa8392cd" providerId="ADAL" clId="{30C1382E-2841-55B6-87C2-384453E770E8}"/>
    <pc:docChg chg="undo redo custSel addSld delSld modSld sldOrd">
      <pc:chgData name="Wood, Tony" userId="dd427664-9193-4a87-8caa-f7b8fa8392cd" providerId="ADAL" clId="{30C1382E-2841-55B6-87C2-384453E770E8}" dt="2026-10-02T11:14:52.264" v="6883" actId="20577"/>
      <pc:docMkLst>
        <pc:docMk/>
      </pc:docMkLst>
      <pc:sldChg chg="ord modNotesTx">
        <pc:chgData name="Wood, Tony" userId="dd427664-9193-4a87-8caa-f7b8fa8392cd" providerId="ADAL" clId="{30C1382E-2841-55B6-87C2-384453E770E8}" dt="2026-10-01T16:23:23.732" v="6770" actId="20577"/>
        <pc:sldMkLst>
          <pc:docMk/>
          <pc:sldMk cId="221139682" sldId="258"/>
        </pc:sldMkLst>
      </pc:sldChg>
      <pc:sldChg chg="addSp delSp modSp mod modNotesTx">
        <pc:chgData name="Wood, Tony" userId="dd427664-9193-4a87-8caa-f7b8fa8392cd" providerId="ADAL" clId="{30C1382E-2841-55B6-87C2-384453E770E8}" dt="2026-10-01T16:28:34.985" v="6796" actId="1076"/>
        <pc:sldMkLst>
          <pc:docMk/>
          <pc:sldMk cId="610705519" sldId="259"/>
        </pc:sldMkLst>
        <pc:spChg chg="add del mod">
          <ac:chgData name="Wood, Tony" userId="dd427664-9193-4a87-8caa-f7b8fa8392cd" providerId="ADAL" clId="{30C1382E-2841-55B6-87C2-384453E770E8}" dt="2026-10-01T16:28:22.791" v="6772" actId="478"/>
          <ac:spMkLst>
            <pc:docMk/>
            <pc:sldMk cId="610705519" sldId="259"/>
            <ac:spMk id="2" creationId="{6CE40CA2-25CB-468F-2477-E671102CC74E}"/>
          </ac:spMkLst>
        </pc:spChg>
        <pc:spChg chg="mod">
          <ac:chgData name="Wood, Tony" userId="dd427664-9193-4a87-8caa-f7b8fa8392cd" providerId="ADAL" clId="{30C1382E-2841-55B6-87C2-384453E770E8}" dt="2026-10-01T15:28:34.963" v="5188" actId="20577"/>
          <ac:spMkLst>
            <pc:docMk/>
            <pc:sldMk cId="610705519" sldId="259"/>
            <ac:spMk id="5" creationId="{BD24566A-4E26-417E-A5DB-FD619A7226BE}"/>
          </ac:spMkLst>
        </pc:spChg>
        <pc:graphicFrameChg chg="modGraphic">
          <ac:chgData name="Wood, Tony" userId="dd427664-9193-4a87-8caa-f7b8fa8392cd" providerId="ADAL" clId="{30C1382E-2841-55B6-87C2-384453E770E8}" dt="2026-10-01T16:28:29.252" v="6795" actId="20577"/>
          <ac:graphicFrameMkLst>
            <pc:docMk/>
            <pc:sldMk cId="610705519" sldId="259"/>
            <ac:graphicFrameMk id="11" creationId="{00000000-0000-0000-0000-000000000000}"/>
          </ac:graphicFrameMkLst>
        </pc:graphicFrameChg>
        <pc:picChg chg="mod topLvl modCrop">
          <ac:chgData name="Wood, Tony" userId="dd427664-9193-4a87-8caa-f7b8fa8392cd" providerId="ADAL" clId="{30C1382E-2841-55B6-87C2-384453E770E8}" dt="2026-10-01T16:28:34.985" v="6796" actId="1076"/>
          <ac:picMkLst>
            <pc:docMk/>
            <pc:sldMk cId="610705519" sldId="259"/>
            <ac:picMk id="3" creationId="{36F29260-86C9-9AB3-53D3-B967CC43CB84}"/>
          </ac:picMkLst>
        </pc:picChg>
      </pc:sldChg>
      <pc:sldChg chg="addSp delSp modSp mod modNotesTx">
        <pc:chgData name="Wood, Tony" userId="dd427664-9193-4a87-8caa-f7b8fa8392cd" providerId="ADAL" clId="{30C1382E-2841-55B6-87C2-384453E770E8}" dt="2026-10-01T15:59:03.373" v="6432" actId="14100"/>
        <pc:sldMkLst>
          <pc:docMk/>
          <pc:sldMk cId="2101789024" sldId="260"/>
        </pc:sldMkLst>
        <pc:spChg chg="del mod">
          <ac:chgData name="Wood, Tony" userId="dd427664-9193-4a87-8caa-f7b8fa8392cd" providerId="ADAL" clId="{30C1382E-2841-55B6-87C2-384453E770E8}" dt="2026-10-01T07:36:38.026" v="4689" actId="478"/>
          <ac:spMkLst>
            <pc:docMk/>
            <pc:sldMk cId="2101789024" sldId="260"/>
            <ac:spMk id="8" creationId="{4B9658D3-48F6-425F-ABE7-ED6E484EBB28}"/>
          </ac:spMkLst>
        </pc:spChg>
        <pc:spChg chg="mod">
          <ac:chgData name="Wood, Tony" userId="dd427664-9193-4a87-8caa-f7b8fa8392cd" providerId="ADAL" clId="{30C1382E-2841-55B6-87C2-384453E770E8}" dt="2026-10-01T15:57:44.405" v="6398" actId="1076"/>
          <ac:spMkLst>
            <pc:docMk/>
            <pc:sldMk cId="2101789024" sldId="260"/>
            <ac:spMk id="9" creationId="{28C44C1D-5A30-4A8F-9D54-120F21609ADD}"/>
          </ac:spMkLst>
        </pc:spChg>
        <pc:spChg chg="del">
          <ac:chgData name="Wood, Tony" userId="dd427664-9193-4a87-8caa-f7b8fa8392cd" providerId="ADAL" clId="{30C1382E-2841-55B6-87C2-384453E770E8}" dt="2026-10-01T07:36:34.484" v="4687" actId="478"/>
          <ac:spMkLst>
            <pc:docMk/>
            <pc:sldMk cId="2101789024" sldId="260"/>
            <ac:spMk id="10" creationId="{A56FCE87-84C7-4028-8438-64A767737EEF}"/>
          </ac:spMkLst>
        </pc:spChg>
        <pc:spChg chg="mod">
          <ac:chgData name="Wood, Tony" userId="dd427664-9193-4a87-8caa-f7b8fa8392cd" providerId="ADAL" clId="{30C1382E-2841-55B6-87C2-384453E770E8}" dt="2026-10-01T15:59:03.373" v="6432" actId="14100"/>
          <ac:spMkLst>
            <pc:docMk/>
            <pc:sldMk cId="2101789024" sldId="260"/>
            <ac:spMk id="11" creationId="{A02A2FB1-E4F6-47A9-8B5B-DBF6D0FB8CC6}"/>
          </ac:spMkLst>
        </pc:spChg>
        <pc:spChg chg="del">
          <ac:chgData name="Wood, Tony" userId="dd427664-9193-4a87-8caa-f7b8fa8392cd" providerId="ADAL" clId="{30C1382E-2841-55B6-87C2-384453E770E8}" dt="2026-10-01T07:36:31.773" v="4686" actId="478"/>
          <ac:spMkLst>
            <pc:docMk/>
            <pc:sldMk cId="2101789024" sldId="260"/>
            <ac:spMk id="12" creationId="{2F4D11B8-3D1E-40CF-9446-7013D6D3C176}"/>
          </ac:spMkLst>
        </pc:spChg>
        <pc:spChg chg="del mod">
          <ac:chgData name="Wood, Tony" userId="dd427664-9193-4a87-8caa-f7b8fa8392cd" providerId="ADAL" clId="{30C1382E-2841-55B6-87C2-384453E770E8}" dt="2026-10-01T15:57:36.722" v="6397" actId="478"/>
          <ac:spMkLst>
            <pc:docMk/>
            <pc:sldMk cId="2101789024" sldId="260"/>
            <ac:spMk id="13" creationId="{B15E3B46-C001-4CA8-86CF-3986BF4021A7}"/>
          </ac:spMkLst>
        </pc:spChg>
        <pc:spChg chg="mod">
          <ac:chgData name="Wood, Tony" userId="dd427664-9193-4a87-8caa-f7b8fa8392cd" providerId="ADAL" clId="{30C1382E-2841-55B6-87C2-384453E770E8}" dt="2026-10-01T15:57:51.189" v="6400" actId="1076"/>
          <ac:spMkLst>
            <pc:docMk/>
            <pc:sldMk cId="2101789024" sldId="260"/>
            <ac:spMk id="14" creationId="{F8C1328B-FDC4-4FAE-ADDC-2470459F07BF}"/>
          </ac:spMkLst>
        </pc:spChg>
        <pc:picChg chg="mod">
          <ac:chgData name="Wood, Tony" userId="dd427664-9193-4a87-8caa-f7b8fa8392cd" providerId="ADAL" clId="{30C1382E-2841-55B6-87C2-384453E770E8}" dt="2026-10-01T15:57:47.373" v="6399" actId="14100"/>
          <ac:picMkLst>
            <pc:docMk/>
            <pc:sldMk cId="2101789024" sldId="260"/>
            <ac:picMk id="21" creationId="{00000000-0000-0000-0000-000000000000}"/>
          </ac:picMkLst>
        </pc:picChg>
      </pc:sldChg>
      <pc:sldChg chg="addSp modSp mod modNotesTx">
        <pc:chgData name="Wood, Tony" userId="dd427664-9193-4a87-8caa-f7b8fa8392cd" providerId="ADAL" clId="{30C1382E-2841-55B6-87C2-384453E770E8}" dt="2026-10-01T15:33:25.813" v="5573" actId="20577"/>
        <pc:sldMkLst>
          <pc:docMk/>
          <pc:sldMk cId="1716850138" sldId="261"/>
        </pc:sldMkLst>
        <pc:spChg chg="add mod">
          <ac:chgData name="Wood, Tony" userId="dd427664-9193-4a87-8caa-f7b8fa8392cd" providerId="ADAL" clId="{30C1382E-2841-55B6-87C2-384453E770E8}" dt="2026-09-28T16:51:57.056" v="3958" actId="1076"/>
          <ac:spMkLst>
            <pc:docMk/>
            <pc:sldMk cId="1716850138" sldId="261"/>
            <ac:spMk id="2" creationId="{90B97236-3E46-396A-5CA4-FFC51CE8DEF9}"/>
          </ac:spMkLst>
        </pc:spChg>
      </pc:sldChg>
      <pc:sldChg chg="addSp modSp mod">
        <pc:chgData name="Wood, Tony" userId="dd427664-9193-4a87-8caa-f7b8fa8392cd" providerId="ADAL" clId="{30C1382E-2841-55B6-87C2-384453E770E8}" dt="2026-10-01T15:59:36.588" v="6434" actId="20577"/>
        <pc:sldMkLst>
          <pc:docMk/>
          <pc:sldMk cId="1534438775" sldId="262"/>
        </pc:sldMkLst>
        <pc:spChg chg="add mod">
          <ac:chgData name="Wood, Tony" userId="dd427664-9193-4a87-8caa-f7b8fa8392cd" providerId="ADAL" clId="{30C1382E-2841-55B6-87C2-384453E770E8}" dt="2026-09-28T16:52:15.772" v="3962" actId="1076"/>
          <ac:spMkLst>
            <pc:docMk/>
            <pc:sldMk cId="1534438775" sldId="262"/>
            <ac:spMk id="2" creationId="{4C01F3DB-7F13-95A2-1246-A1536D26364F}"/>
          </ac:spMkLst>
        </pc:spChg>
        <pc:spChg chg="mod">
          <ac:chgData name="Wood, Tony" userId="dd427664-9193-4a87-8caa-f7b8fa8392cd" providerId="ADAL" clId="{30C1382E-2841-55B6-87C2-384453E770E8}" dt="2026-10-01T15:59:36.588" v="6434" actId="20577"/>
          <ac:spMkLst>
            <pc:docMk/>
            <pc:sldMk cId="1534438775" sldId="262"/>
            <ac:spMk id="7" creationId="{6C9B7553-79C1-4554-BAAD-DE1E41C84AE3}"/>
          </ac:spMkLst>
        </pc:spChg>
        <pc:picChg chg="mod">
          <ac:chgData name="Wood, Tony" userId="dd427664-9193-4a87-8caa-f7b8fa8392cd" providerId="ADAL" clId="{30C1382E-2841-55B6-87C2-384453E770E8}" dt="2026-09-28T16:52:21.955" v="3963" actId="1076"/>
          <ac:picMkLst>
            <pc:docMk/>
            <pc:sldMk cId="1534438775" sldId="262"/>
            <ac:picMk id="13" creationId="{00000000-0000-0000-0000-000000000000}"/>
          </ac:picMkLst>
        </pc:picChg>
      </pc:sldChg>
      <pc:sldChg chg="addSp modSp mod ord">
        <pc:chgData name="Wood, Tony" userId="dd427664-9193-4a87-8caa-f7b8fa8392cd" providerId="ADAL" clId="{30C1382E-2841-55B6-87C2-384453E770E8}" dt="2026-10-02T11:14:52.264" v="6883" actId="20577"/>
        <pc:sldMkLst>
          <pc:docMk/>
          <pc:sldMk cId="566414137" sldId="264"/>
        </pc:sldMkLst>
        <pc:spChg chg="add mod">
          <ac:chgData name="Wood, Tony" userId="dd427664-9193-4a87-8caa-f7b8fa8392cd" providerId="ADAL" clId="{30C1382E-2841-55B6-87C2-384453E770E8}" dt="2026-10-02T11:14:52.264" v="6883" actId="20577"/>
          <ac:spMkLst>
            <pc:docMk/>
            <pc:sldMk cId="566414137" sldId="264"/>
            <ac:spMk id="2" creationId="{0DFA7ADB-0623-325E-DCC5-DE0DF1C83151}"/>
          </ac:spMkLst>
        </pc:spChg>
        <pc:spChg chg="mod">
          <ac:chgData name="Wood, Tony" userId="dd427664-9193-4a87-8caa-f7b8fa8392cd" providerId="ADAL" clId="{30C1382E-2841-55B6-87C2-384453E770E8}" dt="2026-10-01T16:41:13.279" v="6840" actId="20577"/>
          <ac:spMkLst>
            <pc:docMk/>
            <pc:sldMk cId="566414137" sldId="264"/>
            <ac:spMk id="4" creationId="{5AB6E9DE-0814-457E-9E74-BCCDF9F078CD}"/>
          </ac:spMkLst>
        </pc:spChg>
        <pc:spChg chg="mod">
          <ac:chgData name="Wood, Tony" userId="dd427664-9193-4a87-8caa-f7b8fa8392cd" providerId="ADAL" clId="{30C1382E-2841-55B6-87C2-384453E770E8}" dt="2026-10-01T07:39:35.431" v="4736" actId="20577"/>
          <ac:spMkLst>
            <pc:docMk/>
            <pc:sldMk cId="566414137" sldId="264"/>
            <ac:spMk id="5" creationId="{CB8E4548-3782-413A-9383-1F777B84B8C0}"/>
          </ac:spMkLst>
        </pc:spChg>
      </pc:sldChg>
      <pc:sldChg chg="modNotesTx">
        <pc:chgData name="Wood, Tony" userId="dd427664-9193-4a87-8caa-f7b8fa8392cd" providerId="ADAL" clId="{30C1382E-2841-55B6-87C2-384453E770E8}" dt="2026-09-23T16:33:24.685" v="2020" actId="20577"/>
        <pc:sldMkLst>
          <pc:docMk/>
          <pc:sldMk cId="1148486507" sldId="266"/>
        </pc:sldMkLst>
      </pc:sldChg>
      <pc:sldChg chg="modSp mod">
        <pc:chgData name="Wood, Tony" userId="dd427664-9193-4a87-8caa-f7b8fa8392cd" providerId="ADAL" clId="{30C1382E-2841-55B6-87C2-384453E770E8}" dt="2026-10-01T15:41:05.068" v="6116" actId="20577"/>
        <pc:sldMkLst>
          <pc:docMk/>
          <pc:sldMk cId="437593417" sldId="270"/>
        </pc:sldMkLst>
        <pc:spChg chg="mod">
          <ac:chgData name="Wood, Tony" userId="dd427664-9193-4a87-8caa-f7b8fa8392cd" providerId="ADAL" clId="{30C1382E-2841-55B6-87C2-384453E770E8}" dt="2026-10-01T15:41:05.068" v="6116" actId="20577"/>
          <ac:spMkLst>
            <pc:docMk/>
            <pc:sldMk cId="437593417" sldId="270"/>
            <ac:spMk id="6" creationId="{42E62943-8518-484E-9D50-91DD331BB0A2}"/>
          </ac:spMkLst>
        </pc:spChg>
      </pc:sldChg>
      <pc:sldChg chg="delSp modSp mod">
        <pc:chgData name="Wood, Tony" userId="dd427664-9193-4a87-8caa-f7b8fa8392cd" providerId="ADAL" clId="{30C1382E-2841-55B6-87C2-384453E770E8}" dt="2026-10-01T15:41:09.552" v="6124" actId="20577"/>
        <pc:sldMkLst>
          <pc:docMk/>
          <pc:sldMk cId="4214892287" sldId="271"/>
        </pc:sldMkLst>
        <pc:spChg chg="mod">
          <ac:chgData name="Wood, Tony" userId="dd427664-9193-4a87-8caa-f7b8fa8392cd" providerId="ADAL" clId="{30C1382E-2841-55B6-87C2-384453E770E8}" dt="2026-10-01T15:41:09.552" v="6124" actId="20577"/>
          <ac:spMkLst>
            <pc:docMk/>
            <pc:sldMk cId="4214892287" sldId="271"/>
            <ac:spMk id="6" creationId="{42E62943-8518-484E-9D50-91DD331BB0A2}"/>
          </ac:spMkLst>
        </pc:spChg>
        <pc:spChg chg="del">
          <ac:chgData name="Wood, Tony" userId="dd427664-9193-4a87-8caa-f7b8fa8392cd" providerId="ADAL" clId="{30C1382E-2841-55B6-87C2-384453E770E8}" dt="2026-10-01T15:40:36.077" v="6056" actId="478"/>
          <ac:spMkLst>
            <pc:docMk/>
            <pc:sldMk cId="4214892287" sldId="271"/>
            <ac:spMk id="9" creationId="{B0BC9924-1564-4B03-BA81-12ED014713A6}"/>
          </ac:spMkLst>
        </pc:spChg>
      </pc:sldChg>
      <pc:sldChg chg="del">
        <pc:chgData name="Wood, Tony" userId="dd427664-9193-4a87-8caa-f7b8fa8392cd" providerId="ADAL" clId="{30C1382E-2841-55B6-87C2-384453E770E8}" dt="2026-10-01T07:41:57.102" v="4816" actId="2696"/>
        <pc:sldMkLst>
          <pc:docMk/>
          <pc:sldMk cId="113542578" sldId="272"/>
        </pc:sldMkLst>
      </pc:sldChg>
      <pc:sldChg chg="add">
        <pc:chgData name="Wood, Tony" userId="dd427664-9193-4a87-8caa-f7b8fa8392cd" providerId="ADAL" clId="{30C1382E-2841-55B6-87C2-384453E770E8}" dt="2026-09-28T13:51:21.748" v="2021"/>
        <pc:sldMkLst>
          <pc:docMk/>
          <pc:sldMk cId="3692676617" sldId="372"/>
        </pc:sldMkLst>
      </pc:sldChg>
      <pc:sldChg chg="modNotesTx">
        <pc:chgData name="Wood, Tony" userId="dd427664-9193-4a87-8caa-f7b8fa8392cd" providerId="ADAL" clId="{30C1382E-2841-55B6-87C2-384453E770E8}" dt="2026-10-01T16:12:28.986" v="6508" actId="20577"/>
        <pc:sldMkLst>
          <pc:docMk/>
          <pc:sldMk cId="4251991772" sldId="2147481337"/>
        </pc:sldMkLst>
      </pc:sldChg>
      <pc:sldChg chg="modSp mod modNotesTx">
        <pc:chgData name="Wood, Tony" userId="dd427664-9193-4a87-8caa-f7b8fa8392cd" providerId="ADAL" clId="{30C1382E-2841-55B6-87C2-384453E770E8}" dt="2026-10-01T07:36:19.558" v="4685" actId="20577"/>
        <pc:sldMkLst>
          <pc:docMk/>
          <pc:sldMk cId="1577729464" sldId="2147481338"/>
        </pc:sldMkLst>
        <pc:spChg chg="mod">
          <ac:chgData name="Wood, Tony" userId="dd427664-9193-4a87-8caa-f7b8fa8392cd" providerId="ADAL" clId="{30C1382E-2841-55B6-87C2-384453E770E8}" dt="2026-10-01T07:16:25.925" v="4683" actId="20577"/>
          <ac:spMkLst>
            <pc:docMk/>
            <pc:sldMk cId="1577729464" sldId="2147481338"/>
            <ac:spMk id="2" creationId="{8294AF68-19FD-FE3A-641D-6210F59195BF}"/>
          </ac:spMkLst>
        </pc:spChg>
        <pc:spChg chg="mod">
          <ac:chgData name="Wood, Tony" userId="dd427664-9193-4a87-8caa-f7b8fa8392cd" providerId="ADAL" clId="{30C1382E-2841-55B6-87C2-384453E770E8}" dt="2026-10-01T07:36:19.558" v="4685" actId="20577"/>
          <ac:spMkLst>
            <pc:docMk/>
            <pc:sldMk cId="1577729464" sldId="2147481338"/>
            <ac:spMk id="3" creationId="{BDFB45C9-1685-ED95-9101-7143E52AEF67}"/>
          </ac:spMkLst>
        </pc:spChg>
      </pc:sldChg>
      <pc:sldChg chg="modSp mod">
        <pc:chgData name="Wood, Tony" userId="dd427664-9193-4a87-8caa-f7b8fa8392cd" providerId="ADAL" clId="{30C1382E-2841-55B6-87C2-384453E770E8}" dt="2026-10-01T07:42:12.239" v="4837" actId="20577"/>
        <pc:sldMkLst>
          <pc:docMk/>
          <pc:sldMk cId="4021774700" sldId="2147481339"/>
        </pc:sldMkLst>
        <pc:spChg chg="mod">
          <ac:chgData name="Wood, Tony" userId="dd427664-9193-4a87-8caa-f7b8fa8392cd" providerId="ADAL" clId="{30C1382E-2841-55B6-87C2-384453E770E8}" dt="2026-10-01T07:42:12.239" v="4837" actId="20577"/>
          <ac:spMkLst>
            <pc:docMk/>
            <pc:sldMk cId="4021774700" sldId="2147481339"/>
            <ac:spMk id="2" creationId="{93EC54F9-EB50-2CAB-CA21-7338B5D93FA3}"/>
          </ac:spMkLst>
        </pc:spChg>
      </pc:sldChg>
      <pc:sldChg chg="add">
        <pc:chgData name="Wood, Tony" userId="dd427664-9193-4a87-8caa-f7b8fa8392cd" providerId="ADAL" clId="{30C1382E-2841-55B6-87C2-384453E770E8}" dt="2026-09-28T13:51:21.748" v="2021"/>
        <pc:sldMkLst>
          <pc:docMk/>
          <pc:sldMk cId="744350643" sldId="2147481340"/>
        </pc:sldMkLst>
      </pc:sldChg>
      <pc:sldChg chg="add">
        <pc:chgData name="Wood, Tony" userId="dd427664-9193-4a87-8caa-f7b8fa8392cd" providerId="ADAL" clId="{30C1382E-2841-55B6-87C2-384453E770E8}" dt="2026-09-28T13:51:21.748" v="2021"/>
        <pc:sldMkLst>
          <pc:docMk/>
          <pc:sldMk cId="1871858707" sldId="2147481341"/>
        </pc:sldMkLst>
      </pc:sldChg>
      <pc:sldChg chg="addSp delSp modSp new mod ord modClrScheme chgLayout">
        <pc:chgData name="Wood, Tony" userId="dd427664-9193-4a87-8caa-f7b8fa8392cd" providerId="ADAL" clId="{30C1382E-2841-55B6-87C2-384453E770E8}" dt="2026-10-01T16:09:57.881" v="6461" actId="20577"/>
        <pc:sldMkLst>
          <pc:docMk/>
          <pc:sldMk cId="2631827689" sldId="2147481342"/>
        </pc:sldMkLst>
        <pc:spChg chg="add mod ord">
          <ac:chgData name="Wood, Tony" userId="dd427664-9193-4a87-8caa-f7b8fa8392cd" providerId="ADAL" clId="{30C1382E-2841-55B6-87C2-384453E770E8}" dt="2026-09-28T15:41:29.791" v="2088"/>
          <ac:spMkLst>
            <pc:docMk/>
            <pc:sldMk cId="2631827689" sldId="2147481342"/>
            <ac:spMk id="9" creationId="{64DE66F8-9B68-3339-EBBE-4D3B5601E3EA}"/>
          </ac:spMkLst>
        </pc:spChg>
        <pc:spChg chg="add mod">
          <ac:chgData name="Wood, Tony" userId="dd427664-9193-4a87-8caa-f7b8fa8392cd" providerId="ADAL" clId="{30C1382E-2841-55B6-87C2-384453E770E8}" dt="2026-10-01T16:09:57.881" v="6461" actId="20577"/>
          <ac:spMkLst>
            <pc:docMk/>
            <pc:sldMk cId="2631827689" sldId="2147481342"/>
            <ac:spMk id="27" creationId="{0D361E6B-D13C-C5DE-975C-C6F971D90F63}"/>
          </ac:spMkLst>
        </pc:spChg>
        <pc:spChg chg="add mod">
          <ac:chgData name="Wood, Tony" userId="dd427664-9193-4a87-8caa-f7b8fa8392cd" providerId="ADAL" clId="{30C1382E-2841-55B6-87C2-384453E770E8}" dt="2026-10-01T16:08:33.677" v="6446" actId="1076"/>
          <ac:spMkLst>
            <pc:docMk/>
            <pc:sldMk cId="2631827689" sldId="2147481342"/>
            <ac:spMk id="28" creationId="{ABDC2A83-C350-7722-2E37-2D7FD4C40BB3}"/>
          </ac:spMkLst>
        </pc:spChg>
        <pc:picChg chg="add del mod">
          <ac:chgData name="Wood, Tony" userId="dd427664-9193-4a87-8caa-f7b8fa8392cd" providerId="ADAL" clId="{30C1382E-2841-55B6-87C2-384453E770E8}" dt="2026-10-01T16:07:16.574" v="6435" actId="478"/>
          <ac:picMkLst>
            <pc:docMk/>
            <pc:sldMk cId="2631827689" sldId="2147481342"/>
            <ac:picMk id="22" creationId="{7B7F2CF1-0DCB-40B6-87BB-74197080669B}"/>
          </ac:picMkLst>
        </pc:picChg>
        <pc:picChg chg="add mod">
          <ac:chgData name="Wood, Tony" userId="dd427664-9193-4a87-8caa-f7b8fa8392cd" providerId="ADAL" clId="{30C1382E-2841-55B6-87C2-384453E770E8}" dt="2026-09-28T16:07:40.398" v="2126" actId="1076"/>
          <ac:picMkLst>
            <pc:docMk/>
            <pc:sldMk cId="2631827689" sldId="2147481342"/>
            <ac:picMk id="26" creationId="{3FFA5120-3447-FE71-2BBC-FBB8A580C04E}"/>
          </ac:picMkLst>
        </pc:picChg>
        <pc:picChg chg="add mod modCrop">
          <ac:chgData name="Wood, Tony" userId="dd427664-9193-4a87-8caa-f7b8fa8392cd" providerId="ADAL" clId="{30C1382E-2841-55B6-87C2-384453E770E8}" dt="2026-10-01T16:08:05.094" v="6444" actId="732"/>
          <ac:picMkLst>
            <pc:docMk/>
            <pc:sldMk cId="2631827689" sldId="2147481342"/>
            <ac:picMk id="29" creationId="{4391F738-03D5-721A-2D88-326FC8D81BCB}"/>
          </ac:picMkLst>
        </pc:picChg>
        <pc:picChg chg="add mod">
          <ac:chgData name="Wood, Tony" userId="dd427664-9193-4a87-8caa-f7b8fa8392cd" providerId="ADAL" clId="{30C1382E-2841-55B6-87C2-384453E770E8}" dt="2026-10-01T16:09:09.893" v="6449" actId="14100"/>
          <ac:picMkLst>
            <pc:docMk/>
            <pc:sldMk cId="2631827689" sldId="2147481342"/>
            <ac:picMk id="30" creationId="{A2AC933C-F4B1-7178-5D11-E5397F377F48}"/>
          </ac:picMkLst>
        </pc:picChg>
      </pc:sldChg>
      <pc:sldChg chg="addSp delSp modSp new mod modNotesTx">
        <pc:chgData name="Wood, Tony" userId="dd427664-9193-4a87-8caa-f7b8fa8392cd" providerId="ADAL" clId="{30C1382E-2841-55B6-87C2-384453E770E8}" dt="2026-10-01T15:41:48.968" v="6125" actId="14100"/>
        <pc:sldMkLst>
          <pc:docMk/>
          <pc:sldMk cId="4291949721" sldId="2147481343"/>
        </pc:sldMkLst>
        <pc:spChg chg="mod">
          <ac:chgData name="Wood, Tony" userId="dd427664-9193-4a87-8caa-f7b8fa8392cd" providerId="ADAL" clId="{30C1382E-2841-55B6-87C2-384453E770E8}" dt="2026-10-01T14:32:12.986" v="5103" actId="20577"/>
          <ac:spMkLst>
            <pc:docMk/>
            <pc:sldMk cId="4291949721" sldId="2147481343"/>
            <ac:spMk id="2" creationId="{7998ECFC-2EA2-430E-34B5-C644C955D8CA}"/>
          </ac:spMkLst>
        </pc:spChg>
        <pc:spChg chg="add del mod">
          <ac:chgData name="Wood, Tony" userId="dd427664-9193-4a87-8caa-f7b8fa8392cd" providerId="ADAL" clId="{30C1382E-2841-55B6-87C2-384453E770E8}" dt="2026-10-01T15:41:48.968" v="6125" actId="14100"/>
          <ac:spMkLst>
            <pc:docMk/>
            <pc:sldMk cId="4291949721" sldId="2147481343"/>
            <ac:spMk id="3" creationId="{89D46A1A-38EF-D9A6-9A73-40511E95393A}"/>
          </ac:spMkLst>
        </pc:spChg>
        <pc:spChg chg="add mod">
          <ac:chgData name="Wood, Tony" userId="dd427664-9193-4a87-8caa-f7b8fa8392cd" providerId="ADAL" clId="{30C1382E-2841-55B6-87C2-384453E770E8}" dt="2026-09-28T16:52:43.922" v="3968" actId="1076"/>
          <ac:spMkLst>
            <pc:docMk/>
            <pc:sldMk cId="4291949721" sldId="2147481343"/>
            <ac:spMk id="11" creationId="{02F5ACC6-3681-A7E6-82CC-FDF805A3D07E}"/>
          </ac:spMkLst>
        </pc:spChg>
        <pc:picChg chg="add mod">
          <ac:chgData name="Wood, Tony" userId="dd427664-9193-4a87-8caa-f7b8fa8392cd" providerId="ADAL" clId="{30C1382E-2841-55B6-87C2-384453E770E8}" dt="2026-10-01T07:37:26.760" v="4695" actId="14100"/>
          <ac:picMkLst>
            <pc:docMk/>
            <pc:sldMk cId="4291949721" sldId="2147481343"/>
            <ac:picMk id="10" creationId="{E3403379-3ADB-1632-ABAD-235A858B5F6B}"/>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2F454D-A2FB-E28F-62C2-050A837E17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latin typeface="Aptos" panose="020B0004020202020204" pitchFamily="34" charset="0"/>
            </a:endParaRPr>
          </a:p>
        </p:txBody>
      </p:sp>
      <p:sp>
        <p:nvSpPr>
          <p:cNvPr id="3" name="Date Placeholder 2">
            <a:extLst>
              <a:ext uri="{FF2B5EF4-FFF2-40B4-BE49-F238E27FC236}">
                <a16:creationId xmlns:a16="http://schemas.microsoft.com/office/drawing/2014/main" id="{BA896BDF-7ADA-716C-F5CA-D157A094BBB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A614C3F-0AF5-DA4C-84F9-3990FF0B58A5}" type="datetimeFigureOut">
              <a:rPr lang="en-US" smtClean="0">
                <a:latin typeface="Aptos" panose="020B0004020202020204" pitchFamily="34" charset="0"/>
              </a:rPr>
              <a:t>10/2/26</a:t>
            </a:fld>
            <a:endParaRPr lang="en-US" dirty="0">
              <a:latin typeface="Aptos" panose="020B0004020202020204" pitchFamily="34" charset="0"/>
            </a:endParaRPr>
          </a:p>
        </p:txBody>
      </p:sp>
      <p:sp>
        <p:nvSpPr>
          <p:cNvPr id="4" name="Footer Placeholder 3">
            <a:extLst>
              <a:ext uri="{FF2B5EF4-FFF2-40B4-BE49-F238E27FC236}">
                <a16:creationId xmlns:a16="http://schemas.microsoft.com/office/drawing/2014/main" id="{72677AF2-C6EF-69B3-EBC0-F3BECE6632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latin typeface="Aptos" panose="020B0004020202020204" pitchFamily="34" charset="0"/>
            </a:endParaRPr>
          </a:p>
        </p:txBody>
      </p:sp>
      <p:sp>
        <p:nvSpPr>
          <p:cNvPr id="5" name="Slide Number Placeholder 4">
            <a:extLst>
              <a:ext uri="{FF2B5EF4-FFF2-40B4-BE49-F238E27FC236}">
                <a16:creationId xmlns:a16="http://schemas.microsoft.com/office/drawing/2014/main" id="{E24AEBCA-6ABE-1DFD-7AA8-A3B2F1B635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7AB913-EDAA-C746-870D-9B7877FA5A85}" type="slidenum">
              <a:rPr lang="en-US" smtClean="0">
                <a:latin typeface="Aptos" panose="020B0004020202020204" pitchFamily="34" charset="0"/>
              </a:rPr>
              <a:t>‹#›</a:t>
            </a:fld>
            <a:endParaRPr lang="en-US" dirty="0">
              <a:latin typeface="Aptos" panose="020B0004020202020204" pitchFamily="34" charset="0"/>
            </a:endParaRPr>
          </a:p>
        </p:txBody>
      </p:sp>
    </p:spTree>
    <p:extLst>
      <p:ext uri="{BB962C8B-B14F-4D97-AF65-F5344CB8AC3E}">
        <p14:creationId xmlns:p14="http://schemas.microsoft.com/office/powerpoint/2010/main" val="10056905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ptos" panose="020B0004020202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ptos" panose="020B0004020202020204" pitchFamily="34" charset="0"/>
              </a:defRPr>
            </a:lvl1pPr>
          </a:lstStyle>
          <a:p>
            <a:fld id="{9F2D4C33-E834-184F-A85B-4B1A7D742F82}" type="datetimeFigureOut">
              <a:rPr lang="en-US" smtClean="0"/>
              <a:pPr/>
              <a:t>10/2/26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ptos" panose="020B0004020202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ptos" panose="020B0004020202020204" pitchFamily="34" charset="0"/>
              </a:defRPr>
            </a:lvl1pPr>
          </a:lstStyle>
          <a:p>
            <a:fld id="{CEEA2CD3-FB95-D94F-9F04-F9F995EAB822}" type="slidenum">
              <a:rPr lang="en-US" smtClean="0"/>
              <a:pPr/>
              <a:t>‹#›</a:t>
            </a:fld>
            <a:endParaRPr lang="en-US" dirty="0"/>
          </a:p>
        </p:txBody>
      </p:sp>
    </p:spTree>
    <p:extLst>
      <p:ext uri="{BB962C8B-B14F-4D97-AF65-F5344CB8AC3E}">
        <p14:creationId xmlns:p14="http://schemas.microsoft.com/office/powerpoint/2010/main" val="1818331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ptos" panose="020B0004020202020204" pitchFamily="34" charset="0"/>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a:xfrm>
            <a:off x="685800" y="4400550"/>
            <a:ext cx="5486400" cy="3774460"/>
          </a:xfrm>
        </p:spPr>
        <p:txBody>
          <a:bodyPr/>
          <a:lstStyle/>
          <a:p>
            <a:pPr>
              <a:lnSpc>
                <a:spcPct val="90000"/>
              </a:lnSpc>
              <a:spcBef>
                <a:spcPts val="1200"/>
              </a:spcBef>
              <a:spcAft>
                <a:spcPts val="60"/>
              </a:spcAft>
              <a:buNone/>
            </a:pPr>
            <a:r>
              <a:rPr lang="en-US" b="0" dirty="0">
                <a:latin typeface="Aptos Light" panose="020B0004020202020204" pitchFamily="34" charset="0"/>
                <a:ea typeface="Aptos" panose="02000000000000000000" pitchFamily="2" charset="0"/>
              </a:rPr>
              <a:t>-  improved distribution-level modeling is important for SNS </a:t>
            </a:r>
          </a:p>
          <a:p>
            <a:pPr marL="171450" indent="-171450">
              <a:lnSpc>
                <a:spcPct val="90000"/>
              </a:lnSpc>
              <a:spcBef>
                <a:spcPts val="1200"/>
              </a:spcBef>
              <a:spcAft>
                <a:spcPts val="60"/>
              </a:spcAft>
              <a:buFontTx/>
              <a:buChar char="-"/>
            </a:pPr>
            <a:r>
              <a:rPr lang="en-US" b="0" dirty="0">
                <a:latin typeface="Aptos Light" panose="020B0004020202020204" pitchFamily="34" charset="0"/>
                <a:ea typeface="Aptos" panose="02000000000000000000" pitchFamily="2" charset="0"/>
              </a:rPr>
              <a:t>BTF provides  measurements that we can benchmark models against</a:t>
            </a:r>
          </a:p>
          <a:p>
            <a:pPr marL="171450" indent="-171450">
              <a:lnSpc>
                <a:spcPct val="90000"/>
              </a:lnSpc>
              <a:spcBef>
                <a:spcPts val="1200"/>
              </a:spcBef>
              <a:spcAft>
                <a:spcPts val="60"/>
              </a:spcAft>
              <a:buFontTx/>
              <a:buChar char="-"/>
            </a:pPr>
            <a:r>
              <a:rPr lang="en-US" b="0" dirty="0">
                <a:latin typeface="Aptos Light" panose="020B0004020202020204" pitchFamily="34" charset="0"/>
                <a:ea typeface="Aptos" panose="02000000000000000000" pitchFamily="2" charset="0"/>
              </a:rPr>
              <a:t>Pick up from there and talk about the status of the benchmarking effort</a:t>
            </a:r>
          </a:p>
        </p:txBody>
      </p:sp>
      <p:sp>
        <p:nvSpPr>
          <p:cNvPr id="4" name="Slide Number Placeholder 3"/>
          <p:cNvSpPr>
            <a:spLocks noGrp="1"/>
          </p:cNvSpPr>
          <p:nvPr>
            <p:ph type="sldNum" sz="quarter" idx="5"/>
          </p:nvPr>
        </p:nvSpPr>
        <p:spPr/>
        <p:txBody>
          <a:bodyPr/>
          <a:lstStyle/>
          <a:p>
            <a:fld id="{CEEA2CD3-FB95-D94F-9F04-F9F995EAB822}" type="slidenum">
              <a:rPr lang="en-US" smtClean="0"/>
              <a:t>1</a:t>
            </a:fld>
            <a:endParaRPr lang="en-US"/>
          </a:p>
        </p:txBody>
      </p:sp>
    </p:spTree>
    <p:extLst>
      <p:ext uri="{BB962C8B-B14F-4D97-AF65-F5344CB8AC3E}">
        <p14:creationId xmlns:p14="http://schemas.microsoft.com/office/powerpoint/2010/main" val="4034575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BTF is ~10m</a:t>
            </a:r>
          </a:p>
          <a:p>
            <a:r>
              <a:rPr lang="en-US" dirty="0"/>
              <a:t>- equipped with diagnostics capable of HDR measurements of initial/final beam</a:t>
            </a:r>
          </a:p>
          <a:p>
            <a:r>
              <a:rPr lang="en-US" dirty="0"/>
              <a:t>- dual slit and camera system to reconstruct transverse phase spaces</a:t>
            </a:r>
          </a:p>
          <a:p>
            <a:endParaRPr lang="en-US" dirty="0"/>
          </a:p>
          <a:p>
            <a:r>
              <a:rPr lang="en-US" dirty="0"/>
              <a:t>1. Initial diagnostic suite reconstructs the measured upstream transverse and longitudinal phase spaces. </a:t>
            </a:r>
          </a:p>
          <a:p>
            <a:endParaRPr lang="en-US" dirty="0"/>
          </a:p>
          <a:p>
            <a:r>
              <a:rPr lang="en-US" dirty="0"/>
              <a:t>2. PyORBIT transports the assembled input distribution through the BTF model</a:t>
            </a:r>
          </a:p>
          <a:p>
            <a:endParaRPr lang="en-US" dirty="0"/>
          </a:p>
          <a:p>
            <a:r>
              <a:rPr lang="en-US" dirty="0"/>
              <a:t>3. The measured phase space at the end provides the downstream benchmark. </a:t>
            </a:r>
          </a:p>
          <a:p>
            <a:endParaRPr lang="en-US" dirty="0"/>
          </a:p>
          <a:p>
            <a:r>
              <a:rPr lang="en-US" dirty="0"/>
              <a:t>Quadrupoles are all linear fields. All nonlinearities present in simulation come from space charge.</a:t>
            </a:r>
          </a:p>
          <a:p>
            <a:endParaRPr lang="en-US" dirty="0"/>
          </a:p>
          <a:p>
            <a:r>
              <a:rPr lang="en-US" dirty="0"/>
              <a:t>The small downstream heatmaps show the matched horizontal case as an example.</a:t>
            </a:r>
          </a:p>
          <a:p>
            <a:endParaRPr lang="en-US" dirty="0"/>
          </a:p>
          <a:p>
            <a:r>
              <a:rPr lang="en-US" dirty="0"/>
              <a:t>Diagram has 2 cameras; we mostly </a:t>
            </a:r>
            <a:r>
              <a:rPr dirty="0"/>
              <a:t>uses</a:t>
            </a:r>
            <a:r>
              <a:rPr lang="en-US" dirty="0"/>
              <a:t> </a:t>
            </a:r>
            <a:r>
              <a:rPr dirty="0"/>
              <a:t>the one camera pointing down the dipole and changes between two gain setting</a:t>
            </a:r>
          </a:p>
          <a:p>
            <a:endParaRPr lang="en-US" dirty="0"/>
          </a:p>
          <a:p>
            <a:r>
              <a:rPr lang="en-US" dirty="0"/>
              <a:t>The HDR measurements are 3x 2D measurements for the initial beam. </a:t>
            </a:r>
          </a:p>
          <a:p>
            <a:r>
              <a:rPr lang="en-US" dirty="0"/>
              <a:t>- Going up in dimensionality sacrifices dynamic range. </a:t>
            </a:r>
          </a:p>
          <a:p>
            <a:r>
              <a:rPr lang="en-US" dirty="0"/>
              <a:t>- 4D measurements indicate that coupling between transverse coordinates is small. </a:t>
            </a:r>
          </a:p>
          <a:p>
            <a:r>
              <a:rPr lang="en-US" dirty="0"/>
              <a:t>- 6D measurements sacrifice</a:t>
            </a:r>
          </a:p>
          <a:p>
            <a:endParaRPr dirty="0"/>
          </a:p>
          <a:p>
            <a:r>
              <a:rPr dirty="0"/>
              <a:t>We’re maybe smearing out the long. emittance. We usually take the measurement from a single transverse slice; doesn’t really seem to make a huge difference if we do a 4D scan to map out the full space. The most important feature is the energy spread of the initial beam, which is current dependent.</a:t>
            </a:r>
          </a:p>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How well do models generalize for a variety of optics settings?</a:t>
            </a:r>
          </a:p>
          <a:p>
            <a:r>
              <a:rPr lang="en-US" dirty="0"/>
              <a:t>- What are the gaps in our models that prevent us from describing the tails of these distributions?</a:t>
            </a:r>
          </a:p>
        </p:txBody>
      </p:sp>
      <p:sp>
        <p:nvSpPr>
          <p:cNvPr id="4" name="Slide Number Placeholder 3"/>
          <p:cNvSpPr>
            <a:spLocks noGrp="1"/>
          </p:cNvSpPr>
          <p:nvPr>
            <p:ph type="sldNum" sz="quarter" idx="5"/>
          </p:nvPr>
        </p:nvSpPr>
        <p:spPr/>
        <p:txBody>
          <a:bodyPr/>
          <a:lstStyle/>
          <a:p>
            <a:fld id="{CEEA2CD3-FB95-D94F-9F04-F9F995EAB822}" type="slidenum">
              <a:rPr lang="en-US" smtClean="0"/>
              <a:pPr/>
              <a:t>3</a:t>
            </a:fld>
            <a:endParaRPr lang="en-US" dirty="0"/>
          </a:p>
        </p:txBody>
      </p:sp>
    </p:spTree>
    <p:extLst>
      <p:ext uri="{BB962C8B-B14F-4D97-AF65-F5344CB8AC3E}">
        <p14:creationId xmlns:p14="http://schemas.microsoft.com/office/powerpoint/2010/main" val="1186542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Put plot of the soft edge vs. hard edge profile.</a:t>
            </a:r>
          </a:p>
          <a:p>
            <a:pPr marL="171450" indent="-171450">
              <a:buFontTx/>
              <a:buChar char="-"/>
            </a:pPr>
            <a:r>
              <a:rPr dirty="0"/>
              <a:t>The standard configuration uses hard-edge EMQs and soft-edge PMQs.</a:t>
            </a:r>
            <a:endParaRPr lang="en-US" dirty="0"/>
          </a:p>
          <a:p>
            <a:pPr marL="171450" indent="-171450">
              <a:buFontTx/>
              <a:buChar char="-"/>
            </a:pPr>
            <a:r>
              <a:rPr lang="en-US" dirty="0"/>
              <a:t>Frequency is 402.5 MHz</a:t>
            </a:r>
          </a:p>
          <a:p>
            <a:r>
              <a:rPr lang="en-US" dirty="0"/>
              <a:t>-  </a:t>
            </a:r>
            <a:r>
              <a:rPr dirty="0"/>
              <a:t>We do not use full field maps because maps are missing for the </a:t>
            </a:r>
            <a:r>
              <a:rPr dirty="0" err="1"/>
              <a:t>Radiabeam</a:t>
            </a:r>
            <a:r>
              <a:rPr dirty="0"/>
              <a:t> quadrupole family</a:t>
            </a:r>
            <a:r>
              <a:rPr lang="en-US" dirty="0"/>
              <a:t>. </a:t>
            </a:r>
            <a:r>
              <a:rPr dirty="0"/>
              <a:t> </a:t>
            </a:r>
            <a:r>
              <a:rPr lang="en-US" dirty="0"/>
              <a:t>F</a:t>
            </a:r>
            <a:r>
              <a:rPr dirty="0"/>
              <a:t>or the family with available maps, the differences were found to be negligible.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The paired plots show the matched horizontal phase space on the same measurement grid and range. The heatmaps and log contours are independently peak-normalized. Core shape checks dominant transport; the outer structure shows where nonlinear fields, scraping, offsets, or halo population may matter. </a:t>
            </a:r>
            <a:endParaRPr lang="en-US" dirty="0"/>
          </a:p>
          <a:p>
            <a:endParaRPr lang="en-US" dirty="0"/>
          </a:p>
          <a:p>
            <a:r>
              <a:rPr lang="en-US" dirty="0"/>
              <a:t>Carry the. contours through to other plots</a:t>
            </a:r>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abilty</a:t>
            </a:r>
            <a:r>
              <a:rPr lang="en-US" dirty="0"/>
              <a:t> to measure and benchmark against a variety of optics cases</a:t>
            </a:r>
          </a:p>
          <a:p>
            <a:endParaRPr lang="en-US" dirty="0"/>
          </a:p>
          <a:p>
            <a:r>
              <a:rPr lang="en-US" dirty="0"/>
              <a:t>Shown here demonstrates the effect of introducing varied levels of mismatch in the </a:t>
            </a:r>
            <a:r>
              <a:rPr lang="en-US" dirty="0" err="1"/>
              <a:t>fodo</a:t>
            </a:r>
            <a:r>
              <a:rPr lang="en-US" dirty="0"/>
              <a:t> line</a:t>
            </a:r>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The matched x-x' comparison is shown. Gray contours are a representative subset of Gaussian parameter throws: quadrupole strengths use </a:t>
            </a:r>
            <a:r>
              <a:rPr dirty="0" err="1"/>
              <a:t>sigma_PMQ</a:t>
            </a:r>
            <a:r>
              <a:rPr dirty="0"/>
              <a:t> = 0.2% and </a:t>
            </a:r>
            <a:r>
              <a:rPr dirty="0" err="1"/>
              <a:t>sigma_EMQ</a:t>
            </a:r>
            <a:r>
              <a:rPr dirty="0"/>
              <a:t> = 0.5%; beam energy uses </a:t>
            </a:r>
            <a:r>
              <a:rPr dirty="0" err="1"/>
              <a:t>sigma_E</a:t>
            </a:r>
            <a:r>
              <a:rPr dirty="0"/>
              <a:t> = 0.01 MeV. Black is the nominal PyORBIT v3.1 result and ochre is the measurement. The contour spread is a sensitivity envelope, not a confidence region. These two sampled uncertainties do not span the observed data-model difference. Next hypotheses include nonlinear field components and transverse offsets.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EEA2CD3-FB95-D94F-9F04-F9F995EAB822}" type="slidenum">
              <a:rPr lang="en-US" smtClean="0"/>
              <a:pPr/>
              <a:t>8</a:t>
            </a:fld>
            <a:endParaRPr lang="en-US" dirty="0"/>
          </a:p>
        </p:txBody>
      </p:sp>
    </p:spTree>
    <p:extLst>
      <p:ext uri="{BB962C8B-B14F-4D97-AF65-F5344CB8AC3E}">
        <p14:creationId xmlns:p14="http://schemas.microsoft.com/office/powerpoint/2010/main" val="422065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PyORBIT tracks through magnets using exact profiles. Not 100% sure what </a:t>
            </a:r>
            <a:r>
              <a:rPr lang="en-US" dirty="0" err="1"/>
              <a:t>ImpactX’s</a:t>
            </a:r>
            <a:r>
              <a:rPr lang="en-US" dirty="0"/>
              <a:t> </a:t>
            </a:r>
            <a:r>
              <a:rPr lang="en-US" dirty="0" err="1"/>
              <a:t>SoftQuadrupole</a:t>
            </a:r>
            <a:r>
              <a:rPr lang="en-US" dirty="0"/>
              <a:t> does just yet.</a:t>
            </a:r>
          </a:p>
          <a:p>
            <a:pPr marL="171450" indent="-171450">
              <a:buFont typeface="Arial" panose="020B0604020202020204" pitchFamily="34" charset="0"/>
              <a:buChar char="•"/>
            </a:pPr>
            <a:r>
              <a:rPr lang="en-US" dirty="0"/>
              <a:t>BTF bunch large amplitudes and angles -&gt; truncated Hamiltonian possible doesn’t work as well. But then you’d expect worse agreement with data not better…</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CEEA2CD3-FB95-D94F-9F04-F9F995EAB822}" type="slidenum">
              <a:rPr lang="en-US" smtClean="0"/>
              <a:pPr/>
              <a:t>10</a:t>
            </a:fld>
            <a:endParaRPr lang="en-US" dirty="0"/>
          </a:p>
        </p:txBody>
      </p:sp>
    </p:spTree>
    <p:extLst>
      <p:ext uri="{BB962C8B-B14F-4D97-AF65-F5344CB8AC3E}">
        <p14:creationId xmlns:p14="http://schemas.microsoft.com/office/powerpoint/2010/main" val="32058757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Highlight stability of first few contours. But the outer portions </a:t>
            </a:r>
            <a:r>
              <a:rPr lang="en-US"/>
              <a:t>are pretty sensitive </a:t>
            </a:r>
            <a:r>
              <a:rPr lang="en-US" dirty="0"/>
              <a:t>to these relatively small errors.</a:t>
            </a:r>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We’re maybe smearing out the long. emittance. We usually take the measurement from a single transverse slice; doesn’t really seem to make a huge difference if we do a 4D scan to map out the full space. The most important feature is the energy spread of the initial beam, which is current dependent.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This control keeps the same 100-million-particle input, apertures, and single-bunch three-dimensional FFT space charge while replacing the soft-edge quadrupoles with hard-edge models. ImpactX recorded 99,913,460 survivors and PyORBIT 99,913,584, a difference of 124 particles out of 100 million. The control removes overlapping soft-edge profiles but leaves differences in integration and space-charge discretization.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Both runs use the same 100-million-particle input, hard-edge optics, and apertures with space charge disabled. ImpactX recorded 99,986,506 survivors and PyORBIT 99,986,517, a difference of 11 particles. The squared Hellinger distances are 0.001011 horizontally and 0.001953 vertically. The residual can come from element maps, coordinate conventions, lattice splitting, or histogram sampling.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We’re uncovered errors amounting to 5-10% gradient errors by re-checking old data</a:t>
            </a:r>
          </a:p>
        </p:txBody>
      </p:sp>
      <p:sp>
        <p:nvSpPr>
          <p:cNvPr id="4" name="Slide Number Placeholder 3"/>
          <p:cNvSpPr>
            <a:spLocks noGrp="1"/>
          </p:cNvSpPr>
          <p:nvPr>
            <p:ph type="sldNum" sz="quarter" idx="5"/>
          </p:nvPr>
        </p:nvSpPr>
        <p:spPr/>
        <p:txBody>
          <a:bodyPr/>
          <a:lstStyle/>
          <a:p>
            <a:fld id="{DBFF095A-F86B-4B29-8A9F-DF3D3D1F3E2A}" type="slidenum">
              <a:rPr lang="en-US" smtClean="0"/>
              <a:pPr/>
              <a:t>19</a:t>
            </a:fld>
            <a:endParaRPr lang="en-US" dirty="0"/>
          </a:p>
        </p:txBody>
      </p:sp>
    </p:spTree>
    <p:extLst>
      <p:ext uri="{BB962C8B-B14F-4D97-AF65-F5344CB8AC3E}">
        <p14:creationId xmlns:p14="http://schemas.microsoft.com/office/powerpoint/2010/main" val="28681436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NS | Standard">
    <p:spTree>
      <p:nvGrpSpPr>
        <p:cNvPr id="1" name=""/>
        <p:cNvGrpSpPr/>
        <p:nvPr/>
      </p:nvGrpSpPr>
      <p:grpSpPr>
        <a:xfrm>
          <a:off x="0" y="0"/>
          <a:ext cx="0" cy="0"/>
          <a:chOff x="0" y="0"/>
          <a:chExt cx="0" cy="0"/>
        </a:xfrm>
      </p:grpSpPr>
      <p:pic>
        <p:nvPicPr>
          <p:cNvPr id="9" name="Picture 8" descr="2021-P09584: Aerial overview of the Spallation Neutron Source, SNS, and the future location for the SNS Second Target Station, September 30, 2021.  This image has been reviewed by an ORNL Releasing Official and is approved for public release, September 26, 2022.&#10;">
            <a:extLst>
              <a:ext uri="{FF2B5EF4-FFF2-40B4-BE49-F238E27FC236}">
                <a16:creationId xmlns:a16="http://schemas.microsoft.com/office/drawing/2014/main" id="{23605ACD-41F8-B102-BD71-359116C767B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CA49EAE8-262C-D20D-80FF-4279961B7DBA}"/>
              </a:ext>
            </a:extLst>
          </p:cNvPr>
          <p:cNvSpPr/>
          <p:nvPr userDrawn="1"/>
        </p:nvSpPr>
        <p:spPr>
          <a:xfrm>
            <a:off x="896615" y="843778"/>
            <a:ext cx="5199385" cy="5199385"/>
          </a:xfrm>
          <a:prstGeom prst="rect">
            <a:avLst/>
          </a:prstGeom>
          <a:solidFill>
            <a:schemeClr val="bg1">
              <a:alpha val="8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ptos Light" panose="020B0004020202020204" pitchFamily="34" charset="0"/>
              <a:ea typeface="Aptos" panose="02000000000000000000" pitchFamily="2" charset="0"/>
            </a:endParaRPr>
          </a:p>
        </p:txBody>
      </p:sp>
      <p:sp>
        <p:nvSpPr>
          <p:cNvPr id="1989" name="Title 1">
            <a:extLst>
              <a:ext uri="{FF2B5EF4-FFF2-40B4-BE49-F238E27FC236}">
                <a16:creationId xmlns:a16="http://schemas.microsoft.com/office/drawing/2014/main" id="{4E63AC8A-1BE4-CC0D-A87D-57B11478230B}"/>
              </a:ext>
            </a:extLst>
          </p:cNvPr>
          <p:cNvSpPr>
            <a:spLocks noGrp="1"/>
          </p:cNvSpPr>
          <p:nvPr>
            <p:ph type="ctrTitle" hasCustomPrompt="1"/>
          </p:nvPr>
        </p:nvSpPr>
        <p:spPr>
          <a:xfrm>
            <a:off x="1215450" y="2254309"/>
            <a:ext cx="4517136" cy="997196"/>
          </a:xfrm>
        </p:spPr>
        <p:txBody>
          <a:bodyPr wrap="square" anchor="t" anchorCtr="0">
            <a:noAutofit/>
          </a:bodyPr>
          <a:lstStyle>
            <a:lvl1pPr algn="l">
              <a:spcBef>
                <a:spcPts val="1200"/>
              </a:spcBef>
              <a:spcAft>
                <a:spcPts val="60"/>
              </a:spcAft>
              <a:defRPr sz="3600" b="1">
                <a:solidFill>
                  <a:schemeClr val="tx1"/>
                </a:solidFill>
                <a:latin typeface="+mj-lt"/>
              </a:defRPr>
            </a:lvl1pPr>
          </a:lstStyle>
          <a:p>
            <a:r>
              <a:rPr lang="en-US" dirty="0"/>
              <a:t>Presentation Title (Text size no larger than 36pt)</a:t>
            </a:r>
          </a:p>
        </p:txBody>
      </p:sp>
      <p:sp>
        <p:nvSpPr>
          <p:cNvPr id="1990" name="Subtitle 2">
            <a:extLst>
              <a:ext uri="{FF2B5EF4-FFF2-40B4-BE49-F238E27FC236}">
                <a16:creationId xmlns:a16="http://schemas.microsoft.com/office/drawing/2014/main" id="{2FDEC7A3-8D58-3E27-DFCC-68F1F758C82C}"/>
              </a:ext>
            </a:extLst>
          </p:cNvPr>
          <p:cNvSpPr>
            <a:spLocks noGrp="1"/>
          </p:cNvSpPr>
          <p:nvPr>
            <p:ph type="subTitle" idx="1" hasCustomPrompt="1"/>
          </p:nvPr>
        </p:nvSpPr>
        <p:spPr>
          <a:xfrm>
            <a:off x="1215450" y="4031052"/>
            <a:ext cx="4517136" cy="193899"/>
          </a:xfrm>
        </p:spPr>
        <p:txBody>
          <a:bodyPr wrap="square" anchor="t" anchorCtr="0">
            <a:noAutofit/>
          </a:bodyPr>
          <a:lstStyle>
            <a:lvl1pPr marL="0" indent="0" algn="l">
              <a:spcBef>
                <a:spcPts val="1200"/>
              </a:spcBef>
              <a:spcAft>
                <a:spcPts val="60"/>
              </a:spcAft>
              <a:buNone/>
              <a:defRPr sz="1400" b="1" spc="150" baseline="0">
                <a:solidFill>
                  <a:schemeClr val="tx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a:t>
            </a:r>
          </a:p>
        </p:txBody>
      </p:sp>
      <p:sp>
        <p:nvSpPr>
          <p:cNvPr id="1991" name="Text Placeholder 1961">
            <a:extLst>
              <a:ext uri="{FF2B5EF4-FFF2-40B4-BE49-F238E27FC236}">
                <a16:creationId xmlns:a16="http://schemas.microsoft.com/office/drawing/2014/main" id="{F290C317-5693-2190-DC6C-B1FBB50E65B2}"/>
              </a:ext>
            </a:extLst>
          </p:cNvPr>
          <p:cNvSpPr>
            <a:spLocks noGrp="1"/>
          </p:cNvSpPr>
          <p:nvPr>
            <p:ph type="body" sz="quarter" idx="14" hasCustomPrompt="1"/>
          </p:nvPr>
        </p:nvSpPr>
        <p:spPr>
          <a:xfrm>
            <a:off x="1215450" y="1934670"/>
            <a:ext cx="4517136" cy="193899"/>
          </a:xfrm>
        </p:spPr>
        <p:txBody>
          <a:bodyPr wrap="square" anchor="t" anchorCtr="0">
            <a:noAutofit/>
          </a:bodyPr>
          <a:lstStyle>
            <a:lvl1pPr marL="0" indent="0" algn="l">
              <a:spcBef>
                <a:spcPts val="1200"/>
              </a:spcBef>
              <a:spcAft>
                <a:spcPts val="60"/>
              </a:spcAft>
              <a:buNone/>
              <a:defRPr sz="1400" b="0" i="0" spc="150" baseline="0">
                <a:solidFill>
                  <a:schemeClr val="tx1"/>
                </a:solidFill>
                <a:latin typeface="+mn-lt"/>
                <a:ea typeface="Aptos Light" panose="02000000000000000000" pitchFamily="2" charset="0"/>
              </a:defRPr>
            </a:lvl1pPr>
            <a:lvl2pPr marL="457200" indent="0" algn="ctr">
              <a:buNone/>
              <a:defRPr sz="1400">
                <a:solidFill>
                  <a:schemeClr val="bg1"/>
                </a:solidFill>
              </a:defRPr>
            </a:lvl2pPr>
            <a:lvl3pPr marL="914400" indent="0" algn="ctr">
              <a:buNone/>
              <a:defRPr sz="1400">
                <a:solidFill>
                  <a:schemeClr val="bg1"/>
                </a:solidFill>
              </a:defRPr>
            </a:lvl3pPr>
            <a:lvl4pPr marL="1371600" indent="0" algn="ctr">
              <a:buNone/>
              <a:defRPr sz="1400">
                <a:solidFill>
                  <a:schemeClr val="bg1"/>
                </a:solidFill>
              </a:defRPr>
            </a:lvl4pPr>
            <a:lvl5pPr marL="1828800" indent="0" algn="ctr">
              <a:buNone/>
              <a:defRPr sz="1400">
                <a:solidFill>
                  <a:schemeClr val="bg1"/>
                </a:solidFill>
              </a:defRPr>
            </a:lvl5pPr>
          </a:lstStyle>
          <a:p>
            <a:pPr lvl="0"/>
            <a:r>
              <a:rPr lang="en-US" dirty="0"/>
              <a:t>MONTH XX, XXXX | LOCATION</a:t>
            </a:r>
          </a:p>
        </p:txBody>
      </p:sp>
      <p:sp>
        <p:nvSpPr>
          <p:cNvPr id="1992" name="Text Placeholder 1963">
            <a:extLst>
              <a:ext uri="{FF2B5EF4-FFF2-40B4-BE49-F238E27FC236}">
                <a16:creationId xmlns:a16="http://schemas.microsoft.com/office/drawing/2014/main" id="{69307D98-0D2A-6367-B886-8BC3DE78A926}"/>
              </a:ext>
            </a:extLst>
          </p:cNvPr>
          <p:cNvSpPr>
            <a:spLocks noGrp="1"/>
          </p:cNvSpPr>
          <p:nvPr>
            <p:ph type="body" sz="quarter" idx="15" hasCustomPrompt="1"/>
          </p:nvPr>
        </p:nvSpPr>
        <p:spPr>
          <a:xfrm>
            <a:off x="1215450" y="4383195"/>
            <a:ext cx="4517136" cy="332399"/>
          </a:xfrm>
        </p:spPr>
        <p:txBody>
          <a:bodyPr wrap="square" anchor="t" anchorCtr="0">
            <a:noAutofit/>
          </a:bodyPr>
          <a:lstStyle>
            <a:lvl1pPr marL="0" indent="0" algn="l">
              <a:spcBef>
                <a:spcPts val="1200"/>
              </a:spcBef>
              <a:spcAft>
                <a:spcPts val="60"/>
              </a:spcAft>
              <a:buNone/>
              <a:defRPr sz="2400" b="0" i="0">
                <a:solidFill>
                  <a:schemeClr val="tx1"/>
                </a:solidFill>
                <a:latin typeface="+mn-lt"/>
                <a:ea typeface="Aptos Light" panose="020B0004020202020204" pitchFamily="34" charset="0"/>
              </a:defRPr>
            </a:lvl1pPr>
            <a:lvl2pPr marL="457200" indent="0" algn="ctr">
              <a:buNone/>
              <a:defRPr sz="2400">
                <a:solidFill>
                  <a:schemeClr val="bg1"/>
                </a:solidFill>
              </a:defRPr>
            </a:lvl2pPr>
            <a:lvl3pPr marL="914400" indent="0" algn="ctr">
              <a:buNone/>
              <a:defRPr sz="2400">
                <a:solidFill>
                  <a:schemeClr val="bg1"/>
                </a:solidFill>
              </a:defRPr>
            </a:lvl3pPr>
            <a:lvl4pPr marL="1371600" indent="0" algn="ctr">
              <a:buNone/>
              <a:defRPr sz="2400">
                <a:solidFill>
                  <a:schemeClr val="bg1"/>
                </a:solidFill>
              </a:defRPr>
            </a:lvl4pPr>
            <a:lvl5pPr marL="1828800" indent="0" algn="ctr">
              <a:buNone/>
              <a:defRPr sz="2400">
                <a:solidFill>
                  <a:schemeClr val="bg1"/>
                </a:solidFill>
              </a:defRPr>
            </a:lvl5pPr>
          </a:lstStyle>
          <a:p>
            <a:pPr lvl="0"/>
            <a:r>
              <a:rPr lang="en-US" dirty="0"/>
              <a:t>First Name, Last Name</a:t>
            </a:r>
          </a:p>
        </p:txBody>
      </p:sp>
      <p:sp>
        <p:nvSpPr>
          <p:cNvPr id="1993" name="Rectangle 1992">
            <a:extLst>
              <a:ext uri="{FF2B5EF4-FFF2-40B4-BE49-F238E27FC236}">
                <a16:creationId xmlns:a16="http://schemas.microsoft.com/office/drawing/2014/main" id="{75F67FD0-9510-D988-3837-38FD99E6DD28}"/>
              </a:ext>
            </a:extLst>
          </p:cNvPr>
          <p:cNvSpPr/>
          <p:nvPr userDrawn="1"/>
        </p:nvSpPr>
        <p:spPr>
          <a:xfrm>
            <a:off x="1215450" y="3780792"/>
            <a:ext cx="854364" cy="719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74748"/>
              </a:solidFill>
              <a:latin typeface="Aptos Light" panose="020B0004020202020204" pitchFamily="34" charset="0"/>
            </a:endParaRPr>
          </a:p>
        </p:txBody>
      </p:sp>
      <p:sp>
        <p:nvSpPr>
          <p:cNvPr id="1994" name="Text Placeholder 47">
            <a:extLst>
              <a:ext uri="{FF2B5EF4-FFF2-40B4-BE49-F238E27FC236}">
                <a16:creationId xmlns:a16="http://schemas.microsoft.com/office/drawing/2014/main" id="{CE691B96-E32E-F7AA-D0A1-ACAFF2C96FA9}"/>
              </a:ext>
            </a:extLst>
          </p:cNvPr>
          <p:cNvSpPr>
            <a:spLocks noGrp="1"/>
          </p:cNvSpPr>
          <p:nvPr>
            <p:ph type="body" sz="quarter" idx="17" hasCustomPrompt="1"/>
          </p:nvPr>
        </p:nvSpPr>
        <p:spPr>
          <a:xfrm>
            <a:off x="1215450" y="4798918"/>
            <a:ext cx="4517136" cy="246221"/>
          </a:xfrm>
        </p:spPr>
        <p:txBody>
          <a:bodyPr wrap="square" anchor="t" anchorCtr="0">
            <a:noAutofit/>
          </a:bodyPr>
          <a:lstStyle>
            <a:lvl1pPr marL="0" indent="0" algn="l">
              <a:lnSpc>
                <a:spcPct val="100000"/>
              </a:lnSpc>
              <a:spcBef>
                <a:spcPts val="1200"/>
              </a:spcBef>
              <a:spcAft>
                <a:spcPts val="60"/>
              </a:spcAft>
              <a:buNone/>
              <a:defRPr sz="1600" b="0" i="0">
                <a:solidFill>
                  <a:schemeClr val="tx1"/>
                </a:solidFill>
                <a:latin typeface="+mn-lt"/>
                <a:ea typeface="Aptos Light" panose="02000000000000000000" pitchFamily="2" charset="0"/>
              </a:defRPr>
            </a:lvl1pPr>
            <a:lvl2pPr marL="457200" indent="0" algn="ctr">
              <a:buNone/>
              <a:defRPr sz="1600" b="0" i="0">
                <a:solidFill>
                  <a:schemeClr val="bg1"/>
                </a:solidFill>
                <a:latin typeface="Aptos Light" panose="02000000000000000000" pitchFamily="2" charset="0"/>
                <a:ea typeface="Aptos Light" panose="02000000000000000000" pitchFamily="2" charset="0"/>
              </a:defRPr>
            </a:lvl2pPr>
            <a:lvl3pPr marL="914400" indent="0" algn="ctr">
              <a:buNone/>
              <a:defRPr sz="1600" b="0" i="0">
                <a:solidFill>
                  <a:schemeClr val="bg1"/>
                </a:solidFill>
                <a:latin typeface="Aptos Light" panose="02000000000000000000" pitchFamily="2" charset="0"/>
                <a:ea typeface="Aptos Light" panose="02000000000000000000" pitchFamily="2" charset="0"/>
              </a:defRPr>
            </a:lvl3pPr>
            <a:lvl4pPr marL="1371600" indent="0" algn="ctr">
              <a:buNone/>
              <a:defRPr sz="1600" b="0" i="0">
                <a:solidFill>
                  <a:schemeClr val="bg1"/>
                </a:solidFill>
                <a:latin typeface="Aptos Light" panose="02000000000000000000" pitchFamily="2" charset="0"/>
                <a:ea typeface="Aptos Light" panose="02000000000000000000" pitchFamily="2" charset="0"/>
              </a:defRPr>
            </a:lvl4pPr>
            <a:lvl5pPr marL="1828800" indent="0" algn="ctr">
              <a:buNone/>
              <a:defRPr sz="16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grpSp>
        <p:nvGrpSpPr>
          <p:cNvPr id="4" name="Group 3">
            <a:extLst>
              <a:ext uri="{FF2B5EF4-FFF2-40B4-BE49-F238E27FC236}">
                <a16:creationId xmlns:a16="http://schemas.microsoft.com/office/drawing/2014/main" id="{989A2CD0-329A-AD66-9E82-A1DB6C6F93A4}"/>
              </a:ext>
            </a:extLst>
          </p:cNvPr>
          <p:cNvGrpSpPr/>
          <p:nvPr userDrawn="1"/>
        </p:nvGrpSpPr>
        <p:grpSpPr>
          <a:xfrm>
            <a:off x="1177351" y="5301081"/>
            <a:ext cx="4558967" cy="438406"/>
            <a:chOff x="1177351" y="5301081"/>
            <a:chExt cx="4558967" cy="438406"/>
          </a:xfrm>
        </p:grpSpPr>
        <p:sp>
          <p:nvSpPr>
            <p:cNvPr id="6" name="TextBox 5">
              <a:extLst>
                <a:ext uri="{FF2B5EF4-FFF2-40B4-BE49-F238E27FC236}">
                  <a16:creationId xmlns:a16="http://schemas.microsoft.com/office/drawing/2014/main" id="{18CD3442-F157-B130-4C8C-C1C6563CA624}"/>
                </a:ext>
              </a:extLst>
            </p:cNvPr>
            <p:cNvSpPr txBox="1"/>
            <p:nvPr userDrawn="1"/>
          </p:nvSpPr>
          <p:spPr>
            <a:xfrm>
              <a:off x="2688336" y="5344755"/>
              <a:ext cx="3047982" cy="369332"/>
            </a:xfrm>
            <a:prstGeom prst="rect">
              <a:avLst/>
            </a:prstGeom>
            <a:noFill/>
          </p:spPr>
          <p:txBody>
            <a:bodyPr wrap="square" lIns="182880" rtlCol="0">
              <a:spAutoFit/>
            </a:bodyPr>
            <a:lstStyle/>
            <a:p>
              <a:r>
                <a:rPr lang="en-US" sz="900" b="0" i="0" dirty="0">
                  <a:solidFill>
                    <a:schemeClr val="tx1"/>
                  </a:solidFill>
                  <a:latin typeface="+mn-lt"/>
                  <a:ea typeface="Aptos" panose="02000000000000000000" pitchFamily="2" charset="0"/>
                </a:rPr>
                <a:t>ORNL IS MANAGED BY UT-BATTELLE LLC </a:t>
              </a:r>
              <a:br>
                <a:rPr lang="en-US" sz="900" b="0" i="0" dirty="0">
                  <a:solidFill>
                    <a:schemeClr val="tx1"/>
                  </a:solidFill>
                  <a:latin typeface="+mn-lt"/>
                  <a:ea typeface="Aptos" panose="02000000000000000000" pitchFamily="2" charset="0"/>
                </a:rPr>
              </a:br>
              <a:r>
                <a:rPr lang="en-US" sz="900" b="0" i="0" dirty="0">
                  <a:solidFill>
                    <a:schemeClr val="tx1"/>
                  </a:solidFill>
                  <a:latin typeface="+mn-lt"/>
                  <a:ea typeface="Aptos" panose="02000000000000000000" pitchFamily="2" charset="0"/>
                </a:rPr>
                <a:t>FOR THE US DEPARTMENT OF ENERGY</a:t>
              </a:r>
            </a:p>
          </p:txBody>
        </p:sp>
        <p:pic>
          <p:nvPicPr>
            <p:cNvPr id="7" name="Picture 6" descr="Shape&#10;&#10;AI-generated content may be incorrect.">
              <a:extLst>
                <a:ext uri="{FF2B5EF4-FFF2-40B4-BE49-F238E27FC236}">
                  <a16:creationId xmlns:a16="http://schemas.microsoft.com/office/drawing/2014/main" id="{442A6DA9-8C3C-81D4-6B8A-D16A90DD9BD7}"/>
                </a:ext>
              </a:extLst>
            </p:cNvPr>
            <p:cNvPicPr>
              <a:picLocks noChangeAspect="1"/>
            </p:cNvPicPr>
            <p:nvPr userDrawn="1"/>
          </p:nvPicPr>
          <p:blipFill>
            <a:blip r:embed="rId3"/>
            <a:stretch>
              <a:fillRect/>
            </a:stretch>
          </p:blipFill>
          <p:spPr>
            <a:xfrm>
              <a:off x="1177351" y="5301081"/>
              <a:ext cx="1526303" cy="438406"/>
            </a:xfrm>
            <a:prstGeom prst="rect">
              <a:avLst/>
            </a:prstGeom>
          </p:spPr>
        </p:pic>
      </p:grpSp>
      <p:pic>
        <p:nvPicPr>
          <p:cNvPr id="8" name="Picture 7" descr="A green text on a black background&#10;&#10;Description automatically generated">
            <a:extLst>
              <a:ext uri="{FF2B5EF4-FFF2-40B4-BE49-F238E27FC236}">
                <a16:creationId xmlns:a16="http://schemas.microsoft.com/office/drawing/2014/main" id="{CE5F83F0-C855-D604-9187-C2557574248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99502" y="1104908"/>
            <a:ext cx="2718596" cy="494292"/>
          </a:xfrm>
          <a:prstGeom prst="rect">
            <a:avLst/>
          </a:prstGeom>
        </p:spPr>
      </p:pic>
    </p:spTree>
    <p:extLst>
      <p:ext uri="{BB962C8B-B14F-4D97-AF65-F5344CB8AC3E}">
        <p14:creationId xmlns:p14="http://schemas.microsoft.com/office/powerpoint/2010/main" val="1720754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Standard">
    <p:spTree>
      <p:nvGrpSpPr>
        <p:cNvPr id="1" name=""/>
        <p:cNvGrpSpPr/>
        <p:nvPr/>
      </p:nvGrpSpPr>
      <p:grpSpPr>
        <a:xfrm>
          <a:off x="0" y="0"/>
          <a:ext cx="0" cy="0"/>
          <a:chOff x="0" y="0"/>
          <a:chExt cx="0" cy="0"/>
        </a:xfrm>
      </p:grpSpPr>
      <p:pic>
        <p:nvPicPr>
          <p:cNvPr id="2" name="Picture 1" descr="2025-P07743 - Edited by Laddy Fields&#10;&#10;Drone Mission - Aerial view of ORNL's east Campus Quad facing southwest.&#10;&#10;This image has been reviewed by an ORNL Releasing Official and is approved for public release, May 19, 2025.">
            <a:extLst>
              <a:ext uri="{FF2B5EF4-FFF2-40B4-BE49-F238E27FC236}">
                <a16:creationId xmlns:a16="http://schemas.microsoft.com/office/drawing/2014/main" id="{01F17512-BEEB-E940-3B9F-9FDBDB21217F}"/>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CA49EAE8-262C-D20D-80FF-4279961B7DBA}"/>
              </a:ext>
            </a:extLst>
          </p:cNvPr>
          <p:cNvSpPr/>
          <p:nvPr userDrawn="1"/>
        </p:nvSpPr>
        <p:spPr>
          <a:xfrm>
            <a:off x="896615" y="843778"/>
            <a:ext cx="5199385" cy="5199385"/>
          </a:xfrm>
          <a:prstGeom prst="rect">
            <a:avLst/>
          </a:prstGeom>
          <a:solidFill>
            <a:schemeClr val="bg1">
              <a:alpha val="8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ptos Light" panose="020B0004020202020204" pitchFamily="34" charset="0"/>
              <a:ea typeface="Aptos" panose="02000000000000000000" pitchFamily="2" charset="0"/>
            </a:endParaRPr>
          </a:p>
        </p:txBody>
      </p:sp>
      <p:sp>
        <p:nvSpPr>
          <p:cNvPr id="1989" name="Title 1">
            <a:extLst>
              <a:ext uri="{FF2B5EF4-FFF2-40B4-BE49-F238E27FC236}">
                <a16:creationId xmlns:a16="http://schemas.microsoft.com/office/drawing/2014/main" id="{4E63AC8A-1BE4-CC0D-A87D-57B11478230B}"/>
              </a:ext>
            </a:extLst>
          </p:cNvPr>
          <p:cNvSpPr>
            <a:spLocks noGrp="1"/>
          </p:cNvSpPr>
          <p:nvPr>
            <p:ph type="ctrTitle" hasCustomPrompt="1"/>
          </p:nvPr>
        </p:nvSpPr>
        <p:spPr>
          <a:xfrm>
            <a:off x="1215450" y="2254309"/>
            <a:ext cx="4517136" cy="997196"/>
          </a:xfrm>
        </p:spPr>
        <p:txBody>
          <a:bodyPr wrap="square" anchor="t" anchorCtr="0">
            <a:noAutofit/>
          </a:bodyPr>
          <a:lstStyle>
            <a:lvl1pPr algn="l">
              <a:spcBef>
                <a:spcPts val="1200"/>
              </a:spcBef>
              <a:spcAft>
                <a:spcPts val="60"/>
              </a:spcAft>
              <a:defRPr sz="3600" b="1">
                <a:solidFill>
                  <a:schemeClr val="tx1"/>
                </a:solidFill>
                <a:latin typeface="+mj-lt"/>
              </a:defRPr>
            </a:lvl1pPr>
          </a:lstStyle>
          <a:p>
            <a:r>
              <a:rPr lang="en-US" dirty="0"/>
              <a:t>Presentation Title (Text size no larger than 36pt)</a:t>
            </a:r>
          </a:p>
        </p:txBody>
      </p:sp>
      <p:sp>
        <p:nvSpPr>
          <p:cNvPr id="1990" name="Subtitle 2">
            <a:extLst>
              <a:ext uri="{FF2B5EF4-FFF2-40B4-BE49-F238E27FC236}">
                <a16:creationId xmlns:a16="http://schemas.microsoft.com/office/drawing/2014/main" id="{2FDEC7A3-8D58-3E27-DFCC-68F1F758C82C}"/>
              </a:ext>
            </a:extLst>
          </p:cNvPr>
          <p:cNvSpPr>
            <a:spLocks noGrp="1"/>
          </p:cNvSpPr>
          <p:nvPr>
            <p:ph type="subTitle" idx="1" hasCustomPrompt="1"/>
          </p:nvPr>
        </p:nvSpPr>
        <p:spPr>
          <a:xfrm>
            <a:off x="1215450" y="4031052"/>
            <a:ext cx="4517136" cy="193899"/>
          </a:xfrm>
        </p:spPr>
        <p:txBody>
          <a:bodyPr wrap="square" anchor="t" anchorCtr="0">
            <a:noAutofit/>
          </a:bodyPr>
          <a:lstStyle>
            <a:lvl1pPr marL="0" indent="0" algn="l">
              <a:spcBef>
                <a:spcPts val="1200"/>
              </a:spcBef>
              <a:spcAft>
                <a:spcPts val="60"/>
              </a:spcAft>
              <a:buNone/>
              <a:defRPr sz="1400" b="1" spc="150" baseline="0">
                <a:solidFill>
                  <a:schemeClr val="tx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a:t>
            </a:r>
          </a:p>
        </p:txBody>
      </p:sp>
      <p:sp>
        <p:nvSpPr>
          <p:cNvPr id="1991" name="Text Placeholder 1961">
            <a:extLst>
              <a:ext uri="{FF2B5EF4-FFF2-40B4-BE49-F238E27FC236}">
                <a16:creationId xmlns:a16="http://schemas.microsoft.com/office/drawing/2014/main" id="{F290C317-5693-2190-DC6C-B1FBB50E65B2}"/>
              </a:ext>
            </a:extLst>
          </p:cNvPr>
          <p:cNvSpPr>
            <a:spLocks noGrp="1"/>
          </p:cNvSpPr>
          <p:nvPr>
            <p:ph type="body" sz="quarter" idx="14" hasCustomPrompt="1"/>
          </p:nvPr>
        </p:nvSpPr>
        <p:spPr>
          <a:xfrm>
            <a:off x="1215450" y="1934670"/>
            <a:ext cx="4517136" cy="193899"/>
          </a:xfrm>
        </p:spPr>
        <p:txBody>
          <a:bodyPr wrap="square" anchor="t" anchorCtr="0">
            <a:noAutofit/>
          </a:bodyPr>
          <a:lstStyle>
            <a:lvl1pPr marL="0" indent="0" algn="l">
              <a:spcBef>
                <a:spcPts val="1200"/>
              </a:spcBef>
              <a:spcAft>
                <a:spcPts val="60"/>
              </a:spcAft>
              <a:buNone/>
              <a:defRPr sz="1400" b="0" i="0" spc="150" baseline="0">
                <a:solidFill>
                  <a:schemeClr val="tx1"/>
                </a:solidFill>
                <a:latin typeface="+mn-lt"/>
                <a:ea typeface="Aptos Light" panose="02000000000000000000" pitchFamily="2" charset="0"/>
              </a:defRPr>
            </a:lvl1pPr>
            <a:lvl2pPr marL="457200" indent="0" algn="ctr">
              <a:buNone/>
              <a:defRPr sz="1400">
                <a:solidFill>
                  <a:schemeClr val="bg1"/>
                </a:solidFill>
              </a:defRPr>
            </a:lvl2pPr>
            <a:lvl3pPr marL="914400" indent="0" algn="ctr">
              <a:buNone/>
              <a:defRPr sz="1400">
                <a:solidFill>
                  <a:schemeClr val="bg1"/>
                </a:solidFill>
              </a:defRPr>
            </a:lvl3pPr>
            <a:lvl4pPr marL="1371600" indent="0" algn="ctr">
              <a:buNone/>
              <a:defRPr sz="1400">
                <a:solidFill>
                  <a:schemeClr val="bg1"/>
                </a:solidFill>
              </a:defRPr>
            </a:lvl4pPr>
            <a:lvl5pPr marL="1828800" indent="0" algn="ctr">
              <a:buNone/>
              <a:defRPr sz="1400">
                <a:solidFill>
                  <a:schemeClr val="bg1"/>
                </a:solidFill>
              </a:defRPr>
            </a:lvl5pPr>
          </a:lstStyle>
          <a:p>
            <a:pPr lvl="0"/>
            <a:r>
              <a:rPr lang="en-US" dirty="0"/>
              <a:t>MONTH XX, XXXX | LOCATION</a:t>
            </a:r>
          </a:p>
        </p:txBody>
      </p:sp>
      <p:sp>
        <p:nvSpPr>
          <p:cNvPr id="1992" name="Text Placeholder 1963">
            <a:extLst>
              <a:ext uri="{FF2B5EF4-FFF2-40B4-BE49-F238E27FC236}">
                <a16:creationId xmlns:a16="http://schemas.microsoft.com/office/drawing/2014/main" id="{69307D98-0D2A-6367-B886-8BC3DE78A926}"/>
              </a:ext>
            </a:extLst>
          </p:cNvPr>
          <p:cNvSpPr>
            <a:spLocks noGrp="1"/>
          </p:cNvSpPr>
          <p:nvPr>
            <p:ph type="body" sz="quarter" idx="15" hasCustomPrompt="1"/>
          </p:nvPr>
        </p:nvSpPr>
        <p:spPr>
          <a:xfrm>
            <a:off x="1215450" y="4383195"/>
            <a:ext cx="4517136" cy="332399"/>
          </a:xfrm>
        </p:spPr>
        <p:txBody>
          <a:bodyPr wrap="square" anchor="t" anchorCtr="0">
            <a:noAutofit/>
          </a:bodyPr>
          <a:lstStyle>
            <a:lvl1pPr marL="0" indent="0" algn="l">
              <a:spcBef>
                <a:spcPts val="1200"/>
              </a:spcBef>
              <a:spcAft>
                <a:spcPts val="60"/>
              </a:spcAft>
              <a:buNone/>
              <a:defRPr sz="2400" b="0" i="0">
                <a:solidFill>
                  <a:schemeClr val="tx1"/>
                </a:solidFill>
                <a:latin typeface="+mn-lt"/>
                <a:ea typeface="Aptos Light" panose="020B0004020202020204" pitchFamily="34" charset="0"/>
              </a:defRPr>
            </a:lvl1pPr>
            <a:lvl2pPr marL="457200" indent="0" algn="ctr">
              <a:buNone/>
              <a:defRPr sz="2400">
                <a:solidFill>
                  <a:schemeClr val="bg1"/>
                </a:solidFill>
              </a:defRPr>
            </a:lvl2pPr>
            <a:lvl3pPr marL="914400" indent="0" algn="ctr">
              <a:buNone/>
              <a:defRPr sz="2400">
                <a:solidFill>
                  <a:schemeClr val="bg1"/>
                </a:solidFill>
              </a:defRPr>
            </a:lvl3pPr>
            <a:lvl4pPr marL="1371600" indent="0" algn="ctr">
              <a:buNone/>
              <a:defRPr sz="2400">
                <a:solidFill>
                  <a:schemeClr val="bg1"/>
                </a:solidFill>
              </a:defRPr>
            </a:lvl4pPr>
            <a:lvl5pPr marL="1828800" indent="0" algn="ctr">
              <a:buNone/>
              <a:defRPr sz="2400">
                <a:solidFill>
                  <a:schemeClr val="bg1"/>
                </a:solidFill>
              </a:defRPr>
            </a:lvl5pPr>
          </a:lstStyle>
          <a:p>
            <a:pPr lvl="0"/>
            <a:r>
              <a:rPr lang="en-US" dirty="0"/>
              <a:t>First Name, Last Name</a:t>
            </a:r>
          </a:p>
        </p:txBody>
      </p:sp>
      <p:sp>
        <p:nvSpPr>
          <p:cNvPr id="1993" name="Rectangle 1992">
            <a:extLst>
              <a:ext uri="{FF2B5EF4-FFF2-40B4-BE49-F238E27FC236}">
                <a16:creationId xmlns:a16="http://schemas.microsoft.com/office/drawing/2014/main" id="{75F67FD0-9510-D988-3837-38FD99E6DD28}"/>
              </a:ext>
            </a:extLst>
          </p:cNvPr>
          <p:cNvSpPr/>
          <p:nvPr userDrawn="1"/>
        </p:nvSpPr>
        <p:spPr>
          <a:xfrm>
            <a:off x="1215450" y="3780792"/>
            <a:ext cx="854364" cy="719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74748"/>
              </a:solidFill>
              <a:latin typeface="Aptos Light" panose="020B0004020202020204" pitchFamily="34" charset="0"/>
            </a:endParaRPr>
          </a:p>
        </p:txBody>
      </p:sp>
      <p:sp>
        <p:nvSpPr>
          <p:cNvPr id="1994" name="Text Placeholder 47">
            <a:extLst>
              <a:ext uri="{FF2B5EF4-FFF2-40B4-BE49-F238E27FC236}">
                <a16:creationId xmlns:a16="http://schemas.microsoft.com/office/drawing/2014/main" id="{CE691B96-E32E-F7AA-D0A1-ACAFF2C96FA9}"/>
              </a:ext>
            </a:extLst>
          </p:cNvPr>
          <p:cNvSpPr>
            <a:spLocks noGrp="1"/>
          </p:cNvSpPr>
          <p:nvPr>
            <p:ph type="body" sz="quarter" idx="17" hasCustomPrompt="1"/>
          </p:nvPr>
        </p:nvSpPr>
        <p:spPr>
          <a:xfrm>
            <a:off x="1215450" y="4798918"/>
            <a:ext cx="4517136" cy="246221"/>
          </a:xfrm>
        </p:spPr>
        <p:txBody>
          <a:bodyPr wrap="square" anchor="t" anchorCtr="0">
            <a:noAutofit/>
          </a:bodyPr>
          <a:lstStyle>
            <a:lvl1pPr marL="0" indent="0" algn="l">
              <a:lnSpc>
                <a:spcPct val="100000"/>
              </a:lnSpc>
              <a:spcBef>
                <a:spcPts val="1200"/>
              </a:spcBef>
              <a:spcAft>
                <a:spcPts val="60"/>
              </a:spcAft>
              <a:buNone/>
              <a:defRPr sz="1600" b="0" i="0">
                <a:solidFill>
                  <a:schemeClr val="tx1"/>
                </a:solidFill>
                <a:latin typeface="+mn-lt"/>
                <a:ea typeface="Aptos Light" panose="02000000000000000000" pitchFamily="2" charset="0"/>
              </a:defRPr>
            </a:lvl1pPr>
            <a:lvl2pPr marL="457200" indent="0" algn="ctr">
              <a:buNone/>
              <a:defRPr sz="1600" b="0" i="0">
                <a:solidFill>
                  <a:schemeClr val="bg1"/>
                </a:solidFill>
                <a:latin typeface="Aptos Light" panose="02000000000000000000" pitchFamily="2" charset="0"/>
                <a:ea typeface="Aptos Light" panose="02000000000000000000" pitchFamily="2" charset="0"/>
              </a:defRPr>
            </a:lvl2pPr>
            <a:lvl3pPr marL="914400" indent="0" algn="ctr">
              <a:buNone/>
              <a:defRPr sz="1600" b="0" i="0">
                <a:solidFill>
                  <a:schemeClr val="bg1"/>
                </a:solidFill>
                <a:latin typeface="Aptos Light" panose="02000000000000000000" pitchFamily="2" charset="0"/>
                <a:ea typeface="Aptos Light" panose="02000000000000000000" pitchFamily="2" charset="0"/>
              </a:defRPr>
            </a:lvl3pPr>
            <a:lvl4pPr marL="1371600" indent="0" algn="ctr">
              <a:buNone/>
              <a:defRPr sz="1600" b="0" i="0">
                <a:solidFill>
                  <a:schemeClr val="bg1"/>
                </a:solidFill>
                <a:latin typeface="Aptos Light" panose="02000000000000000000" pitchFamily="2" charset="0"/>
                <a:ea typeface="Aptos Light" panose="02000000000000000000" pitchFamily="2" charset="0"/>
              </a:defRPr>
            </a:lvl4pPr>
            <a:lvl5pPr marL="1828800" indent="0" algn="ctr">
              <a:buNone/>
              <a:defRPr sz="16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grpSp>
        <p:nvGrpSpPr>
          <p:cNvPr id="4" name="Group 3">
            <a:extLst>
              <a:ext uri="{FF2B5EF4-FFF2-40B4-BE49-F238E27FC236}">
                <a16:creationId xmlns:a16="http://schemas.microsoft.com/office/drawing/2014/main" id="{989A2CD0-329A-AD66-9E82-A1DB6C6F93A4}"/>
              </a:ext>
            </a:extLst>
          </p:cNvPr>
          <p:cNvGrpSpPr/>
          <p:nvPr userDrawn="1"/>
        </p:nvGrpSpPr>
        <p:grpSpPr>
          <a:xfrm>
            <a:off x="1177351" y="5301081"/>
            <a:ext cx="4558967" cy="438406"/>
            <a:chOff x="1177351" y="5301081"/>
            <a:chExt cx="4558967" cy="438406"/>
          </a:xfrm>
        </p:grpSpPr>
        <p:sp>
          <p:nvSpPr>
            <p:cNvPr id="6" name="TextBox 5">
              <a:extLst>
                <a:ext uri="{FF2B5EF4-FFF2-40B4-BE49-F238E27FC236}">
                  <a16:creationId xmlns:a16="http://schemas.microsoft.com/office/drawing/2014/main" id="{18CD3442-F157-B130-4C8C-C1C6563CA624}"/>
                </a:ext>
              </a:extLst>
            </p:cNvPr>
            <p:cNvSpPr txBox="1"/>
            <p:nvPr userDrawn="1"/>
          </p:nvSpPr>
          <p:spPr>
            <a:xfrm>
              <a:off x="2688336" y="5344755"/>
              <a:ext cx="3047982" cy="369332"/>
            </a:xfrm>
            <a:prstGeom prst="rect">
              <a:avLst/>
            </a:prstGeom>
            <a:noFill/>
          </p:spPr>
          <p:txBody>
            <a:bodyPr wrap="square" lIns="182880" rtlCol="0">
              <a:spAutoFit/>
            </a:bodyPr>
            <a:lstStyle/>
            <a:p>
              <a:r>
                <a:rPr lang="en-US" sz="900" b="0" i="0" dirty="0">
                  <a:solidFill>
                    <a:schemeClr val="tx1"/>
                  </a:solidFill>
                  <a:latin typeface="+mn-lt"/>
                  <a:ea typeface="Aptos" panose="02000000000000000000" pitchFamily="2" charset="0"/>
                </a:rPr>
                <a:t>ORNL IS MANAGED BY UT-BATTELLE LLC </a:t>
              </a:r>
              <a:br>
                <a:rPr lang="en-US" sz="900" b="0" i="0" dirty="0">
                  <a:solidFill>
                    <a:schemeClr val="tx1"/>
                  </a:solidFill>
                  <a:latin typeface="+mn-lt"/>
                  <a:ea typeface="Aptos" panose="02000000000000000000" pitchFamily="2" charset="0"/>
                </a:rPr>
              </a:br>
              <a:r>
                <a:rPr lang="en-US" sz="900" b="0" i="0" dirty="0">
                  <a:solidFill>
                    <a:schemeClr val="tx1"/>
                  </a:solidFill>
                  <a:latin typeface="+mn-lt"/>
                  <a:ea typeface="Aptos" panose="02000000000000000000" pitchFamily="2" charset="0"/>
                </a:rPr>
                <a:t>FOR THE US DEPARTMENT OF ENERGY</a:t>
              </a:r>
            </a:p>
          </p:txBody>
        </p:sp>
        <p:pic>
          <p:nvPicPr>
            <p:cNvPr id="7" name="Picture 6" descr="Shape&#10;&#10;AI-generated content may be incorrect.">
              <a:extLst>
                <a:ext uri="{FF2B5EF4-FFF2-40B4-BE49-F238E27FC236}">
                  <a16:creationId xmlns:a16="http://schemas.microsoft.com/office/drawing/2014/main" id="{442A6DA9-8C3C-81D4-6B8A-D16A90DD9BD7}"/>
                </a:ext>
              </a:extLst>
            </p:cNvPr>
            <p:cNvPicPr>
              <a:picLocks noChangeAspect="1"/>
            </p:cNvPicPr>
            <p:nvPr userDrawn="1"/>
          </p:nvPicPr>
          <p:blipFill>
            <a:blip r:embed="rId3"/>
            <a:stretch>
              <a:fillRect/>
            </a:stretch>
          </p:blipFill>
          <p:spPr>
            <a:xfrm>
              <a:off x="1177351" y="5301081"/>
              <a:ext cx="1526303" cy="438406"/>
            </a:xfrm>
            <a:prstGeom prst="rect">
              <a:avLst/>
            </a:prstGeom>
          </p:spPr>
        </p:pic>
      </p:grpSp>
      <p:pic>
        <p:nvPicPr>
          <p:cNvPr id="8" name="Picture 7" descr="A green text on a black background&#10;&#10;Description automatically generated">
            <a:extLst>
              <a:ext uri="{FF2B5EF4-FFF2-40B4-BE49-F238E27FC236}">
                <a16:creationId xmlns:a16="http://schemas.microsoft.com/office/drawing/2014/main" id="{CE5F83F0-C855-D604-9187-C2557574248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99502" y="1104908"/>
            <a:ext cx="2718596" cy="494292"/>
          </a:xfrm>
          <a:prstGeom prst="rect">
            <a:avLst/>
          </a:prstGeom>
        </p:spPr>
      </p:pic>
    </p:spTree>
    <p:extLst>
      <p:ext uri="{BB962C8B-B14F-4D97-AF65-F5344CB8AC3E}">
        <p14:creationId xmlns:p14="http://schemas.microsoft.com/office/powerpoint/2010/main" val="1647356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Custom Image">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E25B3089-0A48-0AC4-08EB-C9D35463AC28}"/>
              </a:ext>
            </a:extLst>
          </p:cNvPr>
          <p:cNvSpPr/>
          <p:nvPr userDrawn="1"/>
        </p:nvSpPr>
        <p:spPr>
          <a:xfrm>
            <a:off x="385763" y="6015038"/>
            <a:ext cx="6899620" cy="57592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ptos Light" panose="020B0004020202020204" pitchFamily="34" charset="0"/>
            </a:endParaRPr>
          </a:p>
        </p:txBody>
      </p:sp>
      <p:sp>
        <p:nvSpPr>
          <p:cNvPr id="26" name="Picture Placeholder 25">
            <a:extLst>
              <a:ext uri="{FF2B5EF4-FFF2-40B4-BE49-F238E27FC236}">
                <a16:creationId xmlns:a16="http://schemas.microsoft.com/office/drawing/2014/main" id="{98CF54AA-7F0F-038A-AAAF-AD02F6AA5ACA}"/>
              </a:ext>
            </a:extLst>
          </p:cNvPr>
          <p:cNvSpPr>
            <a:spLocks noGrp="1"/>
          </p:cNvSpPr>
          <p:nvPr>
            <p:ph type="pic" sz="quarter" idx="21"/>
          </p:nvPr>
        </p:nvSpPr>
        <p:spPr>
          <a:xfrm>
            <a:off x="0" y="0"/>
            <a:ext cx="12192000" cy="6858000"/>
          </a:xfrm>
          <a:custGeom>
            <a:avLst/>
            <a:gdLst>
              <a:gd name="connsiteX0" fmla="*/ 896615 w 12192000"/>
              <a:gd name="connsiteY0" fmla="*/ 829307 h 6858000"/>
              <a:gd name="connsiteX1" fmla="*/ 896615 w 12192000"/>
              <a:gd name="connsiteY1" fmla="*/ 6028692 h 6858000"/>
              <a:gd name="connsiteX2" fmla="*/ 6096000 w 12192000"/>
              <a:gd name="connsiteY2" fmla="*/ 6028692 h 6858000"/>
              <a:gd name="connsiteX3" fmla="*/ 6096000 w 12192000"/>
              <a:gd name="connsiteY3" fmla="*/ 82930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896615" y="829307"/>
                </a:moveTo>
                <a:lnTo>
                  <a:pt x="896615" y="6028692"/>
                </a:lnTo>
                <a:lnTo>
                  <a:pt x="6096000" y="6028692"/>
                </a:lnTo>
                <a:lnTo>
                  <a:pt x="6096000" y="829307"/>
                </a:lnTo>
                <a:close/>
                <a:moveTo>
                  <a:pt x="0" y="0"/>
                </a:moveTo>
                <a:lnTo>
                  <a:pt x="12192000" y="0"/>
                </a:lnTo>
                <a:lnTo>
                  <a:pt x="12192000" y="6858000"/>
                </a:lnTo>
                <a:lnTo>
                  <a:pt x="0" y="6858000"/>
                </a:lnTo>
                <a:close/>
              </a:path>
            </a:pathLst>
          </a:custGeom>
          <a:solidFill>
            <a:schemeClr val="bg1">
              <a:lumMod val="95000"/>
            </a:schemeClr>
          </a:solidFill>
        </p:spPr>
        <p:txBody>
          <a:bodyPr wrap="square">
            <a:noAutofit/>
          </a:bodyPr>
          <a:lstStyle>
            <a:lvl1pPr>
              <a:defRPr/>
            </a:lvl1pPr>
          </a:lstStyle>
          <a:p>
            <a:r>
              <a:rPr lang="en-US"/>
              <a:t>Click icon to add picture</a:t>
            </a:r>
            <a:endParaRPr lang="en-US" dirty="0"/>
          </a:p>
        </p:txBody>
      </p:sp>
      <p:sp>
        <p:nvSpPr>
          <p:cNvPr id="41" name="Title 1">
            <a:extLst>
              <a:ext uri="{FF2B5EF4-FFF2-40B4-BE49-F238E27FC236}">
                <a16:creationId xmlns:a16="http://schemas.microsoft.com/office/drawing/2014/main" id="{2B6A4265-6FDC-7301-BD87-6CE0C2335A99}"/>
              </a:ext>
            </a:extLst>
          </p:cNvPr>
          <p:cNvSpPr>
            <a:spLocks noGrp="1"/>
          </p:cNvSpPr>
          <p:nvPr>
            <p:ph type="ctrTitle" hasCustomPrompt="1"/>
          </p:nvPr>
        </p:nvSpPr>
        <p:spPr>
          <a:xfrm>
            <a:off x="1215450" y="2254309"/>
            <a:ext cx="4518085" cy="997196"/>
          </a:xfrm>
        </p:spPr>
        <p:txBody>
          <a:bodyPr wrap="square" anchor="t" anchorCtr="0">
            <a:noAutofit/>
          </a:bodyPr>
          <a:lstStyle>
            <a:lvl1pPr algn="l">
              <a:spcBef>
                <a:spcPts val="1200"/>
              </a:spcBef>
              <a:spcAft>
                <a:spcPts val="60"/>
              </a:spcAft>
              <a:defRPr sz="3600" b="1">
                <a:solidFill>
                  <a:schemeClr val="tx1"/>
                </a:solidFill>
                <a:latin typeface="+mj-lt"/>
              </a:defRPr>
            </a:lvl1pPr>
          </a:lstStyle>
          <a:p>
            <a:r>
              <a:rPr lang="en-US" dirty="0"/>
              <a:t>Presentation Title (Text size no larger than 36pt)</a:t>
            </a:r>
          </a:p>
        </p:txBody>
      </p:sp>
      <p:sp>
        <p:nvSpPr>
          <p:cNvPr id="43" name="Text Placeholder 1961">
            <a:extLst>
              <a:ext uri="{FF2B5EF4-FFF2-40B4-BE49-F238E27FC236}">
                <a16:creationId xmlns:a16="http://schemas.microsoft.com/office/drawing/2014/main" id="{1061D354-0A2B-B951-F1BE-22D610DF35A9}"/>
              </a:ext>
            </a:extLst>
          </p:cNvPr>
          <p:cNvSpPr>
            <a:spLocks noGrp="1"/>
          </p:cNvSpPr>
          <p:nvPr>
            <p:ph type="body" sz="quarter" idx="14" hasCustomPrompt="1"/>
          </p:nvPr>
        </p:nvSpPr>
        <p:spPr>
          <a:xfrm>
            <a:off x="1215450" y="1934670"/>
            <a:ext cx="4518085" cy="193899"/>
          </a:xfrm>
        </p:spPr>
        <p:txBody>
          <a:bodyPr wrap="square" anchor="t" anchorCtr="0">
            <a:noAutofit/>
          </a:bodyPr>
          <a:lstStyle>
            <a:lvl1pPr marL="0" indent="0" algn="l">
              <a:spcBef>
                <a:spcPts val="1200"/>
              </a:spcBef>
              <a:spcAft>
                <a:spcPts val="60"/>
              </a:spcAft>
              <a:buNone/>
              <a:defRPr sz="1400" b="0" i="0" spc="150" baseline="0">
                <a:solidFill>
                  <a:schemeClr val="tx1"/>
                </a:solidFill>
                <a:latin typeface="+mn-lt"/>
                <a:ea typeface="Aptos Light" panose="02000000000000000000" pitchFamily="2" charset="0"/>
              </a:defRPr>
            </a:lvl1pPr>
            <a:lvl2pPr marL="457200" indent="0" algn="ctr">
              <a:buNone/>
              <a:defRPr sz="1400">
                <a:solidFill>
                  <a:schemeClr val="bg1"/>
                </a:solidFill>
              </a:defRPr>
            </a:lvl2pPr>
            <a:lvl3pPr marL="914400" indent="0" algn="ctr">
              <a:buNone/>
              <a:defRPr sz="1400">
                <a:solidFill>
                  <a:schemeClr val="bg1"/>
                </a:solidFill>
              </a:defRPr>
            </a:lvl3pPr>
            <a:lvl4pPr marL="1371600" indent="0" algn="ctr">
              <a:buNone/>
              <a:defRPr sz="1400">
                <a:solidFill>
                  <a:schemeClr val="bg1"/>
                </a:solidFill>
              </a:defRPr>
            </a:lvl4pPr>
            <a:lvl5pPr marL="1828800" indent="0" algn="ctr">
              <a:buNone/>
              <a:defRPr sz="1400">
                <a:solidFill>
                  <a:schemeClr val="bg1"/>
                </a:solidFill>
              </a:defRPr>
            </a:lvl5pPr>
          </a:lstStyle>
          <a:p>
            <a:pPr lvl="0"/>
            <a:r>
              <a:rPr lang="en-US" dirty="0"/>
              <a:t>MONTH XX, XXXX | LOCATION</a:t>
            </a:r>
          </a:p>
        </p:txBody>
      </p:sp>
      <p:sp>
        <p:nvSpPr>
          <p:cNvPr id="7" name="Text Placeholder 1963">
            <a:extLst>
              <a:ext uri="{FF2B5EF4-FFF2-40B4-BE49-F238E27FC236}">
                <a16:creationId xmlns:a16="http://schemas.microsoft.com/office/drawing/2014/main" id="{3B1CF4E8-BDC8-B225-DB1D-63D508EC3889}"/>
              </a:ext>
            </a:extLst>
          </p:cNvPr>
          <p:cNvSpPr>
            <a:spLocks noGrp="1"/>
          </p:cNvSpPr>
          <p:nvPr>
            <p:ph type="body" sz="quarter" idx="15" hasCustomPrompt="1"/>
          </p:nvPr>
        </p:nvSpPr>
        <p:spPr>
          <a:xfrm>
            <a:off x="1215450" y="4383195"/>
            <a:ext cx="4517136" cy="332399"/>
          </a:xfrm>
        </p:spPr>
        <p:txBody>
          <a:bodyPr wrap="square" anchor="t" anchorCtr="0">
            <a:noAutofit/>
          </a:bodyPr>
          <a:lstStyle>
            <a:lvl1pPr marL="0" indent="0" algn="l">
              <a:spcBef>
                <a:spcPts val="1200"/>
              </a:spcBef>
              <a:spcAft>
                <a:spcPts val="60"/>
              </a:spcAft>
              <a:buNone/>
              <a:defRPr sz="2400" b="0" i="0">
                <a:solidFill>
                  <a:schemeClr val="tx1"/>
                </a:solidFill>
                <a:latin typeface="+mn-lt"/>
                <a:ea typeface="Aptos Light" panose="02000000000000000000" pitchFamily="2" charset="0"/>
              </a:defRPr>
            </a:lvl1pPr>
            <a:lvl2pPr marL="457200" indent="0" algn="ctr">
              <a:buNone/>
              <a:defRPr sz="2400">
                <a:solidFill>
                  <a:schemeClr val="bg1"/>
                </a:solidFill>
              </a:defRPr>
            </a:lvl2pPr>
            <a:lvl3pPr marL="914400" indent="0" algn="ctr">
              <a:buNone/>
              <a:defRPr sz="2400">
                <a:solidFill>
                  <a:schemeClr val="bg1"/>
                </a:solidFill>
              </a:defRPr>
            </a:lvl3pPr>
            <a:lvl4pPr marL="1371600" indent="0" algn="ctr">
              <a:buNone/>
              <a:defRPr sz="2400">
                <a:solidFill>
                  <a:schemeClr val="bg1"/>
                </a:solidFill>
              </a:defRPr>
            </a:lvl4pPr>
            <a:lvl5pPr marL="1828800" indent="0" algn="ctr">
              <a:buNone/>
              <a:defRPr sz="2400">
                <a:solidFill>
                  <a:schemeClr val="bg1"/>
                </a:solidFill>
              </a:defRPr>
            </a:lvl5pPr>
          </a:lstStyle>
          <a:p>
            <a:pPr lvl="0"/>
            <a:r>
              <a:rPr lang="en-US" dirty="0"/>
              <a:t>First Name, Last Name</a:t>
            </a:r>
          </a:p>
        </p:txBody>
      </p:sp>
      <p:sp>
        <p:nvSpPr>
          <p:cNvPr id="10" name="Text Placeholder 47">
            <a:extLst>
              <a:ext uri="{FF2B5EF4-FFF2-40B4-BE49-F238E27FC236}">
                <a16:creationId xmlns:a16="http://schemas.microsoft.com/office/drawing/2014/main" id="{67FCB669-B9C0-1E9C-516B-D8A804C4C36C}"/>
              </a:ext>
            </a:extLst>
          </p:cNvPr>
          <p:cNvSpPr>
            <a:spLocks noGrp="1"/>
          </p:cNvSpPr>
          <p:nvPr>
            <p:ph type="body" sz="quarter" idx="17" hasCustomPrompt="1"/>
          </p:nvPr>
        </p:nvSpPr>
        <p:spPr>
          <a:xfrm>
            <a:off x="1215450" y="4798918"/>
            <a:ext cx="4517136" cy="246221"/>
          </a:xfrm>
        </p:spPr>
        <p:txBody>
          <a:bodyPr wrap="square" anchor="t" anchorCtr="0">
            <a:noAutofit/>
          </a:bodyPr>
          <a:lstStyle>
            <a:lvl1pPr marL="0" indent="0" algn="l">
              <a:lnSpc>
                <a:spcPct val="100000"/>
              </a:lnSpc>
              <a:spcBef>
                <a:spcPts val="1200"/>
              </a:spcBef>
              <a:spcAft>
                <a:spcPts val="60"/>
              </a:spcAft>
              <a:buNone/>
              <a:defRPr sz="1600" b="0" i="0">
                <a:solidFill>
                  <a:schemeClr val="tx1"/>
                </a:solidFill>
                <a:latin typeface="+mn-lt"/>
                <a:ea typeface="Aptos Light" panose="02000000000000000000" pitchFamily="2" charset="0"/>
              </a:defRPr>
            </a:lvl1pPr>
            <a:lvl2pPr marL="457200" indent="0" algn="ctr">
              <a:buNone/>
              <a:defRPr sz="1600" b="0" i="0">
                <a:solidFill>
                  <a:schemeClr val="bg1"/>
                </a:solidFill>
                <a:latin typeface="Aptos Light" panose="02000000000000000000" pitchFamily="2" charset="0"/>
                <a:ea typeface="Aptos Light" panose="02000000000000000000" pitchFamily="2" charset="0"/>
              </a:defRPr>
            </a:lvl2pPr>
            <a:lvl3pPr marL="914400" indent="0" algn="ctr">
              <a:buNone/>
              <a:defRPr sz="1600" b="0" i="0">
                <a:solidFill>
                  <a:schemeClr val="bg1"/>
                </a:solidFill>
                <a:latin typeface="Aptos Light" panose="02000000000000000000" pitchFamily="2" charset="0"/>
                <a:ea typeface="Aptos Light" panose="02000000000000000000" pitchFamily="2" charset="0"/>
              </a:defRPr>
            </a:lvl3pPr>
            <a:lvl4pPr marL="1371600" indent="0" algn="ctr">
              <a:buNone/>
              <a:defRPr sz="1600" b="0" i="0">
                <a:solidFill>
                  <a:schemeClr val="bg1"/>
                </a:solidFill>
                <a:latin typeface="Aptos Light" panose="02000000000000000000" pitchFamily="2" charset="0"/>
                <a:ea typeface="Aptos Light" panose="02000000000000000000" pitchFamily="2" charset="0"/>
              </a:defRPr>
            </a:lvl4pPr>
            <a:lvl5pPr marL="1828800" indent="0" algn="ctr">
              <a:buNone/>
              <a:defRPr sz="16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sp>
        <p:nvSpPr>
          <p:cNvPr id="13" name="Rectangle 12">
            <a:extLst>
              <a:ext uri="{FF2B5EF4-FFF2-40B4-BE49-F238E27FC236}">
                <a16:creationId xmlns:a16="http://schemas.microsoft.com/office/drawing/2014/main" id="{8D17B51F-DF85-E9E0-712B-297B83E802F9}"/>
              </a:ext>
            </a:extLst>
          </p:cNvPr>
          <p:cNvSpPr/>
          <p:nvPr userDrawn="1"/>
        </p:nvSpPr>
        <p:spPr>
          <a:xfrm>
            <a:off x="1215450" y="3780792"/>
            <a:ext cx="854364" cy="719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74748"/>
              </a:solidFill>
              <a:latin typeface="Aptos Light" panose="020B0004020202020204" pitchFamily="34" charset="0"/>
            </a:endParaRPr>
          </a:p>
        </p:txBody>
      </p:sp>
      <p:grpSp>
        <p:nvGrpSpPr>
          <p:cNvPr id="2" name="Group 1">
            <a:extLst>
              <a:ext uri="{FF2B5EF4-FFF2-40B4-BE49-F238E27FC236}">
                <a16:creationId xmlns:a16="http://schemas.microsoft.com/office/drawing/2014/main" id="{69BE50A6-F625-0BB9-2DA3-BD2A1D5A1C99}"/>
              </a:ext>
            </a:extLst>
          </p:cNvPr>
          <p:cNvGrpSpPr/>
          <p:nvPr userDrawn="1"/>
        </p:nvGrpSpPr>
        <p:grpSpPr>
          <a:xfrm>
            <a:off x="1177351" y="5301081"/>
            <a:ext cx="4558967" cy="438406"/>
            <a:chOff x="1177351" y="5301081"/>
            <a:chExt cx="4558967" cy="438406"/>
          </a:xfrm>
        </p:grpSpPr>
        <p:sp>
          <p:nvSpPr>
            <p:cNvPr id="3" name="TextBox 2">
              <a:extLst>
                <a:ext uri="{FF2B5EF4-FFF2-40B4-BE49-F238E27FC236}">
                  <a16:creationId xmlns:a16="http://schemas.microsoft.com/office/drawing/2014/main" id="{F46153C1-920A-60DA-AB29-D732EC8AD9DD}"/>
                </a:ext>
              </a:extLst>
            </p:cNvPr>
            <p:cNvSpPr txBox="1"/>
            <p:nvPr userDrawn="1"/>
          </p:nvSpPr>
          <p:spPr>
            <a:xfrm>
              <a:off x="2688336" y="5344755"/>
              <a:ext cx="3047982" cy="369332"/>
            </a:xfrm>
            <a:prstGeom prst="rect">
              <a:avLst/>
            </a:prstGeom>
            <a:noFill/>
          </p:spPr>
          <p:txBody>
            <a:bodyPr wrap="square" lIns="182880" rtlCol="0">
              <a:spAutoFit/>
            </a:bodyPr>
            <a:lstStyle/>
            <a:p>
              <a:r>
                <a:rPr lang="en-US" sz="900" b="0" i="0" dirty="0">
                  <a:solidFill>
                    <a:schemeClr val="tx1"/>
                  </a:solidFill>
                  <a:latin typeface="+mn-lt"/>
                  <a:ea typeface="Aptos" panose="02000000000000000000" pitchFamily="2" charset="0"/>
                </a:rPr>
                <a:t>ORNL IS MANAGED BY UT-BATTELLE LLC </a:t>
              </a:r>
              <a:br>
                <a:rPr lang="en-US" sz="900" b="0" i="0" dirty="0">
                  <a:solidFill>
                    <a:schemeClr val="tx1"/>
                  </a:solidFill>
                  <a:latin typeface="+mn-lt"/>
                  <a:ea typeface="Aptos" panose="02000000000000000000" pitchFamily="2" charset="0"/>
                </a:rPr>
              </a:br>
              <a:r>
                <a:rPr lang="en-US" sz="900" b="0" i="0" dirty="0">
                  <a:solidFill>
                    <a:schemeClr val="tx1"/>
                  </a:solidFill>
                  <a:latin typeface="+mn-lt"/>
                  <a:ea typeface="Aptos" panose="02000000000000000000" pitchFamily="2" charset="0"/>
                </a:rPr>
                <a:t>FOR THE US DEPARTMENT OF ENERGY</a:t>
              </a:r>
            </a:p>
          </p:txBody>
        </p:sp>
        <p:pic>
          <p:nvPicPr>
            <p:cNvPr id="4" name="Picture 3" descr="Shape&#10;&#10;AI-generated content may be incorrect.">
              <a:extLst>
                <a:ext uri="{FF2B5EF4-FFF2-40B4-BE49-F238E27FC236}">
                  <a16:creationId xmlns:a16="http://schemas.microsoft.com/office/drawing/2014/main" id="{2B8A78FF-CBBF-0925-0C04-834044AF1A8A}"/>
                </a:ext>
              </a:extLst>
            </p:cNvPr>
            <p:cNvPicPr>
              <a:picLocks noChangeAspect="1"/>
            </p:cNvPicPr>
            <p:nvPr userDrawn="1"/>
          </p:nvPicPr>
          <p:blipFill>
            <a:blip r:embed="rId2"/>
            <a:stretch>
              <a:fillRect/>
            </a:stretch>
          </p:blipFill>
          <p:spPr>
            <a:xfrm>
              <a:off x="1177351" y="5301081"/>
              <a:ext cx="1526303" cy="438406"/>
            </a:xfrm>
            <a:prstGeom prst="rect">
              <a:avLst/>
            </a:prstGeom>
          </p:spPr>
        </p:pic>
      </p:grpSp>
      <p:sp>
        <p:nvSpPr>
          <p:cNvPr id="5" name="Subtitle 2">
            <a:extLst>
              <a:ext uri="{FF2B5EF4-FFF2-40B4-BE49-F238E27FC236}">
                <a16:creationId xmlns:a16="http://schemas.microsoft.com/office/drawing/2014/main" id="{9461967E-4A3D-99FD-12D2-D204FBEBAFB5}"/>
              </a:ext>
            </a:extLst>
          </p:cNvPr>
          <p:cNvSpPr>
            <a:spLocks noGrp="1"/>
          </p:cNvSpPr>
          <p:nvPr>
            <p:ph type="subTitle" idx="1" hasCustomPrompt="1"/>
          </p:nvPr>
        </p:nvSpPr>
        <p:spPr>
          <a:xfrm>
            <a:off x="1215450" y="4031052"/>
            <a:ext cx="4517136" cy="193899"/>
          </a:xfrm>
        </p:spPr>
        <p:txBody>
          <a:bodyPr wrap="square" anchor="t" anchorCtr="0">
            <a:noAutofit/>
          </a:bodyPr>
          <a:lstStyle>
            <a:lvl1pPr marL="0" indent="0" algn="l">
              <a:spcBef>
                <a:spcPts val="1200"/>
              </a:spcBef>
              <a:spcAft>
                <a:spcPts val="60"/>
              </a:spcAft>
              <a:buNone/>
              <a:defRPr sz="1400" b="1" spc="150" baseline="0">
                <a:solidFill>
                  <a:schemeClr val="tx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a:t>
            </a:r>
          </a:p>
        </p:txBody>
      </p:sp>
      <p:pic>
        <p:nvPicPr>
          <p:cNvPr id="6" name="Picture 5" descr="A green text on a black background&#10;&#10;Description automatically generated">
            <a:extLst>
              <a:ext uri="{FF2B5EF4-FFF2-40B4-BE49-F238E27FC236}">
                <a16:creationId xmlns:a16="http://schemas.microsoft.com/office/drawing/2014/main" id="{EBDBC3AD-160A-7CC8-14A2-91CCF318F55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99502" y="1104908"/>
            <a:ext cx="2718596" cy="494292"/>
          </a:xfrm>
          <a:prstGeom prst="rect">
            <a:avLst/>
          </a:prstGeom>
        </p:spPr>
      </p:pic>
    </p:spTree>
    <p:extLst>
      <p:ext uri="{BB962C8B-B14F-4D97-AF65-F5344CB8AC3E}">
        <p14:creationId xmlns:p14="http://schemas.microsoft.com/office/powerpoint/2010/main" val="3620304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ustom Portrait Image">
    <p:spTree>
      <p:nvGrpSpPr>
        <p:cNvPr id="1" name=""/>
        <p:cNvGrpSpPr/>
        <p:nvPr/>
      </p:nvGrpSpPr>
      <p:grpSpPr>
        <a:xfrm>
          <a:off x="0" y="0"/>
          <a:ext cx="0" cy="0"/>
          <a:chOff x="0" y="0"/>
          <a:chExt cx="0" cy="0"/>
        </a:xfrm>
      </p:grpSpPr>
      <p:pic>
        <p:nvPicPr>
          <p:cNvPr id="7" name="Graphic 285">
            <a:extLst>
              <a:ext uri="{FF2B5EF4-FFF2-40B4-BE49-F238E27FC236}">
                <a16:creationId xmlns:a16="http://schemas.microsoft.com/office/drawing/2014/main" id="{B10B79AB-DA35-C9D9-2529-6A8AA0E50207}"/>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rot="10800000">
            <a:off x="-1" y="0"/>
            <a:ext cx="6045200" cy="6858000"/>
          </a:xfrm>
          <a:prstGeom prst="rect">
            <a:avLst/>
          </a:prstGeom>
        </p:spPr>
      </p:pic>
      <p:sp>
        <p:nvSpPr>
          <p:cNvPr id="2" name="Title 1">
            <a:extLst>
              <a:ext uri="{FF2B5EF4-FFF2-40B4-BE49-F238E27FC236}">
                <a16:creationId xmlns:a16="http://schemas.microsoft.com/office/drawing/2014/main" id="{627FB722-2E40-971C-7B7A-5663B28FCDB7}"/>
              </a:ext>
            </a:extLst>
          </p:cNvPr>
          <p:cNvSpPr>
            <a:spLocks noGrp="1"/>
          </p:cNvSpPr>
          <p:nvPr>
            <p:ph type="ctrTitle" hasCustomPrompt="1"/>
          </p:nvPr>
        </p:nvSpPr>
        <p:spPr>
          <a:xfrm>
            <a:off x="897657" y="2292076"/>
            <a:ext cx="4465176" cy="997196"/>
          </a:xfrm>
        </p:spPr>
        <p:txBody>
          <a:bodyPr wrap="square" anchor="t" anchorCtr="0">
            <a:noAutofit/>
          </a:bodyPr>
          <a:lstStyle>
            <a:lvl1pPr algn="l">
              <a:spcBef>
                <a:spcPts val="1200"/>
              </a:spcBef>
              <a:spcAft>
                <a:spcPts val="60"/>
              </a:spcAft>
              <a:defRPr sz="3600" b="1">
                <a:solidFill>
                  <a:schemeClr val="bg1"/>
                </a:solidFill>
                <a:latin typeface="+mj-lt"/>
              </a:defRPr>
            </a:lvl1pPr>
          </a:lstStyle>
          <a:p>
            <a:r>
              <a:rPr lang="en-US" dirty="0"/>
              <a:t>Presentation Title (Text size no larger than 36pt)</a:t>
            </a:r>
          </a:p>
        </p:txBody>
      </p:sp>
      <p:sp>
        <p:nvSpPr>
          <p:cNvPr id="3" name="Subtitle 2">
            <a:extLst>
              <a:ext uri="{FF2B5EF4-FFF2-40B4-BE49-F238E27FC236}">
                <a16:creationId xmlns:a16="http://schemas.microsoft.com/office/drawing/2014/main" id="{34CCE055-46B1-6279-21B5-27B8352AB9EC}"/>
              </a:ext>
            </a:extLst>
          </p:cNvPr>
          <p:cNvSpPr>
            <a:spLocks noGrp="1"/>
          </p:cNvSpPr>
          <p:nvPr>
            <p:ph type="subTitle" idx="1" hasCustomPrompt="1"/>
          </p:nvPr>
        </p:nvSpPr>
        <p:spPr>
          <a:xfrm>
            <a:off x="897657" y="4019391"/>
            <a:ext cx="4465176" cy="193899"/>
          </a:xfrm>
        </p:spPr>
        <p:txBody>
          <a:bodyPr wrap="square" anchor="t" anchorCtr="0">
            <a:noAutofit/>
          </a:bodyPr>
          <a:lstStyle>
            <a:lvl1pPr marL="0" indent="0" algn="l">
              <a:spcBef>
                <a:spcPts val="1200"/>
              </a:spcBef>
              <a:spcAft>
                <a:spcPts val="60"/>
              </a:spcAft>
              <a:buNone/>
              <a:defRPr sz="1400" b="1" spc="15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a:t>
            </a:r>
          </a:p>
        </p:txBody>
      </p:sp>
      <p:sp>
        <p:nvSpPr>
          <p:cNvPr id="1962" name="Text Placeholder 1961">
            <a:extLst>
              <a:ext uri="{FF2B5EF4-FFF2-40B4-BE49-F238E27FC236}">
                <a16:creationId xmlns:a16="http://schemas.microsoft.com/office/drawing/2014/main" id="{05A0F360-5E2B-1313-55AF-9056EF7E8BC2}"/>
              </a:ext>
            </a:extLst>
          </p:cNvPr>
          <p:cNvSpPr>
            <a:spLocks noGrp="1"/>
          </p:cNvSpPr>
          <p:nvPr>
            <p:ph type="body" sz="quarter" idx="14" hasCustomPrompt="1"/>
          </p:nvPr>
        </p:nvSpPr>
        <p:spPr>
          <a:xfrm>
            <a:off x="897657" y="1880997"/>
            <a:ext cx="4465176" cy="193899"/>
          </a:xfrm>
        </p:spPr>
        <p:txBody>
          <a:bodyPr wrap="square" anchor="t" anchorCtr="0">
            <a:noAutofit/>
          </a:bodyPr>
          <a:lstStyle>
            <a:lvl1pPr marL="0" indent="0" algn="l">
              <a:spcBef>
                <a:spcPts val="1200"/>
              </a:spcBef>
              <a:spcAft>
                <a:spcPts val="60"/>
              </a:spcAft>
              <a:buNone/>
              <a:defRPr sz="1400" b="0" i="0" spc="150" baseline="0">
                <a:solidFill>
                  <a:schemeClr val="bg1"/>
                </a:solidFill>
                <a:latin typeface="+mn-lt"/>
                <a:ea typeface="Aptos Light" panose="02000000000000000000" pitchFamily="2" charset="0"/>
              </a:defRPr>
            </a:lvl1pPr>
            <a:lvl2pPr marL="457200" indent="0" algn="ctr">
              <a:buNone/>
              <a:defRPr sz="1400">
                <a:solidFill>
                  <a:schemeClr val="bg1"/>
                </a:solidFill>
              </a:defRPr>
            </a:lvl2pPr>
            <a:lvl3pPr marL="914400" indent="0" algn="ctr">
              <a:buNone/>
              <a:defRPr sz="1400">
                <a:solidFill>
                  <a:schemeClr val="bg1"/>
                </a:solidFill>
              </a:defRPr>
            </a:lvl3pPr>
            <a:lvl4pPr marL="1371600" indent="0" algn="ctr">
              <a:buNone/>
              <a:defRPr sz="1400">
                <a:solidFill>
                  <a:schemeClr val="bg1"/>
                </a:solidFill>
              </a:defRPr>
            </a:lvl4pPr>
            <a:lvl5pPr marL="1828800" indent="0" algn="ctr">
              <a:buNone/>
              <a:defRPr sz="1400">
                <a:solidFill>
                  <a:schemeClr val="bg1"/>
                </a:solidFill>
              </a:defRPr>
            </a:lvl5pPr>
          </a:lstStyle>
          <a:p>
            <a:pPr lvl="0"/>
            <a:r>
              <a:rPr lang="en-US" dirty="0"/>
              <a:t>MONTH XX, XXXX | LOCATION</a:t>
            </a:r>
          </a:p>
        </p:txBody>
      </p:sp>
      <p:sp>
        <p:nvSpPr>
          <p:cNvPr id="1964" name="Text Placeholder 1963">
            <a:extLst>
              <a:ext uri="{FF2B5EF4-FFF2-40B4-BE49-F238E27FC236}">
                <a16:creationId xmlns:a16="http://schemas.microsoft.com/office/drawing/2014/main" id="{D8874D39-76D3-2E6D-F8DD-E0676BF138C5}"/>
              </a:ext>
            </a:extLst>
          </p:cNvPr>
          <p:cNvSpPr>
            <a:spLocks noGrp="1"/>
          </p:cNvSpPr>
          <p:nvPr>
            <p:ph type="body" sz="quarter" idx="15" hasCustomPrompt="1"/>
          </p:nvPr>
        </p:nvSpPr>
        <p:spPr>
          <a:xfrm>
            <a:off x="897657" y="4371534"/>
            <a:ext cx="4465176" cy="332399"/>
          </a:xfrm>
        </p:spPr>
        <p:txBody>
          <a:bodyPr wrap="square" anchor="t" anchorCtr="0">
            <a:noAutofit/>
          </a:bodyPr>
          <a:lstStyle>
            <a:lvl1pPr marL="0" indent="0" algn="l">
              <a:spcBef>
                <a:spcPts val="1200"/>
              </a:spcBef>
              <a:spcAft>
                <a:spcPts val="60"/>
              </a:spcAft>
              <a:buNone/>
              <a:defRPr sz="2400" b="0" i="0">
                <a:solidFill>
                  <a:schemeClr val="bg1"/>
                </a:solidFill>
                <a:latin typeface="+mn-lt"/>
                <a:ea typeface="Aptos Light" panose="02000000000000000000" pitchFamily="2" charset="0"/>
              </a:defRPr>
            </a:lvl1pPr>
            <a:lvl2pPr marL="457200" indent="0" algn="ctr">
              <a:buNone/>
              <a:defRPr sz="2400">
                <a:solidFill>
                  <a:schemeClr val="bg1"/>
                </a:solidFill>
              </a:defRPr>
            </a:lvl2pPr>
            <a:lvl3pPr marL="914400" indent="0" algn="ctr">
              <a:buNone/>
              <a:defRPr sz="2400">
                <a:solidFill>
                  <a:schemeClr val="bg1"/>
                </a:solidFill>
              </a:defRPr>
            </a:lvl3pPr>
            <a:lvl4pPr marL="1371600" indent="0" algn="ctr">
              <a:buNone/>
              <a:defRPr sz="2400">
                <a:solidFill>
                  <a:schemeClr val="bg1"/>
                </a:solidFill>
              </a:defRPr>
            </a:lvl4pPr>
            <a:lvl5pPr marL="1828800" indent="0" algn="ctr">
              <a:buNone/>
              <a:defRPr sz="2400">
                <a:solidFill>
                  <a:schemeClr val="bg1"/>
                </a:solidFill>
              </a:defRPr>
            </a:lvl5pPr>
          </a:lstStyle>
          <a:p>
            <a:pPr lvl="0"/>
            <a:r>
              <a:rPr lang="en-US" dirty="0"/>
              <a:t>First Name, Last Name</a:t>
            </a:r>
          </a:p>
        </p:txBody>
      </p:sp>
      <p:sp>
        <p:nvSpPr>
          <p:cNvPr id="8" name="Rectangle 7">
            <a:extLst>
              <a:ext uri="{FF2B5EF4-FFF2-40B4-BE49-F238E27FC236}">
                <a16:creationId xmlns:a16="http://schemas.microsoft.com/office/drawing/2014/main" id="{C565AA18-2C89-EB56-1919-13EF35EFFBC8}"/>
              </a:ext>
            </a:extLst>
          </p:cNvPr>
          <p:cNvSpPr/>
          <p:nvPr userDrawn="1"/>
        </p:nvSpPr>
        <p:spPr>
          <a:xfrm>
            <a:off x="897656" y="3793881"/>
            <a:ext cx="854364" cy="7191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ptos Light" panose="020B0004020202020204" pitchFamily="34" charset="0"/>
            </a:endParaRPr>
          </a:p>
        </p:txBody>
      </p:sp>
      <p:sp>
        <p:nvSpPr>
          <p:cNvPr id="48" name="Text Placeholder 47">
            <a:extLst>
              <a:ext uri="{FF2B5EF4-FFF2-40B4-BE49-F238E27FC236}">
                <a16:creationId xmlns:a16="http://schemas.microsoft.com/office/drawing/2014/main" id="{894AF511-2F91-5CEA-AAAB-75308FF6C4DB}"/>
              </a:ext>
            </a:extLst>
          </p:cNvPr>
          <p:cNvSpPr>
            <a:spLocks noGrp="1"/>
          </p:cNvSpPr>
          <p:nvPr>
            <p:ph type="body" sz="quarter" idx="17" hasCustomPrompt="1"/>
          </p:nvPr>
        </p:nvSpPr>
        <p:spPr>
          <a:xfrm>
            <a:off x="897657" y="4881013"/>
            <a:ext cx="4465176" cy="246221"/>
          </a:xfrm>
        </p:spPr>
        <p:txBody>
          <a:bodyPr wrap="square" anchor="t" anchorCtr="0">
            <a:noAutofit/>
          </a:bodyPr>
          <a:lstStyle>
            <a:lvl1pPr marL="0" indent="0" algn="l">
              <a:lnSpc>
                <a:spcPct val="100000"/>
              </a:lnSpc>
              <a:spcBef>
                <a:spcPts val="1200"/>
              </a:spcBef>
              <a:spcAft>
                <a:spcPts val="60"/>
              </a:spcAft>
              <a:buNone/>
              <a:defRPr sz="1600" b="0" i="0">
                <a:solidFill>
                  <a:schemeClr val="bg1"/>
                </a:solidFill>
                <a:latin typeface="+mn-lt"/>
                <a:ea typeface="Aptos Light" panose="02000000000000000000" pitchFamily="2" charset="0"/>
              </a:defRPr>
            </a:lvl1pPr>
            <a:lvl2pPr marL="457200" indent="0" algn="ctr">
              <a:buNone/>
              <a:defRPr sz="1600" b="0" i="0">
                <a:solidFill>
                  <a:schemeClr val="bg1"/>
                </a:solidFill>
                <a:latin typeface="Aptos Light" panose="02000000000000000000" pitchFamily="2" charset="0"/>
                <a:ea typeface="Aptos Light" panose="02000000000000000000" pitchFamily="2" charset="0"/>
              </a:defRPr>
            </a:lvl2pPr>
            <a:lvl3pPr marL="914400" indent="0" algn="ctr">
              <a:buNone/>
              <a:defRPr sz="1600" b="0" i="0">
                <a:solidFill>
                  <a:schemeClr val="bg1"/>
                </a:solidFill>
                <a:latin typeface="Aptos Light" panose="02000000000000000000" pitchFamily="2" charset="0"/>
                <a:ea typeface="Aptos Light" panose="02000000000000000000" pitchFamily="2" charset="0"/>
              </a:defRPr>
            </a:lvl3pPr>
            <a:lvl4pPr marL="1371600" indent="0" algn="ctr">
              <a:buNone/>
              <a:defRPr sz="1600" b="0" i="0">
                <a:solidFill>
                  <a:schemeClr val="bg1"/>
                </a:solidFill>
                <a:latin typeface="Aptos Light" panose="02000000000000000000" pitchFamily="2" charset="0"/>
                <a:ea typeface="Aptos Light" panose="02000000000000000000" pitchFamily="2" charset="0"/>
              </a:defRPr>
            </a:lvl4pPr>
            <a:lvl5pPr marL="1828800" indent="0" algn="ctr">
              <a:buNone/>
              <a:defRPr sz="16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sp>
        <p:nvSpPr>
          <p:cNvPr id="9" name="Picture Placeholder 8">
            <a:extLst>
              <a:ext uri="{FF2B5EF4-FFF2-40B4-BE49-F238E27FC236}">
                <a16:creationId xmlns:a16="http://schemas.microsoft.com/office/drawing/2014/main" id="{63D2D23A-F403-7E2C-7D24-BA0C3B867C3E}"/>
              </a:ext>
            </a:extLst>
          </p:cNvPr>
          <p:cNvSpPr>
            <a:spLocks noGrp="1"/>
          </p:cNvSpPr>
          <p:nvPr>
            <p:ph type="pic" sz="quarter" idx="18"/>
          </p:nvPr>
        </p:nvSpPr>
        <p:spPr>
          <a:xfrm>
            <a:off x="6045200" y="0"/>
            <a:ext cx="6146800" cy="6858000"/>
          </a:xfrm>
        </p:spPr>
        <p:txBody>
          <a:bodyPr/>
          <a:lstStyle>
            <a:lvl1pPr>
              <a:defRPr/>
            </a:lvl1pPr>
          </a:lstStyle>
          <a:p>
            <a:r>
              <a:rPr lang="en-US"/>
              <a:t>Click icon to add picture</a:t>
            </a:r>
            <a:endParaRPr lang="en-US" dirty="0"/>
          </a:p>
        </p:txBody>
      </p:sp>
      <p:grpSp>
        <p:nvGrpSpPr>
          <p:cNvPr id="5" name="Group 4">
            <a:extLst>
              <a:ext uri="{FF2B5EF4-FFF2-40B4-BE49-F238E27FC236}">
                <a16:creationId xmlns:a16="http://schemas.microsoft.com/office/drawing/2014/main" id="{5F2EFFC1-8D00-2422-39D7-701FD30A5CDF}"/>
              </a:ext>
            </a:extLst>
          </p:cNvPr>
          <p:cNvGrpSpPr/>
          <p:nvPr userDrawn="1"/>
        </p:nvGrpSpPr>
        <p:grpSpPr>
          <a:xfrm>
            <a:off x="859536" y="6108192"/>
            <a:ext cx="4556510" cy="438912"/>
            <a:chOff x="859536" y="6108192"/>
            <a:chExt cx="4556510" cy="438912"/>
          </a:xfrm>
        </p:grpSpPr>
        <p:sp>
          <p:nvSpPr>
            <p:cNvPr id="6" name="TextBox 5">
              <a:extLst>
                <a:ext uri="{FF2B5EF4-FFF2-40B4-BE49-F238E27FC236}">
                  <a16:creationId xmlns:a16="http://schemas.microsoft.com/office/drawing/2014/main" id="{A97F60E2-2A56-9EB3-6B56-9299A963E1AB}"/>
                </a:ext>
              </a:extLst>
            </p:cNvPr>
            <p:cNvSpPr txBox="1"/>
            <p:nvPr userDrawn="1"/>
          </p:nvSpPr>
          <p:spPr>
            <a:xfrm>
              <a:off x="2368064" y="6156068"/>
              <a:ext cx="3047982" cy="369332"/>
            </a:xfrm>
            <a:prstGeom prst="rect">
              <a:avLst/>
            </a:prstGeom>
            <a:noFill/>
          </p:spPr>
          <p:txBody>
            <a:bodyPr wrap="square" lIns="182880" rtlCol="0">
              <a:spAutoFit/>
            </a:bodyPr>
            <a:lstStyle/>
            <a:p>
              <a:r>
                <a:rPr lang="en-US" sz="900" b="0" i="0" dirty="0">
                  <a:solidFill>
                    <a:schemeClr val="bg1"/>
                  </a:solidFill>
                  <a:latin typeface="+mn-lt"/>
                  <a:ea typeface="Aptos" panose="02000000000000000000" pitchFamily="2" charset="0"/>
                </a:rPr>
                <a:t>ORNL IS MANAGED BY UT-BATTELLE LLC </a:t>
              </a:r>
              <a:br>
                <a:rPr lang="en-US" sz="900" b="0" i="0" dirty="0">
                  <a:solidFill>
                    <a:schemeClr val="bg1"/>
                  </a:solidFill>
                  <a:latin typeface="+mn-lt"/>
                  <a:ea typeface="Aptos" panose="02000000000000000000" pitchFamily="2" charset="0"/>
                </a:rPr>
              </a:br>
              <a:r>
                <a:rPr lang="en-US" sz="900" b="0" i="0" dirty="0">
                  <a:solidFill>
                    <a:schemeClr val="bg1"/>
                  </a:solidFill>
                  <a:latin typeface="+mn-lt"/>
                  <a:ea typeface="Aptos" panose="02000000000000000000" pitchFamily="2" charset="0"/>
                </a:rPr>
                <a:t>FOR THE US DEPARTMENT OF ENERGY</a:t>
              </a:r>
            </a:p>
          </p:txBody>
        </p:sp>
        <p:pic>
          <p:nvPicPr>
            <p:cNvPr id="10" name="Picture 9" descr="Text&#10;&#10;AI-generated content may be incorrect.">
              <a:extLst>
                <a:ext uri="{FF2B5EF4-FFF2-40B4-BE49-F238E27FC236}">
                  <a16:creationId xmlns:a16="http://schemas.microsoft.com/office/drawing/2014/main" id="{E05B343D-85E7-C42A-D96E-37A8AB109C5E}"/>
                </a:ext>
              </a:extLst>
            </p:cNvPr>
            <p:cNvPicPr>
              <a:picLocks noChangeAspect="1"/>
            </p:cNvPicPr>
            <p:nvPr userDrawn="1"/>
          </p:nvPicPr>
          <p:blipFill>
            <a:blip r:embed="rId3"/>
            <a:stretch>
              <a:fillRect/>
            </a:stretch>
          </p:blipFill>
          <p:spPr>
            <a:xfrm>
              <a:off x="859536" y="6108192"/>
              <a:ext cx="1528065" cy="438912"/>
            </a:xfrm>
            <a:prstGeom prst="rect">
              <a:avLst/>
            </a:prstGeom>
          </p:spPr>
        </p:pic>
      </p:grpSp>
      <p:pic>
        <p:nvPicPr>
          <p:cNvPr id="11" name="Picture 10" descr="White text on a black background&#10;&#10;Description automatically generated">
            <a:extLst>
              <a:ext uri="{FF2B5EF4-FFF2-40B4-BE49-F238E27FC236}">
                <a16:creationId xmlns:a16="http://schemas.microsoft.com/office/drawing/2014/main" id="{51C36CA6-56C8-B2DB-A66E-C1C7CCB3A934}"/>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87739" y="743312"/>
            <a:ext cx="2722731" cy="495042"/>
          </a:xfrm>
          <a:prstGeom prst="rect">
            <a:avLst/>
          </a:prstGeom>
        </p:spPr>
      </p:pic>
    </p:spTree>
    <p:extLst>
      <p:ext uri="{BB962C8B-B14F-4D97-AF65-F5344CB8AC3E}">
        <p14:creationId xmlns:p14="http://schemas.microsoft.com/office/powerpoint/2010/main" val="3540133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Custom Landscape Image">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0FE843FE-B2D6-28A8-6229-2F4F14E7EA05}"/>
              </a:ext>
            </a:extLst>
          </p:cNvPr>
          <p:cNvSpPr/>
          <p:nvPr userDrawn="1"/>
        </p:nvSpPr>
        <p:spPr>
          <a:xfrm>
            <a:off x="-1"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 name="connsiteX4" fmla="*/ 0 w 12192000"/>
              <a:gd name="connsiteY4" fmla="*/ 0 h 6858000"/>
              <a:gd name="connsiteX5" fmla="*/ 5609063 w 12192000"/>
              <a:gd name="connsiteY5" fmla="*/ 1505414 h 6858000"/>
              <a:gd name="connsiteX6" fmla="*/ 5609063 w 12192000"/>
              <a:gd name="connsiteY6" fmla="*/ 5352586 h 6858000"/>
              <a:gd name="connsiteX7" fmla="*/ 11452302 w 12192000"/>
              <a:gd name="connsiteY7" fmla="*/ 5352586 h 6858000"/>
              <a:gd name="connsiteX8" fmla="*/ 11452302 w 12192000"/>
              <a:gd name="connsiteY8" fmla="*/ 1505414 h 6858000"/>
              <a:gd name="connsiteX9" fmla="*/ 5609063 w 12192000"/>
              <a:gd name="connsiteY9" fmla="*/ 150541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6858000">
                <a:moveTo>
                  <a:pt x="0" y="0"/>
                </a:moveTo>
                <a:lnTo>
                  <a:pt x="12192000" y="0"/>
                </a:lnTo>
                <a:lnTo>
                  <a:pt x="12192000" y="6858000"/>
                </a:lnTo>
                <a:lnTo>
                  <a:pt x="0" y="6858000"/>
                </a:lnTo>
                <a:lnTo>
                  <a:pt x="0" y="0"/>
                </a:lnTo>
                <a:close/>
                <a:moveTo>
                  <a:pt x="5609063" y="1505414"/>
                </a:moveTo>
                <a:lnTo>
                  <a:pt x="5609063" y="5352586"/>
                </a:lnTo>
                <a:lnTo>
                  <a:pt x="11452302" y="5352586"/>
                </a:lnTo>
                <a:lnTo>
                  <a:pt x="11452302" y="1505414"/>
                </a:lnTo>
                <a:lnTo>
                  <a:pt x="5609063" y="1505414"/>
                </a:lnTo>
                <a:close/>
              </a:path>
            </a:pathLst>
          </a:custGeom>
          <a:blipFill>
            <a:blip r:embed="rId2"/>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Aptos Light" panose="020B0004020202020204" pitchFamily="34" charset="0"/>
            </a:endParaRPr>
          </a:p>
        </p:txBody>
      </p:sp>
      <p:sp>
        <p:nvSpPr>
          <p:cNvPr id="2" name="Title 1">
            <a:extLst>
              <a:ext uri="{FF2B5EF4-FFF2-40B4-BE49-F238E27FC236}">
                <a16:creationId xmlns:a16="http://schemas.microsoft.com/office/drawing/2014/main" id="{627FB722-2E40-971C-7B7A-5663B28FCDB7}"/>
              </a:ext>
            </a:extLst>
          </p:cNvPr>
          <p:cNvSpPr>
            <a:spLocks noGrp="1"/>
          </p:cNvSpPr>
          <p:nvPr>
            <p:ph type="ctrTitle" hasCustomPrompt="1"/>
          </p:nvPr>
        </p:nvSpPr>
        <p:spPr>
          <a:xfrm>
            <a:off x="897657" y="2292076"/>
            <a:ext cx="4465176" cy="997196"/>
          </a:xfrm>
        </p:spPr>
        <p:txBody>
          <a:bodyPr wrap="square" anchor="t" anchorCtr="0">
            <a:noAutofit/>
          </a:bodyPr>
          <a:lstStyle>
            <a:lvl1pPr algn="l">
              <a:spcBef>
                <a:spcPts val="1200"/>
              </a:spcBef>
              <a:spcAft>
                <a:spcPts val="60"/>
              </a:spcAft>
              <a:defRPr sz="3600" b="1">
                <a:solidFill>
                  <a:schemeClr val="bg1"/>
                </a:solidFill>
                <a:latin typeface="+mj-lt"/>
              </a:defRPr>
            </a:lvl1pPr>
          </a:lstStyle>
          <a:p>
            <a:r>
              <a:rPr lang="en-US" dirty="0"/>
              <a:t>Presentation Title (Text size no larger than 36pt)</a:t>
            </a:r>
          </a:p>
        </p:txBody>
      </p:sp>
      <p:sp>
        <p:nvSpPr>
          <p:cNvPr id="3" name="Subtitle 2">
            <a:extLst>
              <a:ext uri="{FF2B5EF4-FFF2-40B4-BE49-F238E27FC236}">
                <a16:creationId xmlns:a16="http://schemas.microsoft.com/office/drawing/2014/main" id="{34CCE055-46B1-6279-21B5-27B8352AB9EC}"/>
              </a:ext>
            </a:extLst>
          </p:cNvPr>
          <p:cNvSpPr>
            <a:spLocks noGrp="1"/>
          </p:cNvSpPr>
          <p:nvPr>
            <p:ph type="subTitle" idx="1" hasCustomPrompt="1"/>
          </p:nvPr>
        </p:nvSpPr>
        <p:spPr>
          <a:xfrm>
            <a:off x="897657" y="4019391"/>
            <a:ext cx="4465176" cy="193899"/>
          </a:xfrm>
        </p:spPr>
        <p:txBody>
          <a:bodyPr wrap="square" anchor="t" anchorCtr="0">
            <a:noAutofit/>
          </a:bodyPr>
          <a:lstStyle>
            <a:lvl1pPr marL="0" indent="0" algn="l">
              <a:spcBef>
                <a:spcPts val="1200"/>
              </a:spcBef>
              <a:spcAft>
                <a:spcPts val="60"/>
              </a:spcAft>
              <a:buNone/>
              <a:defRPr sz="1400" b="1" spc="15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a:t>
            </a:r>
          </a:p>
        </p:txBody>
      </p:sp>
      <p:sp>
        <p:nvSpPr>
          <p:cNvPr id="1962" name="Text Placeholder 1961">
            <a:extLst>
              <a:ext uri="{FF2B5EF4-FFF2-40B4-BE49-F238E27FC236}">
                <a16:creationId xmlns:a16="http://schemas.microsoft.com/office/drawing/2014/main" id="{05A0F360-5E2B-1313-55AF-9056EF7E8BC2}"/>
              </a:ext>
            </a:extLst>
          </p:cNvPr>
          <p:cNvSpPr>
            <a:spLocks noGrp="1"/>
          </p:cNvSpPr>
          <p:nvPr>
            <p:ph type="body" sz="quarter" idx="14" hasCustomPrompt="1"/>
          </p:nvPr>
        </p:nvSpPr>
        <p:spPr>
          <a:xfrm>
            <a:off x="897657" y="1880997"/>
            <a:ext cx="4465176" cy="193899"/>
          </a:xfrm>
        </p:spPr>
        <p:txBody>
          <a:bodyPr wrap="square" anchor="t" anchorCtr="0">
            <a:noAutofit/>
          </a:bodyPr>
          <a:lstStyle>
            <a:lvl1pPr marL="0" indent="0" algn="l">
              <a:spcBef>
                <a:spcPts val="1200"/>
              </a:spcBef>
              <a:spcAft>
                <a:spcPts val="60"/>
              </a:spcAft>
              <a:buNone/>
              <a:defRPr sz="1400" b="0" i="0" spc="150" baseline="0">
                <a:solidFill>
                  <a:schemeClr val="bg1"/>
                </a:solidFill>
                <a:latin typeface="+mn-lt"/>
                <a:ea typeface="Aptos Light" panose="02000000000000000000" pitchFamily="2" charset="0"/>
              </a:defRPr>
            </a:lvl1pPr>
            <a:lvl2pPr marL="457200" indent="0" algn="ctr">
              <a:buNone/>
              <a:defRPr sz="1400">
                <a:solidFill>
                  <a:schemeClr val="bg1"/>
                </a:solidFill>
              </a:defRPr>
            </a:lvl2pPr>
            <a:lvl3pPr marL="914400" indent="0" algn="ctr">
              <a:buNone/>
              <a:defRPr sz="1400">
                <a:solidFill>
                  <a:schemeClr val="bg1"/>
                </a:solidFill>
              </a:defRPr>
            </a:lvl3pPr>
            <a:lvl4pPr marL="1371600" indent="0" algn="ctr">
              <a:buNone/>
              <a:defRPr sz="1400">
                <a:solidFill>
                  <a:schemeClr val="bg1"/>
                </a:solidFill>
              </a:defRPr>
            </a:lvl4pPr>
            <a:lvl5pPr marL="1828800" indent="0" algn="ctr">
              <a:buNone/>
              <a:defRPr sz="1400">
                <a:solidFill>
                  <a:schemeClr val="bg1"/>
                </a:solidFill>
              </a:defRPr>
            </a:lvl5pPr>
          </a:lstStyle>
          <a:p>
            <a:pPr lvl="0"/>
            <a:r>
              <a:rPr lang="en-US" dirty="0"/>
              <a:t>MONTH XX, XXXX | LOCATION</a:t>
            </a:r>
          </a:p>
        </p:txBody>
      </p:sp>
      <p:sp>
        <p:nvSpPr>
          <p:cNvPr id="1964" name="Text Placeholder 1963">
            <a:extLst>
              <a:ext uri="{FF2B5EF4-FFF2-40B4-BE49-F238E27FC236}">
                <a16:creationId xmlns:a16="http://schemas.microsoft.com/office/drawing/2014/main" id="{D8874D39-76D3-2E6D-F8DD-E0676BF138C5}"/>
              </a:ext>
            </a:extLst>
          </p:cNvPr>
          <p:cNvSpPr>
            <a:spLocks noGrp="1"/>
          </p:cNvSpPr>
          <p:nvPr>
            <p:ph type="body" sz="quarter" idx="15" hasCustomPrompt="1"/>
          </p:nvPr>
        </p:nvSpPr>
        <p:spPr>
          <a:xfrm>
            <a:off x="897657" y="4371534"/>
            <a:ext cx="4465176" cy="332399"/>
          </a:xfrm>
        </p:spPr>
        <p:txBody>
          <a:bodyPr wrap="square" anchor="t" anchorCtr="0">
            <a:noAutofit/>
          </a:bodyPr>
          <a:lstStyle>
            <a:lvl1pPr marL="0" indent="0" algn="l">
              <a:spcBef>
                <a:spcPts val="1200"/>
              </a:spcBef>
              <a:spcAft>
                <a:spcPts val="60"/>
              </a:spcAft>
              <a:buNone/>
              <a:defRPr sz="2400" b="0" i="0">
                <a:solidFill>
                  <a:schemeClr val="bg1"/>
                </a:solidFill>
                <a:latin typeface="+mn-lt"/>
                <a:ea typeface="Aptos Light" panose="02000000000000000000" pitchFamily="2" charset="0"/>
              </a:defRPr>
            </a:lvl1pPr>
            <a:lvl2pPr marL="457200" indent="0" algn="ctr">
              <a:buNone/>
              <a:defRPr sz="2400">
                <a:solidFill>
                  <a:schemeClr val="bg1"/>
                </a:solidFill>
              </a:defRPr>
            </a:lvl2pPr>
            <a:lvl3pPr marL="914400" indent="0" algn="ctr">
              <a:buNone/>
              <a:defRPr sz="2400">
                <a:solidFill>
                  <a:schemeClr val="bg1"/>
                </a:solidFill>
              </a:defRPr>
            </a:lvl3pPr>
            <a:lvl4pPr marL="1371600" indent="0" algn="ctr">
              <a:buNone/>
              <a:defRPr sz="2400">
                <a:solidFill>
                  <a:schemeClr val="bg1"/>
                </a:solidFill>
              </a:defRPr>
            </a:lvl4pPr>
            <a:lvl5pPr marL="1828800" indent="0" algn="ctr">
              <a:buNone/>
              <a:defRPr sz="2400">
                <a:solidFill>
                  <a:schemeClr val="bg1"/>
                </a:solidFill>
              </a:defRPr>
            </a:lvl5pPr>
          </a:lstStyle>
          <a:p>
            <a:pPr lvl="0"/>
            <a:r>
              <a:rPr lang="en-US" dirty="0"/>
              <a:t>First Name, Last Name</a:t>
            </a:r>
          </a:p>
        </p:txBody>
      </p:sp>
      <p:sp>
        <p:nvSpPr>
          <p:cNvPr id="8" name="Rectangle 7">
            <a:extLst>
              <a:ext uri="{FF2B5EF4-FFF2-40B4-BE49-F238E27FC236}">
                <a16:creationId xmlns:a16="http://schemas.microsoft.com/office/drawing/2014/main" id="{C565AA18-2C89-EB56-1919-13EF35EFFBC8}"/>
              </a:ext>
            </a:extLst>
          </p:cNvPr>
          <p:cNvSpPr/>
          <p:nvPr userDrawn="1"/>
        </p:nvSpPr>
        <p:spPr>
          <a:xfrm>
            <a:off x="897656" y="3793881"/>
            <a:ext cx="854364" cy="7191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ptos Light" panose="020B0004020202020204" pitchFamily="34" charset="0"/>
            </a:endParaRPr>
          </a:p>
        </p:txBody>
      </p:sp>
      <p:sp>
        <p:nvSpPr>
          <p:cNvPr id="48" name="Text Placeholder 47">
            <a:extLst>
              <a:ext uri="{FF2B5EF4-FFF2-40B4-BE49-F238E27FC236}">
                <a16:creationId xmlns:a16="http://schemas.microsoft.com/office/drawing/2014/main" id="{894AF511-2F91-5CEA-AAAB-75308FF6C4DB}"/>
              </a:ext>
            </a:extLst>
          </p:cNvPr>
          <p:cNvSpPr>
            <a:spLocks noGrp="1"/>
          </p:cNvSpPr>
          <p:nvPr>
            <p:ph type="body" sz="quarter" idx="17" hasCustomPrompt="1"/>
          </p:nvPr>
        </p:nvSpPr>
        <p:spPr>
          <a:xfrm>
            <a:off x="897657" y="4881013"/>
            <a:ext cx="4465176" cy="246221"/>
          </a:xfrm>
        </p:spPr>
        <p:txBody>
          <a:bodyPr wrap="square" anchor="t" anchorCtr="0">
            <a:noAutofit/>
          </a:bodyPr>
          <a:lstStyle>
            <a:lvl1pPr marL="0" indent="0" algn="l">
              <a:lnSpc>
                <a:spcPct val="100000"/>
              </a:lnSpc>
              <a:spcBef>
                <a:spcPts val="1200"/>
              </a:spcBef>
              <a:spcAft>
                <a:spcPts val="60"/>
              </a:spcAft>
              <a:buNone/>
              <a:defRPr sz="1600" b="0" i="0">
                <a:solidFill>
                  <a:schemeClr val="bg1"/>
                </a:solidFill>
                <a:latin typeface="+mn-lt"/>
                <a:ea typeface="Aptos Light" panose="02000000000000000000" pitchFamily="2" charset="0"/>
              </a:defRPr>
            </a:lvl1pPr>
            <a:lvl2pPr marL="457200" indent="0" algn="ctr">
              <a:buNone/>
              <a:defRPr sz="1600" b="0" i="0">
                <a:solidFill>
                  <a:schemeClr val="bg1"/>
                </a:solidFill>
                <a:latin typeface="Aptos Light" panose="02000000000000000000" pitchFamily="2" charset="0"/>
                <a:ea typeface="Aptos Light" panose="02000000000000000000" pitchFamily="2" charset="0"/>
              </a:defRPr>
            </a:lvl2pPr>
            <a:lvl3pPr marL="914400" indent="0" algn="ctr">
              <a:buNone/>
              <a:defRPr sz="1600" b="0" i="0">
                <a:solidFill>
                  <a:schemeClr val="bg1"/>
                </a:solidFill>
                <a:latin typeface="Aptos Light" panose="02000000000000000000" pitchFamily="2" charset="0"/>
                <a:ea typeface="Aptos Light" panose="02000000000000000000" pitchFamily="2" charset="0"/>
              </a:defRPr>
            </a:lvl3pPr>
            <a:lvl4pPr marL="1371600" indent="0" algn="ctr">
              <a:buNone/>
              <a:defRPr sz="1600" b="0" i="0">
                <a:solidFill>
                  <a:schemeClr val="bg1"/>
                </a:solidFill>
                <a:latin typeface="Aptos Light" panose="02000000000000000000" pitchFamily="2" charset="0"/>
                <a:ea typeface="Aptos Light" panose="02000000000000000000" pitchFamily="2" charset="0"/>
              </a:defRPr>
            </a:lvl4pPr>
            <a:lvl5pPr marL="1828800" indent="0" algn="ctr">
              <a:buNone/>
              <a:defRPr sz="16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sp>
        <p:nvSpPr>
          <p:cNvPr id="9" name="Picture Placeholder 8">
            <a:extLst>
              <a:ext uri="{FF2B5EF4-FFF2-40B4-BE49-F238E27FC236}">
                <a16:creationId xmlns:a16="http://schemas.microsoft.com/office/drawing/2014/main" id="{63D2D23A-F403-7E2C-7D24-BA0C3B867C3E}"/>
              </a:ext>
            </a:extLst>
          </p:cNvPr>
          <p:cNvSpPr>
            <a:spLocks noGrp="1"/>
          </p:cNvSpPr>
          <p:nvPr>
            <p:ph type="pic" sz="quarter" idx="18"/>
          </p:nvPr>
        </p:nvSpPr>
        <p:spPr>
          <a:xfrm>
            <a:off x="5609063" y="1481958"/>
            <a:ext cx="5843239" cy="3891648"/>
          </a:xfrm>
        </p:spPr>
        <p:txBody>
          <a:bodyPr/>
          <a:lstStyle>
            <a:lvl1pPr>
              <a:defRPr/>
            </a:lvl1pPr>
          </a:lstStyle>
          <a:p>
            <a:r>
              <a:rPr lang="en-US"/>
              <a:t>Click icon to add picture</a:t>
            </a:r>
            <a:endParaRPr lang="en-US" dirty="0"/>
          </a:p>
        </p:txBody>
      </p:sp>
      <p:grpSp>
        <p:nvGrpSpPr>
          <p:cNvPr id="5" name="Group 4">
            <a:extLst>
              <a:ext uri="{FF2B5EF4-FFF2-40B4-BE49-F238E27FC236}">
                <a16:creationId xmlns:a16="http://schemas.microsoft.com/office/drawing/2014/main" id="{C8EA40F8-43C7-91B8-DB7E-DDD5E2408A38}"/>
              </a:ext>
            </a:extLst>
          </p:cNvPr>
          <p:cNvGrpSpPr/>
          <p:nvPr userDrawn="1"/>
        </p:nvGrpSpPr>
        <p:grpSpPr>
          <a:xfrm>
            <a:off x="859536" y="6108192"/>
            <a:ext cx="4556510" cy="438912"/>
            <a:chOff x="859536" y="6108192"/>
            <a:chExt cx="4556510" cy="438912"/>
          </a:xfrm>
        </p:grpSpPr>
        <p:sp>
          <p:nvSpPr>
            <p:cNvPr id="6" name="TextBox 5">
              <a:extLst>
                <a:ext uri="{FF2B5EF4-FFF2-40B4-BE49-F238E27FC236}">
                  <a16:creationId xmlns:a16="http://schemas.microsoft.com/office/drawing/2014/main" id="{5252F9E3-A27C-53E8-B52E-49794F69B0DB}"/>
                </a:ext>
              </a:extLst>
            </p:cNvPr>
            <p:cNvSpPr txBox="1"/>
            <p:nvPr userDrawn="1"/>
          </p:nvSpPr>
          <p:spPr>
            <a:xfrm>
              <a:off x="2368064" y="6156068"/>
              <a:ext cx="3047982" cy="369332"/>
            </a:xfrm>
            <a:prstGeom prst="rect">
              <a:avLst/>
            </a:prstGeom>
            <a:noFill/>
          </p:spPr>
          <p:txBody>
            <a:bodyPr wrap="square" lIns="182880" rtlCol="0">
              <a:spAutoFit/>
            </a:bodyPr>
            <a:lstStyle/>
            <a:p>
              <a:r>
                <a:rPr lang="en-US" sz="900" b="0" i="0" dirty="0">
                  <a:solidFill>
                    <a:schemeClr val="bg1"/>
                  </a:solidFill>
                  <a:latin typeface="+mn-lt"/>
                  <a:ea typeface="Aptos" panose="02000000000000000000" pitchFamily="2" charset="0"/>
                </a:rPr>
                <a:t>ORNL IS MANAGED BY UT-BATTELLE LLC </a:t>
              </a:r>
              <a:br>
                <a:rPr lang="en-US" sz="900" b="0" i="0" dirty="0">
                  <a:solidFill>
                    <a:schemeClr val="bg1"/>
                  </a:solidFill>
                  <a:latin typeface="+mn-lt"/>
                  <a:ea typeface="Aptos" panose="02000000000000000000" pitchFamily="2" charset="0"/>
                </a:rPr>
              </a:br>
              <a:r>
                <a:rPr lang="en-US" sz="900" b="0" i="0" dirty="0">
                  <a:solidFill>
                    <a:schemeClr val="bg1"/>
                  </a:solidFill>
                  <a:latin typeface="+mn-lt"/>
                  <a:ea typeface="Aptos" panose="02000000000000000000" pitchFamily="2" charset="0"/>
                </a:rPr>
                <a:t>FOR THE US DEPARTMENT OF ENERGY</a:t>
              </a:r>
            </a:p>
          </p:txBody>
        </p:sp>
        <p:pic>
          <p:nvPicPr>
            <p:cNvPr id="7" name="Picture 6" descr="Text&#10;&#10;AI-generated content may be incorrect.">
              <a:extLst>
                <a:ext uri="{FF2B5EF4-FFF2-40B4-BE49-F238E27FC236}">
                  <a16:creationId xmlns:a16="http://schemas.microsoft.com/office/drawing/2014/main" id="{DB53C206-3DA3-C765-EB66-A35BBF705421}"/>
                </a:ext>
              </a:extLst>
            </p:cNvPr>
            <p:cNvPicPr>
              <a:picLocks noChangeAspect="1"/>
            </p:cNvPicPr>
            <p:nvPr userDrawn="1"/>
          </p:nvPicPr>
          <p:blipFill>
            <a:blip r:embed="rId3"/>
            <a:stretch>
              <a:fillRect/>
            </a:stretch>
          </p:blipFill>
          <p:spPr>
            <a:xfrm>
              <a:off x="859536" y="6108192"/>
              <a:ext cx="1528065" cy="438912"/>
            </a:xfrm>
            <a:prstGeom prst="rect">
              <a:avLst/>
            </a:prstGeom>
          </p:spPr>
        </p:pic>
      </p:grpSp>
      <p:pic>
        <p:nvPicPr>
          <p:cNvPr id="10" name="Picture 9" descr="White text on a black background&#10;&#10;Description automatically generated">
            <a:extLst>
              <a:ext uri="{FF2B5EF4-FFF2-40B4-BE49-F238E27FC236}">
                <a16:creationId xmlns:a16="http://schemas.microsoft.com/office/drawing/2014/main" id="{0C211395-41B4-120D-AEF2-60128461B24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87739" y="743312"/>
            <a:ext cx="2722731" cy="495042"/>
          </a:xfrm>
          <a:prstGeom prst="rect">
            <a:avLst/>
          </a:prstGeom>
        </p:spPr>
      </p:pic>
    </p:spTree>
    <p:extLst>
      <p:ext uri="{BB962C8B-B14F-4D97-AF65-F5344CB8AC3E}">
        <p14:creationId xmlns:p14="http://schemas.microsoft.com/office/powerpoint/2010/main" val="3768814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Standard Text-only">
    <p:spTree>
      <p:nvGrpSpPr>
        <p:cNvPr id="1" name=""/>
        <p:cNvGrpSpPr/>
        <p:nvPr/>
      </p:nvGrpSpPr>
      <p:grpSpPr>
        <a:xfrm>
          <a:off x="0" y="0"/>
          <a:ext cx="0" cy="0"/>
          <a:chOff x="0" y="0"/>
          <a:chExt cx="0" cy="0"/>
        </a:xfrm>
      </p:grpSpPr>
      <p:pic>
        <p:nvPicPr>
          <p:cNvPr id="5" name="Graphic 285">
            <a:extLst>
              <a:ext uri="{FF2B5EF4-FFF2-40B4-BE49-F238E27FC236}">
                <a16:creationId xmlns:a16="http://schemas.microsoft.com/office/drawing/2014/main" id="{A95873F9-24C5-691B-E0D0-B31D39B7FBB2}"/>
              </a:ext>
            </a:extLst>
          </p:cNvPr>
          <p:cNvPicPr>
            <a:picLocks noChangeAspect="1"/>
          </p:cNvPicPr>
          <p:nvPr userDrawn="1"/>
        </p:nvPicPr>
        <p:blipFill>
          <a:blip r:embed="rId2"/>
          <a:srcRect/>
          <a:stretch/>
        </p:blipFill>
        <p:spPr>
          <a:xfrm rot="10800000">
            <a:off x="0" y="0"/>
            <a:ext cx="12192000" cy="6858000"/>
          </a:xfrm>
          <a:prstGeom prst="rect">
            <a:avLst/>
          </a:prstGeom>
        </p:spPr>
      </p:pic>
      <p:sp>
        <p:nvSpPr>
          <p:cNvPr id="2" name="Title 1">
            <a:extLst>
              <a:ext uri="{FF2B5EF4-FFF2-40B4-BE49-F238E27FC236}">
                <a16:creationId xmlns:a16="http://schemas.microsoft.com/office/drawing/2014/main" id="{627FB722-2E40-971C-7B7A-5663B28FCDB7}"/>
              </a:ext>
            </a:extLst>
          </p:cNvPr>
          <p:cNvSpPr>
            <a:spLocks noGrp="1"/>
          </p:cNvSpPr>
          <p:nvPr>
            <p:ph type="ctrTitle" hasCustomPrompt="1"/>
          </p:nvPr>
        </p:nvSpPr>
        <p:spPr>
          <a:xfrm>
            <a:off x="897656" y="2292076"/>
            <a:ext cx="10396685" cy="997196"/>
          </a:xfrm>
        </p:spPr>
        <p:txBody>
          <a:bodyPr wrap="square" anchor="t" anchorCtr="0">
            <a:noAutofit/>
          </a:bodyPr>
          <a:lstStyle>
            <a:lvl1pPr algn="l">
              <a:spcBef>
                <a:spcPts val="1200"/>
              </a:spcBef>
              <a:spcAft>
                <a:spcPts val="60"/>
              </a:spcAft>
              <a:defRPr sz="3600" b="1">
                <a:solidFill>
                  <a:schemeClr val="bg1"/>
                </a:solidFill>
                <a:latin typeface="+mj-lt"/>
              </a:defRPr>
            </a:lvl1pPr>
          </a:lstStyle>
          <a:p>
            <a:r>
              <a:rPr lang="en-US" dirty="0"/>
              <a:t>Presentation Title: Best Title Option for Longer Presentation Titles (Text Size no larger than 36pt and no smaller than 20pt) </a:t>
            </a:r>
          </a:p>
        </p:txBody>
      </p:sp>
      <p:sp>
        <p:nvSpPr>
          <p:cNvPr id="3" name="Subtitle 2">
            <a:extLst>
              <a:ext uri="{FF2B5EF4-FFF2-40B4-BE49-F238E27FC236}">
                <a16:creationId xmlns:a16="http://schemas.microsoft.com/office/drawing/2014/main" id="{34CCE055-46B1-6279-21B5-27B8352AB9EC}"/>
              </a:ext>
            </a:extLst>
          </p:cNvPr>
          <p:cNvSpPr>
            <a:spLocks noGrp="1"/>
          </p:cNvSpPr>
          <p:nvPr>
            <p:ph type="subTitle" idx="1" hasCustomPrompt="1"/>
          </p:nvPr>
        </p:nvSpPr>
        <p:spPr>
          <a:xfrm>
            <a:off x="897656" y="4019391"/>
            <a:ext cx="10396685" cy="193899"/>
          </a:xfrm>
        </p:spPr>
        <p:txBody>
          <a:bodyPr wrap="square" anchor="t" anchorCtr="0">
            <a:noAutofit/>
          </a:bodyPr>
          <a:lstStyle>
            <a:lvl1pPr marL="0" indent="0" algn="l">
              <a:spcBef>
                <a:spcPts val="1200"/>
              </a:spcBef>
              <a:spcAft>
                <a:spcPts val="60"/>
              </a:spcAft>
              <a:buNone/>
              <a:defRPr sz="1400" b="1" spc="15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a:t>
            </a:r>
          </a:p>
        </p:txBody>
      </p:sp>
      <p:sp>
        <p:nvSpPr>
          <p:cNvPr id="1962" name="Text Placeholder 1961">
            <a:extLst>
              <a:ext uri="{FF2B5EF4-FFF2-40B4-BE49-F238E27FC236}">
                <a16:creationId xmlns:a16="http://schemas.microsoft.com/office/drawing/2014/main" id="{05A0F360-5E2B-1313-55AF-9056EF7E8BC2}"/>
              </a:ext>
            </a:extLst>
          </p:cNvPr>
          <p:cNvSpPr>
            <a:spLocks noGrp="1"/>
          </p:cNvSpPr>
          <p:nvPr>
            <p:ph type="body" sz="quarter" idx="14" hasCustomPrompt="1"/>
          </p:nvPr>
        </p:nvSpPr>
        <p:spPr>
          <a:xfrm>
            <a:off x="897656" y="1880997"/>
            <a:ext cx="10396685" cy="193899"/>
          </a:xfrm>
        </p:spPr>
        <p:txBody>
          <a:bodyPr wrap="square" anchor="t" anchorCtr="0">
            <a:noAutofit/>
          </a:bodyPr>
          <a:lstStyle>
            <a:lvl1pPr marL="0" indent="0" algn="l">
              <a:spcBef>
                <a:spcPts val="1200"/>
              </a:spcBef>
              <a:spcAft>
                <a:spcPts val="60"/>
              </a:spcAft>
              <a:buNone/>
              <a:defRPr sz="1400" b="0" i="0" spc="150" baseline="0">
                <a:solidFill>
                  <a:schemeClr val="bg1"/>
                </a:solidFill>
                <a:latin typeface="+mn-lt"/>
                <a:ea typeface="Aptos Light" panose="02000000000000000000" pitchFamily="2" charset="0"/>
              </a:defRPr>
            </a:lvl1pPr>
            <a:lvl2pPr marL="457200" indent="0" algn="ctr">
              <a:buNone/>
              <a:defRPr sz="1400">
                <a:solidFill>
                  <a:schemeClr val="bg1"/>
                </a:solidFill>
              </a:defRPr>
            </a:lvl2pPr>
            <a:lvl3pPr marL="914400" indent="0" algn="ctr">
              <a:buNone/>
              <a:defRPr sz="1400">
                <a:solidFill>
                  <a:schemeClr val="bg1"/>
                </a:solidFill>
              </a:defRPr>
            </a:lvl3pPr>
            <a:lvl4pPr marL="1371600" indent="0" algn="ctr">
              <a:buNone/>
              <a:defRPr sz="1400">
                <a:solidFill>
                  <a:schemeClr val="bg1"/>
                </a:solidFill>
              </a:defRPr>
            </a:lvl4pPr>
            <a:lvl5pPr marL="1828800" indent="0" algn="ctr">
              <a:buNone/>
              <a:defRPr sz="1400">
                <a:solidFill>
                  <a:schemeClr val="bg1"/>
                </a:solidFill>
              </a:defRPr>
            </a:lvl5pPr>
          </a:lstStyle>
          <a:p>
            <a:pPr lvl="0"/>
            <a:r>
              <a:rPr lang="en-US" dirty="0"/>
              <a:t>MONTH XX, XXXX | LOCATION</a:t>
            </a:r>
          </a:p>
        </p:txBody>
      </p:sp>
      <p:sp>
        <p:nvSpPr>
          <p:cNvPr id="1964" name="Text Placeholder 1963">
            <a:extLst>
              <a:ext uri="{FF2B5EF4-FFF2-40B4-BE49-F238E27FC236}">
                <a16:creationId xmlns:a16="http://schemas.microsoft.com/office/drawing/2014/main" id="{D8874D39-76D3-2E6D-F8DD-E0676BF138C5}"/>
              </a:ext>
            </a:extLst>
          </p:cNvPr>
          <p:cNvSpPr>
            <a:spLocks noGrp="1"/>
          </p:cNvSpPr>
          <p:nvPr>
            <p:ph type="body" sz="quarter" idx="15" hasCustomPrompt="1"/>
          </p:nvPr>
        </p:nvSpPr>
        <p:spPr>
          <a:xfrm>
            <a:off x="897656" y="4371534"/>
            <a:ext cx="10396685" cy="332399"/>
          </a:xfrm>
        </p:spPr>
        <p:txBody>
          <a:bodyPr wrap="square" anchor="t" anchorCtr="0">
            <a:noAutofit/>
          </a:bodyPr>
          <a:lstStyle>
            <a:lvl1pPr marL="0" indent="0" algn="l">
              <a:spcBef>
                <a:spcPts val="1200"/>
              </a:spcBef>
              <a:spcAft>
                <a:spcPts val="60"/>
              </a:spcAft>
              <a:buNone/>
              <a:defRPr sz="2400" b="0" i="0">
                <a:solidFill>
                  <a:schemeClr val="bg1"/>
                </a:solidFill>
                <a:latin typeface="+mn-lt"/>
                <a:ea typeface="Aptos Light" panose="02000000000000000000" pitchFamily="2" charset="0"/>
              </a:defRPr>
            </a:lvl1pPr>
            <a:lvl2pPr marL="457200" indent="0" algn="ctr">
              <a:buNone/>
              <a:defRPr sz="2400">
                <a:solidFill>
                  <a:schemeClr val="bg1"/>
                </a:solidFill>
              </a:defRPr>
            </a:lvl2pPr>
            <a:lvl3pPr marL="914400" indent="0" algn="ctr">
              <a:buNone/>
              <a:defRPr sz="2400">
                <a:solidFill>
                  <a:schemeClr val="bg1"/>
                </a:solidFill>
              </a:defRPr>
            </a:lvl3pPr>
            <a:lvl4pPr marL="1371600" indent="0" algn="ctr">
              <a:buNone/>
              <a:defRPr sz="2400">
                <a:solidFill>
                  <a:schemeClr val="bg1"/>
                </a:solidFill>
              </a:defRPr>
            </a:lvl4pPr>
            <a:lvl5pPr marL="1828800" indent="0" algn="ctr">
              <a:buNone/>
              <a:defRPr sz="2400">
                <a:solidFill>
                  <a:schemeClr val="bg1"/>
                </a:solidFill>
              </a:defRPr>
            </a:lvl5pPr>
          </a:lstStyle>
          <a:p>
            <a:pPr lvl="0"/>
            <a:r>
              <a:rPr lang="en-US" dirty="0"/>
              <a:t>First Name, Last Name</a:t>
            </a:r>
          </a:p>
        </p:txBody>
      </p:sp>
      <p:sp>
        <p:nvSpPr>
          <p:cNvPr id="8" name="Rectangle 7">
            <a:extLst>
              <a:ext uri="{FF2B5EF4-FFF2-40B4-BE49-F238E27FC236}">
                <a16:creationId xmlns:a16="http://schemas.microsoft.com/office/drawing/2014/main" id="{C565AA18-2C89-EB56-1919-13EF35EFFBC8}"/>
              </a:ext>
            </a:extLst>
          </p:cNvPr>
          <p:cNvSpPr/>
          <p:nvPr userDrawn="1"/>
        </p:nvSpPr>
        <p:spPr>
          <a:xfrm>
            <a:off x="897656" y="3793881"/>
            <a:ext cx="854364" cy="7191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ptos Light" panose="020B0004020202020204" pitchFamily="34" charset="0"/>
            </a:endParaRPr>
          </a:p>
        </p:txBody>
      </p:sp>
      <p:sp>
        <p:nvSpPr>
          <p:cNvPr id="48" name="Text Placeholder 47">
            <a:extLst>
              <a:ext uri="{FF2B5EF4-FFF2-40B4-BE49-F238E27FC236}">
                <a16:creationId xmlns:a16="http://schemas.microsoft.com/office/drawing/2014/main" id="{894AF511-2F91-5CEA-AAAB-75308FF6C4DB}"/>
              </a:ext>
            </a:extLst>
          </p:cNvPr>
          <p:cNvSpPr>
            <a:spLocks noGrp="1"/>
          </p:cNvSpPr>
          <p:nvPr>
            <p:ph type="body" sz="quarter" idx="17" hasCustomPrompt="1"/>
          </p:nvPr>
        </p:nvSpPr>
        <p:spPr>
          <a:xfrm>
            <a:off x="897656" y="4881013"/>
            <a:ext cx="10396685" cy="246221"/>
          </a:xfrm>
        </p:spPr>
        <p:txBody>
          <a:bodyPr wrap="square" anchor="t" anchorCtr="0">
            <a:noAutofit/>
          </a:bodyPr>
          <a:lstStyle>
            <a:lvl1pPr marL="0" indent="0" algn="l">
              <a:lnSpc>
                <a:spcPct val="100000"/>
              </a:lnSpc>
              <a:spcBef>
                <a:spcPts val="1200"/>
              </a:spcBef>
              <a:spcAft>
                <a:spcPts val="60"/>
              </a:spcAft>
              <a:buNone/>
              <a:defRPr sz="1600" b="0" i="0">
                <a:solidFill>
                  <a:schemeClr val="bg1"/>
                </a:solidFill>
                <a:latin typeface="+mn-lt"/>
                <a:ea typeface="Aptos Light" panose="02000000000000000000" pitchFamily="2" charset="0"/>
              </a:defRPr>
            </a:lvl1pPr>
            <a:lvl2pPr marL="457200" indent="0" algn="ctr">
              <a:buNone/>
              <a:defRPr sz="1600" b="0" i="0">
                <a:solidFill>
                  <a:schemeClr val="bg1"/>
                </a:solidFill>
                <a:latin typeface="Aptos Light" panose="02000000000000000000" pitchFamily="2" charset="0"/>
                <a:ea typeface="Aptos Light" panose="02000000000000000000" pitchFamily="2" charset="0"/>
              </a:defRPr>
            </a:lvl2pPr>
            <a:lvl3pPr marL="914400" indent="0" algn="ctr">
              <a:buNone/>
              <a:defRPr sz="1600" b="0" i="0">
                <a:solidFill>
                  <a:schemeClr val="bg1"/>
                </a:solidFill>
                <a:latin typeface="Aptos Light" panose="02000000000000000000" pitchFamily="2" charset="0"/>
                <a:ea typeface="Aptos Light" panose="02000000000000000000" pitchFamily="2" charset="0"/>
              </a:defRPr>
            </a:lvl3pPr>
            <a:lvl4pPr marL="1371600" indent="0" algn="ctr">
              <a:buNone/>
              <a:defRPr sz="1600" b="0" i="0">
                <a:solidFill>
                  <a:schemeClr val="bg1"/>
                </a:solidFill>
                <a:latin typeface="Aptos Light" panose="02000000000000000000" pitchFamily="2" charset="0"/>
                <a:ea typeface="Aptos Light" panose="02000000000000000000" pitchFamily="2" charset="0"/>
              </a:defRPr>
            </a:lvl4pPr>
            <a:lvl5pPr marL="1828800" indent="0" algn="ctr">
              <a:buNone/>
              <a:defRPr sz="16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grpSp>
        <p:nvGrpSpPr>
          <p:cNvPr id="6" name="Group 5">
            <a:extLst>
              <a:ext uri="{FF2B5EF4-FFF2-40B4-BE49-F238E27FC236}">
                <a16:creationId xmlns:a16="http://schemas.microsoft.com/office/drawing/2014/main" id="{68B2AD18-B7D9-77F5-D220-3EDA560B2C83}"/>
              </a:ext>
            </a:extLst>
          </p:cNvPr>
          <p:cNvGrpSpPr/>
          <p:nvPr userDrawn="1"/>
        </p:nvGrpSpPr>
        <p:grpSpPr>
          <a:xfrm>
            <a:off x="859536" y="6108192"/>
            <a:ext cx="4556510" cy="438912"/>
            <a:chOff x="859536" y="6108192"/>
            <a:chExt cx="4556510" cy="438912"/>
          </a:xfrm>
        </p:grpSpPr>
        <p:sp>
          <p:nvSpPr>
            <p:cNvPr id="7" name="TextBox 6">
              <a:extLst>
                <a:ext uri="{FF2B5EF4-FFF2-40B4-BE49-F238E27FC236}">
                  <a16:creationId xmlns:a16="http://schemas.microsoft.com/office/drawing/2014/main" id="{66E0B571-503C-1E4E-4585-513FD2198B27}"/>
                </a:ext>
              </a:extLst>
            </p:cNvPr>
            <p:cNvSpPr txBox="1"/>
            <p:nvPr userDrawn="1"/>
          </p:nvSpPr>
          <p:spPr>
            <a:xfrm>
              <a:off x="2368064" y="6156068"/>
              <a:ext cx="3047982" cy="369332"/>
            </a:xfrm>
            <a:prstGeom prst="rect">
              <a:avLst/>
            </a:prstGeom>
            <a:noFill/>
          </p:spPr>
          <p:txBody>
            <a:bodyPr wrap="square" lIns="182880" rtlCol="0">
              <a:spAutoFit/>
            </a:bodyPr>
            <a:lstStyle/>
            <a:p>
              <a:r>
                <a:rPr lang="en-US" sz="900" b="0" i="0" dirty="0">
                  <a:solidFill>
                    <a:schemeClr val="bg1"/>
                  </a:solidFill>
                  <a:latin typeface="+mn-lt"/>
                  <a:ea typeface="Aptos" panose="02000000000000000000" pitchFamily="2" charset="0"/>
                </a:rPr>
                <a:t>ORNL IS MANAGED BY UT-BATTELLE LLC </a:t>
              </a:r>
              <a:br>
                <a:rPr lang="en-US" sz="900" b="0" i="0" dirty="0">
                  <a:solidFill>
                    <a:schemeClr val="bg1"/>
                  </a:solidFill>
                  <a:latin typeface="+mn-lt"/>
                  <a:ea typeface="Aptos" panose="02000000000000000000" pitchFamily="2" charset="0"/>
                </a:rPr>
              </a:br>
              <a:r>
                <a:rPr lang="en-US" sz="900" b="0" i="0" dirty="0">
                  <a:solidFill>
                    <a:schemeClr val="bg1"/>
                  </a:solidFill>
                  <a:latin typeface="+mn-lt"/>
                  <a:ea typeface="Aptos" panose="02000000000000000000" pitchFamily="2" charset="0"/>
                </a:rPr>
                <a:t>FOR THE US DEPARTMENT OF ENERGY</a:t>
              </a:r>
            </a:p>
          </p:txBody>
        </p:sp>
        <p:pic>
          <p:nvPicPr>
            <p:cNvPr id="9" name="Picture 8" descr="Text&#10;&#10;AI-generated content may be incorrect.">
              <a:extLst>
                <a:ext uri="{FF2B5EF4-FFF2-40B4-BE49-F238E27FC236}">
                  <a16:creationId xmlns:a16="http://schemas.microsoft.com/office/drawing/2014/main" id="{2FD5B24E-06B1-CD75-BC26-A89AA432FAC2}"/>
                </a:ext>
              </a:extLst>
            </p:cNvPr>
            <p:cNvPicPr>
              <a:picLocks noChangeAspect="1"/>
            </p:cNvPicPr>
            <p:nvPr userDrawn="1"/>
          </p:nvPicPr>
          <p:blipFill>
            <a:blip r:embed="rId3"/>
            <a:stretch>
              <a:fillRect/>
            </a:stretch>
          </p:blipFill>
          <p:spPr>
            <a:xfrm>
              <a:off x="859536" y="6108192"/>
              <a:ext cx="1528065" cy="438912"/>
            </a:xfrm>
            <a:prstGeom prst="rect">
              <a:avLst/>
            </a:prstGeom>
          </p:spPr>
        </p:pic>
      </p:grpSp>
      <p:pic>
        <p:nvPicPr>
          <p:cNvPr id="10" name="Picture 9" descr="White text on a black background&#10;&#10;Description automatically generated">
            <a:extLst>
              <a:ext uri="{FF2B5EF4-FFF2-40B4-BE49-F238E27FC236}">
                <a16:creationId xmlns:a16="http://schemas.microsoft.com/office/drawing/2014/main" id="{88FB1A7D-EC49-D31F-ECE1-F78D7288EB8E}"/>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87739" y="743312"/>
            <a:ext cx="2722731" cy="495042"/>
          </a:xfrm>
          <a:prstGeom prst="rect">
            <a:avLst/>
          </a:prstGeom>
        </p:spPr>
      </p:pic>
    </p:spTree>
    <p:extLst>
      <p:ext uri="{BB962C8B-B14F-4D97-AF65-F5344CB8AC3E}">
        <p14:creationId xmlns:p14="http://schemas.microsoft.com/office/powerpoint/2010/main" val="267694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05791-4F91-34B2-5F77-014A7A421E14}"/>
              </a:ext>
            </a:extLst>
          </p:cNvPr>
          <p:cNvSpPr>
            <a:spLocks noGrp="1"/>
          </p:cNvSpPr>
          <p:nvPr>
            <p:ph type="title" hasCustomPrompt="1"/>
          </p:nvPr>
        </p:nvSpPr>
        <p:spPr>
          <a:xfrm>
            <a:off x="314692" y="365125"/>
            <a:ext cx="11492432" cy="886397"/>
          </a:xfrm>
        </p:spPr>
        <p:txBody>
          <a:bodyPr/>
          <a:lstStyle>
            <a:lvl1pPr>
              <a:defRPr>
                <a:latin typeface="+mj-lt"/>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1268E7B4-2380-B18C-C8C1-09BD437D6B16}"/>
              </a:ext>
            </a:extLst>
          </p:cNvPr>
          <p:cNvSpPr>
            <a:spLocks noGrp="1"/>
          </p:cNvSpPr>
          <p:nvPr>
            <p:ph idx="1" hasCustomPrompt="1"/>
          </p:nvPr>
        </p:nvSpPr>
        <p:spPr>
          <a:xfrm>
            <a:off x="314692" y="1825625"/>
            <a:ext cx="11492432" cy="4061829"/>
          </a:xfrm>
        </p:spPr>
        <p:txBody>
          <a:bodyPr/>
          <a:lstStyle>
            <a:lvl1pPr marL="0" indent="0">
              <a:spcBef>
                <a:spcPts val="1200"/>
              </a:spcBef>
              <a:buNone/>
              <a:defRPr sz="1800"/>
            </a:lvl1pPr>
          </a:lstStyle>
          <a:p>
            <a:r>
              <a:rPr lang="en-US" dirty="0"/>
              <a:t>Place content here</a:t>
            </a:r>
          </a:p>
        </p:txBody>
      </p:sp>
    </p:spTree>
    <p:extLst>
      <p:ext uri="{BB962C8B-B14F-4D97-AF65-F5344CB8AC3E}">
        <p14:creationId xmlns:p14="http://schemas.microsoft.com/office/powerpoint/2010/main" val="900239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Column Key Im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55F232B-0EDE-9AF7-8505-73A82A1D984A}"/>
              </a:ext>
            </a:extLst>
          </p:cNvPr>
          <p:cNvSpPr/>
          <p:nvPr userDrawn="1"/>
        </p:nvSpPr>
        <p:spPr>
          <a:xfrm>
            <a:off x="0" y="0"/>
            <a:ext cx="467885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ptos Light" panose="020B0004020202020204" pitchFamily="34" charset="0"/>
            </a:endParaRPr>
          </a:p>
        </p:txBody>
      </p:sp>
      <p:sp>
        <p:nvSpPr>
          <p:cNvPr id="2" name="Title 1">
            <a:extLst>
              <a:ext uri="{FF2B5EF4-FFF2-40B4-BE49-F238E27FC236}">
                <a16:creationId xmlns:a16="http://schemas.microsoft.com/office/drawing/2014/main" id="{B6D7CE54-A067-C608-8071-D9BFAF60EA84}"/>
              </a:ext>
            </a:extLst>
          </p:cNvPr>
          <p:cNvSpPr>
            <a:spLocks noGrp="1"/>
          </p:cNvSpPr>
          <p:nvPr>
            <p:ph type="title" hasCustomPrompt="1"/>
          </p:nvPr>
        </p:nvSpPr>
        <p:spPr>
          <a:xfrm>
            <a:off x="314692" y="365125"/>
            <a:ext cx="3899310" cy="1900997"/>
          </a:xfrm>
        </p:spPr>
        <p:txBody>
          <a:bodyPr/>
          <a:lstStyle>
            <a:lvl1pPr>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2" y="2631247"/>
            <a:ext cx="3899310" cy="3511136"/>
          </a:xfrm>
        </p:spPr>
        <p:txBody>
          <a:bodyPr/>
          <a:lstStyle>
            <a:lvl1pPr marL="0" indent="0">
              <a:buNone/>
              <a:defRPr sz="1800"/>
            </a:lvl1pPr>
          </a:lstStyle>
          <a:p>
            <a:r>
              <a:rPr lang="en-US" dirty="0"/>
              <a:t>Place content here</a:t>
            </a:r>
          </a:p>
        </p:txBody>
      </p:sp>
      <p:sp>
        <p:nvSpPr>
          <p:cNvPr id="5" name="Picture Placeholder 4">
            <a:extLst>
              <a:ext uri="{FF2B5EF4-FFF2-40B4-BE49-F238E27FC236}">
                <a16:creationId xmlns:a16="http://schemas.microsoft.com/office/drawing/2014/main" id="{A40400C1-7283-FABD-80B9-45AEE1D1F5D9}"/>
              </a:ext>
            </a:extLst>
          </p:cNvPr>
          <p:cNvSpPr>
            <a:spLocks noGrp="1"/>
          </p:cNvSpPr>
          <p:nvPr>
            <p:ph type="pic" sz="quarter" idx="10"/>
          </p:nvPr>
        </p:nvSpPr>
        <p:spPr>
          <a:xfrm>
            <a:off x="4678363" y="0"/>
            <a:ext cx="7513637" cy="6858000"/>
          </a:xfrm>
        </p:spPr>
        <p:txBody>
          <a:bodyPr/>
          <a:lstStyle>
            <a:lvl1pPr>
              <a:defRPr/>
            </a:lvl1pPr>
          </a:lstStyle>
          <a:p>
            <a:r>
              <a:rPr lang="en-US"/>
              <a:t>Click icon to add picture</a:t>
            </a:r>
            <a:endParaRPr lang="en-US" dirty="0"/>
          </a:p>
        </p:txBody>
      </p:sp>
      <p:pic>
        <p:nvPicPr>
          <p:cNvPr id="7" name="Picture 6" descr="A green text on a black background&#10;&#10;Description automatically generated">
            <a:extLst>
              <a:ext uri="{FF2B5EF4-FFF2-40B4-BE49-F238E27FC236}">
                <a16:creationId xmlns:a16="http://schemas.microsoft.com/office/drawing/2014/main" id="{94BBB1FC-F2D0-0DB6-9C9A-8FA6F329887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85039" y="6395036"/>
            <a:ext cx="1825868" cy="331977"/>
          </a:xfrm>
          <a:prstGeom prst="rect">
            <a:avLst/>
          </a:prstGeom>
        </p:spPr>
      </p:pic>
    </p:spTree>
    <p:extLst>
      <p:ext uri="{BB962C8B-B14F-4D97-AF65-F5344CB8AC3E}">
        <p14:creationId xmlns:p14="http://schemas.microsoft.com/office/powerpoint/2010/main" val="1815376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Column Hexagon Cut-out">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AAFC910-D2D4-C5E3-4A8E-DB371D1637FC}"/>
              </a:ext>
            </a:extLst>
          </p:cNvPr>
          <p:cNvSpPr>
            <a:spLocks noGrp="1"/>
          </p:cNvSpPr>
          <p:nvPr>
            <p:ph type="pic" sz="quarter" idx="13"/>
          </p:nvPr>
        </p:nvSpPr>
        <p:spPr>
          <a:xfrm>
            <a:off x="5139371" y="-23484"/>
            <a:ext cx="6737350" cy="6865418"/>
          </a:xfrm>
          <a:custGeom>
            <a:avLst/>
            <a:gdLst>
              <a:gd name="connsiteX0" fmla="*/ 4765422 w 6737350"/>
              <a:gd name="connsiteY0" fmla="*/ 5955463 h 6865418"/>
              <a:gd name="connsiteX1" fmla="*/ 6080062 w 6737350"/>
              <a:gd name="connsiteY1" fmla="*/ 5955463 h 6865418"/>
              <a:gd name="connsiteX2" fmla="*/ 6604382 w 6737350"/>
              <a:gd name="connsiteY2" fmla="*/ 6863640 h 6865418"/>
              <a:gd name="connsiteX3" fmla="*/ 4240721 w 6737350"/>
              <a:gd name="connsiteY3" fmla="*/ 6864212 h 6865418"/>
              <a:gd name="connsiteX4" fmla="*/ 2712846 w 6737350"/>
              <a:gd name="connsiteY4" fmla="*/ 4762425 h 6865418"/>
              <a:gd name="connsiteX5" fmla="*/ 4027487 w 6737350"/>
              <a:gd name="connsiteY5" fmla="*/ 4762425 h 6865418"/>
              <a:gd name="connsiteX6" fmla="*/ 4684776 w 6737350"/>
              <a:gd name="connsiteY6" fmla="*/ 5900917 h 6865418"/>
              <a:gd name="connsiteX7" fmla="*/ 4128579 w 6737350"/>
              <a:gd name="connsiteY7" fmla="*/ 6864339 h 6865418"/>
              <a:gd name="connsiteX8" fmla="*/ 2612326 w 6737350"/>
              <a:gd name="connsiteY8" fmla="*/ 6865418 h 6865418"/>
              <a:gd name="connsiteX9" fmla="*/ 2055495 w 6737350"/>
              <a:gd name="connsiteY9" fmla="*/ 5900917 h 6865418"/>
              <a:gd name="connsiteX10" fmla="*/ 4765421 w 6737350"/>
              <a:gd name="connsiteY10" fmla="*/ 3584563 h 6865418"/>
              <a:gd name="connsiteX11" fmla="*/ 6080061 w 6737350"/>
              <a:gd name="connsiteY11" fmla="*/ 3584563 h 6865418"/>
              <a:gd name="connsiteX12" fmla="*/ 6737350 w 6737350"/>
              <a:gd name="connsiteY12" fmla="*/ 4723055 h 6865418"/>
              <a:gd name="connsiteX13" fmla="*/ 6080061 w 6737350"/>
              <a:gd name="connsiteY13" fmla="*/ 5861546 h 6865418"/>
              <a:gd name="connsiteX14" fmla="*/ 4765421 w 6737350"/>
              <a:gd name="connsiteY14" fmla="*/ 5861546 h 6865418"/>
              <a:gd name="connsiteX15" fmla="*/ 4108069 w 6737350"/>
              <a:gd name="connsiteY15" fmla="*/ 4723055 h 6865418"/>
              <a:gd name="connsiteX16" fmla="*/ 2712846 w 6737350"/>
              <a:gd name="connsiteY16" fmla="*/ 2395463 h 6865418"/>
              <a:gd name="connsiteX17" fmla="*/ 4027487 w 6737350"/>
              <a:gd name="connsiteY17" fmla="*/ 2395463 h 6865418"/>
              <a:gd name="connsiteX18" fmla="*/ 4684776 w 6737350"/>
              <a:gd name="connsiteY18" fmla="*/ 3533955 h 6865418"/>
              <a:gd name="connsiteX19" fmla="*/ 4027487 w 6737350"/>
              <a:gd name="connsiteY19" fmla="*/ 4672446 h 6865418"/>
              <a:gd name="connsiteX20" fmla="*/ 2712846 w 6737350"/>
              <a:gd name="connsiteY20" fmla="*/ 4672446 h 6865418"/>
              <a:gd name="connsiteX21" fmla="*/ 2055495 w 6737350"/>
              <a:gd name="connsiteY21" fmla="*/ 3533955 h 6865418"/>
              <a:gd name="connsiteX22" fmla="*/ 657289 w 6737350"/>
              <a:gd name="connsiteY22" fmla="*/ 1217538 h 6865418"/>
              <a:gd name="connsiteX23" fmla="*/ 1971929 w 6737350"/>
              <a:gd name="connsiteY23" fmla="*/ 1217538 h 6865418"/>
              <a:gd name="connsiteX24" fmla="*/ 2629281 w 6737350"/>
              <a:gd name="connsiteY24" fmla="*/ 2356092 h 6865418"/>
              <a:gd name="connsiteX25" fmla="*/ 1971929 w 6737350"/>
              <a:gd name="connsiteY25" fmla="*/ 3494584 h 6865418"/>
              <a:gd name="connsiteX26" fmla="*/ 657289 w 6737350"/>
              <a:gd name="connsiteY26" fmla="*/ 3494584 h 6865418"/>
              <a:gd name="connsiteX27" fmla="*/ 0 w 6737350"/>
              <a:gd name="connsiteY27" fmla="*/ 2356092 h 6865418"/>
              <a:gd name="connsiteX28" fmla="*/ 4765421 w 6737350"/>
              <a:gd name="connsiteY28" fmla="*/ 1217537 h 6865418"/>
              <a:gd name="connsiteX29" fmla="*/ 6080061 w 6737350"/>
              <a:gd name="connsiteY29" fmla="*/ 1217537 h 6865418"/>
              <a:gd name="connsiteX30" fmla="*/ 6737350 w 6737350"/>
              <a:gd name="connsiteY30" fmla="*/ 2356092 h 6865418"/>
              <a:gd name="connsiteX31" fmla="*/ 6080061 w 6737350"/>
              <a:gd name="connsiteY31" fmla="*/ 3494584 h 6865418"/>
              <a:gd name="connsiteX32" fmla="*/ 4765421 w 6737350"/>
              <a:gd name="connsiteY32" fmla="*/ 3494584 h 6865418"/>
              <a:gd name="connsiteX33" fmla="*/ 4108069 w 6737350"/>
              <a:gd name="connsiteY33" fmla="*/ 2356092 h 6865418"/>
              <a:gd name="connsiteX34" fmla="*/ 2712846 w 6737350"/>
              <a:gd name="connsiteY34" fmla="*/ 39549 h 6865418"/>
              <a:gd name="connsiteX35" fmla="*/ 4027487 w 6737350"/>
              <a:gd name="connsiteY35" fmla="*/ 39549 h 6865418"/>
              <a:gd name="connsiteX36" fmla="*/ 4684776 w 6737350"/>
              <a:gd name="connsiteY36" fmla="*/ 1178041 h 6865418"/>
              <a:gd name="connsiteX37" fmla="*/ 4027487 w 6737350"/>
              <a:gd name="connsiteY37" fmla="*/ 2316532 h 6865418"/>
              <a:gd name="connsiteX38" fmla="*/ 2712846 w 6737350"/>
              <a:gd name="connsiteY38" fmla="*/ 2316532 h 6865418"/>
              <a:gd name="connsiteX39" fmla="*/ 2055495 w 6737350"/>
              <a:gd name="connsiteY39" fmla="*/ 1178041 h 6865418"/>
              <a:gd name="connsiteX40" fmla="*/ 13492 w 6737350"/>
              <a:gd name="connsiteY40" fmla="*/ 0 h 6865418"/>
              <a:gd name="connsiteX41" fmla="*/ 2631396 w 6737350"/>
              <a:gd name="connsiteY41" fmla="*/ 13447 h 6865418"/>
              <a:gd name="connsiteX42" fmla="*/ 1973010 w 6737350"/>
              <a:gd name="connsiteY42" fmla="*/ 1137655 h 6865418"/>
              <a:gd name="connsiteX43" fmla="*/ 658369 w 6737350"/>
              <a:gd name="connsiteY43" fmla="*/ 1137655 h 6865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737350" h="6865418">
                <a:moveTo>
                  <a:pt x="4765422" y="5955463"/>
                </a:moveTo>
                <a:lnTo>
                  <a:pt x="6080062" y="5955463"/>
                </a:lnTo>
                <a:lnTo>
                  <a:pt x="6604382" y="6863640"/>
                </a:lnTo>
                <a:lnTo>
                  <a:pt x="4240721" y="6864212"/>
                </a:lnTo>
                <a:close/>
                <a:moveTo>
                  <a:pt x="2712846" y="4762425"/>
                </a:moveTo>
                <a:lnTo>
                  <a:pt x="4027487" y="4762425"/>
                </a:lnTo>
                <a:lnTo>
                  <a:pt x="4684776" y="5900917"/>
                </a:lnTo>
                <a:lnTo>
                  <a:pt x="4128579" y="6864339"/>
                </a:lnTo>
                <a:lnTo>
                  <a:pt x="2612326" y="6865418"/>
                </a:lnTo>
                <a:lnTo>
                  <a:pt x="2055495" y="5900917"/>
                </a:lnTo>
                <a:close/>
                <a:moveTo>
                  <a:pt x="4765421" y="3584563"/>
                </a:moveTo>
                <a:lnTo>
                  <a:pt x="6080061" y="3584563"/>
                </a:lnTo>
                <a:lnTo>
                  <a:pt x="6737350" y="4723055"/>
                </a:lnTo>
                <a:lnTo>
                  <a:pt x="6080061" y="5861546"/>
                </a:lnTo>
                <a:lnTo>
                  <a:pt x="4765421" y="5861546"/>
                </a:lnTo>
                <a:lnTo>
                  <a:pt x="4108069" y="4723055"/>
                </a:lnTo>
                <a:close/>
                <a:moveTo>
                  <a:pt x="2712846" y="2395463"/>
                </a:moveTo>
                <a:lnTo>
                  <a:pt x="4027487" y="2395463"/>
                </a:lnTo>
                <a:lnTo>
                  <a:pt x="4684776" y="3533955"/>
                </a:lnTo>
                <a:lnTo>
                  <a:pt x="4027487" y="4672446"/>
                </a:lnTo>
                <a:lnTo>
                  <a:pt x="2712846" y="4672446"/>
                </a:lnTo>
                <a:lnTo>
                  <a:pt x="2055495" y="3533955"/>
                </a:lnTo>
                <a:close/>
                <a:moveTo>
                  <a:pt x="657289" y="1217538"/>
                </a:moveTo>
                <a:lnTo>
                  <a:pt x="1971929" y="1217538"/>
                </a:lnTo>
                <a:lnTo>
                  <a:pt x="2629281" y="2356092"/>
                </a:lnTo>
                <a:lnTo>
                  <a:pt x="1971929" y="3494584"/>
                </a:lnTo>
                <a:lnTo>
                  <a:pt x="657289" y="3494584"/>
                </a:lnTo>
                <a:lnTo>
                  <a:pt x="0" y="2356092"/>
                </a:lnTo>
                <a:close/>
                <a:moveTo>
                  <a:pt x="4765421" y="1217537"/>
                </a:moveTo>
                <a:lnTo>
                  <a:pt x="6080061" y="1217537"/>
                </a:lnTo>
                <a:lnTo>
                  <a:pt x="6737350" y="2356092"/>
                </a:lnTo>
                <a:lnTo>
                  <a:pt x="6080061" y="3494584"/>
                </a:lnTo>
                <a:lnTo>
                  <a:pt x="4765421" y="3494584"/>
                </a:lnTo>
                <a:lnTo>
                  <a:pt x="4108069" y="2356092"/>
                </a:lnTo>
                <a:close/>
                <a:moveTo>
                  <a:pt x="2712846" y="39549"/>
                </a:moveTo>
                <a:lnTo>
                  <a:pt x="4027487" y="39549"/>
                </a:lnTo>
                <a:lnTo>
                  <a:pt x="4684776" y="1178041"/>
                </a:lnTo>
                <a:lnTo>
                  <a:pt x="4027487" y="2316532"/>
                </a:lnTo>
                <a:lnTo>
                  <a:pt x="2712846" y="2316532"/>
                </a:lnTo>
                <a:lnTo>
                  <a:pt x="2055495" y="1178041"/>
                </a:lnTo>
                <a:close/>
                <a:moveTo>
                  <a:pt x="13492" y="0"/>
                </a:moveTo>
                <a:lnTo>
                  <a:pt x="2631396" y="13447"/>
                </a:lnTo>
                <a:lnTo>
                  <a:pt x="1973010" y="1137655"/>
                </a:lnTo>
                <a:lnTo>
                  <a:pt x="658369" y="1137655"/>
                </a:lnTo>
                <a:close/>
              </a:path>
            </a:pathLst>
          </a:custGeom>
        </p:spPr>
        <p:txBody>
          <a:bodyPr wrap="square">
            <a:noAutofit/>
          </a:bodyPr>
          <a:lstStyle>
            <a:lvl1pPr>
              <a:defRPr/>
            </a:lvl1pPr>
          </a:lstStyle>
          <a:p>
            <a:r>
              <a:rPr lang="en-US"/>
              <a:t>Click icon to add picture</a:t>
            </a:r>
            <a:endParaRPr lang="en-US" dirty="0"/>
          </a:p>
        </p:txBody>
      </p:sp>
      <p:sp>
        <p:nvSpPr>
          <p:cNvPr id="2" name="Title 1">
            <a:extLst>
              <a:ext uri="{FF2B5EF4-FFF2-40B4-BE49-F238E27FC236}">
                <a16:creationId xmlns:a16="http://schemas.microsoft.com/office/drawing/2014/main" id="{B6D7CE54-A067-C608-8071-D9BFAF60EA84}"/>
              </a:ext>
            </a:extLst>
          </p:cNvPr>
          <p:cNvSpPr>
            <a:spLocks noGrp="1"/>
          </p:cNvSpPr>
          <p:nvPr>
            <p:ph type="title" hasCustomPrompt="1"/>
          </p:nvPr>
        </p:nvSpPr>
        <p:spPr>
          <a:xfrm>
            <a:off x="314693" y="365125"/>
            <a:ext cx="4412934" cy="1772793"/>
          </a:xfrm>
        </p:spPr>
        <p:txBody>
          <a:bodyPr anchor="t" anchorCtr="0">
            <a:noAutofit/>
          </a:bodyPr>
          <a:lstStyle>
            <a:lvl1pPr>
              <a:defRPr>
                <a:latin typeface="+mj-lt"/>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3" y="2514601"/>
            <a:ext cx="4412934" cy="3756990"/>
          </a:xfrm>
        </p:spPr>
        <p:txBody>
          <a:bodyPr anchor="t" anchorCtr="0">
            <a:noAutofit/>
          </a:bodyPr>
          <a:lstStyle>
            <a:lvl1pPr marL="0" indent="0">
              <a:buNone/>
              <a:defRPr sz="1800"/>
            </a:lvl1pPr>
          </a:lstStyle>
          <a:p>
            <a:r>
              <a:rPr lang="en-US" dirty="0"/>
              <a:t>Place content here</a:t>
            </a:r>
          </a:p>
        </p:txBody>
      </p:sp>
    </p:spTree>
    <p:extLst>
      <p:ext uri="{BB962C8B-B14F-4D97-AF65-F5344CB8AC3E}">
        <p14:creationId xmlns:p14="http://schemas.microsoft.com/office/powerpoint/2010/main" val="3554203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Column Stacked Image Series">
    <p:spTree>
      <p:nvGrpSpPr>
        <p:cNvPr id="1" name=""/>
        <p:cNvGrpSpPr/>
        <p:nvPr/>
      </p:nvGrpSpPr>
      <p:grpSpPr>
        <a:xfrm>
          <a:off x="0" y="0"/>
          <a:ext cx="0" cy="0"/>
          <a:chOff x="0" y="0"/>
          <a:chExt cx="0" cy="0"/>
        </a:xfrm>
      </p:grpSpPr>
      <p:sp>
        <p:nvSpPr>
          <p:cNvPr id="118" name="Picture Placeholder 117">
            <a:extLst>
              <a:ext uri="{FF2B5EF4-FFF2-40B4-BE49-F238E27FC236}">
                <a16:creationId xmlns:a16="http://schemas.microsoft.com/office/drawing/2014/main" id="{FCAA6D76-9D9F-EEEC-3A19-B8672A58A5A7}"/>
              </a:ext>
            </a:extLst>
          </p:cNvPr>
          <p:cNvSpPr>
            <a:spLocks noGrp="1"/>
          </p:cNvSpPr>
          <p:nvPr>
            <p:ph type="pic" sz="quarter" idx="13"/>
          </p:nvPr>
        </p:nvSpPr>
        <p:spPr>
          <a:xfrm>
            <a:off x="7645400" y="-6350"/>
            <a:ext cx="4546600" cy="2155825"/>
          </a:xfrm>
          <a:solidFill>
            <a:schemeClr val="bg2"/>
          </a:solidFill>
        </p:spPr>
        <p:txBody>
          <a:bodyPr/>
          <a:lstStyle>
            <a:lvl1pPr>
              <a:defRPr/>
            </a:lvl1pPr>
          </a:lstStyle>
          <a:p>
            <a:r>
              <a:rPr lang="en-US"/>
              <a:t>Click icon to add picture</a:t>
            </a:r>
            <a:endParaRPr lang="en-US" dirty="0"/>
          </a:p>
        </p:txBody>
      </p:sp>
      <p:sp>
        <p:nvSpPr>
          <p:cNvPr id="121" name="Picture Placeholder 120">
            <a:extLst>
              <a:ext uri="{FF2B5EF4-FFF2-40B4-BE49-F238E27FC236}">
                <a16:creationId xmlns:a16="http://schemas.microsoft.com/office/drawing/2014/main" id="{374474B3-1A16-3799-2DA6-5E1F9B62F1F2}"/>
              </a:ext>
            </a:extLst>
          </p:cNvPr>
          <p:cNvSpPr>
            <a:spLocks noGrp="1"/>
          </p:cNvSpPr>
          <p:nvPr>
            <p:ph type="pic" sz="quarter" idx="14"/>
          </p:nvPr>
        </p:nvSpPr>
        <p:spPr>
          <a:xfrm>
            <a:off x="7645400" y="2352675"/>
            <a:ext cx="4546600" cy="2149475"/>
          </a:xfrm>
          <a:solidFill>
            <a:schemeClr val="bg2"/>
          </a:solidFill>
        </p:spPr>
        <p:txBody>
          <a:bodyPr/>
          <a:lstStyle>
            <a:lvl1pPr>
              <a:defRPr/>
            </a:lvl1pPr>
          </a:lstStyle>
          <a:p>
            <a:r>
              <a:rPr lang="en-US"/>
              <a:t>Click icon to add picture</a:t>
            </a:r>
            <a:endParaRPr lang="en-US" dirty="0"/>
          </a:p>
        </p:txBody>
      </p:sp>
      <p:sp>
        <p:nvSpPr>
          <p:cNvPr id="123" name="Picture Placeholder 122">
            <a:extLst>
              <a:ext uri="{FF2B5EF4-FFF2-40B4-BE49-F238E27FC236}">
                <a16:creationId xmlns:a16="http://schemas.microsoft.com/office/drawing/2014/main" id="{0285EA67-185C-FA9B-F112-0DEA71BAF9A1}"/>
              </a:ext>
            </a:extLst>
          </p:cNvPr>
          <p:cNvSpPr>
            <a:spLocks noGrp="1"/>
          </p:cNvSpPr>
          <p:nvPr>
            <p:ph type="pic" sz="quarter" idx="15"/>
          </p:nvPr>
        </p:nvSpPr>
        <p:spPr>
          <a:xfrm>
            <a:off x="7645400" y="4703763"/>
            <a:ext cx="4546600" cy="2154237"/>
          </a:xfrm>
          <a:solidFill>
            <a:schemeClr val="bg2"/>
          </a:solidFill>
        </p:spPr>
        <p:txBody>
          <a:bodyPr/>
          <a:lstStyle>
            <a:lvl1pPr>
              <a:defRPr/>
            </a:lvl1pPr>
          </a:lstStyle>
          <a:p>
            <a:r>
              <a:rPr lang="en-US"/>
              <a:t>Click icon to add picture</a:t>
            </a:r>
            <a:endParaRPr lang="en-US" dirty="0"/>
          </a:p>
        </p:txBody>
      </p:sp>
      <p:sp>
        <p:nvSpPr>
          <p:cNvPr id="2" name="Title 1">
            <a:extLst>
              <a:ext uri="{FF2B5EF4-FFF2-40B4-BE49-F238E27FC236}">
                <a16:creationId xmlns:a16="http://schemas.microsoft.com/office/drawing/2014/main" id="{265D5DB1-B0F4-39A7-9E5F-343BB17944E4}"/>
              </a:ext>
            </a:extLst>
          </p:cNvPr>
          <p:cNvSpPr>
            <a:spLocks noGrp="1"/>
          </p:cNvSpPr>
          <p:nvPr>
            <p:ph type="title" hasCustomPrompt="1"/>
          </p:nvPr>
        </p:nvSpPr>
        <p:spPr>
          <a:xfrm>
            <a:off x="314693" y="365125"/>
            <a:ext cx="6736022" cy="1006475"/>
          </a:xfrm>
        </p:spPr>
        <p:txBody>
          <a:bodyPr>
            <a:noAutofit/>
          </a:bodyPr>
          <a:lstStyle>
            <a:lvl1pPr>
              <a:defRPr b="1">
                <a:solidFill>
                  <a:schemeClr val="tx1"/>
                </a:solidFill>
                <a:latin typeface="+mj-lt"/>
              </a:defRPr>
            </a:lvl1pPr>
          </a:lstStyle>
          <a:p>
            <a:r>
              <a:rPr lang="en-US" dirty="0"/>
              <a:t>One-sentence headline stating the main takeaway message</a:t>
            </a:r>
          </a:p>
        </p:txBody>
      </p:sp>
      <p:sp>
        <p:nvSpPr>
          <p:cNvPr id="113" name="Text Placeholder 112">
            <a:extLst>
              <a:ext uri="{FF2B5EF4-FFF2-40B4-BE49-F238E27FC236}">
                <a16:creationId xmlns:a16="http://schemas.microsoft.com/office/drawing/2014/main" id="{561B3BD0-8400-FE4A-5A3F-210329D8A10F}"/>
              </a:ext>
            </a:extLst>
          </p:cNvPr>
          <p:cNvSpPr>
            <a:spLocks noGrp="1"/>
          </p:cNvSpPr>
          <p:nvPr>
            <p:ph type="body" sz="quarter" idx="12" hasCustomPrompt="1"/>
          </p:nvPr>
        </p:nvSpPr>
        <p:spPr>
          <a:xfrm>
            <a:off x="314693" y="1817559"/>
            <a:ext cx="6763894" cy="4324823"/>
          </a:xfrm>
        </p:spPr>
        <p:txBody>
          <a:bodyPr>
            <a:noAutofit/>
          </a:bodyPr>
          <a:lstStyle>
            <a:lvl1pPr marL="0" indent="0">
              <a:buNone/>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r>
              <a:rPr lang="en-US" dirty="0"/>
              <a:t>Place content here</a:t>
            </a:r>
          </a:p>
        </p:txBody>
      </p:sp>
      <p:sp>
        <p:nvSpPr>
          <p:cNvPr id="4" name="Rectangle 6">
            <a:extLst>
              <a:ext uri="{FF2B5EF4-FFF2-40B4-BE49-F238E27FC236}">
                <a16:creationId xmlns:a16="http://schemas.microsoft.com/office/drawing/2014/main" id="{DAF7721B-92F3-10FF-5A89-459D1C6BA969}"/>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314968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Column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2" y="1825625"/>
            <a:ext cx="5563532" cy="4131422"/>
          </a:xfrm>
        </p:spPr>
        <p:txBody>
          <a:bodyPr/>
          <a:lstStyle>
            <a:lvl1pPr marL="0" indent="0">
              <a:spcBef>
                <a:spcPts val="1200"/>
              </a:spcBef>
              <a:buNone/>
              <a:defRPr sz="1800"/>
            </a:lvl1pPr>
          </a:lstStyle>
          <a:p>
            <a:r>
              <a:rPr lang="en-US" dirty="0"/>
              <a:t>Place content here</a:t>
            </a:r>
          </a:p>
        </p:txBody>
      </p:sp>
      <p:sp>
        <p:nvSpPr>
          <p:cNvPr id="4" name="Content Placeholder 3">
            <a:extLst>
              <a:ext uri="{FF2B5EF4-FFF2-40B4-BE49-F238E27FC236}">
                <a16:creationId xmlns:a16="http://schemas.microsoft.com/office/drawing/2014/main" id="{F8961C74-5281-AA62-3E0D-EBE314E66ADF}"/>
              </a:ext>
            </a:extLst>
          </p:cNvPr>
          <p:cNvSpPr>
            <a:spLocks noGrp="1"/>
          </p:cNvSpPr>
          <p:nvPr>
            <p:ph sz="half" idx="2" hasCustomPrompt="1"/>
          </p:nvPr>
        </p:nvSpPr>
        <p:spPr>
          <a:xfrm>
            <a:off x="6243592" y="1825625"/>
            <a:ext cx="5563532" cy="4131422"/>
          </a:xfrm>
        </p:spPr>
        <p:txBody>
          <a:bodyPr/>
          <a:lstStyle>
            <a:lvl1pPr marL="0" indent="0">
              <a:spcBef>
                <a:spcPts val="1200"/>
              </a:spcBef>
              <a:buNone/>
              <a:defRPr sz="1800"/>
            </a:lvl1pPr>
          </a:lstStyle>
          <a:p>
            <a:r>
              <a:rPr lang="en-US" dirty="0"/>
              <a:t>Place content here</a:t>
            </a:r>
          </a:p>
        </p:txBody>
      </p:sp>
      <p:sp>
        <p:nvSpPr>
          <p:cNvPr id="6" name="Title 1">
            <a:extLst>
              <a:ext uri="{FF2B5EF4-FFF2-40B4-BE49-F238E27FC236}">
                <a16:creationId xmlns:a16="http://schemas.microsoft.com/office/drawing/2014/main" id="{97C102EF-A95D-C917-FF68-A16CB75B3C52}"/>
              </a:ext>
            </a:extLst>
          </p:cNvPr>
          <p:cNvSpPr>
            <a:spLocks noGrp="1"/>
          </p:cNvSpPr>
          <p:nvPr>
            <p:ph type="title" hasCustomPrompt="1"/>
          </p:nvPr>
        </p:nvSpPr>
        <p:spPr>
          <a:xfrm>
            <a:off x="314692" y="365125"/>
            <a:ext cx="11492432" cy="886397"/>
          </a:xfrm>
        </p:spPr>
        <p:txBody>
          <a:bodyPr/>
          <a:lstStyle>
            <a:lvl1pPr>
              <a:defRPr>
                <a:latin typeface="+mj-lt"/>
              </a:defRPr>
            </a:lvl1pPr>
          </a:lstStyle>
          <a:p>
            <a:r>
              <a:rPr lang="en-US" dirty="0"/>
              <a:t>One-sentence headline stating the main takeaway message</a:t>
            </a:r>
          </a:p>
        </p:txBody>
      </p:sp>
    </p:spTree>
    <p:extLst>
      <p:ext uri="{BB962C8B-B14F-4D97-AF65-F5344CB8AC3E}">
        <p14:creationId xmlns:p14="http://schemas.microsoft.com/office/powerpoint/2010/main" val="41155777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Column B">
    <p:bg>
      <p:bgPr>
        <a:solidFill>
          <a:schemeClr val="accent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4F099DB8-02EB-0BAA-D750-3A0693F28BB8}"/>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dirty="0">
              <a:latin typeface="Aptos Light" panose="020B0004020202020204" pitchFamily="34" charset="0"/>
            </a:endParaRPr>
          </a:p>
        </p:txBody>
      </p:sp>
      <p:sp>
        <p:nvSpPr>
          <p:cNvPr id="5" name="Rectangle 6">
            <a:extLst>
              <a:ext uri="{FF2B5EF4-FFF2-40B4-BE49-F238E27FC236}">
                <a16:creationId xmlns:a16="http://schemas.microsoft.com/office/drawing/2014/main" id="{16F1A98B-07FE-B21C-77B1-F780EBF12B12}"/>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2" y="1825625"/>
            <a:ext cx="5563532" cy="4131422"/>
          </a:xfrm>
        </p:spPr>
        <p:txBody>
          <a:bodyPr/>
          <a:lstStyle>
            <a:lvl1pPr marL="0" indent="0">
              <a:spcBef>
                <a:spcPts val="1200"/>
              </a:spcBef>
              <a:buNone/>
              <a:defRPr sz="1800">
                <a:solidFill>
                  <a:schemeClr val="bg1"/>
                </a:solidFill>
              </a:defRPr>
            </a:lvl1pPr>
          </a:lstStyle>
          <a:p>
            <a:r>
              <a:rPr lang="en-US" dirty="0"/>
              <a:t>Place content here</a:t>
            </a:r>
          </a:p>
        </p:txBody>
      </p:sp>
      <p:sp>
        <p:nvSpPr>
          <p:cNvPr id="4" name="Content Placeholder 3">
            <a:extLst>
              <a:ext uri="{FF2B5EF4-FFF2-40B4-BE49-F238E27FC236}">
                <a16:creationId xmlns:a16="http://schemas.microsoft.com/office/drawing/2014/main" id="{F8961C74-5281-AA62-3E0D-EBE314E66ADF}"/>
              </a:ext>
            </a:extLst>
          </p:cNvPr>
          <p:cNvSpPr>
            <a:spLocks noGrp="1"/>
          </p:cNvSpPr>
          <p:nvPr>
            <p:ph sz="half" idx="2" hasCustomPrompt="1"/>
          </p:nvPr>
        </p:nvSpPr>
        <p:spPr>
          <a:xfrm>
            <a:off x="6243592" y="1825625"/>
            <a:ext cx="5563532" cy="4131422"/>
          </a:xfrm>
        </p:spPr>
        <p:txBody>
          <a:bodyPr/>
          <a:lstStyle>
            <a:lvl1pPr marL="0" indent="0">
              <a:spcBef>
                <a:spcPts val="1200"/>
              </a:spcBef>
              <a:buNone/>
              <a:defRPr sz="1800">
                <a:solidFill>
                  <a:schemeClr val="bg1"/>
                </a:solidFill>
              </a:defRPr>
            </a:lvl1pPr>
          </a:lstStyle>
          <a:p>
            <a:r>
              <a:rPr lang="en-US" dirty="0"/>
              <a:t>Place content here</a:t>
            </a:r>
          </a:p>
        </p:txBody>
      </p:sp>
      <p:sp>
        <p:nvSpPr>
          <p:cNvPr id="6" name="Title 1">
            <a:extLst>
              <a:ext uri="{FF2B5EF4-FFF2-40B4-BE49-F238E27FC236}">
                <a16:creationId xmlns:a16="http://schemas.microsoft.com/office/drawing/2014/main" id="{97C102EF-A95D-C917-FF68-A16CB75B3C52}"/>
              </a:ext>
            </a:extLst>
          </p:cNvPr>
          <p:cNvSpPr>
            <a:spLocks noGrp="1"/>
          </p:cNvSpPr>
          <p:nvPr>
            <p:ph type="title" hasCustomPrompt="1"/>
          </p:nvPr>
        </p:nvSpPr>
        <p:spPr>
          <a:xfrm>
            <a:off x="314692" y="365125"/>
            <a:ext cx="11492432" cy="886397"/>
          </a:xfrm>
        </p:spPr>
        <p:txBody>
          <a:bodyPr/>
          <a:lstStyle>
            <a:lvl1pPr>
              <a:defRPr>
                <a:solidFill>
                  <a:schemeClr val="bg1"/>
                </a:solidFill>
                <a:latin typeface="+mj-lt"/>
              </a:defRPr>
            </a:lvl1pPr>
          </a:lstStyle>
          <a:p>
            <a:r>
              <a:rPr lang="en-US" dirty="0"/>
              <a:t>One-sentence headline stating the main takeaway message</a:t>
            </a:r>
          </a:p>
        </p:txBody>
      </p:sp>
      <p:pic>
        <p:nvPicPr>
          <p:cNvPr id="2" name="Picture 1" descr="White text on a black background&#10;&#10;Description automatically generated">
            <a:extLst>
              <a:ext uri="{FF2B5EF4-FFF2-40B4-BE49-F238E27FC236}">
                <a16:creationId xmlns:a16="http://schemas.microsoft.com/office/drawing/2014/main" id="{8C27F674-A3DD-139E-4888-A613126C06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82815" y="6416676"/>
            <a:ext cx="1834910" cy="333620"/>
          </a:xfrm>
          <a:prstGeom prst="rect">
            <a:avLst/>
          </a:prstGeom>
        </p:spPr>
      </p:pic>
    </p:spTree>
    <p:extLst>
      <p:ext uri="{BB962C8B-B14F-4D97-AF65-F5344CB8AC3E}">
        <p14:creationId xmlns:p14="http://schemas.microsoft.com/office/powerpoint/2010/main" val="2409650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Column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7CE54-A067-C608-8071-D9BFAF60EA84}"/>
              </a:ext>
            </a:extLst>
          </p:cNvPr>
          <p:cNvSpPr>
            <a:spLocks noGrp="1"/>
          </p:cNvSpPr>
          <p:nvPr>
            <p:ph type="title" hasCustomPrompt="1"/>
          </p:nvPr>
        </p:nvSpPr>
        <p:spPr>
          <a:xfrm>
            <a:off x="314692" y="365125"/>
            <a:ext cx="11492432" cy="886397"/>
          </a:xfrm>
        </p:spPr>
        <p:txBody>
          <a:bodyPr>
            <a:noAutofit/>
          </a:bodyPr>
          <a:lstStyle>
            <a:lvl1pPr>
              <a:defRPr>
                <a:solidFill>
                  <a:schemeClr val="tx1"/>
                </a:solidFill>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2" y="1652954"/>
            <a:ext cx="3650690" cy="4156175"/>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28" name="Content Placeholder 2">
            <a:extLst>
              <a:ext uri="{FF2B5EF4-FFF2-40B4-BE49-F238E27FC236}">
                <a16:creationId xmlns:a16="http://schemas.microsoft.com/office/drawing/2014/main" id="{91B561D3-B6AC-5C9F-026F-E37DD262A783}"/>
              </a:ext>
            </a:extLst>
          </p:cNvPr>
          <p:cNvSpPr>
            <a:spLocks noGrp="1"/>
          </p:cNvSpPr>
          <p:nvPr>
            <p:ph sz="half" idx="14" hasCustomPrompt="1"/>
          </p:nvPr>
        </p:nvSpPr>
        <p:spPr>
          <a:xfrm>
            <a:off x="4228076" y="1652954"/>
            <a:ext cx="3646421" cy="4156175"/>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30" name="Content Placeholder 2">
            <a:extLst>
              <a:ext uri="{FF2B5EF4-FFF2-40B4-BE49-F238E27FC236}">
                <a16:creationId xmlns:a16="http://schemas.microsoft.com/office/drawing/2014/main" id="{0971FFF4-0C2D-A4E6-1474-3D6A4F0506DA}"/>
              </a:ext>
            </a:extLst>
          </p:cNvPr>
          <p:cNvSpPr>
            <a:spLocks noGrp="1"/>
          </p:cNvSpPr>
          <p:nvPr>
            <p:ph sz="half" idx="16" hasCustomPrompt="1"/>
          </p:nvPr>
        </p:nvSpPr>
        <p:spPr>
          <a:xfrm>
            <a:off x="8156060" y="1652954"/>
            <a:ext cx="3647391" cy="4156175"/>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Tree>
    <p:extLst>
      <p:ext uri="{BB962C8B-B14F-4D97-AF65-F5344CB8AC3E}">
        <p14:creationId xmlns:p14="http://schemas.microsoft.com/office/powerpoint/2010/main" val="1172851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Column B">
    <p:bg>
      <p:bgPr>
        <a:solidFill>
          <a:schemeClr val="accent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4F099DB8-02EB-0BAA-D750-3A0693F28BB8}"/>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dirty="0">
              <a:latin typeface="Aptos Light" panose="020B0004020202020204" pitchFamily="34" charset="0"/>
            </a:endParaRPr>
          </a:p>
        </p:txBody>
      </p:sp>
      <p:sp>
        <p:nvSpPr>
          <p:cNvPr id="5" name="Rectangle 6">
            <a:extLst>
              <a:ext uri="{FF2B5EF4-FFF2-40B4-BE49-F238E27FC236}">
                <a16:creationId xmlns:a16="http://schemas.microsoft.com/office/drawing/2014/main" id="{16F1A98B-07FE-B21C-77B1-F780EBF12B12}"/>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6" name="Title 1">
            <a:extLst>
              <a:ext uri="{FF2B5EF4-FFF2-40B4-BE49-F238E27FC236}">
                <a16:creationId xmlns:a16="http://schemas.microsoft.com/office/drawing/2014/main" id="{97C102EF-A95D-C917-FF68-A16CB75B3C52}"/>
              </a:ext>
            </a:extLst>
          </p:cNvPr>
          <p:cNvSpPr>
            <a:spLocks noGrp="1"/>
          </p:cNvSpPr>
          <p:nvPr>
            <p:ph type="title" hasCustomPrompt="1"/>
          </p:nvPr>
        </p:nvSpPr>
        <p:spPr>
          <a:xfrm>
            <a:off x="314692" y="365125"/>
            <a:ext cx="11492432" cy="886397"/>
          </a:xfrm>
        </p:spPr>
        <p:txBody>
          <a:bodyPr/>
          <a:lstStyle>
            <a:lvl1pPr>
              <a:defRPr>
                <a:solidFill>
                  <a:schemeClr val="bg1"/>
                </a:solidFill>
                <a:latin typeface="+mj-lt"/>
              </a:defRPr>
            </a:lvl1pPr>
          </a:lstStyle>
          <a:p>
            <a:r>
              <a:rPr lang="en-US" dirty="0"/>
              <a:t>One-sentence headline stating the main takeaway message</a:t>
            </a:r>
          </a:p>
        </p:txBody>
      </p:sp>
      <p:sp>
        <p:nvSpPr>
          <p:cNvPr id="2" name="Content Placeholder 2">
            <a:extLst>
              <a:ext uri="{FF2B5EF4-FFF2-40B4-BE49-F238E27FC236}">
                <a16:creationId xmlns:a16="http://schemas.microsoft.com/office/drawing/2014/main" id="{7C908273-EAF5-86C7-7DA1-4B3A63FA40AD}"/>
              </a:ext>
            </a:extLst>
          </p:cNvPr>
          <p:cNvSpPr>
            <a:spLocks noGrp="1"/>
          </p:cNvSpPr>
          <p:nvPr>
            <p:ph sz="half" idx="1" hasCustomPrompt="1"/>
          </p:nvPr>
        </p:nvSpPr>
        <p:spPr>
          <a:xfrm>
            <a:off x="314692" y="1652954"/>
            <a:ext cx="3650690" cy="4156175"/>
          </a:xfrm>
        </p:spPr>
        <p:txBody>
          <a:bodyPr lIns="182880" tIns="91440" rIns="91440" bIns="91440">
            <a:noAutofit/>
          </a:bodyPr>
          <a:lstStyle>
            <a:lvl1pPr marL="0" indent="0">
              <a:spcBef>
                <a:spcPts val="1200"/>
              </a:spcBef>
              <a:spcAft>
                <a:spcPts val="60"/>
              </a:spcAft>
              <a:buNone/>
              <a:defRPr sz="1800">
                <a:solidFill>
                  <a:schemeClr val="bg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9" name="Content Placeholder 2">
            <a:extLst>
              <a:ext uri="{FF2B5EF4-FFF2-40B4-BE49-F238E27FC236}">
                <a16:creationId xmlns:a16="http://schemas.microsoft.com/office/drawing/2014/main" id="{328AC23A-F6F3-1406-A41C-A53D31762F5B}"/>
              </a:ext>
            </a:extLst>
          </p:cNvPr>
          <p:cNvSpPr>
            <a:spLocks noGrp="1"/>
          </p:cNvSpPr>
          <p:nvPr>
            <p:ph sz="half" idx="14" hasCustomPrompt="1"/>
          </p:nvPr>
        </p:nvSpPr>
        <p:spPr>
          <a:xfrm>
            <a:off x="4228076" y="1652954"/>
            <a:ext cx="3646421" cy="4156175"/>
          </a:xfrm>
        </p:spPr>
        <p:txBody>
          <a:bodyPr lIns="182880" tIns="91440" rIns="91440" bIns="91440">
            <a:noAutofit/>
          </a:bodyPr>
          <a:lstStyle>
            <a:lvl1pPr marL="0" indent="0">
              <a:spcBef>
                <a:spcPts val="1200"/>
              </a:spcBef>
              <a:spcAft>
                <a:spcPts val="60"/>
              </a:spcAft>
              <a:buNone/>
              <a:defRPr sz="1800">
                <a:solidFill>
                  <a:schemeClr val="bg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10" name="Content Placeholder 2">
            <a:extLst>
              <a:ext uri="{FF2B5EF4-FFF2-40B4-BE49-F238E27FC236}">
                <a16:creationId xmlns:a16="http://schemas.microsoft.com/office/drawing/2014/main" id="{08990C39-D2EB-2C24-D563-540A447C8980}"/>
              </a:ext>
            </a:extLst>
          </p:cNvPr>
          <p:cNvSpPr>
            <a:spLocks noGrp="1"/>
          </p:cNvSpPr>
          <p:nvPr>
            <p:ph sz="half" idx="16" hasCustomPrompt="1"/>
          </p:nvPr>
        </p:nvSpPr>
        <p:spPr>
          <a:xfrm>
            <a:off x="8156060" y="1652954"/>
            <a:ext cx="3647391" cy="4156175"/>
          </a:xfrm>
        </p:spPr>
        <p:txBody>
          <a:bodyPr lIns="182880" tIns="91440" rIns="91440" bIns="91440">
            <a:noAutofit/>
          </a:bodyPr>
          <a:lstStyle>
            <a:lvl1pPr marL="0" indent="0">
              <a:spcBef>
                <a:spcPts val="1200"/>
              </a:spcBef>
              <a:spcAft>
                <a:spcPts val="60"/>
              </a:spcAft>
              <a:buNone/>
              <a:defRPr sz="1800">
                <a:solidFill>
                  <a:schemeClr val="bg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pic>
        <p:nvPicPr>
          <p:cNvPr id="3" name="Picture 2" descr="White text on a black background&#10;&#10;Description automatically generated">
            <a:extLst>
              <a:ext uri="{FF2B5EF4-FFF2-40B4-BE49-F238E27FC236}">
                <a16:creationId xmlns:a16="http://schemas.microsoft.com/office/drawing/2014/main" id="{77A8A020-D26D-E32D-AD42-E4650FF20CF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82815" y="6416676"/>
            <a:ext cx="1834910" cy="333620"/>
          </a:xfrm>
          <a:prstGeom prst="rect">
            <a:avLst/>
          </a:prstGeom>
        </p:spPr>
      </p:pic>
    </p:spTree>
    <p:extLst>
      <p:ext uri="{BB962C8B-B14F-4D97-AF65-F5344CB8AC3E}">
        <p14:creationId xmlns:p14="http://schemas.microsoft.com/office/powerpoint/2010/main" val="1550189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Column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7CE54-A067-C608-8071-D9BFAF60EA84}"/>
              </a:ext>
            </a:extLst>
          </p:cNvPr>
          <p:cNvSpPr>
            <a:spLocks noGrp="1"/>
          </p:cNvSpPr>
          <p:nvPr>
            <p:ph type="title" hasCustomPrompt="1"/>
          </p:nvPr>
        </p:nvSpPr>
        <p:spPr>
          <a:xfrm>
            <a:off x="314692" y="365125"/>
            <a:ext cx="11492432" cy="886397"/>
          </a:xfrm>
        </p:spPr>
        <p:txBody>
          <a:bodyPr>
            <a:noAutofit/>
          </a:bodyPr>
          <a:lstStyle>
            <a:lvl1pPr>
              <a:defRPr>
                <a:solidFill>
                  <a:schemeClr val="tx1"/>
                </a:solidFill>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2" y="1629508"/>
            <a:ext cx="2743968" cy="4179621"/>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28" name="Content Placeholder 2">
            <a:extLst>
              <a:ext uri="{FF2B5EF4-FFF2-40B4-BE49-F238E27FC236}">
                <a16:creationId xmlns:a16="http://schemas.microsoft.com/office/drawing/2014/main" id="{91B561D3-B6AC-5C9F-026F-E37DD262A783}"/>
              </a:ext>
            </a:extLst>
          </p:cNvPr>
          <p:cNvSpPr>
            <a:spLocks noGrp="1"/>
          </p:cNvSpPr>
          <p:nvPr>
            <p:ph sz="half" idx="14" hasCustomPrompt="1"/>
          </p:nvPr>
        </p:nvSpPr>
        <p:spPr>
          <a:xfrm>
            <a:off x="3237701" y="1629508"/>
            <a:ext cx="2740760" cy="4179621"/>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30" name="Content Placeholder 2">
            <a:extLst>
              <a:ext uri="{FF2B5EF4-FFF2-40B4-BE49-F238E27FC236}">
                <a16:creationId xmlns:a16="http://schemas.microsoft.com/office/drawing/2014/main" id="{0971FFF4-0C2D-A4E6-1474-3D6A4F0506DA}"/>
              </a:ext>
            </a:extLst>
          </p:cNvPr>
          <p:cNvSpPr>
            <a:spLocks noGrp="1"/>
          </p:cNvSpPr>
          <p:nvPr>
            <p:ph sz="half" idx="16" hasCustomPrompt="1"/>
          </p:nvPr>
        </p:nvSpPr>
        <p:spPr>
          <a:xfrm>
            <a:off x="6144032" y="1629508"/>
            <a:ext cx="2741489" cy="4179621"/>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32" name="Content Placeholder 2">
            <a:extLst>
              <a:ext uri="{FF2B5EF4-FFF2-40B4-BE49-F238E27FC236}">
                <a16:creationId xmlns:a16="http://schemas.microsoft.com/office/drawing/2014/main" id="{13E0DCF4-21AE-4C71-696D-13E98DC66059}"/>
              </a:ext>
            </a:extLst>
          </p:cNvPr>
          <p:cNvSpPr>
            <a:spLocks noGrp="1"/>
          </p:cNvSpPr>
          <p:nvPr>
            <p:ph sz="half" idx="18" hasCustomPrompt="1"/>
          </p:nvPr>
        </p:nvSpPr>
        <p:spPr>
          <a:xfrm>
            <a:off x="9069571" y="1629508"/>
            <a:ext cx="2737553" cy="4179621"/>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Tree>
    <p:extLst>
      <p:ext uri="{BB962C8B-B14F-4D97-AF65-F5344CB8AC3E}">
        <p14:creationId xmlns:p14="http://schemas.microsoft.com/office/powerpoint/2010/main" val="41067462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Column B">
    <p:bg>
      <p:bgPr>
        <a:solidFill>
          <a:schemeClr val="accent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4F099DB8-02EB-0BAA-D750-3A0693F28BB8}"/>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dirty="0">
              <a:latin typeface="Aptos Light" panose="020B0004020202020204" pitchFamily="34" charset="0"/>
            </a:endParaRPr>
          </a:p>
        </p:txBody>
      </p:sp>
      <p:sp>
        <p:nvSpPr>
          <p:cNvPr id="5" name="Rectangle 6">
            <a:extLst>
              <a:ext uri="{FF2B5EF4-FFF2-40B4-BE49-F238E27FC236}">
                <a16:creationId xmlns:a16="http://schemas.microsoft.com/office/drawing/2014/main" id="{16F1A98B-07FE-B21C-77B1-F780EBF12B12}"/>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6" name="Title 1">
            <a:extLst>
              <a:ext uri="{FF2B5EF4-FFF2-40B4-BE49-F238E27FC236}">
                <a16:creationId xmlns:a16="http://schemas.microsoft.com/office/drawing/2014/main" id="{97C102EF-A95D-C917-FF68-A16CB75B3C52}"/>
              </a:ext>
            </a:extLst>
          </p:cNvPr>
          <p:cNvSpPr>
            <a:spLocks noGrp="1"/>
          </p:cNvSpPr>
          <p:nvPr>
            <p:ph type="title" hasCustomPrompt="1"/>
          </p:nvPr>
        </p:nvSpPr>
        <p:spPr>
          <a:xfrm>
            <a:off x="314692" y="365125"/>
            <a:ext cx="11492432" cy="886397"/>
          </a:xfrm>
        </p:spPr>
        <p:txBody>
          <a:bodyPr/>
          <a:lstStyle>
            <a:lvl1pPr>
              <a:defRPr>
                <a:solidFill>
                  <a:schemeClr val="bg1"/>
                </a:solidFill>
                <a:latin typeface="+mj-lt"/>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4E3954A7-39D8-F93F-8AB5-8AFDA80ABC34}"/>
              </a:ext>
            </a:extLst>
          </p:cNvPr>
          <p:cNvSpPr>
            <a:spLocks noGrp="1"/>
          </p:cNvSpPr>
          <p:nvPr>
            <p:ph sz="half" idx="1" hasCustomPrompt="1"/>
          </p:nvPr>
        </p:nvSpPr>
        <p:spPr>
          <a:xfrm>
            <a:off x="314692" y="1629508"/>
            <a:ext cx="2743968" cy="4179621"/>
          </a:xfrm>
        </p:spPr>
        <p:txBody>
          <a:bodyPr lIns="182880" tIns="91440" rIns="91440" bIns="91440">
            <a:noAutofit/>
          </a:bodyPr>
          <a:lstStyle>
            <a:lvl1pPr marL="0" indent="0">
              <a:spcBef>
                <a:spcPts val="1200"/>
              </a:spcBef>
              <a:spcAft>
                <a:spcPts val="60"/>
              </a:spcAft>
              <a:buNone/>
              <a:defRPr sz="1800">
                <a:solidFill>
                  <a:schemeClr val="bg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4" name="Content Placeholder 2">
            <a:extLst>
              <a:ext uri="{FF2B5EF4-FFF2-40B4-BE49-F238E27FC236}">
                <a16:creationId xmlns:a16="http://schemas.microsoft.com/office/drawing/2014/main" id="{E933C006-27BF-E46C-6464-DF2AED8EF3CF}"/>
              </a:ext>
            </a:extLst>
          </p:cNvPr>
          <p:cNvSpPr>
            <a:spLocks noGrp="1"/>
          </p:cNvSpPr>
          <p:nvPr>
            <p:ph sz="half" idx="14" hasCustomPrompt="1"/>
          </p:nvPr>
        </p:nvSpPr>
        <p:spPr>
          <a:xfrm>
            <a:off x="3237701" y="1629508"/>
            <a:ext cx="2740760" cy="4179621"/>
          </a:xfrm>
        </p:spPr>
        <p:txBody>
          <a:bodyPr lIns="182880" tIns="91440" rIns="91440" bIns="91440">
            <a:noAutofit/>
          </a:bodyPr>
          <a:lstStyle>
            <a:lvl1pPr marL="0" indent="0">
              <a:spcBef>
                <a:spcPts val="1200"/>
              </a:spcBef>
              <a:spcAft>
                <a:spcPts val="60"/>
              </a:spcAft>
              <a:buNone/>
              <a:defRPr sz="1800">
                <a:solidFill>
                  <a:schemeClr val="bg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11" name="Content Placeholder 2">
            <a:extLst>
              <a:ext uri="{FF2B5EF4-FFF2-40B4-BE49-F238E27FC236}">
                <a16:creationId xmlns:a16="http://schemas.microsoft.com/office/drawing/2014/main" id="{372DE149-7914-DD03-AF2A-717A4DBC4C42}"/>
              </a:ext>
            </a:extLst>
          </p:cNvPr>
          <p:cNvSpPr>
            <a:spLocks noGrp="1"/>
          </p:cNvSpPr>
          <p:nvPr>
            <p:ph sz="half" idx="16" hasCustomPrompt="1"/>
          </p:nvPr>
        </p:nvSpPr>
        <p:spPr>
          <a:xfrm>
            <a:off x="6144032" y="1629508"/>
            <a:ext cx="2741489" cy="4179621"/>
          </a:xfrm>
        </p:spPr>
        <p:txBody>
          <a:bodyPr lIns="182880" tIns="91440" rIns="91440" bIns="91440">
            <a:noAutofit/>
          </a:bodyPr>
          <a:lstStyle>
            <a:lvl1pPr marL="0" indent="0">
              <a:spcBef>
                <a:spcPts val="1200"/>
              </a:spcBef>
              <a:spcAft>
                <a:spcPts val="60"/>
              </a:spcAft>
              <a:buNone/>
              <a:defRPr sz="1800">
                <a:solidFill>
                  <a:schemeClr val="bg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12" name="Content Placeholder 2">
            <a:extLst>
              <a:ext uri="{FF2B5EF4-FFF2-40B4-BE49-F238E27FC236}">
                <a16:creationId xmlns:a16="http://schemas.microsoft.com/office/drawing/2014/main" id="{C563E755-9A43-BCF9-FC26-D2B9312D44A8}"/>
              </a:ext>
            </a:extLst>
          </p:cNvPr>
          <p:cNvSpPr>
            <a:spLocks noGrp="1"/>
          </p:cNvSpPr>
          <p:nvPr>
            <p:ph sz="half" idx="18" hasCustomPrompt="1"/>
          </p:nvPr>
        </p:nvSpPr>
        <p:spPr>
          <a:xfrm>
            <a:off x="9069571" y="1629508"/>
            <a:ext cx="2737553" cy="4179621"/>
          </a:xfrm>
        </p:spPr>
        <p:txBody>
          <a:bodyPr lIns="182880" tIns="91440" rIns="91440" bIns="91440">
            <a:noAutofit/>
          </a:bodyPr>
          <a:lstStyle>
            <a:lvl1pPr marL="0" indent="0">
              <a:spcBef>
                <a:spcPts val="1200"/>
              </a:spcBef>
              <a:spcAft>
                <a:spcPts val="60"/>
              </a:spcAft>
              <a:buNone/>
              <a:defRPr sz="1800">
                <a:solidFill>
                  <a:schemeClr val="bg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pic>
        <p:nvPicPr>
          <p:cNvPr id="2" name="Picture 1" descr="White text on a black background&#10;&#10;Description automatically generated">
            <a:extLst>
              <a:ext uri="{FF2B5EF4-FFF2-40B4-BE49-F238E27FC236}">
                <a16:creationId xmlns:a16="http://schemas.microsoft.com/office/drawing/2014/main" id="{6C255948-843E-49EC-B0C3-9B19170E207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82815" y="6416676"/>
            <a:ext cx="1834910" cy="333620"/>
          </a:xfrm>
          <a:prstGeom prst="rect">
            <a:avLst/>
          </a:prstGeom>
        </p:spPr>
      </p:pic>
    </p:spTree>
    <p:extLst>
      <p:ext uri="{BB962C8B-B14F-4D97-AF65-F5344CB8AC3E}">
        <p14:creationId xmlns:p14="http://schemas.microsoft.com/office/powerpoint/2010/main" val="14345816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Column Green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7CE54-A067-C608-8071-D9BFAF60EA84}"/>
              </a:ext>
            </a:extLst>
          </p:cNvPr>
          <p:cNvSpPr>
            <a:spLocks noGrp="1"/>
          </p:cNvSpPr>
          <p:nvPr>
            <p:ph type="title" hasCustomPrompt="1"/>
          </p:nvPr>
        </p:nvSpPr>
        <p:spPr>
          <a:xfrm>
            <a:off x="314692" y="365125"/>
            <a:ext cx="11492432" cy="886397"/>
          </a:xfrm>
        </p:spPr>
        <p:txBody>
          <a:bodyPr>
            <a:noAutofit/>
          </a:bodyPr>
          <a:lstStyle>
            <a:lvl1pPr>
              <a:defRPr>
                <a:solidFill>
                  <a:schemeClr val="tx1"/>
                </a:solidFill>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2" y="2151529"/>
            <a:ext cx="5528426" cy="3805518"/>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solidFill>
                  <a:schemeClr val="tx1"/>
                </a:solidFill>
              </a:defRPr>
            </a:lvl5pPr>
          </a:lstStyle>
          <a:p>
            <a:r>
              <a:rPr lang="en-US" dirty="0"/>
              <a:t>Place content here</a:t>
            </a:r>
          </a:p>
        </p:txBody>
      </p:sp>
      <p:sp>
        <p:nvSpPr>
          <p:cNvPr id="4" name="Content Placeholder 3">
            <a:extLst>
              <a:ext uri="{FF2B5EF4-FFF2-40B4-BE49-F238E27FC236}">
                <a16:creationId xmlns:a16="http://schemas.microsoft.com/office/drawing/2014/main" id="{F8961C74-5281-AA62-3E0D-EBE314E66ADF}"/>
              </a:ext>
            </a:extLst>
          </p:cNvPr>
          <p:cNvSpPr>
            <a:spLocks noGrp="1"/>
          </p:cNvSpPr>
          <p:nvPr>
            <p:ph sz="half" idx="2" hasCustomPrompt="1"/>
          </p:nvPr>
        </p:nvSpPr>
        <p:spPr>
          <a:xfrm>
            <a:off x="6237905" y="2151529"/>
            <a:ext cx="5534113" cy="3805518"/>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solidFill>
                  <a:schemeClr val="tx1"/>
                </a:solidFill>
              </a:defRPr>
            </a:lvl5pPr>
          </a:lstStyle>
          <a:p>
            <a:r>
              <a:rPr lang="en-US" dirty="0"/>
              <a:t>Place content here</a:t>
            </a:r>
          </a:p>
        </p:txBody>
      </p:sp>
      <p:sp>
        <p:nvSpPr>
          <p:cNvPr id="5" name="Text Placeholder 212">
            <a:extLst>
              <a:ext uri="{FF2B5EF4-FFF2-40B4-BE49-F238E27FC236}">
                <a16:creationId xmlns:a16="http://schemas.microsoft.com/office/drawing/2014/main" id="{E5D92591-51DF-3209-1704-154E381BA6FD}"/>
              </a:ext>
            </a:extLst>
          </p:cNvPr>
          <p:cNvSpPr>
            <a:spLocks noGrp="1"/>
          </p:cNvSpPr>
          <p:nvPr>
            <p:ph type="body" sz="quarter" idx="13" hasCustomPrompt="1"/>
          </p:nvPr>
        </p:nvSpPr>
        <p:spPr>
          <a:xfrm>
            <a:off x="314691" y="1636713"/>
            <a:ext cx="5534113"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
        <p:nvSpPr>
          <p:cNvPr id="6" name="Text Placeholder 212">
            <a:extLst>
              <a:ext uri="{FF2B5EF4-FFF2-40B4-BE49-F238E27FC236}">
                <a16:creationId xmlns:a16="http://schemas.microsoft.com/office/drawing/2014/main" id="{1322623F-B85A-91ED-9131-7E60FBA08AAC}"/>
              </a:ext>
            </a:extLst>
          </p:cNvPr>
          <p:cNvSpPr>
            <a:spLocks noGrp="1"/>
          </p:cNvSpPr>
          <p:nvPr>
            <p:ph type="body" sz="quarter" idx="14" hasCustomPrompt="1"/>
          </p:nvPr>
        </p:nvSpPr>
        <p:spPr>
          <a:xfrm>
            <a:off x="6238429" y="1636672"/>
            <a:ext cx="5534113"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Tree>
    <p:extLst>
      <p:ext uri="{BB962C8B-B14F-4D97-AF65-F5344CB8AC3E}">
        <p14:creationId xmlns:p14="http://schemas.microsoft.com/office/powerpoint/2010/main" val="20008359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Column Green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7CE54-A067-C608-8071-D9BFAF60EA84}"/>
              </a:ext>
            </a:extLst>
          </p:cNvPr>
          <p:cNvSpPr>
            <a:spLocks noGrp="1"/>
          </p:cNvSpPr>
          <p:nvPr>
            <p:ph type="title" hasCustomPrompt="1"/>
          </p:nvPr>
        </p:nvSpPr>
        <p:spPr>
          <a:xfrm>
            <a:off x="314692" y="365125"/>
            <a:ext cx="11492432" cy="886397"/>
          </a:xfrm>
        </p:spPr>
        <p:txBody>
          <a:bodyPr>
            <a:noAutofit/>
          </a:bodyPr>
          <a:lstStyle>
            <a:lvl1pPr>
              <a:defRPr>
                <a:solidFill>
                  <a:schemeClr val="tx1"/>
                </a:solidFill>
                <a:latin typeface="+mj-lt"/>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2" y="2191870"/>
            <a:ext cx="3650690" cy="3617259"/>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28" name="Content Placeholder 2">
            <a:extLst>
              <a:ext uri="{FF2B5EF4-FFF2-40B4-BE49-F238E27FC236}">
                <a16:creationId xmlns:a16="http://schemas.microsoft.com/office/drawing/2014/main" id="{91B561D3-B6AC-5C9F-026F-E37DD262A783}"/>
              </a:ext>
            </a:extLst>
          </p:cNvPr>
          <p:cNvSpPr>
            <a:spLocks noGrp="1"/>
          </p:cNvSpPr>
          <p:nvPr>
            <p:ph sz="half" idx="14" hasCustomPrompt="1"/>
          </p:nvPr>
        </p:nvSpPr>
        <p:spPr>
          <a:xfrm>
            <a:off x="4228076" y="2191870"/>
            <a:ext cx="3646421" cy="3617259"/>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30" name="Content Placeholder 2">
            <a:extLst>
              <a:ext uri="{FF2B5EF4-FFF2-40B4-BE49-F238E27FC236}">
                <a16:creationId xmlns:a16="http://schemas.microsoft.com/office/drawing/2014/main" id="{0971FFF4-0C2D-A4E6-1474-3D6A4F0506DA}"/>
              </a:ext>
            </a:extLst>
          </p:cNvPr>
          <p:cNvSpPr>
            <a:spLocks noGrp="1"/>
          </p:cNvSpPr>
          <p:nvPr>
            <p:ph sz="half" idx="16" hasCustomPrompt="1"/>
          </p:nvPr>
        </p:nvSpPr>
        <p:spPr>
          <a:xfrm>
            <a:off x="8156060" y="2191870"/>
            <a:ext cx="3647391" cy="3617259"/>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4" name="Text Placeholder 212">
            <a:extLst>
              <a:ext uri="{FF2B5EF4-FFF2-40B4-BE49-F238E27FC236}">
                <a16:creationId xmlns:a16="http://schemas.microsoft.com/office/drawing/2014/main" id="{0EDE83FF-6880-0C2B-F666-A52972148FBD}"/>
              </a:ext>
            </a:extLst>
          </p:cNvPr>
          <p:cNvSpPr>
            <a:spLocks noGrp="1"/>
          </p:cNvSpPr>
          <p:nvPr>
            <p:ph type="body" sz="quarter" idx="13" hasCustomPrompt="1"/>
          </p:nvPr>
        </p:nvSpPr>
        <p:spPr>
          <a:xfrm>
            <a:off x="314691" y="1636713"/>
            <a:ext cx="3646421"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
        <p:nvSpPr>
          <p:cNvPr id="5" name="Text Placeholder 212">
            <a:extLst>
              <a:ext uri="{FF2B5EF4-FFF2-40B4-BE49-F238E27FC236}">
                <a16:creationId xmlns:a16="http://schemas.microsoft.com/office/drawing/2014/main" id="{8CEEB1B0-74A1-A9A5-0E01-2E2E2380F2DF}"/>
              </a:ext>
            </a:extLst>
          </p:cNvPr>
          <p:cNvSpPr>
            <a:spLocks noGrp="1"/>
          </p:cNvSpPr>
          <p:nvPr>
            <p:ph type="body" sz="quarter" idx="15" hasCustomPrompt="1"/>
          </p:nvPr>
        </p:nvSpPr>
        <p:spPr>
          <a:xfrm>
            <a:off x="4231283" y="1636713"/>
            <a:ext cx="3646421"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
        <p:nvSpPr>
          <p:cNvPr id="6" name="Text Placeholder 212">
            <a:extLst>
              <a:ext uri="{FF2B5EF4-FFF2-40B4-BE49-F238E27FC236}">
                <a16:creationId xmlns:a16="http://schemas.microsoft.com/office/drawing/2014/main" id="{1B1FC136-726A-E90A-AA01-55CC4CA7F5C6}"/>
              </a:ext>
            </a:extLst>
          </p:cNvPr>
          <p:cNvSpPr>
            <a:spLocks noGrp="1"/>
          </p:cNvSpPr>
          <p:nvPr>
            <p:ph type="body" sz="quarter" idx="17" hasCustomPrompt="1"/>
          </p:nvPr>
        </p:nvSpPr>
        <p:spPr>
          <a:xfrm>
            <a:off x="8159995" y="1636713"/>
            <a:ext cx="3646421"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Tree>
    <p:extLst>
      <p:ext uri="{BB962C8B-B14F-4D97-AF65-F5344CB8AC3E}">
        <p14:creationId xmlns:p14="http://schemas.microsoft.com/office/powerpoint/2010/main" val="14014456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Column Green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7CE54-A067-C608-8071-D9BFAF60EA84}"/>
              </a:ext>
            </a:extLst>
          </p:cNvPr>
          <p:cNvSpPr>
            <a:spLocks noGrp="1"/>
          </p:cNvSpPr>
          <p:nvPr>
            <p:ph type="title" hasCustomPrompt="1"/>
          </p:nvPr>
        </p:nvSpPr>
        <p:spPr>
          <a:xfrm>
            <a:off x="314692" y="365125"/>
            <a:ext cx="11492432" cy="886397"/>
          </a:xfrm>
        </p:spPr>
        <p:txBody>
          <a:bodyPr>
            <a:noAutofit/>
          </a:bodyPr>
          <a:lstStyle>
            <a:lvl1pPr>
              <a:defRPr>
                <a:solidFill>
                  <a:schemeClr val="tx1"/>
                </a:solidFill>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4692" y="2191870"/>
            <a:ext cx="2743968" cy="3617259"/>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28" name="Content Placeholder 2">
            <a:extLst>
              <a:ext uri="{FF2B5EF4-FFF2-40B4-BE49-F238E27FC236}">
                <a16:creationId xmlns:a16="http://schemas.microsoft.com/office/drawing/2014/main" id="{91B561D3-B6AC-5C9F-026F-E37DD262A783}"/>
              </a:ext>
            </a:extLst>
          </p:cNvPr>
          <p:cNvSpPr>
            <a:spLocks noGrp="1"/>
          </p:cNvSpPr>
          <p:nvPr>
            <p:ph sz="half" idx="14" hasCustomPrompt="1"/>
          </p:nvPr>
        </p:nvSpPr>
        <p:spPr>
          <a:xfrm>
            <a:off x="3237701" y="2191870"/>
            <a:ext cx="2740760" cy="3617259"/>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30" name="Content Placeholder 2">
            <a:extLst>
              <a:ext uri="{FF2B5EF4-FFF2-40B4-BE49-F238E27FC236}">
                <a16:creationId xmlns:a16="http://schemas.microsoft.com/office/drawing/2014/main" id="{0971FFF4-0C2D-A4E6-1474-3D6A4F0506DA}"/>
              </a:ext>
            </a:extLst>
          </p:cNvPr>
          <p:cNvSpPr>
            <a:spLocks noGrp="1"/>
          </p:cNvSpPr>
          <p:nvPr>
            <p:ph sz="half" idx="16" hasCustomPrompt="1"/>
          </p:nvPr>
        </p:nvSpPr>
        <p:spPr>
          <a:xfrm>
            <a:off x="6144032" y="2191870"/>
            <a:ext cx="2741489" cy="3617259"/>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3432" name="Content Placeholder 2">
            <a:extLst>
              <a:ext uri="{FF2B5EF4-FFF2-40B4-BE49-F238E27FC236}">
                <a16:creationId xmlns:a16="http://schemas.microsoft.com/office/drawing/2014/main" id="{13E0DCF4-21AE-4C71-696D-13E98DC66059}"/>
              </a:ext>
            </a:extLst>
          </p:cNvPr>
          <p:cNvSpPr>
            <a:spLocks noGrp="1"/>
          </p:cNvSpPr>
          <p:nvPr>
            <p:ph sz="half" idx="18" hasCustomPrompt="1"/>
          </p:nvPr>
        </p:nvSpPr>
        <p:spPr>
          <a:xfrm>
            <a:off x="9069571" y="2191870"/>
            <a:ext cx="2737553" cy="3617259"/>
          </a:xfrm>
        </p:spPr>
        <p:txBody>
          <a:bodyPr lIns="182880" tIns="91440" rIns="91440" bIns="91440">
            <a:noAutofit/>
          </a:bodyPr>
          <a:lstStyle>
            <a:lvl1pPr marL="0" indent="0">
              <a:spcBef>
                <a:spcPts val="1200"/>
              </a:spcBef>
              <a:spcAft>
                <a:spcPts val="60"/>
              </a:spcAft>
              <a:buNone/>
              <a:defRPr sz="1800">
                <a:solidFill>
                  <a:schemeClr val="tx1"/>
                </a:solidFill>
              </a:defRPr>
            </a:lvl1pPr>
            <a:lvl2pPr>
              <a:spcBef>
                <a:spcPts val="1200"/>
              </a:spcBef>
              <a:spcAft>
                <a:spcPts val="60"/>
              </a:spcAft>
              <a:defRPr sz="1600">
                <a:solidFill>
                  <a:schemeClr val="tx1"/>
                </a:solidFill>
              </a:defRPr>
            </a:lvl2pPr>
            <a:lvl3pPr>
              <a:spcBef>
                <a:spcPts val="1200"/>
              </a:spcBef>
              <a:spcAft>
                <a:spcPts val="60"/>
              </a:spcAft>
              <a:defRPr sz="1600">
                <a:solidFill>
                  <a:schemeClr val="tx1"/>
                </a:solidFill>
              </a:defRPr>
            </a:lvl3pPr>
            <a:lvl4pPr>
              <a:spcBef>
                <a:spcPts val="1200"/>
              </a:spcBef>
              <a:spcAft>
                <a:spcPts val="60"/>
              </a:spcAft>
              <a:defRPr sz="1600">
                <a:solidFill>
                  <a:schemeClr val="tx1"/>
                </a:solidFill>
              </a:defRPr>
            </a:lvl4pPr>
            <a:lvl5pPr>
              <a:spcBef>
                <a:spcPts val="1200"/>
              </a:spcBef>
              <a:spcAft>
                <a:spcPts val="60"/>
              </a:spcAft>
              <a:defRPr sz="1600"/>
            </a:lvl5pPr>
          </a:lstStyle>
          <a:p>
            <a:r>
              <a:rPr lang="en-US" dirty="0"/>
              <a:t>Place content here</a:t>
            </a:r>
          </a:p>
        </p:txBody>
      </p:sp>
      <p:sp>
        <p:nvSpPr>
          <p:cNvPr id="4" name="Text Placeholder 212">
            <a:extLst>
              <a:ext uri="{FF2B5EF4-FFF2-40B4-BE49-F238E27FC236}">
                <a16:creationId xmlns:a16="http://schemas.microsoft.com/office/drawing/2014/main" id="{A8FB3702-489D-7133-5029-0EED83D74255}"/>
              </a:ext>
            </a:extLst>
          </p:cNvPr>
          <p:cNvSpPr>
            <a:spLocks noGrp="1"/>
          </p:cNvSpPr>
          <p:nvPr>
            <p:ph type="body" sz="quarter" idx="13" hasCustomPrompt="1"/>
          </p:nvPr>
        </p:nvSpPr>
        <p:spPr>
          <a:xfrm>
            <a:off x="314692" y="1636713"/>
            <a:ext cx="2740760" cy="433965"/>
          </a:xfrm>
          <a:solidFill>
            <a:schemeClr val="tx2"/>
          </a:solidFill>
        </p:spPr>
        <p:txBody>
          <a:bodyPr wrap="square" lIns="182880" tIns="91440" rIns="91440" bIns="91440">
            <a:sp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
        <p:nvSpPr>
          <p:cNvPr id="5" name="Text Placeholder 212">
            <a:extLst>
              <a:ext uri="{FF2B5EF4-FFF2-40B4-BE49-F238E27FC236}">
                <a16:creationId xmlns:a16="http://schemas.microsoft.com/office/drawing/2014/main" id="{A472ABD6-D4AF-51A3-D274-EB02E1F7D698}"/>
              </a:ext>
            </a:extLst>
          </p:cNvPr>
          <p:cNvSpPr>
            <a:spLocks noGrp="1"/>
          </p:cNvSpPr>
          <p:nvPr>
            <p:ph type="body" sz="quarter" idx="15" hasCustomPrompt="1"/>
          </p:nvPr>
        </p:nvSpPr>
        <p:spPr>
          <a:xfrm>
            <a:off x="3237701" y="1636713"/>
            <a:ext cx="2740760"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
        <p:nvSpPr>
          <p:cNvPr id="6" name="Text Placeholder 212">
            <a:extLst>
              <a:ext uri="{FF2B5EF4-FFF2-40B4-BE49-F238E27FC236}">
                <a16:creationId xmlns:a16="http://schemas.microsoft.com/office/drawing/2014/main" id="{9B2846D9-98D8-E207-8370-E81B28729B49}"/>
              </a:ext>
            </a:extLst>
          </p:cNvPr>
          <p:cNvSpPr>
            <a:spLocks noGrp="1"/>
          </p:cNvSpPr>
          <p:nvPr>
            <p:ph type="body" sz="quarter" idx="17" hasCustomPrompt="1"/>
          </p:nvPr>
        </p:nvSpPr>
        <p:spPr>
          <a:xfrm>
            <a:off x="6144761" y="1636713"/>
            <a:ext cx="2740760"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
        <p:nvSpPr>
          <p:cNvPr id="7" name="Text Placeholder 212">
            <a:extLst>
              <a:ext uri="{FF2B5EF4-FFF2-40B4-BE49-F238E27FC236}">
                <a16:creationId xmlns:a16="http://schemas.microsoft.com/office/drawing/2014/main" id="{5A4E93FB-938D-13A6-A78B-46943641C35D}"/>
              </a:ext>
            </a:extLst>
          </p:cNvPr>
          <p:cNvSpPr>
            <a:spLocks noGrp="1"/>
          </p:cNvSpPr>
          <p:nvPr>
            <p:ph type="body" sz="quarter" idx="19" hasCustomPrompt="1"/>
          </p:nvPr>
        </p:nvSpPr>
        <p:spPr>
          <a:xfrm>
            <a:off x="9069571" y="1636713"/>
            <a:ext cx="2740760"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457200" indent="0">
              <a:buNone/>
              <a:defRPr sz="1800" b="1">
                <a:solidFill>
                  <a:schemeClr val="bg1"/>
                </a:solidFill>
              </a:defRPr>
            </a:lvl2pPr>
            <a:lvl3pPr marL="914400" indent="0">
              <a:buNone/>
              <a:defRPr sz="1800" b="1">
                <a:solidFill>
                  <a:schemeClr val="bg1"/>
                </a:solidFill>
              </a:defRPr>
            </a:lvl3pPr>
            <a:lvl4pPr marL="1371600" indent="0">
              <a:buNone/>
              <a:defRPr sz="1800" b="1">
                <a:solidFill>
                  <a:schemeClr val="bg1"/>
                </a:solidFill>
              </a:defRPr>
            </a:lvl4pPr>
            <a:lvl5pPr marL="1828800" indent="0">
              <a:buNone/>
              <a:defRPr sz="1800" b="1">
                <a:solidFill>
                  <a:schemeClr val="bg1"/>
                </a:solidFill>
              </a:defRPr>
            </a:lvl5pPr>
          </a:lstStyle>
          <a:p>
            <a:r>
              <a:rPr lang="en-US" dirty="0"/>
              <a:t>Place content here</a:t>
            </a:r>
          </a:p>
        </p:txBody>
      </p:sp>
    </p:spTree>
    <p:extLst>
      <p:ext uri="{BB962C8B-B14F-4D97-AF65-F5344CB8AC3E}">
        <p14:creationId xmlns:p14="http://schemas.microsoft.com/office/powerpoint/2010/main" val="4981882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Image Series A">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A0731A8F-A5F9-DD23-C897-CABCBA301C32}"/>
              </a:ext>
            </a:extLst>
          </p:cNvPr>
          <p:cNvSpPr/>
          <p:nvPr userDrawn="1"/>
        </p:nvSpPr>
        <p:spPr>
          <a:xfrm>
            <a:off x="0" y="2874040"/>
            <a:ext cx="12192000" cy="3983959"/>
          </a:xfrm>
          <a:custGeom>
            <a:avLst/>
            <a:gdLst>
              <a:gd name="connsiteX0" fmla="*/ 0 w 12192000"/>
              <a:gd name="connsiteY0" fmla="*/ 0 h 3728466"/>
              <a:gd name="connsiteX1" fmla="*/ 12192000 w 12192000"/>
              <a:gd name="connsiteY1" fmla="*/ 0 h 3728466"/>
              <a:gd name="connsiteX2" fmla="*/ 12192000 w 12192000"/>
              <a:gd name="connsiteY2" fmla="*/ 3728466 h 3728466"/>
              <a:gd name="connsiteX3" fmla="*/ 0 w 12192000"/>
              <a:gd name="connsiteY3" fmla="*/ 3728466 h 3728466"/>
            </a:gdLst>
            <a:ahLst/>
            <a:cxnLst>
              <a:cxn ang="0">
                <a:pos x="connsiteX0" y="connsiteY0"/>
              </a:cxn>
              <a:cxn ang="0">
                <a:pos x="connsiteX1" y="connsiteY1"/>
              </a:cxn>
              <a:cxn ang="0">
                <a:pos x="connsiteX2" y="connsiteY2"/>
              </a:cxn>
              <a:cxn ang="0">
                <a:pos x="connsiteX3" y="connsiteY3"/>
              </a:cxn>
            </a:cxnLst>
            <a:rect l="l" t="t" r="r" b="b"/>
            <a:pathLst>
              <a:path w="12192000" h="3728466">
                <a:moveTo>
                  <a:pt x="0" y="0"/>
                </a:moveTo>
                <a:lnTo>
                  <a:pt x="12192000" y="0"/>
                </a:lnTo>
                <a:lnTo>
                  <a:pt x="12192000" y="3728466"/>
                </a:lnTo>
                <a:lnTo>
                  <a:pt x="0" y="3728466"/>
                </a:lnTo>
                <a:close/>
              </a:path>
            </a:pathLst>
          </a:custGeom>
          <a:solidFill>
            <a:schemeClr val="tx2"/>
          </a:solidFill>
          <a:ln w="0" cap="flat">
            <a:noFill/>
            <a:prstDash val="solid"/>
            <a:miter/>
          </a:ln>
        </p:spPr>
        <p:txBody>
          <a:bodyPr rtlCol="0" anchor="ctr"/>
          <a:lstStyle/>
          <a:p>
            <a:endParaRPr lang="en-US" dirty="0">
              <a:latin typeface="Aptos Light" panose="020B0004020202020204" pitchFamily="34" charset="0"/>
            </a:endParaRPr>
          </a:p>
        </p:txBody>
      </p:sp>
      <p:sp>
        <p:nvSpPr>
          <p:cNvPr id="361" name="Picture Placeholder 360">
            <a:extLst>
              <a:ext uri="{FF2B5EF4-FFF2-40B4-BE49-F238E27FC236}">
                <a16:creationId xmlns:a16="http://schemas.microsoft.com/office/drawing/2014/main" id="{BDA3E75D-82B9-D08B-2F03-A683518AC717}"/>
              </a:ext>
            </a:extLst>
          </p:cNvPr>
          <p:cNvSpPr>
            <a:spLocks noGrp="1" noChangeAspect="1"/>
          </p:cNvSpPr>
          <p:nvPr>
            <p:ph type="pic" sz="quarter" idx="12"/>
          </p:nvPr>
        </p:nvSpPr>
        <p:spPr>
          <a:xfrm>
            <a:off x="1069848" y="1645920"/>
            <a:ext cx="2923908" cy="2926080"/>
          </a:xfrm>
          <a:solidFill>
            <a:schemeClr val="bg2"/>
          </a:solidFill>
        </p:spPr>
        <p:txBody>
          <a:bodyPr/>
          <a:lstStyle>
            <a:lvl1pPr>
              <a:defRPr/>
            </a:lvl1pPr>
          </a:lstStyle>
          <a:p>
            <a:r>
              <a:rPr lang="en-US"/>
              <a:t>Click icon to add picture</a:t>
            </a:r>
            <a:endParaRPr lang="en-US" dirty="0"/>
          </a:p>
        </p:txBody>
      </p:sp>
      <p:sp>
        <p:nvSpPr>
          <p:cNvPr id="362" name="Picture Placeholder 360">
            <a:extLst>
              <a:ext uri="{FF2B5EF4-FFF2-40B4-BE49-F238E27FC236}">
                <a16:creationId xmlns:a16="http://schemas.microsoft.com/office/drawing/2014/main" id="{B61B4DFE-D0E9-B57A-176A-09A1C664C95C}"/>
              </a:ext>
            </a:extLst>
          </p:cNvPr>
          <p:cNvSpPr>
            <a:spLocks noGrp="1" noChangeAspect="1"/>
          </p:cNvSpPr>
          <p:nvPr>
            <p:ph type="pic" sz="quarter" idx="13"/>
          </p:nvPr>
        </p:nvSpPr>
        <p:spPr>
          <a:xfrm>
            <a:off x="4636008" y="1645920"/>
            <a:ext cx="2926080" cy="2926080"/>
          </a:xfrm>
          <a:solidFill>
            <a:schemeClr val="bg2"/>
          </a:solidFill>
        </p:spPr>
        <p:txBody>
          <a:bodyPr/>
          <a:lstStyle>
            <a:lvl1pPr>
              <a:defRPr/>
            </a:lvl1pPr>
          </a:lstStyle>
          <a:p>
            <a:r>
              <a:rPr lang="en-US"/>
              <a:t>Click icon to add picture</a:t>
            </a:r>
            <a:endParaRPr lang="en-US" dirty="0"/>
          </a:p>
        </p:txBody>
      </p:sp>
      <p:sp>
        <p:nvSpPr>
          <p:cNvPr id="363" name="Picture Placeholder 360">
            <a:extLst>
              <a:ext uri="{FF2B5EF4-FFF2-40B4-BE49-F238E27FC236}">
                <a16:creationId xmlns:a16="http://schemas.microsoft.com/office/drawing/2014/main" id="{174E554B-4BD8-EF29-58CE-4FB93A18B3CF}"/>
              </a:ext>
            </a:extLst>
          </p:cNvPr>
          <p:cNvSpPr>
            <a:spLocks noGrp="1" noChangeAspect="1"/>
          </p:cNvSpPr>
          <p:nvPr>
            <p:ph type="pic" sz="quarter" idx="14"/>
          </p:nvPr>
        </p:nvSpPr>
        <p:spPr>
          <a:xfrm>
            <a:off x="8202168" y="1645920"/>
            <a:ext cx="2926080" cy="2926080"/>
          </a:xfrm>
          <a:solidFill>
            <a:schemeClr val="bg2"/>
          </a:solidFill>
        </p:spPr>
        <p:txBody>
          <a:bodyPr/>
          <a:lstStyle>
            <a:lvl1pPr>
              <a:defRPr/>
            </a:lvl1pPr>
          </a:lstStyle>
          <a:p>
            <a:r>
              <a:rPr lang="en-US"/>
              <a:t>Click icon to add picture</a:t>
            </a:r>
            <a:endParaRPr lang="en-US" dirty="0"/>
          </a:p>
        </p:txBody>
      </p:sp>
      <p:sp>
        <p:nvSpPr>
          <p:cNvPr id="7" name="Title 6">
            <a:extLst>
              <a:ext uri="{FF2B5EF4-FFF2-40B4-BE49-F238E27FC236}">
                <a16:creationId xmlns:a16="http://schemas.microsoft.com/office/drawing/2014/main" id="{6E6634D6-1ACC-26AC-A117-291B7F184582}"/>
              </a:ext>
            </a:extLst>
          </p:cNvPr>
          <p:cNvSpPr>
            <a:spLocks noGrp="1"/>
          </p:cNvSpPr>
          <p:nvPr>
            <p:ph type="title" hasCustomPrompt="1"/>
          </p:nvPr>
        </p:nvSpPr>
        <p:spPr>
          <a:xfrm>
            <a:off x="314692" y="365125"/>
            <a:ext cx="11492432" cy="886397"/>
          </a:xfrm>
        </p:spPr>
        <p:txBody>
          <a:bodyPr>
            <a:noAutofit/>
          </a:bodyPr>
          <a:lstStyle>
            <a:lvl1pPr>
              <a:defRPr>
                <a:latin typeface="+mj-lt"/>
              </a:defRPr>
            </a:lvl1pPr>
          </a:lstStyle>
          <a:p>
            <a:r>
              <a:rPr lang="en-US" dirty="0"/>
              <a:t>One-sentence headline stating the main takeaway message</a:t>
            </a:r>
          </a:p>
        </p:txBody>
      </p:sp>
      <p:sp>
        <p:nvSpPr>
          <p:cNvPr id="3" name="Rectangle 6">
            <a:extLst>
              <a:ext uri="{FF2B5EF4-FFF2-40B4-BE49-F238E27FC236}">
                <a16:creationId xmlns:a16="http://schemas.microsoft.com/office/drawing/2014/main" id="{AB6D4833-11C2-F073-A788-EE5CF0875463}"/>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9" name="Text Placeholder 364">
            <a:extLst>
              <a:ext uri="{FF2B5EF4-FFF2-40B4-BE49-F238E27FC236}">
                <a16:creationId xmlns:a16="http://schemas.microsoft.com/office/drawing/2014/main" id="{87DB2D28-593F-795D-4528-4F36687F3FCB}"/>
              </a:ext>
            </a:extLst>
          </p:cNvPr>
          <p:cNvSpPr>
            <a:spLocks noGrp="1"/>
          </p:cNvSpPr>
          <p:nvPr>
            <p:ph type="body" sz="quarter" idx="18" hasCustomPrompt="1"/>
          </p:nvPr>
        </p:nvSpPr>
        <p:spPr>
          <a:xfrm>
            <a:off x="1335024"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10" name="Text Placeholder 364">
            <a:extLst>
              <a:ext uri="{FF2B5EF4-FFF2-40B4-BE49-F238E27FC236}">
                <a16:creationId xmlns:a16="http://schemas.microsoft.com/office/drawing/2014/main" id="{7376F770-679C-5A79-745B-C16311760FBF}"/>
              </a:ext>
            </a:extLst>
          </p:cNvPr>
          <p:cNvSpPr>
            <a:spLocks noGrp="1"/>
          </p:cNvSpPr>
          <p:nvPr>
            <p:ph type="body" sz="quarter" idx="19" hasCustomPrompt="1"/>
          </p:nvPr>
        </p:nvSpPr>
        <p:spPr>
          <a:xfrm>
            <a:off x="4906516"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11" name="Text Placeholder 364">
            <a:extLst>
              <a:ext uri="{FF2B5EF4-FFF2-40B4-BE49-F238E27FC236}">
                <a16:creationId xmlns:a16="http://schemas.microsoft.com/office/drawing/2014/main" id="{BE984742-C45A-DB0D-15F8-E82D7B9C2FC6}"/>
              </a:ext>
            </a:extLst>
          </p:cNvPr>
          <p:cNvSpPr>
            <a:spLocks noGrp="1"/>
          </p:cNvSpPr>
          <p:nvPr>
            <p:ph type="body" sz="quarter" idx="20" hasCustomPrompt="1"/>
          </p:nvPr>
        </p:nvSpPr>
        <p:spPr>
          <a:xfrm>
            <a:off x="8458200"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pic>
        <p:nvPicPr>
          <p:cNvPr id="4" name="Picture 3" descr="White text on a black background&#10;&#10;Description automatically generated">
            <a:extLst>
              <a:ext uri="{FF2B5EF4-FFF2-40B4-BE49-F238E27FC236}">
                <a16:creationId xmlns:a16="http://schemas.microsoft.com/office/drawing/2014/main" id="{637F376A-E4A2-AB64-38FD-718380B7B83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82815" y="6416676"/>
            <a:ext cx="1834910" cy="333620"/>
          </a:xfrm>
          <a:prstGeom prst="rect">
            <a:avLst/>
          </a:prstGeom>
        </p:spPr>
      </p:pic>
    </p:spTree>
    <p:extLst>
      <p:ext uri="{BB962C8B-B14F-4D97-AF65-F5344CB8AC3E}">
        <p14:creationId xmlns:p14="http://schemas.microsoft.com/office/powerpoint/2010/main" val="20681992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Image Series B">
    <p:spTree>
      <p:nvGrpSpPr>
        <p:cNvPr id="1" name=""/>
        <p:cNvGrpSpPr/>
        <p:nvPr/>
      </p:nvGrpSpPr>
      <p:grpSpPr>
        <a:xfrm>
          <a:off x="0" y="0"/>
          <a:ext cx="0" cy="0"/>
          <a:chOff x="0" y="0"/>
          <a:chExt cx="0" cy="0"/>
        </a:xfrm>
      </p:grpSpPr>
      <p:pic>
        <p:nvPicPr>
          <p:cNvPr id="17" name="Graphic 285">
            <a:extLst>
              <a:ext uri="{FF2B5EF4-FFF2-40B4-BE49-F238E27FC236}">
                <a16:creationId xmlns:a16="http://schemas.microsoft.com/office/drawing/2014/main" id="{33C27B49-A27E-0D8E-47DA-07C46ED6F876}"/>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65D5DB1-B0F4-39A7-9E5F-343BB17944E4}"/>
              </a:ext>
            </a:extLst>
          </p:cNvPr>
          <p:cNvSpPr>
            <a:spLocks noGrp="1"/>
          </p:cNvSpPr>
          <p:nvPr>
            <p:ph type="title" hasCustomPrompt="1"/>
          </p:nvPr>
        </p:nvSpPr>
        <p:spPr>
          <a:xfrm>
            <a:off x="314692" y="365125"/>
            <a:ext cx="11685523" cy="886397"/>
          </a:xfrm>
        </p:spPr>
        <p:txBody>
          <a:bodyPr>
            <a:noAutofit/>
          </a:bodyPr>
          <a:lstStyle>
            <a:lvl1pPr>
              <a:defRPr b="1">
                <a:solidFill>
                  <a:schemeClr val="bg1"/>
                </a:solidFill>
              </a:defRPr>
            </a:lvl1pPr>
          </a:lstStyle>
          <a:p>
            <a:r>
              <a:rPr lang="en-US" dirty="0"/>
              <a:t>One-sentence headline stating the main takeaway message</a:t>
            </a:r>
          </a:p>
        </p:txBody>
      </p:sp>
      <p:sp>
        <p:nvSpPr>
          <p:cNvPr id="4" name="Rectangle 6">
            <a:extLst>
              <a:ext uri="{FF2B5EF4-FFF2-40B4-BE49-F238E27FC236}">
                <a16:creationId xmlns:a16="http://schemas.microsoft.com/office/drawing/2014/main" id="{DAF7721B-92F3-10FF-5A89-459D1C6BA969}"/>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5" name="Picture Placeholder 360">
            <a:extLst>
              <a:ext uri="{FF2B5EF4-FFF2-40B4-BE49-F238E27FC236}">
                <a16:creationId xmlns:a16="http://schemas.microsoft.com/office/drawing/2014/main" id="{B6C3CAB0-9F19-5F7D-262F-075849CDF9D2}"/>
              </a:ext>
            </a:extLst>
          </p:cNvPr>
          <p:cNvSpPr>
            <a:spLocks noGrp="1" noChangeAspect="1"/>
          </p:cNvSpPr>
          <p:nvPr>
            <p:ph type="pic" sz="quarter" idx="12"/>
          </p:nvPr>
        </p:nvSpPr>
        <p:spPr>
          <a:xfrm>
            <a:off x="1069848" y="1645920"/>
            <a:ext cx="2923908" cy="2926080"/>
          </a:xfrm>
          <a:solidFill>
            <a:schemeClr val="bg2"/>
          </a:solidFill>
        </p:spPr>
        <p:txBody>
          <a:bodyPr/>
          <a:lstStyle>
            <a:lvl1pPr>
              <a:defRPr/>
            </a:lvl1pPr>
          </a:lstStyle>
          <a:p>
            <a:r>
              <a:rPr lang="en-US"/>
              <a:t>Click icon to add picture</a:t>
            </a:r>
            <a:endParaRPr lang="en-US" dirty="0"/>
          </a:p>
        </p:txBody>
      </p:sp>
      <p:sp>
        <p:nvSpPr>
          <p:cNvPr id="12" name="Picture Placeholder 360">
            <a:extLst>
              <a:ext uri="{FF2B5EF4-FFF2-40B4-BE49-F238E27FC236}">
                <a16:creationId xmlns:a16="http://schemas.microsoft.com/office/drawing/2014/main" id="{F6D66F89-B82D-509A-9415-1271514F009C}"/>
              </a:ext>
            </a:extLst>
          </p:cNvPr>
          <p:cNvSpPr>
            <a:spLocks noGrp="1" noChangeAspect="1"/>
          </p:cNvSpPr>
          <p:nvPr>
            <p:ph type="pic" sz="quarter" idx="13"/>
          </p:nvPr>
        </p:nvSpPr>
        <p:spPr>
          <a:xfrm>
            <a:off x="4636008" y="1645920"/>
            <a:ext cx="2926080" cy="2926080"/>
          </a:xfrm>
          <a:solidFill>
            <a:schemeClr val="bg2"/>
          </a:solidFill>
        </p:spPr>
        <p:txBody>
          <a:bodyPr/>
          <a:lstStyle>
            <a:lvl1pPr>
              <a:defRPr/>
            </a:lvl1pPr>
          </a:lstStyle>
          <a:p>
            <a:r>
              <a:rPr lang="en-US"/>
              <a:t>Click icon to add picture</a:t>
            </a:r>
            <a:endParaRPr lang="en-US" dirty="0"/>
          </a:p>
        </p:txBody>
      </p:sp>
      <p:sp>
        <p:nvSpPr>
          <p:cNvPr id="13" name="Picture Placeholder 360">
            <a:extLst>
              <a:ext uri="{FF2B5EF4-FFF2-40B4-BE49-F238E27FC236}">
                <a16:creationId xmlns:a16="http://schemas.microsoft.com/office/drawing/2014/main" id="{5B2950D5-5445-9250-7264-D5F1C7CFF621}"/>
              </a:ext>
            </a:extLst>
          </p:cNvPr>
          <p:cNvSpPr>
            <a:spLocks noGrp="1" noChangeAspect="1"/>
          </p:cNvSpPr>
          <p:nvPr>
            <p:ph type="pic" sz="quarter" idx="14"/>
          </p:nvPr>
        </p:nvSpPr>
        <p:spPr>
          <a:xfrm>
            <a:off x="8202168" y="1645920"/>
            <a:ext cx="2926080" cy="2926080"/>
          </a:xfrm>
          <a:solidFill>
            <a:schemeClr val="bg2"/>
          </a:solidFill>
        </p:spPr>
        <p:txBody>
          <a:bodyPr/>
          <a:lstStyle>
            <a:lvl1pPr>
              <a:defRPr/>
            </a:lvl1pPr>
          </a:lstStyle>
          <a:p>
            <a:r>
              <a:rPr lang="en-US"/>
              <a:t>Click icon to add picture</a:t>
            </a:r>
            <a:endParaRPr lang="en-US" dirty="0"/>
          </a:p>
        </p:txBody>
      </p:sp>
      <p:sp>
        <p:nvSpPr>
          <p:cNvPr id="14" name="Text Placeholder 364">
            <a:extLst>
              <a:ext uri="{FF2B5EF4-FFF2-40B4-BE49-F238E27FC236}">
                <a16:creationId xmlns:a16="http://schemas.microsoft.com/office/drawing/2014/main" id="{00EE450A-4A48-CD8F-195B-EFA7253FE339}"/>
              </a:ext>
            </a:extLst>
          </p:cNvPr>
          <p:cNvSpPr>
            <a:spLocks noGrp="1"/>
          </p:cNvSpPr>
          <p:nvPr>
            <p:ph type="body" sz="quarter" idx="18" hasCustomPrompt="1"/>
          </p:nvPr>
        </p:nvSpPr>
        <p:spPr>
          <a:xfrm>
            <a:off x="1335024"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15" name="Text Placeholder 364">
            <a:extLst>
              <a:ext uri="{FF2B5EF4-FFF2-40B4-BE49-F238E27FC236}">
                <a16:creationId xmlns:a16="http://schemas.microsoft.com/office/drawing/2014/main" id="{6D24BE53-367A-F7EE-4A10-86C720DD949F}"/>
              </a:ext>
            </a:extLst>
          </p:cNvPr>
          <p:cNvSpPr>
            <a:spLocks noGrp="1"/>
          </p:cNvSpPr>
          <p:nvPr>
            <p:ph type="body" sz="quarter" idx="19" hasCustomPrompt="1"/>
          </p:nvPr>
        </p:nvSpPr>
        <p:spPr>
          <a:xfrm>
            <a:off x="4906516"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16" name="Text Placeholder 364">
            <a:extLst>
              <a:ext uri="{FF2B5EF4-FFF2-40B4-BE49-F238E27FC236}">
                <a16:creationId xmlns:a16="http://schemas.microsoft.com/office/drawing/2014/main" id="{C5AB6D40-14EE-39E1-1C1E-DD4771CAD98A}"/>
              </a:ext>
            </a:extLst>
          </p:cNvPr>
          <p:cNvSpPr>
            <a:spLocks noGrp="1"/>
          </p:cNvSpPr>
          <p:nvPr>
            <p:ph type="body" sz="quarter" idx="20" hasCustomPrompt="1"/>
          </p:nvPr>
        </p:nvSpPr>
        <p:spPr>
          <a:xfrm>
            <a:off x="8458200"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pic>
        <p:nvPicPr>
          <p:cNvPr id="6" name="Picture 5" descr="White text on a black background&#10;&#10;Description automatically generated">
            <a:extLst>
              <a:ext uri="{FF2B5EF4-FFF2-40B4-BE49-F238E27FC236}">
                <a16:creationId xmlns:a16="http://schemas.microsoft.com/office/drawing/2014/main" id="{19B4E507-BF01-38E3-AAC8-D8380974F5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82815" y="6416676"/>
            <a:ext cx="1834910" cy="333620"/>
          </a:xfrm>
          <a:prstGeom prst="rect">
            <a:avLst/>
          </a:prstGeom>
        </p:spPr>
      </p:pic>
    </p:spTree>
    <p:extLst>
      <p:ext uri="{BB962C8B-B14F-4D97-AF65-F5344CB8AC3E}">
        <p14:creationId xmlns:p14="http://schemas.microsoft.com/office/powerpoint/2010/main" val="6527932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Image Series C">
    <p:spTree>
      <p:nvGrpSpPr>
        <p:cNvPr id="1" name=""/>
        <p:cNvGrpSpPr/>
        <p:nvPr/>
      </p:nvGrpSpPr>
      <p:grpSpPr>
        <a:xfrm>
          <a:off x="0" y="0"/>
          <a:ext cx="0" cy="0"/>
          <a:chOff x="0" y="0"/>
          <a:chExt cx="0" cy="0"/>
        </a:xfrm>
      </p:grpSpPr>
      <p:sp>
        <p:nvSpPr>
          <p:cNvPr id="124" name="Freeform 123">
            <a:extLst>
              <a:ext uri="{FF2B5EF4-FFF2-40B4-BE49-F238E27FC236}">
                <a16:creationId xmlns:a16="http://schemas.microsoft.com/office/drawing/2014/main" id="{14819B2D-3933-9761-A0E0-F8A47EFAE83C}"/>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dirty="0">
              <a:latin typeface="Aptos Light" panose="020B0004020202020204" pitchFamily="34" charset="0"/>
            </a:endParaRPr>
          </a:p>
        </p:txBody>
      </p:sp>
      <p:sp>
        <p:nvSpPr>
          <p:cNvPr id="2" name="Title 1">
            <a:extLst>
              <a:ext uri="{FF2B5EF4-FFF2-40B4-BE49-F238E27FC236}">
                <a16:creationId xmlns:a16="http://schemas.microsoft.com/office/drawing/2014/main" id="{265D5DB1-B0F4-39A7-9E5F-343BB17944E4}"/>
              </a:ext>
            </a:extLst>
          </p:cNvPr>
          <p:cNvSpPr>
            <a:spLocks noGrp="1"/>
          </p:cNvSpPr>
          <p:nvPr>
            <p:ph type="title" hasCustomPrompt="1"/>
          </p:nvPr>
        </p:nvSpPr>
        <p:spPr>
          <a:xfrm>
            <a:off x="314692" y="365125"/>
            <a:ext cx="11685523" cy="917575"/>
          </a:xfrm>
        </p:spPr>
        <p:txBody>
          <a:bodyPr>
            <a:noAutofit/>
          </a:bodyPr>
          <a:lstStyle>
            <a:lvl1pPr>
              <a:defRPr b="1">
                <a:solidFill>
                  <a:schemeClr val="bg1"/>
                </a:solidFill>
              </a:defRPr>
            </a:lvl1pPr>
          </a:lstStyle>
          <a:p>
            <a:r>
              <a:rPr lang="en-US" dirty="0"/>
              <a:t>One-sentence headline stating the main takeaway message</a:t>
            </a:r>
          </a:p>
        </p:txBody>
      </p:sp>
      <p:sp>
        <p:nvSpPr>
          <p:cNvPr id="4" name="Rectangle 6">
            <a:extLst>
              <a:ext uri="{FF2B5EF4-FFF2-40B4-BE49-F238E27FC236}">
                <a16:creationId xmlns:a16="http://schemas.microsoft.com/office/drawing/2014/main" id="{DAF7721B-92F3-10FF-5A89-459D1C6BA969}"/>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5" name="Picture Placeholder 360">
            <a:extLst>
              <a:ext uri="{FF2B5EF4-FFF2-40B4-BE49-F238E27FC236}">
                <a16:creationId xmlns:a16="http://schemas.microsoft.com/office/drawing/2014/main" id="{62FE7C8B-D853-CA32-F02A-E0E431FE24C2}"/>
              </a:ext>
            </a:extLst>
          </p:cNvPr>
          <p:cNvSpPr>
            <a:spLocks noGrp="1" noChangeAspect="1"/>
          </p:cNvSpPr>
          <p:nvPr>
            <p:ph type="pic" sz="quarter" idx="12"/>
          </p:nvPr>
        </p:nvSpPr>
        <p:spPr>
          <a:xfrm>
            <a:off x="1069848" y="1645920"/>
            <a:ext cx="2923908" cy="2926080"/>
          </a:xfrm>
          <a:solidFill>
            <a:schemeClr val="bg2"/>
          </a:solidFill>
        </p:spPr>
        <p:txBody>
          <a:bodyPr/>
          <a:lstStyle>
            <a:lvl1pPr>
              <a:defRPr/>
            </a:lvl1pPr>
          </a:lstStyle>
          <a:p>
            <a:r>
              <a:rPr lang="en-US"/>
              <a:t>Click icon to add picture</a:t>
            </a:r>
            <a:endParaRPr lang="en-US" dirty="0"/>
          </a:p>
        </p:txBody>
      </p:sp>
      <p:sp>
        <p:nvSpPr>
          <p:cNvPr id="12" name="Picture Placeholder 360">
            <a:extLst>
              <a:ext uri="{FF2B5EF4-FFF2-40B4-BE49-F238E27FC236}">
                <a16:creationId xmlns:a16="http://schemas.microsoft.com/office/drawing/2014/main" id="{25985483-66E5-0277-9E8E-8234D001A489}"/>
              </a:ext>
            </a:extLst>
          </p:cNvPr>
          <p:cNvSpPr>
            <a:spLocks noGrp="1" noChangeAspect="1"/>
          </p:cNvSpPr>
          <p:nvPr>
            <p:ph type="pic" sz="quarter" idx="13"/>
          </p:nvPr>
        </p:nvSpPr>
        <p:spPr>
          <a:xfrm>
            <a:off x="4636008" y="1645920"/>
            <a:ext cx="2926080" cy="2926080"/>
          </a:xfrm>
          <a:solidFill>
            <a:schemeClr val="bg2"/>
          </a:solidFill>
        </p:spPr>
        <p:txBody>
          <a:bodyPr/>
          <a:lstStyle>
            <a:lvl1pPr>
              <a:defRPr/>
            </a:lvl1pPr>
          </a:lstStyle>
          <a:p>
            <a:r>
              <a:rPr lang="en-US"/>
              <a:t>Click icon to add picture</a:t>
            </a:r>
            <a:endParaRPr lang="en-US" dirty="0"/>
          </a:p>
        </p:txBody>
      </p:sp>
      <p:sp>
        <p:nvSpPr>
          <p:cNvPr id="13" name="Picture Placeholder 360">
            <a:extLst>
              <a:ext uri="{FF2B5EF4-FFF2-40B4-BE49-F238E27FC236}">
                <a16:creationId xmlns:a16="http://schemas.microsoft.com/office/drawing/2014/main" id="{E1C6DB72-7F04-7416-51DB-F05F0035A595}"/>
              </a:ext>
            </a:extLst>
          </p:cNvPr>
          <p:cNvSpPr>
            <a:spLocks noGrp="1" noChangeAspect="1"/>
          </p:cNvSpPr>
          <p:nvPr>
            <p:ph type="pic" sz="quarter" idx="14"/>
          </p:nvPr>
        </p:nvSpPr>
        <p:spPr>
          <a:xfrm>
            <a:off x="8202168" y="1645920"/>
            <a:ext cx="2926080" cy="2926080"/>
          </a:xfrm>
          <a:solidFill>
            <a:schemeClr val="bg2"/>
          </a:solidFill>
        </p:spPr>
        <p:txBody>
          <a:bodyPr/>
          <a:lstStyle>
            <a:lvl1pPr>
              <a:defRPr/>
            </a:lvl1pPr>
          </a:lstStyle>
          <a:p>
            <a:r>
              <a:rPr lang="en-US"/>
              <a:t>Click icon to add picture</a:t>
            </a:r>
            <a:endParaRPr lang="en-US" dirty="0"/>
          </a:p>
        </p:txBody>
      </p:sp>
      <p:sp>
        <p:nvSpPr>
          <p:cNvPr id="14" name="Text Placeholder 364">
            <a:extLst>
              <a:ext uri="{FF2B5EF4-FFF2-40B4-BE49-F238E27FC236}">
                <a16:creationId xmlns:a16="http://schemas.microsoft.com/office/drawing/2014/main" id="{D0DEB0A1-96DC-E93B-DFED-C24D86572DCE}"/>
              </a:ext>
            </a:extLst>
          </p:cNvPr>
          <p:cNvSpPr>
            <a:spLocks noGrp="1"/>
          </p:cNvSpPr>
          <p:nvPr>
            <p:ph type="body" sz="quarter" idx="18" hasCustomPrompt="1"/>
          </p:nvPr>
        </p:nvSpPr>
        <p:spPr>
          <a:xfrm>
            <a:off x="1335024"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15" name="Text Placeholder 364">
            <a:extLst>
              <a:ext uri="{FF2B5EF4-FFF2-40B4-BE49-F238E27FC236}">
                <a16:creationId xmlns:a16="http://schemas.microsoft.com/office/drawing/2014/main" id="{1A9B287A-BCA2-477B-B96F-5895AA3949FD}"/>
              </a:ext>
            </a:extLst>
          </p:cNvPr>
          <p:cNvSpPr>
            <a:spLocks noGrp="1"/>
          </p:cNvSpPr>
          <p:nvPr>
            <p:ph type="body" sz="quarter" idx="19" hasCustomPrompt="1"/>
          </p:nvPr>
        </p:nvSpPr>
        <p:spPr>
          <a:xfrm>
            <a:off x="4906516"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16" name="Text Placeholder 364">
            <a:extLst>
              <a:ext uri="{FF2B5EF4-FFF2-40B4-BE49-F238E27FC236}">
                <a16:creationId xmlns:a16="http://schemas.microsoft.com/office/drawing/2014/main" id="{058C8352-E125-59CC-3CDA-4422103AE837}"/>
              </a:ext>
            </a:extLst>
          </p:cNvPr>
          <p:cNvSpPr>
            <a:spLocks noGrp="1"/>
          </p:cNvSpPr>
          <p:nvPr>
            <p:ph type="body" sz="quarter" idx="20" hasCustomPrompt="1"/>
          </p:nvPr>
        </p:nvSpPr>
        <p:spPr>
          <a:xfrm>
            <a:off x="8458200" y="4727448"/>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pic>
        <p:nvPicPr>
          <p:cNvPr id="6" name="Picture 5" descr="White text on a black background&#10;&#10;Description automatically generated">
            <a:extLst>
              <a:ext uri="{FF2B5EF4-FFF2-40B4-BE49-F238E27FC236}">
                <a16:creationId xmlns:a16="http://schemas.microsoft.com/office/drawing/2014/main" id="{A37F9136-1277-D89B-C939-E7F549393FE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82815" y="6416676"/>
            <a:ext cx="1834910" cy="333620"/>
          </a:xfrm>
          <a:prstGeom prst="rect">
            <a:avLst/>
          </a:prstGeom>
        </p:spPr>
      </p:pic>
    </p:spTree>
    <p:extLst>
      <p:ext uri="{BB962C8B-B14F-4D97-AF65-F5344CB8AC3E}">
        <p14:creationId xmlns:p14="http://schemas.microsoft.com/office/powerpoint/2010/main" val="2966537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Image Series Stacked">
    <p:spTree>
      <p:nvGrpSpPr>
        <p:cNvPr id="1" name=""/>
        <p:cNvGrpSpPr/>
        <p:nvPr/>
      </p:nvGrpSpPr>
      <p:grpSpPr>
        <a:xfrm>
          <a:off x="0" y="0"/>
          <a:ext cx="0" cy="0"/>
          <a:chOff x="0" y="0"/>
          <a:chExt cx="0" cy="0"/>
        </a:xfrm>
      </p:grpSpPr>
      <p:sp>
        <p:nvSpPr>
          <p:cNvPr id="124" name="Freeform 123">
            <a:extLst>
              <a:ext uri="{FF2B5EF4-FFF2-40B4-BE49-F238E27FC236}">
                <a16:creationId xmlns:a16="http://schemas.microsoft.com/office/drawing/2014/main" id="{14819B2D-3933-9761-A0E0-F8A47EFAE83C}"/>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dirty="0">
              <a:latin typeface="Aptos Light" panose="020B0004020202020204" pitchFamily="34" charset="0"/>
            </a:endParaRPr>
          </a:p>
        </p:txBody>
      </p:sp>
      <p:sp>
        <p:nvSpPr>
          <p:cNvPr id="4" name="Rectangle 6">
            <a:extLst>
              <a:ext uri="{FF2B5EF4-FFF2-40B4-BE49-F238E27FC236}">
                <a16:creationId xmlns:a16="http://schemas.microsoft.com/office/drawing/2014/main" id="{DAF7721B-92F3-10FF-5A89-459D1C6BA969}"/>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9" name="Title 1">
            <a:extLst>
              <a:ext uri="{FF2B5EF4-FFF2-40B4-BE49-F238E27FC236}">
                <a16:creationId xmlns:a16="http://schemas.microsoft.com/office/drawing/2014/main" id="{F127BAF7-7A03-B6B3-4688-2EC146E8747D}"/>
              </a:ext>
            </a:extLst>
          </p:cNvPr>
          <p:cNvSpPr>
            <a:spLocks noGrp="1"/>
          </p:cNvSpPr>
          <p:nvPr>
            <p:ph type="title" hasCustomPrompt="1"/>
          </p:nvPr>
        </p:nvSpPr>
        <p:spPr>
          <a:xfrm>
            <a:off x="314692" y="365125"/>
            <a:ext cx="11492432" cy="886397"/>
          </a:xfrm>
        </p:spPr>
        <p:txBody>
          <a:bodyPr>
            <a:noAutofit/>
          </a:bodyPr>
          <a:lstStyle>
            <a:lvl1pPr>
              <a:defRPr>
                <a:solidFill>
                  <a:schemeClr val="bg1"/>
                </a:solidFill>
                <a:latin typeface="+mj-lt"/>
              </a:defRPr>
            </a:lvl1pPr>
          </a:lstStyle>
          <a:p>
            <a:r>
              <a:rPr lang="en-US" dirty="0"/>
              <a:t>One-sentence headline stating the main takeaway message</a:t>
            </a:r>
          </a:p>
        </p:txBody>
      </p:sp>
      <p:sp>
        <p:nvSpPr>
          <p:cNvPr id="17" name="Picture Placeholder 122">
            <a:extLst>
              <a:ext uri="{FF2B5EF4-FFF2-40B4-BE49-F238E27FC236}">
                <a16:creationId xmlns:a16="http://schemas.microsoft.com/office/drawing/2014/main" id="{87D78755-2DCD-D8CC-0E1B-26B8798C9E36}"/>
              </a:ext>
            </a:extLst>
          </p:cNvPr>
          <p:cNvSpPr>
            <a:spLocks noGrp="1"/>
          </p:cNvSpPr>
          <p:nvPr>
            <p:ph type="pic" sz="quarter" idx="15"/>
          </p:nvPr>
        </p:nvSpPr>
        <p:spPr>
          <a:xfrm>
            <a:off x="3707498" y="1371574"/>
            <a:ext cx="3075236" cy="1490472"/>
          </a:xfrm>
          <a:solidFill>
            <a:schemeClr val="bg2"/>
          </a:solidFill>
        </p:spPr>
        <p:txBody>
          <a:bodyPr/>
          <a:lstStyle>
            <a:lvl1pPr>
              <a:defRPr/>
            </a:lvl1pPr>
          </a:lstStyle>
          <a:p>
            <a:r>
              <a:rPr lang="en-US"/>
              <a:t>Click icon to add picture</a:t>
            </a:r>
            <a:endParaRPr lang="en-US" dirty="0"/>
          </a:p>
        </p:txBody>
      </p:sp>
      <p:sp>
        <p:nvSpPr>
          <p:cNvPr id="32" name="Picture Placeholder 122">
            <a:extLst>
              <a:ext uri="{FF2B5EF4-FFF2-40B4-BE49-F238E27FC236}">
                <a16:creationId xmlns:a16="http://schemas.microsoft.com/office/drawing/2014/main" id="{A646BC9C-4F8B-B5BA-4137-4E5CE8FA2E83}"/>
              </a:ext>
            </a:extLst>
          </p:cNvPr>
          <p:cNvSpPr>
            <a:spLocks noGrp="1"/>
          </p:cNvSpPr>
          <p:nvPr>
            <p:ph type="pic" sz="quarter" idx="23"/>
          </p:nvPr>
        </p:nvSpPr>
        <p:spPr>
          <a:xfrm>
            <a:off x="5451474" y="3039052"/>
            <a:ext cx="3075236" cy="1490472"/>
          </a:xfrm>
          <a:solidFill>
            <a:schemeClr val="bg2"/>
          </a:solidFill>
        </p:spPr>
        <p:txBody>
          <a:bodyPr/>
          <a:lstStyle>
            <a:lvl1pPr>
              <a:defRPr/>
            </a:lvl1pPr>
          </a:lstStyle>
          <a:p>
            <a:r>
              <a:rPr lang="en-US"/>
              <a:t>Click icon to add picture</a:t>
            </a:r>
            <a:endParaRPr lang="en-US" dirty="0"/>
          </a:p>
        </p:txBody>
      </p:sp>
      <p:sp>
        <p:nvSpPr>
          <p:cNvPr id="33" name="Picture Placeholder 122">
            <a:extLst>
              <a:ext uri="{FF2B5EF4-FFF2-40B4-BE49-F238E27FC236}">
                <a16:creationId xmlns:a16="http://schemas.microsoft.com/office/drawing/2014/main" id="{30C68DC1-70B2-C7B0-A2FE-80122E4F85AF}"/>
              </a:ext>
            </a:extLst>
          </p:cNvPr>
          <p:cNvSpPr>
            <a:spLocks noGrp="1"/>
          </p:cNvSpPr>
          <p:nvPr>
            <p:ph type="pic" sz="quarter" idx="24"/>
          </p:nvPr>
        </p:nvSpPr>
        <p:spPr>
          <a:xfrm>
            <a:off x="7196136" y="4707798"/>
            <a:ext cx="3075236" cy="1490472"/>
          </a:xfrm>
          <a:solidFill>
            <a:schemeClr val="bg2"/>
          </a:solidFill>
        </p:spPr>
        <p:txBody>
          <a:bodyPr/>
          <a:lstStyle>
            <a:lvl1pPr>
              <a:defRPr/>
            </a:lvl1pPr>
          </a:lstStyle>
          <a:p>
            <a:r>
              <a:rPr lang="en-US"/>
              <a:t>Click icon to add picture</a:t>
            </a:r>
            <a:endParaRPr lang="en-US" dirty="0"/>
          </a:p>
        </p:txBody>
      </p:sp>
      <p:sp>
        <p:nvSpPr>
          <p:cNvPr id="2" name="Text Placeholder 21">
            <a:extLst>
              <a:ext uri="{FF2B5EF4-FFF2-40B4-BE49-F238E27FC236}">
                <a16:creationId xmlns:a16="http://schemas.microsoft.com/office/drawing/2014/main" id="{46ACBB2B-C7F0-E810-9B2C-BD70D1820D4F}"/>
              </a:ext>
            </a:extLst>
          </p:cNvPr>
          <p:cNvSpPr>
            <a:spLocks noGrp="1"/>
          </p:cNvSpPr>
          <p:nvPr>
            <p:ph type="body" sz="quarter" idx="20" hasCustomPrompt="1"/>
          </p:nvPr>
        </p:nvSpPr>
        <p:spPr>
          <a:xfrm>
            <a:off x="1962830" y="1376146"/>
            <a:ext cx="1744662" cy="1485900"/>
          </a:xfrm>
          <a:solidFill>
            <a:schemeClr val="accent5"/>
          </a:solidFill>
        </p:spPr>
        <p:txBody>
          <a:bodyPr lIns="91440" tIns="182880" rIns="91440" bIns="182880">
            <a:noAutofit/>
          </a:bodyPr>
          <a:lstStyle>
            <a:lvl1pPr marL="0" indent="0" algn="l">
              <a:buNone/>
              <a:defRPr sz="1800" b="1">
                <a:solidFill>
                  <a:schemeClr val="tx1"/>
                </a:solidFill>
                <a:latin typeface="+mj-lt"/>
              </a:defRPr>
            </a:lvl1pPr>
            <a:lvl2pPr marL="457200" indent="0">
              <a:buNone/>
              <a:defRPr sz="1600">
                <a:solidFill>
                  <a:schemeClr val="bg1"/>
                </a:solidFill>
              </a:defRPr>
            </a:lvl2pPr>
            <a:lvl3pPr marL="914400" indent="0">
              <a:buNone/>
              <a:defRPr sz="1600">
                <a:solidFill>
                  <a:schemeClr val="bg1"/>
                </a:solidFill>
              </a:defRPr>
            </a:lvl3pPr>
            <a:lvl4pPr marL="1371600" indent="0">
              <a:buNone/>
              <a:defRPr sz="1600">
                <a:solidFill>
                  <a:schemeClr val="bg1"/>
                </a:solidFill>
              </a:defRPr>
            </a:lvl4pPr>
            <a:lvl5pPr marL="1828800" indent="0">
              <a:buNone/>
              <a:defRPr sz="1600">
                <a:solidFill>
                  <a:schemeClr val="bg1"/>
                </a:solidFill>
              </a:defRPr>
            </a:lvl5pPr>
          </a:lstStyle>
          <a:p>
            <a:r>
              <a:rPr lang="en-US" dirty="0"/>
              <a:t>Place content here</a:t>
            </a:r>
          </a:p>
        </p:txBody>
      </p:sp>
      <p:sp>
        <p:nvSpPr>
          <p:cNvPr id="6" name="Text Placeholder 21">
            <a:extLst>
              <a:ext uri="{FF2B5EF4-FFF2-40B4-BE49-F238E27FC236}">
                <a16:creationId xmlns:a16="http://schemas.microsoft.com/office/drawing/2014/main" id="{A5AB8117-0D0B-F4A2-5D9D-8D07A6153612}"/>
              </a:ext>
            </a:extLst>
          </p:cNvPr>
          <p:cNvSpPr>
            <a:spLocks noGrp="1"/>
          </p:cNvSpPr>
          <p:nvPr>
            <p:ph type="body" sz="quarter" idx="21" hasCustomPrompt="1"/>
          </p:nvPr>
        </p:nvSpPr>
        <p:spPr>
          <a:xfrm>
            <a:off x="3707492" y="3043624"/>
            <a:ext cx="1744662" cy="1485900"/>
          </a:xfrm>
          <a:solidFill>
            <a:schemeClr val="accent4"/>
          </a:solidFill>
        </p:spPr>
        <p:txBody>
          <a:bodyPr lIns="91440" tIns="182880" rIns="91440" bIns="182880">
            <a:noAutofit/>
          </a:bodyPr>
          <a:lstStyle>
            <a:lvl1pPr marL="0" indent="0" algn="l">
              <a:buNone/>
              <a:defRPr sz="1800" b="1">
                <a:solidFill>
                  <a:schemeClr val="tx1"/>
                </a:solidFill>
                <a:latin typeface="+mj-lt"/>
              </a:defRPr>
            </a:lvl1pPr>
            <a:lvl2pPr marL="457200" indent="0">
              <a:buNone/>
              <a:defRPr sz="1600">
                <a:solidFill>
                  <a:schemeClr val="bg1"/>
                </a:solidFill>
              </a:defRPr>
            </a:lvl2pPr>
            <a:lvl3pPr marL="914400" indent="0">
              <a:buNone/>
              <a:defRPr sz="1600">
                <a:solidFill>
                  <a:schemeClr val="bg1"/>
                </a:solidFill>
              </a:defRPr>
            </a:lvl3pPr>
            <a:lvl4pPr marL="1371600" indent="0">
              <a:buNone/>
              <a:defRPr sz="1600">
                <a:solidFill>
                  <a:schemeClr val="bg1"/>
                </a:solidFill>
              </a:defRPr>
            </a:lvl4pPr>
            <a:lvl5pPr marL="1828800" indent="0">
              <a:buNone/>
              <a:defRPr sz="1600">
                <a:solidFill>
                  <a:schemeClr val="bg1"/>
                </a:solidFill>
              </a:defRPr>
            </a:lvl5pPr>
          </a:lstStyle>
          <a:p>
            <a:r>
              <a:rPr lang="en-US" dirty="0"/>
              <a:t>Place content here</a:t>
            </a:r>
          </a:p>
        </p:txBody>
      </p:sp>
      <p:sp>
        <p:nvSpPr>
          <p:cNvPr id="8" name="Text Placeholder 21">
            <a:extLst>
              <a:ext uri="{FF2B5EF4-FFF2-40B4-BE49-F238E27FC236}">
                <a16:creationId xmlns:a16="http://schemas.microsoft.com/office/drawing/2014/main" id="{269DCCB0-CA4C-C341-313C-4C6AB851C3F8}"/>
              </a:ext>
            </a:extLst>
          </p:cNvPr>
          <p:cNvSpPr>
            <a:spLocks noGrp="1"/>
          </p:cNvSpPr>
          <p:nvPr>
            <p:ph type="body" sz="quarter" idx="22" hasCustomPrompt="1"/>
          </p:nvPr>
        </p:nvSpPr>
        <p:spPr>
          <a:xfrm>
            <a:off x="5451474" y="4712370"/>
            <a:ext cx="1744662" cy="1485900"/>
          </a:xfrm>
          <a:solidFill>
            <a:schemeClr val="accent3"/>
          </a:solidFill>
        </p:spPr>
        <p:txBody>
          <a:bodyPr lIns="91440" tIns="182880" rIns="91440" bIns="182880">
            <a:noAutofit/>
          </a:bodyPr>
          <a:lstStyle>
            <a:lvl1pPr marL="0" indent="0" algn="l">
              <a:buNone/>
              <a:defRPr sz="1800" b="1">
                <a:solidFill>
                  <a:schemeClr val="tx1"/>
                </a:solidFill>
                <a:latin typeface="+mj-lt"/>
              </a:defRPr>
            </a:lvl1pPr>
            <a:lvl2pPr marL="457200" indent="0">
              <a:buNone/>
              <a:defRPr sz="1600">
                <a:solidFill>
                  <a:schemeClr val="bg1"/>
                </a:solidFill>
              </a:defRPr>
            </a:lvl2pPr>
            <a:lvl3pPr marL="914400" indent="0">
              <a:buNone/>
              <a:defRPr sz="1600">
                <a:solidFill>
                  <a:schemeClr val="bg1"/>
                </a:solidFill>
              </a:defRPr>
            </a:lvl3pPr>
            <a:lvl4pPr marL="1371600" indent="0">
              <a:buNone/>
              <a:defRPr sz="1600">
                <a:solidFill>
                  <a:schemeClr val="bg1"/>
                </a:solidFill>
              </a:defRPr>
            </a:lvl4pPr>
            <a:lvl5pPr marL="1828800" indent="0">
              <a:buNone/>
              <a:defRPr sz="1600">
                <a:solidFill>
                  <a:schemeClr val="bg1"/>
                </a:solidFill>
              </a:defRPr>
            </a:lvl5pPr>
          </a:lstStyle>
          <a:p>
            <a:r>
              <a:rPr lang="en-US" dirty="0"/>
              <a:t>Place content here</a:t>
            </a:r>
          </a:p>
        </p:txBody>
      </p:sp>
      <p:pic>
        <p:nvPicPr>
          <p:cNvPr id="5" name="Picture 4" descr="White text on a black background&#10;&#10;Description automatically generated">
            <a:extLst>
              <a:ext uri="{FF2B5EF4-FFF2-40B4-BE49-F238E27FC236}">
                <a16:creationId xmlns:a16="http://schemas.microsoft.com/office/drawing/2014/main" id="{D365332D-B10B-403C-08B5-E19621E8288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82815" y="6416676"/>
            <a:ext cx="1834910" cy="333620"/>
          </a:xfrm>
          <a:prstGeom prst="rect">
            <a:avLst/>
          </a:prstGeom>
        </p:spPr>
      </p:pic>
    </p:spTree>
    <p:extLst>
      <p:ext uri="{BB962C8B-B14F-4D97-AF65-F5344CB8AC3E}">
        <p14:creationId xmlns:p14="http://schemas.microsoft.com/office/powerpoint/2010/main" val="17830676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Image Series Color Box">
    <p:spTree>
      <p:nvGrpSpPr>
        <p:cNvPr id="1" name=""/>
        <p:cNvGrpSpPr/>
        <p:nvPr/>
      </p:nvGrpSpPr>
      <p:grpSpPr>
        <a:xfrm>
          <a:off x="0" y="0"/>
          <a:ext cx="0" cy="0"/>
          <a:chOff x="0" y="0"/>
          <a:chExt cx="0" cy="0"/>
        </a:xfrm>
      </p:grpSpPr>
      <p:sp>
        <p:nvSpPr>
          <p:cNvPr id="12" name="Picture Placeholder 360">
            <a:extLst>
              <a:ext uri="{FF2B5EF4-FFF2-40B4-BE49-F238E27FC236}">
                <a16:creationId xmlns:a16="http://schemas.microsoft.com/office/drawing/2014/main" id="{406AFED2-ED49-1112-B21D-D2ECF913338D}"/>
              </a:ext>
            </a:extLst>
          </p:cNvPr>
          <p:cNvSpPr>
            <a:spLocks noGrp="1"/>
          </p:cNvSpPr>
          <p:nvPr>
            <p:ph type="pic" sz="quarter" idx="12"/>
          </p:nvPr>
        </p:nvSpPr>
        <p:spPr>
          <a:xfrm>
            <a:off x="3580965" y="1758896"/>
            <a:ext cx="2194560" cy="1874520"/>
          </a:xfrm>
          <a:solidFill>
            <a:schemeClr val="bg2"/>
          </a:solidFill>
        </p:spPr>
        <p:txBody>
          <a:bodyPr/>
          <a:lstStyle>
            <a:lvl1pPr>
              <a:defRPr/>
            </a:lvl1pPr>
          </a:lstStyle>
          <a:p>
            <a:r>
              <a:rPr lang="en-US"/>
              <a:t>Click icon to add picture</a:t>
            </a:r>
            <a:endParaRPr lang="en-US" dirty="0"/>
          </a:p>
        </p:txBody>
      </p:sp>
      <p:sp>
        <p:nvSpPr>
          <p:cNvPr id="13" name="Picture Placeholder 360">
            <a:extLst>
              <a:ext uri="{FF2B5EF4-FFF2-40B4-BE49-F238E27FC236}">
                <a16:creationId xmlns:a16="http://schemas.microsoft.com/office/drawing/2014/main" id="{939E5704-91D7-1C33-1BB9-D89551BB48DB}"/>
              </a:ext>
            </a:extLst>
          </p:cNvPr>
          <p:cNvSpPr>
            <a:spLocks noGrp="1"/>
          </p:cNvSpPr>
          <p:nvPr>
            <p:ph type="pic" sz="quarter" idx="13"/>
          </p:nvPr>
        </p:nvSpPr>
        <p:spPr>
          <a:xfrm>
            <a:off x="3580965" y="3911299"/>
            <a:ext cx="2194560" cy="1874520"/>
          </a:xfrm>
          <a:solidFill>
            <a:schemeClr val="bg2"/>
          </a:solidFill>
        </p:spPr>
        <p:txBody>
          <a:bodyPr/>
          <a:lstStyle>
            <a:lvl1pPr>
              <a:defRPr/>
            </a:lvl1pPr>
          </a:lstStyle>
          <a:p>
            <a:r>
              <a:rPr lang="en-US"/>
              <a:t>Click icon to add picture</a:t>
            </a:r>
            <a:endParaRPr lang="en-US" dirty="0"/>
          </a:p>
        </p:txBody>
      </p:sp>
      <p:sp>
        <p:nvSpPr>
          <p:cNvPr id="14" name="Picture Placeholder 360">
            <a:extLst>
              <a:ext uri="{FF2B5EF4-FFF2-40B4-BE49-F238E27FC236}">
                <a16:creationId xmlns:a16="http://schemas.microsoft.com/office/drawing/2014/main" id="{18357D60-C329-E014-7EC4-02AD7930A529}"/>
              </a:ext>
            </a:extLst>
          </p:cNvPr>
          <p:cNvSpPr>
            <a:spLocks noGrp="1"/>
          </p:cNvSpPr>
          <p:nvPr>
            <p:ph type="pic" sz="quarter" idx="14"/>
          </p:nvPr>
        </p:nvSpPr>
        <p:spPr>
          <a:xfrm>
            <a:off x="8521865" y="1758896"/>
            <a:ext cx="2194560" cy="1874520"/>
          </a:xfrm>
          <a:solidFill>
            <a:schemeClr val="bg2"/>
          </a:solidFill>
        </p:spPr>
        <p:txBody>
          <a:bodyPr/>
          <a:lstStyle>
            <a:lvl1pPr>
              <a:defRPr/>
            </a:lvl1pPr>
          </a:lstStyle>
          <a:p>
            <a:r>
              <a:rPr lang="en-US"/>
              <a:t>Click icon to add picture</a:t>
            </a:r>
            <a:endParaRPr lang="en-US" dirty="0"/>
          </a:p>
        </p:txBody>
      </p:sp>
      <p:sp>
        <p:nvSpPr>
          <p:cNvPr id="15" name="Picture Placeholder 360">
            <a:extLst>
              <a:ext uri="{FF2B5EF4-FFF2-40B4-BE49-F238E27FC236}">
                <a16:creationId xmlns:a16="http://schemas.microsoft.com/office/drawing/2014/main" id="{1823B7A0-FA70-81A4-C409-2C310328D23B}"/>
              </a:ext>
            </a:extLst>
          </p:cNvPr>
          <p:cNvSpPr>
            <a:spLocks noGrp="1"/>
          </p:cNvSpPr>
          <p:nvPr>
            <p:ph type="pic" sz="quarter" idx="15"/>
          </p:nvPr>
        </p:nvSpPr>
        <p:spPr>
          <a:xfrm>
            <a:off x="8521865" y="3911299"/>
            <a:ext cx="2194560" cy="1874520"/>
          </a:xfrm>
          <a:solidFill>
            <a:schemeClr val="bg2"/>
          </a:solidFill>
        </p:spPr>
        <p:txBody>
          <a:bodyPr/>
          <a:lstStyle>
            <a:lvl1pPr>
              <a:defRPr/>
            </a:lvl1pPr>
          </a:lstStyle>
          <a:p>
            <a:r>
              <a:rPr lang="en-US"/>
              <a:t>Click icon to add picture</a:t>
            </a:r>
            <a:endParaRPr lang="en-US" dirty="0"/>
          </a:p>
        </p:txBody>
      </p:sp>
      <p:sp>
        <p:nvSpPr>
          <p:cNvPr id="2" name="Title 1">
            <a:extLst>
              <a:ext uri="{FF2B5EF4-FFF2-40B4-BE49-F238E27FC236}">
                <a16:creationId xmlns:a16="http://schemas.microsoft.com/office/drawing/2014/main" id="{174EEC8D-F30D-2272-2A4E-CD93B0D75CC0}"/>
              </a:ext>
            </a:extLst>
          </p:cNvPr>
          <p:cNvSpPr>
            <a:spLocks noGrp="1"/>
          </p:cNvSpPr>
          <p:nvPr>
            <p:ph type="title" hasCustomPrompt="1"/>
          </p:nvPr>
        </p:nvSpPr>
        <p:spPr>
          <a:xfrm>
            <a:off x="314692" y="365125"/>
            <a:ext cx="11492432" cy="886397"/>
          </a:xfrm>
        </p:spPr>
        <p:txBody>
          <a:bodyPr/>
          <a:lstStyle>
            <a:lvl1pPr>
              <a:defRPr>
                <a:latin typeface="+mj-lt"/>
              </a:defRPr>
            </a:lvl1pPr>
          </a:lstStyle>
          <a:p>
            <a:r>
              <a:rPr lang="en-US" dirty="0"/>
              <a:t>One-sentence headline stating the main takeaway message</a:t>
            </a:r>
          </a:p>
        </p:txBody>
      </p:sp>
      <p:sp>
        <p:nvSpPr>
          <p:cNvPr id="24" name="Text Placeholder 22">
            <a:extLst>
              <a:ext uri="{FF2B5EF4-FFF2-40B4-BE49-F238E27FC236}">
                <a16:creationId xmlns:a16="http://schemas.microsoft.com/office/drawing/2014/main" id="{84D16B10-4114-3D13-50FC-848A8724398C}"/>
              </a:ext>
            </a:extLst>
          </p:cNvPr>
          <p:cNvSpPr>
            <a:spLocks noGrp="1"/>
          </p:cNvSpPr>
          <p:nvPr>
            <p:ph type="body" sz="quarter" idx="17" hasCustomPrompt="1"/>
          </p:nvPr>
        </p:nvSpPr>
        <p:spPr>
          <a:xfrm>
            <a:off x="1384410" y="3911299"/>
            <a:ext cx="2192338" cy="1873250"/>
          </a:xfrm>
          <a:solidFill>
            <a:schemeClr val="accent6"/>
          </a:solidFill>
        </p:spPr>
        <p:txBody>
          <a:bodyPr lIns="182880" tIns="182880" rIns="182880"/>
          <a:lstStyle>
            <a:lvl1pPr marL="0" indent="0">
              <a:buNone/>
              <a:defRPr sz="1800" b="1" i="0">
                <a:solidFill>
                  <a:schemeClr val="bg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27" name="Text Placeholder 22">
            <a:extLst>
              <a:ext uri="{FF2B5EF4-FFF2-40B4-BE49-F238E27FC236}">
                <a16:creationId xmlns:a16="http://schemas.microsoft.com/office/drawing/2014/main" id="{069C9FFD-3BEB-F410-9877-CC941D3224B1}"/>
              </a:ext>
            </a:extLst>
          </p:cNvPr>
          <p:cNvSpPr>
            <a:spLocks noGrp="1"/>
          </p:cNvSpPr>
          <p:nvPr>
            <p:ph type="body" sz="quarter" idx="18" hasCustomPrompt="1"/>
          </p:nvPr>
        </p:nvSpPr>
        <p:spPr>
          <a:xfrm>
            <a:off x="6329527" y="1758896"/>
            <a:ext cx="2192338" cy="1873250"/>
          </a:xfrm>
          <a:solidFill>
            <a:schemeClr val="accent2"/>
          </a:solidFill>
        </p:spPr>
        <p:txBody>
          <a:bodyPr lIns="182880" tIns="182880" rIns="182880"/>
          <a:lstStyle>
            <a:lvl1pPr marL="0" indent="0">
              <a:buNone/>
              <a:defRPr sz="1800" b="1" i="0">
                <a:solidFill>
                  <a:schemeClr val="bg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28" name="Text Placeholder 22">
            <a:extLst>
              <a:ext uri="{FF2B5EF4-FFF2-40B4-BE49-F238E27FC236}">
                <a16:creationId xmlns:a16="http://schemas.microsoft.com/office/drawing/2014/main" id="{C39CDA33-6D16-DEAF-0280-749663549D57}"/>
              </a:ext>
            </a:extLst>
          </p:cNvPr>
          <p:cNvSpPr>
            <a:spLocks noGrp="1"/>
          </p:cNvSpPr>
          <p:nvPr>
            <p:ph type="body" sz="quarter" idx="19" hasCustomPrompt="1"/>
          </p:nvPr>
        </p:nvSpPr>
        <p:spPr>
          <a:xfrm>
            <a:off x="6329527" y="3911299"/>
            <a:ext cx="2192338" cy="1873250"/>
          </a:xfrm>
          <a:solidFill>
            <a:schemeClr val="accent4"/>
          </a:solidFill>
        </p:spPr>
        <p:txBody>
          <a:bodyPr lIns="182880" tIns="182880" rIns="182880"/>
          <a:lstStyle>
            <a:lvl1pPr marL="0" indent="0">
              <a:buNone/>
              <a:defRPr sz="1800" b="1" i="0">
                <a:solidFill>
                  <a:schemeClr val="tx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3" name="Text Placeholder 22">
            <a:extLst>
              <a:ext uri="{FF2B5EF4-FFF2-40B4-BE49-F238E27FC236}">
                <a16:creationId xmlns:a16="http://schemas.microsoft.com/office/drawing/2014/main" id="{FD3A4D06-1EC0-67D1-BF1F-4A91D1E34147}"/>
              </a:ext>
            </a:extLst>
          </p:cNvPr>
          <p:cNvSpPr>
            <a:spLocks noGrp="1"/>
          </p:cNvSpPr>
          <p:nvPr>
            <p:ph type="body" sz="quarter" idx="16" hasCustomPrompt="1"/>
          </p:nvPr>
        </p:nvSpPr>
        <p:spPr>
          <a:xfrm>
            <a:off x="1384410" y="1758896"/>
            <a:ext cx="2192338" cy="1873250"/>
          </a:xfrm>
          <a:solidFill>
            <a:schemeClr val="tx2"/>
          </a:solidFill>
        </p:spPr>
        <p:txBody>
          <a:bodyPr lIns="182880" tIns="182880" rIns="182880"/>
          <a:lstStyle>
            <a:lvl1pPr marL="0" indent="0">
              <a:buNone/>
              <a:defRPr sz="1800" b="1" i="0">
                <a:solidFill>
                  <a:schemeClr val="bg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Tree>
    <p:extLst>
      <p:ext uri="{BB962C8B-B14F-4D97-AF65-F5344CB8AC3E}">
        <p14:creationId xmlns:p14="http://schemas.microsoft.com/office/powerpoint/2010/main" val="26649671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Image Series Color Bar">
    <p:spTree>
      <p:nvGrpSpPr>
        <p:cNvPr id="1" name=""/>
        <p:cNvGrpSpPr/>
        <p:nvPr/>
      </p:nvGrpSpPr>
      <p:grpSpPr>
        <a:xfrm>
          <a:off x="0" y="0"/>
          <a:ext cx="0" cy="0"/>
          <a:chOff x="0" y="0"/>
          <a:chExt cx="0" cy="0"/>
        </a:xfrm>
      </p:grpSpPr>
      <p:sp>
        <p:nvSpPr>
          <p:cNvPr id="12" name="Picture Placeholder 360">
            <a:extLst>
              <a:ext uri="{FF2B5EF4-FFF2-40B4-BE49-F238E27FC236}">
                <a16:creationId xmlns:a16="http://schemas.microsoft.com/office/drawing/2014/main" id="{406AFED2-ED49-1112-B21D-D2ECF913338D}"/>
              </a:ext>
            </a:extLst>
          </p:cNvPr>
          <p:cNvSpPr>
            <a:spLocks noGrp="1"/>
          </p:cNvSpPr>
          <p:nvPr>
            <p:ph type="pic" sz="quarter" idx="12"/>
          </p:nvPr>
        </p:nvSpPr>
        <p:spPr>
          <a:xfrm>
            <a:off x="1468099" y="1465385"/>
            <a:ext cx="2658427" cy="1547446"/>
          </a:xfrm>
          <a:solidFill>
            <a:schemeClr val="bg2"/>
          </a:solidFill>
        </p:spPr>
        <p:txBody>
          <a:bodyPr/>
          <a:lstStyle>
            <a:lvl1pPr>
              <a:defRPr/>
            </a:lvl1pPr>
          </a:lstStyle>
          <a:p>
            <a:r>
              <a:rPr lang="en-US"/>
              <a:t>Click icon to add picture</a:t>
            </a:r>
            <a:endParaRPr lang="en-US" dirty="0"/>
          </a:p>
        </p:txBody>
      </p:sp>
      <p:sp>
        <p:nvSpPr>
          <p:cNvPr id="2" name="Title 1">
            <a:extLst>
              <a:ext uri="{FF2B5EF4-FFF2-40B4-BE49-F238E27FC236}">
                <a16:creationId xmlns:a16="http://schemas.microsoft.com/office/drawing/2014/main" id="{174EEC8D-F30D-2272-2A4E-CD93B0D75CC0}"/>
              </a:ext>
            </a:extLst>
          </p:cNvPr>
          <p:cNvSpPr>
            <a:spLocks noGrp="1"/>
          </p:cNvSpPr>
          <p:nvPr>
            <p:ph type="title" hasCustomPrompt="1"/>
          </p:nvPr>
        </p:nvSpPr>
        <p:spPr>
          <a:xfrm>
            <a:off x="314692" y="365125"/>
            <a:ext cx="11492432" cy="886397"/>
          </a:xfrm>
        </p:spPr>
        <p:txBody>
          <a:bodyPr/>
          <a:lstStyle>
            <a:lvl1pPr>
              <a:defRPr/>
            </a:lvl1pPr>
          </a:lstStyle>
          <a:p>
            <a:r>
              <a:rPr lang="en-US" dirty="0"/>
              <a:t>One-sentence headline stating the main takeaway message</a:t>
            </a:r>
          </a:p>
        </p:txBody>
      </p:sp>
      <p:sp>
        <p:nvSpPr>
          <p:cNvPr id="9" name="Text Placeholder 22">
            <a:extLst>
              <a:ext uri="{FF2B5EF4-FFF2-40B4-BE49-F238E27FC236}">
                <a16:creationId xmlns:a16="http://schemas.microsoft.com/office/drawing/2014/main" id="{26F353B8-FF4B-42ED-1CE7-EDC4F7EF61D1}"/>
              </a:ext>
            </a:extLst>
          </p:cNvPr>
          <p:cNvSpPr>
            <a:spLocks noGrp="1"/>
          </p:cNvSpPr>
          <p:nvPr>
            <p:ph type="body" sz="quarter" idx="18" hasCustomPrompt="1"/>
          </p:nvPr>
        </p:nvSpPr>
        <p:spPr>
          <a:xfrm>
            <a:off x="1468099" y="3012831"/>
            <a:ext cx="2658427" cy="656942"/>
          </a:xfrm>
          <a:solidFill>
            <a:schemeClr val="tx2"/>
          </a:solidFill>
        </p:spPr>
        <p:txBody>
          <a:bodyPr lIns="91440" tIns="91440" rIns="91440" bIns="91440"/>
          <a:lstStyle>
            <a:lvl1pPr marL="0" indent="0" algn="ctr">
              <a:buNone/>
              <a:defRPr sz="1800" b="1" i="0">
                <a:solidFill>
                  <a:schemeClr val="bg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11" name="Picture Placeholder 360">
            <a:extLst>
              <a:ext uri="{FF2B5EF4-FFF2-40B4-BE49-F238E27FC236}">
                <a16:creationId xmlns:a16="http://schemas.microsoft.com/office/drawing/2014/main" id="{6E81FCDA-4DA3-AB4A-5D95-88A3FEFC3A25}"/>
              </a:ext>
            </a:extLst>
          </p:cNvPr>
          <p:cNvSpPr>
            <a:spLocks noGrp="1"/>
          </p:cNvSpPr>
          <p:nvPr>
            <p:ph type="pic" sz="quarter" idx="19"/>
          </p:nvPr>
        </p:nvSpPr>
        <p:spPr>
          <a:xfrm>
            <a:off x="1468099" y="3960136"/>
            <a:ext cx="2658427" cy="1547446"/>
          </a:xfrm>
          <a:solidFill>
            <a:schemeClr val="bg2"/>
          </a:solidFill>
        </p:spPr>
        <p:txBody>
          <a:bodyPr/>
          <a:lstStyle>
            <a:lvl1pPr>
              <a:defRPr/>
            </a:lvl1pPr>
          </a:lstStyle>
          <a:p>
            <a:r>
              <a:rPr lang="en-US"/>
              <a:t>Click icon to add picture</a:t>
            </a:r>
            <a:endParaRPr lang="en-US" dirty="0"/>
          </a:p>
        </p:txBody>
      </p:sp>
      <p:sp>
        <p:nvSpPr>
          <p:cNvPr id="16" name="Text Placeholder 22">
            <a:extLst>
              <a:ext uri="{FF2B5EF4-FFF2-40B4-BE49-F238E27FC236}">
                <a16:creationId xmlns:a16="http://schemas.microsoft.com/office/drawing/2014/main" id="{3F669257-B949-89C3-AFAB-C056282DB494}"/>
              </a:ext>
            </a:extLst>
          </p:cNvPr>
          <p:cNvSpPr>
            <a:spLocks noGrp="1"/>
          </p:cNvSpPr>
          <p:nvPr>
            <p:ph type="body" sz="quarter" idx="20" hasCustomPrompt="1"/>
          </p:nvPr>
        </p:nvSpPr>
        <p:spPr>
          <a:xfrm>
            <a:off x="1468099" y="5507582"/>
            <a:ext cx="2658427" cy="656942"/>
          </a:xfrm>
          <a:solidFill>
            <a:schemeClr val="accent5"/>
          </a:solidFill>
        </p:spPr>
        <p:txBody>
          <a:bodyPr lIns="91440" tIns="91440" rIns="91440" bIns="91440"/>
          <a:lstStyle>
            <a:lvl1pPr marL="0" indent="0" algn="ctr">
              <a:buNone/>
              <a:defRPr sz="1800" b="1" i="0">
                <a:solidFill>
                  <a:schemeClr val="tx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17" name="Picture Placeholder 360">
            <a:extLst>
              <a:ext uri="{FF2B5EF4-FFF2-40B4-BE49-F238E27FC236}">
                <a16:creationId xmlns:a16="http://schemas.microsoft.com/office/drawing/2014/main" id="{13D2DA25-934B-21FF-2966-29EF546C487A}"/>
              </a:ext>
            </a:extLst>
          </p:cNvPr>
          <p:cNvSpPr>
            <a:spLocks noGrp="1"/>
          </p:cNvSpPr>
          <p:nvPr>
            <p:ph type="pic" sz="quarter" idx="21"/>
          </p:nvPr>
        </p:nvSpPr>
        <p:spPr>
          <a:xfrm>
            <a:off x="4766787" y="1465385"/>
            <a:ext cx="2658427" cy="1547446"/>
          </a:xfrm>
          <a:solidFill>
            <a:schemeClr val="bg2"/>
          </a:solidFill>
        </p:spPr>
        <p:txBody>
          <a:bodyPr/>
          <a:lstStyle>
            <a:lvl1pPr>
              <a:defRPr/>
            </a:lvl1pPr>
          </a:lstStyle>
          <a:p>
            <a:r>
              <a:rPr lang="en-US"/>
              <a:t>Click icon to add picture</a:t>
            </a:r>
            <a:endParaRPr lang="en-US" dirty="0"/>
          </a:p>
        </p:txBody>
      </p:sp>
      <p:sp>
        <p:nvSpPr>
          <p:cNvPr id="18" name="Text Placeholder 22">
            <a:extLst>
              <a:ext uri="{FF2B5EF4-FFF2-40B4-BE49-F238E27FC236}">
                <a16:creationId xmlns:a16="http://schemas.microsoft.com/office/drawing/2014/main" id="{17D533C8-B6CD-B35B-9678-CFA2D4FF71A7}"/>
              </a:ext>
            </a:extLst>
          </p:cNvPr>
          <p:cNvSpPr>
            <a:spLocks noGrp="1"/>
          </p:cNvSpPr>
          <p:nvPr>
            <p:ph type="body" sz="quarter" idx="22" hasCustomPrompt="1"/>
          </p:nvPr>
        </p:nvSpPr>
        <p:spPr>
          <a:xfrm>
            <a:off x="4766787" y="3012831"/>
            <a:ext cx="2658427" cy="656942"/>
          </a:xfrm>
          <a:solidFill>
            <a:schemeClr val="accent3"/>
          </a:solidFill>
        </p:spPr>
        <p:txBody>
          <a:bodyPr lIns="91440" tIns="91440" rIns="91440" bIns="91440"/>
          <a:lstStyle>
            <a:lvl1pPr marL="0" indent="0" algn="ctr">
              <a:buNone/>
              <a:defRPr sz="1800" b="1" i="0">
                <a:solidFill>
                  <a:schemeClr val="bg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19" name="Picture Placeholder 360">
            <a:extLst>
              <a:ext uri="{FF2B5EF4-FFF2-40B4-BE49-F238E27FC236}">
                <a16:creationId xmlns:a16="http://schemas.microsoft.com/office/drawing/2014/main" id="{FFFA52E8-8238-7D32-74C3-C442340BACDD}"/>
              </a:ext>
            </a:extLst>
          </p:cNvPr>
          <p:cNvSpPr>
            <a:spLocks noGrp="1"/>
          </p:cNvSpPr>
          <p:nvPr>
            <p:ph type="pic" sz="quarter" idx="23"/>
          </p:nvPr>
        </p:nvSpPr>
        <p:spPr>
          <a:xfrm>
            <a:off x="4766787" y="3960136"/>
            <a:ext cx="2658427" cy="1547446"/>
          </a:xfrm>
          <a:solidFill>
            <a:schemeClr val="bg2"/>
          </a:solidFill>
        </p:spPr>
        <p:txBody>
          <a:bodyPr/>
          <a:lstStyle>
            <a:lvl1pPr>
              <a:defRPr/>
            </a:lvl1pPr>
          </a:lstStyle>
          <a:p>
            <a:r>
              <a:rPr lang="en-US"/>
              <a:t>Click icon to add picture</a:t>
            </a:r>
            <a:endParaRPr lang="en-US" dirty="0"/>
          </a:p>
        </p:txBody>
      </p:sp>
      <p:sp>
        <p:nvSpPr>
          <p:cNvPr id="20" name="Text Placeholder 22">
            <a:extLst>
              <a:ext uri="{FF2B5EF4-FFF2-40B4-BE49-F238E27FC236}">
                <a16:creationId xmlns:a16="http://schemas.microsoft.com/office/drawing/2014/main" id="{EAA931B9-F65E-5FA9-1A52-F298BEA03A31}"/>
              </a:ext>
            </a:extLst>
          </p:cNvPr>
          <p:cNvSpPr>
            <a:spLocks noGrp="1"/>
          </p:cNvSpPr>
          <p:nvPr>
            <p:ph type="body" sz="quarter" idx="24" hasCustomPrompt="1"/>
          </p:nvPr>
        </p:nvSpPr>
        <p:spPr>
          <a:xfrm>
            <a:off x="4766787" y="5507582"/>
            <a:ext cx="2658427" cy="656942"/>
          </a:xfrm>
          <a:solidFill>
            <a:schemeClr val="accent4"/>
          </a:solidFill>
        </p:spPr>
        <p:txBody>
          <a:bodyPr lIns="91440" tIns="91440" rIns="91440" bIns="91440"/>
          <a:lstStyle>
            <a:lvl1pPr marL="0" indent="0" algn="ctr">
              <a:buNone/>
              <a:defRPr sz="1800" b="1" i="0">
                <a:solidFill>
                  <a:schemeClr val="tx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21" name="Picture Placeholder 360">
            <a:extLst>
              <a:ext uri="{FF2B5EF4-FFF2-40B4-BE49-F238E27FC236}">
                <a16:creationId xmlns:a16="http://schemas.microsoft.com/office/drawing/2014/main" id="{E2163388-A63C-577D-E1F5-098DA5ECC07B}"/>
              </a:ext>
            </a:extLst>
          </p:cNvPr>
          <p:cNvSpPr>
            <a:spLocks noGrp="1"/>
          </p:cNvSpPr>
          <p:nvPr>
            <p:ph type="pic" sz="quarter" idx="25"/>
          </p:nvPr>
        </p:nvSpPr>
        <p:spPr>
          <a:xfrm>
            <a:off x="8065474" y="1465385"/>
            <a:ext cx="2658427" cy="1547446"/>
          </a:xfrm>
          <a:solidFill>
            <a:schemeClr val="bg2"/>
          </a:solidFill>
        </p:spPr>
        <p:txBody>
          <a:bodyPr/>
          <a:lstStyle>
            <a:lvl1pPr>
              <a:defRPr/>
            </a:lvl1pPr>
          </a:lstStyle>
          <a:p>
            <a:r>
              <a:rPr lang="en-US"/>
              <a:t>Click icon to add picture</a:t>
            </a:r>
            <a:endParaRPr lang="en-US" dirty="0"/>
          </a:p>
        </p:txBody>
      </p:sp>
      <p:sp>
        <p:nvSpPr>
          <p:cNvPr id="22" name="Text Placeholder 22">
            <a:extLst>
              <a:ext uri="{FF2B5EF4-FFF2-40B4-BE49-F238E27FC236}">
                <a16:creationId xmlns:a16="http://schemas.microsoft.com/office/drawing/2014/main" id="{6A354D75-2850-EFEF-9B6E-16282EFCDE4B}"/>
              </a:ext>
            </a:extLst>
          </p:cNvPr>
          <p:cNvSpPr>
            <a:spLocks noGrp="1"/>
          </p:cNvSpPr>
          <p:nvPr>
            <p:ph type="body" sz="quarter" idx="26" hasCustomPrompt="1"/>
          </p:nvPr>
        </p:nvSpPr>
        <p:spPr>
          <a:xfrm>
            <a:off x="8065474" y="3012831"/>
            <a:ext cx="2658427" cy="656942"/>
          </a:xfrm>
          <a:solidFill>
            <a:schemeClr val="accent6"/>
          </a:solidFill>
        </p:spPr>
        <p:txBody>
          <a:bodyPr lIns="91440" tIns="91440" rIns="91440" bIns="91440"/>
          <a:lstStyle>
            <a:lvl1pPr marL="0" indent="0" algn="ctr">
              <a:buNone/>
              <a:defRPr sz="1800" b="1" i="0">
                <a:solidFill>
                  <a:schemeClr val="bg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23" name="Picture Placeholder 360">
            <a:extLst>
              <a:ext uri="{FF2B5EF4-FFF2-40B4-BE49-F238E27FC236}">
                <a16:creationId xmlns:a16="http://schemas.microsoft.com/office/drawing/2014/main" id="{FBABECBC-CDDA-6887-FB75-25BC231CEC93}"/>
              </a:ext>
            </a:extLst>
          </p:cNvPr>
          <p:cNvSpPr>
            <a:spLocks noGrp="1"/>
          </p:cNvSpPr>
          <p:nvPr>
            <p:ph type="pic" sz="quarter" idx="27"/>
          </p:nvPr>
        </p:nvSpPr>
        <p:spPr>
          <a:xfrm>
            <a:off x="8065474" y="3960136"/>
            <a:ext cx="2658427" cy="1547446"/>
          </a:xfrm>
          <a:solidFill>
            <a:schemeClr val="bg2"/>
          </a:solidFill>
        </p:spPr>
        <p:txBody>
          <a:bodyPr/>
          <a:lstStyle>
            <a:lvl1pPr>
              <a:defRPr/>
            </a:lvl1pPr>
          </a:lstStyle>
          <a:p>
            <a:r>
              <a:rPr lang="en-US"/>
              <a:t>Click icon to add picture</a:t>
            </a:r>
            <a:endParaRPr lang="en-US" dirty="0"/>
          </a:p>
        </p:txBody>
      </p:sp>
      <p:sp>
        <p:nvSpPr>
          <p:cNvPr id="25" name="Text Placeholder 22">
            <a:extLst>
              <a:ext uri="{FF2B5EF4-FFF2-40B4-BE49-F238E27FC236}">
                <a16:creationId xmlns:a16="http://schemas.microsoft.com/office/drawing/2014/main" id="{AA63FF33-3432-1D2E-53DE-B6F0895069F1}"/>
              </a:ext>
            </a:extLst>
          </p:cNvPr>
          <p:cNvSpPr>
            <a:spLocks noGrp="1"/>
          </p:cNvSpPr>
          <p:nvPr>
            <p:ph type="body" sz="quarter" idx="28" hasCustomPrompt="1"/>
          </p:nvPr>
        </p:nvSpPr>
        <p:spPr>
          <a:xfrm>
            <a:off x="8065474" y="5507582"/>
            <a:ext cx="2658427" cy="656942"/>
          </a:xfrm>
          <a:solidFill>
            <a:schemeClr val="tx1"/>
          </a:solidFill>
        </p:spPr>
        <p:txBody>
          <a:bodyPr lIns="91440" tIns="91440" rIns="91440" bIns="91440"/>
          <a:lstStyle>
            <a:lvl1pPr marL="0" indent="0" algn="ctr">
              <a:buNone/>
              <a:defRPr sz="1800" b="1" i="0">
                <a:solidFill>
                  <a:schemeClr val="bg1"/>
                </a:solidFill>
                <a:latin typeface="+mj-lt"/>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Tree>
    <p:extLst>
      <p:ext uri="{BB962C8B-B14F-4D97-AF65-F5344CB8AC3E}">
        <p14:creationId xmlns:p14="http://schemas.microsoft.com/office/powerpoint/2010/main" val="18581818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Portrait Series">
    <p:spTree>
      <p:nvGrpSpPr>
        <p:cNvPr id="1" name=""/>
        <p:cNvGrpSpPr/>
        <p:nvPr/>
      </p:nvGrpSpPr>
      <p:grpSpPr>
        <a:xfrm>
          <a:off x="0" y="0"/>
          <a:ext cx="0" cy="0"/>
          <a:chOff x="0" y="0"/>
          <a:chExt cx="0" cy="0"/>
        </a:xfrm>
      </p:grpSpPr>
      <p:sp>
        <p:nvSpPr>
          <p:cNvPr id="12" name="Picture Placeholder 360">
            <a:extLst>
              <a:ext uri="{FF2B5EF4-FFF2-40B4-BE49-F238E27FC236}">
                <a16:creationId xmlns:a16="http://schemas.microsoft.com/office/drawing/2014/main" id="{406AFED2-ED49-1112-B21D-D2ECF913338D}"/>
              </a:ext>
            </a:extLst>
          </p:cNvPr>
          <p:cNvSpPr>
            <a:spLocks noGrp="1"/>
          </p:cNvSpPr>
          <p:nvPr>
            <p:ph type="pic" sz="quarter" idx="12"/>
          </p:nvPr>
        </p:nvSpPr>
        <p:spPr>
          <a:xfrm>
            <a:off x="1510445" y="1682263"/>
            <a:ext cx="1411061" cy="1408177"/>
          </a:xfrm>
          <a:solidFill>
            <a:schemeClr val="bg2"/>
          </a:solidFill>
        </p:spPr>
        <p:txBody>
          <a:bodyPr/>
          <a:lstStyle>
            <a:lvl1pPr>
              <a:defRPr/>
            </a:lvl1pPr>
          </a:lstStyle>
          <a:p>
            <a:r>
              <a:rPr lang="en-US"/>
              <a:t>Click icon to add picture</a:t>
            </a:r>
            <a:endParaRPr lang="en-US" dirty="0"/>
          </a:p>
        </p:txBody>
      </p:sp>
      <p:sp>
        <p:nvSpPr>
          <p:cNvPr id="2" name="Title 1">
            <a:extLst>
              <a:ext uri="{FF2B5EF4-FFF2-40B4-BE49-F238E27FC236}">
                <a16:creationId xmlns:a16="http://schemas.microsoft.com/office/drawing/2014/main" id="{174EEC8D-F30D-2272-2A4E-CD93B0D75CC0}"/>
              </a:ext>
            </a:extLst>
          </p:cNvPr>
          <p:cNvSpPr>
            <a:spLocks noGrp="1"/>
          </p:cNvSpPr>
          <p:nvPr>
            <p:ph type="title" hasCustomPrompt="1"/>
          </p:nvPr>
        </p:nvSpPr>
        <p:spPr>
          <a:xfrm>
            <a:off x="314692" y="365125"/>
            <a:ext cx="11492432" cy="886397"/>
          </a:xfrm>
        </p:spPr>
        <p:txBody>
          <a:bodyPr/>
          <a:lstStyle>
            <a:lvl1pPr>
              <a:defRPr b="1">
                <a:latin typeface="+mj-lt"/>
              </a:defRPr>
            </a:lvl1pPr>
          </a:lstStyle>
          <a:p>
            <a:r>
              <a:rPr lang="en-US" dirty="0"/>
              <a:t>One-sentence headline stating the main takeaway message</a:t>
            </a:r>
          </a:p>
        </p:txBody>
      </p:sp>
      <p:sp>
        <p:nvSpPr>
          <p:cNvPr id="5" name="Text Placeholder 4">
            <a:extLst>
              <a:ext uri="{FF2B5EF4-FFF2-40B4-BE49-F238E27FC236}">
                <a16:creationId xmlns:a16="http://schemas.microsoft.com/office/drawing/2014/main" id="{7454D37D-9760-333D-5D98-7361CD68B949}"/>
              </a:ext>
            </a:extLst>
          </p:cNvPr>
          <p:cNvSpPr>
            <a:spLocks noGrp="1"/>
          </p:cNvSpPr>
          <p:nvPr>
            <p:ph type="body" sz="quarter" idx="14" hasCustomPrompt="1"/>
          </p:nvPr>
        </p:nvSpPr>
        <p:spPr>
          <a:xfrm>
            <a:off x="1510079" y="3107592"/>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7" name="Picture Placeholder 360">
            <a:extLst>
              <a:ext uri="{FF2B5EF4-FFF2-40B4-BE49-F238E27FC236}">
                <a16:creationId xmlns:a16="http://schemas.microsoft.com/office/drawing/2014/main" id="{25194CC7-DFDD-41E3-3F16-A4BAED70D310}"/>
              </a:ext>
            </a:extLst>
          </p:cNvPr>
          <p:cNvSpPr>
            <a:spLocks noGrp="1"/>
          </p:cNvSpPr>
          <p:nvPr>
            <p:ph type="pic" sz="quarter" idx="15"/>
          </p:nvPr>
        </p:nvSpPr>
        <p:spPr>
          <a:xfrm>
            <a:off x="3409584" y="1682263"/>
            <a:ext cx="1411061" cy="1408177"/>
          </a:xfrm>
          <a:solidFill>
            <a:schemeClr val="bg2"/>
          </a:solidFill>
        </p:spPr>
        <p:txBody>
          <a:bodyPr/>
          <a:lstStyle>
            <a:lvl1pPr>
              <a:defRPr/>
            </a:lvl1pPr>
          </a:lstStyle>
          <a:p>
            <a:r>
              <a:rPr lang="en-US"/>
              <a:t>Click icon to add picture</a:t>
            </a:r>
            <a:endParaRPr lang="en-US" dirty="0"/>
          </a:p>
        </p:txBody>
      </p:sp>
      <p:sp>
        <p:nvSpPr>
          <p:cNvPr id="8" name="Text Placeholder 4">
            <a:extLst>
              <a:ext uri="{FF2B5EF4-FFF2-40B4-BE49-F238E27FC236}">
                <a16:creationId xmlns:a16="http://schemas.microsoft.com/office/drawing/2014/main" id="{259FEBC2-FFA2-F082-C0B4-490D9C6E3682}"/>
              </a:ext>
            </a:extLst>
          </p:cNvPr>
          <p:cNvSpPr>
            <a:spLocks noGrp="1"/>
          </p:cNvSpPr>
          <p:nvPr>
            <p:ph type="body" sz="quarter" idx="16" hasCustomPrompt="1"/>
          </p:nvPr>
        </p:nvSpPr>
        <p:spPr>
          <a:xfrm>
            <a:off x="3409218" y="3107592"/>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10" name="Picture Placeholder 360">
            <a:extLst>
              <a:ext uri="{FF2B5EF4-FFF2-40B4-BE49-F238E27FC236}">
                <a16:creationId xmlns:a16="http://schemas.microsoft.com/office/drawing/2014/main" id="{9E7760E5-8579-2ACD-19F1-A979EC595A81}"/>
              </a:ext>
            </a:extLst>
          </p:cNvPr>
          <p:cNvSpPr>
            <a:spLocks noGrp="1"/>
          </p:cNvSpPr>
          <p:nvPr>
            <p:ph type="pic" sz="quarter" idx="17"/>
          </p:nvPr>
        </p:nvSpPr>
        <p:spPr>
          <a:xfrm>
            <a:off x="5308182" y="1682263"/>
            <a:ext cx="1411061" cy="1408177"/>
          </a:xfrm>
          <a:solidFill>
            <a:schemeClr val="bg2"/>
          </a:solidFill>
        </p:spPr>
        <p:txBody>
          <a:bodyPr/>
          <a:lstStyle>
            <a:lvl1pPr>
              <a:defRPr/>
            </a:lvl1pPr>
          </a:lstStyle>
          <a:p>
            <a:r>
              <a:rPr lang="en-US"/>
              <a:t>Click icon to add picture</a:t>
            </a:r>
            <a:endParaRPr lang="en-US" dirty="0"/>
          </a:p>
        </p:txBody>
      </p:sp>
      <p:sp>
        <p:nvSpPr>
          <p:cNvPr id="13" name="Text Placeholder 4">
            <a:extLst>
              <a:ext uri="{FF2B5EF4-FFF2-40B4-BE49-F238E27FC236}">
                <a16:creationId xmlns:a16="http://schemas.microsoft.com/office/drawing/2014/main" id="{121DEBE6-249D-E1B1-4B52-A019B44949CF}"/>
              </a:ext>
            </a:extLst>
          </p:cNvPr>
          <p:cNvSpPr>
            <a:spLocks noGrp="1"/>
          </p:cNvSpPr>
          <p:nvPr>
            <p:ph type="body" sz="quarter" idx="18" hasCustomPrompt="1"/>
          </p:nvPr>
        </p:nvSpPr>
        <p:spPr>
          <a:xfrm>
            <a:off x="5307640" y="3107592"/>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14" name="Picture Placeholder 360">
            <a:extLst>
              <a:ext uri="{FF2B5EF4-FFF2-40B4-BE49-F238E27FC236}">
                <a16:creationId xmlns:a16="http://schemas.microsoft.com/office/drawing/2014/main" id="{EB7AC011-2F57-EC56-91F9-A965565A4061}"/>
              </a:ext>
            </a:extLst>
          </p:cNvPr>
          <p:cNvSpPr>
            <a:spLocks noGrp="1"/>
          </p:cNvSpPr>
          <p:nvPr>
            <p:ph type="pic" sz="quarter" idx="19"/>
          </p:nvPr>
        </p:nvSpPr>
        <p:spPr>
          <a:xfrm>
            <a:off x="7206077" y="1682263"/>
            <a:ext cx="1411061" cy="1408177"/>
          </a:xfrm>
          <a:solidFill>
            <a:schemeClr val="bg2"/>
          </a:solidFill>
        </p:spPr>
        <p:txBody>
          <a:bodyPr/>
          <a:lstStyle>
            <a:lvl1pPr>
              <a:defRPr/>
            </a:lvl1pPr>
          </a:lstStyle>
          <a:p>
            <a:r>
              <a:rPr lang="en-US"/>
              <a:t>Click icon to add picture</a:t>
            </a:r>
            <a:endParaRPr lang="en-US" dirty="0"/>
          </a:p>
        </p:txBody>
      </p:sp>
      <p:sp>
        <p:nvSpPr>
          <p:cNvPr id="15" name="Text Placeholder 4">
            <a:extLst>
              <a:ext uri="{FF2B5EF4-FFF2-40B4-BE49-F238E27FC236}">
                <a16:creationId xmlns:a16="http://schemas.microsoft.com/office/drawing/2014/main" id="{D59762E5-F688-DBA8-4C37-B3A3C58F18B9}"/>
              </a:ext>
            </a:extLst>
          </p:cNvPr>
          <p:cNvSpPr>
            <a:spLocks noGrp="1"/>
          </p:cNvSpPr>
          <p:nvPr>
            <p:ph type="body" sz="quarter" idx="20" hasCustomPrompt="1"/>
          </p:nvPr>
        </p:nvSpPr>
        <p:spPr>
          <a:xfrm>
            <a:off x="7205711" y="3107592"/>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24" name="Picture Placeholder 360">
            <a:extLst>
              <a:ext uri="{FF2B5EF4-FFF2-40B4-BE49-F238E27FC236}">
                <a16:creationId xmlns:a16="http://schemas.microsoft.com/office/drawing/2014/main" id="{8A47F1D3-73AD-F467-48EE-D2074775291F}"/>
              </a:ext>
            </a:extLst>
          </p:cNvPr>
          <p:cNvSpPr>
            <a:spLocks noGrp="1"/>
          </p:cNvSpPr>
          <p:nvPr>
            <p:ph type="pic" sz="quarter" idx="21"/>
          </p:nvPr>
        </p:nvSpPr>
        <p:spPr>
          <a:xfrm>
            <a:off x="9103782" y="1682263"/>
            <a:ext cx="1411061" cy="1408177"/>
          </a:xfrm>
          <a:solidFill>
            <a:schemeClr val="bg2"/>
          </a:solidFill>
        </p:spPr>
        <p:txBody>
          <a:bodyPr/>
          <a:lstStyle>
            <a:lvl1pPr>
              <a:defRPr/>
            </a:lvl1pPr>
          </a:lstStyle>
          <a:p>
            <a:r>
              <a:rPr lang="en-US"/>
              <a:t>Click icon to add picture</a:t>
            </a:r>
            <a:endParaRPr lang="en-US" dirty="0"/>
          </a:p>
        </p:txBody>
      </p:sp>
      <p:sp>
        <p:nvSpPr>
          <p:cNvPr id="26" name="Text Placeholder 4">
            <a:extLst>
              <a:ext uri="{FF2B5EF4-FFF2-40B4-BE49-F238E27FC236}">
                <a16:creationId xmlns:a16="http://schemas.microsoft.com/office/drawing/2014/main" id="{B4A73141-DACC-B694-EAA5-D499AAA41AA2}"/>
              </a:ext>
            </a:extLst>
          </p:cNvPr>
          <p:cNvSpPr>
            <a:spLocks noGrp="1"/>
          </p:cNvSpPr>
          <p:nvPr>
            <p:ph type="body" sz="quarter" idx="22" hasCustomPrompt="1"/>
          </p:nvPr>
        </p:nvSpPr>
        <p:spPr>
          <a:xfrm>
            <a:off x="9103416" y="3107592"/>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3" name="Picture Placeholder 360">
            <a:extLst>
              <a:ext uri="{FF2B5EF4-FFF2-40B4-BE49-F238E27FC236}">
                <a16:creationId xmlns:a16="http://schemas.microsoft.com/office/drawing/2014/main" id="{50C0265D-4C37-A6EB-018A-088C3665D77B}"/>
              </a:ext>
            </a:extLst>
          </p:cNvPr>
          <p:cNvSpPr>
            <a:spLocks noGrp="1"/>
          </p:cNvSpPr>
          <p:nvPr>
            <p:ph type="pic" sz="quarter" idx="23"/>
          </p:nvPr>
        </p:nvSpPr>
        <p:spPr>
          <a:xfrm>
            <a:off x="1510079" y="3970677"/>
            <a:ext cx="1411061" cy="1408177"/>
          </a:xfrm>
          <a:solidFill>
            <a:schemeClr val="bg2"/>
          </a:solidFill>
        </p:spPr>
        <p:txBody>
          <a:bodyPr/>
          <a:lstStyle>
            <a:lvl1pPr>
              <a:defRPr/>
            </a:lvl1pPr>
          </a:lstStyle>
          <a:p>
            <a:r>
              <a:rPr lang="en-US"/>
              <a:t>Click icon to add picture</a:t>
            </a:r>
            <a:endParaRPr lang="en-US" dirty="0"/>
          </a:p>
        </p:txBody>
      </p:sp>
      <p:sp>
        <p:nvSpPr>
          <p:cNvPr id="4" name="Text Placeholder 4">
            <a:extLst>
              <a:ext uri="{FF2B5EF4-FFF2-40B4-BE49-F238E27FC236}">
                <a16:creationId xmlns:a16="http://schemas.microsoft.com/office/drawing/2014/main" id="{3171DB7C-B77B-BA2F-D42D-E70799E1CF45}"/>
              </a:ext>
            </a:extLst>
          </p:cNvPr>
          <p:cNvSpPr>
            <a:spLocks noGrp="1"/>
          </p:cNvSpPr>
          <p:nvPr>
            <p:ph type="body" sz="quarter" idx="24" hasCustomPrompt="1"/>
          </p:nvPr>
        </p:nvSpPr>
        <p:spPr>
          <a:xfrm>
            <a:off x="1509713" y="5396006"/>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6" name="Picture Placeholder 360">
            <a:extLst>
              <a:ext uri="{FF2B5EF4-FFF2-40B4-BE49-F238E27FC236}">
                <a16:creationId xmlns:a16="http://schemas.microsoft.com/office/drawing/2014/main" id="{54228786-C065-7CF8-8C9C-C9622BDB5F7E}"/>
              </a:ext>
            </a:extLst>
          </p:cNvPr>
          <p:cNvSpPr>
            <a:spLocks noGrp="1"/>
          </p:cNvSpPr>
          <p:nvPr>
            <p:ph type="pic" sz="quarter" idx="25"/>
          </p:nvPr>
        </p:nvSpPr>
        <p:spPr>
          <a:xfrm>
            <a:off x="3409218" y="3970677"/>
            <a:ext cx="1411061" cy="1408177"/>
          </a:xfrm>
          <a:solidFill>
            <a:schemeClr val="bg2"/>
          </a:solidFill>
        </p:spPr>
        <p:txBody>
          <a:bodyPr/>
          <a:lstStyle>
            <a:lvl1pPr>
              <a:defRPr/>
            </a:lvl1pPr>
          </a:lstStyle>
          <a:p>
            <a:r>
              <a:rPr lang="en-US"/>
              <a:t>Click icon to add picture</a:t>
            </a:r>
            <a:endParaRPr lang="en-US" dirty="0"/>
          </a:p>
        </p:txBody>
      </p:sp>
      <p:sp>
        <p:nvSpPr>
          <p:cNvPr id="9" name="Text Placeholder 4">
            <a:extLst>
              <a:ext uri="{FF2B5EF4-FFF2-40B4-BE49-F238E27FC236}">
                <a16:creationId xmlns:a16="http://schemas.microsoft.com/office/drawing/2014/main" id="{9C03BA11-280F-ED2F-8FE5-AD08B0D44816}"/>
              </a:ext>
            </a:extLst>
          </p:cNvPr>
          <p:cNvSpPr>
            <a:spLocks noGrp="1"/>
          </p:cNvSpPr>
          <p:nvPr>
            <p:ph type="body" sz="quarter" idx="26" hasCustomPrompt="1"/>
          </p:nvPr>
        </p:nvSpPr>
        <p:spPr>
          <a:xfrm>
            <a:off x="3408852" y="5396006"/>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11" name="Picture Placeholder 360">
            <a:extLst>
              <a:ext uri="{FF2B5EF4-FFF2-40B4-BE49-F238E27FC236}">
                <a16:creationId xmlns:a16="http://schemas.microsoft.com/office/drawing/2014/main" id="{D0FFE670-33BD-AB72-DB9E-26A7E5785E56}"/>
              </a:ext>
            </a:extLst>
          </p:cNvPr>
          <p:cNvSpPr>
            <a:spLocks noGrp="1"/>
          </p:cNvSpPr>
          <p:nvPr>
            <p:ph type="pic" sz="quarter" idx="27"/>
          </p:nvPr>
        </p:nvSpPr>
        <p:spPr>
          <a:xfrm>
            <a:off x="5307816" y="3970677"/>
            <a:ext cx="1411061" cy="1408177"/>
          </a:xfrm>
          <a:solidFill>
            <a:schemeClr val="bg2"/>
          </a:solidFill>
        </p:spPr>
        <p:txBody>
          <a:bodyPr/>
          <a:lstStyle>
            <a:lvl1pPr>
              <a:defRPr/>
            </a:lvl1pPr>
          </a:lstStyle>
          <a:p>
            <a:r>
              <a:rPr lang="en-US"/>
              <a:t>Click icon to add picture</a:t>
            </a:r>
            <a:endParaRPr lang="en-US" dirty="0"/>
          </a:p>
        </p:txBody>
      </p:sp>
      <p:sp>
        <p:nvSpPr>
          <p:cNvPr id="16" name="Text Placeholder 4">
            <a:extLst>
              <a:ext uri="{FF2B5EF4-FFF2-40B4-BE49-F238E27FC236}">
                <a16:creationId xmlns:a16="http://schemas.microsoft.com/office/drawing/2014/main" id="{36FD3033-3412-943B-9B60-3555F20EAC66}"/>
              </a:ext>
            </a:extLst>
          </p:cNvPr>
          <p:cNvSpPr>
            <a:spLocks noGrp="1"/>
          </p:cNvSpPr>
          <p:nvPr>
            <p:ph type="body" sz="quarter" idx="28" hasCustomPrompt="1"/>
          </p:nvPr>
        </p:nvSpPr>
        <p:spPr>
          <a:xfrm>
            <a:off x="5307274" y="5396006"/>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17" name="Picture Placeholder 360">
            <a:extLst>
              <a:ext uri="{FF2B5EF4-FFF2-40B4-BE49-F238E27FC236}">
                <a16:creationId xmlns:a16="http://schemas.microsoft.com/office/drawing/2014/main" id="{D90F4C59-A65F-7802-34A6-70D69C5041A5}"/>
              </a:ext>
            </a:extLst>
          </p:cNvPr>
          <p:cNvSpPr>
            <a:spLocks noGrp="1"/>
          </p:cNvSpPr>
          <p:nvPr>
            <p:ph type="pic" sz="quarter" idx="29"/>
          </p:nvPr>
        </p:nvSpPr>
        <p:spPr>
          <a:xfrm>
            <a:off x="7205711" y="3970677"/>
            <a:ext cx="1411061" cy="1408177"/>
          </a:xfrm>
          <a:solidFill>
            <a:schemeClr val="bg2"/>
          </a:solidFill>
        </p:spPr>
        <p:txBody>
          <a:bodyPr/>
          <a:lstStyle>
            <a:lvl1pPr>
              <a:defRPr/>
            </a:lvl1pPr>
          </a:lstStyle>
          <a:p>
            <a:r>
              <a:rPr lang="en-US"/>
              <a:t>Click icon to add picture</a:t>
            </a:r>
            <a:endParaRPr lang="en-US" dirty="0"/>
          </a:p>
        </p:txBody>
      </p:sp>
      <p:sp>
        <p:nvSpPr>
          <p:cNvPr id="18" name="Text Placeholder 4">
            <a:extLst>
              <a:ext uri="{FF2B5EF4-FFF2-40B4-BE49-F238E27FC236}">
                <a16:creationId xmlns:a16="http://schemas.microsoft.com/office/drawing/2014/main" id="{134846F9-F8EB-3656-08DF-03E1A00CD633}"/>
              </a:ext>
            </a:extLst>
          </p:cNvPr>
          <p:cNvSpPr>
            <a:spLocks noGrp="1"/>
          </p:cNvSpPr>
          <p:nvPr>
            <p:ph type="body" sz="quarter" idx="30" hasCustomPrompt="1"/>
          </p:nvPr>
        </p:nvSpPr>
        <p:spPr>
          <a:xfrm>
            <a:off x="7205345" y="5396006"/>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19" name="Picture Placeholder 360">
            <a:extLst>
              <a:ext uri="{FF2B5EF4-FFF2-40B4-BE49-F238E27FC236}">
                <a16:creationId xmlns:a16="http://schemas.microsoft.com/office/drawing/2014/main" id="{9694CBBD-6AE6-ADDC-80FB-FDFA2458BCB3}"/>
              </a:ext>
            </a:extLst>
          </p:cNvPr>
          <p:cNvSpPr>
            <a:spLocks noGrp="1"/>
          </p:cNvSpPr>
          <p:nvPr>
            <p:ph type="pic" sz="quarter" idx="31"/>
          </p:nvPr>
        </p:nvSpPr>
        <p:spPr>
          <a:xfrm>
            <a:off x="9103416" y="3970677"/>
            <a:ext cx="1411061" cy="1408177"/>
          </a:xfrm>
          <a:solidFill>
            <a:schemeClr val="bg2"/>
          </a:solidFill>
        </p:spPr>
        <p:txBody>
          <a:bodyPr/>
          <a:lstStyle>
            <a:lvl1pPr>
              <a:defRPr/>
            </a:lvl1pPr>
          </a:lstStyle>
          <a:p>
            <a:r>
              <a:rPr lang="en-US"/>
              <a:t>Click icon to add picture</a:t>
            </a:r>
            <a:endParaRPr lang="en-US" dirty="0"/>
          </a:p>
        </p:txBody>
      </p:sp>
      <p:sp>
        <p:nvSpPr>
          <p:cNvPr id="20" name="Text Placeholder 4">
            <a:extLst>
              <a:ext uri="{FF2B5EF4-FFF2-40B4-BE49-F238E27FC236}">
                <a16:creationId xmlns:a16="http://schemas.microsoft.com/office/drawing/2014/main" id="{4DB0CCF3-7E0B-FACF-F244-CCF6EC2D9306}"/>
              </a:ext>
            </a:extLst>
          </p:cNvPr>
          <p:cNvSpPr>
            <a:spLocks noGrp="1"/>
          </p:cNvSpPr>
          <p:nvPr>
            <p:ph type="body" sz="quarter" idx="32" hasCustomPrompt="1"/>
          </p:nvPr>
        </p:nvSpPr>
        <p:spPr>
          <a:xfrm>
            <a:off x="9103050" y="5396006"/>
            <a:ext cx="1412144" cy="321408"/>
          </a:xfrm>
        </p:spPr>
        <p:txBody>
          <a:bodyPr tIns="91440"/>
          <a:lstStyle>
            <a:lvl1pPr marL="0" indent="0">
              <a:buNone/>
              <a:defRPr sz="1600" b="0"/>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Tree>
    <p:extLst>
      <p:ext uri="{BB962C8B-B14F-4D97-AF65-F5344CB8AC3E}">
        <p14:creationId xmlns:p14="http://schemas.microsoft.com/office/powerpoint/2010/main" val="7933756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4-Portrait Series">
    <p:spTree>
      <p:nvGrpSpPr>
        <p:cNvPr id="1" name=""/>
        <p:cNvGrpSpPr/>
        <p:nvPr/>
      </p:nvGrpSpPr>
      <p:grpSpPr>
        <a:xfrm>
          <a:off x="0" y="0"/>
          <a:ext cx="0" cy="0"/>
          <a:chOff x="0" y="0"/>
          <a:chExt cx="0" cy="0"/>
        </a:xfrm>
      </p:grpSpPr>
      <p:sp>
        <p:nvSpPr>
          <p:cNvPr id="12" name="Picture Placeholder 360">
            <a:extLst>
              <a:ext uri="{FF2B5EF4-FFF2-40B4-BE49-F238E27FC236}">
                <a16:creationId xmlns:a16="http://schemas.microsoft.com/office/drawing/2014/main" id="{406AFED2-ED49-1112-B21D-D2ECF913338D}"/>
              </a:ext>
            </a:extLst>
          </p:cNvPr>
          <p:cNvSpPr>
            <a:spLocks noGrp="1"/>
          </p:cNvSpPr>
          <p:nvPr>
            <p:ph type="pic" sz="quarter" idx="12"/>
          </p:nvPr>
        </p:nvSpPr>
        <p:spPr>
          <a:xfrm>
            <a:off x="314691" y="1676401"/>
            <a:ext cx="1411061" cy="1408177"/>
          </a:xfrm>
          <a:solidFill>
            <a:schemeClr val="bg2"/>
          </a:solidFill>
        </p:spPr>
        <p:txBody>
          <a:bodyPr/>
          <a:lstStyle>
            <a:lvl1pPr>
              <a:defRPr/>
            </a:lvl1pPr>
          </a:lstStyle>
          <a:p>
            <a:r>
              <a:rPr lang="en-US"/>
              <a:t>Click icon to add picture</a:t>
            </a:r>
            <a:endParaRPr lang="en-US" dirty="0"/>
          </a:p>
        </p:txBody>
      </p:sp>
      <p:sp>
        <p:nvSpPr>
          <p:cNvPr id="2" name="Title 1">
            <a:extLst>
              <a:ext uri="{FF2B5EF4-FFF2-40B4-BE49-F238E27FC236}">
                <a16:creationId xmlns:a16="http://schemas.microsoft.com/office/drawing/2014/main" id="{174EEC8D-F30D-2272-2A4E-CD93B0D75CC0}"/>
              </a:ext>
            </a:extLst>
          </p:cNvPr>
          <p:cNvSpPr>
            <a:spLocks noGrp="1"/>
          </p:cNvSpPr>
          <p:nvPr>
            <p:ph type="title" hasCustomPrompt="1"/>
          </p:nvPr>
        </p:nvSpPr>
        <p:spPr>
          <a:xfrm>
            <a:off x="314692" y="365125"/>
            <a:ext cx="11492432" cy="886397"/>
          </a:xfrm>
        </p:spPr>
        <p:txBody>
          <a:bodyPr/>
          <a:lstStyle>
            <a:lvl1pPr>
              <a:defRPr>
                <a:latin typeface="+mj-lt"/>
              </a:defRPr>
            </a:lvl1pPr>
          </a:lstStyle>
          <a:p>
            <a:r>
              <a:rPr lang="en-US" dirty="0"/>
              <a:t>One-sentence headline stating the main takeaway message</a:t>
            </a:r>
          </a:p>
        </p:txBody>
      </p:sp>
      <p:sp>
        <p:nvSpPr>
          <p:cNvPr id="5" name="Text Placeholder 4">
            <a:extLst>
              <a:ext uri="{FF2B5EF4-FFF2-40B4-BE49-F238E27FC236}">
                <a16:creationId xmlns:a16="http://schemas.microsoft.com/office/drawing/2014/main" id="{7454D37D-9760-333D-5D98-7361CD68B949}"/>
              </a:ext>
            </a:extLst>
          </p:cNvPr>
          <p:cNvSpPr>
            <a:spLocks noGrp="1"/>
          </p:cNvSpPr>
          <p:nvPr>
            <p:ph type="body" sz="quarter" idx="14" hasCustomPrompt="1"/>
          </p:nvPr>
        </p:nvSpPr>
        <p:spPr>
          <a:xfrm>
            <a:off x="314325" y="3101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7" name="Picture Placeholder 360">
            <a:extLst>
              <a:ext uri="{FF2B5EF4-FFF2-40B4-BE49-F238E27FC236}">
                <a16:creationId xmlns:a16="http://schemas.microsoft.com/office/drawing/2014/main" id="{25194CC7-DFDD-41E3-3F16-A4BAED70D310}"/>
              </a:ext>
            </a:extLst>
          </p:cNvPr>
          <p:cNvSpPr>
            <a:spLocks noGrp="1"/>
          </p:cNvSpPr>
          <p:nvPr>
            <p:ph type="pic" sz="quarter" idx="15"/>
          </p:nvPr>
        </p:nvSpPr>
        <p:spPr>
          <a:xfrm>
            <a:off x="1991091" y="1676401"/>
            <a:ext cx="1411061" cy="1408177"/>
          </a:xfrm>
          <a:solidFill>
            <a:schemeClr val="bg2"/>
          </a:solidFill>
        </p:spPr>
        <p:txBody>
          <a:bodyPr/>
          <a:lstStyle>
            <a:lvl1pPr>
              <a:defRPr/>
            </a:lvl1pPr>
          </a:lstStyle>
          <a:p>
            <a:r>
              <a:rPr lang="en-US"/>
              <a:t>Click icon to add picture</a:t>
            </a:r>
            <a:endParaRPr lang="en-US" dirty="0"/>
          </a:p>
        </p:txBody>
      </p:sp>
      <p:sp>
        <p:nvSpPr>
          <p:cNvPr id="8" name="Text Placeholder 4">
            <a:extLst>
              <a:ext uri="{FF2B5EF4-FFF2-40B4-BE49-F238E27FC236}">
                <a16:creationId xmlns:a16="http://schemas.microsoft.com/office/drawing/2014/main" id="{259FEBC2-FFA2-F082-C0B4-490D9C6E3682}"/>
              </a:ext>
            </a:extLst>
          </p:cNvPr>
          <p:cNvSpPr>
            <a:spLocks noGrp="1"/>
          </p:cNvSpPr>
          <p:nvPr>
            <p:ph type="body" sz="quarter" idx="16" hasCustomPrompt="1"/>
          </p:nvPr>
        </p:nvSpPr>
        <p:spPr>
          <a:xfrm>
            <a:off x="1990725" y="3101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10" name="Picture Placeholder 360">
            <a:extLst>
              <a:ext uri="{FF2B5EF4-FFF2-40B4-BE49-F238E27FC236}">
                <a16:creationId xmlns:a16="http://schemas.microsoft.com/office/drawing/2014/main" id="{9E7760E5-8579-2ACD-19F1-A979EC595A81}"/>
              </a:ext>
            </a:extLst>
          </p:cNvPr>
          <p:cNvSpPr>
            <a:spLocks noGrp="1"/>
          </p:cNvSpPr>
          <p:nvPr>
            <p:ph type="pic" sz="quarter" idx="17"/>
          </p:nvPr>
        </p:nvSpPr>
        <p:spPr>
          <a:xfrm>
            <a:off x="3667491" y="1676401"/>
            <a:ext cx="1411061" cy="1408177"/>
          </a:xfrm>
          <a:solidFill>
            <a:schemeClr val="bg2"/>
          </a:solidFill>
        </p:spPr>
        <p:txBody>
          <a:bodyPr/>
          <a:lstStyle>
            <a:lvl1pPr>
              <a:defRPr/>
            </a:lvl1pPr>
          </a:lstStyle>
          <a:p>
            <a:r>
              <a:rPr lang="en-US"/>
              <a:t>Click icon to add picture</a:t>
            </a:r>
            <a:endParaRPr lang="en-US" dirty="0"/>
          </a:p>
        </p:txBody>
      </p:sp>
      <p:sp>
        <p:nvSpPr>
          <p:cNvPr id="13" name="Text Placeholder 4">
            <a:extLst>
              <a:ext uri="{FF2B5EF4-FFF2-40B4-BE49-F238E27FC236}">
                <a16:creationId xmlns:a16="http://schemas.microsoft.com/office/drawing/2014/main" id="{121DEBE6-249D-E1B1-4B52-A019B44949CF}"/>
              </a:ext>
            </a:extLst>
          </p:cNvPr>
          <p:cNvSpPr>
            <a:spLocks noGrp="1"/>
          </p:cNvSpPr>
          <p:nvPr>
            <p:ph type="body" sz="quarter" idx="18" hasCustomPrompt="1"/>
          </p:nvPr>
        </p:nvSpPr>
        <p:spPr>
          <a:xfrm>
            <a:off x="3667125" y="3101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14" name="Picture Placeholder 360">
            <a:extLst>
              <a:ext uri="{FF2B5EF4-FFF2-40B4-BE49-F238E27FC236}">
                <a16:creationId xmlns:a16="http://schemas.microsoft.com/office/drawing/2014/main" id="{EB7AC011-2F57-EC56-91F9-A965565A4061}"/>
              </a:ext>
            </a:extLst>
          </p:cNvPr>
          <p:cNvSpPr>
            <a:spLocks noGrp="1"/>
          </p:cNvSpPr>
          <p:nvPr>
            <p:ph type="pic" sz="quarter" idx="19"/>
          </p:nvPr>
        </p:nvSpPr>
        <p:spPr>
          <a:xfrm>
            <a:off x="5343891" y="1676401"/>
            <a:ext cx="1411061" cy="1408177"/>
          </a:xfrm>
          <a:solidFill>
            <a:schemeClr val="bg2"/>
          </a:solidFill>
        </p:spPr>
        <p:txBody>
          <a:bodyPr/>
          <a:lstStyle>
            <a:lvl1pPr>
              <a:defRPr/>
            </a:lvl1pPr>
          </a:lstStyle>
          <a:p>
            <a:r>
              <a:rPr lang="en-US"/>
              <a:t>Click icon to add picture</a:t>
            </a:r>
            <a:endParaRPr lang="en-US" dirty="0"/>
          </a:p>
        </p:txBody>
      </p:sp>
      <p:sp>
        <p:nvSpPr>
          <p:cNvPr id="15" name="Text Placeholder 4">
            <a:extLst>
              <a:ext uri="{FF2B5EF4-FFF2-40B4-BE49-F238E27FC236}">
                <a16:creationId xmlns:a16="http://schemas.microsoft.com/office/drawing/2014/main" id="{D59762E5-F688-DBA8-4C37-B3A3C58F18B9}"/>
              </a:ext>
            </a:extLst>
          </p:cNvPr>
          <p:cNvSpPr>
            <a:spLocks noGrp="1"/>
          </p:cNvSpPr>
          <p:nvPr>
            <p:ph type="body" sz="quarter" idx="20" hasCustomPrompt="1"/>
          </p:nvPr>
        </p:nvSpPr>
        <p:spPr>
          <a:xfrm>
            <a:off x="5343525" y="3101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24" name="Picture Placeholder 360">
            <a:extLst>
              <a:ext uri="{FF2B5EF4-FFF2-40B4-BE49-F238E27FC236}">
                <a16:creationId xmlns:a16="http://schemas.microsoft.com/office/drawing/2014/main" id="{8A47F1D3-73AD-F467-48EE-D2074775291F}"/>
              </a:ext>
            </a:extLst>
          </p:cNvPr>
          <p:cNvSpPr>
            <a:spLocks noGrp="1"/>
          </p:cNvSpPr>
          <p:nvPr>
            <p:ph type="pic" sz="quarter" idx="21"/>
          </p:nvPr>
        </p:nvSpPr>
        <p:spPr>
          <a:xfrm>
            <a:off x="7020291" y="1676401"/>
            <a:ext cx="1411061" cy="1408177"/>
          </a:xfrm>
          <a:solidFill>
            <a:schemeClr val="bg2"/>
          </a:solidFill>
        </p:spPr>
        <p:txBody>
          <a:bodyPr/>
          <a:lstStyle>
            <a:lvl1pPr>
              <a:defRPr/>
            </a:lvl1pPr>
          </a:lstStyle>
          <a:p>
            <a:r>
              <a:rPr lang="en-US"/>
              <a:t>Click icon to add picture</a:t>
            </a:r>
            <a:endParaRPr lang="en-US" dirty="0"/>
          </a:p>
        </p:txBody>
      </p:sp>
      <p:sp>
        <p:nvSpPr>
          <p:cNvPr id="26" name="Text Placeholder 4">
            <a:extLst>
              <a:ext uri="{FF2B5EF4-FFF2-40B4-BE49-F238E27FC236}">
                <a16:creationId xmlns:a16="http://schemas.microsoft.com/office/drawing/2014/main" id="{B4A73141-DACC-B694-EAA5-D499AAA41AA2}"/>
              </a:ext>
            </a:extLst>
          </p:cNvPr>
          <p:cNvSpPr>
            <a:spLocks noGrp="1"/>
          </p:cNvSpPr>
          <p:nvPr>
            <p:ph type="body" sz="quarter" idx="22" hasCustomPrompt="1"/>
          </p:nvPr>
        </p:nvSpPr>
        <p:spPr>
          <a:xfrm>
            <a:off x="7019925" y="3101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27" name="Picture Placeholder 360">
            <a:extLst>
              <a:ext uri="{FF2B5EF4-FFF2-40B4-BE49-F238E27FC236}">
                <a16:creationId xmlns:a16="http://schemas.microsoft.com/office/drawing/2014/main" id="{7EDA5855-F73F-935A-1566-720D38EC07DF}"/>
              </a:ext>
            </a:extLst>
          </p:cNvPr>
          <p:cNvSpPr>
            <a:spLocks noGrp="1"/>
          </p:cNvSpPr>
          <p:nvPr>
            <p:ph type="pic" sz="quarter" idx="23"/>
          </p:nvPr>
        </p:nvSpPr>
        <p:spPr>
          <a:xfrm>
            <a:off x="8696325" y="1676401"/>
            <a:ext cx="1411061" cy="1408177"/>
          </a:xfrm>
          <a:solidFill>
            <a:schemeClr val="bg2"/>
          </a:solidFill>
        </p:spPr>
        <p:txBody>
          <a:bodyPr/>
          <a:lstStyle>
            <a:lvl1pPr>
              <a:defRPr/>
            </a:lvl1pPr>
          </a:lstStyle>
          <a:p>
            <a:r>
              <a:rPr lang="en-US"/>
              <a:t>Click icon to add picture</a:t>
            </a:r>
            <a:endParaRPr lang="en-US" dirty="0"/>
          </a:p>
        </p:txBody>
      </p:sp>
      <p:sp>
        <p:nvSpPr>
          <p:cNvPr id="28" name="Text Placeholder 4">
            <a:extLst>
              <a:ext uri="{FF2B5EF4-FFF2-40B4-BE49-F238E27FC236}">
                <a16:creationId xmlns:a16="http://schemas.microsoft.com/office/drawing/2014/main" id="{CA7A6897-50BB-69EA-CE0D-8428224909F6}"/>
              </a:ext>
            </a:extLst>
          </p:cNvPr>
          <p:cNvSpPr>
            <a:spLocks noGrp="1"/>
          </p:cNvSpPr>
          <p:nvPr>
            <p:ph type="body" sz="quarter" idx="24" hasCustomPrompt="1"/>
          </p:nvPr>
        </p:nvSpPr>
        <p:spPr>
          <a:xfrm>
            <a:off x="8695959" y="3101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29" name="Picture Placeholder 360">
            <a:extLst>
              <a:ext uri="{FF2B5EF4-FFF2-40B4-BE49-F238E27FC236}">
                <a16:creationId xmlns:a16="http://schemas.microsoft.com/office/drawing/2014/main" id="{D09EF4CE-B526-1CEA-9EDD-34A61A70EE7C}"/>
              </a:ext>
            </a:extLst>
          </p:cNvPr>
          <p:cNvSpPr>
            <a:spLocks noGrp="1"/>
          </p:cNvSpPr>
          <p:nvPr>
            <p:ph type="pic" sz="quarter" idx="25"/>
          </p:nvPr>
        </p:nvSpPr>
        <p:spPr>
          <a:xfrm>
            <a:off x="10371993" y="1676401"/>
            <a:ext cx="1411061" cy="1408177"/>
          </a:xfrm>
          <a:solidFill>
            <a:schemeClr val="bg2"/>
          </a:solidFill>
        </p:spPr>
        <p:txBody>
          <a:bodyPr/>
          <a:lstStyle>
            <a:lvl1pPr>
              <a:defRPr/>
            </a:lvl1pPr>
          </a:lstStyle>
          <a:p>
            <a:r>
              <a:rPr lang="en-US"/>
              <a:t>Click icon to add picture</a:t>
            </a:r>
            <a:endParaRPr lang="en-US" dirty="0"/>
          </a:p>
        </p:txBody>
      </p:sp>
      <p:sp>
        <p:nvSpPr>
          <p:cNvPr id="30" name="Text Placeholder 4">
            <a:extLst>
              <a:ext uri="{FF2B5EF4-FFF2-40B4-BE49-F238E27FC236}">
                <a16:creationId xmlns:a16="http://schemas.microsoft.com/office/drawing/2014/main" id="{993FC27B-1624-B783-DF96-5521C31FB6AD}"/>
              </a:ext>
            </a:extLst>
          </p:cNvPr>
          <p:cNvSpPr>
            <a:spLocks noGrp="1"/>
          </p:cNvSpPr>
          <p:nvPr>
            <p:ph type="body" sz="quarter" idx="26" hasCustomPrompt="1"/>
          </p:nvPr>
        </p:nvSpPr>
        <p:spPr>
          <a:xfrm>
            <a:off x="10371627" y="3101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31" name="Picture Placeholder 360">
            <a:extLst>
              <a:ext uri="{FF2B5EF4-FFF2-40B4-BE49-F238E27FC236}">
                <a16:creationId xmlns:a16="http://schemas.microsoft.com/office/drawing/2014/main" id="{5A8BA158-C0D0-7A81-D0D2-8428A63A3D75}"/>
              </a:ext>
            </a:extLst>
          </p:cNvPr>
          <p:cNvSpPr>
            <a:spLocks noGrp="1"/>
          </p:cNvSpPr>
          <p:nvPr>
            <p:ph type="pic" sz="quarter" idx="27"/>
          </p:nvPr>
        </p:nvSpPr>
        <p:spPr>
          <a:xfrm>
            <a:off x="317151" y="3962401"/>
            <a:ext cx="1411061" cy="1408177"/>
          </a:xfrm>
          <a:solidFill>
            <a:schemeClr val="bg2"/>
          </a:solidFill>
        </p:spPr>
        <p:txBody>
          <a:bodyPr/>
          <a:lstStyle>
            <a:lvl1pPr>
              <a:defRPr/>
            </a:lvl1pPr>
          </a:lstStyle>
          <a:p>
            <a:r>
              <a:rPr lang="en-US"/>
              <a:t>Click icon to add picture</a:t>
            </a:r>
            <a:endParaRPr lang="en-US" dirty="0"/>
          </a:p>
        </p:txBody>
      </p:sp>
      <p:sp>
        <p:nvSpPr>
          <p:cNvPr id="32" name="Text Placeholder 4">
            <a:extLst>
              <a:ext uri="{FF2B5EF4-FFF2-40B4-BE49-F238E27FC236}">
                <a16:creationId xmlns:a16="http://schemas.microsoft.com/office/drawing/2014/main" id="{39D4BA50-34B9-66B8-EAF5-82AF534969D1}"/>
              </a:ext>
            </a:extLst>
          </p:cNvPr>
          <p:cNvSpPr>
            <a:spLocks noGrp="1"/>
          </p:cNvSpPr>
          <p:nvPr>
            <p:ph type="body" sz="quarter" idx="28" hasCustomPrompt="1"/>
          </p:nvPr>
        </p:nvSpPr>
        <p:spPr>
          <a:xfrm>
            <a:off x="316785" y="5387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33" name="Picture Placeholder 360">
            <a:extLst>
              <a:ext uri="{FF2B5EF4-FFF2-40B4-BE49-F238E27FC236}">
                <a16:creationId xmlns:a16="http://schemas.microsoft.com/office/drawing/2014/main" id="{9764F327-567A-B4BD-324B-5E6E4A38AE8A}"/>
              </a:ext>
            </a:extLst>
          </p:cNvPr>
          <p:cNvSpPr>
            <a:spLocks noGrp="1"/>
          </p:cNvSpPr>
          <p:nvPr>
            <p:ph type="pic" sz="quarter" idx="29"/>
          </p:nvPr>
        </p:nvSpPr>
        <p:spPr>
          <a:xfrm>
            <a:off x="1993551" y="3962401"/>
            <a:ext cx="1411061" cy="1408177"/>
          </a:xfrm>
          <a:solidFill>
            <a:schemeClr val="bg2"/>
          </a:solidFill>
        </p:spPr>
        <p:txBody>
          <a:bodyPr/>
          <a:lstStyle>
            <a:lvl1pPr>
              <a:defRPr/>
            </a:lvl1pPr>
          </a:lstStyle>
          <a:p>
            <a:r>
              <a:rPr lang="en-US"/>
              <a:t>Click icon to add picture</a:t>
            </a:r>
            <a:endParaRPr lang="en-US" dirty="0"/>
          </a:p>
        </p:txBody>
      </p:sp>
      <p:sp>
        <p:nvSpPr>
          <p:cNvPr id="34" name="Text Placeholder 4">
            <a:extLst>
              <a:ext uri="{FF2B5EF4-FFF2-40B4-BE49-F238E27FC236}">
                <a16:creationId xmlns:a16="http://schemas.microsoft.com/office/drawing/2014/main" id="{81407771-83D8-01C3-0563-CE45ADD67E2A}"/>
              </a:ext>
            </a:extLst>
          </p:cNvPr>
          <p:cNvSpPr>
            <a:spLocks noGrp="1"/>
          </p:cNvSpPr>
          <p:nvPr>
            <p:ph type="body" sz="quarter" idx="30" hasCustomPrompt="1"/>
          </p:nvPr>
        </p:nvSpPr>
        <p:spPr>
          <a:xfrm>
            <a:off x="1993185" y="5387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35" name="Picture Placeholder 360">
            <a:extLst>
              <a:ext uri="{FF2B5EF4-FFF2-40B4-BE49-F238E27FC236}">
                <a16:creationId xmlns:a16="http://schemas.microsoft.com/office/drawing/2014/main" id="{053F6908-A1A4-51D5-C068-74AE8BBE8575}"/>
              </a:ext>
            </a:extLst>
          </p:cNvPr>
          <p:cNvSpPr>
            <a:spLocks noGrp="1"/>
          </p:cNvSpPr>
          <p:nvPr>
            <p:ph type="pic" sz="quarter" idx="31"/>
          </p:nvPr>
        </p:nvSpPr>
        <p:spPr>
          <a:xfrm>
            <a:off x="3669951" y="3962401"/>
            <a:ext cx="1411061" cy="1408177"/>
          </a:xfrm>
          <a:solidFill>
            <a:schemeClr val="bg2"/>
          </a:solidFill>
        </p:spPr>
        <p:txBody>
          <a:bodyPr/>
          <a:lstStyle>
            <a:lvl1pPr>
              <a:defRPr/>
            </a:lvl1pPr>
          </a:lstStyle>
          <a:p>
            <a:r>
              <a:rPr lang="en-US"/>
              <a:t>Click icon to add picture</a:t>
            </a:r>
            <a:endParaRPr lang="en-US" dirty="0"/>
          </a:p>
        </p:txBody>
      </p:sp>
      <p:sp>
        <p:nvSpPr>
          <p:cNvPr id="36" name="Text Placeholder 4">
            <a:extLst>
              <a:ext uri="{FF2B5EF4-FFF2-40B4-BE49-F238E27FC236}">
                <a16:creationId xmlns:a16="http://schemas.microsoft.com/office/drawing/2014/main" id="{0159B219-D993-9F5C-A25E-271704131301}"/>
              </a:ext>
            </a:extLst>
          </p:cNvPr>
          <p:cNvSpPr>
            <a:spLocks noGrp="1"/>
          </p:cNvSpPr>
          <p:nvPr>
            <p:ph type="body" sz="quarter" idx="32" hasCustomPrompt="1"/>
          </p:nvPr>
        </p:nvSpPr>
        <p:spPr>
          <a:xfrm>
            <a:off x="3669585" y="5387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37" name="Picture Placeholder 360">
            <a:extLst>
              <a:ext uri="{FF2B5EF4-FFF2-40B4-BE49-F238E27FC236}">
                <a16:creationId xmlns:a16="http://schemas.microsoft.com/office/drawing/2014/main" id="{3B1CFCF1-1BBA-A77B-07C5-CE89C6D37D8E}"/>
              </a:ext>
            </a:extLst>
          </p:cNvPr>
          <p:cNvSpPr>
            <a:spLocks noGrp="1"/>
          </p:cNvSpPr>
          <p:nvPr>
            <p:ph type="pic" sz="quarter" idx="33"/>
          </p:nvPr>
        </p:nvSpPr>
        <p:spPr>
          <a:xfrm>
            <a:off x="5346351" y="3962401"/>
            <a:ext cx="1411061" cy="1408177"/>
          </a:xfrm>
          <a:solidFill>
            <a:schemeClr val="bg2"/>
          </a:solidFill>
        </p:spPr>
        <p:txBody>
          <a:bodyPr/>
          <a:lstStyle>
            <a:lvl1pPr>
              <a:defRPr/>
            </a:lvl1pPr>
          </a:lstStyle>
          <a:p>
            <a:r>
              <a:rPr lang="en-US"/>
              <a:t>Click icon to add picture</a:t>
            </a:r>
            <a:endParaRPr lang="en-US" dirty="0"/>
          </a:p>
        </p:txBody>
      </p:sp>
      <p:sp>
        <p:nvSpPr>
          <p:cNvPr id="38" name="Text Placeholder 4">
            <a:extLst>
              <a:ext uri="{FF2B5EF4-FFF2-40B4-BE49-F238E27FC236}">
                <a16:creationId xmlns:a16="http://schemas.microsoft.com/office/drawing/2014/main" id="{924D5DB3-FDA3-34E1-683B-AF880C6B5647}"/>
              </a:ext>
            </a:extLst>
          </p:cNvPr>
          <p:cNvSpPr>
            <a:spLocks noGrp="1"/>
          </p:cNvSpPr>
          <p:nvPr>
            <p:ph type="body" sz="quarter" idx="34" hasCustomPrompt="1"/>
          </p:nvPr>
        </p:nvSpPr>
        <p:spPr>
          <a:xfrm>
            <a:off x="5345985" y="5387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39" name="Picture Placeholder 360">
            <a:extLst>
              <a:ext uri="{FF2B5EF4-FFF2-40B4-BE49-F238E27FC236}">
                <a16:creationId xmlns:a16="http://schemas.microsoft.com/office/drawing/2014/main" id="{CD18FDA3-0BAD-70CF-4A1C-E0AC365F43EC}"/>
              </a:ext>
            </a:extLst>
          </p:cNvPr>
          <p:cNvSpPr>
            <a:spLocks noGrp="1"/>
          </p:cNvSpPr>
          <p:nvPr>
            <p:ph type="pic" sz="quarter" idx="35"/>
          </p:nvPr>
        </p:nvSpPr>
        <p:spPr>
          <a:xfrm>
            <a:off x="7022751" y="3962401"/>
            <a:ext cx="1411061" cy="1408177"/>
          </a:xfrm>
          <a:solidFill>
            <a:schemeClr val="bg2"/>
          </a:solidFill>
        </p:spPr>
        <p:txBody>
          <a:bodyPr/>
          <a:lstStyle>
            <a:lvl1pPr>
              <a:defRPr/>
            </a:lvl1pPr>
          </a:lstStyle>
          <a:p>
            <a:r>
              <a:rPr lang="en-US"/>
              <a:t>Click icon to add picture</a:t>
            </a:r>
            <a:endParaRPr lang="en-US" dirty="0"/>
          </a:p>
        </p:txBody>
      </p:sp>
      <p:sp>
        <p:nvSpPr>
          <p:cNvPr id="40" name="Text Placeholder 4">
            <a:extLst>
              <a:ext uri="{FF2B5EF4-FFF2-40B4-BE49-F238E27FC236}">
                <a16:creationId xmlns:a16="http://schemas.microsoft.com/office/drawing/2014/main" id="{BC7D472D-B446-D4C9-7FEA-8337576DA47E}"/>
              </a:ext>
            </a:extLst>
          </p:cNvPr>
          <p:cNvSpPr>
            <a:spLocks noGrp="1"/>
          </p:cNvSpPr>
          <p:nvPr>
            <p:ph type="body" sz="quarter" idx="36" hasCustomPrompt="1"/>
          </p:nvPr>
        </p:nvSpPr>
        <p:spPr>
          <a:xfrm>
            <a:off x="7022385" y="5387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41" name="Picture Placeholder 360">
            <a:extLst>
              <a:ext uri="{FF2B5EF4-FFF2-40B4-BE49-F238E27FC236}">
                <a16:creationId xmlns:a16="http://schemas.microsoft.com/office/drawing/2014/main" id="{00CD14FC-B345-724A-1702-9ECB7309E7BA}"/>
              </a:ext>
            </a:extLst>
          </p:cNvPr>
          <p:cNvSpPr>
            <a:spLocks noGrp="1"/>
          </p:cNvSpPr>
          <p:nvPr>
            <p:ph type="pic" sz="quarter" idx="37"/>
          </p:nvPr>
        </p:nvSpPr>
        <p:spPr>
          <a:xfrm>
            <a:off x="8698785" y="3962401"/>
            <a:ext cx="1411061" cy="1408177"/>
          </a:xfrm>
          <a:solidFill>
            <a:schemeClr val="bg2"/>
          </a:solidFill>
        </p:spPr>
        <p:txBody>
          <a:bodyPr/>
          <a:lstStyle>
            <a:lvl1pPr>
              <a:defRPr/>
            </a:lvl1pPr>
          </a:lstStyle>
          <a:p>
            <a:r>
              <a:rPr lang="en-US"/>
              <a:t>Click icon to add picture</a:t>
            </a:r>
            <a:endParaRPr lang="en-US" dirty="0"/>
          </a:p>
        </p:txBody>
      </p:sp>
      <p:sp>
        <p:nvSpPr>
          <p:cNvPr id="42" name="Text Placeholder 4">
            <a:extLst>
              <a:ext uri="{FF2B5EF4-FFF2-40B4-BE49-F238E27FC236}">
                <a16:creationId xmlns:a16="http://schemas.microsoft.com/office/drawing/2014/main" id="{A39A6918-941C-CFDA-46B7-7B3F5821B260}"/>
              </a:ext>
            </a:extLst>
          </p:cNvPr>
          <p:cNvSpPr>
            <a:spLocks noGrp="1"/>
          </p:cNvSpPr>
          <p:nvPr>
            <p:ph type="body" sz="quarter" idx="38" hasCustomPrompt="1"/>
          </p:nvPr>
        </p:nvSpPr>
        <p:spPr>
          <a:xfrm>
            <a:off x="8698419" y="5387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
        <p:nvSpPr>
          <p:cNvPr id="43" name="Picture Placeholder 360">
            <a:extLst>
              <a:ext uri="{FF2B5EF4-FFF2-40B4-BE49-F238E27FC236}">
                <a16:creationId xmlns:a16="http://schemas.microsoft.com/office/drawing/2014/main" id="{13F06704-FC82-77D6-CD12-259FDE55A8D4}"/>
              </a:ext>
            </a:extLst>
          </p:cNvPr>
          <p:cNvSpPr>
            <a:spLocks noGrp="1"/>
          </p:cNvSpPr>
          <p:nvPr>
            <p:ph type="pic" sz="quarter" idx="39"/>
          </p:nvPr>
        </p:nvSpPr>
        <p:spPr>
          <a:xfrm>
            <a:off x="10374453" y="3962401"/>
            <a:ext cx="1411061" cy="1408177"/>
          </a:xfrm>
          <a:solidFill>
            <a:schemeClr val="bg2"/>
          </a:solidFill>
        </p:spPr>
        <p:txBody>
          <a:bodyPr/>
          <a:lstStyle>
            <a:lvl1pPr>
              <a:defRPr/>
            </a:lvl1pPr>
          </a:lstStyle>
          <a:p>
            <a:r>
              <a:rPr lang="en-US"/>
              <a:t>Click icon to add picture</a:t>
            </a:r>
            <a:endParaRPr lang="en-US" dirty="0"/>
          </a:p>
        </p:txBody>
      </p:sp>
      <p:sp>
        <p:nvSpPr>
          <p:cNvPr id="44" name="Text Placeholder 4">
            <a:extLst>
              <a:ext uri="{FF2B5EF4-FFF2-40B4-BE49-F238E27FC236}">
                <a16:creationId xmlns:a16="http://schemas.microsoft.com/office/drawing/2014/main" id="{DAE33098-4EF0-1E1A-7F23-76F0D50AACBE}"/>
              </a:ext>
            </a:extLst>
          </p:cNvPr>
          <p:cNvSpPr>
            <a:spLocks noGrp="1"/>
          </p:cNvSpPr>
          <p:nvPr>
            <p:ph type="body" sz="quarter" idx="40" hasCustomPrompt="1"/>
          </p:nvPr>
        </p:nvSpPr>
        <p:spPr>
          <a:xfrm>
            <a:off x="10374087" y="5387730"/>
            <a:ext cx="1412144" cy="321408"/>
          </a:xfrm>
        </p:spPr>
        <p:txBody>
          <a:bodyPr tIns="91440"/>
          <a:lstStyle>
            <a:lvl1pPr marL="0" indent="0">
              <a:buNone/>
              <a:defRPr sz="1600" b="0" u="none"/>
            </a:lvl1pPr>
            <a:lvl2pPr marL="457200" indent="0">
              <a:buNone/>
              <a:defRPr sz="1800" b="1"/>
            </a:lvl2pPr>
            <a:lvl3pPr marL="914400" indent="0">
              <a:buNone/>
              <a:defRPr sz="1800" b="1"/>
            </a:lvl3pPr>
            <a:lvl4pPr marL="1371600" indent="0">
              <a:buNone/>
              <a:defRPr sz="1800" b="1"/>
            </a:lvl4pPr>
            <a:lvl5pPr marL="1828800" indent="0">
              <a:buNone/>
              <a:defRPr sz="1800" b="1"/>
            </a:lvl5pPr>
          </a:lstStyle>
          <a:p>
            <a:pPr lvl="0"/>
            <a:r>
              <a:rPr lang="en-US" dirty="0"/>
              <a:t>First Name, Last Name</a:t>
            </a:r>
          </a:p>
        </p:txBody>
      </p:sp>
    </p:spTree>
    <p:extLst>
      <p:ext uri="{BB962C8B-B14F-4D97-AF65-F5344CB8AC3E}">
        <p14:creationId xmlns:p14="http://schemas.microsoft.com/office/powerpoint/2010/main" val="3864884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clusion | Aerial">
    <p:spTree>
      <p:nvGrpSpPr>
        <p:cNvPr id="1" name=""/>
        <p:cNvGrpSpPr/>
        <p:nvPr/>
      </p:nvGrpSpPr>
      <p:grpSpPr>
        <a:xfrm>
          <a:off x="0" y="0"/>
          <a:ext cx="0" cy="0"/>
          <a:chOff x="0" y="0"/>
          <a:chExt cx="0" cy="0"/>
        </a:xfrm>
      </p:grpSpPr>
      <p:pic>
        <p:nvPicPr>
          <p:cNvPr id="4" name="Picture 3" descr="2023-P05692: Jaimee edited &#10;&#10;Drone Mission - Aerial of ORNL East Campus facing west. May 9, 2023.&#10;">
            <a:extLst>
              <a:ext uri="{FF2B5EF4-FFF2-40B4-BE49-F238E27FC236}">
                <a16:creationId xmlns:a16="http://schemas.microsoft.com/office/drawing/2014/main" id="{29026065-7CE6-26BF-5E11-E2573F33EFA6}"/>
              </a:ext>
            </a:extLst>
          </p:cNvPr>
          <p:cNvPicPr>
            <a:picLocks noChangeAspect="1"/>
          </p:cNvPicPr>
          <p:nvPr userDrawn="1"/>
        </p:nvPicPr>
        <p:blipFill>
          <a:blip r:embed="rId2"/>
          <a:srcRect t="9089" b="20607"/>
          <a:stretch>
            <a:fillRect/>
          </a:stretch>
        </p:blipFill>
        <p:spPr>
          <a:xfrm>
            <a:off x="0" y="414"/>
            <a:ext cx="12192000" cy="6857172"/>
          </a:xfrm>
          <a:prstGeom prst="rect">
            <a:avLst/>
          </a:prstGeom>
        </p:spPr>
      </p:pic>
      <p:sp>
        <p:nvSpPr>
          <p:cNvPr id="2" name="Title 1">
            <a:extLst>
              <a:ext uri="{FF2B5EF4-FFF2-40B4-BE49-F238E27FC236}">
                <a16:creationId xmlns:a16="http://schemas.microsoft.com/office/drawing/2014/main" id="{627FB722-2E40-971C-7B7A-5663B28FCDB7}"/>
              </a:ext>
            </a:extLst>
          </p:cNvPr>
          <p:cNvSpPr>
            <a:spLocks noGrp="1"/>
          </p:cNvSpPr>
          <p:nvPr>
            <p:ph type="ctrTitle" hasCustomPrompt="1"/>
          </p:nvPr>
        </p:nvSpPr>
        <p:spPr>
          <a:xfrm>
            <a:off x="55388" y="2258209"/>
            <a:ext cx="12081224" cy="664797"/>
          </a:xfrm>
        </p:spPr>
        <p:txBody>
          <a:bodyPr anchor="t" anchorCtr="0">
            <a:noAutofit/>
          </a:bodyPr>
          <a:lstStyle>
            <a:lvl1pPr algn="ctr">
              <a:spcBef>
                <a:spcPts val="1200"/>
              </a:spcBef>
              <a:spcAft>
                <a:spcPts val="60"/>
              </a:spcAft>
              <a:defRPr sz="4800" b="1">
                <a:solidFill>
                  <a:schemeClr val="tx1"/>
                </a:solidFill>
                <a:latin typeface="+mj-lt"/>
              </a:defRPr>
            </a:lvl1pPr>
          </a:lstStyle>
          <a:p>
            <a:r>
              <a:rPr lang="en-US" dirty="0"/>
              <a:t>One-sentence statement</a:t>
            </a:r>
          </a:p>
        </p:txBody>
      </p:sp>
      <p:sp>
        <p:nvSpPr>
          <p:cNvPr id="3" name="Subtitle 2">
            <a:extLst>
              <a:ext uri="{FF2B5EF4-FFF2-40B4-BE49-F238E27FC236}">
                <a16:creationId xmlns:a16="http://schemas.microsoft.com/office/drawing/2014/main" id="{34CCE055-46B1-6279-21B5-27B8352AB9EC}"/>
              </a:ext>
            </a:extLst>
          </p:cNvPr>
          <p:cNvSpPr>
            <a:spLocks noGrp="1"/>
          </p:cNvSpPr>
          <p:nvPr>
            <p:ph type="subTitle" idx="1" hasCustomPrompt="1"/>
          </p:nvPr>
        </p:nvSpPr>
        <p:spPr>
          <a:xfrm>
            <a:off x="64437" y="2922742"/>
            <a:ext cx="12063127" cy="397032"/>
          </a:xfrm>
        </p:spPr>
        <p:txBody>
          <a:bodyPr tIns="91440" anchor="t" anchorCtr="0">
            <a:noAutofit/>
          </a:bodyPr>
          <a:lstStyle>
            <a:lvl1pPr marL="0" indent="0" algn="ctr">
              <a:spcBef>
                <a:spcPts val="1200"/>
              </a:spcBef>
              <a:spcAft>
                <a:spcPts val="60"/>
              </a:spcAft>
              <a:buNone/>
              <a:defRPr sz="2200" b="1" spc="300">
                <a:solidFill>
                  <a:schemeClr val="tx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PLACE CONTENT HERE</a:t>
            </a:r>
          </a:p>
        </p:txBody>
      </p:sp>
      <p:sp>
        <p:nvSpPr>
          <p:cNvPr id="8" name="Rectangle 7">
            <a:extLst>
              <a:ext uri="{FF2B5EF4-FFF2-40B4-BE49-F238E27FC236}">
                <a16:creationId xmlns:a16="http://schemas.microsoft.com/office/drawing/2014/main" id="{C565AA18-2C89-EB56-1919-13EF35EFFBC8}"/>
              </a:ext>
            </a:extLst>
          </p:cNvPr>
          <p:cNvSpPr/>
          <p:nvPr userDrawn="1"/>
        </p:nvSpPr>
        <p:spPr>
          <a:xfrm>
            <a:off x="5668818" y="3468601"/>
            <a:ext cx="854364" cy="719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ptos Light" panose="020B0004020202020204" pitchFamily="34" charset="0"/>
            </a:endParaRPr>
          </a:p>
        </p:txBody>
      </p:sp>
    </p:spTree>
    <p:extLst>
      <p:ext uri="{BB962C8B-B14F-4D97-AF65-F5344CB8AC3E}">
        <p14:creationId xmlns:p14="http://schemas.microsoft.com/office/powerpoint/2010/main" val="27790787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clusion | Hexagon">
    <p:spTree>
      <p:nvGrpSpPr>
        <p:cNvPr id="1" name=""/>
        <p:cNvGrpSpPr/>
        <p:nvPr/>
      </p:nvGrpSpPr>
      <p:grpSpPr>
        <a:xfrm>
          <a:off x="0" y="0"/>
          <a:ext cx="0" cy="0"/>
          <a:chOff x="0" y="0"/>
          <a:chExt cx="0" cy="0"/>
        </a:xfrm>
      </p:grpSpPr>
      <p:pic>
        <p:nvPicPr>
          <p:cNvPr id="286" name="Graphic 285">
            <a:extLst>
              <a:ext uri="{FF2B5EF4-FFF2-40B4-BE49-F238E27FC236}">
                <a16:creationId xmlns:a16="http://schemas.microsoft.com/office/drawing/2014/main" id="{4013C738-DD97-6098-5C6E-69C6DA8745C1}"/>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B71230B-9536-B5A5-160D-DBECD2D263EE}"/>
              </a:ext>
            </a:extLst>
          </p:cNvPr>
          <p:cNvSpPr>
            <a:spLocks noGrp="1"/>
          </p:cNvSpPr>
          <p:nvPr>
            <p:ph type="title" hasCustomPrompt="1"/>
          </p:nvPr>
        </p:nvSpPr>
        <p:spPr>
          <a:xfrm>
            <a:off x="573157" y="2624569"/>
            <a:ext cx="11045686" cy="498598"/>
          </a:xfrm>
        </p:spPr>
        <p:txBody>
          <a:bodyPr anchor="t" anchorCtr="0">
            <a:noAutofit/>
          </a:bodyPr>
          <a:lstStyle>
            <a:lvl1pPr algn="ctr">
              <a:defRPr sz="3600">
                <a:solidFill>
                  <a:schemeClr val="bg1"/>
                </a:solidFill>
                <a:latin typeface="+mj-lt"/>
              </a:defRPr>
            </a:lvl1pPr>
          </a:lstStyle>
          <a:p>
            <a:r>
              <a:rPr lang="en-US" dirty="0"/>
              <a:t>One-sentence headline stating the main takeaway</a:t>
            </a:r>
          </a:p>
        </p:txBody>
      </p:sp>
      <p:sp>
        <p:nvSpPr>
          <p:cNvPr id="320" name="Text Placeholder 368">
            <a:extLst>
              <a:ext uri="{FF2B5EF4-FFF2-40B4-BE49-F238E27FC236}">
                <a16:creationId xmlns:a16="http://schemas.microsoft.com/office/drawing/2014/main" id="{EE706859-C661-2A5C-56D3-6BE7DBBC71DD}"/>
              </a:ext>
            </a:extLst>
          </p:cNvPr>
          <p:cNvSpPr>
            <a:spLocks noGrp="1"/>
          </p:cNvSpPr>
          <p:nvPr>
            <p:ph type="body" sz="quarter" idx="18" hasCustomPrompt="1"/>
          </p:nvPr>
        </p:nvSpPr>
        <p:spPr>
          <a:xfrm>
            <a:off x="556069" y="3774422"/>
            <a:ext cx="11062774" cy="249299"/>
          </a:xfrm>
        </p:spPr>
        <p:txBody>
          <a:bodyPr anchor="t" anchorCtr="0">
            <a:noAutofit/>
          </a:bodyPr>
          <a:lstStyle>
            <a:lvl1pPr marL="0" indent="0" algn="ctr">
              <a:spcBef>
                <a:spcPts val="1200"/>
              </a:spcBef>
              <a:spcAft>
                <a:spcPts val="60"/>
              </a:spcAft>
              <a:buNone/>
              <a:defRPr sz="1800" b="0" i="0">
                <a:solidFill>
                  <a:schemeClr val="bg1"/>
                </a:solidFill>
                <a:latin typeface="+mn-lt"/>
                <a:ea typeface="Aptos Light" panose="02000000000000000000" pitchFamily="2" charset="0"/>
              </a:defRPr>
            </a:lvl1pPr>
            <a:lvl2pPr marL="457200" indent="0">
              <a:buNone/>
              <a:defRPr sz="1600">
                <a:solidFill>
                  <a:schemeClr val="bg1"/>
                </a:solidFill>
              </a:defRPr>
            </a:lvl2pPr>
            <a:lvl3pPr marL="914400" indent="0">
              <a:buNone/>
              <a:defRPr sz="1600">
                <a:solidFill>
                  <a:schemeClr val="bg1"/>
                </a:solidFill>
              </a:defRPr>
            </a:lvl3pPr>
            <a:lvl4pPr marL="1371600" indent="0">
              <a:buNone/>
              <a:defRPr sz="1600">
                <a:solidFill>
                  <a:schemeClr val="bg1"/>
                </a:solidFill>
              </a:defRPr>
            </a:lvl4pPr>
            <a:lvl5pPr marL="1828800" indent="0">
              <a:buNone/>
              <a:defRPr sz="1600">
                <a:solidFill>
                  <a:schemeClr val="bg1"/>
                </a:solidFill>
              </a:defRPr>
            </a:lvl5pPr>
          </a:lstStyle>
          <a:p>
            <a:r>
              <a:rPr lang="en-US" dirty="0"/>
              <a:t>Place content here</a:t>
            </a:r>
          </a:p>
        </p:txBody>
      </p:sp>
      <p:sp>
        <p:nvSpPr>
          <p:cNvPr id="3" name="Rectangle 2">
            <a:extLst>
              <a:ext uri="{FF2B5EF4-FFF2-40B4-BE49-F238E27FC236}">
                <a16:creationId xmlns:a16="http://schemas.microsoft.com/office/drawing/2014/main" id="{297D526D-05AB-C716-46F5-6CDC1D14E2ED}"/>
              </a:ext>
            </a:extLst>
          </p:cNvPr>
          <p:cNvSpPr/>
          <p:nvPr userDrawn="1"/>
        </p:nvSpPr>
        <p:spPr>
          <a:xfrm>
            <a:off x="5668818" y="3393042"/>
            <a:ext cx="854364" cy="7191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n-US" dirty="0">
              <a:latin typeface="Aptos Light" panose="020B0004020202020204" pitchFamily="34" charset="0"/>
            </a:endParaRPr>
          </a:p>
        </p:txBody>
      </p:sp>
      <p:sp>
        <p:nvSpPr>
          <p:cNvPr id="6" name="Rectangle 6">
            <a:extLst>
              <a:ext uri="{FF2B5EF4-FFF2-40B4-BE49-F238E27FC236}">
                <a16:creationId xmlns:a16="http://schemas.microsoft.com/office/drawing/2014/main" id="{A6C5D6D4-E7B7-6C45-59D0-554A5C067159}"/>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00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00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pic>
        <p:nvPicPr>
          <p:cNvPr id="5" name="Picture 4" descr="White text on a black background&#10;&#10;Description automatically generated">
            <a:extLst>
              <a:ext uri="{FF2B5EF4-FFF2-40B4-BE49-F238E27FC236}">
                <a16:creationId xmlns:a16="http://schemas.microsoft.com/office/drawing/2014/main" id="{056CB10E-250C-C369-03F6-F45AAA841B8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82815" y="6416676"/>
            <a:ext cx="1834910" cy="333620"/>
          </a:xfrm>
          <a:prstGeom prst="rect">
            <a:avLst/>
          </a:prstGeom>
        </p:spPr>
      </p:pic>
    </p:spTree>
    <p:extLst>
      <p:ext uri="{BB962C8B-B14F-4D97-AF65-F5344CB8AC3E}">
        <p14:creationId xmlns:p14="http://schemas.microsoft.com/office/powerpoint/2010/main" val="35686403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clusion | Aerial + Social">
    <p:spTree>
      <p:nvGrpSpPr>
        <p:cNvPr id="1" name=""/>
        <p:cNvGrpSpPr/>
        <p:nvPr/>
      </p:nvGrpSpPr>
      <p:grpSpPr>
        <a:xfrm>
          <a:off x="0" y="0"/>
          <a:ext cx="0" cy="0"/>
          <a:chOff x="0" y="0"/>
          <a:chExt cx="0" cy="0"/>
        </a:xfrm>
      </p:grpSpPr>
      <p:pic>
        <p:nvPicPr>
          <p:cNvPr id="6" name="Picture 5" descr="2025-P08154: Drone Mission - Aerial of sunrise over ORNL east campus, April 3, 2023.  &#10;&#10;Electronic Reference Image – For more images in this series, please contact, creativeservices@ornl.gov&#10;This image has been reviewed by an ORNL Releasing Official and is approved for public release, January 4, 2023.">
            <a:extLst>
              <a:ext uri="{FF2B5EF4-FFF2-40B4-BE49-F238E27FC236}">
                <a16:creationId xmlns:a16="http://schemas.microsoft.com/office/drawing/2014/main" id="{23DA0192-253A-9416-8E30-B9B66EED54F7}"/>
              </a:ext>
            </a:extLst>
          </p:cNvPr>
          <p:cNvPicPr>
            <a:picLocks noChangeAspect="1"/>
          </p:cNvPicPr>
          <p:nvPr userDrawn="1"/>
        </p:nvPicPr>
        <p:blipFill>
          <a:blip r:embed="rId2"/>
          <a:srcRect l="4494" t="5003" r="5511" b="5003"/>
          <a:stretch>
            <a:fillRect/>
          </a:stretch>
        </p:blipFill>
        <p:spPr>
          <a:xfrm>
            <a:off x="0" y="414"/>
            <a:ext cx="12192000" cy="6857172"/>
          </a:xfrm>
          <a:prstGeom prst="rect">
            <a:avLst/>
          </a:prstGeom>
        </p:spPr>
      </p:pic>
      <p:grpSp>
        <p:nvGrpSpPr>
          <p:cNvPr id="147" name="Group 146">
            <a:extLst>
              <a:ext uri="{FF2B5EF4-FFF2-40B4-BE49-F238E27FC236}">
                <a16:creationId xmlns:a16="http://schemas.microsoft.com/office/drawing/2014/main" id="{0E904804-90C2-92CD-EBBE-DEE84A1EF57E}"/>
              </a:ext>
            </a:extLst>
          </p:cNvPr>
          <p:cNvGrpSpPr/>
          <p:nvPr userDrawn="1"/>
        </p:nvGrpSpPr>
        <p:grpSpPr>
          <a:xfrm>
            <a:off x="2230425" y="2155963"/>
            <a:ext cx="7731150" cy="1180116"/>
            <a:chOff x="2419238" y="1689595"/>
            <a:chExt cx="7333183" cy="1119369"/>
          </a:xfrm>
        </p:grpSpPr>
        <p:sp>
          <p:nvSpPr>
            <p:cNvPr id="120" name="Freeform 119">
              <a:extLst>
                <a:ext uri="{FF2B5EF4-FFF2-40B4-BE49-F238E27FC236}">
                  <a16:creationId xmlns:a16="http://schemas.microsoft.com/office/drawing/2014/main" id="{B35B19EB-28CC-5046-67D8-0AC0F092D8F9}"/>
                </a:ext>
              </a:extLst>
            </p:cNvPr>
            <p:cNvSpPr/>
            <p:nvPr userDrawn="1"/>
          </p:nvSpPr>
          <p:spPr>
            <a:xfrm>
              <a:off x="6151118" y="1690962"/>
              <a:ext cx="1113318" cy="1113317"/>
            </a:xfrm>
            <a:custGeom>
              <a:avLst/>
              <a:gdLst>
                <a:gd name="connsiteX0" fmla="*/ 0 w 543306"/>
                <a:gd name="connsiteY0" fmla="*/ 0 h 543305"/>
                <a:gd name="connsiteX1" fmla="*/ 543306 w 543306"/>
                <a:gd name="connsiteY1" fmla="*/ 0 h 543305"/>
                <a:gd name="connsiteX2" fmla="*/ 543306 w 543306"/>
                <a:gd name="connsiteY2" fmla="*/ 543306 h 543305"/>
                <a:gd name="connsiteX3" fmla="*/ 0 w 543306"/>
                <a:gd name="connsiteY3" fmla="*/ 543306 h 543305"/>
              </a:gdLst>
              <a:ahLst/>
              <a:cxnLst>
                <a:cxn ang="0">
                  <a:pos x="connsiteX0" y="connsiteY0"/>
                </a:cxn>
                <a:cxn ang="0">
                  <a:pos x="connsiteX1" y="connsiteY1"/>
                </a:cxn>
                <a:cxn ang="0">
                  <a:pos x="connsiteX2" y="connsiteY2"/>
                </a:cxn>
                <a:cxn ang="0">
                  <a:pos x="connsiteX3" y="connsiteY3"/>
                </a:cxn>
              </a:cxnLst>
              <a:rect l="l" t="t" r="r" b="b"/>
              <a:pathLst>
                <a:path w="543306" h="543305">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dirty="0">
                <a:latin typeface="Aptos Light" panose="020B0004020202020204" pitchFamily="34" charset="0"/>
              </a:endParaRPr>
            </a:p>
          </p:txBody>
        </p:sp>
        <p:sp>
          <p:nvSpPr>
            <p:cNvPr id="121" name="Freeform 120">
              <a:extLst>
                <a:ext uri="{FF2B5EF4-FFF2-40B4-BE49-F238E27FC236}">
                  <a16:creationId xmlns:a16="http://schemas.microsoft.com/office/drawing/2014/main" id="{9F8B7F74-14E3-0359-48F7-8887F481B3F3}"/>
                </a:ext>
              </a:extLst>
            </p:cNvPr>
            <p:cNvSpPr/>
            <p:nvPr userDrawn="1"/>
          </p:nvSpPr>
          <p:spPr>
            <a:xfrm>
              <a:off x="6531907" y="1870334"/>
              <a:ext cx="352119" cy="754014"/>
            </a:xfrm>
            <a:custGeom>
              <a:avLst/>
              <a:gdLst>
                <a:gd name="connsiteX0" fmla="*/ 136975 w 171836"/>
                <a:gd name="connsiteY0" fmla="*/ 62674 h 367963"/>
                <a:gd name="connsiteX1" fmla="*/ 167646 w 171836"/>
                <a:gd name="connsiteY1" fmla="*/ 62674 h 367963"/>
                <a:gd name="connsiteX2" fmla="*/ 171837 w 171836"/>
                <a:gd name="connsiteY2" fmla="*/ 58483 h 367963"/>
                <a:gd name="connsiteX3" fmla="*/ 171837 w 171836"/>
                <a:gd name="connsiteY3" fmla="*/ 3905 h 367963"/>
                <a:gd name="connsiteX4" fmla="*/ 168027 w 171836"/>
                <a:gd name="connsiteY4" fmla="*/ 0 h 367963"/>
                <a:gd name="connsiteX5" fmla="*/ 104305 w 171836"/>
                <a:gd name="connsiteY5" fmla="*/ 667 h 367963"/>
                <a:gd name="connsiteX6" fmla="*/ 53156 w 171836"/>
                <a:gd name="connsiteY6" fmla="*/ 26670 h 367963"/>
                <a:gd name="connsiteX7" fmla="*/ 38392 w 171836"/>
                <a:gd name="connsiteY7" fmla="*/ 72580 h 367963"/>
                <a:gd name="connsiteX8" fmla="*/ 38392 w 171836"/>
                <a:gd name="connsiteY8" fmla="*/ 113633 h 367963"/>
                <a:gd name="connsiteX9" fmla="*/ 32105 w 171836"/>
                <a:gd name="connsiteY9" fmla="*/ 120205 h 367963"/>
                <a:gd name="connsiteX10" fmla="*/ 4483 w 171836"/>
                <a:gd name="connsiteY10" fmla="*/ 120015 h 367963"/>
                <a:gd name="connsiteX11" fmla="*/ 6 w 171836"/>
                <a:gd name="connsiteY11" fmla="*/ 124492 h 367963"/>
                <a:gd name="connsiteX12" fmla="*/ 6 w 171836"/>
                <a:gd name="connsiteY12" fmla="*/ 178403 h 367963"/>
                <a:gd name="connsiteX13" fmla="*/ 4959 w 171836"/>
                <a:gd name="connsiteY13" fmla="*/ 183166 h 367963"/>
                <a:gd name="connsiteX14" fmla="*/ 31915 w 171836"/>
                <a:gd name="connsiteY14" fmla="*/ 182975 h 367963"/>
                <a:gd name="connsiteX15" fmla="*/ 38106 w 171836"/>
                <a:gd name="connsiteY15" fmla="*/ 189167 h 367963"/>
                <a:gd name="connsiteX16" fmla="*/ 38011 w 171836"/>
                <a:gd name="connsiteY16" fmla="*/ 275558 h 367963"/>
                <a:gd name="connsiteX17" fmla="*/ 37915 w 171836"/>
                <a:gd name="connsiteY17" fmla="*/ 360807 h 367963"/>
                <a:gd name="connsiteX18" fmla="*/ 44773 w 171836"/>
                <a:gd name="connsiteY18" fmla="*/ 367951 h 367963"/>
                <a:gd name="connsiteX19" fmla="*/ 107924 w 171836"/>
                <a:gd name="connsiteY19" fmla="*/ 367951 h 367963"/>
                <a:gd name="connsiteX20" fmla="*/ 115354 w 171836"/>
                <a:gd name="connsiteY20" fmla="*/ 360617 h 367963"/>
                <a:gd name="connsiteX21" fmla="*/ 115258 w 171836"/>
                <a:gd name="connsiteY21" fmla="*/ 191452 h 367963"/>
                <a:gd name="connsiteX22" fmla="*/ 123164 w 171836"/>
                <a:gd name="connsiteY22" fmla="*/ 183737 h 367963"/>
                <a:gd name="connsiteX23" fmla="*/ 159931 w 171836"/>
                <a:gd name="connsiteY23" fmla="*/ 183737 h 367963"/>
                <a:gd name="connsiteX24" fmla="*/ 165836 w 171836"/>
                <a:gd name="connsiteY24" fmla="*/ 178975 h 367963"/>
                <a:gd name="connsiteX25" fmla="*/ 170980 w 171836"/>
                <a:gd name="connsiteY25" fmla="*/ 124682 h 367963"/>
                <a:gd name="connsiteX26" fmla="*/ 165455 w 171836"/>
                <a:gd name="connsiteY26" fmla="*/ 118872 h 367963"/>
                <a:gd name="connsiteX27" fmla="*/ 118878 w 171836"/>
                <a:gd name="connsiteY27" fmla="*/ 118967 h 367963"/>
                <a:gd name="connsiteX28" fmla="*/ 114115 w 171836"/>
                <a:gd name="connsiteY28" fmla="*/ 115348 h 367963"/>
                <a:gd name="connsiteX29" fmla="*/ 114592 w 171836"/>
                <a:gd name="connsiteY29" fmla="*/ 82867 h 367963"/>
                <a:gd name="connsiteX30" fmla="*/ 137166 w 171836"/>
                <a:gd name="connsiteY30" fmla="*/ 62389 h 367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71836" h="367963">
                  <a:moveTo>
                    <a:pt x="136975" y="62674"/>
                  </a:moveTo>
                  <a:cubicBezTo>
                    <a:pt x="147167" y="62674"/>
                    <a:pt x="157454" y="62579"/>
                    <a:pt x="167646" y="62674"/>
                  </a:cubicBezTo>
                  <a:cubicBezTo>
                    <a:pt x="170789" y="62674"/>
                    <a:pt x="171837" y="61722"/>
                    <a:pt x="171837" y="58483"/>
                  </a:cubicBezTo>
                  <a:cubicBezTo>
                    <a:pt x="171742" y="40291"/>
                    <a:pt x="171742" y="22098"/>
                    <a:pt x="171837" y="3905"/>
                  </a:cubicBezTo>
                  <a:cubicBezTo>
                    <a:pt x="171837" y="1048"/>
                    <a:pt x="170980" y="0"/>
                    <a:pt x="168027" y="0"/>
                  </a:cubicBezTo>
                  <a:cubicBezTo>
                    <a:pt x="146786" y="190"/>
                    <a:pt x="125546" y="-286"/>
                    <a:pt x="104305" y="667"/>
                  </a:cubicBezTo>
                  <a:cubicBezTo>
                    <a:pt x="83635" y="1619"/>
                    <a:pt x="65729" y="9430"/>
                    <a:pt x="53156" y="26670"/>
                  </a:cubicBezTo>
                  <a:cubicBezTo>
                    <a:pt x="43154" y="40291"/>
                    <a:pt x="38677" y="55817"/>
                    <a:pt x="38392" y="72580"/>
                  </a:cubicBezTo>
                  <a:cubicBezTo>
                    <a:pt x="38106" y="86296"/>
                    <a:pt x="38106" y="100013"/>
                    <a:pt x="38392" y="113633"/>
                  </a:cubicBezTo>
                  <a:cubicBezTo>
                    <a:pt x="38487" y="118586"/>
                    <a:pt x="37439" y="120491"/>
                    <a:pt x="32105" y="120205"/>
                  </a:cubicBezTo>
                  <a:cubicBezTo>
                    <a:pt x="22961" y="119729"/>
                    <a:pt x="13722" y="120205"/>
                    <a:pt x="4483" y="120015"/>
                  </a:cubicBezTo>
                  <a:cubicBezTo>
                    <a:pt x="958" y="120015"/>
                    <a:pt x="-89" y="121063"/>
                    <a:pt x="6" y="124492"/>
                  </a:cubicBezTo>
                  <a:cubicBezTo>
                    <a:pt x="197" y="142494"/>
                    <a:pt x="197" y="160496"/>
                    <a:pt x="6" y="178403"/>
                  </a:cubicBezTo>
                  <a:cubicBezTo>
                    <a:pt x="6" y="182213"/>
                    <a:pt x="1339" y="183261"/>
                    <a:pt x="4959" y="183166"/>
                  </a:cubicBezTo>
                  <a:cubicBezTo>
                    <a:pt x="13913" y="182975"/>
                    <a:pt x="22961" y="183356"/>
                    <a:pt x="31915" y="182975"/>
                  </a:cubicBezTo>
                  <a:cubicBezTo>
                    <a:pt x="36772" y="182785"/>
                    <a:pt x="38106" y="184309"/>
                    <a:pt x="38106" y="189167"/>
                  </a:cubicBezTo>
                  <a:cubicBezTo>
                    <a:pt x="37915" y="217932"/>
                    <a:pt x="38011" y="246793"/>
                    <a:pt x="38011" y="275558"/>
                  </a:cubicBezTo>
                  <a:cubicBezTo>
                    <a:pt x="38011" y="304324"/>
                    <a:pt x="38106" y="332327"/>
                    <a:pt x="37915" y="360807"/>
                  </a:cubicBezTo>
                  <a:cubicBezTo>
                    <a:pt x="37915" y="366141"/>
                    <a:pt x="38868" y="368141"/>
                    <a:pt x="44773" y="367951"/>
                  </a:cubicBezTo>
                  <a:cubicBezTo>
                    <a:pt x="65824" y="367570"/>
                    <a:pt x="86874" y="367570"/>
                    <a:pt x="107924" y="367951"/>
                  </a:cubicBezTo>
                  <a:cubicBezTo>
                    <a:pt x="113830" y="368046"/>
                    <a:pt x="115354" y="366617"/>
                    <a:pt x="115354" y="360617"/>
                  </a:cubicBezTo>
                  <a:cubicBezTo>
                    <a:pt x="115068" y="304229"/>
                    <a:pt x="115163" y="247841"/>
                    <a:pt x="115258" y="191452"/>
                  </a:cubicBezTo>
                  <a:cubicBezTo>
                    <a:pt x="115258" y="182499"/>
                    <a:pt x="114401" y="183833"/>
                    <a:pt x="123164" y="183737"/>
                  </a:cubicBezTo>
                  <a:cubicBezTo>
                    <a:pt x="135451" y="183737"/>
                    <a:pt x="147643" y="183642"/>
                    <a:pt x="159931" y="183737"/>
                  </a:cubicBezTo>
                  <a:cubicBezTo>
                    <a:pt x="163646" y="183737"/>
                    <a:pt x="165455" y="182975"/>
                    <a:pt x="165836" y="178975"/>
                  </a:cubicBezTo>
                  <a:cubicBezTo>
                    <a:pt x="167360" y="160877"/>
                    <a:pt x="169075" y="142780"/>
                    <a:pt x="170980" y="124682"/>
                  </a:cubicBezTo>
                  <a:cubicBezTo>
                    <a:pt x="171456" y="119920"/>
                    <a:pt x="170027" y="118872"/>
                    <a:pt x="165455" y="118872"/>
                  </a:cubicBezTo>
                  <a:cubicBezTo>
                    <a:pt x="149930" y="119158"/>
                    <a:pt x="134404" y="118872"/>
                    <a:pt x="118878" y="118967"/>
                  </a:cubicBezTo>
                  <a:cubicBezTo>
                    <a:pt x="116306" y="118967"/>
                    <a:pt x="114020" y="119253"/>
                    <a:pt x="114115" y="115348"/>
                  </a:cubicBezTo>
                  <a:cubicBezTo>
                    <a:pt x="114401" y="104489"/>
                    <a:pt x="113830" y="93631"/>
                    <a:pt x="114592" y="82867"/>
                  </a:cubicBezTo>
                  <a:cubicBezTo>
                    <a:pt x="115449" y="69437"/>
                    <a:pt x="123545" y="62389"/>
                    <a:pt x="137166" y="62389"/>
                  </a:cubicBez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22" name="Freeform 121">
              <a:extLst>
                <a:ext uri="{FF2B5EF4-FFF2-40B4-BE49-F238E27FC236}">
                  <a16:creationId xmlns:a16="http://schemas.microsoft.com/office/drawing/2014/main" id="{C1A6707B-2CA3-3F65-45C2-727FD45B5C49}"/>
                </a:ext>
              </a:extLst>
            </p:cNvPr>
            <p:cNvSpPr/>
            <p:nvPr userDrawn="1"/>
          </p:nvSpPr>
          <p:spPr>
            <a:xfrm>
              <a:off x="4907224" y="1690572"/>
              <a:ext cx="1113318" cy="1113318"/>
            </a:xfrm>
            <a:custGeom>
              <a:avLst/>
              <a:gdLst>
                <a:gd name="connsiteX0" fmla="*/ 0 w 543306"/>
                <a:gd name="connsiteY0" fmla="*/ 0 h 543306"/>
                <a:gd name="connsiteX1" fmla="*/ 543306 w 543306"/>
                <a:gd name="connsiteY1" fmla="*/ 0 h 543306"/>
                <a:gd name="connsiteX2" fmla="*/ 543306 w 543306"/>
                <a:gd name="connsiteY2" fmla="*/ 543306 h 543306"/>
                <a:gd name="connsiteX3" fmla="*/ 0 w 543306"/>
                <a:gd name="connsiteY3" fmla="*/ 543306 h 543306"/>
              </a:gdLst>
              <a:ahLst/>
              <a:cxnLst>
                <a:cxn ang="0">
                  <a:pos x="connsiteX0" y="connsiteY0"/>
                </a:cxn>
                <a:cxn ang="0">
                  <a:pos x="connsiteX1" y="connsiteY1"/>
                </a:cxn>
                <a:cxn ang="0">
                  <a:pos x="connsiteX2" y="connsiteY2"/>
                </a:cxn>
                <a:cxn ang="0">
                  <a:pos x="connsiteX3" y="connsiteY3"/>
                </a:cxn>
              </a:cxnLst>
              <a:rect l="l" t="t" r="r" b="b"/>
              <a:pathLst>
                <a:path w="543306" h="543306">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dirty="0">
                <a:latin typeface="Aptos Light" panose="020B0004020202020204" pitchFamily="34" charset="0"/>
              </a:endParaRPr>
            </a:p>
          </p:txBody>
        </p:sp>
        <p:sp>
          <p:nvSpPr>
            <p:cNvPr id="123" name="Freeform 122">
              <a:extLst>
                <a:ext uri="{FF2B5EF4-FFF2-40B4-BE49-F238E27FC236}">
                  <a16:creationId xmlns:a16="http://schemas.microsoft.com/office/drawing/2014/main" id="{D4C61578-C993-8405-291A-DEF5EE57846B}"/>
                </a:ext>
              </a:extLst>
            </p:cNvPr>
            <p:cNvSpPr/>
            <p:nvPr userDrawn="1"/>
          </p:nvSpPr>
          <p:spPr>
            <a:xfrm>
              <a:off x="5613002" y="2009890"/>
              <a:ext cx="88611" cy="88611"/>
            </a:xfrm>
            <a:custGeom>
              <a:avLst/>
              <a:gdLst>
                <a:gd name="connsiteX0" fmla="*/ 21622 w 43243"/>
                <a:gd name="connsiteY0" fmla="*/ 0 h 43243"/>
                <a:gd name="connsiteX1" fmla="*/ 0 w 43243"/>
                <a:gd name="connsiteY1" fmla="*/ 21622 h 43243"/>
                <a:gd name="connsiteX2" fmla="*/ 21622 w 43243"/>
                <a:gd name="connsiteY2" fmla="*/ 43244 h 43243"/>
                <a:gd name="connsiteX3" fmla="*/ 43244 w 43243"/>
                <a:gd name="connsiteY3" fmla="*/ 21622 h 43243"/>
                <a:gd name="connsiteX4" fmla="*/ 21622 w 43243"/>
                <a:gd name="connsiteY4" fmla="*/ 0 h 43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43" h="43243">
                  <a:moveTo>
                    <a:pt x="21622" y="0"/>
                  </a:moveTo>
                  <a:cubicBezTo>
                    <a:pt x="9715" y="0"/>
                    <a:pt x="0" y="9716"/>
                    <a:pt x="0" y="21622"/>
                  </a:cubicBezTo>
                  <a:cubicBezTo>
                    <a:pt x="0" y="33528"/>
                    <a:pt x="9715" y="43244"/>
                    <a:pt x="21622" y="43244"/>
                  </a:cubicBezTo>
                  <a:cubicBezTo>
                    <a:pt x="33528" y="43244"/>
                    <a:pt x="43244" y="33528"/>
                    <a:pt x="43244" y="21622"/>
                  </a:cubicBezTo>
                  <a:cubicBezTo>
                    <a:pt x="43244" y="9716"/>
                    <a:pt x="33528" y="0"/>
                    <a:pt x="21622" y="0"/>
                  </a:cubicBez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24" name="Freeform 123">
              <a:extLst>
                <a:ext uri="{FF2B5EF4-FFF2-40B4-BE49-F238E27FC236}">
                  <a16:creationId xmlns:a16="http://schemas.microsoft.com/office/drawing/2014/main" id="{74412687-F6B8-FF14-A681-2E7D9389F291}"/>
                </a:ext>
              </a:extLst>
            </p:cNvPr>
            <p:cNvSpPr/>
            <p:nvPr userDrawn="1"/>
          </p:nvSpPr>
          <p:spPr>
            <a:xfrm>
              <a:off x="5100064" y="1883412"/>
              <a:ext cx="727442" cy="727442"/>
            </a:xfrm>
            <a:custGeom>
              <a:avLst/>
              <a:gdLst>
                <a:gd name="connsiteX0" fmla="*/ 265462 w 354996"/>
                <a:gd name="connsiteY0" fmla="*/ 0 h 354996"/>
                <a:gd name="connsiteX1" fmla="*/ 89535 w 354996"/>
                <a:gd name="connsiteY1" fmla="*/ 0 h 354996"/>
                <a:gd name="connsiteX2" fmla="*/ 0 w 354996"/>
                <a:gd name="connsiteY2" fmla="*/ 89535 h 354996"/>
                <a:gd name="connsiteX3" fmla="*/ 0 w 354996"/>
                <a:gd name="connsiteY3" fmla="*/ 265462 h 354996"/>
                <a:gd name="connsiteX4" fmla="*/ 89535 w 354996"/>
                <a:gd name="connsiteY4" fmla="*/ 354997 h 354996"/>
                <a:gd name="connsiteX5" fmla="*/ 265462 w 354996"/>
                <a:gd name="connsiteY5" fmla="*/ 354997 h 354996"/>
                <a:gd name="connsiteX6" fmla="*/ 354997 w 354996"/>
                <a:gd name="connsiteY6" fmla="*/ 265462 h 354996"/>
                <a:gd name="connsiteX7" fmla="*/ 354997 w 354996"/>
                <a:gd name="connsiteY7" fmla="*/ 89535 h 354996"/>
                <a:gd name="connsiteX8" fmla="*/ 265462 w 354996"/>
                <a:gd name="connsiteY8" fmla="*/ 0 h 354996"/>
                <a:gd name="connsiteX9" fmla="*/ 316421 w 354996"/>
                <a:gd name="connsiteY9" fmla="*/ 265462 h 354996"/>
                <a:gd name="connsiteX10" fmla="*/ 265462 w 354996"/>
                <a:gd name="connsiteY10" fmla="*/ 316421 h 354996"/>
                <a:gd name="connsiteX11" fmla="*/ 89535 w 354996"/>
                <a:gd name="connsiteY11" fmla="*/ 316421 h 354996"/>
                <a:gd name="connsiteX12" fmla="*/ 38576 w 354996"/>
                <a:gd name="connsiteY12" fmla="*/ 265462 h 354996"/>
                <a:gd name="connsiteX13" fmla="*/ 38576 w 354996"/>
                <a:gd name="connsiteY13" fmla="*/ 89535 h 354996"/>
                <a:gd name="connsiteX14" fmla="*/ 89535 w 354996"/>
                <a:gd name="connsiteY14" fmla="*/ 38576 h 354996"/>
                <a:gd name="connsiteX15" fmla="*/ 265462 w 354996"/>
                <a:gd name="connsiteY15" fmla="*/ 38576 h 354996"/>
                <a:gd name="connsiteX16" fmla="*/ 316421 w 354996"/>
                <a:gd name="connsiteY16" fmla="*/ 89535 h 354996"/>
                <a:gd name="connsiteX17" fmla="*/ 316421 w 354996"/>
                <a:gd name="connsiteY17" fmla="*/ 265462 h 354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4996" h="354996">
                  <a:moveTo>
                    <a:pt x="265462" y="0"/>
                  </a:moveTo>
                  <a:lnTo>
                    <a:pt x="89535" y="0"/>
                  </a:lnTo>
                  <a:cubicBezTo>
                    <a:pt x="40196" y="0"/>
                    <a:pt x="0" y="40196"/>
                    <a:pt x="0" y="89535"/>
                  </a:cubicBezTo>
                  <a:lnTo>
                    <a:pt x="0" y="265462"/>
                  </a:lnTo>
                  <a:cubicBezTo>
                    <a:pt x="0" y="314896"/>
                    <a:pt x="40196" y="354997"/>
                    <a:pt x="89535" y="354997"/>
                  </a:cubicBezTo>
                  <a:lnTo>
                    <a:pt x="265462" y="354997"/>
                  </a:lnTo>
                  <a:cubicBezTo>
                    <a:pt x="314801" y="354997"/>
                    <a:pt x="354997" y="314801"/>
                    <a:pt x="354997" y="265462"/>
                  </a:cubicBezTo>
                  <a:lnTo>
                    <a:pt x="354997" y="89535"/>
                  </a:lnTo>
                  <a:cubicBezTo>
                    <a:pt x="354997" y="40196"/>
                    <a:pt x="314801" y="0"/>
                    <a:pt x="265462" y="0"/>
                  </a:cubicBezTo>
                  <a:close/>
                  <a:moveTo>
                    <a:pt x="316421" y="265462"/>
                  </a:moveTo>
                  <a:cubicBezTo>
                    <a:pt x="316421" y="293560"/>
                    <a:pt x="293561" y="316421"/>
                    <a:pt x="265462" y="316421"/>
                  </a:cubicBezTo>
                  <a:lnTo>
                    <a:pt x="89535" y="316421"/>
                  </a:lnTo>
                  <a:cubicBezTo>
                    <a:pt x="61436" y="316421"/>
                    <a:pt x="38576" y="293560"/>
                    <a:pt x="38576" y="265462"/>
                  </a:cubicBezTo>
                  <a:lnTo>
                    <a:pt x="38576" y="89535"/>
                  </a:lnTo>
                  <a:cubicBezTo>
                    <a:pt x="38576" y="61436"/>
                    <a:pt x="61436" y="38576"/>
                    <a:pt x="89535" y="38576"/>
                  </a:cubicBezTo>
                  <a:lnTo>
                    <a:pt x="265462" y="38576"/>
                  </a:lnTo>
                  <a:cubicBezTo>
                    <a:pt x="293561" y="38576"/>
                    <a:pt x="316421" y="61436"/>
                    <a:pt x="316421" y="89535"/>
                  </a:cubicBezTo>
                  <a:lnTo>
                    <a:pt x="316421" y="265462"/>
                  </a:ln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25" name="Freeform 124">
              <a:extLst>
                <a:ext uri="{FF2B5EF4-FFF2-40B4-BE49-F238E27FC236}">
                  <a16:creationId xmlns:a16="http://schemas.microsoft.com/office/drawing/2014/main" id="{611DCFC7-265A-A74C-9128-D2C19FEB1FE1}"/>
                </a:ext>
              </a:extLst>
            </p:cNvPr>
            <p:cNvSpPr/>
            <p:nvPr userDrawn="1"/>
          </p:nvSpPr>
          <p:spPr>
            <a:xfrm>
              <a:off x="5276508" y="2059857"/>
              <a:ext cx="374747" cy="374750"/>
            </a:xfrm>
            <a:custGeom>
              <a:avLst/>
              <a:gdLst>
                <a:gd name="connsiteX0" fmla="*/ 91440 w 182879"/>
                <a:gd name="connsiteY0" fmla="*/ 0 h 182880"/>
                <a:gd name="connsiteX1" fmla="*/ 0 w 182879"/>
                <a:gd name="connsiteY1" fmla="*/ 91440 h 182880"/>
                <a:gd name="connsiteX2" fmla="*/ 91440 w 182879"/>
                <a:gd name="connsiteY2" fmla="*/ 182880 h 182880"/>
                <a:gd name="connsiteX3" fmla="*/ 182880 w 182879"/>
                <a:gd name="connsiteY3" fmla="*/ 91440 h 182880"/>
                <a:gd name="connsiteX4" fmla="*/ 91440 w 182879"/>
                <a:gd name="connsiteY4" fmla="*/ 0 h 182880"/>
                <a:gd name="connsiteX5" fmla="*/ 91440 w 182879"/>
                <a:gd name="connsiteY5" fmla="*/ 144209 h 182880"/>
                <a:gd name="connsiteX6" fmla="*/ 38671 w 182879"/>
                <a:gd name="connsiteY6" fmla="*/ 91440 h 182880"/>
                <a:gd name="connsiteX7" fmla="*/ 91440 w 182879"/>
                <a:gd name="connsiteY7" fmla="*/ 38672 h 182880"/>
                <a:gd name="connsiteX8" fmla="*/ 144304 w 182879"/>
                <a:gd name="connsiteY8" fmla="*/ 91440 h 182880"/>
                <a:gd name="connsiteX9" fmla="*/ 91440 w 182879"/>
                <a:gd name="connsiteY9" fmla="*/ 144209 h 18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879" h="182880">
                  <a:moveTo>
                    <a:pt x="91440" y="0"/>
                  </a:moveTo>
                  <a:cubicBezTo>
                    <a:pt x="41053" y="0"/>
                    <a:pt x="0" y="41053"/>
                    <a:pt x="0" y="91440"/>
                  </a:cubicBezTo>
                  <a:cubicBezTo>
                    <a:pt x="0" y="141827"/>
                    <a:pt x="41053" y="182880"/>
                    <a:pt x="91440" y="182880"/>
                  </a:cubicBezTo>
                  <a:cubicBezTo>
                    <a:pt x="141827" y="182880"/>
                    <a:pt x="182880" y="141827"/>
                    <a:pt x="182880" y="91440"/>
                  </a:cubicBezTo>
                  <a:cubicBezTo>
                    <a:pt x="182880" y="41053"/>
                    <a:pt x="141922" y="0"/>
                    <a:pt x="91440" y="0"/>
                  </a:cubicBezTo>
                  <a:close/>
                  <a:moveTo>
                    <a:pt x="91440" y="144209"/>
                  </a:moveTo>
                  <a:cubicBezTo>
                    <a:pt x="62389" y="144209"/>
                    <a:pt x="38671" y="120491"/>
                    <a:pt x="38671" y="91440"/>
                  </a:cubicBezTo>
                  <a:cubicBezTo>
                    <a:pt x="38671" y="62389"/>
                    <a:pt x="62389" y="38672"/>
                    <a:pt x="91440" y="38672"/>
                  </a:cubicBezTo>
                  <a:cubicBezTo>
                    <a:pt x="120491" y="38672"/>
                    <a:pt x="144304" y="62389"/>
                    <a:pt x="144304" y="91440"/>
                  </a:cubicBezTo>
                  <a:cubicBezTo>
                    <a:pt x="144304" y="120491"/>
                    <a:pt x="120586" y="144209"/>
                    <a:pt x="91440" y="144209"/>
                  </a:cubicBez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26" name="Freeform 125">
              <a:extLst>
                <a:ext uri="{FF2B5EF4-FFF2-40B4-BE49-F238E27FC236}">
                  <a16:creationId xmlns:a16="http://schemas.microsoft.com/office/drawing/2014/main" id="{CF71412B-57D0-8C3F-863B-747D72482FB6}"/>
                </a:ext>
              </a:extLst>
            </p:cNvPr>
            <p:cNvSpPr/>
            <p:nvPr userDrawn="1"/>
          </p:nvSpPr>
          <p:spPr>
            <a:xfrm>
              <a:off x="7395013" y="1695646"/>
              <a:ext cx="1113318" cy="1113318"/>
            </a:xfrm>
            <a:custGeom>
              <a:avLst/>
              <a:gdLst>
                <a:gd name="connsiteX0" fmla="*/ 0 w 543306"/>
                <a:gd name="connsiteY0" fmla="*/ 0 h 543306"/>
                <a:gd name="connsiteX1" fmla="*/ 543306 w 543306"/>
                <a:gd name="connsiteY1" fmla="*/ 0 h 543306"/>
                <a:gd name="connsiteX2" fmla="*/ 543306 w 543306"/>
                <a:gd name="connsiteY2" fmla="*/ 543306 h 543306"/>
                <a:gd name="connsiteX3" fmla="*/ 0 w 543306"/>
                <a:gd name="connsiteY3" fmla="*/ 543306 h 543306"/>
              </a:gdLst>
              <a:ahLst/>
              <a:cxnLst>
                <a:cxn ang="0">
                  <a:pos x="connsiteX0" y="connsiteY0"/>
                </a:cxn>
                <a:cxn ang="0">
                  <a:pos x="connsiteX1" y="connsiteY1"/>
                </a:cxn>
                <a:cxn ang="0">
                  <a:pos x="connsiteX2" y="connsiteY2"/>
                </a:cxn>
                <a:cxn ang="0">
                  <a:pos x="connsiteX3" y="connsiteY3"/>
                </a:cxn>
              </a:cxnLst>
              <a:rect l="l" t="t" r="r" b="b"/>
              <a:pathLst>
                <a:path w="543306" h="543306">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dirty="0">
                <a:latin typeface="Aptos Light" panose="020B0004020202020204" pitchFamily="34" charset="0"/>
              </a:endParaRPr>
            </a:p>
          </p:txBody>
        </p:sp>
        <p:sp>
          <p:nvSpPr>
            <p:cNvPr id="127" name="Freeform 126">
              <a:extLst>
                <a:ext uri="{FF2B5EF4-FFF2-40B4-BE49-F238E27FC236}">
                  <a16:creationId xmlns:a16="http://schemas.microsoft.com/office/drawing/2014/main" id="{432E9776-B6B4-0737-83B3-225F4D4AE1BF}"/>
                </a:ext>
              </a:extLst>
            </p:cNvPr>
            <p:cNvSpPr/>
            <p:nvPr userDrawn="1"/>
          </p:nvSpPr>
          <p:spPr>
            <a:xfrm>
              <a:off x="7581999" y="1991739"/>
              <a:ext cx="739350" cy="521135"/>
            </a:xfrm>
            <a:custGeom>
              <a:avLst/>
              <a:gdLst>
                <a:gd name="connsiteX0" fmla="*/ 353282 w 360807"/>
                <a:gd name="connsiteY0" fmla="*/ 39719 h 254317"/>
                <a:gd name="connsiteX1" fmla="*/ 321373 w 360807"/>
                <a:gd name="connsiteY1" fmla="*/ 7620 h 254317"/>
                <a:gd name="connsiteX2" fmla="*/ 180404 w 360807"/>
                <a:gd name="connsiteY2" fmla="*/ 0 h 254317"/>
                <a:gd name="connsiteX3" fmla="*/ 39433 w 360807"/>
                <a:gd name="connsiteY3" fmla="*/ 7620 h 254317"/>
                <a:gd name="connsiteX4" fmla="*/ 7525 w 360807"/>
                <a:gd name="connsiteY4" fmla="*/ 39719 h 254317"/>
                <a:gd name="connsiteX5" fmla="*/ 0 w 360807"/>
                <a:gd name="connsiteY5" fmla="*/ 127159 h 254317"/>
                <a:gd name="connsiteX6" fmla="*/ 7525 w 360807"/>
                <a:gd name="connsiteY6" fmla="*/ 214598 h 254317"/>
                <a:gd name="connsiteX7" fmla="*/ 39433 w 360807"/>
                <a:gd name="connsiteY7" fmla="*/ 246697 h 254317"/>
                <a:gd name="connsiteX8" fmla="*/ 180404 w 360807"/>
                <a:gd name="connsiteY8" fmla="*/ 254317 h 254317"/>
                <a:gd name="connsiteX9" fmla="*/ 321373 w 360807"/>
                <a:gd name="connsiteY9" fmla="*/ 246697 h 254317"/>
                <a:gd name="connsiteX10" fmla="*/ 353282 w 360807"/>
                <a:gd name="connsiteY10" fmla="*/ 214598 h 254317"/>
                <a:gd name="connsiteX11" fmla="*/ 360807 w 360807"/>
                <a:gd name="connsiteY11" fmla="*/ 127159 h 254317"/>
                <a:gd name="connsiteX12" fmla="*/ 353282 w 360807"/>
                <a:gd name="connsiteY12" fmla="*/ 39719 h 254317"/>
                <a:gd name="connsiteX13" fmla="*/ 143542 w 360807"/>
                <a:gd name="connsiteY13" fmla="*/ 180784 h 254317"/>
                <a:gd name="connsiteX14" fmla="*/ 143542 w 360807"/>
                <a:gd name="connsiteY14" fmla="*/ 73533 h 254317"/>
                <a:gd name="connsiteX15" fmla="*/ 237839 w 360807"/>
                <a:gd name="connsiteY15" fmla="*/ 127159 h 254317"/>
                <a:gd name="connsiteX16" fmla="*/ 143542 w 360807"/>
                <a:gd name="connsiteY16" fmla="*/ 180784 h 254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0807" h="254317">
                  <a:moveTo>
                    <a:pt x="353282" y="39719"/>
                  </a:moveTo>
                  <a:cubicBezTo>
                    <a:pt x="349091" y="24098"/>
                    <a:pt x="336899" y="11811"/>
                    <a:pt x="321373" y="7620"/>
                  </a:cubicBezTo>
                  <a:cubicBezTo>
                    <a:pt x="293275" y="0"/>
                    <a:pt x="180404" y="0"/>
                    <a:pt x="180404" y="0"/>
                  </a:cubicBezTo>
                  <a:cubicBezTo>
                    <a:pt x="180404" y="0"/>
                    <a:pt x="67532" y="0"/>
                    <a:pt x="39433" y="7620"/>
                  </a:cubicBezTo>
                  <a:cubicBezTo>
                    <a:pt x="23908" y="11811"/>
                    <a:pt x="11716" y="24098"/>
                    <a:pt x="7525" y="39719"/>
                  </a:cubicBezTo>
                  <a:cubicBezTo>
                    <a:pt x="0" y="68008"/>
                    <a:pt x="0" y="127159"/>
                    <a:pt x="0" y="127159"/>
                  </a:cubicBezTo>
                  <a:cubicBezTo>
                    <a:pt x="0" y="127159"/>
                    <a:pt x="0" y="186214"/>
                    <a:pt x="7525" y="214598"/>
                  </a:cubicBezTo>
                  <a:cubicBezTo>
                    <a:pt x="11716" y="230219"/>
                    <a:pt x="23908" y="242506"/>
                    <a:pt x="39433" y="246697"/>
                  </a:cubicBezTo>
                  <a:cubicBezTo>
                    <a:pt x="67532" y="254317"/>
                    <a:pt x="180404" y="254317"/>
                    <a:pt x="180404" y="254317"/>
                  </a:cubicBezTo>
                  <a:cubicBezTo>
                    <a:pt x="180404" y="254317"/>
                    <a:pt x="293275" y="254317"/>
                    <a:pt x="321373" y="246697"/>
                  </a:cubicBezTo>
                  <a:cubicBezTo>
                    <a:pt x="336899" y="242506"/>
                    <a:pt x="349091" y="230219"/>
                    <a:pt x="353282" y="214598"/>
                  </a:cubicBezTo>
                  <a:cubicBezTo>
                    <a:pt x="360807" y="186309"/>
                    <a:pt x="360807" y="127159"/>
                    <a:pt x="360807" y="127159"/>
                  </a:cubicBezTo>
                  <a:cubicBezTo>
                    <a:pt x="360807" y="127159"/>
                    <a:pt x="360807" y="68104"/>
                    <a:pt x="353282" y="39719"/>
                  </a:cubicBezTo>
                  <a:close/>
                  <a:moveTo>
                    <a:pt x="143542" y="180784"/>
                  </a:moveTo>
                  <a:lnTo>
                    <a:pt x="143542" y="73533"/>
                  </a:lnTo>
                  <a:lnTo>
                    <a:pt x="237839" y="127159"/>
                  </a:lnTo>
                  <a:lnTo>
                    <a:pt x="143542" y="180784"/>
                  </a:ln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28" name="Freeform 127">
              <a:extLst>
                <a:ext uri="{FF2B5EF4-FFF2-40B4-BE49-F238E27FC236}">
                  <a16:creationId xmlns:a16="http://schemas.microsoft.com/office/drawing/2014/main" id="{46B36695-9D44-CF4A-14FC-6D97E6B5EEB6}"/>
                </a:ext>
              </a:extLst>
            </p:cNvPr>
            <p:cNvSpPr/>
            <p:nvPr userDrawn="1"/>
          </p:nvSpPr>
          <p:spPr>
            <a:xfrm>
              <a:off x="2419238" y="1689595"/>
              <a:ext cx="1113317" cy="1113317"/>
            </a:xfrm>
            <a:custGeom>
              <a:avLst/>
              <a:gdLst>
                <a:gd name="connsiteX0" fmla="*/ 0 w 543305"/>
                <a:gd name="connsiteY0" fmla="*/ 0 h 543305"/>
                <a:gd name="connsiteX1" fmla="*/ 543306 w 543305"/>
                <a:gd name="connsiteY1" fmla="*/ 0 h 543305"/>
                <a:gd name="connsiteX2" fmla="*/ 543306 w 543305"/>
                <a:gd name="connsiteY2" fmla="*/ 543306 h 543305"/>
                <a:gd name="connsiteX3" fmla="*/ 0 w 543305"/>
                <a:gd name="connsiteY3" fmla="*/ 543306 h 543305"/>
              </a:gdLst>
              <a:ahLst/>
              <a:cxnLst>
                <a:cxn ang="0">
                  <a:pos x="connsiteX0" y="connsiteY0"/>
                </a:cxn>
                <a:cxn ang="0">
                  <a:pos x="connsiteX1" y="connsiteY1"/>
                </a:cxn>
                <a:cxn ang="0">
                  <a:pos x="connsiteX2" y="connsiteY2"/>
                </a:cxn>
                <a:cxn ang="0">
                  <a:pos x="connsiteX3" y="connsiteY3"/>
                </a:cxn>
              </a:cxnLst>
              <a:rect l="l" t="t" r="r" b="b"/>
              <a:pathLst>
                <a:path w="543305" h="543305">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dirty="0">
                <a:latin typeface="Aptos Light" panose="020B0004020202020204" pitchFamily="34" charset="0"/>
              </a:endParaRPr>
            </a:p>
          </p:txBody>
        </p:sp>
        <p:sp>
          <p:nvSpPr>
            <p:cNvPr id="129" name="Freeform 128">
              <a:extLst>
                <a:ext uri="{FF2B5EF4-FFF2-40B4-BE49-F238E27FC236}">
                  <a16:creationId xmlns:a16="http://schemas.microsoft.com/office/drawing/2014/main" id="{E46E7525-5FF1-8346-5B8E-E85830C2BFE2}"/>
                </a:ext>
              </a:extLst>
            </p:cNvPr>
            <p:cNvSpPr/>
            <p:nvPr userDrawn="1"/>
          </p:nvSpPr>
          <p:spPr>
            <a:xfrm>
              <a:off x="2628279" y="2125633"/>
              <a:ext cx="149117" cy="479562"/>
            </a:xfrm>
            <a:custGeom>
              <a:avLst/>
              <a:gdLst>
                <a:gd name="connsiteX0" fmla="*/ 0 w 72770"/>
                <a:gd name="connsiteY0" fmla="*/ 0 h 234029"/>
                <a:gd name="connsiteX1" fmla="*/ 72771 w 72770"/>
                <a:gd name="connsiteY1" fmla="*/ 0 h 234029"/>
                <a:gd name="connsiteX2" fmla="*/ 72771 w 72770"/>
                <a:gd name="connsiteY2" fmla="*/ 234029 h 234029"/>
                <a:gd name="connsiteX3" fmla="*/ 0 w 72770"/>
                <a:gd name="connsiteY3" fmla="*/ 234029 h 234029"/>
              </a:gdLst>
              <a:ahLst/>
              <a:cxnLst>
                <a:cxn ang="0">
                  <a:pos x="connsiteX0" y="connsiteY0"/>
                </a:cxn>
                <a:cxn ang="0">
                  <a:pos x="connsiteX1" y="connsiteY1"/>
                </a:cxn>
                <a:cxn ang="0">
                  <a:pos x="connsiteX2" y="connsiteY2"/>
                </a:cxn>
                <a:cxn ang="0">
                  <a:pos x="connsiteX3" y="connsiteY3"/>
                </a:cxn>
              </a:cxnLst>
              <a:rect l="l" t="t" r="r" b="b"/>
              <a:pathLst>
                <a:path w="72770" h="234029">
                  <a:moveTo>
                    <a:pt x="0" y="0"/>
                  </a:moveTo>
                  <a:lnTo>
                    <a:pt x="72771" y="0"/>
                  </a:lnTo>
                  <a:lnTo>
                    <a:pt x="72771" y="234029"/>
                  </a:lnTo>
                  <a:lnTo>
                    <a:pt x="0" y="234029"/>
                  </a:ln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30" name="Freeform 129">
              <a:extLst>
                <a:ext uri="{FF2B5EF4-FFF2-40B4-BE49-F238E27FC236}">
                  <a16:creationId xmlns:a16="http://schemas.microsoft.com/office/drawing/2014/main" id="{E2643B9D-593C-28B6-33C7-94AC849E27E6}"/>
                </a:ext>
              </a:extLst>
            </p:cNvPr>
            <p:cNvSpPr/>
            <p:nvPr userDrawn="1"/>
          </p:nvSpPr>
          <p:spPr>
            <a:xfrm>
              <a:off x="2616371" y="1887316"/>
              <a:ext cx="172539" cy="172930"/>
            </a:xfrm>
            <a:custGeom>
              <a:avLst/>
              <a:gdLst>
                <a:gd name="connsiteX0" fmla="*/ 42100 w 84200"/>
                <a:gd name="connsiteY0" fmla="*/ 0 h 84391"/>
                <a:gd name="connsiteX1" fmla="*/ 0 w 84200"/>
                <a:gd name="connsiteY1" fmla="*/ 42196 h 84391"/>
                <a:gd name="connsiteX2" fmla="*/ 42100 w 84200"/>
                <a:gd name="connsiteY2" fmla="*/ 84392 h 84391"/>
                <a:gd name="connsiteX3" fmla="*/ 84201 w 84200"/>
                <a:gd name="connsiteY3" fmla="*/ 42196 h 84391"/>
                <a:gd name="connsiteX4" fmla="*/ 42100 w 84200"/>
                <a:gd name="connsiteY4" fmla="*/ 0 h 84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00" h="84391">
                  <a:moveTo>
                    <a:pt x="42100" y="0"/>
                  </a:moveTo>
                  <a:cubicBezTo>
                    <a:pt x="18764" y="0"/>
                    <a:pt x="0" y="18860"/>
                    <a:pt x="0" y="42196"/>
                  </a:cubicBezTo>
                  <a:cubicBezTo>
                    <a:pt x="0" y="65532"/>
                    <a:pt x="18859" y="84392"/>
                    <a:pt x="42100" y="84392"/>
                  </a:cubicBezTo>
                  <a:cubicBezTo>
                    <a:pt x="65342" y="84392"/>
                    <a:pt x="84201" y="65532"/>
                    <a:pt x="84201" y="42196"/>
                  </a:cubicBezTo>
                  <a:cubicBezTo>
                    <a:pt x="84201" y="18860"/>
                    <a:pt x="65342" y="0"/>
                    <a:pt x="42100" y="0"/>
                  </a:cubicBez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31" name="Freeform 130">
              <a:extLst>
                <a:ext uri="{FF2B5EF4-FFF2-40B4-BE49-F238E27FC236}">
                  <a16:creationId xmlns:a16="http://schemas.microsoft.com/office/drawing/2014/main" id="{DA44CA4D-A7B1-8C2B-5E9A-F02818DF16DD}"/>
                </a:ext>
              </a:extLst>
            </p:cNvPr>
            <p:cNvSpPr/>
            <p:nvPr userDrawn="1"/>
          </p:nvSpPr>
          <p:spPr>
            <a:xfrm>
              <a:off x="2870888" y="2113727"/>
              <a:ext cx="464728" cy="491467"/>
            </a:xfrm>
            <a:custGeom>
              <a:avLst/>
              <a:gdLst>
                <a:gd name="connsiteX0" fmla="*/ 139446 w 226790"/>
                <a:gd name="connsiteY0" fmla="*/ 0 h 239839"/>
                <a:gd name="connsiteX1" fmla="*/ 70675 w 226790"/>
                <a:gd name="connsiteY1" fmla="*/ 37814 h 239839"/>
                <a:gd name="connsiteX2" fmla="*/ 69723 w 226790"/>
                <a:gd name="connsiteY2" fmla="*/ 37814 h 239839"/>
                <a:gd name="connsiteX3" fmla="*/ 69723 w 226790"/>
                <a:gd name="connsiteY3" fmla="*/ 5810 h 239839"/>
                <a:gd name="connsiteX4" fmla="*/ 0 w 226790"/>
                <a:gd name="connsiteY4" fmla="*/ 5810 h 239839"/>
                <a:gd name="connsiteX5" fmla="*/ 0 w 226790"/>
                <a:gd name="connsiteY5" fmla="*/ 239839 h 239839"/>
                <a:gd name="connsiteX6" fmla="*/ 72676 w 226790"/>
                <a:gd name="connsiteY6" fmla="*/ 239839 h 239839"/>
                <a:gd name="connsiteX7" fmla="*/ 72676 w 226790"/>
                <a:gd name="connsiteY7" fmla="*/ 124111 h 239839"/>
                <a:gd name="connsiteX8" fmla="*/ 116300 w 226790"/>
                <a:gd name="connsiteY8" fmla="*/ 64008 h 239839"/>
                <a:gd name="connsiteX9" fmla="*/ 154115 w 226790"/>
                <a:gd name="connsiteY9" fmla="*/ 126016 h 239839"/>
                <a:gd name="connsiteX10" fmla="*/ 154115 w 226790"/>
                <a:gd name="connsiteY10" fmla="*/ 239839 h 239839"/>
                <a:gd name="connsiteX11" fmla="*/ 226790 w 226790"/>
                <a:gd name="connsiteY11" fmla="*/ 239839 h 239839"/>
                <a:gd name="connsiteX12" fmla="*/ 226790 w 226790"/>
                <a:gd name="connsiteY12" fmla="*/ 111538 h 239839"/>
                <a:gd name="connsiteX13" fmla="*/ 139541 w 226790"/>
                <a:gd name="connsiteY13" fmla="*/ 95 h 2398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26790" h="239839">
                  <a:moveTo>
                    <a:pt x="139446" y="0"/>
                  </a:moveTo>
                  <a:cubicBezTo>
                    <a:pt x="104108" y="0"/>
                    <a:pt x="80391" y="19431"/>
                    <a:pt x="70675" y="37814"/>
                  </a:cubicBezTo>
                  <a:lnTo>
                    <a:pt x="69723" y="37814"/>
                  </a:lnTo>
                  <a:lnTo>
                    <a:pt x="69723" y="5810"/>
                  </a:lnTo>
                  <a:lnTo>
                    <a:pt x="0" y="5810"/>
                  </a:lnTo>
                  <a:lnTo>
                    <a:pt x="0" y="239839"/>
                  </a:lnTo>
                  <a:lnTo>
                    <a:pt x="72676" y="239839"/>
                  </a:lnTo>
                  <a:lnTo>
                    <a:pt x="72676" y="124111"/>
                  </a:lnTo>
                  <a:cubicBezTo>
                    <a:pt x="72676" y="93631"/>
                    <a:pt x="78486" y="64008"/>
                    <a:pt x="116300" y="64008"/>
                  </a:cubicBezTo>
                  <a:cubicBezTo>
                    <a:pt x="154115" y="64008"/>
                    <a:pt x="154115" y="98869"/>
                    <a:pt x="154115" y="126016"/>
                  </a:cubicBezTo>
                  <a:lnTo>
                    <a:pt x="154115" y="239839"/>
                  </a:lnTo>
                  <a:lnTo>
                    <a:pt x="226790" y="239839"/>
                  </a:lnTo>
                  <a:lnTo>
                    <a:pt x="226790" y="111538"/>
                  </a:lnTo>
                  <a:cubicBezTo>
                    <a:pt x="226790" y="48577"/>
                    <a:pt x="213170" y="95"/>
                    <a:pt x="139541" y="95"/>
                  </a:cubicBez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32" name="Freeform 131">
              <a:extLst>
                <a:ext uri="{FF2B5EF4-FFF2-40B4-BE49-F238E27FC236}">
                  <a16:creationId xmlns:a16="http://schemas.microsoft.com/office/drawing/2014/main" id="{D7235AA9-6C56-4AF4-5D5D-249E43C4A4B9}"/>
                </a:ext>
              </a:extLst>
            </p:cNvPr>
            <p:cNvSpPr/>
            <p:nvPr userDrawn="1"/>
          </p:nvSpPr>
          <p:spPr>
            <a:xfrm>
              <a:off x="8639104" y="1690572"/>
              <a:ext cx="1113317" cy="1113318"/>
            </a:xfrm>
            <a:custGeom>
              <a:avLst/>
              <a:gdLst>
                <a:gd name="connsiteX0" fmla="*/ 0 w 543305"/>
                <a:gd name="connsiteY0" fmla="*/ 0 h 543306"/>
                <a:gd name="connsiteX1" fmla="*/ 543306 w 543305"/>
                <a:gd name="connsiteY1" fmla="*/ 0 h 543306"/>
                <a:gd name="connsiteX2" fmla="*/ 543306 w 543305"/>
                <a:gd name="connsiteY2" fmla="*/ 543306 h 543306"/>
                <a:gd name="connsiteX3" fmla="*/ 0 w 543305"/>
                <a:gd name="connsiteY3" fmla="*/ 543306 h 543306"/>
              </a:gdLst>
              <a:ahLst/>
              <a:cxnLst>
                <a:cxn ang="0">
                  <a:pos x="connsiteX0" y="connsiteY0"/>
                </a:cxn>
                <a:cxn ang="0">
                  <a:pos x="connsiteX1" y="connsiteY1"/>
                </a:cxn>
                <a:cxn ang="0">
                  <a:pos x="connsiteX2" y="connsiteY2"/>
                </a:cxn>
                <a:cxn ang="0">
                  <a:pos x="connsiteX3" y="connsiteY3"/>
                </a:cxn>
              </a:cxnLst>
              <a:rect l="l" t="t" r="r" b="b"/>
              <a:pathLst>
                <a:path w="543305" h="543306">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dirty="0">
                <a:latin typeface="Aptos Light" panose="020B0004020202020204" pitchFamily="34" charset="0"/>
              </a:endParaRPr>
            </a:p>
          </p:txBody>
        </p:sp>
        <p:sp>
          <p:nvSpPr>
            <p:cNvPr id="133" name="Freeform 132">
              <a:extLst>
                <a:ext uri="{FF2B5EF4-FFF2-40B4-BE49-F238E27FC236}">
                  <a16:creationId xmlns:a16="http://schemas.microsoft.com/office/drawing/2014/main" id="{79F594E5-39F7-5122-ACD7-B01BB6AD6085}"/>
                </a:ext>
              </a:extLst>
            </p:cNvPr>
            <p:cNvSpPr/>
            <p:nvPr userDrawn="1"/>
          </p:nvSpPr>
          <p:spPr>
            <a:xfrm>
              <a:off x="9250999" y="2079375"/>
              <a:ext cx="335713" cy="335714"/>
            </a:xfrm>
            <a:custGeom>
              <a:avLst/>
              <a:gdLst>
                <a:gd name="connsiteX0" fmla="*/ 81915 w 163830"/>
                <a:gd name="connsiteY0" fmla="*/ 0 h 163830"/>
                <a:gd name="connsiteX1" fmla="*/ 0 w 163830"/>
                <a:gd name="connsiteY1" fmla="*/ 81915 h 163830"/>
                <a:gd name="connsiteX2" fmla="*/ 81915 w 163830"/>
                <a:gd name="connsiteY2" fmla="*/ 163830 h 163830"/>
                <a:gd name="connsiteX3" fmla="*/ 163830 w 163830"/>
                <a:gd name="connsiteY3" fmla="*/ 81915 h 163830"/>
                <a:gd name="connsiteX4" fmla="*/ 81915 w 163830"/>
                <a:gd name="connsiteY4" fmla="*/ 0 h 163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830" h="163830">
                  <a:moveTo>
                    <a:pt x="81915" y="0"/>
                  </a:moveTo>
                  <a:cubicBezTo>
                    <a:pt x="36672" y="0"/>
                    <a:pt x="0" y="36671"/>
                    <a:pt x="0" y="81915"/>
                  </a:cubicBezTo>
                  <a:cubicBezTo>
                    <a:pt x="0" y="127159"/>
                    <a:pt x="36672" y="163830"/>
                    <a:pt x="81915" y="163830"/>
                  </a:cubicBezTo>
                  <a:cubicBezTo>
                    <a:pt x="127159" y="163830"/>
                    <a:pt x="163830" y="127159"/>
                    <a:pt x="163830" y="81915"/>
                  </a:cubicBezTo>
                  <a:cubicBezTo>
                    <a:pt x="163830" y="36671"/>
                    <a:pt x="127159" y="0"/>
                    <a:pt x="81915" y="0"/>
                  </a:cubicBez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34" name="Freeform 133">
              <a:extLst>
                <a:ext uri="{FF2B5EF4-FFF2-40B4-BE49-F238E27FC236}">
                  <a16:creationId xmlns:a16="http://schemas.microsoft.com/office/drawing/2014/main" id="{9221A9C7-C6AD-0626-16DC-BE6C6F74C19B}"/>
                </a:ext>
              </a:extLst>
            </p:cNvPr>
            <p:cNvSpPr/>
            <p:nvPr userDrawn="1"/>
          </p:nvSpPr>
          <p:spPr>
            <a:xfrm>
              <a:off x="8804617" y="2079375"/>
              <a:ext cx="335713" cy="335711"/>
            </a:xfrm>
            <a:custGeom>
              <a:avLst/>
              <a:gdLst>
                <a:gd name="connsiteX0" fmla="*/ 163830 w 163830"/>
                <a:gd name="connsiteY0" fmla="*/ 81915 h 163829"/>
                <a:gd name="connsiteX1" fmla="*/ 81915 w 163830"/>
                <a:gd name="connsiteY1" fmla="*/ 163830 h 163829"/>
                <a:gd name="connsiteX2" fmla="*/ 1 w 163830"/>
                <a:gd name="connsiteY2" fmla="*/ 81915 h 163829"/>
                <a:gd name="connsiteX3" fmla="*/ 81915 w 163830"/>
                <a:gd name="connsiteY3" fmla="*/ 0 h 163829"/>
                <a:gd name="connsiteX4" fmla="*/ 163830 w 163830"/>
                <a:gd name="connsiteY4" fmla="*/ 81915 h 163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830" h="163829">
                  <a:moveTo>
                    <a:pt x="163830" y="81915"/>
                  </a:moveTo>
                  <a:cubicBezTo>
                    <a:pt x="163830" y="127155"/>
                    <a:pt x="127156" y="163830"/>
                    <a:pt x="81915" y="163830"/>
                  </a:cubicBezTo>
                  <a:cubicBezTo>
                    <a:pt x="36675" y="163830"/>
                    <a:pt x="1" y="127155"/>
                    <a:pt x="1" y="81915"/>
                  </a:cubicBezTo>
                  <a:cubicBezTo>
                    <a:pt x="1" y="36675"/>
                    <a:pt x="36675" y="0"/>
                    <a:pt x="81915" y="0"/>
                  </a:cubicBezTo>
                  <a:cubicBezTo>
                    <a:pt x="127156" y="0"/>
                    <a:pt x="163830" y="36675"/>
                    <a:pt x="163830" y="81915"/>
                  </a:cubicBez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sp>
          <p:nvSpPr>
            <p:cNvPr id="135" name="Freeform 134">
              <a:extLst>
                <a:ext uri="{FF2B5EF4-FFF2-40B4-BE49-F238E27FC236}">
                  <a16:creationId xmlns:a16="http://schemas.microsoft.com/office/drawing/2014/main" id="{2857E51B-0F39-5587-5067-B466AAFF56CC}"/>
                </a:ext>
              </a:extLst>
            </p:cNvPr>
            <p:cNvSpPr/>
            <p:nvPr userDrawn="1"/>
          </p:nvSpPr>
          <p:spPr>
            <a:xfrm>
              <a:off x="3663327" y="1692523"/>
              <a:ext cx="1113318" cy="1113318"/>
            </a:xfrm>
            <a:custGeom>
              <a:avLst/>
              <a:gdLst>
                <a:gd name="connsiteX0" fmla="*/ 0 w 543306"/>
                <a:gd name="connsiteY0" fmla="*/ 0 h 543306"/>
                <a:gd name="connsiteX1" fmla="*/ 543306 w 543306"/>
                <a:gd name="connsiteY1" fmla="*/ 0 h 543306"/>
                <a:gd name="connsiteX2" fmla="*/ 543306 w 543306"/>
                <a:gd name="connsiteY2" fmla="*/ 543306 h 543306"/>
                <a:gd name="connsiteX3" fmla="*/ 0 w 543306"/>
                <a:gd name="connsiteY3" fmla="*/ 543306 h 543306"/>
              </a:gdLst>
              <a:ahLst/>
              <a:cxnLst>
                <a:cxn ang="0">
                  <a:pos x="connsiteX0" y="connsiteY0"/>
                </a:cxn>
                <a:cxn ang="0">
                  <a:pos x="connsiteX1" y="connsiteY1"/>
                </a:cxn>
                <a:cxn ang="0">
                  <a:pos x="connsiteX2" y="connsiteY2"/>
                </a:cxn>
                <a:cxn ang="0">
                  <a:pos x="connsiteX3" y="connsiteY3"/>
                </a:cxn>
              </a:cxnLst>
              <a:rect l="l" t="t" r="r" b="b"/>
              <a:pathLst>
                <a:path w="543306" h="543306">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dirty="0">
                <a:latin typeface="Aptos Light" panose="020B0004020202020204" pitchFamily="34" charset="0"/>
              </a:endParaRPr>
            </a:p>
          </p:txBody>
        </p:sp>
        <p:sp>
          <p:nvSpPr>
            <p:cNvPr id="136" name="Freeform 135">
              <a:extLst>
                <a:ext uri="{FF2B5EF4-FFF2-40B4-BE49-F238E27FC236}">
                  <a16:creationId xmlns:a16="http://schemas.microsoft.com/office/drawing/2014/main" id="{B9A5378C-3AD2-2975-4FF4-12CED3D169DD}"/>
                </a:ext>
              </a:extLst>
            </p:cNvPr>
            <p:cNvSpPr/>
            <p:nvPr userDrawn="1"/>
          </p:nvSpPr>
          <p:spPr>
            <a:xfrm>
              <a:off x="3867878" y="1889462"/>
              <a:ext cx="703825" cy="719246"/>
            </a:xfrm>
            <a:custGeom>
              <a:avLst/>
              <a:gdLst>
                <a:gd name="connsiteX0" fmla="*/ 204406 w 343471"/>
                <a:gd name="connsiteY0" fmla="*/ 148685 h 350996"/>
                <a:gd name="connsiteX1" fmla="*/ 332327 w 343471"/>
                <a:gd name="connsiteY1" fmla="*/ 0 h 350996"/>
                <a:gd name="connsiteX2" fmla="*/ 302038 w 343471"/>
                <a:gd name="connsiteY2" fmla="*/ 0 h 350996"/>
                <a:gd name="connsiteX3" fmla="*/ 190976 w 343471"/>
                <a:gd name="connsiteY3" fmla="*/ 129064 h 350996"/>
                <a:gd name="connsiteX4" fmla="*/ 102298 w 343471"/>
                <a:gd name="connsiteY4" fmla="*/ 0 h 350996"/>
                <a:gd name="connsiteX5" fmla="*/ 0 w 343471"/>
                <a:gd name="connsiteY5" fmla="*/ 0 h 350996"/>
                <a:gd name="connsiteX6" fmla="*/ 134112 w 343471"/>
                <a:gd name="connsiteY6" fmla="*/ 195167 h 350996"/>
                <a:gd name="connsiteX7" fmla="*/ 0 w 343471"/>
                <a:gd name="connsiteY7" fmla="*/ 350996 h 350996"/>
                <a:gd name="connsiteX8" fmla="*/ 30289 w 343471"/>
                <a:gd name="connsiteY8" fmla="*/ 350996 h 350996"/>
                <a:gd name="connsiteX9" fmla="*/ 147542 w 343471"/>
                <a:gd name="connsiteY9" fmla="*/ 214694 h 350996"/>
                <a:gd name="connsiteX10" fmla="*/ 241173 w 343471"/>
                <a:gd name="connsiteY10" fmla="*/ 350996 h 350996"/>
                <a:gd name="connsiteX11" fmla="*/ 343471 w 343471"/>
                <a:gd name="connsiteY11" fmla="*/ 350996 h 350996"/>
                <a:gd name="connsiteX12" fmla="*/ 204406 w 343471"/>
                <a:gd name="connsiteY12" fmla="*/ 148590 h 350996"/>
                <a:gd name="connsiteX13" fmla="*/ 204406 w 343471"/>
                <a:gd name="connsiteY13" fmla="*/ 148590 h 350996"/>
                <a:gd name="connsiteX14" fmla="*/ 162973 w 343471"/>
                <a:gd name="connsiteY14" fmla="*/ 196882 h 350996"/>
                <a:gd name="connsiteX15" fmla="*/ 149352 w 343471"/>
                <a:gd name="connsiteY15" fmla="*/ 177451 h 350996"/>
                <a:gd name="connsiteX16" fmla="*/ 41243 w 343471"/>
                <a:gd name="connsiteY16" fmla="*/ 22765 h 350996"/>
                <a:gd name="connsiteX17" fmla="*/ 87821 w 343471"/>
                <a:gd name="connsiteY17" fmla="*/ 22765 h 350996"/>
                <a:gd name="connsiteX18" fmla="*/ 175070 w 343471"/>
                <a:gd name="connsiteY18" fmla="*/ 147542 h 350996"/>
                <a:gd name="connsiteX19" fmla="*/ 188690 w 343471"/>
                <a:gd name="connsiteY19" fmla="*/ 166973 h 350996"/>
                <a:gd name="connsiteX20" fmla="*/ 302133 w 343471"/>
                <a:gd name="connsiteY20" fmla="*/ 329184 h 350996"/>
                <a:gd name="connsiteX21" fmla="*/ 255556 w 343471"/>
                <a:gd name="connsiteY21" fmla="*/ 329184 h 350996"/>
                <a:gd name="connsiteX22" fmla="*/ 162973 w 343471"/>
                <a:gd name="connsiteY22" fmla="*/ 196787 h 350996"/>
                <a:gd name="connsiteX23" fmla="*/ 162973 w 343471"/>
                <a:gd name="connsiteY23" fmla="*/ 196787 h 350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43471" h="350996">
                  <a:moveTo>
                    <a:pt x="204406" y="148685"/>
                  </a:moveTo>
                  <a:lnTo>
                    <a:pt x="332327" y="0"/>
                  </a:lnTo>
                  <a:lnTo>
                    <a:pt x="302038" y="0"/>
                  </a:lnTo>
                  <a:lnTo>
                    <a:pt x="190976" y="129064"/>
                  </a:lnTo>
                  <a:lnTo>
                    <a:pt x="102298" y="0"/>
                  </a:lnTo>
                  <a:lnTo>
                    <a:pt x="0" y="0"/>
                  </a:lnTo>
                  <a:lnTo>
                    <a:pt x="134112" y="195167"/>
                  </a:lnTo>
                  <a:lnTo>
                    <a:pt x="0" y="350996"/>
                  </a:lnTo>
                  <a:lnTo>
                    <a:pt x="30289" y="350996"/>
                  </a:lnTo>
                  <a:lnTo>
                    <a:pt x="147542" y="214694"/>
                  </a:lnTo>
                  <a:lnTo>
                    <a:pt x="241173" y="350996"/>
                  </a:lnTo>
                  <a:lnTo>
                    <a:pt x="343471" y="350996"/>
                  </a:lnTo>
                  <a:lnTo>
                    <a:pt x="204406" y="148590"/>
                  </a:lnTo>
                  <a:lnTo>
                    <a:pt x="204406" y="148590"/>
                  </a:lnTo>
                  <a:close/>
                  <a:moveTo>
                    <a:pt x="162973" y="196882"/>
                  </a:moveTo>
                  <a:lnTo>
                    <a:pt x="149352" y="177451"/>
                  </a:lnTo>
                  <a:lnTo>
                    <a:pt x="41243" y="22765"/>
                  </a:lnTo>
                  <a:lnTo>
                    <a:pt x="87821" y="22765"/>
                  </a:lnTo>
                  <a:lnTo>
                    <a:pt x="175070" y="147542"/>
                  </a:lnTo>
                  <a:lnTo>
                    <a:pt x="188690" y="166973"/>
                  </a:lnTo>
                  <a:lnTo>
                    <a:pt x="302133" y="329184"/>
                  </a:lnTo>
                  <a:lnTo>
                    <a:pt x="255556" y="329184"/>
                  </a:lnTo>
                  <a:lnTo>
                    <a:pt x="162973" y="196787"/>
                  </a:lnTo>
                  <a:lnTo>
                    <a:pt x="162973" y="196787"/>
                  </a:lnTo>
                  <a:close/>
                </a:path>
              </a:pathLst>
            </a:custGeom>
            <a:solidFill>
              <a:srgbClr val="FFFFFF"/>
            </a:solidFill>
            <a:ln w="9525" cap="flat">
              <a:noFill/>
              <a:prstDash val="solid"/>
              <a:miter/>
            </a:ln>
          </p:spPr>
          <p:txBody>
            <a:bodyPr rtlCol="0" anchor="ctr"/>
            <a:lstStyle/>
            <a:p>
              <a:endParaRPr lang="en-US" dirty="0">
                <a:latin typeface="Aptos Light" panose="020B0004020202020204" pitchFamily="34" charset="0"/>
              </a:endParaRPr>
            </a:p>
          </p:txBody>
        </p:sp>
      </p:grpSp>
      <p:sp>
        <p:nvSpPr>
          <p:cNvPr id="2" name="Title 7">
            <a:extLst>
              <a:ext uri="{FF2B5EF4-FFF2-40B4-BE49-F238E27FC236}">
                <a16:creationId xmlns:a16="http://schemas.microsoft.com/office/drawing/2014/main" id="{DAE593DB-8ADA-2B81-0837-94D520E6318E}"/>
              </a:ext>
            </a:extLst>
          </p:cNvPr>
          <p:cNvSpPr>
            <a:spLocks noGrp="1"/>
          </p:cNvSpPr>
          <p:nvPr>
            <p:ph type="title" hasCustomPrompt="1"/>
          </p:nvPr>
        </p:nvSpPr>
        <p:spPr>
          <a:xfrm>
            <a:off x="314692" y="365125"/>
            <a:ext cx="11492432" cy="886397"/>
          </a:xfrm>
        </p:spPr>
        <p:txBody>
          <a:bodyPr/>
          <a:lstStyle>
            <a:lvl1pPr>
              <a:defRPr>
                <a:latin typeface="+mj-lt"/>
              </a:defRPr>
            </a:lvl1pPr>
          </a:lstStyle>
          <a:p>
            <a:r>
              <a:rPr lang="en-US" dirty="0"/>
              <a:t>Keep up with ORNL’s latest scientific discoveries, economic impacts, and solutions for energy and national security</a:t>
            </a:r>
          </a:p>
        </p:txBody>
      </p:sp>
    </p:spTree>
    <p:extLst>
      <p:ext uri="{BB962C8B-B14F-4D97-AF65-F5344CB8AC3E}">
        <p14:creationId xmlns:p14="http://schemas.microsoft.com/office/powerpoint/2010/main" val="28733716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clusion | Logo">
    <p:spTree>
      <p:nvGrpSpPr>
        <p:cNvPr id="1" name=""/>
        <p:cNvGrpSpPr/>
        <p:nvPr/>
      </p:nvGrpSpPr>
      <p:grpSpPr>
        <a:xfrm>
          <a:off x="0" y="0"/>
          <a:ext cx="0" cy="0"/>
          <a:chOff x="0" y="0"/>
          <a:chExt cx="0" cy="0"/>
        </a:xfrm>
      </p:grpSpPr>
      <p:pic>
        <p:nvPicPr>
          <p:cNvPr id="3" name="Graphic 285">
            <a:extLst>
              <a:ext uri="{FF2B5EF4-FFF2-40B4-BE49-F238E27FC236}">
                <a16:creationId xmlns:a16="http://schemas.microsoft.com/office/drawing/2014/main" id="{89B1F087-DF83-09A8-95A1-156B3E903116}"/>
              </a:ext>
            </a:extLst>
          </p:cNvPr>
          <p:cNvPicPr>
            <a:picLocks noChangeAspect="1"/>
          </p:cNvPicPr>
          <p:nvPr userDrawn="1"/>
        </p:nvPicPr>
        <p:blipFill>
          <a:blip r:embed="rId2"/>
          <a:srcRect/>
          <a:stretch/>
        </p:blipFill>
        <p:spPr>
          <a:xfrm>
            <a:off x="0" y="0"/>
            <a:ext cx="12192000" cy="6858000"/>
          </a:xfrm>
          <a:prstGeom prst="rect">
            <a:avLst/>
          </a:prstGeom>
        </p:spPr>
      </p:pic>
      <p:grpSp>
        <p:nvGrpSpPr>
          <p:cNvPr id="4" name="Group 3">
            <a:extLst>
              <a:ext uri="{FF2B5EF4-FFF2-40B4-BE49-F238E27FC236}">
                <a16:creationId xmlns:a16="http://schemas.microsoft.com/office/drawing/2014/main" id="{3CBD199E-AAB8-C86C-7065-B0DAAC996DDA}"/>
              </a:ext>
            </a:extLst>
          </p:cNvPr>
          <p:cNvGrpSpPr/>
          <p:nvPr userDrawn="1"/>
        </p:nvGrpSpPr>
        <p:grpSpPr>
          <a:xfrm>
            <a:off x="4217981" y="6109219"/>
            <a:ext cx="4556510" cy="438912"/>
            <a:chOff x="859536" y="6108192"/>
            <a:chExt cx="4556510" cy="438912"/>
          </a:xfrm>
        </p:grpSpPr>
        <p:sp>
          <p:nvSpPr>
            <p:cNvPr id="7" name="TextBox 6">
              <a:extLst>
                <a:ext uri="{FF2B5EF4-FFF2-40B4-BE49-F238E27FC236}">
                  <a16:creationId xmlns:a16="http://schemas.microsoft.com/office/drawing/2014/main" id="{97197F97-DD05-46DC-A43C-9A85A489A4DD}"/>
                </a:ext>
              </a:extLst>
            </p:cNvPr>
            <p:cNvSpPr txBox="1"/>
            <p:nvPr userDrawn="1"/>
          </p:nvSpPr>
          <p:spPr>
            <a:xfrm>
              <a:off x="2368064" y="6156068"/>
              <a:ext cx="3047982" cy="369332"/>
            </a:xfrm>
            <a:prstGeom prst="rect">
              <a:avLst/>
            </a:prstGeom>
            <a:noFill/>
          </p:spPr>
          <p:txBody>
            <a:bodyPr wrap="square" lIns="182880" rtlCol="0">
              <a:spAutoFit/>
            </a:bodyPr>
            <a:lstStyle/>
            <a:p>
              <a:r>
                <a:rPr lang="en-US" sz="900" b="0" i="0" dirty="0">
                  <a:solidFill>
                    <a:schemeClr val="bg1"/>
                  </a:solidFill>
                  <a:latin typeface="+mn-lt"/>
                  <a:ea typeface="Aptos" panose="02000000000000000000" pitchFamily="2" charset="0"/>
                </a:rPr>
                <a:t>ORNL IS MANAGED BY UT-BATTELLE LLC </a:t>
              </a:r>
              <a:br>
                <a:rPr lang="en-US" sz="900" b="0" i="0" dirty="0">
                  <a:solidFill>
                    <a:schemeClr val="bg1"/>
                  </a:solidFill>
                  <a:latin typeface="+mn-lt"/>
                  <a:ea typeface="Aptos" panose="02000000000000000000" pitchFamily="2" charset="0"/>
                </a:rPr>
              </a:br>
              <a:r>
                <a:rPr lang="en-US" sz="900" b="0" i="0" dirty="0">
                  <a:solidFill>
                    <a:schemeClr val="bg1"/>
                  </a:solidFill>
                  <a:latin typeface="+mn-lt"/>
                  <a:ea typeface="Aptos" panose="02000000000000000000" pitchFamily="2" charset="0"/>
                </a:rPr>
                <a:t>FOR THE US DEPARTMENT OF ENERGY</a:t>
              </a:r>
            </a:p>
          </p:txBody>
        </p:sp>
        <p:pic>
          <p:nvPicPr>
            <p:cNvPr id="8" name="Picture 7" descr="Text&#10;&#10;AI-generated content may be incorrect.">
              <a:extLst>
                <a:ext uri="{FF2B5EF4-FFF2-40B4-BE49-F238E27FC236}">
                  <a16:creationId xmlns:a16="http://schemas.microsoft.com/office/drawing/2014/main" id="{CCDFDBFA-B5E9-EA5B-FE47-B868EED9A8DE}"/>
                </a:ext>
              </a:extLst>
            </p:cNvPr>
            <p:cNvPicPr>
              <a:picLocks noChangeAspect="1"/>
            </p:cNvPicPr>
            <p:nvPr userDrawn="1"/>
          </p:nvPicPr>
          <p:blipFill>
            <a:blip r:embed="rId3"/>
            <a:stretch>
              <a:fillRect/>
            </a:stretch>
          </p:blipFill>
          <p:spPr>
            <a:xfrm>
              <a:off x="859536" y="6108192"/>
              <a:ext cx="1528065" cy="438912"/>
            </a:xfrm>
            <a:prstGeom prst="rect">
              <a:avLst/>
            </a:prstGeom>
          </p:spPr>
        </p:pic>
      </p:grpSp>
      <p:pic>
        <p:nvPicPr>
          <p:cNvPr id="2" name="Picture 1" descr="White text on a black background&#10;&#10;Description automatically generated">
            <a:extLst>
              <a:ext uri="{FF2B5EF4-FFF2-40B4-BE49-F238E27FC236}">
                <a16:creationId xmlns:a16="http://schemas.microsoft.com/office/drawing/2014/main" id="{F129B57F-7D47-5092-AF95-4A09FC00010B}"/>
              </a:ext>
            </a:extLst>
          </p:cNvPr>
          <p:cNvPicPr>
            <a:picLocks noChangeAspect="1"/>
          </p:cNvPicPr>
          <p:nvPr userDrawn="1"/>
        </p:nvPicPr>
        <p:blipFill>
          <a:blip r:embed="rId4"/>
          <a:stretch>
            <a:fillRect/>
          </a:stretch>
        </p:blipFill>
        <p:spPr>
          <a:xfrm>
            <a:off x="2481752" y="2771864"/>
            <a:ext cx="7228496" cy="1314272"/>
          </a:xfrm>
          <a:prstGeom prst="rect">
            <a:avLst/>
          </a:prstGeom>
        </p:spPr>
      </p:pic>
    </p:spTree>
    <p:extLst>
      <p:ext uri="{BB962C8B-B14F-4D97-AF65-F5344CB8AC3E}">
        <p14:creationId xmlns:p14="http://schemas.microsoft.com/office/powerpoint/2010/main" val="17541547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13696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29767" y="274320"/>
            <a:ext cx="11430000" cy="539496"/>
          </a:xfrm>
        </p:spPr>
        <p:txBody>
          <a:bodyPr/>
          <a:lstStyle>
            <a:lvl1pPr>
              <a:lnSpc>
                <a:spcPct val="90000"/>
              </a:lnSpc>
              <a:defRPr sz="3200"/>
            </a:lvl1pPr>
          </a:lstStyle>
          <a:p>
            <a:r>
              <a:rPr lang="en-US"/>
              <a:t>Click to edit Master title style</a:t>
            </a:r>
            <a:endParaRPr lang="en-US" dirty="0"/>
          </a:p>
        </p:txBody>
      </p:sp>
      <p:sp>
        <p:nvSpPr>
          <p:cNvPr id="3" name="Content Placeholder 2"/>
          <p:cNvSpPr>
            <a:spLocks noGrp="1"/>
          </p:cNvSpPr>
          <p:nvPr>
            <p:ph idx="1"/>
          </p:nvPr>
        </p:nvSpPr>
        <p:spPr>
          <a:xfrm>
            <a:off x="448055" y="1653735"/>
            <a:ext cx="11430000" cy="4047778"/>
          </a:xfrm>
        </p:spPr>
        <p:txBody>
          <a:bodyPr/>
          <a:lstStyle>
            <a:lvl1pPr marL="288925" indent="-288925">
              <a:spcBef>
                <a:spcPts val="1800"/>
              </a:spcBef>
              <a:buClr>
                <a:schemeClr val="tx1"/>
              </a:buClr>
              <a:buSzPct val="90000"/>
              <a:buFont typeface="Century Gothic" panose="020B0502020202020204" pitchFamily="34" charset="0"/>
              <a:buChar char="•"/>
              <a:defRPr lang="en-US" sz="2800" kern="1200" dirty="0">
                <a:solidFill>
                  <a:schemeClr val="tx1"/>
                </a:solidFill>
                <a:latin typeface="Century Gothic" panose="020B0502020202020204" pitchFamily="34" charset="0"/>
                <a:ea typeface="+mn-ea"/>
                <a:cs typeface="+mn-cs"/>
              </a:defRPr>
            </a:lvl1pPr>
            <a:lvl2pPr marL="687388" indent="-288925">
              <a:buClr>
                <a:schemeClr val="tx1"/>
              </a:buClr>
              <a:buSzPct val="90000"/>
              <a:buFont typeface="Century Gothic" panose="020B0502020202020204" pitchFamily="34" charset="0"/>
              <a:buChar char="–"/>
              <a:defRPr>
                <a:latin typeface="+mn-lt"/>
                <a:cs typeface="Arial" panose="020B0604020202020204" pitchFamily="34" charset="0"/>
              </a:defRPr>
            </a:lvl2pPr>
            <a:lvl3pPr marL="1031875" indent="-288925">
              <a:buClr>
                <a:schemeClr val="tx1"/>
              </a:buClr>
              <a:buSzPct val="90000"/>
              <a:buFont typeface="Century Gothic" panose="020B0502020202020204" pitchFamily="34" charset="0"/>
              <a:buChar char="•"/>
              <a:defRPr>
                <a:latin typeface="+mn-lt"/>
                <a:cs typeface="Arial" panose="020B0604020202020204" pitchFamily="34" charset="0"/>
              </a:defRPr>
            </a:lvl3pPr>
            <a:lvl4pPr>
              <a:buClr>
                <a:schemeClr val="tx1"/>
              </a:buClr>
              <a:defRPr>
                <a:latin typeface="+mn-lt"/>
                <a:cs typeface="Arial" panose="020B0604020202020204" pitchFamily="34" charset="0"/>
              </a:defRPr>
            </a:lvl4pPr>
            <a:lvl5pPr marL="1482725" indent="-222250">
              <a:buClr>
                <a:schemeClr val="tx1"/>
              </a:buClr>
              <a:buFont typeface="Arial" panose="020B0604020202020204" pitchFamily="34" charset="0"/>
              <a:buChar char="•"/>
              <a:defRPr>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4230013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png"/><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4753CB-6476-BF2C-3CDC-FAB102C713EC}"/>
              </a:ext>
            </a:extLst>
          </p:cNvPr>
          <p:cNvSpPr>
            <a:spLocks noGrp="1"/>
          </p:cNvSpPr>
          <p:nvPr>
            <p:ph type="title"/>
          </p:nvPr>
        </p:nvSpPr>
        <p:spPr>
          <a:xfrm>
            <a:off x="314692" y="365125"/>
            <a:ext cx="11492432" cy="443198"/>
          </a:xfrm>
          <a:prstGeom prst="rect">
            <a:avLst/>
          </a:prstGeom>
        </p:spPr>
        <p:txBody>
          <a:bodyPr vert="horz" wrap="square" lIns="0" tIns="0" rIns="0" bIns="0" rtlCol="0" anchor="t" anchorCtr="0">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7933DD6-9940-13F2-ECB0-187773310927}"/>
              </a:ext>
            </a:extLst>
          </p:cNvPr>
          <p:cNvSpPr>
            <a:spLocks noGrp="1"/>
          </p:cNvSpPr>
          <p:nvPr>
            <p:ph type="body" idx="1"/>
          </p:nvPr>
        </p:nvSpPr>
        <p:spPr>
          <a:xfrm>
            <a:off x="314692" y="1817556"/>
            <a:ext cx="11492432" cy="4020554"/>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0" name="Rectangle 6">
            <a:extLst>
              <a:ext uri="{FF2B5EF4-FFF2-40B4-BE49-F238E27FC236}">
                <a16:creationId xmlns:a16="http://schemas.microsoft.com/office/drawing/2014/main" id="{25FC33D5-6A3D-626E-929B-EDEF84A7F09B}"/>
              </a:ext>
            </a:extLst>
          </p:cNvPr>
          <p:cNvSpPr>
            <a:spLocks noChangeArrowheads="1"/>
          </p:cNvSpPr>
          <p:nvPr userDrawn="1"/>
        </p:nvSpPr>
        <p:spPr bwMode="auto">
          <a:xfrm flipH="1">
            <a:off x="11526723" y="6576851"/>
            <a:ext cx="280401" cy="152400"/>
          </a:xfrm>
          <a:prstGeom prst="rect">
            <a:avLst/>
          </a:prstGeom>
          <a:noFill/>
          <a:ln w="9525">
            <a:noFill/>
            <a:miter lim="800000"/>
            <a:headEnd/>
            <a:tailEnd/>
          </a:ln>
          <a:effectLst/>
        </p:spPr>
        <p:txBody>
          <a:bodyPr lIns="0" tIns="0" rIns="0" bIns="0"/>
          <a:lstStyle/>
          <a:p>
            <a:pPr algn="ctr" defTabSz="173038">
              <a:lnSpc>
                <a:spcPct val="90000"/>
              </a:lnSpc>
              <a:tabLst>
                <a:tab pos="230188" algn="l"/>
              </a:tabLst>
              <a:defRPr/>
            </a:pPr>
            <a:fld id="{040BB257-551A-4736-B50F-DCF1BA034C06}" type="slidenum">
              <a:rPr lang="en-US" sz="1100" b="1" i="0" smtClean="0">
                <a:solidFill>
                  <a:schemeClr val="bg2"/>
                </a:solidFill>
                <a:latin typeface="+mn-lt"/>
                <a:ea typeface="Aptos" panose="02000000000000000000" pitchFamily="2" charset="0"/>
                <a:cs typeface="Times New Roman" panose="02020603050405020304" pitchFamily="18" charset="0"/>
              </a:rPr>
              <a:pPr algn="ctr" defTabSz="173038">
                <a:lnSpc>
                  <a:spcPct val="90000"/>
                </a:lnSpc>
                <a:tabLst>
                  <a:tab pos="230188" algn="l"/>
                </a:tabLst>
                <a:defRPr/>
              </a:pPr>
              <a:t>‹#›</a:t>
            </a:fld>
            <a:endParaRPr lang="en-US" sz="1100" b="1" i="0" dirty="0">
              <a:solidFill>
                <a:schemeClr val="bg2"/>
              </a:solidFill>
              <a:latin typeface="+mn-lt"/>
              <a:ea typeface="Aptos" panose="02000000000000000000" pitchFamily="2" charset="0"/>
              <a:cs typeface="Times New Roman" panose="02020603050405020304" pitchFamily="18" charset="0"/>
            </a:endParaRPr>
          </a:p>
        </p:txBody>
      </p:sp>
      <p:sp>
        <p:nvSpPr>
          <p:cNvPr id="41" name="Rectangle 256">
            <a:extLst>
              <a:ext uri="{FF2B5EF4-FFF2-40B4-BE49-F238E27FC236}">
                <a16:creationId xmlns:a16="http://schemas.microsoft.com/office/drawing/2014/main" id="{DF5E4726-94A1-FED7-677B-96B372546603}"/>
              </a:ext>
            </a:extLst>
          </p:cNvPr>
          <p:cNvSpPr txBox="1">
            <a:spLocks noChangeArrowheads="1"/>
          </p:cNvSpPr>
          <p:nvPr userDrawn="1"/>
        </p:nvSpPr>
        <p:spPr>
          <a:xfrm>
            <a:off x="7599464" y="6576851"/>
            <a:ext cx="3860800" cy="152400"/>
          </a:xfrm>
          <a:prstGeom prst="rect">
            <a:avLst/>
          </a:prstGeom>
          <a:ln/>
        </p:spPr>
        <p:txBody>
          <a:bodyPr anchor="ctr"/>
          <a:lstStyle/>
          <a:p>
            <a:pPr algn="r"/>
            <a:r>
              <a:rPr lang="en-US" sz="1000" dirty="0">
                <a:solidFill>
                  <a:schemeClr val="bg2"/>
                </a:solidFill>
                <a:latin typeface="Aptos Light" panose="020B0004020202020204" pitchFamily="34" charset="0"/>
                <a:ea typeface="Aptos" panose="02000000000000000000" pitchFamily="2" charset="0"/>
                <a:cs typeface="Arial" pitchFamily="34" charset="0"/>
              </a:rPr>
              <a:t> </a:t>
            </a:r>
          </a:p>
        </p:txBody>
      </p:sp>
      <p:pic>
        <p:nvPicPr>
          <p:cNvPr id="5" name="Picture 4" descr="A green text on a black background&#10;&#10;Description automatically generated">
            <a:extLst>
              <a:ext uri="{FF2B5EF4-FFF2-40B4-BE49-F238E27FC236}">
                <a16:creationId xmlns:a16="http://schemas.microsoft.com/office/drawing/2014/main" id="{17590EE0-BA02-F30F-D8A6-CC6D23ADBF2E}"/>
              </a:ext>
            </a:extLst>
          </p:cNvPr>
          <p:cNvPicPr>
            <a:picLocks noChangeAspect="1"/>
          </p:cNvPicPr>
          <p:nvPr userDrawn="1"/>
        </p:nvPicPr>
        <p:blipFill>
          <a:blip r:embed="rId35" cstate="screen">
            <a:extLst>
              <a:ext uri="{28A0092B-C50C-407E-A947-70E740481C1C}">
                <a14:useLocalDpi xmlns:a14="http://schemas.microsoft.com/office/drawing/2010/main"/>
              </a:ext>
            </a:extLst>
          </a:blip>
          <a:stretch>
            <a:fillRect/>
          </a:stretch>
        </p:blipFill>
        <p:spPr>
          <a:xfrm>
            <a:off x="285039" y="6395036"/>
            <a:ext cx="1825868" cy="331977"/>
          </a:xfrm>
          <a:prstGeom prst="rect">
            <a:avLst/>
          </a:prstGeom>
        </p:spPr>
      </p:pic>
    </p:spTree>
    <p:extLst>
      <p:ext uri="{BB962C8B-B14F-4D97-AF65-F5344CB8AC3E}">
        <p14:creationId xmlns:p14="http://schemas.microsoft.com/office/powerpoint/2010/main" val="2196214776"/>
      </p:ext>
    </p:extLst>
  </p:cSld>
  <p:clrMap bg1="lt1" tx1="dk1" bg2="lt2" tx2="dk2" accent1="accent1" accent2="accent2" accent3="accent3" accent4="accent4" accent5="accent5" accent6="accent6" hlink="hlink" folHlink="folHlink"/>
  <p:sldLayoutIdLst>
    <p:sldLayoutId id="2147483873" r:id="rId1"/>
    <p:sldLayoutId id="2147483960" r:id="rId2"/>
    <p:sldLayoutId id="2147483939" r:id="rId3"/>
    <p:sldLayoutId id="2147483896" r:id="rId4"/>
    <p:sldLayoutId id="2147483927" r:id="rId5"/>
    <p:sldLayoutId id="2147483941" r:id="rId6"/>
    <p:sldLayoutId id="2147483832" r:id="rId7"/>
    <p:sldLayoutId id="2147483894" r:id="rId8"/>
    <p:sldLayoutId id="2147483829" r:id="rId9"/>
    <p:sldLayoutId id="2147483897" r:id="rId10"/>
    <p:sldLayoutId id="2147483833" r:id="rId11"/>
    <p:sldLayoutId id="2147483952" r:id="rId12"/>
    <p:sldLayoutId id="2147483953" r:id="rId13"/>
    <p:sldLayoutId id="2147483954" r:id="rId14"/>
    <p:sldLayoutId id="2147483955" r:id="rId15"/>
    <p:sldLayoutId id="2147483956" r:id="rId16"/>
    <p:sldLayoutId id="2147483834" r:id="rId17"/>
    <p:sldLayoutId id="2147483940" r:id="rId18"/>
    <p:sldLayoutId id="2147483835" r:id="rId19"/>
    <p:sldLayoutId id="2147483928" r:id="rId20"/>
    <p:sldLayoutId id="2147483906" r:id="rId21"/>
    <p:sldLayoutId id="2147483905" r:id="rId22"/>
    <p:sldLayoutId id="2147483937" r:id="rId23"/>
    <p:sldLayoutId id="2147483947" r:id="rId24"/>
    <p:sldLayoutId id="2147483948" r:id="rId25"/>
    <p:sldLayoutId id="2147483951" r:id="rId26"/>
    <p:sldLayoutId id="2147483949" r:id="rId27"/>
    <p:sldLayoutId id="2147483959" r:id="rId28"/>
    <p:sldLayoutId id="2147483861" r:id="rId29"/>
    <p:sldLayoutId id="2147483958" r:id="rId30"/>
    <p:sldLayoutId id="2147483849" r:id="rId31"/>
    <p:sldLayoutId id="2147483961" r:id="rId32"/>
    <p:sldLayoutId id="2147483962" r:id="rId33"/>
  </p:sldLayoutIdLst>
  <p:hf hdr="0" dt="0"/>
  <p:txStyles>
    <p:titleStyle>
      <a:lvl1pPr algn="l" defTabSz="914400" rtl="0" eaLnBrk="1" latinLnBrk="0" hangingPunct="1">
        <a:lnSpc>
          <a:spcPct val="90000"/>
        </a:lnSpc>
        <a:spcBef>
          <a:spcPct val="0"/>
        </a:spcBef>
        <a:buNone/>
        <a:defRPr sz="3200" b="1" i="0" kern="1200">
          <a:solidFill>
            <a:schemeClr val="tx1"/>
          </a:solidFill>
          <a:latin typeface="+mj-lt"/>
          <a:ea typeface="Aptos" panose="02000000000000000000" pitchFamily="2" charset="0"/>
          <a:cs typeface="+mj-cs"/>
        </a:defRPr>
      </a:lvl1pPr>
    </p:titleStyle>
    <p:bodyStyle>
      <a:lvl1pPr marL="0" indent="0" algn="l" defTabSz="914400" rtl="0" eaLnBrk="1" latinLnBrk="0" hangingPunct="1">
        <a:lnSpc>
          <a:spcPct val="90000"/>
        </a:lnSpc>
        <a:spcBef>
          <a:spcPts val="1200"/>
        </a:spcBef>
        <a:spcAft>
          <a:spcPts val="60"/>
        </a:spcAft>
        <a:buFont typeface="Arial" panose="020B0604020202020204" pitchFamily="34" charset="0"/>
        <a:buNone/>
        <a:defRPr sz="2200" b="0" i="0" kern="1200">
          <a:solidFill>
            <a:schemeClr val="tx1"/>
          </a:solidFill>
          <a:latin typeface="+mn-lt"/>
          <a:ea typeface="Aptos" panose="02000000000000000000" pitchFamily="2" charset="0"/>
          <a:cs typeface="+mn-cs"/>
        </a:defRPr>
      </a:lvl1pPr>
      <a:lvl2pPr marL="685800" indent="-228600" algn="l" defTabSz="914400" rtl="0" eaLnBrk="1" latinLnBrk="0" hangingPunct="1">
        <a:lnSpc>
          <a:spcPct val="90000"/>
        </a:lnSpc>
        <a:spcBef>
          <a:spcPts val="1200"/>
        </a:spcBef>
        <a:spcAft>
          <a:spcPts val="60"/>
        </a:spcAft>
        <a:buFont typeface="Arial" panose="020B0604020202020204" pitchFamily="34" charset="0"/>
        <a:buChar char="•"/>
        <a:defRPr sz="1800" b="0" i="0" kern="1200">
          <a:solidFill>
            <a:schemeClr val="tx1"/>
          </a:solidFill>
          <a:latin typeface="+mn-lt"/>
          <a:ea typeface="Aptos" panose="02000000000000000000" pitchFamily="2" charset="0"/>
          <a:cs typeface="+mn-cs"/>
        </a:defRPr>
      </a:lvl2pPr>
      <a:lvl3pPr marL="1143000" indent="-228600" algn="l" defTabSz="914400" rtl="0" eaLnBrk="1" latinLnBrk="0" hangingPunct="1">
        <a:lnSpc>
          <a:spcPct val="90000"/>
        </a:lnSpc>
        <a:spcBef>
          <a:spcPts val="1200"/>
        </a:spcBef>
        <a:spcAft>
          <a:spcPts val="60"/>
        </a:spcAft>
        <a:buFont typeface="Arial" panose="020B0604020202020204" pitchFamily="34" charset="0"/>
        <a:buChar char="•"/>
        <a:defRPr sz="1600" b="0" i="0" kern="1200">
          <a:solidFill>
            <a:schemeClr val="tx1"/>
          </a:solidFill>
          <a:latin typeface="+mn-lt"/>
          <a:ea typeface="Aptos" panose="02000000000000000000" pitchFamily="2" charset="0"/>
          <a:cs typeface="+mn-cs"/>
        </a:defRPr>
      </a:lvl3pPr>
      <a:lvl4pPr marL="1600200" indent="-228600" algn="l" defTabSz="914400" rtl="0" eaLnBrk="1" latinLnBrk="0" hangingPunct="1">
        <a:lnSpc>
          <a:spcPct val="90000"/>
        </a:lnSpc>
        <a:spcBef>
          <a:spcPts val="1200"/>
        </a:spcBef>
        <a:spcAft>
          <a:spcPts val="60"/>
        </a:spcAft>
        <a:buFont typeface="Arial" panose="020B0604020202020204" pitchFamily="34" charset="0"/>
        <a:buChar char="•"/>
        <a:defRPr sz="1600" b="0" i="0" kern="1200">
          <a:solidFill>
            <a:schemeClr val="tx1"/>
          </a:solidFill>
          <a:latin typeface="+mn-lt"/>
          <a:ea typeface="Aptos" panose="02000000000000000000" pitchFamily="2" charset="0"/>
          <a:cs typeface="+mn-cs"/>
        </a:defRPr>
      </a:lvl4pPr>
      <a:lvl5pPr marL="2057400" indent="-228600" algn="l" defTabSz="914400" rtl="0" eaLnBrk="1" latinLnBrk="0" hangingPunct="1">
        <a:lnSpc>
          <a:spcPct val="90000"/>
        </a:lnSpc>
        <a:spcBef>
          <a:spcPts val="1200"/>
        </a:spcBef>
        <a:spcAft>
          <a:spcPts val="60"/>
        </a:spcAft>
        <a:buFont typeface="Arial" panose="020B0604020202020204" pitchFamily="34" charset="0"/>
        <a:buChar char="•"/>
        <a:defRPr sz="1600" b="0" i="0" kern="1200">
          <a:solidFill>
            <a:schemeClr val="tx1"/>
          </a:solidFill>
          <a:latin typeface="+mn-lt"/>
          <a:ea typeface="Aptos"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3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hyperlink" Target="https://doi.org/10.5281/zenodo.10368144" TargetMode="External"/><Relationship Id="rId2" Type="http://schemas.openxmlformats.org/officeDocument/2006/relationships/notesSlide" Target="../notesSlides/notesSlide9.xml"/><Relationship Id="rId1" Type="http://schemas.openxmlformats.org/officeDocument/2006/relationships/slideLayout" Target="../slideLayouts/slideLayout32.xml"/><Relationship Id="rId4" Type="http://schemas.openxmlformats.org/officeDocument/2006/relationships/hyperlink" Target="https://doi.org/10.5281/zenodo.14902814"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32.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32.xm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32.xml"/><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32.xml"/><Relationship Id="rId5" Type="http://schemas.openxmlformats.org/officeDocument/2006/relationships/image" Target="../media/image34.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3.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33.xml"/><Relationship Id="rId6" Type="http://schemas.openxmlformats.org/officeDocument/2006/relationships/image" Target="../media/image39.jpeg"/><Relationship Id="rId5" Type="http://schemas.openxmlformats.org/officeDocument/2006/relationships/image" Target="../media/image38.png"/><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3.xml"/><Relationship Id="rId6" Type="http://schemas.openxmlformats.org/officeDocument/2006/relationships/image" Target="../media/image21.png"/><Relationship Id="rId5" Type="http://schemas.openxmlformats.org/officeDocument/2006/relationships/image" Target="../media/image40.jpe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18B1F-BFB1-CC50-2580-E2ADE95FF0A0}"/>
              </a:ext>
            </a:extLst>
          </p:cNvPr>
          <p:cNvSpPr>
            <a:spLocks noGrp="1"/>
          </p:cNvSpPr>
          <p:nvPr>
            <p:ph type="ctrTitle"/>
          </p:nvPr>
        </p:nvSpPr>
        <p:spPr/>
        <p:txBody>
          <a:bodyPr/>
          <a:lstStyle/>
          <a:p>
            <a:r>
              <a:rPr lang="en-US" sz="3200" dirty="0"/>
              <a:t>Benchmarking PIC Simulations at the </a:t>
            </a:r>
            <a:br>
              <a:rPr lang="en-US" sz="3200" dirty="0"/>
            </a:br>
            <a:r>
              <a:rPr lang="en-US" sz="3200" dirty="0"/>
              <a:t>SNS Beam Test Facility</a:t>
            </a:r>
          </a:p>
        </p:txBody>
      </p:sp>
      <p:sp>
        <p:nvSpPr>
          <p:cNvPr id="3" name="Subtitle 2">
            <a:extLst>
              <a:ext uri="{FF2B5EF4-FFF2-40B4-BE49-F238E27FC236}">
                <a16:creationId xmlns:a16="http://schemas.microsoft.com/office/drawing/2014/main" id="{C563AA3E-CA79-A928-3E5C-72DD8F594C73}"/>
              </a:ext>
            </a:extLst>
          </p:cNvPr>
          <p:cNvSpPr>
            <a:spLocks noGrp="1"/>
          </p:cNvSpPr>
          <p:nvPr>
            <p:ph type="subTitle" idx="1"/>
          </p:nvPr>
        </p:nvSpPr>
        <p:spPr/>
        <p:txBody>
          <a:bodyPr/>
          <a:lstStyle/>
          <a:p>
            <a:endParaRPr lang="en-US" dirty="0"/>
          </a:p>
        </p:txBody>
      </p:sp>
      <p:sp>
        <p:nvSpPr>
          <p:cNvPr id="4" name="Text Placeholder 3">
            <a:extLst>
              <a:ext uri="{FF2B5EF4-FFF2-40B4-BE49-F238E27FC236}">
                <a16:creationId xmlns:a16="http://schemas.microsoft.com/office/drawing/2014/main" id="{A80AB052-C5ED-4604-BB32-C7CFB365406D}"/>
              </a:ext>
            </a:extLst>
          </p:cNvPr>
          <p:cNvSpPr>
            <a:spLocks noGrp="1"/>
          </p:cNvSpPr>
          <p:nvPr>
            <p:ph type="body" sz="quarter" idx="14"/>
          </p:nvPr>
        </p:nvSpPr>
        <p:spPr/>
        <p:txBody>
          <a:bodyPr/>
          <a:lstStyle/>
          <a:p>
            <a:r>
              <a:rPr lang="en-US" dirty="0"/>
              <a:t>October 2, 2026 | Space Charge 2026</a:t>
            </a:r>
            <a:endParaRPr lang="en-US" dirty="0">
              <a:latin typeface="+mn-lt"/>
            </a:endParaRPr>
          </a:p>
        </p:txBody>
      </p:sp>
      <p:sp>
        <p:nvSpPr>
          <p:cNvPr id="5" name="Text Placeholder 4">
            <a:extLst>
              <a:ext uri="{FF2B5EF4-FFF2-40B4-BE49-F238E27FC236}">
                <a16:creationId xmlns:a16="http://schemas.microsoft.com/office/drawing/2014/main" id="{36169892-B8FD-9314-2137-FD44D1A12AD5}"/>
              </a:ext>
            </a:extLst>
          </p:cNvPr>
          <p:cNvSpPr>
            <a:spLocks noGrp="1"/>
          </p:cNvSpPr>
          <p:nvPr>
            <p:ph type="body" sz="quarter" idx="15"/>
          </p:nvPr>
        </p:nvSpPr>
        <p:spPr/>
        <p:txBody>
          <a:bodyPr/>
          <a:lstStyle/>
          <a:p>
            <a:r>
              <a:rPr lang="en-US" dirty="0"/>
              <a:t>Tony Wood</a:t>
            </a:r>
          </a:p>
        </p:txBody>
      </p:sp>
      <p:sp>
        <p:nvSpPr>
          <p:cNvPr id="6" name="Text Placeholder 5">
            <a:extLst>
              <a:ext uri="{FF2B5EF4-FFF2-40B4-BE49-F238E27FC236}">
                <a16:creationId xmlns:a16="http://schemas.microsoft.com/office/drawing/2014/main" id="{0E4AE62E-70C2-2BB8-D0AC-19F273245092}"/>
              </a:ext>
            </a:extLst>
          </p:cNvPr>
          <p:cNvSpPr>
            <a:spLocks noGrp="1"/>
          </p:cNvSpPr>
          <p:nvPr>
            <p:ph type="body" sz="quarter" idx="17"/>
          </p:nvPr>
        </p:nvSpPr>
        <p:spPr/>
        <p:txBody>
          <a:bodyPr/>
          <a:lstStyle/>
          <a:p>
            <a:r>
              <a:rPr lang="en-US" dirty="0">
                <a:latin typeface="+mn-lt"/>
              </a:rPr>
              <a:t>Oak Ridge National Laboratory</a:t>
            </a:r>
          </a:p>
        </p:txBody>
      </p:sp>
    </p:spTree>
    <p:extLst>
      <p:ext uri="{BB962C8B-B14F-4D97-AF65-F5344CB8AC3E}">
        <p14:creationId xmlns:p14="http://schemas.microsoft.com/office/powerpoint/2010/main" val="42519917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6"/>
          <p:cNvPicPr>
            <a:picLocks noChangeAspect="1"/>
          </p:cNvPicPr>
          <p:nvPr/>
        </p:nvPicPr>
        <p:blipFill>
          <a:blip r:embed="rId3"/>
          <a:stretch>
            <a:fillRect/>
          </a:stretch>
        </p:blipFill>
        <p:spPr>
          <a:xfrm>
            <a:off x="952500" y="3922671"/>
            <a:ext cx="4486275" cy="2498807"/>
          </a:xfrm>
          <a:prstGeom prst="rect">
            <a:avLst/>
          </a:prstGeom>
        </p:spPr>
      </p:pic>
      <p:pic>
        <p:nvPicPr>
          <p:cNvPr id="42" name="Picture 20"/>
          <p:cNvPicPr>
            <a:picLocks noChangeAspect="1"/>
          </p:cNvPicPr>
          <p:nvPr/>
        </p:nvPicPr>
        <p:blipFill>
          <a:blip r:embed="rId4"/>
          <a:stretch/>
        </p:blipFill>
        <p:spPr>
          <a:xfrm>
            <a:off x="1361554" y="1266825"/>
            <a:ext cx="9468891" cy="2543175"/>
          </a:xfrm>
          <a:prstGeom prst="rect">
            <a:avLst/>
          </a:prstGeom>
        </p:spPr>
      </p:pic>
      <p:sp>
        <p:nvSpPr>
          <p:cNvPr id="16" name="Rectangle 15">
            <a:extLst>
              <a:ext uri="{FF2B5EF4-FFF2-40B4-BE49-F238E27FC236}">
                <a16:creationId xmlns:a16="http://schemas.microsoft.com/office/drawing/2014/main" id="{21791D3D-B552-4A43-81AB-D1C7D3640BAF}"/>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sz="2925" b="1" dirty="0">
                <a:solidFill>
                  <a:srgbClr val="373A36"/>
                </a:solidFill>
                <a:latin typeface="Aptos"/>
                <a:ea typeface="Aptos"/>
                <a:cs typeface="Aptos"/>
              </a:rPr>
              <a:t>The Beam Test Facility</a:t>
            </a:r>
          </a:p>
        </p:txBody>
      </p:sp>
      <p:sp>
        <p:nvSpPr>
          <p:cNvPr id="4" name="Rectangle 3">
            <a:extLst>
              <a:ext uri="{FF2B5EF4-FFF2-40B4-BE49-F238E27FC236}">
                <a16:creationId xmlns:a16="http://schemas.microsoft.com/office/drawing/2014/main" id="{F03D05E6-2D2D-4AEB-90A6-D72ACDFDEDA4}"/>
              </a:ext>
            </a:extLst>
          </p:cNvPr>
          <p:cNvSpPr>
            <a:spLocks noGrp="1"/>
          </p:cNvSpPr>
          <p:nvPr/>
        </p:nvSpPr>
        <p:spPr>
          <a:xfrm>
            <a:off x="3053135" y="1367655"/>
            <a:ext cx="1809750" cy="266700"/>
          </a:xfrm>
          <a:prstGeom prst="rect">
            <a:avLst/>
          </a:prstGeom>
          <a:noFill/>
          <a:ln w="0">
            <a:noFill/>
            <a:prstDash val="solid"/>
          </a:ln>
        </p:spPr>
        <p:txBody>
          <a:bodyPr/>
          <a:lstStyle/>
          <a:p>
            <a:pPr algn="ctr">
              <a:buNone/>
              <a:defRPr sz="1500" b="1">
                <a:solidFill>
                  <a:srgbClr val="373A36"/>
                </a:solidFill>
                <a:latin typeface="Aptos"/>
                <a:ea typeface="Aptos"/>
                <a:cs typeface="Aptos"/>
              </a:defRPr>
            </a:pPr>
            <a:r>
              <a:rPr sz="1500" b="1" dirty="0">
                <a:solidFill>
                  <a:srgbClr val="373A36"/>
                </a:solidFill>
                <a:latin typeface="Aptos"/>
                <a:ea typeface="Aptos"/>
                <a:cs typeface="Aptos"/>
              </a:rPr>
              <a:t>Initial Beam</a:t>
            </a:r>
          </a:p>
        </p:txBody>
      </p:sp>
      <p:sp>
        <p:nvSpPr>
          <p:cNvPr id="5" name="Rectangle 4">
            <a:extLst>
              <a:ext uri="{FF2B5EF4-FFF2-40B4-BE49-F238E27FC236}">
                <a16:creationId xmlns:a16="http://schemas.microsoft.com/office/drawing/2014/main" id="{B792F7E8-82F2-4D51-BA37-40E35ABDBE98}"/>
              </a:ext>
            </a:extLst>
          </p:cNvPr>
          <p:cNvSpPr>
            <a:spLocks noGrp="1"/>
          </p:cNvSpPr>
          <p:nvPr/>
        </p:nvSpPr>
        <p:spPr>
          <a:xfrm>
            <a:off x="8658225" y="1400720"/>
            <a:ext cx="1905000" cy="266700"/>
          </a:xfrm>
          <a:prstGeom prst="rect">
            <a:avLst/>
          </a:prstGeom>
          <a:noFill/>
          <a:ln w="0">
            <a:noFill/>
            <a:prstDash val="solid"/>
          </a:ln>
        </p:spPr>
        <p:txBody>
          <a:bodyPr/>
          <a:lstStyle/>
          <a:p>
            <a:pPr algn="ctr">
              <a:buNone/>
              <a:defRPr sz="1500" b="1">
                <a:solidFill>
                  <a:srgbClr val="373A36"/>
                </a:solidFill>
                <a:latin typeface="Aptos"/>
                <a:ea typeface="Aptos"/>
                <a:cs typeface="Aptos"/>
              </a:defRPr>
            </a:pPr>
            <a:r>
              <a:rPr sz="1500" b="1">
                <a:solidFill>
                  <a:srgbClr val="373A36"/>
                </a:solidFill>
                <a:latin typeface="Aptos"/>
                <a:ea typeface="Aptos"/>
                <a:cs typeface="Aptos"/>
              </a:rPr>
              <a:t>Final Beam</a:t>
            </a:r>
          </a:p>
        </p:txBody>
      </p:sp>
      <p:sp>
        <p:nvSpPr>
          <p:cNvPr id="9" name="Rectangle 8">
            <a:extLst>
              <a:ext uri="{FF2B5EF4-FFF2-40B4-BE49-F238E27FC236}">
                <a16:creationId xmlns:a16="http://schemas.microsoft.com/office/drawing/2014/main" id="{CC659ECA-A730-4721-85DC-BC1834B6C74F}"/>
              </a:ext>
            </a:extLst>
          </p:cNvPr>
          <p:cNvSpPr>
            <a:spLocks noGrp="1"/>
          </p:cNvSpPr>
          <p:nvPr/>
        </p:nvSpPr>
        <p:spPr>
          <a:xfrm>
            <a:off x="1009650" y="3762375"/>
            <a:ext cx="4524375" cy="285750"/>
          </a:xfrm>
          <a:prstGeom prst="rect">
            <a:avLst/>
          </a:prstGeom>
          <a:noFill/>
          <a:ln w="0">
            <a:noFill/>
            <a:prstDash val="solid"/>
          </a:ln>
        </p:spPr>
        <p:txBody>
          <a:bodyPr/>
          <a:lstStyle/>
          <a:p>
            <a:pPr algn="ctr">
              <a:buNone/>
              <a:defRPr sz="1500" b="1">
                <a:solidFill>
                  <a:srgbClr val="00662C"/>
                </a:solidFill>
                <a:latin typeface="Aptos"/>
                <a:ea typeface="Aptos"/>
                <a:cs typeface="Aptos"/>
              </a:defRPr>
            </a:pPr>
            <a:r>
              <a:rPr sz="1500" b="1">
                <a:solidFill>
                  <a:srgbClr val="00662C"/>
                </a:solidFill>
                <a:latin typeface="Aptos"/>
                <a:ea typeface="Aptos"/>
                <a:cs typeface="Aptos"/>
              </a:rPr>
              <a:t>Diagnostics reconstruct the initial beam</a:t>
            </a:r>
          </a:p>
        </p:txBody>
      </p:sp>
      <p:sp>
        <p:nvSpPr>
          <p:cNvPr id="11" name="Rectangle 10">
            <a:extLst>
              <a:ext uri="{FF2B5EF4-FFF2-40B4-BE49-F238E27FC236}">
                <a16:creationId xmlns:a16="http://schemas.microsoft.com/office/drawing/2014/main" id="{98F1914E-C619-4A02-B950-E08F9B0092B4}"/>
              </a:ext>
            </a:extLst>
          </p:cNvPr>
          <p:cNvSpPr>
            <a:spLocks noGrp="1"/>
          </p:cNvSpPr>
          <p:nvPr/>
        </p:nvSpPr>
        <p:spPr>
          <a:xfrm>
            <a:off x="6705600" y="3636921"/>
            <a:ext cx="4686300" cy="285750"/>
          </a:xfrm>
          <a:prstGeom prst="rect">
            <a:avLst/>
          </a:prstGeom>
          <a:noFill/>
          <a:ln w="0">
            <a:noFill/>
            <a:prstDash val="solid"/>
          </a:ln>
        </p:spPr>
        <p:txBody>
          <a:bodyPr/>
          <a:lstStyle/>
          <a:p>
            <a:pPr algn="ctr">
              <a:buNone/>
              <a:defRPr sz="1500" b="1">
                <a:solidFill>
                  <a:srgbClr val="00662C"/>
                </a:solidFill>
                <a:latin typeface="Aptos"/>
                <a:ea typeface="Aptos"/>
                <a:cs typeface="Aptos"/>
              </a:defRPr>
            </a:pPr>
            <a:r>
              <a:rPr sz="1500" b="1">
                <a:solidFill>
                  <a:srgbClr val="00662C"/>
                </a:solidFill>
                <a:latin typeface="Aptos"/>
                <a:ea typeface="Aptos"/>
                <a:cs typeface="Aptos"/>
              </a:rPr>
              <a:t>Measurement tests the prediction</a:t>
            </a:r>
          </a:p>
        </p:txBody>
      </p:sp>
      <p:sp>
        <p:nvSpPr>
          <p:cNvPr id="12" name="Rectangle 11">
            <a:extLst>
              <a:ext uri="{FF2B5EF4-FFF2-40B4-BE49-F238E27FC236}">
                <a16:creationId xmlns:a16="http://schemas.microsoft.com/office/drawing/2014/main" id="{24EF69BF-94F4-467A-875E-0B8309E2A907}"/>
              </a:ext>
            </a:extLst>
          </p:cNvPr>
          <p:cNvSpPr>
            <a:spLocks noGrp="1"/>
          </p:cNvSpPr>
          <p:nvPr/>
        </p:nvSpPr>
        <p:spPr>
          <a:xfrm>
            <a:off x="7067550" y="3894096"/>
            <a:ext cx="1762125" cy="209550"/>
          </a:xfrm>
          <a:prstGeom prst="rect">
            <a:avLst/>
          </a:prstGeom>
          <a:noFill/>
          <a:ln w="0">
            <a:noFill/>
            <a:prstDash val="solid"/>
          </a:ln>
        </p:spPr>
        <p:txBody>
          <a:bodyPr/>
          <a:lstStyle/>
          <a:p>
            <a:pPr algn="ctr">
              <a:buNone/>
              <a:defRPr sz="1125">
                <a:solidFill>
                  <a:srgbClr val="373A36"/>
                </a:solidFill>
                <a:latin typeface="Aptos"/>
                <a:ea typeface="Aptos"/>
                <a:cs typeface="Aptos"/>
              </a:defRPr>
            </a:pPr>
            <a:r>
              <a:rPr sz="1125">
                <a:solidFill>
                  <a:srgbClr val="373A36"/>
                </a:solidFill>
                <a:latin typeface="Aptos"/>
                <a:ea typeface="Aptos"/>
                <a:cs typeface="Aptos"/>
              </a:rPr>
              <a:t>Measurement</a:t>
            </a:r>
          </a:p>
        </p:txBody>
      </p:sp>
      <p:sp>
        <p:nvSpPr>
          <p:cNvPr id="13" name="Rectangle 12">
            <a:extLst>
              <a:ext uri="{FF2B5EF4-FFF2-40B4-BE49-F238E27FC236}">
                <a16:creationId xmlns:a16="http://schemas.microsoft.com/office/drawing/2014/main" id="{29353ACF-79B0-4F9B-A3B1-0CBC4C07B75D}"/>
              </a:ext>
            </a:extLst>
          </p:cNvPr>
          <p:cNvSpPr>
            <a:spLocks noGrp="1"/>
          </p:cNvSpPr>
          <p:nvPr/>
        </p:nvSpPr>
        <p:spPr>
          <a:xfrm>
            <a:off x="9258300" y="3894096"/>
            <a:ext cx="1762125" cy="209550"/>
          </a:xfrm>
          <a:prstGeom prst="rect">
            <a:avLst/>
          </a:prstGeom>
          <a:noFill/>
          <a:ln w="0">
            <a:noFill/>
            <a:prstDash val="solid"/>
          </a:ln>
        </p:spPr>
        <p:txBody>
          <a:bodyPr/>
          <a:lstStyle/>
          <a:p>
            <a:pPr algn="ctr">
              <a:buNone/>
              <a:defRPr sz="1125">
                <a:solidFill>
                  <a:srgbClr val="373A36"/>
                </a:solidFill>
                <a:latin typeface="Aptos"/>
                <a:ea typeface="Aptos"/>
                <a:cs typeface="Aptos"/>
              </a:defRPr>
            </a:pPr>
            <a:r>
              <a:rPr sz="1125">
                <a:solidFill>
                  <a:srgbClr val="373A36"/>
                </a:solidFill>
                <a:latin typeface="Aptos"/>
                <a:ea typeface="Aptos"/>
                <a:cs typeface="Aptos"/>
              </a:rPr>
              <a:t>PyORBIT v3.1</a:t>
            </a:r>
          </a:p>
        </p:txBody>
      </p:sp>
      <p:pic>
        <p:nvPicPr>
          <p:cNvPr id="52" name="Picture 28"/>
          <p:cNvPicPr>
            <a:picLocks noChangeAspect="1"/>
          </p:cNvPicPr>
          <p:nvPr/>
        </p:nvPicPr>
        <p:blipFill>
          <a:blip r:embed="rId5"/>
          <a:srcRect t="5141" b="5141"/>
          <a:stretch>
            <a:fillRect/>
          </a:stretch>
        </p:blipFill>
        <p:spPr>
          <a:xfrm>
            <a:off x="7153275" y="4113171"/>
            <a:ext cx="1619250" cy="1771650"/>
          </a:xfrm>
          <a:prstGeom prst="rect">
            <a:avLst/>
          </a:prstGeom>
        </p:spPr>
      </p:pic>
      <p:pic>
        <p:nvPicPr>
          <p:cNvPr id="53" name="Picture 29"/>
          <p:cNvPicPr>
            <a:picLocks noChangeAspect="1"/>
          </p:cNvPicPr>
          <p:nvPr/>
        </p:nvPicPr>
        <p:blipFill>
          <a:blip r:embed="rId6"/>
          <a:srcRect t="5141" b="5141"/>
          <a:stretch>
            <a:fillRect/>
          </a:stretch>
        </p:blipFill>
        <p:spPr>
          <a:xfrm>
            <a:off x="9344025" y="4113171"/>
            <a:ext cx="1619250" cy="1771650"/>
          </a:xfrm>
          <a:prstGeom prst="rect">
            <a:avLst/>
          </a:prstGeom>
        </p:spPr>
      </p:pic>
      <p:sp>
        <p:nvSpPr>
          <p:cNvPr id="2" name="Rectangle 1">
            <a:extLst>
              <a:ext uri="{FF2B5EF4-FFF2-40B4-BE49-F238E27FC236}">
                <a16:creationId xmlns:a16="http://schemas.microsoft.com/office/drawing/2014/main" id="{BC44CFA2-DBFA-0137-F9EC-381E2D103E06}"/>
              </a:ext>
            </a:extLst>
          </p:cNvPr>
          <p:cNvSpPr>
            <a:spLocks noGrp="1"/>
          </p:cNvSpPr>
          <p:nvPr/>
        </p:nvSpPr>
        <p:spPr>
          <a:xfrm>
            <a:off x="2821577" y="1733006"/>
            <a:ext cx="2342534" cy="1948407"/>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Rectangle 5">
            <a:extLst>
              <a:ext uri="{FF2B5EF4-FFF2-40B4-BE49-F238E27FC236}">
                <a16:creationId xmlns:a16="http://schemas.microsoft.com/office/drawing/2014/main" id="{BF671EDA-CD98-5A2C-2954-4BF904814C69}"/>
              </a:ext>
            </a:extLst>
          </p:cNvPr>
          <p:cNvSpPr>
            <a:spLocks noGrp="1"/>
          </p:cNvSpPr>
          <p:nvPr/>
        </p:nvSpPr>
        <p:spPr>
          <a:xfrm>
            <a:off x="8858250" y="1733006"/>
            <a:ext cx="1622444" cy="1583056"/>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22" name="Rectangle 21">
            <a:extLst>
              <a:ext uri="{FF2B5EF4-FFF2-40B4-BE49-F238E27FC236}">
                <a16:creationId xmlns:a16="http://schemas.microsoft.com/office/drawing/2014/main" id="{8BE661A7-9F19-4FDC-AF37-C6C9B6E25BB1}"/>
              </a:ext>
            </a:extLst>
          </p:cNvPr>
          <p:cNvSpPr>
            <a:spLocks noGrp="1"/>
          </p:cNvSpPr>
          <p:nvPr/>
        </p:nvSpPr>
        <p:spPr>
          <a:xfrm>
            <a:off x="3571875" y="4381500"/>
            <a:ext cx="742950" cy="742950"/>
          </a:xfrm>
          <a:prstGeom prst="rect">
            <a:avLst/>
          </a:prstGeom>
          <a:noFill/>
          <a:ln w="0">
            <a:noFill/>
          </a:ln>
        </p:spPr>
        <p:txBody>
          <a:bodyPr/>
          <a:lstStyle/>
          <a:p>
            <a:endParaRPr/>
          </a:p>
        </p:txBody>
      </p:sp>
      <p:sp>
        <p:nvSpPr>
          <p:cNvPr id="23" name="Oval 22">
            <a:extLst>
              <a:ext uri="{FF2B5EF4-FFF2-40B4-BE49-F238E27FC236}">
                <a16:creationId xmlns:a16="http://schemas.microsoft.com/office/drawing/2014/main" id="{FE9844FC-E027-4075-ABCF-C903A993B572}"/>
              </a:ext>
            </a:extLst>
          </p:cNvPr>
          <p:cNvSpPr>
            <a:spLocks noGrp="1"/>
          </p:cNvSpPr>
          <p:nvPr/>
        </p:nvSpPr>
        <p:spPr>
          <a:xfrm>
            <a:off x="2266950" y="4552950"/>
            <a:ext cx="38100" cy="38100"/>
          </a:xfrm>
          <a:prstGeom prst="ellipse">
            <a:avLst/>
          </a:prstGeom>
          <a:noFill/>
          <a:ln w="0">
            <a:noFill/>
          </a:ln>
        </p:spPr>
        <p:txBody>
          <a:bodyPr/>
          <a:lstStyle/>
          <a:p>
            <a:endParaRPr/>
          </a:p>
        </p:txBody>
      </p:sp>
      <p:pic>
        <p:nvPicPr>
          <p:cNvPr id="58" name="Picture 53"/>
          <p:cNvPicPr>
            <a:picLocks noChangeAspect="1"/>
          </p:cNvPicPr>
          <p:nvPr/>
        </p:nvPicPr>
        <p:blipFill>
          <a:blip r:embed="rId7"/>
          <a:stretch/>
        </p:blipFill>
        <p:spPr>
          <a:xfrm>
            <a:off x="5114925" y="4041734"/>
            <a:ext cx="742950" cy="742950"/>
          </a:xfrm>
          <a:prstGeom prst="rect">
            <a:avLst/>
          </a:prstGeom>
        </p:spPr>
      </p:pic>
      <p:sp>
        <p:nvSpPr>
          <p:cNvPr id="25" name="Rectangle 24">
            <a:extLst>
              <a:ext uri="{FF2B5EF4-FFF2-40B4-BE49-F238E27FC236}">
                <a16:creationId xmlns:a16="http://schemas.microsoft.com/office/drawing/2014/main" id="{D4EE759A-1F96-4354-A495-EDCF69571B58}"/>
              </a:ext>
            </a:extLst>
          </p:cNvPr>
          <p:cNvSpPr>
            <a:spLocks noGrp="1"/>
          </p:cNvSpPr>
          <p:nvPr/>
        </p:nvSpPr>
        <p:spPr>
          <a:xfrm>
            <a:off x="5086350" y="3765509"/>
            <a:ext cx="800100" cy="219075"/>
          </a:xfrm>
          <a:prstGeom prst="rect">
            <a:avLst/>
          </a:prstGeom>
          <a:noFill/>
          <a:ln w="0">
            <a:noFill/>
          </a:ln>
        </p:spPr>
        <p:txBody>
          <a:bodyPr>
            <a:noAutofit/>
          </a:bodyPr>
          <a:lstStyle/>
          <a:p>
            <a:pPr algn="ctr">
              <a:buNone/>
              <a:defRPr sz="1200" b="1">
                <a:solidFill>
                  <a:srgbClr val="333333"/>
                </a:solidFill>
                <a:latin typeface="Aptos"/>
                <a:ea typeface="Aptos"/>
                <a:cs typeface="Aptos"/>
              </a:defRPr>
            </a:pPr>
            <a:r>
              <a:rPr sz="1200" b="1">
                <a:solidFill>
                  <a:srgbClr val="333333"/>
                </a:solidFill>
                <a:latin typeface="Aptos"/>
                <a:ea typeface="Aptos"/>
                <a:cs typeface="Aptos"/>
              </a:rPr>
              <a:t>x–x′</a:t>
            </a:r>
          </a:p>
        </p:txBody>
      </p:sp>
      <p:sp>
        <p:nvSpPr>
          <p:cNvPr id="27" name="Rectangle 26">
            <a:extLst>
              <a:ext uri="{FF2B5EF4-FFF2-40B4-BE49-F238E27FC236}">
                <a16:creationId xmlns:a16="http://schemas.microsoft.com/office/drawing/2014/main" id="{6E7F48E0-B413-4978-88D1-F8EE3327DD8D}"/>
              </a:ext>
            </a:extLst>
          </p:cNvPr>
          <p:cNvSpPr>
            <a:spLocks noGrp="1"/>
          </p:cNvSpPr>
          <p:nvPr/>
        </p:nvSpPr>
        <p:spPr>
          <a:xfrm>
            <a:off x="4457700" y="4381500"/>
            <a:ext cx="742950" cy="742950"/>
          </a:xfrm>
          <a:prstGeom prst="rect">
            <a:avLst/>
          </a:prstGeom>
          <a:noFill/>
          <a:ln w="0">
            <a:noFill/>
          </a:ln>
        </p:spPr>
        <p:txBody>
          <a:bodyPr/>
          <a:lstStyle/>
          <a:p>
            <a:endParaRPr/>
          </a:p>
        </p:txBody>
      </p:sp>
      <p:sp>
        <p:nvSpPr>
          <p:cNvPr id="28" name="Oval 27">
            <a:extLst>
              <a:ext uri="{FF2B5EF4-FFF2-40B4-BE49-F238E27FC236}">
                <a16:creationId xmlns:a16="http://schemas.microsoft.com/office/drawing/2014/main" id="{BF006DE0-0EB2-4216-B0EC-2CF022534A37}"/>
              </a:ext>
            </a:extLst>
          </p:cNvPr>
          <p:cNvSpPr>
            <a:spLocks noGrp="1"/>
          </p:cNvSpPr>
          <p:nvPr/>
        </p:nvSpPr>
        <p:spPr>
          <a:xfrm>
            <a:off x="3067050" y="5219700"/>
            <a:ext cx="38100" cy="38100"/>
          </a:xfrm>
          <a:prstGeom prst="ellipse">
            <a:avLst/>
          </a:prstGeom>
          <a:noFill/>
          <a:ln w="0">
            <a:noFill/>
          </a:ln>
        </p:spPr>
        <p:txBody>
          <a:bodyPr/>
          <a:lstStyle/>
          <a:p>
            <a:endParaRPr/>
          </a:p>
        </p:txBody>
      </p:sp>
      <p:pic>
        <p:nvPicPr>
          <p:cNvPr id="62" name="Picture 58"/>
          <p:cNvPicPr>
            <a:picLocks noChangeAspect="1"/>
          </p:cNvPicPr>
          <p:nvPr/>
        </p:nvPicPr>
        <p:blipFill>
          <a:blip r:embed="rId8"/>
          <a:stretch/>
        </p:blipFill>
        <p:spPr>
          <a:xfrm>
            <a:off x="5124450" y="5094246"/>
            <a:ext cx="742950" cy="742950"/>
          </a:xfrm>
          <a:prstGeom prst="rect">
            <a:avLst/>
          </a:prstGeom>
        </p:spPr>
      </p:pic>
      <p:sp>
        <p:nvSpPr>
          <p:cNvPr id="30" name="Rectangle 29">
            <a:extLst>
              <a:ext uri="{FF2B5EF4-FFF2-40B4-BE49-F238E27FC236}">
                <a16:creationId xmlns:a16="http://schemas.microsoft.com/office/drawing/2014/main" id="{DA0C7042-C328-405D-9804-B7B05131871B}"/>
              </a:ext>
            </a:extLst>
          </p:cNvPr>
          <p:cNvSpPr>
            <a:spLocks noGrp="1"/>
          </p:cNvSpPr>
          <p:nvPr/>
        </p:nvSpPr>
        <p:spPr>
          <a:xfrm>
            <a:off x="5086350" y="4813259"/>
            <a:ext cx="800100" cy="219075"/>
          </a:xfrm>
          <a:prstGeom prst="rect">
            <a:avLst/>
          </a:prstGeom>
          <a:noFill/>
          <a:ln w="0">
            <a:noFill/>
          </a:ln>
        </p:spPr>
        <p:txBody>
          <a:bodyPr>
            <a:noAutofit/>
          </a:bodyPr>
          <a:lstStyle/>
          <a:p>
            <a:pPr algn="ctr">
              <a:buNone/>
              <a:defRPr sz="1200" b="1">
                <a:solidFill>
                  <a:srgbClr val="333333"/>
                </a:solidFill>
                <a:latin typeface="Aptos"/>
                <a:ea typeface="Aptos"/>
                <a:cs typeface="Aptos"/>
              </a:defRPr>
            </a:pPr>
            <a:r>
              <a:rPr sz="1200" b="1">
                <a:solidFill>
                  <a:srgbClr val="333333"/>
                </a:solidFill>
                <a:latin typeface="Aptos"/>
                <a:ea typeface="Aptos"/>
                <a:cs typeface="Aptos"/>
              </a:rPr>
              <a:t>y–y′</a:t>
            </a:r>
          </a:p>
        </p:txBody>
      </p:sp>
      <p:sp>
        <p:nvSpPr>
          <p:cNvPr id="32" name="Rectangle 31">
            <a:extLst>
              <a:ext uri="{FF2B5EF4-FFF2-40B4-BE49-F238E27FC236}">
                <a16:creationId xmlns:a16="http://schemas.microsoft.com/office/drawing/2014/main" id="{95B3A135-A005-4699-8B32-7A4201023EB9}"/>
              </a:ext>
            </a:extLst>
          </p:cNvPr>
          <p:cNvSpPr>
            <a:spLocks noGrp="1"/>
          </p:cNvSpPr>
          <p:nvPr/>
        </p:nvSpPr>
        <p:spPr>
          <a:xfrm>
            <a:off x="5343525" y="4381500"/>
            <a:ext cx="742950" cy="742950"/>
          </a:xfrm>
          <a:prstGeom prst="rect">
            <a:avLst/>
          </a:prstGeom>
          <a:noFill/>
          <a:ln w="0">
            <a:noFill/>
          </a:ln>
        </p:spPr>
        <p:txBody>
          <a:bodyPr/>
          <a:lstStyle/>
          <a:p>
            <a:endParaRPr/>
          </a:p>
        </p:txBody>
      </p:sp>
      <p:sp>
        <p:nvSpPr>
          <p:cNvPr id="33" name="Oval 32">
            <a:extLst>
              <a:ext uri="{FF2B5EF4-FFF2-40B4-BE49-F238E27FC236}">
                <a16:creationId xmlns:a16="http://schemas.microsoft.com/office/drawing/2014/main" id="{2597605B-03AB-465E-9FE7-701D93E8CC00}"/>
              </a:ext>
            </a:extLst>
          </p:cNvPr>
          <p:cNvSpPr>
            <a:spLocks noGrp="1"/>
          </p:cNvSpPr>
          <p:nvPr/>
        </p:nvSpPr>
        <p:spPr>
          <a:xfrm>
            <a:off x="3076575" y="5572125"/>
            <a:ext cx="38100" cy="38100"/>
          </a:xfrm>
          <a:prstGeom prst="ellipse">
            <a:avLst/>
          </a:prstGeom>
          <a:noFill/>
          <a:ln w="0">
            <a:noFill/>
          </a:ln>
        </p:spPr>
        <p:txBody>
          <a:bodyPr/>
          <a:lstStyle/>
          <a:p>
            <a:endParaRPr/>
          </a:p>
        </p:txBody>
      </p:sp>
    </p:spTree>
    <p:extLst>
      <p:ext uri="{BB962C8B-B14F-4D97-AF65-F5344CB8AC3E}">
        <p14:creationId xmlns:p14="http://schemas.microsoft.com/office/powerpoint/2010/main" val="221139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4AF68-19FD-FE3A-641D-6210F59195BF}"/>
              </a:ext>
            </a:extLst>
          </p:cNvPr>
          <p:cNvSpPr>
            <a:spLocks noGrp="1"/>
          </p:cNvSpPr>
          <p:nvPr>
            <p:ph type="title"/>
          </p:nvPr>
        </p:nvSpPr>
        <p:spPr/>
        <p:txBody>
          <a:bodyPr/>
          <a:lstStyle/>
          <a:p>
            <a:r>
              <a:rPr lang="en-US" dirty="0">
                <a:solidFill>
                  <a:srgbClr val="373A36"/>
                </a:solidFill>
              </a:rPr>
              <a:t>Outline</a:t>
            </a:r>
            <a:endParaRPr lang="en-US" dirty="0"/>
          </a:p>
        </p:txBody>
      </p:sp>
      <p:sp>
        <p:nvSpPr>
          <p:cNvPr id="3" name="Content Placeholder 2">
            <a:extLst>
              <a:ext uri="{FF2B5EF4-FFF2-40B4-BE49-F238E27FC236}">
                <a16:creationId xmlns:a16="http://schemas.microsoft.com/office/drawing/2014/main" id="{BDFB45C9-1685-ED95-9101-7143E52AEF67}"/>
              </a:ext>
            </a:extLst>
          </p:cNvPr>
          <p:cNvSpPr>
            <a:spLocks noGrp="1"/>
          </p:cNvSpPr>
          <p:nvPr>
            <p:ph idx="1"/>
          </p:nvPr>
        </p:nvSpPr>
        <p:spPr/>
        <p:txBody>
          <a:bodyPr/>
          <a:lstStyle/>
          <a:p>
            <a:pPr marL="342900" indent="-342900">
              <a:buFont typeface="Arial" panose="020B0604020202020204" pitchFamily="34" charset="0"/>
              <a:buChar char="•"/>
              <a:defRPr sz="2175">
                <a:solidFill>
                  <a:srgbClr val="373A36"/>
                </a:solidFill>
                <a:latin typeface="Aptos"/>
                <a:ea typeface="Aptos"/>
                <a:cs typeface="Aptos"/>
              </a:defRPr>
            </a:pPr>
            <a:r>
              <a:rPr lang="en-US" dirty="0">
                <a:solidFill>
                  <a:srgbClr val="373A36"/>
                </a:solidFill>
                <a:latin typeface="Aptos"/>
                <a:ea typeface="Aptos"/>
                <a:cs typeface="Aptos"/>
              </a:rPr>
              <a:t>Given the measured initial beam, how well do the models predict the downstream phase spaces?</a:t>
            </a:r>
          </a:p>
          <a:p>
            <a:pPr marL="342900" indent="-342900">
              <a:buFont typeface="Arial" panose="020B0604020202020204" pitchFamily="34" charset="0"/>
              <a:buChar char="•"/>
              <a:defRPr sz="2175">
                <a:solidFill>
                  <a:srgbClr val="373A36"/>
                </a:solidFill>
                <a:latin typeface="Aptos"/>
                <a:ea typeface="Aptos"/>
                <a:cs typeface="Aptos"/>
              </a:defRPr>
            </a:pPr>
            <a:endParaRPr lang="en-US" dirty="0">
              <a:solidFill>
                <a:srgbClr val="373A36"/>
              </a:solidFill>
              <a:latin typeface="Aptos"/>
              <a:ea typeface="Aptos"/>
              <a:cs typeface="Aptos"/>
            </a:endParaRPr>
          </a:p>
          <a:p>
            <a:pPr marL="342900" indent="-342900">
              <a:buFont typeface="Arial" panose="020B0604020202020204" pitchFamily="34" charset="0"/>
              <a:buChar char="•"/>
              <a:defRPr sz="2175">
                <a:solidFill>
                  <a:srgbClr val="373A36"/>
                </a:solidFill>
                <a:latin typeface="Aptos"/>
                <a:ea typeface="Aptos"/>
                <a:cs typeface="Aptos"/>
              </a:defRPr>
            </a:pPr>
            <a:r>
              <a:rPr lang="en-US" dirty="0">
                <a:solidFill>
                  <a:srgbClr val="373A36"/>
                </a:solidFill>
                <a:latin typeface="Aptos"/>
                <a:ea typeface="Aptos"/>
                <a:cs typeface="Aptos"/>
              </a:rPr>
              <a:t>How does model agreement look across different simulation frameworks?</a:t>
            </a:r>
          </a:p>
          <a:p>
            <a:pPr marL="1028700" lvl="1" indent="-342900">
              <a:defRPr sz="2175">
                <a:solidFill>
                  <a:srgbClr val="373A36"/>
                </a:solidFill>
                <a:latin typeface="Aptos"/>
                <a:ea typeface="Aptos"/>
                <a:cs typeface="Aptos"/>
              </a:defRPr>
            </a:pPr>
            <a:r>
              <a:rPr lang="en-US" dirty="0">
                <a:solidFill>
                  <a:srgbClr val="373A36"/>
                </a:solidFill>
                <a:latin typeface="Aptos"/>
                <a:ea typeface="Aptos"/>
                <a:cs typeface="Aptos"/>
              </a:rPr>
              <a:t>e.g., PyORBIT vs. </a:t>
            </a:r>
            <a:r>
              <a:rPr lang="en-US" dirty="0" err="1">
                <a:solidFill>
                  <a:srgbClr val="373A36"/>
                </a:solidFill>
                <a:latin typeface="Aptos"/>
                <a:ea typeface="Aptos"/>
                <a:cs typeface="Aptos"/>
              </a:rPr>
              <a:t>ImpactX</a:t>
            </a:r>
            <a:r>
              <a:rPr lang="en-US" dirty="0">
                <a:solidFill>
                  <a:srgbClr val="373A36"/>
                </a:solidFill>
                <a:latin typeface="Aptos"/>
                <a:ea typeface="Aptos"/>
                <a:cs typeface="Aptos"/>
              </a:rPr>
              <a:t> </a:t>
            </a:r>
          </a:p>
          <a:p>
            <a:pPr marL="1028700" lvl="1" indent="-342900">
              <a:defRPr sz="2175">
                <a:solidFill>
                  <a:srgbClr val="373A36"/>
                </a:solidFill>
                <a:latin typeface="Aptos"/>
                <a:ea typeface="Aptos"/>
                <a:cs typeface="Aptos"/>
              </a:defRPr>
            </a:pPr>
            <a:endParaRPr lang="en-US" dirty="0">
              <a:solidFill>
                <a:srgbClr val="373A36"/>
              </a:solidFill>
              <a:latin typeface="Aptos"/>
              <a:ea typeface="Aptos"/>
              <a:cs typeface="Aptos"/>
            </a:endParaRPr>
          </a:p>
          <a:p>
            <a:pPr marL="342900" indent="-342900">
              <a:buFont typeface="Arial" panose="020B0604020202020204" pitchFamily="34" charset="0"/>
              <a:buChar char="•"/>
              <a:defRPr sz="2175">
                <a:solidFill>
                  <a:srgbClr val="373A36"/>
                </a:solidFill>
                <a:latin typeface="Aptos"/>
                <a:ea typeface="Aptos"/>
                <a:cs typeface="Aptos"/>
              </a:defRPr>
            </a:pPr>
            <a:r>
              <a:rPr lang="en-US" dirty="0">
                <a:solidFill>
                  <a:srgbClr val="373A36"/>
                </a:solidFill>
                <a:latin typeface="Aptos"/>
                <a:ea typeface="Aptos"/>
                <a:cs typeface="Aptos"/>
              </a:rPr>
              <a:t>What are the gaps in our models?</a:t>
            </a:r>
          </a:p>
          <a:p>
            <a:pPr>
              <a:defRPr sz="2175">
                <a:solidFill>
                  <a:srgbClr val="373A36"/>
                </a:solidFill>
                <a:latin typeface="Aptos"/>
                <a:ea typeface="Aptos"/>
                <a:cs typeface="Aptos"/>
              </a:defRPr>
            </a:pPr>
            <a:endParaRPr lang="en-US" dirty="0">
              <a:solidFill>
                <a:srgbClr val="373A36"/>
              </a:solidFill>
              <a:latin typeface="Aptos"/>
              <a:ea typeface="Aptos"/>
              <a:cs typeface="Aptos"/>
            </a:endParaRPr>
          </a:p>
        </p:txBody>
      </p:sp>
    </p:spTree>
    <p:extLst>
      <p:ext uri="{BB962C8B-B14F-4D97-AF65-F5344CB8AC3E}">
        <p14:creationId xmlns:p14="http://schemas.microsoft.com/office/powerpoint/2010/main" val="1577729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D24566A-4E26-417E-A5DB-FD619A7226BE}"/>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sz="2925" b="1" dirty="0">
                <a:solidFill>
                  <a:srgbClr val="373A36"/>
                </a:solidFill>
                <a:latin typeface="Aptos"/>
                <a:ea typeface="Aptos"/>
                <a:cs typeface="Aptos"/>
              </a:rPr>
              <a:t>PyORBIT </a:t>
            </a:r>
            <a:r>
              <a:rPr lang="en-US" sz="2925" b="1" dirty="0">
                <a:solidFill>
                  <a:srgbClr val="373A36"/>
                </a:solidFill>
                <a:latin typeface="Aptos"/>
                <a:ea typeface="Aptos"/>
                <a:cs typeface="Aptos"/>
              </a:rPr>
              <a:t>Nominal</a:t>
            </a:r>
            <a:r>
              <a:rPr sz="2925" b="1" dirty="0">
                <a:solidFill>
                  <a:srgbClr val="373A36"/>
                </a:solidFill>
                <a:latin typeface="Aptos"/>
                <a:ea typeface="Aptos"/>
                <a:cs typeface="Aptos"/>
              </a:rPr>
              <a:t> </a:t>
            </a:r>
            <a:r>
              <a:rPr lang="en-US" sz="2925" b="1" dirty="0">
                <a:solidFill>
                  <a:srgbClr val="373A36"/>
                </a:solidFill>
                <a:latin typeface="Aptos"/>
                <a:ea typeface="Aptos"/>
                <a:cs typeface="Aptos"/>
              </a:rPr>
              <a:t>Configuration</a:t>
            </a:r>
            <a:endParaRPr sz="2925" b="1" dirty="0">
              <a:solidFill>
                <a:srgbClr val="373A36"/>
              </a:solidFill>
              <a:latin typeface="Aptos"/>
              <a:ea typeface="Aptos"/>
              <a:cs typeface="Aptos"/>
            </a:endParaRPr>
          </a:p>
        </p:txBody>
      </p:sp>
      <p:graphicFrame>
        <p:nvGraphicFramePr>
          <p:cNvPr id="11" name="Table 7"/>
          <p:cNvGraphicFramePr/>
          <p:nvPr>
            <p:extLst>
              <p:ext uri="{D42A27DB-BD31-4B8C-83A1-F6EECF244321}">
                <p14:modId xmlns:p14="http://schemas.microsoft.com/office/powerpoint/2010/main" val="905188392"/>
              </p:ext>
            </p:extLst>
          </p:nvPr>
        </p:nvGraphicFramePr>
        <p:xfrm>
          <a:off x="2095500" y="1381125"/>
          <a:ext cx="9083040" cy="3010988"/>
        </p:xfrm>
        <a:graphic>
          <a:graphicData uri="http://schemas.openxmlformats.org/drawingml/2006/table">
            <a:tbl>
              <a:tblPr firstRow="1" bandRow="1"/>
              <a:tblGrid>
                <a:gridCol w="4533914">
                  <a:extLst>
                    <a:ext uri="{9D8B030D-6E8A-4147-A177-3AD203B41FA5}">
                      <a16:colId xmlns:a16="http://schemas.microsoft.com/office/drawing/2014/main" val="20000"/>
                    </a:ext>
                  </a:extLst>
                </a:gridCol>
                <a:gridCol w="4549126">
                  <a:extLst>
                    <a:ext uri="{9D8B030D-6E8A-4147-A177-3AD203B41FA5}">
                      <a16:colId xmlns:a16="http://schemas.microsoft.com/office/drawing/2014/main" val="20001"/>
                    </a:ext>
                  </a:extLst>
                </a:gridCol>
              </a:tblGrid>
              <a:tr h="489857">
                <a:tc>
                  <a:txBody>
                    <a:bodyPr/>
                    <a:lstStyle/>
                    <a:p>
                      <a:r>
                        <a:rPr sz="1575" b="1">
                          <a:solidFill>
                            <a:srgbClr val="FFFFFF"/>
                          </a:solidFill>
                          <a:latin typeface="Aptos"/>
                          <a:ea typeface="Aptos"/>
                          <a:cs typeface="Aptos"/>
                        </a:rPr>
                        <a:t>Component</a:t>
                      </a:r>
                    </a:p>
                  </a:txBody>
                  <a:tcPr>
                    <a:solidFill>
                      <a:srgbClr val="00662C"/>
                    </a:solidFill>
                  </a:tcPr>
                </a:tc>
                <a:tc>
                  <a:txBody>
                    <a:bodyPr/>
                    <a:lstStyle/>
                    <a:p>
                      <a:r>
                        <a:rPr sz="1575" b="1">
                          <a:solidFill>
                            <a:srgbClr val="FFFFFF"/>
                          </a:solidFill>
                          <a:latin typeface="Aptos"/>
                          <a:ea typeface="Aptos"/>
                          <a:cs typeface="Aptos"/>
                        </a:rPr>
                        <a:t>Specification</a:t>
                      </a:r>
                    </a:p>
                  </a:txBody>
                  <a:tcPr>
                    <a:solidFill>
                      <a:srgbClr val="00662C"/>
                    </a:solidFill>
                  </a:tcPr>
                </a:tc>
                <a:extLst>
                  <a:ext uri="{0D108BD9-81ED-4DB2-BD59-A6C34878D82A}">
                    <a16:rowId xmlns:a16="http://schemas.microsoft.com/office/drawing/2014/main" val="10000"/>
                  </a:ext>
                </a:extLst>
              </a:tr>
              <a:tr h="489857">
                <a:tc>
                  <a:txBody>
                    <a:bodyPr/>
                    <a:lstStyle/>
                    <a:p>
                      <a:r>
                        <a:rPr sz="1425" dirty="0">
                          <a:solidFill>
                            <a:srgbClr val="373A36"/>
                          </a:solidFill>
                          <a:latin typeface="Aptos"/>
                          <a:ea typeface="Aptos"/>
                          <a:cs typeface="Aptos"/>
                        </a:rPr>
                        <a:t>Beam energy</a:t>
                      </a:r>
                    </a:p>
                  </a:txBody>
                  <a:tcPr/>
                </a:tc>
                <a:tc>
                  <a:txBody>
                    <a:bodyPr/>
                    <a:lstStyle/>
                    <a:p>
                      <a:r>
                        <a:rPr sz="1425" dirty="0">
                          <a:solidFill>
                            <a:srgbClr val="373A36"/>
                          </a:solidFill>
                          <a:latin typeface="Aptos"/>
                          <a:ea typeface="Aptos"/>
                          <a:cs typeface="Aptos"/>
                        </a:rPr>
                        <a:t>2.5 MeV</a:t>
                      </a:r>
                    </a:p>
                  </a:txBody>
                  <a:tcPr/>
                </a:tc>
                <a:extLst>
                  <a:ext uri="{0D108BD9-81ED-4DB2-BD59-A6C34878D82A}">
                    <a16:rowId xmlns:a16="http://schemas.microsoft.com/office/drawing/2014/main" val="10001"/>
                  </a:ext>
                </a:extLst>
              </a:tr>
              <a:tr h="489857">
                <a:tc>
                  <a:txBody>
                    <a:bodyPr/>
                    <a:lstStyle/>
                    <a:p>
                      <a:r>
                        <a:rPr sz="1425" dirty="0">
                          <a:solidFill>
                            <a:srgbClr val="373A36"/>
                          </a:solidFill>
                          <a:latin typeface="Aptos"/>
                          <a:ea typeface="Aptos"/>
                          <a:cs typeface="Aptos"/>
                        </a:rPr>
                        <a:t>Beam current</a:t>
                      </a:r>
                    </a:p>
                  </a:txBody>
                  <a:tcPr/>
                </a:tc>
                <a:tc>
                  <a:txBody>
                    <a:bodyPr/>
                    <a:lstStyle/>
                    <a:p>
                      <a:r>
                        <a:rPr sz="1425" dirty="0">
                          <a:solidFill>
                            <a:srgbClr val="373A36"/>
                          </a:solidFill>
                          <a:latin typeface="Aptos"/>
                          <a:ea typeface="Aptos"/>
                          <a:cs typeface="Aptos"/>
                        </a:rPr>
                        <a:t>50 mA</a:t>
                      </a:r>
                    </a:p>
                  </a:txBody>
                  <a:tcPr/>
                </a:tc>
                <a:extLst>
                  <a:ext uri="{0D108BD9-81ED-4DB2-BD59-A6C34878D82A}">
                    <a16:rowId xmlns:a16="http://schemas.microsoft.com/office/drawing/2014/main" val="10002"/>
                  </a:ext>
                </a:extLst>
              </a:tr>
              <a:tr h="489857">
                <a:tc>
                  <a:txBody>
                    <a:bodyPr/>
                    <a:lstStyle/>
                    <a:p>
                      <a:r>
                        <a:rPr sz="1425" b="1" dirty="0">
                          <a:solidFill>
                            <a:srgbClr val="373A36"/>
                          </a:solidFill>
                          <a:latin typeface="Aptos"/>
                          <a:ea typeface="Aptos"/>
                          <a:cs typeface="Aptos"/>
                        </a:rPr>
                        <a:t>Numerical resolution</a:t>
                      </a:r>
                    </a:p>
                  </a:txBody>
                  <a:tcPr/>
                </a:tc>
                <a:tc>
                  <a:txBody>
                    <a:bodyPr/>
                    <a:lstStyle/>
                    <a:p>
                      <a:r>
                        <a:rPr sz="1425" b="1" dirty="0">
                          <a:solidFill>
                            <a:srgbClr val="373A36"/>
                          </a:solidFill>
                          <a:latin typeface="Aptos"/>
                          <a:ea typeface="Aptos"/>
                          <a:cs typeface="Aptos"/>
                        </a:rPr>
                        <a:t>100 million macroparticles</a:t>
                      </a:r>
                    </a:p>
                  </a:txBody>
                  <a:tcPr/>
                </a:tc>
                <a:extLst>
                  <a:ext uri="{0D108BD9-81ED-4DB2-BD59-A6C34878D82A}">
                    <a16:rowId xmlns:a16="http://schemas.microsoft.com/office/drawing/2014/main" val="10003"/>
                  </a:ext>
                </a:extLst>
              </a:tr>
              <a:tr h="489857">
                <a:tc>
                  <a:txBody>
                    <a:bodyPr/>
                    <a:lstStyle/>
                    <a:p>
                      <a:r>
                        <a:rPr sz="1425" b="1" dirty="0">
                          <a:solidFill>
                            <a:srgbClr val="373A36"/>
                          </a:solidFill>
                          <a:latin typeface="Aptos"/>
                          <a:ea typeface="Aptos"/>
                          <a:cs typeface="Aptos"/>
                        </a:rPr>
                        <a:t>Space charge</a:t>
                      </a:r>
                    </a:p>
                  </a:txBody>
                  <a:tcPr/>
                </a:tc>
                <a:tc>
                  <a:txBody>
                    <a:bodyPr/>
                    <a:lstStyle/>
                    <a:p>
                      <a:r>
                        <a:rPr lang="en-US" sz="1425" b="1" dirty="0">
                          <a:solidFill>
                            <a:srgbClr val="373A36"/>
                          </a:solidFill>
                          <a:latin typeface="Aptos"/>
                          <a:ea typeface="Aptos"/>
                          <a:cs typeface="Aptos"/>
                        </a:rPr>
                        <a:t>3D</a:t>
                      </a:r>
                      <a:r>
                        <a:rPr sz="1425" b="1" dirty="0">
                          <a:solidFill>
                            <a:srgbClr val="373A36"/>
                          </a:solidFill>
                          <a:latin typeface="Aptos"/>
                          <a:ea typeface="Aptos"/>
                          <a:cs typeface="Aptos"/>
                        </a:rPr>
                        <a:t> FFT </a:t>
                      </a:r>
                      <a:r>
                        <a:rPr lang="en-US" sz="1425" b="1" dirty="0">
                          <a:solidFill>
                            <a:srgbClr val="373A36"/>
                          </a:solidFill>
                          <a:latin typeface="Aptos"/>
                          <a:ea typeface="Aptos"/>
                          <a:cs typeface="Aptos"/>
                        </a:rPr>
                        <a:t> w/ multi-bunch </a:t>
                      </a:r>
                      <a:r>
                        <a:rPr sz="1425" b="1" dirty="0">
                          <a:solidFill>
                            <a:srgbClr val="373A36"/>
                          </a:solidFill>
                          <a:latin typeface="Aptos"/>
                          <a:ea typeface="Aptos"/>
                          <a:cs typeface="Aptos"/>
                        </a:rPr>
                        <a:t>solver</a:t>
                      </a:r>
                      <a:r>
                        <a:rPr lang="en-US" sz="1425" b="1" dirty="0">
                          <a:solidFill>
                            <a:srgbClr val="373A36"/>
                          </a:solidFill>
                          <a:latin typeface="Aptos"/>
                          <a:ea typeface="Aptos"/>
                          <a:cs typeface="Aptos"/>
                        </a:rPr>
                        <a:t>,</a:t>
                      </a:r>
                    </a:p>
                    <a:p>
                      <a:r>
                        <a:rPr lang="en-US" sz="1425" b="1" dirty="0">
                          <a:solidFill>
                            <a:srgbClr val="373A36"/>
                          </a:solidFill>
                          <a:latin typeface="Aptos"/>
                          <a:ea typeface="Aptos"/>
                          <a:cs typeface="Aptos"/>
                        </a:rPr>
                        <a:t>64</a:t>
                      </a:r>
                      <a:r>
                        <a:rPr lang="en-US" sz="1425" b="1" baseline="0" dirty="0">
                          <a:solidFill>
                            <a:srgbClr val="373A36"/>
                          </a:solidFill>
                          <a:latin typeface="Aptos"/>
                          <a:ea typeface="Aptos"/>
                          <a:cs typeface="Aptos"/>
                        </a:rPr>
                        <a:t>x64x64 grid</a:t>
                      </a:r>
                      <a:endParaRPr lang="en-US" sz="1425" b="1" dirty="0">
                        <a:solidFill>
                          <a:srgbClr val="373A36"/>
                        </a:solidFill>
                        <a:latin typeface="Aptos"/>
                        <a:ea typeface="Aptos"/>
                        <a:cs typeface="Aptos"/>
                      </a:endParaRPr>
                    </a:p>
                  </a:txBody>
                  <a:tcPr/>
                </a:tc>
                <a:extLst>
                  <a:ext uri="{0D108BD9-81ED-4DB2-BD59-A6C34878D82A}">
                    <a16:rowId xmlns:a16="http://schemas.microsoft.com/office/drawing/2014/main" val="10004"/>
                  </a:ext>
                </a:extLst>
              </a:tr>
              <a:tr h="489857">
                <a:tc>
                  <a:txBody>
                    <a:bodyPr/>
                    <a:lstStyle/>
                    <a:p>
                      <a:r>
                        <a:rPr sz="1425" b="1" dirty="0">
                          <a:solidFill>
                            <a:srgbClr val="373A36"/>
                          </a:solidFill>
                          <a:latin typeface="Aptos"/>
                          <a:ea typeface="Aptos"/>
                          <a:cs typeface="Aptos"/>
                        </a:rPr>
                        <a:t>Quadrupoles</a:t>
                      </a:r>
                    </a:p>
                  </a:txBody>
                  <a:tcPr/>
                </a:tc>
                <a:tc>
                  <a:txBody>
                    <a:bodyPr/>
                    <a:lstStyle/>
                    <a:p>
                      <a:r>
                        <a:rPr sz="1425" b="1" dirty="0">
                          <a:solidFill>
                            <a:srgbClr val="373A36"/>
                          </a:solidFill>
                          <a:latin typeface="Aptos"/>
                          <a:ea typeface="Aptos"/>
                          <a:cs typeface="Aptos"/>
                        </a:rPr>
                        <a:t>Standard:</a:t>
                      </a:r>
                      <a:r>
                        <a:rPr lang="en-US" sz="1425" b="1" dirty="0">
                          <a:solidFill>
                            <a:srgbClr val="373A36"/>
                          </a:solidFill>
                          <a:latin typeface="Aptos"/>
                          <a:ea typeface="Aptos"/>
                          <a:cs typeface="Aptos"/>
                        </a:rPr>
                        <a:t> Soft-profile</a:t>
                      </a:r>
                      <a:r>
                        <a:rPr sz="1425" b="1" dirty="0">
                          <a:solidFill>
                            <a:srgbClr val="373A36"/>
                          </a:solidFill>
                          <a:latin typeface="Aptos"/>
                          <a:ea typeface="Aptos"/>
                          <a:cs typeface="Aptos"/>
                        </a:rPr>
                        <a:t> PMQs</a:t>
                      </a:r>
                      <a:r>
                        <a:rPr lang="en-US" sz="1425" b="1" dirty="0">
                          <a:solidFill>
                            <a:srgbClr val="373A36"/>
                          </a:solidFill>
                          <a:latin typeface="Aptos"/>
                          <a:ea typeface="Aptos"/>
                          <a:cs typeface="Aptos"/>
                        </a:rPr>
                        <a:t>, Hard-profile EMQs</a:t>
                      </a:r>
                    </a:p>
                    <a:p>
                      <a:r>
                        <a:rPr lang="en-US" sz="1425" b="1" dirty="0">
                          <a:solidFill>
                            <a:srgbClr val="373A36"/>
                          </a:solidFill>
                          <a:latin typeface="Aptos"/>
                          <a:ea typeface="Aptos"/>
                          <a:cs typeface="Aptos"/>
                        </a:rPr>
                        <a:t>Pure quadrupole fields</a:t>
                      </a:r>
                    </a:p>
                  </a:txBody>
                  <a:tcPr/>
                </a:tc>
                <a:extLst>
                  <a:ext uri="{0D108BD9-81ED-4DB2-BD59-A6C34878D82A}">
                    <a16:rowId xmlns:a16="http://schemas.microsoft.com/office/drawing/2014/main" val="10006"/>
                  </a:ext>
                </a:extLst>
              </a:tr>
            </a:tbl>
          </a:graphicData>
        </a:graphic>
      </p:graphicFrame>
      <p:pic>
        <p:nvPicPr>
          <p:cNvPr id="3" name="Picture 2" descr="A close up of a map&#10;&#10;Description automatically generated">
            <a:extLst>
              <a:ext uri="{FF2B5EF4-FFF2-40B4-BE49-F238E27FC236}">
                <a16:creationId xmlns:a16="http://schemas.microsoft.com/office/drawing/2014/main" id="{36F29260-86C9-9AB3-53D3-B967CC43CB84}"/>
              </a:ext>
            </a:extLst>
          </p:cNvPr>
          <p:cNvPicPr>
            <a:picLocks noChangeAspect="1"/>
          </p:cNvPicPr>
          <p:nvPr/>
        </p:nvPicPr>
        <p:blipFill rotWithShape="1">
          <a:blip r:embed="rId3">
            <a:extLst>
              <a:ext uri="{28A0092B-C50C-407E-A947-70E740481C1C}">
                <a14:useLocalDpi xmlns:a14="http://schemas.microsoft.com/office/drawing/2010/main" val="0"/>
              </a:ext>
            </a:extLst>
          </a:blip>
          <a:srcRect l="7885" t="9035" r="9698" b="9137"/>
          <a:stretch>
            <a:fillRect/>
          </a:stretch>
        </p:blipFill>
        <p:spPr>
          <a:xfrm>
            <a:off x="3887679" y="4671060"/>
            <a:ext cx="5498682" cy="1611630"/>
          </a:xfrm>
          <a:prstGeom prst="rect">
            <a:avLst/>
          </a:prstGeom>
        </p:spPr>
      </p:pic>
    </p:spTree>
    <p:extLst>
      <p:ext uri="{BB962C8B-B14F-4D97-AF65-F5344CB8AC3E}">
        <p14:creationId xmlns:p14="http://schemas.microsoft.com/office/powerpoint/2010/main" val="610705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9D77743-AF8A-48A1-830E-7F560FF450AD}"/>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sz="2925" b="1">
                <a:solidFill>
                  <a:srgbClr val="373A36"/>
                </a:solidFill>
                <a:latin typeface="Aptos"/>
                <a:ea typeface="Aptos"/>
                <a:cs typeface="Aptos"/>
              </a:rPr>
              <a:t>How we compare measurement and model</a:t>
            </a:r>
          </a:p>
        </p:txBody>
      </p:sp>
      <p:pic>
        <p:nvPicPr>
          <p:cNvPr id="21" name="Picture 20"/>
          <p:cNvPicPr>
            <a:picLocks noChangeAspect="1"/>
          </p:cNvPicPr>
          <p:nvPr/>
        </p:nvPicPr>
        <p:blipFill>
          <a:blip r:embed="rId3"/>
          <a:stretch/>
        </p:blipFill>
        <p:spPr>
          <a:xfrm>
            <a:off x="457199" y="1333876"/>
            <a:ext cx="7381875" cy="3593808"/>
          </a:xfrm>
          <a:prstGeom prst="rect">
            <a:avLst/>
          </a:prstGeom>
        </p:spPr>
      </p:pic>
      <p:sp>
        <p:nvSpPr>
          <p:cNvPr id="9" name="Comparison body 1">
            <a:extLst>
              <a:ext uri="{FF2B5EF4-FFF2-40B4-BE49-F238E27FC236}">
                <a16:creationId xmlns:a16="http://schemas.microsoft.com/office/drawing/2014/main" id="{28C44C1D-5A30-4A8F-9D54-120F21609ADD}"/>
              </a:ext>
            </a:extLst>
          </p:cNvPr>
          <p:cNvSpPr>
            <a:spLocks noGrp="1"/>
          </p:cNvSpPr>
          <p:nvPr/>
        </p:nvSpPr>
        <p:spPr>
          <a:xfrm>
            <a:off x="7839075" y="1743451"/>
            <a:ext cx="4000500" cy="638175"/>
          </a:xfrm>
          <a:prstGeom prst="rect">
            <a:avLst/>
          </a:prstGeom>
          <a:noFill/>
          <a:ln w="0">
            <a:noFill/>
          </a:ln>
        </p:spPr>
        <p:txBody>
          <a:bodyPr>
            <a:noAutofit/>
          </a:bodyPr>
          <a:lstStyle/>
          <a:p>
            <a:pPr>
              <a:buNone/>
              <a:defRPr sz="1650">
                <a:solidFill>
                  <a:srgbClr val="333333"/>
                </a:solidFill>
                <a:latin typeface="Aptos"/>
                <a:ea typeface="Aptos"/>
                <a:cs typeface="Aptos"/>
              </a:defRPr>
            </a:pPr>
            <a:r>
              <a:rPr sz="1650" dirty="0">
                <a:solidFill>
                  <a:srgbClr val="333333"/>
                </a:solidFill>
                <a:latin typeface="Aptos"/>
                <a:ea typeface="Aptos"/>
                <a:cs typeface="Aptos"/>
              </a:rPr>
              <a:t>PyORBIT output is projected onto the measurement grid and cropped to the measured range.</a:t>
            </a:r>
          </a:p>
        </p:txBody>
      </p:sp>
      <p:sp>
        <p:nvSpPr>
          <p:cNvPr id="11" name="Comparison body 2">
            <a:extLst>
              <a:ext uri="{FF2B5EF4-FFF2-40B4-BE49-F238E27FC236}">
                <a16:creationId xmlns:a16="http://schemas.microsoft.com/office/drawing/2014/main" id="{A02A2FB1-E4F6-47A9-8B5B-DBF6D0FB8CC6}"/>
              </a:ext>
            </a:extLst>
          </p:cNvPr>
          <p:cNvSpPr>
            <a:spLocks noGrp="1"/>
          </p:cNvSpPr>
          <p:nvPr/>
        </p:nvSpPr>
        <p:spPr>
          <a:xfrm>
            <a:off x="7839075" y="2804741"/>
            <a:ext cx="4000500" cy="944299"/>
          </a:xfrm>
          <a:prstGeom prst="rect">
            <a:avLst/>
          </a:prstGeom>
          <a:noFill/>
          <a:ln w="0">
            <a:noFill/>
          </a:ln>
        </p:spPr>
        <p:txBody>
          <a:bodyPr>
            <a:noAutofit/>
          </a:bodyPr>
          <a:lstStyle/>
          <a:p>
            <a:pPr>
              <a:buNone/>
              <a:defRPr sz="1650">
                <a:solidFill>
                  <a:srgbClr val="333333"/>
                </a:solidFill>
                <a:latin typeface="Aptos"/>
                <a:ea typeface="Aptos"/>
                <a:cs typeface="Aptos"/>
              </a:defRPr>
            </a:pPr>
            <a:r>
              <a:rPr sz="1650" dirty="0">
                <a:solidFill>
                  <a:srgbClr val="333333"/>
                </a:solidFill>
                <a:latin typeface="Aptos"/>
                <a:ea typeface="Aptos"/>
                <a:cs typeface="Aptos"/>
              </a:rPr>
              <a:t>Each complete 2D profile is normalized to</a:t>
            </a:r>
            <a:r>
              <a:rPr lang="en-US" sz="1650" dirty="0">
                <a:solidFill>
                  <a:srgbClr val="333333"/>
                </a:solidFill>
                <a:latin typeface="Aptos"/>
                <a:ea typeface="Aptos"/>
                <a:cs typeface="Aptos"/>
              </a:rPr>
              <a:t> peak and overlaid with log contours for shape comparison</a:t>
            </a:r>
            <a:endParaRPr sz="1650" dirty="0">
              <a:solidFill>
                <a:srgbClr val="333333"/>
              </a:solidFill>
              <a:latin typeface="Aptos"/>
              <a:ea typeface="Aptos"/>
              <a:cs typeface="Aptos"/>
            </a:endParaRPr>
          </a:p>
        </p:txBody>
      </p:sp>
      <p:sp>
        <p:nvSpPr>
          <p:cNvPr id="14" name="Contour definition">
            <a:extLst>
              <a:ext uri="{FF2B5EF4-FFF2-40B4-BE49-F238E27FC236}">
                <a16:creationId xmlns:a16="http://schemas.microsoft.com/office/drawing/2014/main" id="{F8C1328B-FDC4-4FAE-ADDC-2470459F07BF}"/>
              </a:ext>
            </a:extLst>
          </p:cNvPr>
          <p:cNvSpPr>
            <a:spLocks noGrp="1"/>
          </p:cNvSpPr>
          <p:nvPr/>
        </p:nvSpPr>
        <p:spPr>
          <a:xfrm>
            <a:off x="1327150" y="4927684"/>
            <a:ext cx="6191250" cy="285750"/>
          </a:xfrm>
          <a:prstGeom prst="rect">
            <a:avLst/>
          </a:prstGeom>
          <a:noFill/>
          <a:ln w="0">
            <a:noFill/>
          </a:ln>
        </p:spPr>
        <p:txBody>
          <a:bodyPr>
            <a:noAutofit/>
          </a:bodyPr>
          <a:lstStyle/>
          <a:p>
            <a:pPr algn="ctr">
              <a:buNone/>
              <a:defRPr sz="1275">
                <a:solidFill>
                  <a:srgbClr val="666666"/>
                </a:solidFill>
                <a:latin typeface="Aptos"/>
                <a:ea typeface="Aptos"/>
                <a:cs typeface="Aptos"/>
              </a:defRPr>
            </a:pPr>
            <a:r>
              <a:rPr sz="1275" b="1" dirty="0">
                <a:solidFill>
                  <a:srgbClr val="666666"/>
                </a:solidFill>
                <a:latin typeface="Aptos"/>
                <a:ea typeface="Aptos"/>
                <a:cs typeface="Aptos"/>
              </a:rPr>
              <a:t>Contours</a:t>
            </a:r>
            <a:r>
              <a:rPr sz="1275" dirty="0">
                <a:solidFill>
                  <a:srgbClr val="666666"/>
                </a:solidFill>
                <a:latin typeface="Aptos"/>
                <a:ea typeface="Aptos"/>
                <a:cs typeface="Aptos"/>
              </a:rPr>
              <a:t>: log10(f / fmax) = −0.05, −1, −2, −3, −4</a:t>
            </a:r>
            <a:r>
              <a:rPr lang="en-US" sz="1275" dirty="0">
                <a:solidFill>
                  <a:srgbClr val="666666"/>
                </a:solidFill>
                <a:latin typeface="Aptos"/>
                <a:ea typeface="Aptos"/>
                <a:cs typeface="Aptos"/>
              </a:rPr>
              <a:t> -&gt; 10%, 90%, 99%, etc.</a:t>
            </a:r>
            <a:endParaRPr sz="1275" dirty="0">
              <a:solidFill>
                <a:srgbClr val="666666"/>
              </a:solidFill>
              <a:latin typeface="Aptos"/>
              <a:ea typeface="Aptos"/>
              <a:cs typeface="Aptos"/>
            </a:endParaRPr>
          </a:p>
        </p:txBody>
      </p:sp>
      <p:sp>
        <p:nvSpPr>
          <p:cNvPr id="15" name="Comparison takeaway">
            <a:extLst>
              <a:ext uri="{FF2B5EF4-FFF2-40B4-BE49-F238E27FC236}">
                <a16:creationId xmlns:a16="http://schemas.microsoft.com/office/drawing/2014/main" id="{7631B4A9-2DFA-4F30-85A0-E7E668160F0F}"/>
              </a:ext>
            </a:extLst>
          </p:cNvPr>
          <p:cNvSpPr>
            <a:spLocks noGrp="1"/>
          </p:cNvSpPr>
          <p:nvPr/>
        </p:nvSpPr>
        <p:spPr>
          <a:xfrm>
            <a:off x="857250" y="5295900"/>
            <a:ext cx="10477500" cy="457200"/>
          </a:xfrm>
          <a:prstGeom prst="rect">
            <a:avLst/>
          </a:prstGeom>
          <a:noFill/>
          <a:ln w="0">
            <a:noFill/>
          </a:ln>
        </p:spPr>
        <p:txBody>
          <a:bodyPr>
            <a:noAutofit/>
          </a:bodyPr>
          <a:lstStyle/>
          <a:p>
            <a:pPr algn="ctr">
              <a:buNone/>
              <a:defRPr sz="1575" b="1">
                <a:solidFill>
                  <a:srgbClr val="333333"/>
                </a:solidFill>
                <a:latin typeface="Aptos"/>
                <a:ea typeface="Aptos"/>
                <a:cs typeface="Aptos"/>
              </a:defRPr>
            </a:pPr>
            <a:r>
              <a:rPr sz="1575" b="1" dirty="0">
                <a:solidFill>
                  <a:srgbClr val="333333"/>
                </a:solidFill>
                <a:latin typeface="Aptos"/>
                <a:ea typeface="Aptos"/>
                <a:cs typeface="Aptos"/>
              </a:rPr>
              <a:t>Core shape checks dominant transport. Outer structure probes nonlinearities and </a:t>
            </a:r>
            <a:r>
              <a:rPr lang="en-US" sz="1575" b="1" dirty="0">
                <a:solidFill>
                  <a:srgbClr val="333333"/>
                </a:solidFill>
                <a:latin typeface="Aptos"/>
                <a:ea typeface="Aptos"/>
                <a:cs typeface="Aptos"/>
              </a:rPr>
              <a:t>halo</a:t>
            </a:r>
            <a:endParaRPr sz="1575" b="1" dirty="0">
              <a:solidFill>
                <a:srgbClr val="333333"/>
              </a:solidFill>
              <a:latin typeface="Aptos"/>
              <a:ea typeface="Aptos"/>
              <a:cs typeface="Aptos"/>
            </a:endParaRPr>
          </a:p>
        </p:txBody>
      </p:sp>
    </p:spTree>
    <p:extLst>
      <p:ext uri="{BB962C8B-B14F-4D97-AF65-F5344CB8AC3E}">
        <p14:creationId xmlns:p14="http://schemas.microsoft.com/office/powerpoint/2010/main" val="2101789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61271E-D9C6-4A17-BC9F-BA16A7C10965}"/>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sz="2925" b="1">
                <a:solidFill>
                  <a:srgbClr val="373A36"/>
                </a:solidFill>
                <a:latin typeface="Aptos"/>
                <a:ea typeface="Aptos"/>
                <a:cs typeface="Aptos"/>
              </a:rPr>
              <a:t>Data vs. Model Comparisons</a:t>
            </a:r>
          </a:p>
        </p:txBody>
      </p:sp>
      <p:sp>
        <p:nvSpPr>
          <p:cNvPr id="4" name="Right Arrow 3">
            <a:extLst>
              <a:ext uri="{FF2B5EF4-FFF2-40B4-BE49-F238E27FC236}">
                <a16:creationId xmlns:a16="http://schemas.microsoft.com/office/drawing/2014/main" id="{820ACAAC-05B6-46F7-8645-9871040784BD}"/>
              </a:ext>
            </a:extLst>
          </p:cNvPr>
          <p:cNvSpPr>
            <a:spLocks noGrp="1"/>
          </p:cNvSpPr>
          <p:nvPr/>
        </p:nvSpPr>
        <p:spPr>
          <a:xfrm>
            <a:off x="1257300" y="1219200"/>
            <a:ext cx="9667875" cy="152400"/>
          </a:xfrm>
          <a:prstGeom prst="rightArrow">
            <a:avLst/>
          </a:prstGeom>
          <a:solidFill>
            <a:srgbClr val="00662C"/>
          </a:solidFill>
          <a:ln w="19050">
            <a:solidFill>
              <a:srgbClr val="00662C"/>
            </a:solidFill>
            <a:prstDash val="solid"/>
          </a:ln>
        </p:spPr>
        <p:txBody>
          <a:bodyPr/>
          <a:lstStyle/>
          <a:p>
            <a:endParaRPr/>
          </a:p>
        </p:txBody>
      </p:sp>
      <p:sp>
        <p:nvSpPr>
          <p:cNvPr id="5" name="Rectangle 4">
            <a:extLst>
              <a:ext uri="{FF2B5EF4-FFF2-40B4-BE49-F238E27FC236}">
                <a16:creationId xmlns:a16="http://schemas.microsoft.com/office/drawing/2014/main" id="{E20A44F0-D0B6-4F41-A2D9-0C78F284637F}"/>
              </a:ext>
            </a:extLst>
          </p:cNvPr>
          <p:cNvSpPr>
            <a:spLocks noGrp="1"/>
          </p:cNvSpPr>
          <p:nvPr/>
        </p:nvSpPr>
        <p:spPr>
          <a:xfrm>
            <a:off x="4501663" y="843834"/>
            <a:ext cx="3179147" cy="523875"/>
          </a:xfrm>
          <a:prstGeom prst="rect">
            <a:avLst/>
          </a:prstGeom>
          <a:noFill/>
          <a:ln w="0">
            <a:noFill/>
            <a:prstDash val="solid"/>
          </a:ln>
        </p:spPr>
        <p:txBody>
          <a:bodyPr/>
          <a:lstStyle/>
          <a:p>
            <a:pPr algn="ctr">
              <a:buNone/>
              <a:defRPr sz="1350" b="1">
                <a:solidFill>
                  <a:srgbClr val="00662C"/>
                </a:solidFill>
                <a:latin typeface="Aptos"/>
                <a:ea typeface="Aptos"/>
                <a:cs typeface="Aptos"/>
              </a:defRPr>
            </a:pPr>
            <a:r>
              <a:rPr sz="2400">
                <a:solidFill>
                  <a:srgbClr val="00662C"/>
                </a:solidFill>
                <a:latin typeface="Aptos"/>
                <a:ea typeface="Aptos"/>
                <a:cs typeface="Aptos"/>
              </a:rPr>
              <a:t>Increasing mismatch</a:t>
            </a:r>
          </a:p>
        </p:txBody>
      </p:sp>
      <p:pic>
        <p:nvPicPr>
          <p:cNvPr id="16" name="Picture 12"/>
          <p:cNvPicPr>
            <a:picLocks noChangeAspect="1"/>
          </p:cNvPicPr>
          <p:nvPr/>
        </p:nvPicPr>
        <p:blipFill>
          <a:blip r:embed="rId3"/>
          <a:stretch/>
        </p:blipFill>
        <p:spPr>
          <a:xfrm>
            <a:off x="762000" y="1639172"/>
            <a:ext cx="10668000" cy="3455831"/>
          </a:xfrm>
          <a:prstGeom prst="rect">
            <a:avLst/>
          </a:prstGeom>
        </p:spPr>
      </p:pic>
      <p:sp>
        <p:nvSpPr>
          <p:cNvPr id="7" name="Rectangle 6">
            <a:extLst>
              <a:ext uri="{FF2B5EF4-FFF2-40B4-BE49-F238E27FC236}">
                <a16:creationId xmlns:a16="http://schemas.microsoft.com/office/drawing/2014/main" id="{6E2EDB05-668A-4CB9-9283-94228F272E8F}"/>
              </a:ext>
            </a:extLst>
          </p:cNvPr>
          <p:cNvSpPr>
            <a:spLocks noGrp="1"/>
          </p:cNvSpPr>
          <p:nvPr/>
        </p:nvSpPr>
        <p:spPr>
          <a:xfrm>
            <a:off x="952500" y="5219700"/>
            <a:ext cx="10287000" cy="419100"/>
          </a:xfrm>
          <a:prstGeom prst="rect">
            <a:avLst/>
          </a:prstGeom>
          <a:noFill/>
          <a:ln w="0">
            <a:noFill/>
            <a:prstDash val="solid"/>
          </a:ln>
        </p:spPr>
        <p:txBody>
          <a:bodyPr/>
          <a:lstStyle/>
          <a:p>
            <a:pPr algn="ctr">
              <a:buNone/>
              <a:defRPr sz="1275">
                <a:solidFill>
                  <a:srgbClr val="676A67"/>
                </a:solidFill>
                <a:latin typeface="Aptos"/>
                <a:ea typeface="Aptos"/>
                <a:cs typeface="Aptos"/>
              </a:defRPr>
            </a:pPr>
            <a:r>
              <a:rPr sz="1275">
                <a:solidFill>
                  <a:srgbClr val="676A67"/>
                </a:solidFill>
                <a:latin typeface="Aptos"/>
                <a:ea typeface="Aptos"/>
                <a:cs typeface="Aptos"/>
              </a:rPr>
              <a:t>The model captures the core across the three cases, while differences grow in the outer contours.</a:t>
            </a:r>
          </a:p>
        </p:txBody>
      </p:sp>
      <p:sp>
        <p:nvSpPr>
          <p:cNvPr id="2" name="Contour definition">
            <a:extLst>
              <a:ext uri="{FF2B5EF4-FFF2-40B4-BE49-F238E27FC236}">
                <a16:creationId xmlns:a16="http://schemas.microsoft.com/office/drawing/2014/main" id="{90B97236-3E46-396A-5CA4-FFC51CE8DEF9}"/>
              </a:ext>
            </a:extLst>
          </p:cNvPr>
          <p:cNvSpPr>
            <a:spLocks noGrp="1"/>
          </p:cNvSpPr>
          <p:nvPr/>
        </p:nvSpPr>
        <p:spPr>
          <a:xfrm>
            <a:off x="2995611" y="5495925"/>
            <a:ext cx="6191250" cy="285750"/>
          </a:xfrm>
          <a:prstGeom prst="rect">
            <a:avLst/>
          </a:prstGeom>
          <a:noFill/>
          <a:ln w="0">
            <a:noFill/>
          </a:ln>
        </p:spPr>
        <p:txBody>
          <a:bodyPr>
            <a:noAutofit/>
          </a:bodyPr>
          <a:lstStyle/>
          <a:p>
            <a:pPr algn="ctr">
              <a:buNone/>
              <a:defRPr sz="1275">
                <a:solidFill>
                  <a:srgbClr val="666666"/>
                </a:solidFill>
                <a:latin typeface="Aptos"/>
                <a:ea typeface="Aptos"/>
                <a:cs typeface="Aptos"/>
              </a:defRPr>
            </a:pPr>
            <a:r>
              <a:rPr sz="1275" b="1" dirty="0">
                <a:solidFill>
                  <a:srgbClr val="666666"/>
                </a:solidFill>
                <a:latin typeface="Aptos"/>
                <a:ea typeface="Aptos"/>
                <a:cs typeface="Aptos"/>
              </a:rPr>
              <a:t>Contours</a:t>
            </a:r>
            <a:r>
              <a:rPr sz="1275" dirty="0">
                <a:solidFill>
                  <a:srgbClr val="666666"/>
                </a:solidFill>
                <a:latin typeface="Aptos"/>
                <a:ea typeface="Aptos"/>
                <a:cs typeface="Aptos"/>
              </a:rPr>
              <a:t>: log10(f / fmax) = −0.05, −1, −2, −3, −4</a:t>
            </a:r>
          </a:p>
        </p:txBody>
      </p:sp>
    </p:spTree>
    <p:extLst>
      <p:ext uri="{BB962C8B-B14F-4D97-AF65-F5344CB8AC3E}">
        <p14:creationId xmlns:p14="http://schemas.microsoft.com/office/powerpoint/2010/main" val="1716850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C9B7553-79C1-4554-BAAD-DE1E41C84AE3}"/>
              </a:ext>
            </a:extLst>
          </p:cNvPr>
          <p:cNvSpPr>
            <a:spLocks noGrp="1"/>
          </p:cNvSpPr>
          <p:nvPr/>
        </p:nvSpPr>
        <p:spPr>
          <a:xfrm>
            <a:off x="685800" y="457200"/>
            <a:ext cx="1107948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lang="en-US" sz="2925" b="1" dirty="0">
                <a:solidFill>
                  <a:srgbClr val="373A36"/>
                </a:solidFill>
                <a:latin typeface="Aptos"/>
                <a:ea typeface="Aptos"/>
                <a:cs typeface="Aptos"/>
              </a:rPr>
              <a:t>Quadrupole and energy</a:t>
            </a:r>
            <a:r>
              <a:rPr sz="2925" b="1" dirty="0">
                <a:solidFill>
                  <a:srgbClr val="373A36"/>
                </a:solidFill>
                <a:latin typeface="Aptos"/>
                <a:ea typeface="Aptos"/>
                <a:cs typeface="Aptos"/>
              </a:rPr>
              <a:t> </a:t>
            </a:r>
            <a:r>
              <a:rPr lang="en-US" sz="2925" b="1" dirty="0">
                <a:solidFill>
                  <a:srgbClr val="373A36"/>
                </a:solidFill>
                <a:latin typeface="Aptos"/>
                <a:ea typeface="Aptos"/>
                <a:cs typeface="Aptos"/>
              </a:rPr>
              <a:t>uncertainties</a:t>
            </a:r>
            <a:r>
              <a:rPr sz="2925" b="1" dirty="0">
                <a:solidFill>
                  <a:srgbClr val="373A36"/>
                </a:solidFill>
                <a:latin typeface="Aptos"/>
                <a:ea typeface="Aptos"/>
                <a:cs typeface="Aptos"/>
              </a:rPr>
              <a:t> do</a:t>
            </a:r>
            <a:r>
              <a:rPr lang="en-US" sz="2925" b="1" dirty="0">
                <a:solidFill>
                  <a:srgbClr val="373A36"/>
                </a:solidFill>
                <a:latin typeface="Aptos"/>
                <a:ea typeface="Aptos"/>
                <a:cs typeface="Aptos"/>
              </a:rPr>
              <a:t>n’t cover </a:t>
            </a:r>
            <a:r>
              <a:rPr sz="2925" b="1" dirty="0">
                <a:solidFill>
                  <a:srgbClr val="373A36"/>
                </a:solidFill>
                <a:latin typeface="Aptos"/>
                <a:ea typeface="Aptos"/>
                <a:cs typeface="Aptos"/>
              </a:rPr>
              <a:t>disagreement</a:t>
            </a:r>
          </a:p>
        </p:txBody>
      </p:sp>
      <p:pic>
        <p:nvPicPr>
          <p:cNvPr id="13" name="Picture 9"/>
          <p:cNvPicPr>
            <a:picLocks noChangeAspect="1"/>
          </p:cNvPicPr>
          <p:nvPr/>
        </p:nvPicPr>
        <p:blipFill>
          <a:blip r:embed="rId3"/>
          <a:stretch/>
        </p:blipFill>
        <p:spPr>
          <a:xfrm>
            <a:off x="992584" y="1133475"/>
            <a:ext cx="10513616" cy="4276725"/>
          </a:xfrm>
          <a:prstGeom prst="rect">
            <a:avLst/>
          </a:prstGeom>
        </p:spPr>
      </p:pic>
      <p:sp>
        <p:nvSpPr>
          <p:cNvPr id="5" name="Rectangle 4">
            <a:extLst>
              <a:ext uri="{FF2B5EF4-FFF2-40B4-BE49-F238E27FC236}">
                <a16:creationId xmlns:a16="http://schemas.microsoft.com/office/drawing/2014/main" id="{759CF6F7-DD86-4BC3-BC11-A09307BDD4DE}"/>
              </a:ext>
            </a:extLst>
          </p:cNvPr>
          <p:cNvSpPr>
            <a:spLocks noGrp="1"/>
          </p:cNvSpPr>
          <p:nvPr/>
        </p:nvSpPr>
        <p:spPr>
          <a:xfrm>
            <a:off x="1381125" y="5410200"/>
            <a:ext cx="9429750" cy="266700"/>
          </a:xfrm>
          <a:prstGeom prst="rect">
            <a:avLst/>
          </a:prstGeom>
          <a:noFill/>
          <a:ln w="0">
            <a:noFill/>
            <a:prstDash val="solid"/>
          </a:ln>
        </p:spPr>
        <p:txBody>
          <a:bodyPr/>
          <a:lstStyle/>
          <a:p>
            <a:pPr algn="ctr">
              <a:buNone/>
              <a:defRPr sz="1350">
                <a:solidFill>
                  <a:srgbClr val="676A67"/>
                </a:solidFill>
                <a:latin typeface="Aptos"/>
                <a:ea typeface="Aptos"/>
                <a:cs typeface="Aptos"/>
              </a:defRPr>
            </a:pPr>
            <a:r>
              <a:rPr sz="1350">
                <a:solidFill>
                  <a:srgbClr val="676A67"/>
                </a:solidFill>
                <a:latin typeface="Aptos"/>
                <a:ea typeface="Aptos"/>
                <a:cs typeface="Aptos"/>
              </a:rPr>
              <a:t>Gray contours are a visual sensitivity envelope</a:t>
            </a:r>
          </a:p>
        </p:txBody>
      </p:sp>
      <p:sp>
        <p:nvSpPr>
          <p:cNvPr id="6" name="Rectangle 5">
            <a:extLst>
              <a:ext uri="{FF2B5EF4-FFF2-40B4-BE49-F238E27FC236}">
                <a16:creationId xmlns:a16="http://schemas.microsoft.com/office/drawing/2014/main" id="{387CCACB-3C6F-4830-BF43-3DA8A053C6D3}"/>
              </a:ext>
            </a:extLst>
          </p:cNvPr>
          <p:cNvSpPr>
            <a:spLocks noGrp="1"/>
          </p:cNvSpPr>
          <p:nvPr/>
        </p:nvSpPr>
        <p:spPr>
          <a:xfrm>
            <a:off x="1381125" y="5791200"/>
            <a:ext cx="9429750" cy="266700"/>
          </a:xfrm>
          <a:prstGeom prst="rect">
            <a:avLst/>
          </a:prstGeom>
          <a:noFill/>
          <a:ln w="0">
            <a:noFill/>
            <a:prstDash val="solid"/>
          </a:ln>
        </p:spPr>
        <p:txBody>
          <a:bodyPr lIns="91440" tIns="45720" rIns="91440" bIns="45720" anchor="t"/>
          <a:lstStyle/>
          <a:p>
            <a:pPr algn="ctr">
              <a:buNone/>
              <a:defRPr sz="1350" b="1">
                <a:solidFill>
                  <a:srgbClr val="00662C"/>
                </a:solidFill>
                <a:latin typeface="Aptos"/>
                <a:ea typeface="Aptos"/>
                <a:cs typeface="Aptos"/>
              </a:defRPr>
            </a:pPr>
            <a:r>
              <a:rPr sz="1350" b="1">
                <a:solidFill>
                  <a:srgbClr val="00662C"/>
                </a:solidFill>
                <a:latin typeface="Aptos"/>
                <a:ea typeface="Aptos"/>
                <a:cs typeface="Aptos"/>
              </a:rPr>
              <a:t>Next:  nonlinear field components and transverse offsets.</a:t>
            </a:r>
          </a:p>
        </p:txBody>
      </p:sp>
      <p:sp>
        <p:nvSpPr>
          <p:cNvPr id="2" name="Contour definition">
            <a:extLst>
              <a:ext uri="{FF2B5EF4-FFF2-40B4-BE49-F238E27FC236}">
                <a16:creationId xmlns:a16="http://schemas.microsoft.com/office/drawing/2014/main" id="{4C01F3DB-7F13-95A2-1246-A1536D26364F}"/>
              </a:ext>
            </a:extLst>
          </p:cNvPr>
          <p:cNvSpPr>
            <a:spLocks noGrp="1"/>
          </p:cNvSpPr>
          <p:nvPr/>
        </p:nvSpPr>
        <p:spPr>
          <a:xfrm>
            <a:off x="3000375" y="5210175"/>
            <a:ext cx="6191250" cy="285750"/>
          </a:xfrm>
          <a:prstGeom prst="rect">
            <a:avLst/>
          </a:prstGeom>
          <a:noFill/>
          <a:ln w="0">
            <a:noFill/>
          </a:ln>
        </p:spPr>
        <p:txBody>
          <a:bodyPr>
            <a:noAutofit/>
          </a:bodyPr>
          <a:lstStyle/>
          <a:p>
            <a:pPr algn="ctr">
              <a:buNone/>
              <a:defRPr sz="1275">
                <a:solidFill>
                  <a:srgbClr val="666666"/>
                </a:solidFill>
                <a:latin typeface="Aptos"/>
                <a:ea typeface="Aptos"/>
                <a:cs typeface="Aptos"/>
              </a:defRPr>
            </a:pPr>
            <a:r>
              <a:rPr sz="1275" b="1" dirty="0">
                <a:solidFill>
                  <a:srgbClr val="666666"/>
                </a:solidFill>
                <a:latin typeface="Aptos"/>
                <a:ea typeface="Aptos"/>
                <a:cs typeface="Aptos"/>
              </a:rPr>
              <a:t>Contours</a:t>
            </a:r>
            <a:r>
              <a:rPr sz="1275" dirty="0">
                <a:solidFill>
                  <a:srgbClr val="666666"/>
                </a:solidFill>
                <a:latin typeface="Aptos"/>
                <a:ea typeface="Aptos"/>
                <a:cs typeface="Aptos"/>
              </a:rPr>
              <a:t>: log10(f / fmax) = −0.05, −1, −2, −3, −4</a:t>
            </a:r>
          </a:p>
        </p:txBody>
      </p:sp>
    </p:spTree>
    <p:extLst>
      <p:ext uri="{BB962C8B-B14F-4D97-AF65-F5344CB8AC3E}">
        <p14:creationId xmlns:p14="http://schemas.microsoft.com/office/powerpoint/2010/main" val="1534438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64DE66F8-9B68-3339-EBBE-4D3B5601E3EA}"/>
              </a:ext>
            </a:extLst>
          </p:cNvPr>
          <p:cNvSpPr>
            <a:spLocks noGrp="1"/>
          </p:cNvSpPr>
          <p:nvPr>
            <p:ph type="title"/>
          </p:nvPr>
        </p:nvSpPr>
        <p:spPr/>
        <p:txBody>
          <a:bodyPr/>
          <a:lstStyle/>
          <a:p>
            <a:r>
              <a:rPr lang="en-US" dirty="0">
                <a:solidFill>
                  <a:srgbClr val="373A36"/>
                </a:solidFill>
                <a:ea typeface="Aptos"/>
                <a:cs typeface="Aptos"/>
              </a:rPr>
              <a:t>Cross-code benchmark with </a:t>
            </a:r>
            <a:r>
              <a:rPr lang="en-US" dirty="0" err="1">
                <a:solidFill>
                  <a:srgbClr val="373A36"/>
                </a:solidFill>
                <a:ea typeface="Aptos"/>
                <a:cs typeface="Aptos"/>
              </a:rPr>
              <a:t>ImpactX</a:t>
            </a:r>
            <a:br>
              <a:rPr lang="en-US" dirty="0">
                <a:solidFill>
                  <a:srgbClr val="373A36"/>
                </a:solidFill>
                <a:ea typeface="Aptos"/>
                <a:cs typeface="Aptos"/>
              </a:rPr>
            </a:br>
            <a:endParaRPr lang="en-US" dirty="0"/>
          </a:p>
        </p:txBody>
      </p:sp>
      <p:pic>
        <p:nvPicPr>
          <p:cNvPr id="26" name="Picture 25">
            <a:extLst>
              <a:ext uri="{FF2B5EF4-FFF2-40B4-BE49-F238E27FC236}">
                <a16:creationId xmlns:a16="http://schemas.microsoft.com/office/drawing/2014/main" id="{3FFA5120-3447-FE71-2BBC-FBB8A580C04E}"/>
              </a:ext>
            </a:extLst>
          </p:cNvPr>
          <p:cNvPicPr>
            <a:picLocks noChangeAspect="1"/>
          </p:cNvPicPr>
          <p:nvPr/>
        </p:nvPicPr>
        <p:blipFill>
          <a:blip r:embed="rId3"/>
          <a:stretch>
            <a:fillRect/>
          </a:stretch>
        </p:blipFill>
        <p:spPr>
          <a:xfrm>
            <a:off x="6690427" y="1028700"/>
            <a:ext cx="4533900" cy="4660900"/>
          </a:xfrm>
          <a:prstGeom prst="rect">
            <a:avLst/>
          </a:prstGeom>
        </p:spPr>
      </p:pic>
      <p:sp>
        <p:nvSpPr>
          <p:cNvPr id="27" name="TextBox 26">
            <a:extLst>
              <a:ext uri="{FF2B5EF4-FFF2-40B4-BE49-F238E27FC236}">
                <a16:creationId xmlns:a16="http://schemas.microsoft.com/office/drawing/2014/main" id="{0D361E6B-D13C-C5DE-975C-C6F971D90F63}"/>
              </a:ext>
            </a:extLst>
          </p:cNvPr>
          <p:cNvSpPr txBox="1"/>
          <p:nvPr/>
        </p:nvSpPr>
        <p:spPr>
          <a:xfrm>
            <a:off x="967675" y="5829300"/>
            <a:ext cx="9578328" cy="646331"/>
          </a:xfrm>
          <a:prstGeom prst="rect">
            <a:avLst/>
          </a:prstGeom>
          <a:noFill/>
        </p:spPr>
        <p:txBody>
          <a:bodyPr wrap="none" rtlCol="0">
            <a:spAutoFit/>
          </a:bodyPr>
          <a:lstStyle/>
          <a:p>
            <a:r>
              <a:rPr lang="en-US" dirty="0"/>
              <a:t>Core agrees well up to 90% of the beam</a:t>
            </a:r>
          </a:p>
          <a:p>
            <a:r>
              <a:rPr lang="en-US" dirty="0"/>
              <a:t>Beyond: modeling differences start to appear in the tails </a:t>
            </a:r>
            <a:r>
              <a:rPr lang="en-US" dirty="0">
                <a:sym typeface="Wingdings" pitchFamily="2" charset="2"/>
              </a:rPr>
              <a:t> a</a:t>
            </a:r>
            <a:r>
              <a:rPr lang="en-US" dirty="0"/>
              <a:t>ppears to be tied to energy spread.</a:t>
            </a:r>
          </a:p>
        </p:txBody>
      </p:sp>
      <p:pic>
        <p:nvPicPr>
          <p:cNvPr id="29" name="Picture 9">
            <a:extLst>
              <a:ext uri="{FF2B5EF4-FFF2-40B4-BE49-F238E27FC236}">
                <a16:creationId xmlns:a16="http://schemas.microsoft.com/office/drawing/2014/main" id="{4391F738-03D5-721A-2D88-326FC8D81BCB}"/>
              </a:ext>
            </a:extLst>
          </p:cNvPr>
          <p:cNvPicPr>
            <a:picLocks noChangeAspect="1"/>
          </p:cNvPicPr>
          <p:nvPr/>
        </p:nvPicPr>
        <p:blipFill>
          <a:blip r:embed="rId4"/>
          <a:srcRect t="14580" r="61210" b="4927"/>
          <a:stretch>
            <a:fillRect/>
          </a:stretch>
        </p:blipFill>
        <p:spPr>
          <a:xfrm>
            <a:off x="873696" y="1391222"/>
            <a:ext cx="5257727" cy="4438078"/>
          </a:xfrm>
          <a:prstGeom prst="rect">
            <a:avLst/>
          </a:prstGeom>
        </p:spPr>
      </p:pic>
      <p:sp>
        <p:nvSpPr>
          <p:cNvPr id="28" name="Contour definition">
            <a:extLst>
              <a:ext uri="{FF2B5EF4-FFF2-40B4-BE49-F238E27FC236}">
                <a16:creationId xmlns:a16="http://schemas.microsoft.com/office/drawing/2014/main" id="{ABDC2A83-C350-7722-2E37-2D7FD4C40BB3}"/>
              </a:ext>
            </a:extLst>
          </p:cNvPr>
          <p:cNvSpPr>
            <a:spLocks noGrp="1"/>
          </p:cNvSpPr>
          <p:nvPr/>
        </p:nvSpPr>
        <p:spPr>
          <a:xfrm>
            <a:off x="3273368" y="5543550"/>
            <a:ext cx="6191250" cy="285750"/>
          </a:xfrm>
          <a:prstGeom prst="rect">
            <a:avLst/>
          </a:prstGeom>
          <a:noFill/>
          <a:ln w="0">
            <a:noFill/>
          </a:ln>
        </p:spPr>
        <p:txBody>
          <a:bodyPr>
            <a:noAutofit/>
          </a:bodyPr>
          <a:lstStyle/>
          <a:p>
            <a:pPr algn="ctr">
              <a:buNone/>
              <a:defRPr sz="1275">
                <a:solidFill>
                  <a:srgbClr val="666666"/>
                </a:solidFill>
                <a:latin typeface="Aptos"/>
                <a:ea typeface="Aptos"/>
                <a:cs typeface="Aptos"/>
              </a:defRPr>
            </a:pPr>
            <a:r>
              <a:rPr sz="1275" b="1" dirty="0">
                <a:solidFill>
                  <a:srgbClr val="666666"/>
                </a:solidFill>
                <a:latin typeface="Aptos"/>
                <a:ea typeface="Aptos"/>
                <a:cs typeface="Aptos"/>
              </a:rPr>
              <a:t>Contours</a:t>
            </a:r>
            <a:r>
              <a:rPr sz="1275" dirty="0">
                <a:solidFill>
                  <a:srgbClr val="666666"/>
                </a:solidFill>
                <a:latin typeface="Aptos"/>
                <a:ea typeface="Aptos"/>
                <a:cs typeface="Aptos"/>
              </a:rPr>
              <a:t>: log10(f / fmax) = −0.05, −1, −2, −3, −4</a:t>
            </a:r>
          </a:p>
        </p:txBody>
      </p:sp>
      <p:pic>
        <p:nvPicPr>
          <p:cNvPr id="30" name="Picture 29">
            <a:extLst>
              <a:ext uri="{FF2B5EF4-FFF2-40B4-BE49-F238E27FC236}">
                <a16:creationId xmlns:a16="http://schemas.microsoft.com/office/drawing/2014/main" id="{A2AC933C-F4B1-7178-5D11-E5397F377F48}"/>
              </a:ext>
            </a:extLst>
          </p:cNvPr>
          <p:cNvPicPr>
            <a:picLocks noChangeAspect="1"/>
          </p:cNvPicPr>
          <p:nvPr/>
        </p:nvPicPr>
        <p:blipFill>
          <a:blip r:embed="rId5"/>
          <a:stretch>
            <a:fillRect/>
          </a:stretch>
        </p:blipFill>
        <p:spPr>
          <a:xfrm>
            <a:off x="4287520" y="1537272"/>
            <a:ext cx="1475048" cy="645334"/>
          </a:xfrm>
          <a:prstGeom prst="rect">
            <a:avLst/>
          </a:prstGeom>
        </p:spPr>
      </p:pic>
    </p:spTree>
    <p:extLst>
      <p:ext uri="{BB962C8B-B14F-4D97-AF65-F5344CB8AC3E}">
        <p14:creationId xmlns:p14="http://schemas.microsoft.com/office/powerpoint/2010/main" val="2631827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B8E4548-3782-413A-9383-1F777B84B8C0}"/>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lang="en-US" sz="2925" b="1" dirty="0">
                <a:solidFill>
                  <a:srgbClr val="373A36"/>
                </a:solidFill>
                <a:latin typeface="Aptos"/>
                <a:ea typeface="Aptos"/>
                <a:cs typeface="Aptos"/>
              </a:rPr>
              <a:t>Summary</a:t>
            </a:r>
            <a:endParaRPr sz="2925" b="1" dirty="0">
              <a:solidFill>
                <a:srgbClr val="373A36"/>
              </a:solidFill>
              <a:latin typeface="Aptos"/>
              <a:ea typeface="Aptos"/>
              <a:cs typeface="Aptos"/>
            </a:endParaRPr>
          </a:p>
        </p:txBody>
      </p:sp>
      <p:sp>
        <p:nvSpPr>
          <p:cNvPr id="4" name="Rectangle 3">
            <a:extLst>
              <a:ext uri="{FF2B5EF4-FFF2-40B4-BE49-F238E27FC236}">
                <a16:creationId xmlns:a16="http://schemas.microsoft.com/office/drawing/2014/main" id="{5AB6E9DE-0814-457E-9E74-BCCDF9F078CD}"/>
              </a:ext>
            </a:extLst>
          </p:cNvPr>
          <p:cNvSpPr>
            <a:spLocks noGrp="1"/>
          </p:cNvSpPr>
          <p:nvPr/>
        </p:nvSpPr>
        <p:spPr>
          <a:xfrm>
            <a:off x="1181100" y="1666875"/>
            <a:ext cx="9620250" cy="3238500"/>
          </a:xfrm>
          <a:prstGeom prst="rect">
            <a:avLst/>
          </a:prstGeom>
          <a:noFill/>
          <a:ln w="0">
            <a:noFill/>
            <a:prstDash val="solid"/>
          </a:ln>
        </p:spPr>
        <p:txBody>
          <a:bodyPr lIns="91440" tIns="45720" rIns="91440" bIns="45720" anchor="t"/>
          <a:lstStyle/>
          <a:p>
            <a:pPr>
              <a:buNone/>
              <a:defRPr sz="2175">
                <a:solidFill>
                  <a:srgbClr val="373A36"/>
                </a:solidFill>
                <a:latin typeface="Aptos"/>
                <a:ea typeface="Aptos"/>
                <a:cs typeface="Aptos"/>
              </a:defRPr>
            </a:pPr>
            <a:r>
              <a:rPr sz="2175" dirty="0">
                <a:solidFill>
                  <a:srgbClr val="373A36"/>
                </a:solidFill>
                <a:latin typeface="Aptos"/>
                <a:ea typeface="Aptos"/>
                <a:cs typeface="Aptos"/>
              </a:rPr>
              <a:t>• The BTF enables </a:t>
            </a:r>
            <a:r>
              <a:rPr lang="en-US" sz="2175" dirty="0">
                <a:solidFill>
                  <a:srgbClr val="373A36"/>
                </a:solidFill>
                <a:latin typeface="Aptos"/>
                <a:ea typeface="Aptos"/>
                <a:cs typeface="Aptos"/>
              </a:rPr>
              <a:t>us to </a:t>
            </a:r>
            <a:r>
              <a:rPr sz="2175" dirty="0">
                <a:solidFill>
                  <a:srgbClr val="373A36"/>
                </a:solidFill>
                <a:latin typeface="Aptos"/>
                <a:ea typeface="Aptos"/>
                <a:cs typeface="Aptos"/>
              </a:rPr>
              <a:t>benchmark</a:t>
            </a:r>
            <a:r>
              <a:rPr lang="en-US" sz="2175" dirty="0">
                <a:solidFill>
                  <a:srgbClr val="373A36"/>
                </a:solidFill>
                <a:latin typeface="Aptos"/>
                <a:ea typeface="Aptos"/>
                <a:cs typeface="Aptos"/>
              </a:rPr>
              <a:t> models against measurements</a:t>
            </a:r>
            <a:endParaRPr sz="2175" dirty="0">
              <a:solidFill>
                <a:srgbClr val="373A36"/>
              </a:solidFill>
              <a:latin typeface="Aptos"/>
              <a:ea typeface="Aptos"/>
              <a:cs typeface="Aptos"/>
            </a:endParaRPr>
          </a:p>
          <a:p>
            <a:endParaRPr sz="2175" dirty="0">
              <a:solidFill>
                <a:srgbClr val="373A36"/>
              </a:solidFill>
              <a:latin typeface="Aptos"/>
              <a:ea typeface="Aptos"/>
              <a:cs typeface="Aptos"/>
            </a:endParaRPr>
          </a:p>
          <a:p>
            <a:pPr>
              <a:buNone/>
              <a:defRPr sz="2175">
                <a:solidFill>
                  <a:srgbClr val="373A36"/>
                </a:solidFill>
                <a:latin typeface="Aptos"/>
                <a:ea typeface="Aptos"/>
                <a:cs typeface="Aptos"/>
              </a:defRPr>
            </a:pPr>
            <a:r>
              <a:rPr sz="2175" dirty="0">
                <a:solidFill>
                  <a:srgbClr val="373A36"/>
                </a:solidFill>
                <a:latin typeface="Aptos"/>
                <a:ea typeface="Aptos"/>
                <a:cs typeface="Aptos"/>
              </a:rPr>
              <a:t>• The models </a:t>
            </a:r>
            <a:r>
              <a:rPr lang="en-US" sz="2175" dirty="0">
                <a:solidFill>
                  <a:srgbClr val="373A36"/>
                </a:solidFill>
                <a:latin typeface="Aptos"/>
                <a:ea typeface="Aptos"/>
                <a:cs typeface="Aptos"/>
              </a:rPr>
              <a:t>agree well at the RMS-level</a:t>
            </a:r>
            <a:r>
              <a:rPr sz="2175" dirty="0">
                <a:solidFill>
                  <a:srgbClr val="373A36"/>
                </a:solidFill>
                <a:latin typeface="Aptos"/>
                <a:ea typeface="Aptos"/>
                <a:cs typeface="Aptos"/>
              </a:rPr>
              <a:t>, but are less successful at predicting the evolution of the full beam distribution</a:t>
            </a:r>
          </a:p>
          <a:p>
            <a:endParaRPr sz="2175" dirty="0">
              <a:solidFill>
                <a:srgbClr val="373A36"/>
              </a:solidFill>
              <a:latin typeface="Aptos"/>
              <a:ea typeface="Aptos"/>
              <a:cs typeface="Aptos"/>
            </a:endParaRPr>
          </a:p>
        </p:txBody>
      </p:sp>
      <p:sp>
        <p:nvSpPr>
          <p:cNvPr id="2" name="TextBox 1">
            <a:extLst>
              <a:ext uri="{FF2B5EF4-FFF2-40B4-BE49-F238E27FC236}">
                <a16:creationId xmlns:a16="http://schemas.microsoft.com/office/drawing/2014/main" id="{0DFA7ADB-0623-325E-DCC5-DE0DF1C83151}"/>
              </a:ext>
            </a:extLst>
          </p:cNvPr>
          <p:cNvSpPr txBox="1"/>
          <p:nvPr/>
        </p:nvSpPr>
        <p:spPr>
          <a:xfrm>
            <a:off x="1005840" y="3612713"/>
            <a:ext cx="10500360" cy="2585323"/>
          </a:xfrm>
          <a:prstGeom prst="rect">
            <a:avLst/>
          </a:prstGeom>
          <a:noFill/>
        </p:spPr>
        <p:txBody>
          <a:bodyPr wrap="square" rtlCol="0">
            <a:spAutoFit/>
          </a:bodyPr>
          <a:lstStyle/>
          <a:p>
            <a:pPr indent="-457200"/>
            <a:r>
              <a:rPr lang="en-US" b="1" dirty="0"/>
              <a:t>5D measurement available on </a:t>
            </a:r>
            <a:r>
              <a:rPr lang="en-US" b="1" dirty="0" err="1"/>
              <a:t>Zenodo</a:t>
            </a:r>
            <a:r>
              <a:rPr lang="en-US" b="1" dirty="0"/>
              <a:t>:</a:t>
            </a:r>
          </a:p>
          <a:p>
            <a:pPr indent="-457200"/>
            <a:endParaRPr lang="en-US" b="1" dirty="0"/>
          </a:p>
          <a:p>
            <a:pPr indent="-457200"/>
            <a:r>
              <a:rPr lang="en-US" dirty="0"/>
              <a:t>Hoover, A., Ruisard, K., Aleksandrov, A., Zhukov, A., &amp; Cousineau, S. (2023). Five-dimensional phase 	space measurement at the Spallation Neutron Source Beam Test Facility (Version 0.1.5) 	[Dataset]. </a:t>
            </a:r>
            <a:r>
              <a:rPr lang="en-US" dirty="0" err="1"/>
              <a:t>Zenodo</a:t>
            </a:r>
            <a:r>
              <a:rPr lang="en-US" dirty="0"/>
              <a:t>. </a:t>
            </a:r>
            <a:r>
              <a:rPr lang="en-US" dirty="0">
                <a:hlinkClick r:id="rId3"/>
              </a:rPr>
              <a:t>https://doi.org/10.5281/zenodo.10368144</a:t>
            </a:r>
            <a:r>
              <a:rPr lang="en-US" dirty="0"/>
              <a:t> </a:t>
            </a:r>
          </a:p>
          <a:p>
            <a:pPr indent="-457200"/>
            <a:endParaRPr lang="en-US" b="1" dirty="0"/>
          </a:p>
          <a:p>
            <a:pPr indent="-457200"/>
            <a:r>
              <a:rPr lang="en-US" b="1" dirty="0"/>
              <a:t>PyORBIT SNS-BTF Benchmark</a:t>
            </a:r>
          </a:p>
          <a:p>
            <a:pPr indent="-457200"/>
            <a:r>
              <a:rPr lang="en-US" dirty="0"/>
              <a:t>Ruisard, K., Hoover, A., &amp; Thompson, T. (2025). SNS-BTF simulation benchmark (Version 0.0.2) [Figure]. 	</a:t>
            </a:r>
            <a:r>
              <a:rPr lang="en-US" dirty="0" err="1"/>
              <a:t>Zenodo</a:t>
            </a:r>
            <a:r>
              <a:rPr lang="en-US" dirty="0"/>
              <a:t>. </a:t>
            </a:r>
            <a:r>
              <a:rPr lang="en-US" dirty="0">
                <a:hlinkClick r:id="rId4"/>
              </a:rPr>
              <a:t>https://doi.org/10.5281/zenodo.14902814</a:t>
            </a:r>
            <a:r>
              <a:rPr lang="en-US" dirty="0"/>
              <a:t> </a:t>
            </a:r>
          </a:p>
        </p:txBody>
      </p:sp>
    </p:spTree>
    <p:extLst>
      <p:ext uri="{BB962C8B-B14F-4D97-AF65-F5344CB8AC3E}">
        <p14:creationId xmlns:p14="http://schemas.microsoft.com/office/powerpoint/2010/main" val="566414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8ECFC-2EA2-430E-34B5-C644C955D8CA}"/>
              </a:ext>
            </a:extLst>
          </p:cNvPr>
          <p:cNvSpPr>
            <a:spLocks noGrp="1"/>
          </p:cNvSpPr>
          <p:nvPr>
            <p:ph type="title"/>
          </p:nvPr>
        </p:nvSpPr>
        <p:spPr/>
        <p:txBody>
          <a:bodyPr/>
          <a:lstStyle/>
          <a:p>
            <a:r>
              <a:rPr lang="en-US" dirty="0"/>
              <a:t>Discussion Points</a:t>
            </a:r>
          </a:p>
        </p:txBody>
      </p:sp>
      <p:sp>
        <p:nvSpPr>
          <p:cNvPr id="3" name="Content Placeholder 2">
            <a:extLst>
              <a:ext uri="{FF2B5EF4-FFF2-40B4-BE49-F238E27FC236}">
                <a16:creationId xmlns:a16="http://schemas.microsoft.com/office/drawing/2014/main" id="{89D46A1A-38EF-D9A6-9A73-40511E95393A}"/>
              </a:ext>
            </a:extLst>
          </p:cNvPr>
          <p:cNvSpPr>
            <a:spLocks noGrp="1"/>
          </p:cNvSpPr>
          <p:nvPr>
            <p:ph idx="1"/>
          </p:nvPr>
        </p:nvSpPr>
        <p:spPr>
          <a:xfrm>
            <a:off x="569674" y="1251522"/>
            <a:ext cx="5019306" cy="4829238"/>
          </a:xfrm>
        </p:spPr>
        <p:txBody>
          <a:bodyPr/>
          <a:lstStyle/>
          <a:p>
            <a:pPr marL="457200" indent="-457200">
              <a:buFont typeface="Arial" panose="020B0604020202020204" pitchFamily="34" charset="0"/>
              <a:buChar char="•"/>
            </a:pPr>
            <a:r>
              <a:rPr lang="en-US" sz="2400" dirty="0"/>
              <a:t>s-based vs. t-based?</a:t>
            </a:r>
          </a:p>
          <a:p>
            <a:pPr marL="457200" indent="-457200">
              <a:buFont typeface="Arial" panose="020B0604020202020204" pitchFamily="34" charset="0"/>
              <a:buChar char="•"/>
            </a:pPr>
            <a:r>
              <a:rPr lang="en-US" sz="2400" dirty="0"/>
              <a:t>Magnetic field modeling</a:t>
            </a:r>
          </a:p>
          <a:p>
            <a:pPr marL="457200" indent="-457200">
              <a:buFont typeface="Arial" panose="020B0604020202020204" pitchFamily="34" charset="0"/>
              <a:buChar char="•"/>
            </a:pPr>
            <a:r>
              <a:rPr lang="en-US" sz="2400" dirty="0" err="1"/>
              <a:t>PyORBIT’s</a:t>
            </a:r>
            <a:r>
              <a:rPr lang="en-US" sz="2400" dirty="0"/>
              <a:t> paraxial transport vs. </a:t>
            </a:r>
            <a:r>
              <a:rPr lang="en-US" sz="2400" dirty="0" err="1"/>
              <a:t>ImpactX’s</a:t>
            </a:r>
            <a:r>
              <a:rPr lang="en-US" sz="2400" dirty="0"/>
              <a:t> exact Hamiltonian</a:t>
            </a:r>
          </a:p>
          <a:p>
            <a:pPr marL="457200" indent="-457200">
              <a:buFont typeface="Arial" panose="020B0604020202020204" pitchFamily="34" charset="0"/>
              <a:buChar char="•"/>
            </a:pPr>
            <a:r>
              <a:rPr lang="en-US" sz="2400" dirty="0"/>
              <a:t>Differences in the space charge solve?</a:t>
            </a:r>
          </a:p>
          <a:p>
            <a:pPr marL="1143000" lvl="1" indent="-457200"/>
            <a:r>
              <a:rPr lang="en-US" sz="2400" dirty="0"/>
              <a:t>Point-based Green’s function vs. integrated</a:t>
            </a:r>
          </a:p>
          <a:p>
            <a:pPr marL="457200" indent="-457200">
              <a:buFont typeface="Arial" panose="020B0604020202020204" pitchFamily="34" charset="0"/>
              <a:buChar char="•"/>
            </a:pPr>
            <a:r>
              <a:rPr lang="en-US" sz="2400" dirty="0"/>
              <a:t>Is the full 6D initial distribution important?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p:txBody>
      </p:sp>
      <p:pic>
        <p:nvPicPr>
          <p:cNvPr id="10" name="Picture 9">
            <a:extLst>
              <a:ext uri="{FF2B5EF4-FFF2-40B4-BE49-F238E27FC236}">
                <a16:creationId xmlns:a16="http://schemas.microsoft.com/office/drawing/2014/main" id="{E3403379-3ADB-1632-ABAD-235A858B5F6B}"/>
              </a:ext>
            </a:extLst>
          </p:cNvPr>
          <p:cNvPicPr>
            <a:picLocks noChangeAspect="1"/>
          </p:cNvPicPr>
          <p:nvPr/>
        </p:nvPicPr>
        <p:blipFill>
          <a:blip r:embed="rId3"/>
          <a:stretch>
            <a:fillRect/>
          </a:stretch>
        </p:blipFill>
        <p:spPr>
          <a:xfrm>
            <a:off x="5868537" y="1017687"/>
            <a:ext cx="5431567" cy="5583713"/>
          </a:xfrm>
          <a:prstGeom prst="rect">
            <a:avLst/>
          </a:prstGeom>
        </p:spPr>
      </p:pic>
      <p:sp>
        <p:nvSpPr>
          <p:cNvPr id="11" name="Contour definition">
            <a:extLst>
              <a:ext uri="{FF2B5EF4-FFF2-40B4-BE49-F238E27FC236}">
                <a16:creationId xmlns:a16="http://schemas.microsoft.com/office/drawing/2014/main" id="{02F5ACC6-3681-A7E6-82CC-FDF805A3D07E}"/>
              </a:ext>
            </a:extLst>
          </p:cNvPr>
          <p:cNvSpPr>
            <a:spLocks noGrp="1"/>
          </p:cNvSpPr>
          <p:nvPr/>
        </p:nvSpPr>
        <p:spPr>
          <a:xfrm>
            <a:off x="6096000" y="6572250"/>
            <a:ext cx="6191250" cy="285750"/>
          </a:xfrm>
          <a:prstGeom prst="rect">
            <a:avLst/>
          </a:prstGeom>
          <a:noFill/>
          <a:ln w="0">
            <a:noFill/>
          </a:ln>
        </p:spPr>
        <p:txBody>
          <a:bodyPr>
            <a:noAutofit/>
          </a:bodyPr>
          <a:lstStyle/>
          <a:p>
            <a:pPr algn="ctr">
              <a:buNone/>
              <a:defRPr sz="1275">
                <a:solidFill>
                  <a:srgbClr val="666666"/>
                </a:solidFill>
                <a:latin typeface="Aptos"/>
                <a:ea typeface="Aptos"/>
                <a:cs typeface="Aptos"/>
              </a:defRPr>
            </a:pPr>
            <a:r>
              <a:rPr sz="1275" b="1" dirty="0">
                <a:solidFill>
                  <a:srgbClr val="666666"/>
                </a:solidFill>
                <a:latin typeface="Aptos"/>
                <a:ea typeface="Aptos"/>
                <a:cs typeface="Aptos"/>
              </a:rPr>
              <a:t>Contours</a:t>
            </a:r>
            <a:r>
              <a:rPr sz="1275" dirty="0">
                <a:solidFill>
                  <a:srgbClr val="666666"/>
                </a:solidFill>
                <a:latin typeface="Aptos"/>
                <a:ea typeface="Aptos"/>
                <a:cs typeface="Aptos"/>
              </a:rPr>
              <a:t>: log10(f / fmax) = −0.05, −1, −2, −3, −4</a:t>
            </a:r>
          </a:p>
        </p:txBody>
      </p:sp>
    </p:spTree>
    <p:extLst>
      <p:ext uri="{BB962C8B-B14F-4D97-AF65-F5344CB8AC3E}">
        <p14:creationId xmlns:p14="http://schemas.microsoft.com/office/powerpoint/2010/main" val="4291949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C54F9-EB50-2CAB-CA21-7338B5D93FA3}"/>
              </a:ext>
            </a:extLst>
          </p:cNvPr>
          <p:cNvSpPr>
            <a:spLocks noGrp="1"/>
          </p:cNvSpPr>
          <p:nvPr>
            <p:ph type="title"/>
          </p:nvPr>
        </p:nvSpPr>
        <p:spPr/>
        <p:txBody>
          <a:bodyPr/>
          <a:lstStyle/>
          <a:p>
            <a:r>
              <a:rPr lang="en-US" dirty="0"/>
              <a:t>Thank you for your attention</a:t>
            </a:r>
          </a:p>
        </p:txBody>
      </p:sp>
    </p:spTree>
    <p:extLst>
      <p:ext uri="{BB962C8B-B14F-4D97-AF65-F5344CB8AC3E}">
        <p14:creationId xmlns:p14="http://schemas.microsoft.com/office/powerpoint/2010/main" val="4021774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591D6B8-0952-49A7-8F9C-2A9907B352F3}"/>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sz="2925" b="1">
                <a:solidFill>
                  <a:srgbClr val="373A36"/>
                </a:solidFill>
                <a:latin typeface="Aptos"/>
                <a:ea typeface="Aptos"/>
                <a:cs typeface="Aptos"/>
              </a:rPr>
              <a:t>Vertical phase-space uncertainty</a:t>
            </a:r>
          </a:p>
        </p:txBody>
      </p:sp>
      <p:pic>
        <p:nvPicPr>
          <p:cNvPr id="13" name="Picture 9"/>
          <p:cNvPicPr>
            <a:picLocks noChangeAspect="1"/>
          </p:cNvPicPr>
          <p:nvPr/>
        </p:nvPicPr>
        <p:blipFill>
          <a:blip r:embed="rId3"/>
          <a:stretch/>
        </p:blipFill>
        <p:spPr>
          <a:xfrm>
            <a:off x="839192" y="1123950"/>
            <a:ext cx="10513616" cy="4276725"/>
          </a:xfrm>
          <a:prstGeom prst="rect">
            <a:avLst/>
          </a:prstGeom>
        </p:spPr>
      </p:pic>
      <p:sp>
        <p:nvSpPr>
          <p:cNvPr id="5" name="Rectangle 4">
            <a:extLst>
              <a:ext uri="{FF2B5EF4-FFF2-40B4-BE49-F238E27FC236}">
                <a16:creationId xmlns:a16="http://schemas.microsoft.com/office/drawing/2014/main" id="{E5680ED0-E114-4CF9-89BA-5555BDAD9D13}"/>
              </a:ext>
            </a:extLst>
          </p:cNvPr>
          <p:cNvSpPr>
            <a:spLocks noGrp="1"/>
          </p:cNvSpPr>
          <p:nvPr/>
        </p:nvSpPr>
        <p:spPr>
          <a:xfrm>
            <a:off x="1381125" y="5410200"/>
            <a:ext cx="9429750" cy="266700"/>
          </a:xfrm>
          <a:prstGeom prst="rect">
            <a:avLst/>
          </a:prstGeom>
          <a:noFill/>
          <a:ln w="0">
            <a:noFill/>
            <a:prstDash val="solid"/>
          </a:ln>
        </p:spPr>
        <p:txBody>
          <a:bodyPr/>
          <a:lstStyle/>
          <a:p>
            <a:pPr algn="ctr">
              <a:buNone/>
              <a:defRPr sz="1350">
                <a:solidFill>
                  <a:srgbClr val="676A67"/>
                </a:solidFill>
                <a:latin typeface="Aptos"/>
                <a:ea typeface="Aptos"/>
                <a:cs typeface="Aptos"/>
              </a:defRPr>
            </a:pPr>
            <a:r>
              <a:rPr sz="1350">
                <a:solidFill>
                  <a:srgbClr val="676A67"/>
                </a:solidFill>
                <a:latin typeface="Aptos"/>
                <a:ea typeface="Aptos"/>
                <a:cs typeface="Aptos"/>
              </a:rPr>
              <a:t>Matched y-y′ phase space; gray contours show representative Gaussian parameter throws.</a:t>
            </a:r>
          </a:p>
        </p:txBody>
      </p:sp>
      <p:sp>
        <p:nvSpPr>
          <p:cNvPr id="6" name="Rectangle 5">
            <a:extLst>
              <a:ext uri="{FF2B5EF4-FFF2-40B4-BE49-F238E27FC236}">
                <a16:creationId xmlns:a16="http://schemas.microsoft.com/office/drawing/2014/main" id="{EACA954D-2FEC-488D-888B-B6DCB312C43F}"/>
              </a:ext>
            </a:extLst>
          </p:cNvPr>
          <p:cNvSpPr>
            <a:spLocks noGrp="1"/>
          </p:cNvSpPr>
          <p:nvPr/>
        </p:nvSpPr>
        <p:spPr>
          <a:xfrm>
            <a:off x="1381125" y="5791200"/>
            <a:ext cx="9429750" cy="266700"/>
          </a:xfrm>
          <a:prstGeom prst="rect">
            <a:avLst/>
          </a:prstGeom>
          <a:noFill/>
          <a:ln w="0">
            <a:noFill/>
            <a:prstDash val="solid"/>
          </a:ln>
        </p:spPr>
        <p:txBody>
          <a:bodyPr/>
          <a:lstStyle/>
          <a:p>
            <a:pPr algn="ctr">
              <a:buNone/>
              <a:defRPr sz="1350" b="1">
                <a:solidFill>
                  <a:srgbClr val="00662C"/>
                </a:solidFill>
                <a:latin typeface="Aptos"/>
                <a:ea typeface="Aptos"/>
                <a:cs typeface="Aptos"/>
              </a:defRPr>
            </a:pPr>
            <a:r>
              <a:rPr sz="1350" b="1">
                <a:solidFill>
                  <a:srgbClr val="00662C"/>
                </a:solidFill>
                <a:latin typeface="Aptos"/>
                <a:ea typeface="Aptos"/>
                <a:cs typeface="Aptos"/>
              </a:rPr>
              <a:t>Visual sensitivity envelope, not a calibrated confidence region.</a:t>
            </a:r>
          </a:p>
        </p:txBody>
      </p:sp>
    </p:spTree>
    <p:extLst>
      <p:ext uri="{BB962C8B-B14F-4D97-AF65-F5344CB8AC3E}">
        <p14:creationId xmlns:p14="http://schemas.microsoft.com/office/powerpoint/2010/main" val="11484865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D636465-7101-49DE-8F47-8336DF1E4ECA}"/>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sz="2925" b="1">
                <a:solidFill>
                  <a:srgbClr val="373A36"/>
                </a:solidFill>
                <a:latin typeface="Aptos"/>
                <a:ea typeface="Aptos"/>
                <a:cs typeface="Aptos"/>
              </a:rPr>
              <a:t>BTF Diagnostics</a:t>
            </a:r>
          </a:p>
        </p:txBody>
      </p:sp>
      <p:pic>
        <p:nvPicPr>
          <p:cNvPr id="13" name="Picture 8"/>
          <p:cNvPicPr>
            <a:picLocks noChangeAspect="1"/>
          </p:cNvPicPr>
          <p:nvPr/>
        </p:nvPicPr>
        <p:blipFill>
          <a:blip r:embed="rId3"/>
          <a:stretch/>
        </p:blipFill>
        <p:spPr>
          <a:xfrm>
            <a:off x="2146822" y="1314450"/>
            <a:ext cx="7898357" cy="4095750"/>
          </a:xfrm>
          <a:prstGeom prst="rect">
            <a:avLst/>
          </a:prstGeom>
        </p:spPr>
      </p:pic>
      <p:sp>
        <p:nvSpPr>
          <p:cNvPr id="5" name="Rectangle 4">
            <a:extLst>
              <a:ext uri="{FF2B5EF4-FFF2-40B4-BE49-F238E27FC236}">
                <a16:creationId xmlns:a16="http://schemas.microsoft.com/office/drawing/2014/main" id="{B0DDEF20-7F04-4D98-9863-8BDD33FFB3E9}"/>
              </a:ext>
            </a:extLst>
          </p:cNvPr>
          <p:cNvSpPr>
            <a:spLocks noGrp="1"/>
          </p:cNvSpPr>
          <p:nvPr/>
        </p:nvSpPr>
        <p:spPr>
          <a:xfrm>
            <a:off x="1571625" y="5572125"/>
            <a:ext cx="9048750" cy="323850"/>
          </a:xfrm>
          <a:prstGeom prst="rect">
            <a:avLst/>
          </a:prstGeom>
          <a:noFill/>
          <a:ln w="0">
            <a:noFill/>
            <a:prstDash val="solid"/>
          </a:ln>
        </p:spPr>
        <p:txBody>
          <a:bodyPr/>
          <a:lstStyle/>
          <a:p>
            <a:pPr algn="ctr">
              <a:buNone/>
              <a:defRPr sz="1275">
                <a:solidFill>
                  <a:srgbClr val="676A67"/>
                </a:solidFill>
                <a:latin typeface="Aptos"/>
                <a:ea typeface="Aptos"/>
                <a:cs typeface="Aptos"/>
              </a:defRPr>
            </a:pPr>
            <a:r>
              <a:rPr sz="1275">
                <a:solidFill>
                  <a:srgbClr val="676A67"/>
                </a:solidFill>
                <a:latin typeface="Aptos"/>
                <a:ea typeface="Aptos"/>
                <a:cs typeface="Aptos"/>
              </a:rPr>
              <a:t>Slit pairs resolve transverse coordinates; the dispersive slit selects energy; the bunch-shape monitor resolves RF phase.</a:t>
            </a:r>
          </a:p>
        </p:txBody>
      </p:sp>
      <p:pic>
        <p:nvPicPr>
          <p:cNvPr id="15" name="Picture 63"/>
          <p:cNvPicPr>
            <a:picLocks noChangeAspect="1"/>
          </p:cNvPicPr>
          <p:nvPr/>
        </p:nvPicPr>
        <p:blipFill>
          <a:blip r:embed="rId4"/>
          <a:stretch/>
        </p:blipFill>
        <p:spPr>
          <a:xfrm>
            <a:off x="9210675" y="286294"/>
            <a:ext cx="2524125" cy="2524125"/>
          </a:xfrm>
          <a:prstGeom prst="rect">
            <a:avLst/>
          </a:prstGeom>
        </p:spPr>
      </p:pic>
      <p:sp>
        <p:nvSpPr>
          <p:cNvPr id="4" name="Rectangle 3">
            <a:extLst>
              <a:ext uri="{FF2B5EF4-FFF2-40B4-BE49-F238E27FC236}">
                <a16:creationId xmlns:a16="http://schemas.microsoft.com/office/drawing/2014/main" id="{3101C46D-43E3-6344-A898-1AE765A72609}"/>
              </a:ext>
            </a:extLst>
          </p:cNvPr>
          <p:cNvSpPr>
            <a:spLocks noGrp="1"/>
          </p:cNvSpPr>
          <p:nvPr/>
        </p:nvSpPr>
        <p:spPr>
          <a:xfrm>
            <a:off x="9182101" y="19050"/>
            <a:ext cx="2718288" cy="523894"/>
          </a:xfrm>
          <a:prstGeom prst="rect">
            <a:avLst/>
          </a:prstGeom>
          <a:noFill/>
          <a:ln w="0">
            <a:noFill/>
          </a:ln>
        </p:spPr>
        <p:txBody>
          <a:bodyPr lIns="91440" tIns="45720" rIns="91440" bIns="45720" anchor="t">
            <a:noAutofit/>
          </a:bodyPr>
          <a:lstStyle/>
          <a:p>
            <a:pPr algn="ctr">
              <a:buNone/>
              <a:defRPr sz="1200" b="1">
                <a:solidFill>
                  <a:srgbClr val="333333"/>
                </a:solidFill>
                <a:latin typeface="Aptos"/>
                <a:ea typeface="Aptos"/>
                <a:cs typeface="Aptos"/>
              </a:defRPr>
            </a:pPr>
            <a:r>
              <a:rPr sz="1200" b="1">
                <a:solidFill>
                  <a:srgbClr val="333333"/>
                </a:solidFill>
                <a:latin typeface="Aptos"/>
                <a:ea typeface="Aptos"/>
                <a:cs typeface="Aptos"/>
              </a:rPr>
              <a:t>z–ΔE</a:t>
            </a:r>
          </a:p>
        </p:txBody>
      </p:sp>
    </p:spTree>
    <p:extLst>
      <p:ext uri="{BB962C8B-B14F-4D97-AF65-F5344CB8AC3E}">
        <p14:creationId xmlns:p14="http://schemas.microsoft.com/office/powerpoint/2010/main" val="2052874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2E62943-8518-484E-9D50-91DD331BB0A2}"/>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sz="2925" b="1">
                <a:solidFill>
                  <a:srgbClr val="373A36"/>
                </a:solidFill>
                <a:latin typeface="Aptos"/>
                <a:ea typeface="Aptos"/>
                <a:cs typeface="Aptos"/>
              </a:rPr>
              <a:t>Measurement and model phase spaces</a:t>
            </a:r>
          </a:p>
        </p:txBody>
      </p:sp>
      <p:pic>
        <p:nvPicPr>
          <p:cNvPr id="12" name="Picture 8"/>
          <p:cNvPicPr>
            <a:picLocks noChangeAspect="1"/>
          </p:cNvPicPr>
          <p:nvPr/>
        </p:nvPicPr>
        <p:blipFill>
          <a:blip r:embed="rId3"/>
          <a:stretch/>
        </p:blipFill>
        <p:spPr>
          <a:xfrm>
            <a:off x="1469136" y="1028700"/>
            <a:ext cx="9253728" cy="5029200"/>
          </a:xfrm>
          <a:prstGeom prst="rect">
            <a:avLst/>
          </a:prstGeom>
        </p:spPr>
      </p:pic>
      <p:sp>
        <p:nvSpPr>
          <p:cNvPr id="5" name="Rectangle 4">
            <a:extLst>
              <a:ext uri="{FF2B5EF4-FFF2-40B4-BE49-F238E27FC236}">
                <a16:creationId xmlns:a16="http://schemas.microsoft.com/office/drawing/2014/main" id="{E1C59087-DF90-461A-9281-31C084E78F17}"/>
              </a:ext>
            </a:extLst>
          </p:cNvPr>
          <p:cNvSpPr>
            <a:spLocks noGrp="1"/>
          </p:cNvSpPr>
          <p:nvPr/>
        </p:nvSpPr>
        <p:spPr>
          <a:xfrm>
            <a:off x="952500" y="6019800"/>
            <a:ext cx="10287000" cy="228600"/>
          </a:xfrm>
          <a:prstGeom prst="rect">
            <a:avLst/>
          </a:prstGeom>
          <a:noFill/>
          <a:ln w="0">
            <a:noFill/>
            <a:prstDash val="solid"/>
          </a:ln>
        </p:spPr>
        <p:txBody>
          <a:bodyPr/>
          <a:lstStyle/>
          <a:p>
            <a:pPr algn="ctr">
              <a:buNone/>
              <a:defRPr sz="1200">
                <a:solidFill>
                  <a:srgbClr val="676A67"/>
                </a:solidFill>
                <a:latin typeface="Aptos"/>
                <a:ea typeface="Aptos"/>
                <a:cs typeface="Aptos"/>
              </a:defRPr>
            </a:pPr>
            <a:r>
              <a:rPr sz="1200">
                <a:solidFill>
                  <a:srgbClr val="676A67"/>
                </a:solidFill>
                <a:latin typeface="Aptos"/>
                <a:ea typeface="Aptos"/>
                <a:cs typeface="Aptos"/>
              </a:rPr>
              <a:t>Cyan contours: log10(f / fmax) = −0.05, −1, −2, −3, −4.</a:t>
            </a:r>
          </a:p>
        </p:txBody>
      </p:sp>
    </p:spTree>
    <p:extLst>
      <p:ext uri="{BB962C8B-B14F-4D97-AF65-F5344CB8AC3E}">
        <p14:creationId xmlns:p14="http://schemas.microsoft.com/office/powerpoint/2010/main" val="3265275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2E62943-8518-484E-9D50-91DD331BB0A2}"/>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sz="2925" b="1">
                <a:solidFill>
                  <a:srgbClr val="373A36"/>
                </a:solidFill>
                <a:latin typeface="Aptos"/>
                <a:ea typeface="Aptos"/>
                <a:cs typeface="Aptos"/>
              </a:rPr>
              <a:t>RMS beam sizes along the BTF</a:t>
            </a:r>
          </a:p>
        </p:txBody>
      </p:sp>
      <p:pic>
        <p:nvPicPr>
          <p:cNvPr id="16" name="Picture 8"/>
          <p:cNvPicPr>
            <a:picLocks noChangeAspect="1"/>
          </p:cNvPicPr>
          <p:nvPr/>
        </p:nvPicPr>
        <p:blipFill>
          <a:blip r:embed="rId3"/>
          <a:stretch/>
        </p:blipFill>
        <p:spPr>
          <a:xfrm>
            <a:off x="1469136" y="1028700"/>
            <a:ext cx="9253728" cy="5029200"/>
          </a:xfrm>
          <a:prstGeom prst="rect">
            <a:avLst/>
          </a:prstGeom>
        </p:spPr>
      </p:pic>
      <p:sp>
        <p:nvSpPr>
          <p:cNvPr id="5" name="Rectangle 4">
            <a:extLst>
              <a:ext uri="{FF2B5EF4-FFF2-40B4-BE49-F238E27FC236}">
                <a16:creationId xmlns:a16="http://schemas.microsoft.com/office/drawing/2014/main" id="{E1C59087-DF90-461A-9281-31C084E78F17}"/>
              </a:ext>
            </a:extLst>
          </p:cNvPr>
          <p:cNvSpPr>
            <a:spLocks noGrp="1"/>
          </p:cNvSpPr>
          <p:nvPr/>
        </p:nvSpPr>
        <p:spPr>
          <a:xfrm>
            <a:off x="952500" y="6019800"/>
            <a:ext cx="10287000" cy="228600"/>
          </a:xfrm>
          <a:prstGeom prst="rect">
            <a:avLst/>
          </a:prstGeom>
          <a:noFill/>
          <a:ln w="0">
            <a:noFill/>
            <a:prstDash val="solid"/>
          </a:ln>
        </p:spPr>
        <p:txBody>
          <a:bodyPr/>
          <a:lstStyle/>
          <a:p>
            <a:pPr algn="ctr">
              <a:buNone/>
              <a:defRPr sz="1200">
                <a:solidFill>
                  <a:srgbClr val="676A67"/>
                </a:solidFill>
                <a:latin typeface="Aptos"/>
                <a:ea typeface="Aptos"/>
                <a:cs typeface="Aptos"/>
              </a:defRPr>
            </a:pPr>
            <a:r>
              <a:rPr sz="1200">
                <a:solidFill>
                  <a:srgbClr val="676A67"/>
                </a:solidFill>
                <a:latin typeface="Aptos"/>
                <a:ea typeface="Aptos"/>
                <a:cs typeface="Aptos"/>
              </a:rPr>
              <a:t>All-soft-edge PyORBIT model for matched, α = 5, and α = 10 optics.</a:t>
            </a:r>
          </a:p>
        </p:txBody>
      </p:sp>
      <p:sp>
        <p:nvSpPr>
          <p:cNvPr id="9" name="Rectangle 8">
            <a:extLst>
              <a:ext uri="{FF2B5EF4-FFF2-40B4-BE49-F238E27FC236}">
                <a16:creationId xmlns:a16="http://schemas.microsoft.com/office/drawing/2014/main" id="{B0BC9924-1564-4B03-BA81-12ED014713A6}"/>
              </a:ext>
            </a:extLst>
          </p:cNvPr>
          <p:cNvSpPr>
            <a:spLocks noGrp="1"/>
          </p:cNvSpPr>
          <p:nvPr/>
        </p:nvSpPr>
        <p:spPr>
          <a:xfrm>
            <a:off x="1381125" y="990600"/>
            <a:ext cx="9429750" cy="5029200"/>
          </a:xfrm>
          <a:prstGeom prst="rect">
            <a:avLst/>
          </a:prstGeom>
          <a:solidFill>
            <a:srgbClr val="FFFFFF"/>
          </a:solidFill>
          <a:ln w="0">
            <a:noFill/>
          </a:ln>
        </p:spPr>
        <p:txBody>
          <a:bodyPr/>
          <a:lstStyle/>
          <a:p>
            <a:endParaRPr/>
          </a:p>
        </p:txBody>
      </p:sp>
      <p:pic>
        <p:nvPicPr>
          <p:cNvPr id="19" name="Picture 18"/>
          <p:cNvPicPr>
            <a:picLocks noChangeAspect="1"/>
          </p:cNvPicPr>
          <p:nvPr/>
        </p:nvPicPr>
        <p:blipFill>
          <a:blip r:embed="rId4"/>
          <a:stretch/>
        </p:blipFill>
        <p:spPr>
          <a:xfrm>
            <a:off x="781050" y="1505383"/>
            <a:ext cx="10629900" cy="3704359"/>
          </a:xfrm>
          <a:prstGeom prst="rect">
            <a:avLst/>
          </a:prstGeom>
        </p:spPr>
      </p:pic>
    </p:spTree>
    <p:extLst>
      <p:ext uri="{BB962C8B-B14F-4D97-AF65-F5344CB8AC3E}">
        <p14:creationId xmlns:p14="http://schemas.microsoft.com/office/powerpoint/2010/main" val="5771819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2E62943-8518-484E-9D50-91DD331BB0A2}"/>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lang="en-US" sz="2925" b="1" dirty="0">
                <a:solidFill>
                  <a:srgbClr val="373A36"/>
                </a:solidFill>
                <a:latin typeface="Aptos"/>
                <a:ea typeface="Aptos"/>
                <a:cs typeface="Aptos"/>
              </a:rPr>
              <a:t>Hard Profiles w/ SC</a:t>
            </a:r>
            <a:endParaRPr sz="2925" b="1" dirty="0">
              <a:solidFill>
                <a:srgbClr val="373A36"/>
              </a:solidFill>
              <a:latin typeface="Aptos"/>
              <a:ea typeface="Aptos"/>
              <a:cs typeface="Aptos"/>
            </a:endParaRPr>
          </a:p>
        </p:txBody>
      </p:sp>
      <p:pic>
        <p:nvPicPr>
          <p:cNvPr id="17" name="Picture 8"/>
          <p:cNvPicPr>
            <a:picLocks noChangeAspect="1"/>
          </p:cNvPicPr>
          <p:nvPr/>
        </p:nvPicPr>
        <p:blipFill>
          <a:blip r:embed="rId3"/>
          <a:stretch/>
        </p:blipFill>
        <p:spPr>
          <a:xfrm>
            <a:off x="1469136" y="1028700"/>
            <a:ext cx="9253728" cy="5029200"/>
          </a:xfrm>
          <a:prstGeom prst="rect">
            <a:avLst/>
          </a:prstGeom>
        </p:spPr>
      </p:pic>
      <p:sp>
        <p:nvSpPr>
          <p:cNvPr id="5" name="Rectangle 4">
            <a:extLst>
              <a:ext uri="{FF2B5EF4-FFF2-40B4-BE49-F238E27FC236}">
                <a16:creationId xmlns:a16="http://schemas.microsoft.com/office/drawing/2014/main" id="{E1C59087-DF90-461A-9281-31C084E78F17}"/>
              </a:ext>
            </a:extLst>
          </p:cNvPr>
          <p:cNvSpPr>
            <a:spLocks noGrp="1"/>
          </p:cNvSpPr>
          <p:nvPr/>
        </p:nvSpPr>
        <p:spPr>
          <a:xfrm>
            <a:off x="952500" y="6019800"/>
            <a:ext cx="10287000" cy="228600"/>
          </a:xfrm>
          <a:prstGeom prst="rect">
            <a:avLst/>
          </a:prstGeom>
          <a:noFill/>
          <a:ln w="0">
            <a:noFill/>
            <a:prstDash val="solid"/>
          </a:ln>
        </p:spPr>
        <p:txBody>
          <a:bodyPr/>
          <a:lstStyle/>
          <a:p>
            <a:pPr algn="ctr">
              <a:buNone/>
              <a:defRPr sz="1200">
                <a:solidFill>
                  <a:srgbClr val="676A67"/>
                </a:solidFill>
                <a:latin typeface="Aptos"/>
                <a:ea typeface="Aptos"/>
                <a:cs typeface="Aptos"/>
              </a:defRPr>
            </a:pPr>
            <a:r>
              <a:rPr sz="1200">
                <a:solidFill>
                  <a:srgbClr val="676A67"/>
                </a:solidFill>
                <a:latin typeface="Aptos"/>
                <a:ea typeface="Aptos"/>
                <a:cs typeface="Aptos"/>
              </a:rPr>
              <a:t>Hard-edge optics remove the soft-field-profile difference. Residual outer-contour differences remain.</a:t>
            </a:r>
          </a:p>
        </p:txBody>
      </p:sp>
      <p:sp>
        <p:nvSpPr>
          <p:cNvPr id="9" name="Rectangle 8">
            <a:extLst>
              <a:ext uri="{FF2B5EF4-FFF2-40B4-BE49-F238E27FC236}">
                <a16:creationId xmlns:a16="http://schemas.microsoft.com/office/drawing/2014/main" id="{B0BC9924-1564-4B03-BA81-12ED014713A6}"/>
              </a:ext>
            </a:extLst>
          </p:cNvPr>
          <p:cNvSpPr>
            <a:spLocks noGrp="1"/>
          </p:cNvSpPr>
          <p:nvPr/>
        </p:nvSpPr>
        <p:spPr>
          <a:xfrm>
            <a:off x="1381125" y="990600"/>
            <a:ext cx="9429750" cy="5029200"/>
          </a:xfrm>
          <a:prstGeom prst="rect">
            <a:avLst/>
          </a:prstGeom>
          <a:solidFill>
            <a:srgbClr val="FFFFFF"/>
          </a:solidFill>
          <a:ln w="0">
            <a:noFill/>
          </a:ln>
        </p:spPr>
        <p:txBody>
          <a:bodyPr/>
          <a:lstStyle/>
          <a:p>
            <a:endParaRPr/>
          </a:p>
        </p:txBody>
      </p:sp>
      <p:pic>
        <p:nvPicPr>
          <p:cNvPr id="20" name="Picture 18"/>
          <p:cNvPicPr>
            <a:picLocks noChangeAspect="1"/>
          </p:cNvPicPr>
          <p:nvPr/>
        </p:nvPicPr>
        <p:blipFill>
          <a:blip r:embed="rId4"/>
          <a:stretch/>
        </p:blipFill>
        <p:spPr>
          <a:xfrm>
            <a:off x="781050" y="1505383"/>
            <a:ext cx="10629900" cy="3704359"/>
          </a:xfrm>
          <a:prstGeom prst="rect">
            <a:avLst/>
          </a:prstGeom>
        </p:spPr>
      </p:pic>
      <p:pic>
        <p:nvPicPr>
          <p:cNvPr id="21" name="Picture 20"/>
          <p:cNvPicPr>
            <a:picLocks noChangeAspect="1"/>
          </p:cNvPicPr>
          <p:nvPr/>
        </p:nvPicPr>
        <p:blipFill>
          <a:blip r:embed="rId5"/>
          <a:stretch/>
        </p:blipFill>
        <p:spPr>
          <a:xfrm>
            <a:off x="666750" y="1123950"/>
            <a:ext cx="10858500" cy="4591050"/>
          </a:xfrm>
          <a:prstGeom prst="rect">
            <a:avLst/>
          </a:prstGeom>
        </p:spPr>
      </p:pic>
    </p:spTree>
    <p:extLst>
      <p:ext uri="{BB962C8B-B14F-4D97-AF65-F5344CB8AC3E}">
        <p14:creationId xmlns:p14="http://schemas.microsoft.com/office/powerpoint/2010/main" val="437593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2E62943-8518-484E-9D50-91DD331BB0A2}"/>
              </a:ext>
            </a:extLst>
          </p:cNvPr>
          <p:cNvSpPr>
            <a:spLocks noGrp="1"/>
          </p:cNvSpPr>
          <p:nvPr/>
        </p:nvSpPr>
        <p:spPr>
          <a:xfrm>
            <a:off x="685800" y="457200"/>
            <a:ext cx="10820400" cy="523875"/>
          </a:xfrm>
          <a:prstGeom prst="rect">
            <a:avLst/>
          </a:prstGeom>
          <a:noFill/>
          <a:ln w="0">
            <a:noFill/>
            <a:prstDash val="solid"/>
          </a:ln>
        </p:spPr>
        <p:txBody>
          <a:bodyPr/>
          <a:lstStyle/>
          <a:p>
            <a:pPr>
              <a:buNone/>
              <a:defRPr sz="2925" b="1">
                <a:solidFill>
                  <a:srgbClr val="373A36"/>
                </a:solidFill>
                <a:latin typeface="Aptos"/>
                <a:ea typeface="Aptos"/>
                <a:cs typeface="Aptos"/>
              </a:defRPr>
            </a:pPr>
            <a:r>
              <a:rPr lang="en-US" sz="2925" b="1" dirty="0">
                <a:solidFill>
                  <a:srgbClr val="373A36"/>
                </a:solidFill>
                <a:latin typeface="Aptos"/>
                <a:ea typeface="Aptos"/>
                <a:cs typeface="Aptos"/>
              </a:rPr>
              <a:t>Hard profiles w/o SC</a:t>
            </a:r>
            <a:endParaRPr sz="2925" b="1" dirty="0">
              <a:solidFill>
                <a:srgbClr val="373A36"/>
              </a:solidFill>
              <a:latin typeface="Aptos"/>
              <a:ea typeface="Aptos"/>
              <a:cs typeface="Aptos"/>
            </a:endParaRPr>
          </a:p>
        </p:txBody>
      </p:sp>
      <p:pic>
        <p:nvPicPr>
          <p:cNvPr id="17" name="Picture 8"/>
          <p:cNvPicPr>
            <a:picLocks noChangeAspect="1"/>
          </p:cNvPicPr>
          <p:nvPr/>
        </p:nvPicPr>
        <p:blipFill>
          <a:blip r:embed="rId3"/>
          <a:stretch/>
        </p:blipFill>
        <p:spPr>
          <a:xfrm>
            <a:off x="1469136" y="1028700"/>
            <a:ext cx="9253728" cy="5029200"/>
          </a:xfrm>
          <a:prstGeom prst="rect">
            <a:avLst/>
          </a:prstGeom>
        </p:spPr>
      </p:pic>
      <p:sp>
        <p:nvSpPr>
          <p:cNvPr id="5" name="Rectangle 4">
            <a:extLst>
              <a:ext uri="{FF2B5EF4-FFF2-40B4-BE49-F238E27FC236}">
                <a16:creationId xmlns:a16="http://schemas.microsoft.com/office/drawing/2014/main" id="{E1C59087-DF90-461A-9281-31C084E78F17}"/>
              </a:ext>
            </a:extLst>
          </p:cNvPr>
          <p:cNvSpPr>
            <a:spLocks noGrp="1"/>
          </p:cNvSpPr>
          <p:nvPr/>
        </p:nvSpPr>
        <p:spPr>
          <a:xfrm>
            <a:off x="952500" y="6019800"/>
            <a:ext cx="10287000" cy="228600"/>
          </a:xfrm>
          <a:prstGeom prst="rect">
            <a:avLst/>
          </a:prstGeom>
          <a:noFill/>
          <a:ln w="0">
            <a:noFill/>
            <a:prstDash val="solid"/>
          </a:ln>
        </p:spPr>
        <p:txBody>
          <a:bodyPr/>
          <a:lstStyle/>
          <a:p>
            <a:pPr algn="ctr">
              <a:buNone/>
              <a:defRPr sz="1200">
                <a:solidFill>
                  <a:srgbClr val="676A67"/>
                </a:solidFill>
                <a:latin typeface="Aptos"/>
                <a:ea typeface="Aptos"/>
                <a:cs typeface="Aptos"/>
              </a:defRPr>
            </a:pPr>
            <a:r>
              <a:rPr sz="1200" dirty="0">
                <a:solidFill>
                  <a:srgbClr val="676A67"/>
                </a:solidFill>
                <a:latin typeface="Aptos"/>
                <a:ea typeface="Aptos"/>
                <a:cs typeface="Aptos"/>
              </a:rPr>
              <a:t>Contour differences remain without the space-charge solve, so space charge is not their sole source.</a:t>
            </a:r>
          </a:p>
        </p:txBody>
      </p:sp>
      <p:pic>
        <p:nvPicPr>
          <p:cNvPr id="20" name="Picture 18"/>
          <p:cNvPicPr>
            <a:picLocks noChangeAspect="1"/>
          </p:cNvPicPr>
          <p:nvPr/>
        </p:nvPicPr>
        <p:blipFill>
          <a:blip r:embed="rId4"/>
          <a:stretch/>
        </p:blipFill>
        <p:spPr>
          <a:xfrm>
            <a:off x="781050" y="1505383"/>
            <a:ext cx="10629900" cy="3704359"/>
          </a:xfrm>
          <a:prstGeom prst="rect">
            <a:avLst/>
          </a:prstGeom>
        </p:spPr>
      </p:pic>
      <p:pic>
        <p:nvPicPr>
          <p:cNvPr id="21" name="Picture 20"/>
          <p:cNvPicPr>
            <a:picLocks noChangeAspect="1"/>
          </p:cNvPicPr>
          <p:nvPr/>
        </p:nvPicPr>
        <p:blipFill>
          <a:blip r:embed="rId5"/>
          <a:stretch/>
        </p:blipFill>
        <p:spPr>
          <a:xfrm>
            <a:off x="666750" y="1123950"/>
            <a:ext cx="10858500" cy="4591050"/>
          </a:xfrm>
          <a:prstGeom prst="rect">
            <a:avLst/>
          </a:prstGeom>
        </p:spPr>
      </p:pic>
    </p:spTree>
    <p:extLst>
      <p:ext uri="{BB962C8B-B14F-4D97-AF65-F5344CB8AC3E}">
        <p14:creationId xmlns:p14="http://schemas.microsoft.com/office/powerpoint/2010/main" val="42148922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16DDC-A7E6-401C-2FE4-70D4A3D5C24E}"/>
              </a:ext>
            </a:extLst>
          </p:cNvPr>
          <p:cNvSpPr>
            <a:spLocks noGrp="1"/>
          </p:cNvSpPr>
          <p:nvPr>
            <p:ph type="title"/>
          </p:nvPr>
        </p:nvSpPr>
        <p:spPr>
          <a:xfrm>
            <a:off x="429767" y="274320"/>
            <a:ext cx="8488946" cy="539496"/>
          </a:xfrm>
        </p:spPr>
        <p:txBody>
          <a:bodyPr/>
          <a:lstStyle/>
          <a:p>
            <a:r>
              <a:rPr lang="en-US" dirty="0"/>
              <a:t>6D bunch predicted to have small effect</a:t>
            </a:r>
          </a:p>
        </p:txBody>
      </p:sp>
      <p:grpSp>
        <p:nvGrpSpPr>
          <p:cNvPr id="9" name="Group 8">
            <a:extLst>
              <a:ext uri="{FF2B5EF4-FFF2-40B4-BE49-F238E27FC236}">
                <a16:creationId xmlns:a16="http://schemas.microsoft.com/office/drawing/2014/main" id="{0C4550A0-FE1E-D66B-9642-61D818B51A52}"/>
              </a:ext>
            </a:extLst>
          </p:cNvPr>
          <p:cNvGrpSpPr/>
          <p:nvPr/>
        </p:nvGrpSpPr>
        <p:grpSpPr>
          <a:xfrm>
            <a:off x="9474080" y="76729"/>
            <a:ext cx="2946522" cy="1284899"/>
            <a:chOff x="9474080" y="76729"/>
            <a:chExt cx="2946522" cy="1284899"/>
          </a:xfrm>
        </p:grpSpPr>
        <p:sp>
          <p:nvSpPr>
            <p:cNvPr id="10" name="Rectangle: Rounded Corners 9">
              <a:extLst>
                <a:ext uri="{FF2B5EF4-FFF2-40B4-BE49-F238E27FC236}">
                  <a16:creationId xmlns:a16="http://schemas.microsoft.com/office/drawing/2014/main" id="{6932ACE3-C6BF-64D3-41BB-612E3B56E388}"/>
                </a:ext>
              </a:extLst>
            </p:cNvPr>
            <p:cNvSpPr/>
            <p:nvPr/>
          </p:nvSpPr>
          <p:spPr>
            <a:xfrm>
              <a:off x="9474080" y="76729"/>
              <a:ext cx="2946519" cy="350560"/>
            </a:xfrm>
            <a:prstGeom prst="roundRect">
              <a:avLst/>
            </a:prstGeom>
            <a:solidFill>
              <a:schemeClr val="accent2"/>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Initial bunch</a:t>
              </a:r>
            </a:p>
          </p:txBody>
        </p:sp>
        <p:sp>
          <p:nvSpPr>
            <p:cNvPr id="11" name="Rectangle: Rounded Corners 10">
              <a:extLst>
                <a:ext uri="{FF2B5EF4-FFF2-40B4-BE49-F238E27FC236}">
                  <a16:creationId xmlns:a16="http://schemas.microsoft.com/office/drawing/2014/main" id="{9E8B8902-9008-3E41-5906-1B1B8D7DEFA7}"/>
                </a:ext>
              </a:extLst>
            </p:cNvPr>
            <p:cNvSpPr/>
            <p:nvPr/>
          </p:nvSpPr>
          <p:spPr>
            <a:xfrm>
              <a:off x="9474083" y="543681"/>
              <a:ext cx="2946519" cy="350560"/>
            </a:xfrm>
            <a:prstGeom prst="roundRect">
              <a:avLst/>
            </a:prstGeom>
            <a:solidFill>
              <a:schemeClr val="bg1">
                <a:lumMod val="75000"/>
              </a:scheme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Quadrupoles</a:t>
              </a:r>
            </a:p>
          </p:txBody>
        </p:sp>
        <p:sp>
          <p:nvSpPr>
            <p:cNvPr id="12" name="Rectangle: Rounded Corners 11">
              <a:extLst>
                <a:ext uri="{FF2B5EF4-FFF2-40B4-BE49-F238E27FC236}">
                  <a16:creationId xmlns:a16="http://schemas.microsoft.com/office/drawing/2014/main" id="{526E7CAB-02A2-E0BA-C5AB-4B18D09197A3}"/>
                </a:ext>
              </a:extLst>
            </p:cNvPr>
            <p:cNvSpPr/>
            <p:nvPr/>
          </p:nvSpPr>
          <p:spPr>
            <a:xfrm>
              <a:off x="9474082" y="1011068"/>
              <a:ext cx="2946519" cy="350560"/>
            </a:xfrm>
            <a:prstGeom prst="roundRect">
              <a:avLst/>
            </a:prstGeom>
            <a:solidFill>
              <a:schemeClr val="bg1">
                <a:lumMod val="75000"/>
              </a:scheme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Dynamics</a:t>
              </a:r>
            </a:p>
          </p:txBody>
        </p:sp>
      </p:grpSp>
      <p:pic>
        <p:nvPicPr>
          <p:cNvPr id="14" name="Picture 13" descr="A diagram of a fruit&#10;&#10;Description automatically generated with medium confidence">
            <a:extLst>
              <a:ext uri="{FF2B5EF4-FFF2-40B4-BE49-F238E27FC236}">
                <a16:creationId xmlns:a16="http://schemas.microsoft.com/office/drawing/2014/main" id="{E99C88E6-17E7-76DF-3E3F-B15F2E49CA8F}"/>
              </a:ext>
            </a:extLst>
          </p:cNvPr>
          <p:cNvPicPr>
            <a:picLocks noChangeAspect="1"/>
          </p:cNvPicPr>
          <p:nvPr/>
        </p:nvPicPr>
        <p:blipFill rotWithShape="1">
          <a:blip r:embed="rId2"/>
          <a:srcRect l="50000"/>
          <a:stretch/>
        </p:blipFill>
        <p:spPr>
          <a:xfrm>
            <a:off x="3215368" y="2412794"/>
            <a:ext cx="4022199" cy="3673049"/>
          </a:xfrm>
          <a:prstGeom prst="rect">
            <a:avLst/>
          </a:prstGeom>
        </p:spPr>
      </p:pic>
      <p:sp>
        <p:nvSpPr>
          <p:cNvPr id="16" name="TextBox 15">
            <a:extLst>
              <a:ext uri="{FF2B5EF4-FFF2-40B4-BE49-F238E27FC236}">
                <a16:creationId xmlns:a16="http://schemas.microsoft.com/office/drawing/2014/main" id="{D0AE4E38-5559-2F71-4533-E86EDAB4C74C}"/>
              </a:ext>
            </a:extLst>
          </p:cNvPr>
          <p:cNvSpPr txBox="1"/>
          <p:nvPr/>
        </p:nvSpPr>
        <p:spPr>
          <a:xfrm>
            <a:off x="3100889" y="6101241"/>
            <a:ext cx="7144118" cy="258532"/>
          </a:xfrm>
          <a:prstGeom prst="rect">
            <a:avLst/>
          </a:prstGeom>
          <a:noFill/>
        </p:spPr>
        <p:txBody>
          <a:bodyPr wrap="square" rtlCol="0">
            <a:spAutoFit/>
          </a:bodyPr>
          <a:lstStyle/>
          <a:p>
            <a:pPr algn="l">
              <a:lnSpc>
                <a:spcPct val="90000"/>
              </a:lnSpc>
            </a:pPr>
            <a:r>
              <a:rPr lang="en-US" sz="1200" dirty="0">
                <a:latin typeface="+mn-lt"/>
              </a:rPr>
              <a:t>Hoover et al, High Brightness Workshop, CERN (Oct 2023)</a:t>
            </a:r>
          </a:p>
        </p:txBody>
      </p:sp>
      <p:sp>
        <p:nvSpPr>
          <p:cNvPr id="17" name="TextBox 16">
            <a:extLst>
              <a:ext uri="{FF2B5EF4-FFF2-40B4-BE49-F238E27FC236}">
                <a16:creationId xmlns:a16="http://schemas.microsoft.com/office/drawing/2014/main" id="{1F4A1252-3FB7-3A6A-B135-0F9145DE1494}"/>
              </a:ext>
            </a:extLst>
          </p:cNvPr>
          <p:cNvSpPr txBox="1"/>
          <p:nvPr/>
        </p:nvSpPr>
        <p:spPr>
          <a:xfrm>
            <a:off x="3379398" y="1803454"/>
            <a:ext cx="4934423" cy="535531"/>
          </a:xfrm>
          <a:prstGeom prst="rect">
            <a:avLst/>
          </a:prstGeom>
          <a:noFill/>
        </p:spPr>
        <p:txBody>
          <a:bodyPr wrap="square" rtlCol="0">
            <a:spAutoFit/>
          </a:bodyPr>
          <a:lstStyle/>
          <a:p>
            <a:pPr algn="l">
              <a:lnSpc>
                <a:spcPct val="90000"/>
              </a:lnSpc>
            </a:pPr>
            <a:r>
              <a:rPr lang="en-US" sz="1600" dirty="0">
                <a:latin typeface="+mn-lt"/>
              </a:rPr>
              <a:t>Beam distribution (1D profiles) evolving </a:t>
            </a:r>
            <a:r>
              <a:rPr lang="en-US" sz="1600" dirty="0">
                <a:solidFill>
                  <a:srgbClr val="0070C0"/>
                </a:solidFill>
                <a:latin typeface="+mn-lt"/>
              </a:rPr>
              <a:t>with</a:t>
            </a:r>
            <a:r>
              <a:rPr lang="en-US" sz="1600" dirty="0">
                <a:latin typeface="+mn-lt"/>
              </a:rPr>
              <a:t>/</a:t>
            </a:r>
            <a:r>
              <a:rPr lang="en-US" sz="1600" dirty="0">
                <a:solidFill>
                  <a:srgbClr val="FF0000"/>
                </a:solidFill>
                <a:latin typeface="+mn-lt"/>
              </a:rPr>
              <a:t>without</a:t>
            </a:r>
            <a:r>
              <a:rPr lang="en-US" sz="1600" dirty="0">
                <a:latin typeface="+mn-lt"/>
              </a:rPr>
              <a:t> full 6D beam (simulated):</a:t>
            </a:r>
          </a:p>
        </p:txBody>
      </p:sp>
      <p:sp>
        <p:nvSpPr>
          <p:cNvPr id="18" name="TextBox 17">
            <a:extLst>
              <a:ext uri="{FF2B5EF4-FFF2-40B4-BE49-F238E27FC236}">
                <a16:creationId xmlns:a16="http://schemas.microsoft.com/office/drawing/2014/main" id="{B7602EC5-E6AA-E424-FEAC-677D2875042A}"/>
              </a:ext>
            </a:extLst>
          </p:cNvPr>
          <p:cNvSpPr txBox="1"/>
          <p:nvPr/>
        </p:nvSpPr>
        <p:spPr>
          <a:xfrm>
            <a:off x="469595" y="909639"/>
            <a:ext cx="7717554" cy="590931"/>
          </a:xfrm>
          <a:prstGeom prst="rect">
            <a:avLst/>
          </a:prstGeom>
          <a:noFill/>
        </p:spPr>
        <p:txBody>
          <a:bodyPr wrap="square" rtlCol="0">
            <a:spAutoFit/>
          </a:bodyPr>
          <a:lstStyle/>
          <a:p>
            <a:pPr algn="l">
              <a:lnSpc>
                <a:spcPct val="90000"/>
              </a:lnSpc>
            </a:pPr>
            <a:r>
              <a:rPr lang="en-US" dirty="0">
                <a:latin typeface="+mn-lt"/>
              </a:rPr>
              <a:t>As inferred from simulations with PARMTEQ initial bunch. We have never tracked a bunch based on full-and-direct 6D measurement!</a:t>
            </a:r>
          </a:p>
        </p:txBody>
      </p:sp>
      <p:sp>
        <p:nvSpPr>
          <p:cNvPr id="3" name="TextBox 2">
            <a:extLst>
              <a:ext uri="{FF2B5EF4-FFF2-40B4-BE49-F238E27FC236}">
                <a16:creationId xmlns:a16="http://schemas.microsoft.com/office/drawing/2014/main" id="{672A8EEB-EC33-1F22-B3F1-49B1E7824F7F}"/>
              </a:ext>
            </a:extLst>
          </p:cNvPr>
          <p:cNvSpPr txBox="1"/>
          <p:nvPr/>
        </p:nvSpPr>
        <p:spPr>
          <a:xfrm>
            <a:off x="1607963" y="4771307"/>
            <a:ext cx="1860627" cy="590931"/>
          </a:xfrm>
          <a:prstGeom prst="rect">
            <a:avLst/>
          </a:prstGeom>
          <a:noFill/>
        </p:spPr>
        <p:txBody>
          <a:bodyPr wrap="square" rtlCol="0">
            <a:spAutoFit/>
          </a:bodyPr>
          <a:lstStyle/>
          <a:p>
            <a:pPr algn="r">
              <a:lnSpc>
                <a:spcPct val="90000"/>
              </a:lnSpc>
            </a:pPr>
            <a:r>
              <a:rPr lang="en-US" dirty="0">
                <a:solidFill>
                  <a:schemeClr val="bg1">
                    <a:lumMod val="50000"/>
                  </a:schemeClr>
                </a:solidFill>
                <a:latin typeface="Cambria Math" panose="02040503050406030204" pitchFamily="18" charset="0"/>
                <a:ea typeface="Cambria Math" panose="02040503050406030204" pitchFamily="18" charset="0"/>
              </a:rPr>
              <a:t>10</a:t>
            </a:r>
            <a:r>
              <a:rPr lang="en-US" baseline="30000" dirty="0">
                <a:solidFill>
                  <a:schemeClr val="bg1">
                    <a:lumMod val="50000"/>
                  </a:schemeClr>
                </a:solidFill>
                <a:latin typeface="Cambria Math" panose="02040503050406030204" pitchFamily="18" charset="0"/>
                <a:ea typeface="Cambria Math" panose="02040503050406030204" pitchFamily="18" charset="0"/>
              </a:rPr>
              <a:t>-7</a:t>
            </a:r>
            <a:r>
              <a:rPr lang="en-US" dirty="0">
                <a:solidFill>
                  <a:schemeClr val="bg1">
                    <a:lumMod val="50000"/>
                  </a:schemeClr>
                </a:solidFill>
                <a:latin typeface="Cambria Math" panose="02040503050406030204" pitchFamily="18" charset="0"/>
                <a:ea typeface="Cambria Math" panose="02040503050406030204" pitchFamily="18" charset="0"/>
              </a:rPr>
              <a:t> (~99.99999%)</a:t>
            </a:r>
          </a:p>
        </p:txBody>
      </p:sp>
      <p:cxnSp>
        <p:nvCxnSpPr>
          <p:cNvPr id="6" name="Straight Connector 5">
            <a:extLst>
              <a:ext uri="{FF2B5EF4-FFF2-40B4-BE49-F238E27FC236}">
                <a16:creationId xmlns:a16="http://schemas.microsoft.com/office/drawing/2014/main" id="{79102DC8-F353-7A80-B637-138DB93AE456}"/>
              </a:ext>
            </a:extLst>
          </p:cNvPr>
          <p:cNvCxnSpPr>
            <a:cxnSpLocks/>
          </p:cNvCxnSpPr>
          <p:nvPr/>
        </p:nvCxnSpPr>
        <p:spPr>
          <a:xfrm flipH="1">
            <a:off x="3457360" y="4771307"/>
            <a:ext cx="871012" cy="130319"/>
          </a:xfrm>
          <a:prstGeom prst="line">
            <a:avLst/>
          </a:prstGeom>
          <a:ln>
            <a:solidFill>
              <a:srgbClr val="AEB0AF"/>
            </a:solidFill>
          </a:ln>
        </p:spPr>
        <p:style>
          <a:lnRef idx="1">
            <a:schemeClr val="dk1"/>
          </a:lnRef>
          <a:fillRef idx="0">
            <a:schemeClr val="dk1"/>
          </a:fillRef>
          <a:effectRef idx="0">
            <a:schemeClr val="dk1"/>
          </a:effectRef>
          <a:fontRef idx="minor">
            <a:schemeClr val="tx1"/>
          </a:fontRef>
        </p:style>
      </p:cxnSp>
      <p:sp>
        <p:nvSpPr>
          <p:cNvPr id="7" name="TextBox 6">
            <a:extLst>
              <a:ext uri="{FF2B5EF4-FFF2-40B4-BE49-F238E27FC236}">
                <a16:creationId xmlns:a16="http://schemas.microsoft.com/office/drawing/2014/main" id="{08684CFC-295B-566B-4519-9F7256108057}"/>
              </a:ext>
            </a:extLst>
          </p:cNvPr>
          <p:cNvSpPr txBox="1"/>
          <p:nvPr/>
        </p:nvSpPr>
        <p:spPr>
          <a:xfrm>
            <a:off x="1806073" y="3739663"/>
            <a:ext cx="1740311" cy="590931"/>
          </a:xfrm>
          <a:prstGeom prst="rect">
            <a:avLst/>
          </a:prstGeom>
          <a:noFill/>
        </p:spPr>
        <p:txBody>
          <a:bodyPr wrap="square" rtlCol="0">
            <a:spAutoFit/>
          </a:bodyPr>
          <a:lstStyle/>
          <a:p>
            <a:pPr algn="r">
              <a:lnSpc>
                <a:spcPct val="90000"/>
              </a:lnSpc>
            </a:pPr>
            <a:r>
              <a:rPr lang="en-US" dirty="0">
                <a:solidFill>
                  <a:schemeClr val="bg1">
                    <a:lumMod val="50000"/>
                  </a:schemeClr>
                </a:solidFill>
                <a:latin typeface="Cambria Math" panose="02040503050406030204" pitchFamily="18" charset="0"/>
                <a:ea typeface="Cambria Math" panose="02040503050406030204" pitchFamily="18" charset="0"/>
              </a:rPr>
              <a:t>10</a:t>
            </a:r>
            <a:r>
              <a:rPr lang="en-US" baseline="30000" dirty="0">
                <a:solidFill>
                  <a:schemeClr val="bg1">
                    <a:lumMod val="50000"/>
                  </a:schemeClr>
                </a:solidFill>
                <a:latin typeface="Cambria Math" panose="02040503050406030204" pitchFamily="18" charset="0"/>
                <a:ea typeface="Cambria Math" panose="02040503050406030204" pitchFamily="18" charset="0"/>
              </a:rPr>
              <a:t>-2</a:t>
            </a:r>
            <a:r>
              <a:rPr lang="en-US" dirty="0">
                <a:solidFill>
                  <a:schemeClr val="bg1">
                    <a:lumMod val="50000"/>
                  </a:schemeClr>
                </a:solidFill>
                <a:latin typeface="Cambria Math" panose="02040503050406030204" pitchFamily="18" charset="0"/>
                <a:ea typeface="Cambria Math" panose="02040503050406030204" pitchFamily="18" charset="0"/>
              </a:rPr>
              <a:t> </a:t>
            </a:r>
          </a:p>
          <a:p>
            <a:pPr algn="r">
              <a:lnSpc>
                <a:spcPct val="90000"/>
              </a:lnSpc>
            </a:pPr>
            <a:r>
              <a:rPr lang="en-US" dirty="0">
                <a:solidFill>
                  <a:schemeClr val="bg1">
                    <a:lumMod val="50000"/>
                  </a:schemeClr>
                </a:solidFill>
                <a:latin typeface="Cambria Math" panose="02040503050406030204" pitchFamily="18" charset="0"/>
                <a:ea typeface="Cambria Math" panose="02040503050406030204" pitchFamily="18" charset="0"/>
              </a:rPr>
              <a:t>(~99%)</a:t>
            </a:r>
          </a:p>
        </p:txBody>
      </p:sp>
      <p:cxnSp>
        <p:nvCxnSpPr>
          <p:cNvPr id="15" name="Straight Connector 14">
            <a:extLst>
              <a:ext uri="{FF2B5EF4-FFF2-40B4-BE49-F238E27FC236}">
                <a16:creationId xmlns:a16="http://schemas.microsoft.com/office/drawing/2014/main" id="{8D401D8D-527C-6ECF-B69E-9F957EB25AD3}"/>
              </a:ext>
            </a:extLst>
          </p:cNvPr>
          <p:cNvCxnSpPr>
            <a:cxnSpLocks/>
          </p:cNvCxnSpPr>
          <p:nvPr/>
        </p:nvCxnSpPr>
        <p:spPr>
          <a:xfrm flipH="1" flipV="1">
            <a:off x="3501233" y="3906829"/>
            <a:ext cx="1282302" cy="423765"/>
          </a:xfrm>
          <a:prstGeom prst="line">
            <a:avLst/>
          </a:prstGeom>
          <a:ln>
            <a:solidFill>
              <a:srgbClr val="AEB0A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92676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F5308623-07D0-F5D6-A0A7-FB4FE7486358}"/>
              </a:ext>
            </a:extLst>
          </p:cNvPr>
          <p:cNvPicPr>
            <a:picLocks noChangeAspect="1"/>
          </p:cNvPicPr>
          <p:nvPr/>
        </p:nvPicPr>
        <p:blipFill>
          <a:blip r:embed="rId3"/>
          <a:stretch>
            <a:fillRect/>
          </a:stretch>
        </p:blipFill>
        <p:spPr>
          <a:xfrm>
            <a:off x="5175453" y="706862"/>
            <a:ext cx="3421305" cy="2667876"/>
          </a:xfrm>
          <a:prstGeom prst="rect">
            <a:avLst/>
          </a:prstGeom>
        </p:spPr>
      </p:pic>
      <p:sp>
        <p:nvSpPr>
          <p:cNvPr id="2" name="Title 1">
            <a:extLst>
              <a:ext uri="{FF2B5EF4-FFF2-40B4-BE49-F238E27FC236}">
                <a16:creationId xmlns:a16="http://schemas.microsoft.com/office/drawing/2014/main" id="{4D843ACE-B531-0504-7DD3-23A6A41CA991}"/>
              </a:ext>
            </a:extLst>
          </p:cNvPr>
          <p:cNvSpPr>
            <a:spLocks noGrp="1"/>
          </p:cNvSpPr>
          <p:nvPr>
            <p:ph type="title"/>
          </p:nvPr>
        </p:nvSpPr>
        <p:spPr/>
        <p:txBody>
          <a:bodyPr/>
          <a:lstStyle/>
          <a:p>
            <a:r>
              <a:rPr lang="en-US" dirty="0"/>
              <a:t>Iron-core quadrupole model</a:t>
            </a:r>
          </a:p>
        </p:txBody>
      </p:sp>
      <p:grpSp>
        <p:nvGrpSpPr>
          <p:cNvPr id="8" name="Group 7">
            <a:extLst>
              <a:ext uri="{FF2B5EF4-FFF2-40B4-BE49-F238E27FC236}">
                <a16:creationId xmlns:a16="http://schemas.microsoft.com/office/drawing/2014/main" id="{CF5E1CB1-55C8-D078-0428-82D72FB6902F}"/>
              </a:ext>
            </a:extLst>
          </p:cNvPr>
          <p:cNvGrpSpPr/>
          <p:nvPr/>
        </p:nvGrpSpPr>
        <p:grpSpPr>
          <a:xfrm>
            <a:off x="9474080" y="76729"/>
            <a:ext cx="2946522" cy="1284899"/>
            <a:chOff x="9474080" y="76729"/>
            <a:chExt cx="2946522" cy="1284899"/>
          </a:xfrm>
        </p:grpSpPr>
        <p:sp>
          <p:nvSpPr>
            <p:cNvPr id="9" name="Rectangle: Rounded Corners 8">
              <a:extLst>
                <a:ext uri="{FF2B5EF4-FFF2-40B4-BE49-F238E27FC236}">
                  <a16:creationId xmlns:a16="http://schemas.microsoft.com/office/drawing/2014/main" id="{16E14C52-786D-E75F-E2C5-2DAAE55C57F2}"/>
                </a:ext>
              </a:extLst>
            </p:cNvPr>
            <p:cNvSpPr/>
            <p:nvPr/>
          </p:nvSpPr>
          <p:spPr>
            <a:xfrm>
              <a:off x="9474080" y="76729"/>
              <a:ext cx="2946519" cy="350560"/>
            </a:xfrm>
            <a:prstGeom prst="roundRect">
              <a:avLst/>
            </a:prstGeom>
            <a:solidFill>
              <a:schemeClr val="bg1">
                <a:lumMod val="75000"/>
              </a:scheme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Initial bunch</a:t>
              </a:r>
            </a:p>
          </p:txBody>
        </p:sp>
        <p:sp>
          <p:nvSpPr>
            <p:cNvPr id="10" name="Rectangle: Rounded Corners 9">
              <a:extLst>
                <a:ext uri="{FF2B5EF4-FFF2-40B4-BE49-F238E27FC236}">
                  <a16:creationId xmlns:a16="http://schemas.microsoft.com/office/drawing/2014/main" id="{ACFC774E-52BA-7434-DBC9-4481E320D080}"/>
                </a:ext>
              </a:extLst>
            </p:cNvPr>
            <p:cNvSpPr/>
            <p:nvPr/>
          </p:nvSpPr>
          <p:spPr>
            <a:xfrm>
              <a:off x="9474083" y="543681"/>
              <a:ext cx="2946519" cy="350560"/>
            </a:xfrm>
            <a:prstGeom prst="roundRect">
              <a:avLst/>
            </a:prstGeom>
            <a:solidFill>
              <a:schemeClr val="accent2"/>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Quadrupoles</a:t>
              </a:r>
            </a:p>
          </p:txBody>
        </p:sp>
        <p:sp>
          <p:nvSpPr>
            <p:cNvPr id="11" name="Rectangle: Rounded Corners 10">
              <a:extLst>
                <a:ext uri="{FF2B5EF4-FFF2-40B4-BE49-F238E27FC236}">
                  <a16:creationId xmlns:a16="http://schemas.microsoft.com/office/drawing/2014/main" id="{8EE73F40-2D0F-DB75-28BA-DFCB8DF98078}"/>
                </a:ext>
              </a:extLst>
            </p:cNvPr>
            <p:cNvSpPr/>
            <p:nvPr/>
          </p:nvSpPr>
          <p:spPr>
            <a:xfrm>
              <a:off x="9474082" y="1011068"/>
              <a:ext cx="2946519" cy="350560"/>
            </a:xfrm>
            <a:prstGeom prst="roundRect">
              <a:avLst/>
            </a:prstGeom>
            <a:solidFill>
              <a:schemeClr val="bg1">
                <a:lumMod val="75000"/>
              </a:scheme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Dynamics</a:t>
              </a:r>
            </a:p>
          </p:txBody>
        </p:sp>
      </p:grpSp>
      <p:pic>
        <p:nvPicPr>
          <p:cNvPr id="5" name="Picture 4">
            <a:extLst>
              <a:ext uri="{FF2B5EF4-FFF2-40B4-BE49-F238E27FC236}">
                <a16:creationId xmlns:a16="http://schemas.microsoft.com/office/drawing/2014/main" id="{7FC32132-ACBE-8279-51D2-97DD05EA9D72}"/>
              </a:ext>
            </a:extLst>
          </p:cNvPr>
          <p:cNvPicPr>
            <a:picLocks noChangeAspect="1"/>
          </p:cNvPicPr>
          <p:nvPr/>
        </p:nvPicPr>
        <p:blipFill rotWithShape="1">
          <a:blip r:embed="rId4"/>
          <a:srcRect l="34831" t="15387" r="138" b="17279"/>
          <a:stretch/>
        </p:blipFill>
        <p:spPr>
          <a:xfrm>
            <a:off x="612730" y="4574526"/>
            <a:ext cx="10966539" cy="1751257"/>
          </a:xfrm>
          <a:prstGeom prst="rect">
            <a:avLst/>
          </a:prstGeom>
        </p:spPr>
      </p:pic>
      <p:pic>
        <p:nvPicPr>
          <p:cNvPr id="17" name="Picture 16">
            <a:extLst>
              <a:ext uri="{FF2B5EF4-FFF2-40B4-BE49-F238E27FC236}">
                <a16:creationId xmlns:a16="http://schemas.microsoft.com/office/drawing/2014/main" id="{764B6B8D-E1F0-1B3E-12DB-0FD4E5D8A888}"/>
              </a:ext>
            </a:extLst>
          </p:cNvPr>
          <p:cNvPicPr>
            <a:picLocks noChangeAspect="1"/>
          </p:cNvPicPr>
          <p:nvPr/>
        </p:nvPicPr>
        <p:blipFill>
          <a:blip r:embed="rId5"/>
          <a:srcRect l="3652" r="5354"/>
          <a:stretch/>
        </p:blipFill>
        <p:spPr>
          <a:xfrm>
            <a:off x="429767" y="3701765"/>
            <a:ext cx="10702690" cy="872762"/>
          </a:xfrm>
          <a:prstGeom prst="rect">
            <a:avLst/>
          </a:prstGeom>
        </p:spPr>
      </p:pic>
      <p:sp>
        <p:nvSpPr>
          <p:cNvPr id="18" name="Rectangle 17">
            <a:extLst>
              <a:ext uri="{FF2B5EF4-FFF2-40B4-BE49-F238E27FC236}">
                <a16:creationId xmlns:a16="http://schemas.microsoft.com/office/drawing/2014/main" id="{B03B5F7A-3858-DAF2-B7C6-B272DC95D4FC}"/>
              </a:ext>
            </a:extLst>
          </p:cNvPr>
          <p:cNvSpPr/>
          <p:nvPr/>
        </p:nvSpPr>
        <p:spPr>
          <a:xfrm>
            <a:off x="1669774" y="3701765"/>
            <a:ext cx="2849217" cy="2624018"/>
          </a:xfrm>
          <a:prstGeom prst="rect">
            <a:avLst/>
          </a:prstGeom>
          <a:solidFill>
            <a:srgbClr val="FFFF66">
              <a:alpha val="36863"/>
            </a:srgb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endParaRPr lang="en-US" dirty="0">
              <a:solidFill>
                <a:schemeClr val="tx1"/>
              </a:solidFill>
            </a:endParaRPr>
          </a:p>
        </p:txBody>
      </p:sp>
      <p:sp>
        <p:nvSpPr>
          <p:cNvPr id="19" name="Rectangle 18">
            <a:extLst>
              <a:ext uri="{FF2B5EF4-FFF2-40B4-BE49-F238E27FC236}">
                <a16:creationId xmlns:a16="http://schemas.microsoft.com/office/drawing/2014/main" id="{B0C39961-864E-69F8-91F0-60B4DDA2D6B4}"/>
              </a:ext>
            </a:extLst>
          </p:cNvPr>
          <p:cNvSpPr/>
          <p:nvPr/>
        </p:nvSpPr>
        <p:spPr>
          <a:xfrm>
            <a:off x="8428383" y="3657908"/>
            <a:ext cx="827144" cy="2667876"/>
          </a:xfrm>
          <a:prstGeom prst="rect">
            <a:avLst/>
          </a:prstGeom>
          <a:solidFill>
            <a:srgbClr val="FFFF66">
              <a:alpha val="36863"/>
            </a:srgb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endParaRPr lang="en-US" dirty="0">
              <a:solidFill>
                <a:schemeClr val="tx1"/>
              </a:solidFill>
            </a:endParaRPr>
          </a:p>
        </p:txBody>
      </p:sp>
      <p:sp>
        <p:nvSpPr>
          <p:cNvPr id="20" name="TextBox 19">
            <a:extLst>
              <a:ext uri="{FF2B5EF4-FFF2-40B4-BE49-F238E27FC236}">
                <a16:creationId xmlns:a16="http://schemas.microsoft.com/office/drawing/2014/main" id="{5A48BD9C-081B-EE50-645E-56B77B098427}"/>
              </a:ext>
            </a:extLst>
          </p:cNvPr>
          <p:cNvSpPr txBox="1"/>
          <p:nvPr/>
        </p:nvSpPr>
        <p:spPr>
          <a:xfrm>
            <a:off x="612730" y="1011068"/>
            <a:ext cx="3906261" cy="1588127"/>
          </a:xfrm>
          <a:prstGeom prst="rect">
            <a:avLst/>
          </a:prstGeom>
          <a:noFill/>
        </p:spPr>
        <p:txBody>
          <a:bodyPr wrap="square" rtlCol="0">
            <a:spAutoFit/>
          </a:bodyPr>
          <a:lstStyle/>
          <a:p>
            <a:pPr marL="285750" indent="-285750">
              <a:lnSpc>
                <a:spcPct val="90000"/>
              </a:lnSpc>
              <a:buFont typeface="Arial" panose="020B0604020202020204" pitchFamily="34" charset="0"/>
              <a:buChar char="•"/>
            </a:pPr>
            <a:r>
              <a:rPr lang="en-US" dirty="0">
                <a:latin typeface="+mn-lt"/>
              </a:rPr>
              <a:t>No gridded 3D fields!</a:t>
            </a:r>
          </a:p>
          <a:p>
            <a:pPr marL="285750" indent="-285750" algn="l">
              <a:lnSpc>
                <a:spcPct val="90000"/>
              </a:lnSpc>
              <a:buFont typeface="Arial" panose="020B0604020202020204" pitchFamily="34" charset="0"/>
              <a:buChar char="•"/>
            </a:pPr>
            <a:r>
              <a:rPr lang="en-US" dirty="0">
                <a:latin typeface="+mn-lt"/>
              </a:rPr>
              <a:t>Pure quadrupole field</a:t>
            </a:r>
          </a:p>
          <a:p>
            <a:pPr marL="285750" indent="-285750" algn="l">
              <a:lnSpc>
                <a:spcPct val="90000"/>
              </a:lnSpc>
              <a:buFont typeface="Arial" panose="020B0604020202020204" pitchFamily="34" charset="0"/>
              <a:buChar char="•"/>
            </a:pPr>
            <a:r>
              <a:rPr lang="en-US" dirty="0">
                <a:latin typeface="+mn-lt"/>
              </a:rPr>
              <a:t>Soft-edged profile modeled with </a:t>
            </a:r>
            <a:r>
              <a:rPr lang="en-US" dirty="0" err="1">
                <a:latin typeface="+mn-lt"/>
              </a:rPr>
              <a:t>Enge</a:t>
            </a:r>
            <a:r>
              <a:rPr lang="en-US" dirty="0">
                <a:latin typeface="+mn-lt"/>
              </a:rPr>
              <a:t> function</a:t>
            </a:r>
          </a:p>
          <a:p>
            <a:pPr marL="285750" indent="-285750" algn="l">
              <a:lnSpc>
                <a:spcPct val="90000"/>
              </a:lnSpc>
              <a:buFont typeface="Arial" panose="020B0604020202020204" pitchFamily="34" charset="0"/>
              <a:buChar char="•"/>
            </a:pPr>
            <a:r>
              <a:rPr lang="en-US" dirty="0">
                <a:latin typeface="+mn-lt"/>
              </a:rPr>
              <a:t>Gradient/current curves from rotating coil measurements</a:t>
            </a:r>
          </a:p>
        </p:txBody>
      </p:sp>
      <p:pic>
        <p:nvPicPr>
          <p:cNvPr id="2050" name="Picture 2">
            <a:extLst>
              <a:ext uri="{FF2B5EF4-FFF2-40B4-BE49-F238E27FC236}">
                <a16:creationId xmlns:a16="http://schemas.microsoft.com/office/drawing/2014/main" id="{512CC00A-92DE-3683-2C58-A099151DF08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3902" t="62398" r="71243" b="19092"/>
          <a:stretch/>
        </p:blipFill>
        <p:spPr bwMode="auto">
          <a:xfrm>
            <a:off x="5654436" y="1011068"/>
            <a:ext cx="636105" cy="429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4350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43ACE-B531-0504-7DD3-23A6A41CA991}"/>
              </a:ext>
            </a:extLst>
          </p:cNvPr>
          <p:cNvSpPr>
            <a:spLocks noGrp="1"/>
          </p:cNvSpPr>
          <p:nvPr>
            <p:ph type="title"/>
          </p:nvPr>
        </p:nvSpPr>
        <p:spPr>
          <a:xfrm>
            <a:off x="429767" y="274320"/>
            <a:ext cx="8382929" cy="535531"/>
          </a:xfrm>
        </p:spPr>
        <p:txBody>
          <a:bodyPr/>
          <a:lstStyle/>
          <a:p>
            <a:r>
              <a:rPr lang="en-US" dirty="0"/>
              <a:t>Permanent magnet quadrupoles</a:t>
            </a:r>
          </a:p>
        </p:txBody>
      </p:sp>
      <p:grpSp>
        <p:nvGrpSpPr>
          <p:cNvPr id="8" name="Group 7">
            <a:extLst>
              <a:ext uri="{FF2B5EF4-FFF2-40B4-BE49-F238E27FC236}">
                <a16:creationId xmlns:a16="http://schemas.microsoft.com/office/drawing/2014/main" id="{CF5E1CB1-55C8-D078-0428-82D72FB6902F}"/>
              </a:ext>
            </a:extLst>
          </p:cNvPr>
          <p:cNvGrpSpPr/>
          <p:nvPr/>
        </p:nvGrpSpPr>
        <p:grpSpPr>
          <a:xfrm>
            <a:off x="9474080" y="76729"/>
            <a:ext cx="2946522" cy="1284899"/>
            <a:chOff x="9474080" y="76729"/>
            <a:chExt cx="2946522" cy="1284899"/>
          </a:xfrm>
        </p:grpSpPr>
        <p:sp>
          <p:nvSpPr>
            <p:cNvPr id="9" name="Rectangle: Rounded Corners 8">
              <a:extLst>
                <a:ext uri="{FF2B5EF4-FFF2-40B4-BE49-F238E27FC236}">
                  <a16:creationId xmlns:a16="http://schemas.microsoft.com/office/drawing/2014/main" id="{16E14C52-786D-E75F-E2C5-2DAAE55C57F2}"/>
                </a:ext>
              </a:extLst>
            </p:cNvPr>
            <p:cNvSpPr/>
            <p:nvPr/>
          </p:nvSpPr>
          <p:spPr>
            <a:xfrm>
              <a:off x="9474080" y="76729"/>
              <a:ext cx="2946519" cy="350560"/>
            </a:xfrm>
            <a:prstGeom prst="roundRect">
              <a:avLst/>
            </a:prstGeom>
            <a:solidFill>
              <a:schemeClr val="bg1">
                <a:lumMod val="75000"/>
              </a:scheme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Initial bunch</a:t>
              </a:r>
            </a:p>
          </p:txBody>
        </p:sp>
        <p:sp>
          <p:nvSpPr>
            <p:cNvPr id="10" name="Rectangle: Rounded Corners 9">
              <a:extLst>
                <a:ext uri="{FF2B5EF4-FFF2-40B4-BE49-F238E27FC236}">
                  <a16:creationId xmlns:a16="http://schemas.microsoft.com/office/drawing/2014/main" id="{ACFC774E-52BA-7434-DBC9-4481E320D080}"/>
                </a:ext>
              </a:extLst>
            </p:cNvPr>
            <p:cNvSpPr/>
            <p:nvPr/>
          </p:nvSpPr>
          <p:spPr>
            <a:xfrm>
              <a:off x="9474083" y="543681"/>
              <a:ext cx="2946519" cy="350560"/>
            </a:xfrm>
            <a:prstGeom prst="roundRect">
              <a:avLst/>
            </a:prstGeom>
            <a:solidFill>
              <a:schemeClr val="accent2"/>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Quadrupoles</a:t>
              </a:r>
            </a:p>
          </p:txBody>
        </p:sp>
        <p:sp>
          <p:nvSpPr>
            <p:cNvPr id="11" name="Rectangle: Rounded Corners 10">
              <a:extLst>
                <a:ext uri="{FF2B5EF4-FFF2-40B4-BE49-F238E27FC236}">
                  <a16:creationId xmlns:a16="http://schemas.microsoft.com/office/drawing/2014/main" id="{8EE73F40-2D0F-DB75-28BA-DFCB8DF98078}"/>
                </a:ext>
              </a:extLst>
            </p:cNvPr>
            <p:cNvSpPr/>
            <p:nvPr/>
          </p:nvSpPr>
          <p:spPr>
            <a:xfrm>
              <a:off x="9474082" y="1011068"/>
              <a:ext cx="2946519" cy="350560"/>
            </a:xfrm>
            <a:prstGeom prst="roundRect">
              <a:avLst/>
            </a:prstGeom>
            <a:solidFill>
              <a:schemeClr val="bg1">
                <a:lumMod val="75000"/>
              </a:scheme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r>
                <a:rPr lang="en-US" sz="2000" dirty="0">
                  <a:solidFill>
                    <a:schemeClr val="bg1"/>
                  </a:solidFill>
                  <a:latin typeface="+mj-lt"/>
                </a:rPr>
                <a:t>Dynamics</a:t>
              </a:r>
            </a:p>
          </p:txBody>
        </p:sp>
      </p:grpSp>
      <p:pic>
        <p:nvPicPr>
          <p:cNvPr id="24" name="Picture 23">
            <a:extLst>
              <a:ext uri="{FF2B5EF4-FFF2-40B4-BE49-F238E27FC236}">
                <a16:creationId xmlns:a16="http://schemas.microsoft.com/office/drawing/2014/main" id="{D4EC748A-1ED9-DFD3-E734-857A3C2CC759}"/>
              </a:ext>
            </a:extLst>
          </p:cNvPr>
          <p:cNvPicPr>
            <a:picLocks noChangeAspect="1"/>
          </p:cNvPicPr>
          <p:nvPr/>
        </p:nvPicPr>
        <p:blipFill rotWithShape="1">
          <a:blip r:embed="rId2"/>
          <a:srcRect l="34831" t="15387" r="138" b="17279"/>
          <a:stretch/>
        </p:blipFill>
        <p:spPr>
          <a:xfrm>
            <a:off x="612730" y="4574526"/>
            <a:ext cx="10966539" cy="1751257"/>
          </a:xfrm>
          <a:prstGeom prst="rect">
            <a:avLst/>
          </a:prstGeom>
        </p:spPr>
      </p:pic>
      <p:pic>
        <p:nvPicPr>
          <p:cNvPr id="25" name="Picture 24">
            <a:extLst>
              <a:ext uri="{FF2B5EF4-FFF2-40B4-BE49-F238E27FC236}">
                <a16:creationId xmlns:a16="http://schemas.microsoft.com/office/drawing/2014/main" id="{97C441B1-D719-9943-26E2-23C049F2686A}"/>
              </a:ext>
            </a:extLst>
          </p:cNvPr>
          <p:cNvPicPr>
            <a:picLocks noChangeAspect="1"/>
          </p:cNvPicPr>
          <p:nvPr/>
        </p:nvPicPr>
        <p:blipFill>
          <a:blip r:embed="rId3"/>
          <a:srcRect l="3652" r="5354"/>
          <a:stretch/>
        </p:blipFill>
        <p:spPr>
          <a:xfrm>
            <a:off x="429767" y="3701765"/>
            <a:ext cx="10702690" cy="872762"/>
          </a:xfrm>
          <a:prstGeom prst="rect">
            <a:avLst/>
          </a:prstGeom>
        </p:spPr>
      </p:pic>
      <p:sp>
        <p:nvSpPr>
          <p:cNvPr id="27" name="Rectangle 26">
            <a:extLst>
              <a:ext uri="{FF2B5EF4-FFF2-40B4-BE49-F238E27FC236}">
                <a16:creationId xmlns:a16="http://schemas.microsoft.com/office/drawing/2014/main" id="{FD9DA0AB-ACA3-54C7-CD22-C13E5F7574F2}"/>
              </a:ext>
            </a:extLst>
          </p:cNvPr>
          <p:cNvSpPr/>
          <p:nvPr/>
        </p:nvSpPr>
        <p:spPr>
          <a:xfrm>
            <a:off x="4558748" y="3657907"/>
            <a:ext cx="3816626" cy="2667876"/>
          </a:xfrm>
          <a:prstGeom prst="rect">
            <a:avLst/>
          </a:prstGeom>
          <a:solidFill>
            <a:srgbClr val="FFFF66">
              <a:alpha val="36863"/>
            </a:srgbClr>
          </a:solidFill>
          <a:ln w="19050">
            <a:noFill/>
            <a:miter lim="800000"/>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l">
              <a:lnSpc>
                <a:spcPct val="90000"/>
              </a:lnSpc>
            </a:pPr>
            <a:endParaRPr lang="en-US" dirty="0">
              <a:solidFill>
                <a:schemeClr val="tx1"/>
              </a:solidFill>
            </a:endParaRPr>
          </a:p>
        </p:txBody>
      </p:sp>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7FD2AC5F-B287-ED93-DB8D-15854F8626F8}"/>
                  </a:ext>
                </a:extLst>
              </p:cNvPr>
              <p:cNvSpPr txBox="1"/>
              <p:nvPr/>
            </p:nvSpPr>
            <p:spPr>
              <a:xfrm>
                <a:off x="505305" y="1332502"/>
                <a:ext cx="3615130" cy="1588127"/>
              </a:xfrm>
              <a:prstGeom prst="rect">
                <a:avLst/>
              </a:prstGeom>
              <a:noFill/>
            </p:spPr>
            <p:txBody>
              <a:bodyPr wrap="square" rtlCol="0">
                <a:spAutoFit/>
              </a:bodyPr>
              <a:lstStyle/>
              <a:p>
                <a:pPr marL="285750" indent="-285750" algn="l">
                  <a:lnSpc>
                    <a:spcPct val="90000"/>
                  </a:lnSpc>
                  <a:buFont typeface="Arial" panose="020B0604020202020204" pitchFamily="34" charset="0"/>
                  <a:buChar char="•"/>
                </a:pPr>
                <a:r>
                  <a:rPr lang="en-US" dirty="0">
                    <a:latin typeface="+mn-lt"/>
                  </a:rPr>
                  <a:t>Pure quadrupole field</a:t>
                </a:r>
              </a:p>
              <a:p>
                <a:pPr marL="285750" indent="-285750" algn="l">
                  <a:lnSpc>
                    <a:spcPct val="90000"/>
                  </a:lnSpc>
                  <a:buFont typeface="Arial" panose="020B0604020202020204" pitchFamily="34" charset="0"/>
                  <a:buChar char="•"/>
                </a:pPr>
                <a:r>
                  <a:rPr lang="en-US" dirty="0">
                    <a:latin typeface="+mn-lt"/>
                  </a:rPr>
                  <a:t>Soft-edge modeled with analytic expression from Halbach</a:t>
                </a:r>
              </a:p>
              <a:p>
                <a:pPr marL="285750" indent="-285750" algn="l">
                  <a:lnSpc>
                    <a:spcPct val="90000"/>
                  </a:lnSpc>
                  <a:buFont typeface="Arial" panose="020B0604020202020204" pitchFamily="34" charset="0"/>
                  <a:buChar char="•"/>
                </a:pPr>
                <a14:m>
                  <m:oMath xmlns:m="http://schemas.openxmlformats.org/officeDocument/2006/math">
                    <m:r>
                      <a:rPr lang="en-US" b="0" i="1" smtClean="0">
                        <a:latin typeface="Cambria Math" panose="02040503050406030204" pitchFamily="18" charset="0"/>
                      </a:rPr>
                      <m:t>1</m:t>
                    </m:r>
                    <m:r>
                      <a:rPr lang="en-US" b="0" i="1" smtClean="0">
                        <a:latin typeface="Cambria Math" panose="02040503050406030204" pitchFamily="18" charset="0"/>
                      </a:rPr>
                      <m:t>𝜎</m:t>
                    </m:r>
                    <m:r>
                      <a:rPr lang="en-US" b="0" i="1" smtClean="0">
                        <a:latin typeface="Cambria Math" panose="02040503050406030204" pitchFamily="18" charset="0"/>
                      </a:rPr>
                      <m:t> ~ .2%</m:t>
                    </m:r>
                  </m:oMath>
                </a14:m>
                <a:r>
                  <a:rPr lang="en-US" dirty="0">
                    <a:latin typeface="+mn-lt"/>
                  </a:rPr>
                  <a:t> in rotating coil gradient measurement</a:t>
                </a:r>
              </a:p>
            </p:txBody>
          </p:sp>
        </mc:Choice>
        <mc:Fallback xmlns="">
          <p:sp>
            <p:nvSpPr>
              <p:cNvPr id="28" name="TextBox 27">
                <a:extLst>
                  <a:ext uri="{FF2B5EF4-FFF2-40B4-BE49-F238E27FC236}">
                    <a16:creationId xmlns:a16="http://schemas.microsoft.com/office/drawing/2014/main" id="{7FD2AC5F-B287-ED93-DB8D-15854F8626F8}"/>
                  </a:ext>
                </a:extLst>
              </p:cNvPr>
              <p:cNvSpPr txBox="1">
                <a:spLocks noRot="1" noChangeAspect="1" noMove="1" noResize="1" noEditPoints="1" noAdjustHandles="1" noChangeArrowheads="1" noChangeShapeType="1" noTextEdit="1"/>
              </p:cNvSpPr>
              <p:nvPr/>
            </p:nvSpPr>
            <p:spPr>
              <a:xfrm>
                <a:off x="505305" y="1332502"/>
                <a:ext cx="3615130" cy="1588127"/>
              </a:xfrm>
              <a:prstGeom prst="rect">
                <a:avLst/>
              </a:prstGeom>
              <a:blipFill>
                <a:blip r:embed="rId4"/>
                <a:stretch>
                  <a:fillRect l="-1180" t="-4231" b="-5385"/>
                </a:stretch>
              </a:blipFill>
            </p:spPr>
            <p:txBody>
              <a:bodyPr/>
              <a:lstStyle/>
              <a:p>
                <a:r>
                  <a:rPr lang="en-US">
                    <a:noFill/>
                  </a:rPr>
                  <a:t> </a:t>
                </a:r>
              </a:p>
            </p:txBody>
          </p:sp>
        </mc:Fallback>
      </mc:AlternateContent>
      <p:grpSp>
        <p:nvGrpSpPr>
          <p:cNvPr id="3" name="Group 2">
            <a:extLst>
              <a:ext uri="{FF2B5EF4-FFF2-40B4-BE49-F238E27FC236}">
                <a16:creationId xmlns:a16="http://schemas.microsoft.com/office/drawing/2014/main" id="{3B22FC81-A4F3-943B-C52B-48B59A9F59D0}"/>
              </a:ext>
            </a:extLst>
          </p:cNvPr>
          <p:cNvGrpSpPr/>
          <p:nvPr/>
        </p:nvGrpSpPr>
        <p:grpSpPr>
          <a:xfrm>
            <a:off x="4312583" y="1213147"/>
            <a:ext cx="2980224" cy="2017794"/>
            <a:chOff x="-3272606" y="1771706"/>
            <a:chExt cx="2980224" cy="2017794"/>
          </a:xfrm>
        </p:grpSpPr>
        <p:pic>
          <p:nvPicPr>
            <p:cNvPr id="4" name="Picture 6">
              <a:extLst>
                <a:ext uri="{FF2B5EF4-FFF2-40B4-BE49-F238E27FC236}">
                  <a16:creationId xmlns:a16="http://schemas.microsoft.com/office/drawing/2014/main" id="{91B8A705-0224-3668-FA9D-A24F9318469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272606" y="1771706"/>
              <a:ext cx="2690399" cy="2017794"/>
            </a:xfrm>
            <a:prstGeom prst="rect">
              <a:avLst/>
            </a:prstGeom>
            <a:noFill/>
            <a:ln w="38100" cap="flat">
              <a:solidFill>
                <a:schemeClr val="bg1"/>
              </a:solidFill>
            </a:ln>
            <a:effectLst>
              <a:outerShdw blurRad="63500" sx="102000" sy="102000" algn="ctr" rotWithShape="0">
                <a:prstClr val="black">
                  <a:alpha val="40000"/>
                </a:prstClr>
              </a:outerShdw>
            </a:effectLst>
          </p:spPr>
        </p:pic>
        <p:sp>
          <p:nvSpPr>
            <p:cNvPr id="5" name="TextBox 4">
              <a:extLst>
                <a:ext uri="{FF2B5EF4-FFF2-40B4-BE49-F238E27FC236}">
                  <a16:creationId xmlns:a16="http://schemas.microsoft.com/office/drawing/2014/main" id="{971D379E-60DF-9C7A-5FAA-C885F031C08B}"/>
                </a:ext>
              </a:extLst>
            </p:cNvPr>
            <p:cNvSpPr txBox="1"/>
            <p:nvPr/>
          </p:nvSpPr>
          <p:spPr>
            <a:xfrm>
              <a:off x="-3272606" y="3198569"/>
              <a:ext cx="2980224" cy="590931"/>
            </a:xfrm>
            <a:prstGeom prst="rect">
              <a:avLst/>
            </a:prstGeom>
            <a:noFill/>
          </p:spPr>
          <p:txBody>
            <a:bodyPr wrap="square" rtlCol="0">
              <a:spAutoFit/>
            </a:bodyPr>
            <a:lstStyle/>
            <a:p>
              <a:pPr algn="l">
                <a:lnSpc>
                  <a:spcPct val="90000"/>
                </a:lnSpc>
              </a:pPr>
              <a:r>
                <a:rPr lang="en-US" b="1" dirty="0">
                  <a:latin typeface="+mn-lt"/>
                </a:rPr>
                <a:t>Halbach permanent magnet quad</a:t>
              </a:r>
            </a:p>
          </p:txBody>
        </p:sp>
      </p:grpSp>
      <p:grpSp>
        <p:nvGrpSpPr>
          <p:cNvPr id="6" name="Group 5">
            <a:extLst>
              <a:ext uri="{FF2B5EF4-FFF2-40B4-BE49-F238E27FC236}">
                <a16:creationId xmlns:a16="http://schemas.microsoft.com/office/drawing/2014/main" id="{AEB65F05-9FC6-6A59-7E56-87BB62D02A6A}"/>
              </a:ext>
            </a:extLst>
          </p:cNvPr>
          <p:cNvGrpSpPr/>
          <p:nvPr/>
        </p:nvGrpSpPr>
        <p:grpSpPr>
          <a:xfrm>
            <a:off x="7484955" y="1942692"/>
            <a:ext cx="4574627" cy="1394635"/>
            <a:chOff x="1895798" y="3945296"/>
            <a:chExt cx="6981390" cy="2128368"/>
          </a:xfrm>
        </p:grpSpPr>
        <p:pic>
          <p:nvPicPr>
            <p:cNvPr id="7" name="Picture 6" descr="A close up of a map&#10;&#10;Description automatically generated">
              <a:extLst>
                <a:ext uri="{FF2B5EF4-FFF2-40B4-BE49-F238E27FC236}">
                  <a16:creationId xmlns:a16="http://schemas.microsoft.com/office/drawing/2014/main" id="{F70B1E6C-7DD9-DF51-DB51-6E1B7B474763}"/>
                </a:ext>
              </a:extLst>
            </p:cNvPr>
            <p:cNvPicPr>
              <a:picLocks noChangeAspect="1"/>
            </p:cNvPicPr>
            <p:nvPr/>
          </p:nvPicPr>
          <p:blipFill rotWithShape="1">
            <a:blip r:embed="rId6">
              <a:extLst>
                <a:ext uri="{28A0092B-C50C-407E-A947-70E740481C1C}">
                  <a14:useLocalDpi xmlns:a14="http://schemas.microsoft.com/office/drawing/2010/main" val="0"/>
                </a:ext>
              </a:extLst>
            </a:blip>
            <a:srcRect l="12017" b="9137"/>
            <a:stretch/>
          </p:blipFill>
          <p:spPr>
            <a:xfrm>
              <a:off x="1895798" y="3945296"/>
              <a:ext cx="6981390" cy="2128368"/>
            </a:xfrm>
            <a:prstGeom prst="rect">
              <a:avLst/>
            </a:prstGeom>
          </p:spPr>
        </p:pic>
        <p:cxnSp>
          <p:nvCxnSpPr>
            <p:cNvPr id="13" name="Straight Arrow Connector 12">
              <a:extLst>
                <a:ext uri="{FF2B5EF4-FFF2-40B4-BE49-F238E27FC236}">
                  <a16:creationId xmlns:a16="http://schemas.microsoft.com/office/drawing/2014/main" id="{C8A8D548-BA3A-37F5-0FDB-48FA3E498327}"/>
                </a:ext>
              </a:extLst>
            </p:cNvPr>
            <p:cNvCxnSpPr>
              <a:cxnSpLocks/>
            </p:cNvCxnSpPr>
            <p:nvPr/>
          </p:nvCxnSpPr>
          <p:spPr>
            <a:xfrm>
              <a:off x="2557824" y="5388134"/>
              <a:ext cx="1511073" cy="0"/>
            </a:xfrm>
            <a:prstGeom prst="straightConnector1">
              <a:avLst/>
            </a:prstGeom>
            <a:ln w="57150">
              <a:solidFill>
                <a:schemeClr val="bg1">
                  <a:lumMod val="50000"/>
                </a:schemeClr>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25DD8699-523F-79D5-15B7-E4EF75365E3A}"/>
                </a:ext>
              </a:extLst>
            </p:cNvPr>
            <p:cNvSpPr txBox="1"/>
            <p:nvPr/>
          </p:nvSpPr>
          <p:spPr>
            <a:xfrm>
              <a:off x="2996555" y="5478796"/>
              <a:ext cx="1072342" cy="341632"/>
            </a:xfrm>
            <a:prstGeom prst="rect">
              <a:avLst/>
            </a:prstGeom>
            <a:noFill/>
          </p:spPr>
          <p:txBody>
            <a:bodyPr wrap="square" rtlCol="0">
              <a:spAutoFit/>
            </a:bodyPr>
            <a:lstStyle/>
            <a:p>
              <a:pPr algn="l">
                <a:lnSpc>
                  <a:spcPct val="90000"/>
                </a:lnSpc>
              </a:pPr>
              <a:r>
                <a:rPr lang="en-US" dirty="0">
                  <a:latin typeface="+mn-lt"/>
                </a:rPr>
                <a:t>9”</a:t>
              </a:r>
            </a:p>
          </p:txBody>
        </p:sp>
      </p:grpSp>
    </p:spTree>
    <p:extLst>
      <p:ext uri="{BB962C8B-B14F-4D97-AF65-F5344CB8AC3E}">
        <p14:creationId xmlns:p14="http://schemas.microsoft.com/office/powerpoint/2010/main" val="1871858707"/>
      </p:ext>
    </p:extLst>
  </p:cSld>
  <p:clrMapOvr>
    <a:masterClrMapping/>
  </p:clrMapOvr>
</p:sld>
</file>

<file path=ppt/theme/theme1.xml><?xml version="1.0" encoding="utf-8"?>
<a:theme xmlns:a="http://schemas.openxmlformats.org/drawingml/2006/main" name="ORNL Presentation">
  <a:themeElements>
    <a:clrScheme name="ORNL Color TEST">
      <a:dk1>
        <a:srgbClr val="373A36"/>
      </a:dk1>
      <a:lt1>
        <a:srgbClr val="FFFFFF"/>
      </a:lt1>
      <a:dk2>
        <a:srgbClr val="00662C"/>
      </a:dk2>
      <a:lt2>
        <a:srgbClr val="DBDCDB"/>
      </a:lt2>
      <a:accent1>
        <a:srgbClr val="00454D"/>
      </a:accent1>
      <a:accent2>
        <a:srgbClr val="006BA6"/>
      </a:accent2>
      <a:accent3>
        <a:srgbClr val="00B38F"/>
      </a:accent3>
      <a:accent4>
        <a:srgbClr val="7DBA00"/>
      </a:accent4>
      <a:accent5>
        <a:srgbClr val="FF9E1B"/>
      </a:accent5>
      <a:accent6>
        <a:srgbClr val="B50093"/>
      </a:accent6>
      <a:hlink>
        <a:srgbClr val="00BDB5"/>
      </a:hlink>
      <a:folHlink>
        <a:srgbClr val="00662C"/>
      </a:folHlink>
    </a:clrScheme>
    <a:fontScheme name="aptos only">
      <a:majorFont>
        <a:latin typeface="Aptos"/>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ORNL Green">
      <a:srgbClr val="00662C"/>
    </a:custClr>
    <a:custClr name="Hale Navy">
      <a:srgbClr val="00454D"/>
    </a:custClr>
    <a:custClr name="Graphite">
      <a:srgbClr val="DBDCDB"/>
    </a:custClr>
    <a:custClr name="Polar">
      <a:srgbClr val="FFFFFF"/>
    </a:custClr>
    <a:custClr name="Dark Matter">
      <a:srgbClr val="373A36"/>
    </a:custClr>
    <a:custClr name="Energy">
      <a:srgbClr val="7DBA00"/>
    </a:custClr>
    <a:custClr name="Mist">
      <a:srgbClr val="8BFEBF"/>
    </a:custClr>
    <a:custClr name="Biome">
      <a:srgbClr val="00B38F"/>
    </a:custClr>
    <a:custClr name="Aqua">
      <a:srgbClr val="00BDB5"/>
    </a:custClr>
    <a:custClr name="Infinity">
      <a:srgbClr val="006BA6"/>
    </a:custClr>
    <a:custClr name="Hydro">
      <a:srgbClr val="005776"/>
    </a:custClr>
    <a:custClr name="Forge">
      <a:srgbClr val="FF9E1B"/>
    </a:custClr>
    <a:custClr name="Spark">
      <a:srgbClr val="FE5000"/>
    </a:custClr>
    <a:custClr name="Plasma">
      <a:srgbClr val="B50094"/>
    </a:custClr>
    <a:custClr name="Pulsar">
      <a:srgbClr val="4E008E"/>
    </a:custClr>
  </a:custClrLst>
  <a:extLst>
    <a:ext uri="{05A4C25C-085E-4340-85A3-A5531E510DB2}">
      <thm15:themeFamily xmlns:thm15="http://schemas.microsoft.com/office/thememl/2012/main" name="ORNL-Presentation-16x9-SNS" id="{8EE2BD7B-39F9-9940-9D34-E3466DE3E891}" vid="{346E8014-5EE2-7246-B3E3-DA13FBB141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A90FCF4BFB1A49BC47FB6E3AE97270" ma:contentTypeVersion="15" ma:contentTypeDescription="Create a new document." ma:contentTypeScope="" ma:versionID="40b97f0cdc9e1b461b0dbb799ba12bb7">
  <xsd:schema xmlns:xsd="http://www.w3.org/2001/XMLSchema" xmlns:xs="http://www.w3.org/2001/XMLSchema" xmlns:p="http://schemas.microsoft.com/office/2006/metadata/properties" xmlns:ns2="4de27663-0a28-4316-8bc8-34591cfc704e" xmlns:ns3="74d8313d-b0a6-4d64-911c-58e8df5eb60c" targetNamespace="http://schemas.microsoft.com/office/2006/metadata/properties" ma:root="true" ma:fieldsID="e0cf35ddd8eef150c1161ebadc6cae0c" ns2:_="" ns3:_="">
    <xsd:import namespace="4de27663-0a28-4316-8bc8-34591cfc704e"/>
    <xsd:import namespace="74d8313d-b0a6-4d64-911c-58e8df5eb60c"/>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de27663-0a28-4316-8bc8-34591cfc70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e8ac8405-059b-47f8-b48a-bbaeae0205a4"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4d8313d-b0a6-4d64-911c-58e8df5eb60c"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cfe520d4-96ab-4c7f-b163-a9ef22e28427}" ma:internalName="TaxCatchAll" ma:showField="CatchAllData" ma:web="74d8313d-b0a6-4d64-911c-58e8df5eb60c">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de27663-0a28-4316-8bc8-34591cfc704e">
      <Terms xmlns="http://schemas.microsoft.com/office/infopath/2007/PartnerControls"/>
    </lcf76f155ced4ddcb4097134ff3c332f>
    <TaxCatchAll xmlns="74d8313d-b0a6-4d64-911c-58e8df5eb60c" xsi:nil="true"/>
  </documentManagement>
</p:properties>
</file>

<file path=customXml/itemProps1.xml><?xml version="1.0" encoding="utf-8"?>
<ds:datastoreItem xmlns:ds="http://schemas.openxmlformats.org/officeDocument/2006/customXml" ds:itemID="{E96CB5DC-20D7-4EC0-8D5D-CF3D1D216A69}">
  <ds:schemaRefs>
    <ds:schemaRef ds:uri="http://schemas.microsoft.com/sharepoint/v3/contenttype/forms"/>
  </ds:schemaRefs>
</ds:datastoreItem>
</file>

<file path=customXml/itemProps2.xml><?xml version="1.0" encoding="utf-8"?>
<ds:datastoreItem xmlns:ds="http://schemas.openxmlformats.org/officeDocument/2006/customXml" ds:itemID="{28F9DFFB-CB78-4DFC-9A48-7B3B929F09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de27663-0a28-4316-8bc8-34591cfc704e"/>
    <ds:schemaRef ds:uri="74d8313d-b0a6-4d64-911c-58e8df5eb6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1BD9704-C857-47F5-9B4B-B92C80B44EC9}">
  <ds:schemaRefs>
    <ds:schemaRef ds:uri="4de27663-0a28-4316-8bc8-34591cfc704e"/>
    <ds:schemaRef ds:uri="http://www.w3.org/XML/1998/namespace"/>
    <ds:schemaRef ds:uri="http://purl.org/dc/dcmitype/"/>
    <ds:schemaRef ds:uri="http://schemas.microsoft.com/office/2006/metadata/properties"/>
    <ds:schemaRef ds:uri="http://purl.org/dc/terms/"/>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74d8313d-b0a6-4d64-911c-58e8df5eb60c"/>
  </ds:schemaRefs>
</ds:datastoreItem>
</file>

<file path=docMetadata/LabelInfo.xml><?xml version="1.0" encoding="utf-8"?>
<clbl:labelList xmlns:clbl="http://schemas.microsoft.com/office/2020/mipLabelMetadata">
  <clbl:label id="{db3dbd43-4c4b-4544-9f8a-0553f9f5f25e}" enabled="0" method="" siteId="{db3dbd43-4c4b-4544-9f8a-0553f9f5f25e}" removed="1"/>
</clbl:labelList>
</file>

<file path=docProps/app.xml><?xml version="1.0" encoding="utf-8"?>
<Properties xmlns="http://schemas.openxmlformats.org/officeDocument/2006/extended-properties" xmlns:vt="http://schemas.openxmlformats.org/officeDocument/2006/docPropsVTypes">
  <Template>ORNL Presentation</Template>
  <TotalTime>8598</TotalTime>
  <Words>1627</Words>
  <Application>Microsoft Macintosh PowerPoint</Application>
  <PresentationFormat>Widescreen</PresentationFormat>
  <Paragraphs>163</Paragraphs>
  <Slides>20</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Aptos Light</vt:lpstr>
      <vt:lpstr>Arial</vt:lpstr>
      <vt:lpstr>Cambria Math</vt:lpstr>
      <vt:lpstr>Century Gothic</vt:lpstr>
      <vt:lpstr>Wingdings</vt:lpstr>
      <vt:lpstr>ORNL Presentation</vt:lpstr>
      <vt:lpstr>Benchmarking PIC Simulations at the  SNS Beam Test Facility</vt:lpstr>
      <vt:lpstr>PowerPoint Presentation</vt:lpstr>
      <vt:lpstr>Outline</vt:lpstr>
      <vt:lpstr>PowerPoint Presentation</vt:lpstr>
      <vt:lpstr>PowerPoint Presentation</vt:lpstr>
      <vt:lpstr>PowerPoint Presentation</vt:lpstr>
      <vt:lpstr>PowerPoint Presentation</vt:lpstr>
      <vt:lpstr>Cross-code benchmark with ImpactX </vt:lpstr>
      <vt:lpstr>PowerPoint Presentation</vt:lpstr>
      <vt:lpstr>Discussion Points</vt:lpstr>
      <vt:lpstr>Thank you for your attention</vt:lpstr>
      <vt:lpstr>PowerPoint Presentation</vt:lpstr>
      <vt:lpstr>PowerPoint Presentation</vt:lpstr>
      <vt:lpstr>PowerPoint Presentation</vt:lpstr>
      <vt:lpstr>PowerPoint Presentation</vt:lpstr>
      <vt:lpstr>PowerPoint Presentation</vt:lpstr>
      <vt:lpstr>PowerPoint Presentation</vt:lpstr>
      <vt:lpstr>6D bunch predicted to have small effect</vt:lpstr>
      <vt:lpstr>Iron-core quadrupole model</vt:lpstr>
      <vt:lpstr>Permanent magnet quadrupoles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Wood, Tony</dc:creator>
  <cp:keywords/>
  <dc:description/>
  <cp:lastModifiedBy>Wood, Tony</cp:lastModifiedBy>
  <cp:revision>1</cp:revision>
  <dcterms:created xsi:type="dcterms:W3CDTF">2026-09-23T13:40:27Z</dcterms:created>
  <dcterms:modified xsi:type="dcterms:W3CDTF">2026-10-02T11:15:02Z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0x01010049A90FCF4BFB1A49BC47FB6E3AE97270</vt:lpwstr>
  </property>
  <property fmtid="{D5CDD505-2E9C-101B-9397-08002B2CF9AE}" pid="3" name="MediaServiceImageTags">
    <vt:lpwstr/>
  </property>
</Properties>
</file>