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p:sldMasterIdLst>
    <p:sldMasterId id="2147483727" r:id="rId4"/>
    <p:sldMasterId id="2147483719" r:id="rId5"/>
    <p:sldMasterId id="2147483663" r:id="rId6"/>
    <p:sldMasterId id="2147483734" r:id="rId7"/>
  </p:sldMasterIdLst>
  <p:notesMasterIdLst>
    <p:notesMasterId r:id="rId34"/>
  </p:notesMasterIdLst>
  <p:handoutMasterIdLst>
    <p:handoutMasterId r:id="rId35"/>
  </p:handoutMasterIdLst>
  <p:sldIdLst>
    <p:sldId id="260" r:id="rId8"/>
    <p:sldId id="332" r:id="rId9"/>
    <p:sldId id="259" r:id="rId10"/>
    <p:sldId id="333" r:id="rId11"/>
    <p:sldId id="340" r:id="rId12"/>
    <p:sldId id="320" r:id="rId13"/>
    <p:sldId id="347" r:id="rId14"/>
    <p:sldId id="341" r:id="rId15"/>
    <p:sldId id="348" r:id="rId16"/>
    <p:sldId id="349" r:id="rId17"/>
    <p:sldId id="336" r:id="rId18"/>
    <p:sldId id="334" r:id="rId19"/>
    <p:sldId id="339" r:id="rId20"/>
    <p:sldId id="342" r:id="rId21"/>
    <p:sldId id="343" r:id="rId22"/>
    <p:sldId id="344" r:id="rId23"/>
    <p:sldId id="335" r:id="rId24"/>
    <p:sldId id="326" r:id="rId25"/>
    <p:sldId id="345" r:id="rId26"/>
    <p:sldId id="329" r:id="rId27"/>
    <p:sldId id="5309" r:id="rId28"/>
    <p:sldId id="5310" r:id="rId29"/>
    <p:sldId id="5311" r:id="rId30"/>
    <p:sldId id="5307" r:id="rId31"/>
    <p:sldId id="316" r:id="rId32"/>
    <p:sldId id="5308"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B74B3"/>
    <a:srgbClr val="FF7F0E"/>
    <a:srgbClr val="FF9D1B"/>
    <a:srgbClr val="676767"/>
    <a:srgbClr val="00308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866DF80-D66A-49CE-89A4-AA2E129565AE}" v="89" dt="2025-02-18T18:19:46.85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0878" autoAdjust="0"/>
    <p:restoredTop sz="90169" autoAdjust="0"/>
  </p:normalViewPr>
  <p:slideViewPr>
    <p:cSldViewPr snapToGrid="0">
      <p:cViewPr varScale="1">
        <p:scale>
          <a:sx n="78" d="100"/>
          <a:sy n="78" d="100"/>
        </p:scale>
        <p:origin x="77" y="168"/>
      </p:cViewPr>
      <p:guideLst/>
    </p:cSldViewPr>
  </p:slideViewPr>
  <p:notesTextViewPr>
    <p:cViewPr>
      <p:scale>
        <a:sx n="1" d="1"/>
        <a:sy n="1" d="1"/>
      </p:scale>
      <p:origin x="0" y="0"/>
    </p:cViewPr>
  </p:notesTextViewPr>
  <p:notesViewPr>
    <p:cSldViewPr snapToGrid="0">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tableStyles" Target="tableStyles.xml"/><Relationship Id="rId21" Type="http://schemas.openxmlformats.org/officeDocument/2006/relationships/slide" Target="slides/slide14.xml"/><Relationship Id="rId34" Type="http://schemas.openxmlformats.org/officeDocument/2006/relationships/notesMaster" Target="notesMasters/notesMaster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41"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viewProps" Target="viewProps.xml"/><Relationship Id="rId40" Type="http://schemas.microsoft.com/office/2016/11/relationships/changesInfo" Target="changesInfos/changesInfo1.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presProps" Target="presProps.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handoutMaster" Target="handoutMasters/handoutMaster1.xml"/><Relationship Id="rId8" Type="http://schemas.openxmlformats.org/officeDocument/2006/relationships/slide" Target="slides/slide1.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ichardson, Stephanie (STFC,RAL,ISIS)" userId="fb9e1876-ffcf-45bf-abd9-b21078f88f3e" providerId="ADAL" clId="{425C2B4A-486F-4F96-BA80-A77DEA667113}"/>
    <pc:docChg chg="modMainMaster">
      <pc:chgData name="Richardson, Stephanie (STFC,RAL,ISIS)" userId="fb9e1876-ffcf-45bf-abd9-b21078f88f3e" providerId="ADAL" clId="{425C2B4A-486F-4F96-BA80-A77DEA667113}" dt="2023-08-11T19:17:55.756" v="2" actId="14826"/>
      <pc:docMkLst>
        <pc:docMk/>
      </pc:docMkLst>
      <pc:sldMasterChg chg="modSp">
        <pc:chgData name="Richardson, Stephanie (STFC,RAL,ISIS)" userId="fb9e1876-ffcf-45bf-abd9-b21078f88f3e" providerId="ADAL" clId="{425C2B4A-486F-4F96-BA80-A77DEA667113}" dt="2023-08-11T19:17:16.339" v="1" actId="14826"/>
        <pc:sldMasterMkLst>
          <pc:docMk/>
          <pc:sldMasterMk cId="3837374745" sldId="2147483663"/>
        </pc:sldMasterMkLst>
      </pc:sldMasterChg>
      <pc:sldMasterChg chg="modSp">
        <pc:chgData name="Richardson, Stephanie (STFC,RAL,ISIS)" userId="fb9e1876-ffcf-45bf-abd9-b21078f88f3e" providerId="ADAL" clId="{425C2B4A-486F-4F96-BA80-A77DEA667113}" dt="2023-08-11T19:17:04.472" v="0" actId="14826"/>
        <pc:sldMasterMkLst>
          <pc:docMk/>
          <pc:sldMasterMk cId="2232557041" sldId="2147483719"/>
        </pc:sldMasterMkLst>
      </pc:sldMasterChg>
      <pc:sldMasterChg chg="modSp">
        <pc:chgData name="Richardson, Stephanie (STFC,RAL,ISIS)" userId="fb9e1876-ffcf-45bf-abd9-b21078f88f3e" providerId="ADAL" clId="{425C2B4A-486F-4F96-BA80-A77DEA667113}" dt="2023-08-11T19:17:55.756" v="2" actId="14826"/>
        <pc:sldMasterMkLst>
          <pc:docMk/>
          <pc:sldMasterMk cId="3562387349" sldId="2147483734"/>
        </pc:sldMasterMkLst>
      </pc:sldMasterChg>
    </pc:docChg>
  </pc:docChgLst>
  <pc:docChgLst>
    <pc:chgData name="Rafique, Haroon (STFC,RAL,ISIS)" userId="df84646c-a075-4509-be81-f93a4d59950f" providerId="ADAL" clId="{7866DF80-D66A-49CE-89A4-AA2E129565AE}"/>
    <pc:docChg chg="undo custSel addSld delSld modSld sldOrd modMainMaster">
      <pc:chgData name="Rafique, Haroon (STFC,RAL,ISIS)" userId="df84646c-a075-4509-be81-f93a4d59950f" providerId="ADAL" clId="{7866DF80-D66A-49CE-89A4-AA2E129565AE}" dt="2025-02-18T18:22:52.935" v="5594" actId="5793"/>
      <pc:docMkLst>
        <pc:docMk/>
      </pc:docMkLst>
      <pc:sldChg chg="modSp mod">
        <pc:chgData name="Rafique, Haroon (STFC,RAL,ISIS)" userId="df84646c-a075-4509-be81-f93a4d59950f" providerId="ADAL" clId="{7866DF80-D66A-49CE-89A4-AA2E129565AE}" dt="2025-02-18T10:30:50.218" v="131" actId="20577"/>
        <pc:sldMkLst>
          <pc:docMk/>
          <pc:sldMk cId="1481826788" sldId="256"/>
        </pc:sldMkLst>
        <pc:spChg chg="mod">
          <ac:chgData name="Rafique, Haroon (STFC,RAL,ISIS)" userId="df84646c-a075-4509-be81-f93a4d59950f" providerId="ADAL" clId="{7866DF80-D66A-49CE-89A4-AA2E129565AE}" dt="2025-02-18T10:29:14.762" v="21" actId="20577"/>
          <ac:spMkLst>
            <pc:docMk/>
            <pc:sldMk cId="1481826788" sldId="256"/>
            <ac:spMk id="2" creationId="{B39B5CD0-94BB-02A9-D0D6-755513A2911E}"/>
          </ac:spMkLst>
        </pc:spChg>
        <pc:spChg chg="mod">
          <ac:chgData name="Rafique, Haroon (STFC,RAL,ISIS)" userId="df84646c-a075-4509-be81-f93a4d59950f" providerId="ADAL" clId="{7866DF80-D66A-49CE-89A4-AA2E129565AE}" dt="2025-02-18T10:29:45.093" v="110" actId="404"/>
          <ac:spMkLst>
            <pc:docMk/>
            <pc:sldMk cId="1481826788" sldId="256"/>
            <ac:spMk id="3" creationId="{15A80B9D-A009-468E-DD38-1C459E82E2B8}"/>
          </ac:spMkLst>
        </pc:spChg>
        <pc:spChg chg="mod">
          <ac:chgData name="Rafique, Haroon (STFC,RAL,ISIS)" userId="df84646c-a075-4509-be81-f93a4d59950f" providerId="ADAL" clId="{7866DF80-D66A-49CE-89A4-AA2E129565AE}" dt="2025-02-18T10:30:01.300" v="123" actId="20577"/>
          <ac:spMkLst>
            <pc:docMk/>
            <pc:sldMk cId="1481826788" sldId="256"/>
            <ac:spMk id="4" creationId="{F317514D-CA92-5C28-8A6F-C434B7EF14DE}"/>
          </ac:spMkLst>
        </pc:spChg>
        <pc:spChg chg="mod">
          <ac:chgData name="Rafique, Haroon (STFC,RAL,ISIS)" userId="df84646c-a075-4509-be81-f93a4d59950f" providerId="ADAL" clId="{7866DF80-D66A-49CE-89A4-AA2E129565AE}" dt="2025-02-18T10:30:50.218" v="131" actId="20577"/>
          <ac:spMkLst>
            <pc:docMk/>
            <pc:sldMk cId="1481826788" sldId="256"/>
            <ac:spMk id="5" creationId="{F4CC80D5-0EB8-807C-B0E7-140CDCF28F4C}"/>
          </ac:spMkLst>
        </pc:spChg>
      </pc:sldChg>
      <pc:sldChg chg="new del">
        <pc:chgData name="Rafique, Haroon (STFC,RAL,ISIS)" userId="df84646c-a075-4509-be81-f93a4d59950f" providerId="ADAL" clId="{7866DF80-D66A-49CE-89A4-AA2E129565AE}" dt="2025-02-18T10:46:45.082" v="226" actId="47"/>
        <pc:sldMkLst>
          <pc:docMk/>
          <pc:sldMk cId="425533984" sldId="257"/>
        </pc:sldMkLst>
      </pc:sldChg>
      <pc:sldChg chg="del">
        <pc:chgData name="Rafique, Haroon (STFC,RAL,ISIS)" userId="df84646c-a075-4509-be81-f93a4d59950f" providerId="ADAL" clId="{7866DF80-D66A-49CE-89A4-AA2E129565AE}" dt="2025-02-18T10:46:14.694" v="219" actId="47"/>
        <pc:sldMkLst>
          <pc:docMk/>
          <pc:sldMk cId="583982086" sldId="257"/>
        </pc:sldMkLst>
      </pc:sldChg>
      <pc:sldChg chg="new del">
        <pc:chgData name="Rafique, Haroon (STFC,RAL,ISIS)" userId="df84646c-a075-4509-be81-f93a4d59950f" providerId="ADAL" clId="{7866DF80-D66A-49CE-89A4-AA2E129565AE}" dt="2025-02-18T10:46:43.796" v="225" actId="47"/>
        <pc:sldMkLst>
          <pc:docMk/>
          <pc:sldMk cId="1657451710" sldId="258"/>
        </pc:sldMkLst>
      </pc:sldChg>
      <pc:sldChg chg="del">
        <pc:chgData name="Rafique, Haroon (STFC,RAL,ISIS)" userId="df84646c-a075-4509-be81-f93a4d59950f" providerId="ADAL" clId="{7866DF80-D66A-49CE-89A4-AA2E129565AE}" dt="2025-02-18T10:46:15.035" v="220" actId="47"/>
        <pc:sldMkLst>
          <pc:docMk/>
          <pc:sldMk cId="3699373884" sldId="258"/>
        </pc:sldMkLst>
      </pc:sldChg>
      <pc:sldChg chg="del">
        <pc:chgData name="Rafique, Haroon (STFC,RAL,ISIS)" userId="df84646c-a075-4509-be81-f93a4d59950f" providerId="ADAL" clId="{7866DF80-D66A-49CE-89A4-AA2E129565AE}" dt="2025-02-18T10:46:15.538" v="221" actId="47"/>
        <pc:sldMkLst>
          <pc:docMk/>
          <pc:sldMk cId="67218123" sldId="259"/>
        </pc:sldMkLst>
      </pc:sldChg>
      <pc:sldChg chg="modSp new mod">
        <pc:chgData name="Rafique, Haroon (STFC,RAL,ISIS)" userId="df84646c-a075-4509-be81-f93a4d59950f" providerId="ADAL" clId="{7866DF80-D66A-49CE-89A4-AA2E129565AE}" dt="2025-02-18T18:07:39.254" v="3599" actId="15"/>
        <pc:sldMkLst>
          <pc:docMk/>
          <pc:sldMk cId="3864516821" sldId="259"/>
        </pc:sldMkLst>
        <pc:spChg chg="mod">
          <ac:chgData name="Rafique, Haroon (STFC,RAL,ISIS)" userId="df84646c-a075-4509-be81-f93a4d59950f" providerId="ADAL" clId="{7866DF80-D66A-49CE-89A4-AA2E129565AE}" dt="2025-02-18T10:47:08.729" v="238" actId="27636"/>
          <ac:spMkLst>
            <pc:docMk/>
            <pc:sldMk cId="3864516821" sldId="259"/>
            <ac:spMk id="2" creationId="{38E5F990-CC1F-F8EA-D061-47B733256379}"/>
          </ac:spMkLst>
        </pc:spChg>
        <pc:spChg chg="mod">
          <ac:chgData name="Rafique, Haroon (STFC,RAL,ISIS)" userId="df84646c-a075-4509-be81-f93a4d59950f" providerId="ADAL" clId="{7866DF80-D66A-49CE-89A4-AA2E129565AE}" dt="2025-02-18T18:07:39.254" v="3599" actId="15"/>
          <ac:spMkLst>
            <pc:docMk/>
            <pc:sldMk cId="3864516821" sldId="259"/>
            <ac:spMk id="4" creationId="{C6A64926-9573-09C0-6250-FF1DB2181B71}"/>
          </ac:spMkLst>
        </pc:spChg>
      </pc:sldChg>
      <pc:sldChg chg="new del">
        <pc:chgData name="Rafique, Haroon (STFC,RAL,ISIS)" userId="df84646c-a075-4509-be81-f93a4d59950f" providerId="ADAL" clId="{7866DF80-D66A-49CE-89A4-AA2E129565AE}" dt="2025-02-18T10:46:14.401" v="218" actId="47"/>
        <pc:sldMkLst>
          <pc:docMk/>
          <pc:sldMk cId="2608383303" sldId="260"/>
        </pc:sldMkLst>
      </pc:sldChg>
      <pc:sldChg chg="modSp add mod">
        <pc:chgData name="Rafique, Haroon (STFC,RAL,ISIS)" userId="df84646c-a075-4509-be81-f93a4d59950f" providerId="ADAL" clId="{7866DF80-D66A-49CE-89A4-AA2E129565AE}" dt="2025-02-18T10:49:51.965" v="598" actId="20577"/>
        <pc:sldMkLst>
          <pc:docMk/>
          <pc:sldMk cId="4025058973" sldId="260"/>
        </pc:sldMkLst>
        <pc:spChg chg="mod">
          <ac:chgData name="Rafique, Haroon (STFC,RAL,ISIS)" userId="df84646c-a075-4509-be81-f93a4d59950f" providerId="ADAL" clId="{7866DF80-D66A-49CE-89A4-AA2E129565AE}" dt="2025-02-18T10:47:34.100" v="283" actId="20577"/>
          <ac:spMkLst>
            <pc:docMk/>
            <pc:sldMk cId="4025058973" sldId="260"/>
            <ac:spMk id="2" creationId="{B16D7E64-584C-77FE-93F6-9FB1A3A70C9F}"/>
          </ac:spMkLst>
        </pc:spChg>
        <pc:spChg chg="mod">
          <ac:chgData name="Rafique, Haroon (STFC,RAL,ISIS)" userId="df84646c-a075-4509-be81-f93a4d59950f" providerId="ADAL" clId="{7866DF80-D66A-49CE-89A4-AA2E129565AE}" dt="2025-02-18T10:49:51.965" v="598" actId="20577"/>
          <ac:spMkLst>
            <pc:docMk/>
            <pc:sldMk cId="4025058973" sldId="260"/>
            <ac:spMk id="4" creationId="{444D0B2D-6C06-5A2B-E088-568808BF773B}"/>
          </ac:spMkLst>
        </pc:spChg>
      </pc:sldChg>
      <pc:sldChg chg="add del">
        <pc:chgData name="Rafique, Haroon (STFC,RAL,ISIS)" userId="df84646c-a075-4509-be81-f93a4d59950f" providerId="ADAL" clId="{7866DF80-D66A-49CE-89A4-AA2E129565AE}" dt="2025-02-18T10:47:13.960" v="245"/>
        <pc:sldMkLst>
          <pc:docMk/>
          <pc:sldMk cId="248936905" sldId="261"/>
        </pc:sldMkLst>
      </pc:sldChg>
      <pc:sldChg chg="modSp add mod">
        <pc:chgData name="Rafique, Haroon (STFC,RAL,ISIS)" userId="df84646c-a075-4509-be81-f93a4d59950f" providerId="ADAL" clId="{7866DF80-D66A-49CE-89A4-AA2E129565AE}" dt="2025-02-18T10:50:43.960" v="788" actId="20577"/>
        <pc:sldMkLst>
          <pc:docMk/>
          <pc:sldMk cId="526726615" sldId="261"/>
        </pc:sldMkLst>
        <pc:spChg chg="mod">
          <ac:chgData name="Rafique, Haroon (STFC,RAL,ISIS)" userId="df84646c-a075-4509-be81-f93a4d59950f" providerId="ADAL" clId="{7866DF80-D66A-49CE-89A4-AA2E129565AE}" dt="2025-02-18T10:47:39.678" v="293" actId="20577"/>
          <ac:spMkLst>
            <pc:docMk/>
            <pc:sldMk cId="526726615" sldId="261"/>
            <ac:spMk id="2" creationId="{E60E6927-8B7C-F97C-270D-F26C0F502B30}"/>
          </ac:spMkLst>
        </pc:spChg>
        <pc:spChg chg="mod">
          <ac:chgData name="Rafique, Haroon (STFC,RAL,ISIS)" userId="df84646c-a075-4509-be81-f93a4d59950f" providerId="ADAL" clId="{7866DF80-D66A-49CE-89A4-AA2E129565AE}" dt="2025-02-18T10:50:43.960" v="788" actId="20577"/>
          <ac:spMkLst>
            <pc:docMk/>
            <pc:sldMk cId="526726615" sldId="261"/>
            <ac:spMk id="4" creationId="{CA50D2A5-59CE-604F-01FB-DEC18940AEBF}"/>
          </ac:spMkLst>
        </pc:spChg>
      </pc:sldChg>
      <pc:sldChg chg="add del">
        <pc:chgData name="Rafique, Haroon (STFC,RAL,ISIS)" userId="df84646c-a075-4509-be81-f93a4d59950f" providerId="ADAL" clId="{7866DF80-D66A-49CE-89A4-AA2E129565AE}" dt="2025-02-18T10:47:13.752" v="244"/>
        <pc:sldMkLst>
          <pc:docMk/>
          <pc:sldMk cId="2412705979" sldId="262"/>
        </pc:sldMkLst>
      </pc:sldChg>
      <pc:sldChg chg="modSp add mod">
        <pc:chgData name="Rafique, Haroon (STFC,RAL,ISIS)" userId="df84646c-a075-4509-be81-f93a4d59950f" providerId="ADAL" clId="{7866DF80-D66A-49CE-89A4-AA2E129565AE}" dt="2025-02-18T10:53:07.293" v="1096" actId="20577"/>
        <pc:sldMkLst>
          <pc:docMk/>
          <pc:sldMk cId="2496865687" sldId="262"/>
        </pc:sldMkLst>
        <pc:spChg chg="mod">
          <ac:chgData name="Rafique, Haroon (STFC,RAL,ISIS)" userId="df84646c-a075-4509-be81-f93a4d59950f" providerId="ADAL" clId="{7866DF80-D66A-49CE-89A4-AA2E129565AE}" dt="2025-02-18T10:47:56.486" v="323" actId="20577"/>
          <ac:spMkLst>
            <pc:docMk/>
            <pc:sldMk cId="2496865687" sldId="262"/>
            <ac:spMk id="2" creationId="{CF49DCA5-E16D-7535-112D-23AE21FAD59F}"/>
          </ac:spMkLst>
        </pc:spChg>
        <pc:spChg chg="mod">
          <ac:chgData name="Rafique, Haroon (STFC,RAL,ISIS)" userId="df84646c-a075-4509-be81-f93a4d59950f" providerId="ADAL" clId="{7866DF80-D66A-49CE-89A4-AA2E129565AE}" dt="2025-02-18T10:53:07.293" v="1096" actId="20577"/>
          <ac:spMkLst>
            <pc:docMk/>
            <pc:sldMk cId="2496865687" sldId="262"/>
            <ac:spMk id="4" creationId="{03A98732-FD88-B8F1-1499-EC3FA3426A71}"/>
          </ac:spMkLst>
        </pc:spChg>
      </pc:sldChg>
      <pc:sldChg chg="modSp add mod ord">
        <pc:chgData name="Rafique, Haroon (STFC,RAL,ISIS)" userId="df84646c-a075-4509-be81-f93a4d59950f" providerId="ADAL" clId="{7866DF80-D66A-49CE-89A4-AA2E129565AE}" dt="2025-02-18T11:01:46.718" v="1282" actId="20577"/>
        <pc:sldMkLst>
          <pc:docMk/>
          <pc:sldMk cId="2460919980" sldId="263"/>
        </pc:sldMkLst>
        <pc:spChg chg="mod">
          <ac:chgData name="Rafique, Haroon (STFC,RAL,ISIS)" userId="df84646c-a075-4509-be81-f93a4d59950f" providerId="ADAL" clId="{7866DF80-D66A-49CE-89A4-AA2E129565AE}" dt="2025-02-18T11:00:57.364" v="1166" actId="20577"/>
          <ac:spMkLst>
            <pc:docMk/>
            <pc:sldMk cId="2460919980" sldId="263"/>
            <ac:spMk id="2" creationId="{B9C16551-34ED-6E26-4286-6D578B470689}"/>
          </ac:spMkLst>
        </pc:spChg>
        <pc:spChg chg="mod">
          <ac:chgData name="Rafique, Haroon (STFC,RAL,ISIS)" userId="df84646c-a075-4509-be81-f93a4d59950f" providerId="ADAL" clId="{7866DF80-D66A-49CE-89A4-AA2E129565AE}" dt="2025-02-18T11:01:46.718" v="1282" actId="20577"/>
          <ac:spMkLst>
            <pc:docMk/>
            <pc:sldMk cId="2460919980" sldId="263"/>
            <ac:spMk id="4" creationId="{9BF01B6F-94D9-1297-AB55-86291F421D8A}"/>
          </ac:spMkLst>
        </pc:spChg>
      </pc:sldChg>
      <pc:sldChg chg="add del">
        <pc:chgData name="Rafique, Haroon (STFC,RAL,ISIS)" userId="df84646c-a075-4509-be81-f93a4d59950f" providerId="ADAL" clId="{7866DF80-D66A-49CE-89A4-AA2E129565AE}" dt="2025-02-18T10:47:13.575" v="243"/>
        <pc:sldMkLst>
          <pc:docMk/>
          <pc:sldMk cId="2638055357" sldId="263"/>
        </pc:sldMkLst>
      </pc:sldChg>
      <pc:sldChg chg="modSp add mod">
        <pc:chgData name="Rafique, Haroon (STFC,RAL,ISIS)" userId="df84646c-a075-4509-be81-f93a4d59950f" providerId="ADAL" clId="{7866DF80-D66A-49CE-89A4-AA2E129565AE}" dt="2025-02-18T12:25:33.779" v="2352" actId="20577"/>
        <pc:sldMkLst>
          <pc:docMk/>
          <pc:sldMk cId="299900890" sldId="264"/>
        </pc:sldMkLst>
        <pc:spChg chg="mod">
          <ac:chgData name="Rafique, Haroon (STFC,RAL,ISIS)" userId="df84646c-a075-4509-be81-f93a4d59950f" providerId="ADAL" clId="{7866DF80-D66A-49CE-89A4-AA2E129565AE}" dt="2025-02-18T12:25:00.650" v="2265" actId="27636"/>
          <ac:spMkLst>
            <pc:docMk/>
            <pc:sldMk cId="299900890" sldId="264"/>
            <ac:spMk id="2" creationId="{619C8476-F744-7D08-A7D5-277AAA684FF4}"/>
          </ac:spMkLst>
        </pc:spChg>
        <pc:spChg chg="mod">
          <ac:chgData name="Rafique, Haroon (STFC,RAL,ISIS)" userId="df84646c-a075-4509-be81-f93a4d59950f" providerId="ADAL" clId="{7866DF80-D66A-49CE-89A4-AA2E129565AE}" dt="2025-02-18T12:25:33.779" v="2352" actId="20577"/>
          <ac:spMkLst>
            <pc:docMk/>
            <pc:sldMk cId="299900890" sldId="264"/>
            <ac:spMk id="4" creationId="{8B41148B-4AEE-C6A0-738F-68649F687560}"/>
          </ac:spMkLst>
        </pc:spChg>
      </pc:sldChg>
      <pc:sldChg chg="modSp add mod">
        <pc:chgData name="Rafique, Haroon (STFC,RAL,ISIS)" userId="df84646c-a075-4509-be81-f93a4d59950f" providerId="ADAL" clId="{7866DF80-D66A-49CE-89A4-AA2E129565AE}" dt="2025-02-18T12:17:03.703" v="1315" actId="20577"/>
        <pc:sldMkLst>
          <pc:docMk/>
          <pc:sldMk cId="1820666454" sldId="265"/>
        </pc:sldMkLst>
        <pc:spChg chg="mod">
          <ac:chgData name="Rafique, Haroon (STFC,RAL,ISIS)" userId="df84646c-a075-4509-be81-f93a4d59950f" providerId="ADAL" clId="{7866DF80-D66A-49CE-89A4-AA2E129565AE}" dt="2025-02-18T12:17:03.703" v="1315" actId="20577"/>
          <ac:spMkLst>
            <pc:docMk/>
            <pc:sldMk cId="1820666454" sldId="265"/>
            <ac:spMk id="4" creationId="{8146E3D6-CCED-6048-FBCF-70D325538B6D}"/>
          </ac:spMkLst>
        </pc:spChg>
      </pc:sldChg>
      <pc:sldChg chg="modSp add mod ord">
        <pc:chgData name="Rafique, Haroon (STFC,RAL,ISIS)" userId="df84646c-a075-4509-be81-f93a4d59950f" providerId="ADAL" clId="{7866DF80-D66A-49CE-89A4-AA2E129565AE}" dt="2025-02-18T13:11:57.862" v="2737" actId="20577"/>
        <pc:sldMkLst>
          <pc:docMk/>
          <pc:sldMk cId="1572231930" sldId="266"/>
        </pc:sldMkLst>
        <pc:spChg chg="mod">
          <ac:chgData name="Rafique, Haroon (STFC,RAL,ISIS)" userId="df84646c-a075-4509-be81-f93a4d59950f" providerId="ADAL" clId="{7866DF80-D66A-49CE-89A4-AA2E129565AE}" dt="2025-02-18T12:17:58.361" v="1366" actId="20577"/>
          <ac:spMkLst>
            <pc:docMk/>
            <pc:sldMk cId="1572231930" sldId="266"/>
            <ac:spMk id="2" creationId="{8EF6584D-4A81-DD8C-09D5-B5AD6D29F24E}"/>
          </ac:spMkLst>
        </pc:spChg>
        <pc:spChg chg="mod">
          <ac:chgData name="Rafique, Haroon (STFC,RAL,ISIS)" userId="df84646c-a075-4509-be81-f93a4d59950f" providerId="ADAL" clId="{7866DF80-D66A-49CE-89A4-AA2E129565AE}" dt="2025-02-18T13:11:57.862" v="2737" actId="20577"/>
          <ac:spMkLst>
            <pc:docMk/>
            <pc:sldMk cId="1572231930" sldId="266"/>
            <ac:spMk id="4" creationId="{DCFCEA33-EDDB-777E-5857-C8547666F651}"/>
          </ac:spMkLst>
        </pc:spChg>
      </pc:sldChg>
      <pc:sldChg chg="modSp new mod ord">
        <pc:chgData name="Rafique, Haroon (STFC,RAL,ISIS)" userId="df84646c-a075-4509-be81-f93a4d59950f" providerId="ADAL" clId="{7866DF80-D66A-49CE-89A4-AA2E129565AE}" dt="2025-02-18T13:10:24.083" v="2438" actId="20577"/>
        <pc:sldMkLst>
          <pc:docMk/>
          <pc:sldMk cId="3943143289" sldId="267"/>
        </pc:sldMkLst>
        <pc:spChg chg="mod">
          <ac:chgData name="Rafique, Haroon (STFC,RAL,ISIS)" userId="df84646c-a075-4509-be81-f93a4d59950f" providerId="ADAL" clId="{7866DF80-D66A-49CE-89A4-AA2E129565AE}" dt="2025-02-18T12:18:41.865" v="1478" actId="20577"/>
          <ac:spMkLst>
            <pc:docMk/>
            <pc:sldMk cId="3943143289" sldId="267"/>
            <ac:spMk id="2" creationId="{031572E3-10F6-104B-B11B-DE63ADD143C5}"/>
          </ac:spMkLst>
        </pc:spChg>
        <pc:spChg chg="mod">
          <ac:chgData name="Rafique, Haroon (STFC,RAL,ISIS)" userId="df84646c-a075-4509-be81-f93a4d59950f" providerId="ADAL" clId="{7866DF80-D66A-49CE-89A4-AA2E129565AE}" dt="2025-02-18T13:10:24.083" v="2438" actId="20577"/>
          <ac:spMkLst>
            <pc:docMk/>
            <pc:sldMk cId="3943143289" sldId="267"/>
            <ac:spMk id="4" creationId="{48180BA9-7324-AC0F-D43D-E3E75BD18FBC}"/>
          </ac:spMkLst>
        </pc:spChg>
      </pc:sldChg>
      <pc:sldChg chg="modSp add mod">
        <pc:chgData name="Rafique, Haroon (STFC,RAL,ISIS)" userId="df84646c-a075-4509-be81-f93a4d59950f" providerId="ADAL" clId="{7866DF80-D66A-49CE-89A4-AA2E129565AE}" dt="2025-02-18T12:24:32.423" v="2250" actId="20577"/>
        <pc:sldMkLst>
          <pc:docMk/>
          <pc:sldMk cId="4145374707" sldId="268"/>
        </pc:sldMkLst>
        <pc:spChg chg="mod">
          <ac:chgData name="Rafique, Haroon (STFC,RAL,ISIS)" userId="df84646c-a075-4509-be81-f93a4d59950f" providerId="ADAL" clId="{7866DF80-D66A-49CE-89A4-AA2E129565AE}" dt="2025-02-18T12:22:59.662" v="2015" actId="20577"/>
          <ac:spMkLst>
            <pc:docMk/>
            <pc:sldMk cId="4145374707" sldId="268"/>
            <ac:spMk id="2" creationId="{D597052E-E7E0-2FAB-7492-694A3ADAA860}"/>
          </ac:spMkLst>
        </pc:spChg>
        <pc:spChg chg="mod">
          <ac:chgData name="Rafique, Haroon (STFC,RAL,ISIS)" userId="df84646c-a075-4509-be81-f93a4d59950f" providerId="ADAL" clId="{7866DF80-D66A-49CE-89A4-AA2E129565AE}" dt="2025-02-18T12:24:32.423" v="2250" actId="20577"/>
          <ac:spMkLst>
            <pc:docMk/>
            <pc:sldMk cId="4145374707" sldId="268"/>
            <ac:spMk id="4" creationId="{B7489217-3C61-3358-693D-FE9B4152A25A}"/>
          </ac:spMkLst>
        </pc:spChg>
      </pc:sldChg>
      <pc:sldChg chg="modSp add mod">
        <pc:chgData name="Rafique, Haroon (STFC,RAL,ISIS)" userId="df84646c-a075-4509-be81-f93a4d59950f" providerId="ADAL" clId="{7866DF80-D66A-49CE-89A4-AA2E129565AE}" dt="2025-02-18T12:19:07.818" v="1551" actId="27636"/>
        <pc:sldMkLst>
          <pc:docMk/>
          <pc:sldMk cId="1774026870" sldId="269"/>
        </pc:sldMkLst>
        <pc:spChg chg="mod">
          <ac:chgData name="Rafique, Haroon (STFC,RAL,ISIS)" userId="df84646c-a075-4509-be81-f93a4d59950f" providerId="ADAL" clId="{7866DF80-D66A-49CE-89A4-AA2E129565AE}" dt="2025-02-18T12:19:07.818" v="1551" actId="27636"/>
          <ac:spMkLst>
            <pc:docMk/>
            <pc:sldMk cId="1774026870" sldId="269"/>
            <ac:spMk id="2" creationId="{E758DAE2-D656-E90A-E323-9DC1FEA1936B}"/>
          </ac:spMkLst>
        </pc:spChg>
      </pc:sldChg>
      <pc:sldChg chg="modSp add mod">
        <pc:chgData name="Rafique, Haroon (STFC,RAL,ISIS)" userId="df84646c-a075-4509-be81-f93a4d59950f" providerId="ADAL" clId="{7866DF80-D66A-49CE-89A4-AA2E129565AE}" dt="2025-02-18T12:19:44.575" v="1617" actId="20577"/>
        <pc:sldMkLst>
          <pc:docMk/>
          <pc:sldMk cId="2750186180" sldId="270"/>
        </pc:sldMkLst>
        <pc:spChg chg="mod">
          <ac:chgData name="Rafique, Haroon (STFC,RAL,ISIS)" userId="df84646c-a075-4509-be81-f93a4d59950f" providerId="ADAL" clId="{7866DF80-D66A-49CE-89A4-AA2E129565AE}" dt="2025-02-18T12:19:44.575" v="1617" actId="20577"/>
          <ac:spMkLst>
            <pc:docMk/>
            <pc:sldMk cId="2750186180" sldId="270"/>
            <ac:spMk id="2" creationId="{AF95478A-2A03-3707-C889-E21599A7C896}"/>
          </ac:spMkLst>
        </pc:spChg>
      </pc:sldChg>
      <pc:sldChg chg="modSp add mod">
        <pc:chgData name="Rafique, Haroon (STFC,RAL,ISIS)" userId="df84646c-a075-4509-be81-f93a4d59950f" providerId="ADAL" clId="{7866DF80-D66A-49CE-89A4-AA2E129565AE}" dt="2025-02-18T12:20:03.764" v="1648" actId="20577"/>
        <pc:sldMkLst>
          <pc:docMk/>
          <pc:sldMk cId="2430072204" sldId="271"/>
        </pc:sldMkLst>
        <pc:spChg chg="mod">
          <ac:chgData name="Rafique, Haroon (STFC,RAL,ISIS)" userId="df84646c-a075-4509-be81-f93a4d59950f" providerId="ADAL" clId="{7866DF80-D66A-49CE-89A4-AA2E129565AE}" dt="2025-02-18T12:20:03.764" v="1648" actId="20577"/>
          <ac:spMkLst>
            <pc:docMk/>
            <pc:sldMk cId="2430072204" sldId="271"/>
            <ac:spMk id="2" creationId="{809852CE-9D30-2A49-80D8-F87199FF87A7}"/>
          </ac:spMkLst>
        </pc:spChg>
      </pc:sldChg>
      <pc:sldChg chg="modSp add mod">
        <pc:chgData name="Rafique, Haroon (STFC,RAL,ISIS)" userId="df84646c-a075-4509-be81-f93a4d59950f" providerId="ADAL" clId="{7866DF80-D66A-49CE-89A4-AA2E129565AE}" dt="2025-02-18T12:21:27.456" v="1857" actId="20577"/>
        <pc:sldMkLst>
          <pc:docMk/>
          <pc:sldMk cId="3977359374" sldId="272"/>
        </pc:sldMkLst>
        <pc:spChg chg="mod">
          <ac:chgData name="Rafique, Haroon (STFC,RAL,ISIS)" userId="df84646c-a075-4509-be81-f93a4d59950f" providerId="ADAL" clId="{7866DF80-D66A-49CE-89A4-AA2E129565AE}" dt="2025-02-18T12:20:27.856" v="1680" actId="20577"/>
          <ac:spMkLst>
            <pc:docMk/>
            <pc:sldMk cId="3977359374" sldId="272"/>
            <ac:spMk id="2" creationId="{03815E4B-89BC-A03C-2E93-AA5E6ED7142D}"/>
          </ac:spMkLst>
        </pc:spChg>
        <pc:spChg chg="mod">
          <ac:chgData name="Rafique, Haroon (STFC,RAL,ISIS)" userId="df84646c-a075-4509-be81-f93a4d59950f" providerId="ADAL" clId="{7866DF80-D66A-49CE-89A4-AA2E129565AE}" dt="2025-02-18T12:21:27.456" v="1857" actId="20577"/>
          <ac:spMkLst>
            <pc:docMk/>
            <pc:sldMk cId="3977359374" sldId="272"/>
            <ac:spMk id="4" creationId="{60A91D09-6440-41F6-FB25-287E0433BFAB}"/>
          </ac:spMkLst>
        </pc:spChg>
      </pc:sldChg>
      <pc:sldChg chg="modSp add mod">
        <pc:chgData name="Rafique, Haroon (STFC,RAL,ISIS)" userId="df84646c-a075-4509-be81-f93a4d59950f" providerId="ADAL" clId="{7866DF80-D66A-49CE-89A4-AA2E129565AE}" dt="2025-02-18T12:21:51.834" v="1910" actId="20577"/>
        <pc:sldMkLst>
          <pc:docMk/>
          <pc:sldMk cId="2546664295" sldId="273"/>
        </pc:sldMkLst>
        <pc:spChg chg="mod">
          <ac:chgData name="Rafique, Haroon (STFC,RAL,ISIS)" userId="df84646c-a075-4509-be81-f93a4d59950f" providerId="ADAL" clId="{7866DF80-D66A-49CE-89A4-AA2E129565AE}" dt="2025-02-18T12:21:51.834" v="1910" actId="20577"/>
          <ac:spMkLst>
            <pc:docMk/>
            <pc:sldMk cId="2546664295" sldId="273"/>
            <ac:spMk id="4" creationId="{7E8AFB38-0DB9-10DB-1AB3-B634BF936B36}"/>
          </ac:spMkLst>
        </pc:spChg>
      </pc:sldChg>
      <pc:sldChg chg="modSp add mod">
        <pc:chgData name="Rafique, Haroon (STFC,RAL,ISIS)" userId="df84646c-a075-4509-be81-f93a4d59950f" providerId="ADAL" clId="{7866DF80-D66A-49CE-89A4-AA2E129565AE}" dt="2025-02-18T12:22:16.491" v="1975" actId="20577"/>
        <pc:sldMkLst>
          <pc:docMk/>
          <pc:sldMk cId="3351263139" sldId="274"/>
        </pc:sldMkLst>
        <pc:spChg chg="mod">
          <ac:chgData name="Rafique, Haroon (STFC,RAL,ISIS)" userId="df84646c-a075-4509-be81-f93a4d59950f" providerId="ADAL" clId="{7866DF80-D66A-49CE-89A4-AA2E129565AE}" dt="2025-02-18T12:22:16.491" v="1975" actId="20577"/>
          <ac:spMkLst>
            <pc:docMk/>
            <pc:sldMk cId="3351263139" sldId="274"/>
            <ac:spMk id="4" creationId="{B6E2B536-8393-F55F-8D41-0705C4D9DB8F}"/>
          </ac:spMkLst>
        </pc:spChg>
      </pc:sldChg>
      <pc:sldChg chg="modSp add mod">
        <pc:chgData name="Rafique, Haroon (STFC,RAL,ISIS)" userId="df84646c-a075-4509-be81-f93a4d59950f" providerId="ADAL" clId="{7866DF80-D66A-49CE-89A4-AA2E129565AE}" dt="2025-02-18T17:38:49.468" v="2787" actId="20577"/>
        <pc:sldMkLst>
          <pc:docMk/>
          <pc:sldMk cId="4263525499" sldId="275"/>
        </pc:sldMkLst>
        <pc:spChg chg="mod">
          <ac:chgData name="Rafique, Haroon (STFC,RAL,ISIS)" userId="df84646c-a075-4509-be81-f93a4d59950f" providerId="ADAL" clId="{7866DF80-D66A-49CE-89A4-AA2E129565AE}" dt="2025-02-18T17:38:49.468" v="2787" actId="20577"/>
          <ac:spMkLst>
            <pc:docMk/>
            <pc:sldMk cId="4263525499" sldId="275"/>
            <ac:spMk id="4" creationId="{BB3795AF-6D7C-49DD-85DD-DCAE2D39CF5F}"/>
          </ac:spMkLst>
        </pc:spChg>
      </pc:sldChg>
      <pc:sldChg chg="modSp add mod">
        <pc:chgData name="Rafique, Haroon (STFC,RAL,ISIS)" userId="df84646c-a075-4509-be81-f93a4d59950f" providerId="ADAL" clId="{7866DF80-D66A-49CE-89A4-AA2E129565AE}" dt="2025-02-18T12:24:23.483" v="2234" actId="20577"/>
        <pc:sldMkLst>
          <pc:docMk/>
          <pc:sldMk cId="2227084989" sldId="276"/>
        </pc:sldMkLst>
        <pc:spChg chg="mod">
          <ac:chgData name="Rafique, Haroon (STFC,RAL,ISIS)" userId="df84646c-a075-4509-be81-f93a4d59950f" providerId="ADAL" clId="{7866DF80-D66A-49CE-89A4-AA2E129565AE}" dt="2025-02-18T12:24:23.483" v="2234" actId="20577"/>
          <ac:spMkLst>
            <pc:docMk/>
            <pc:sldMk cId="2227084989" sldId="276"/>
            <ac:spMk id="4" creationId="{D02AE1DD-062F-6435-F501-EF9399642517}"/>
          </ac:spMkLst>
        </pc:spChg>
      </pc:sldChg>
      <pc:sldChg chg="add del">
        <pc:chgData name="Rafique, Haroon (STFC,RAL,ISIS)" userId="df84646c-a075-4509-be81-f93a4d59950f" providerId="ADAL" clId="{7866DF80-D66A-49CE-89A4-AA2E129565AE}" dt="2025-02-18T17:39:00.669" v="2789" actId="47"/>
        <pc:sldMkLst>
          <pc:docMk/>
          <pc:sldMk cId="537749988" sldId="277"/>
        </pc:sldMkLst>
      </pc:sldChg>
      <pc:sldChg chg="modSp add mod">
        <pc:chgData name="Rafique, Haroon (STFC,RAL,ISIS)" userId="df84646c-a075-4509-be81-f93a4d59950f" providerId="ADAL" clId="{7866DF80-D66A-49CE-89A4-AA2E129565AE}" dt="2025-02-18T17:40:01.946" v="2901" actId="20577"/>
        <pc:sldMkLst>
          <pc:docMk/>
          <pc:sldMk cId="3539437876" sldId="278"/>
        </pc:sldMkLst>
        <pc:spChg chg="mod">
          <ac:chgData name="Rafique, Haroon (STFC,RAL,ISIS)" userId="df84646c-a075-4509-be81-f93a4d59950f" providerId="ADAL" clId="{7866DF80-D66A-49CE-89A4-AA2E129565AE}" dt="2025-02-18T17:40:01.946" v="2901" actId="20577"/>
          <ac:spMkLst>
            <pc:docMk/>
            <pc:sldMk cId="3539437876" sldId="278"/>
            <ac:spMk id="4" creationId="{86CB99B8-31CF-6B9B-8452-DAD8146D014A}"/>
          </ac:spMkLst>
        </pc:spChg>
      </pc:sldChg>
      <pc:sldChg chg="modSp add mod">
        <pc:chgData name="Rafique, Haroon (STFC,RAL,ISIS)" userId="df84646c-a075-4509-be81-f93a4d59950f" providerId="ADAL" clId="{7866DF80-D66A-49CE-89A4-AA2E129565AE}" dt="2025-02-18T17:46:34.627" v="3346" actId="20577"/>
        <pc:sldMkLst>
          <pc:docMk/>
          <pc:sldMk cId="3858200409" sldId="279"/>
        </pc:sldMkLst>
        <pc:spChg chg="mod">
          <ac:chgData name="Rafique, Haroon (STFC,RAL,ISIS)" userId="df84646c-a075-4509-be81-f93a4d59950f" providerId="ADAL" clId="{7866DF80-D66A-49CE-89A4-AA2E129565AE}" dt="2025-02-18T17:40:19.266" v="2944" actId="20577"/>
          <ac:spMkLst>
            <pc:docMk/>
            <pc:sldMk cId="3858200409" sldId="279"/>
            <ac:spMk id="2" creationId="{736CA70B-B6A0-C3FC-647D-5396688ADE5B}"/>
          </ac:spMkLst>
        </pc:spChg>
        <pc:spChg chg="mod">
          <ac:chgData name="Rafique, Haroon (STFC,RAL,ISIS)" userId="df84646c-a075-4509-be81-f93a4d59950f" providerId="ADAL" clId="{7866DF80-D66A-49CE-89A4-AA2E129565AE}" dt="2025-02-18T17:46:34.627" v="3346" actId="20577"/>
          <ac:spMkLst>
            <pc:docMk/>
            <pc:sldMk cId="3858200409" sldId="279"/>
            <ac:spMk id="4" creationId="{1074D7F8-84E0-5A89-7818-12CF3932842B}"/>
          </ac:spMkLst>
        </pc:spChg>
      </pc:sldChg>
      <pc:sldChg chg="modSp add mod">
        <pc:chgData name="Rafique, Haroon (STFC,RAL,ISIS)" userId="df84646c-a075-4509-be81-f93a4d59950f" providerId="ADAL" clId="{7866DF80-D66A-49CE-89A4-AA2E129565AE}" dt="2025-02-18T17:46:25.744" v="3335" actId="21"/>
        <pc:sldMkLst>
          <pc:docMk/>
          <pc:sldMk cId="1467573944" sldId="280"/>
        </pc:sldMkLst>
        <pc:spChg chg="mod">
          <ac:chgData name="Rafique, Haroon (STFC,RAL,ISIS)" userId="df84646c-a075-4509-be81-f93a4d59950f" providerId="ADAL" clId="{7866DF80-D66A-49CE-89A4-AA2E129565AE}" dt="2025-02-18T17:46:25.744" v="3335" actId="21"/>
          <ac:spMkLst>
            <pc:docMk/>
            <pc:sldMk cId="1467573944" sldId="280"/>
            <ac:spMk id="4" creationId="{038B0315-D772-6C81-910C-6D04ABD34172}"/>
          </ac:spMkLst>
        </pc:spChg>
      </pc:sldChg>
      <pc:sldChg chg="add del">
        <pc:chgData name="Rafique, Haroon (STFC,RAL,ISIS)" userId="df84646c-a075-4509-be81-f93a4d59950f" providerId="ADAL" clId="{7866DF80-D66A-49CE-89A4-AA2E129565AE}" dt="2025-02-18T18:09:28.146" v="3603" actId="47"/>
        <pc:sldMkLst>
          <pc:docMk/>
          <pc:sldMk cId="1887974335" sldId="281"/>
        </pc:sldMkLst>
      </pc:sldChg>
      <pc:sldChg chg="addSp delSp modSp new del mod">
        <pc:chgData name="Rafique, Haroon (STFC,RAL,ISIS)" userId="df84646c-a075-4509-be81-f93a4d59950f" providerId="ADAL" clId="{7866DF80-D66A-49CE-89A4-AA2E129565AE}" dt="2025-02-18T18:09:23.517" v="3601" actId="2696"/>
        <pc:sldMkLst>
          <pc:docMk/>
          <pc:sldMk cId="3592812582" sldId="281"/>
        </pc:sldMkLst>
        <pc:spChg chg="del mod">
          <ac:chgData name="Rafique, Haroon (STFC,RAL,ISIS)" userId="df84646c-a075-4509-be81-f93a4d59950f" providerId="ADAL" clId="{7866DF80-D66A-49CE-89A4-AA2E129565AE}" dt="2025-02-18T18:05:51.438" v="3386" actId="478"/>
          <ac:spMkLst>
            <pc:docMk/>
            <pc:sldMk cId="3592812582" sldId="281"/>
            <ac:spMk id="2" creationId="{1338B80F-1089-0870-E2CA-DEAC3B7A36B0}"/>
          </ac:spMkLst>
        </pc:spChg>
        <pc:spChg chg="mod">
          <ac:chgData name="Rafique, Haroon (STFC,RAL,ISIS)" userId="df84646c-a075-4509-be81-f93a4d59950f" providerId="ADAL" clId="{7866DF80-D66A-49CE-89A4-AA2E129565AE}" dt="2025-02-18T18:06:04.772" v="3440" actId="20577"/>
          <ac:spMkLst>
            <pc:docMk/>
            <pc:sldMk cId="3592812582" sldId="281"/>
            <ac:spMk id="3" creationId="{1F2D852E-2DD3-2D3F-31FA-BBF80FAD1722}"/>
          </ac:spMkLst>
        </pc:spChg>
        <pc:spChg chg="del">
          <ac:chgData name="Rafique, Haroon (STFC,RAL,ISIS)" userId="df84646c-a075-4509-be81-f93a4d59950f" providerId="ADAL" clId="{7866DF80-D66A-49CE-89A4-AA2E129565AE}" dt="2025-02-18T18:06:13.584" v="3443" actId="478"/>
          <ac:spMkLst>
            <pc:docMk/>
            <pc:sldMk cId="3592812582" sldId="281"/>
            <ac:spMk id="4" creationId="{21A4FA0F-DAAF-EABB-7BF9-2E89C68D987A}"/>
          </ac:spMkLst>
        </pc:spChg>
        <pc:spChg chg="del">
          <ac:chgData name="Rafique, Haroon (STFC,RAL,ISIS)" userId="df84646c-a075-4509-be81-f93a4d59950f" providerId="ADAL" clId="{7866DF80-D66A-49CE-89A4-AA2E129565AE}" dt="2025-02-18T18:06:09.985" v="3442" actId="478"/>
          <ac:spMkLst>
            <pc:docMk/>
            <pc:sldMk cId="3592812582" sldId="281"/>
            <ac:spMk id="5" creationId="{6027FB18-D1EE-6793-B6DD-01F91839B5CB}"/>
          </ac:spMkLst>
        </pc:spChg>
        <pc:spChg chg="add del mod">
          <ac:chgData name="Rafique, Haroon (STFC,RAL,ISIS)" userId="df84646c-a075-4509-be81-f93a4d59950f" providerId="ADAL" clId="{7866DF80-D66A-49CE-89A4-AA2E129565AE}" dt="2025-02-18T18:06:07.363" v="3441" actId="478"/>
          <ac:spMkLst>
            <pc:docMk/>
            <pc:sldMk cId="3592812582" sldId="281"/>
            <ac:spMk id="7" creationId="{C2B14032-868F-96A8-076B-2C75B5A3C985}"/>
          </ac:spMkLst>
        </pc:spChg>
      </pc:sldChg>
      <pc:sldChg chg="add del">
        <pc:chgData name="Rafique, Haroon (STFC,RAL,ISIS)" userId="df84646c-a075-4509-be81-f93a4d59950f" providerId="ADAL" clId="{7866DF80-D66A-49CE-89A4-AA2E129565AE}" dt="2025-02-18T18:06:28.849" v="3446" actId="47"/>
        <pc:sldMkLst>
          <pc:docMk/>
          <pc:sldMk cId="1849999396" sldId="282"/>
        </pc:sldMkLst>
      </pc:sldChg>
      <pc:sldChg chg="delSp modSp new mod">
        <pc:chgData name="Rafique, Haroon (STFC,RAL,ISIS)" userId="df84646c-a075-4509-be81-f93a4d59950f" providerId="ADAL" clId="{7866DF80-D66A-49CE-89A4-AA2E129565AE}" dt="2025-02-18T18:06:49.828" v="3478" actId="478"/>
        <pc:sldMkLst>
          <pc:docMk/>
          <pc:sldMk cId="3708406402" sldId="283"/>
        </pc:sldMkLst>
        <pc:spChg chg="del">
          <ac:chgData name="Rafique, Haroon (STFC,RAL,ISIS)" userId="df84646c-a075-4509-be81-f93a4d59950f" providerId="ADAL" clId="{7866DF80-D66A-49CE-89A4-AA2E129565AE}" dt="2025-02-18T18:06:44.524" v="3476" actId="478"/>
          <ac:spMkLst>
            <pc:docMk/>
            <pc:sldMk cId="3708406402" sldId="283"/>
            <ac:spMk id="2" creationId="{A9A03D36-4CA0-B092-2C94-D468BFD5A56C}"/>
          </ac:spMkLst>
        </pc:spChg>
        <pc:spChg chg="mod">
          <ac:chgData name="Rafique, Haroon (STFC,RAL,ISIS)" userId="df84646c-a075-4509-be81-f93a4d59950f" providerId="ADAL" clId="{7866DF80-D66A-49CE-89A4-AA2E129565AE}" dt="2025-02-18T18:06:42.328" v="3475" actId="20577"/>
          <ac:spMkLst>
            <pc:docMk/>
            <pc:sldMk cId="3708406402" sldId="283"/>
            <ac:spMk id="3" creationId="{FBCC2E44-D084-CEB6-D71C-742B9634A9DF}"/>
          </ac:spMkLst>
        </pc:spChg>
        <pc:spChg chg="del">
          <ac:chgData name="Rafique, Haroon (STFC,RAL,ISIS)" userId="df84646c-a075-4509-be81-f93a4d59950f" providerId="ADAL" clId="{7866DF80-D66A-49CE-89A4-AA2E129565AE}" dt="2025-02-18T18:06:47.291" v="3477" actId="478"/>
          <ac:spMkLst>
            <pc:docMk/>
            <pc:sldMk cId="3708406402" sldId="283"/>
            <ac:spMk id="4" creationId="{C7DEDB61-31E3-2BFE-9B16-E8D219E377A5}"/>
          </ac:spMkLst>
        </pc:spChg>
        <pc:spChg chg="del">
          <ac:chgData name="Rafique, Haroon (STFC,RAL,ISIS)" userId="df84646c-a075-4509-be81-f93a4d59950f" providerId="ADAL" clId="{7866DF80-D66A-49CE-89A4-AA2E129565AE}" dt="2025-02-18T18:06:49.828" v="3478" actId="478"/>
          <ac:spMkLst>
            <pc:docMk/>
            <pc:sldMk cId="3708406402" sldId="283"/>
            <ac:spMk id="5" creationId="{07CCAB77-9896-4AB3-0CD9-C2754F84CCA2}"/>
          </ac:spMkLst>
        </pc:spChg>
      </pc:sldChg>
      <pc:sldChg chg="add">
        <pc:chgData name="Rafique, Haroon (STFC,RAL,ISIS)" userId="df84646c-a075-4509-be81-f93a4d59950f" providerId="ADAL" clId="{7866DF80-D66A-49CE-89A4-AA2E129565AE}" dt="2025-02-18T18:09:21.308" v="3600" actId="2890"/>
        <pc:sldMkLst>
          <pc:docMk/>
          <pc:sldMk cId="3636175440" sldId="284"/>
        </pc:sldMkLst>
      </pc:sldChg>
      <pc:sldChg chg="addSp delSp modSp new mod">
        <pc:chgData name="Rafique, Haroon (STFC,RAL,ISIS)" userId="df84646c-a075-4509-be81-f93a4d59950f" providerId="ADAL" clId="{7866DF80-D66A-49CE-89A4-AA2E129565AE}" dt="2025-02-18T18:10:12.069" v="3708" actId="20577"/>
        <pc:sldMkLst>
          <pc:docMk/>
          <pc:sldMk cId="1372468279" sldId="285"/>
        </pc:sldMkLst>
        <pc:spChg chg="del mod">
          <ac:chgData name="Rafique, Haroon (STFC,RAL,ISIS)" userId="df84646c-a075-4509-be81-f93a4d59950f" providerId="ADAL" clId="{7866DF80-D66A-49CE-89A4-AA2E129565AE}" dt="2025-02-18T18:09:58.230" v="3702" actId="478"/>
          <ac:spMkLst>
            <pc:docMk/>
            <pc:sldMk cId="1372468279" sldId="285"/>
            <ac:spMk id="2" creationId="{A49DB666-9DD5-5E25-F861-E676B47B7885}"/>
          </ac:spMkLst>
        </pc:spChg>
        <pc:spChg chg="mod">
          <ac:chgData name="Rafique, Haroon (STFC,RAL,ISIS)" userId="df84646c-a075-4509-be81-f93a4d59950f" providerId="ADAL" clId="{7866DF80-D66A-49CE-89A4-AA2E129565AE}" dt="2025-02-18T18:10:12.069" v="3708" actId="20577"/>
          <ac:spMkLst>
            <pc:docMk/>
            <pc:sldMk cId="1372468279" sldId="285"/>
            <ac:spMk id="3" creationId="{6C818B57-F995-D298-07A8-06B60B2DD287}"/>
          </ac:spMkLst>
        </pc:spChg>
        <pc:spChg chg="del">
          <ac:chgData name="Rafique, Haroon (STFC,RAL,ISIS)" userId="df84646c-a075-4509-be81-f93a4d59950f" providerId="ADAL" clId="{7866DF80-D66A-49CE-89A4-AA2E129565AE}" dt="2025-02-18T18:10:05" v="3705" actId="478"/>
          <ac:spMkLst>
            <pc:docMk/>
            <pc:sldMk cId="1372468279" sldId="285"/>
            <ac:spMk id="4" creationId="{1D643A27-2026-1396-2B16-1FA386A7FA77}"/>
          </ac:spMkLst>
        </pc:spChg>
        <pc:spChg chg="del">
          <ac:chgData name="Rafique, Haroon (STFC,RAL,ISIS)" userId="df84646c-a075-4509-be81-f93a4d59950f" providerId="ADAL" clId="{7866DF80-D66A-49CE-89A4-AA2E129565AE}" dt="2025-02-18T18:10:07.038" v="3706" actId="478"/>
          <ac:spMkLst>
            <pc:docMk/>
            <pc:sldMk cId="1372468279" sldId="285"/>
            <ac:spMk id="5" creationId="{3F1A43DB-7A15-8EA3-4962-CEDF56AD4423}"/>
          </ac:spMkLst>
        </pc:spChg>
        <pc:spChg chg="add del mod">
          <ac:chgData name="Rafique, Haroon (STFC,RAL,ISIS)" userId="df84646c-a075-4509-be81-f93a4d59950f" providerId="ADAL" clId="{7866DF80-D66A-49CE-89A4-AA2E129565AE}" dt="2025-02-18T18:09:59.623" v="3703" actId="478"/>
          <ac:spMkLst>
            <pc:docMk/>
            <pc:sldMk cId="1372468279" sldId="285"/>
            <ac:spMk id="7" creationId="{D6A53F1C-2035-E9EA-0361-99D625423E78}"/>
          </ac:spMkLst>
        </pc:spChg>
      </pc:sldChg>
      <pc:sldChg chg="modSp new mod">
        <pc:chgData name="Rafique, Haroon (STFC,RAL,ISIS)" userId="df84646c-a075-4509-be81-f93a4d59950f" providerId="ADAL" clId="{7866DF80-D66A-49CE-89A4-AA2E129565AE}" dt="2025-02-18T18:13:35.228" v="4253" actId="20577"/>
        <pc:sldMkLst>
          <pc:docMk/>
          <pc:sldMk cId="3305405530" sldId="286"/>
        </pc:sldMkLst>
        <pc:spChg chg="mod">
          <ac:chgData name="Rafique, Haroon (STFC,RAL,ISIS)" userId="df84646c-a075-4509-be81-f93a4d59950f" providerId="ADAL" clId="{7866DF80-D66A-49CE-89A4-AA2E129565AE}" dt="2025-02-18T18:10:54.009" v="3729" actId="20577"/>
          <ac:spMkLst>
            <pc:docMk/>
            <pc:sldMk cId="3305405530" sldId="286"/>
            <ac:spMk id="2" creationId="{09403888-A7C6-914F-BB05-7D1975D5BEE2}"/>
          </ac:spMkLst>
        </pc:spChg>
        <pc:spChg chg="mod">
          <ac:chgData name="Rafique, Haroon (STFC,RAL,ISIS)" userId="df84646c-a075-4509-be81-f93a4d59950f" providerId="ADAL" clId="{7866DF80-D66A-49CE-89A4-AA2E129565AE}" dt="2025-02-18T18:13:35.228" v="4253" actId="20577"/>
          <ac:spMkLst>
            <pc:docMk/>
            <pc:sldMk cId="3305405530" sldId="286"/>
            <ac:spMk id="4" creationId="{432BDE24-B71C-FD2C-E91B-98D4F3F53D6A}"/>
          </ac:spMkLst>
        </pc:spChg>
      </pc:sldChg>
      <pc:sldChg chg="modSp add mod">
        <pc:chgData name="Rafique, Haroon (STFC,RAL,ISIS)" userId="df84646c-a075-4509-be81-f93a4d59950f" providerId="ADAL" clId="{7866DF80-D66A-49CE-89A4-AA2E129565AE}" dt="2025-02-18T18:22:52.935" v="5594" actId="5793"/>
        <pc:sldMkLst>
          <pc:docMk/>
          <pc:sldMk cId="2988276591" sldId="287"/>
        </pc:sldMkLst>
        <pc:spChg chg="mod">
          <ac:chgData name="Rafique, Haroon (STFC,RAL,ISIS)" userId="df84646c-a075-4509-be81-f93a4d59950f" providerId="ADAL" clId="{7866DF80-D66A-49CE-89A4-AA2E129565AE}" dt="2025-02-18T18:20:09.922" v="5061" actId="20577"/>
          <ac:spMkLst>
            <pc:docMk/>
            <pc:sldMk cId="2988276591" sldId="287"/>
            <ac:spMk id="2" creationId="{BEA83CD4-5071-BDFB-0047-9A13682EFFF1}"/>
          </ac:spMkLst>
        </pc:spChg>
        <pc:spChg chg="mod">
          <ac:chgData name="Rafique, Haroon (STFC,RAL,ISIS)" userId="df84646c-a075-4509-be81-f93a4d59950f" providerId="ADAL" clId="{7866DF80-D66A-49CE-89A4-AA2E129565AE}" dt="2025-02-18T18:22:52.935" v="5594" actId="5793"/>
          <ac:spMkLst>
            <pc:docMk/>
            <pc:sldMk cId="2988276591" sldId="287"/>
            <ac:spMk id="4" creationId="{1200AB59-33CB-9A4F-09EA-9EC64CFB1F5D}"/>
          </ac:spMkLst>
        </pc:spChg>
      </pc:sldChg>
      <pc:sldChg chg="modSp add mod">
        <pc:chgData name="Rafique, Haroon (STFC,RAL,ISIS)" userId="df84646c-a075-4509-be81-f93a4d59950f" providerId="ADAL" clId="{7866DF80-D66A-49CE-89A4-AA2E129565AE}" dt="2025-02-18T18:16:14.452" v="4634" actId="20577"/>
        <pc:sldMkLst>
          <pc:docMk/>
          <pc:sldMk cId="2090964003" sldId="288"/>
        </pc:sldMkLst>
        <pc:spChg chg="mod">
          <ac:chgData name="Rafique, Haroon (STFC,RAL,ISIS)" userId="df84646c-a075-4509-be81-f93a4d59950f" providerId="ADAL" clId="{7866DF80-D66A-49CE-89A4-AA2E129565AE}" dt="2025-02-18T18:15:22.422" v="4532" actId="20577"/>
          <ac:spMkLst>
            <pc:docMk/>
            <pc:sldMk cId="2090964003" sldId="288"/>
            <ac:spMk id="2" creationId="{ACB78A7C-E980-933F-A6F5-AF81F2D828C6}"/>
          </ac:spMkLst>
        </pc:spChg>
        <pc:spChg chg="mod">
          <ac:chgData name="Rafique, Haroon (STFC,RAL,ISIS)" userId="df84646c-a075-4509-be81-f93a4d59950f" providerId="ADAL" clId="{7866DF80-D66A-49CE-89A4-AA2E129565AE}" dt="2025-02-18T18:16:14.452" v="4634" actId="20577"/>
          <ac:spMkLst>
            <pc:docMk/>
            <pc:sldMk cId="2090964003" sldId="288"/>
            <ac:spMk id="4" creationId="{26EE8D81-7281-6899-9EE4-69693979DA0B}"/>
          </ac:spMkLst>
        </pc:spChg>
      </pc:sldChg>
      <pc:sldChg chg="modSp add mod">
        <pc:chgData name="Rafique, Haroon (STFC,RAL,ISIS)" userId="df84646c-a075-4509-be81-f93a4d59950f" providerId="ADAL" clId="{7866DF80-D66A-49CE-89A4-AA2E129565AE}" dt="2025-02-18T18:19:42.265" v="4992" actId="20577"/>
        <pc:sldMkLst>
          <pc:docMk/>
          <pc:sldMk cId="4124614451" sldId="289"/>
        </pc:sldMkLst>
        <pc:spChg chg="mod">
          <ac:chgData name="Rafique, Haroon (STFC,RAL,ISIS)" userId="df84646c-a075-4509-be81-f93a4d59950f" providerId="ADAL" clId="{7866DF80-D66A-49CE-89A4-AA2E129565AE}" dt="2025-02-18T18:18:21.005" v="4772" actId="20577"/>
          <ac:spMkLst>
            <pc:docMk/>
            <pc:sldMk cId="4124614451" sldId="289"/>
            <ac:spMk id="2" creationId="{7B41682D-B3A2-56D4-0F1F-0EF8066BB2CB}"/>
          </ac:spMkLst>
        </pc:spChg>
        <pc:spChg chg="mod">
          <ac:chgData name="Rafique, Haroon (STFC,RAL,ISIS)" userId="df84646c-a075-4509-be81-f93a4d59950f" providerId="ADAL" clId="{7866DF80-D66A-49CE-89A4-AA2E129565AE}" dt="2025-02-18T18:19:42.265" v="4992" actId="20577"/>
          <ac:spMkLst>
            <pc:docMk/>
            <pc:sldMk cId="4124614451" sldId="289"/>
            <ac:spMk id="4" creationId="{98077641-4D62-2608-BEB9-853DE124041D}"/>
          </ac:spMkLst>
        </pc:spChg>
      </pc:sldChg>
      <pc:sldChg chg="add ord">
        <pc:chgData name="Rafique, Haroon (STFC,RAL,ISIS)" userId="df84646c-a075-4509-be81-f93a4d59950f" providerId="ADAL" clId="{7866DF80-D66A-49CE-89A4-AA2E129565AE}" dt="2025-02-18T18:19:48.347" v="4995"/>
        <pc:sldMkLst>
          <pc:docMk/>
          <pc:sldMk cId="655085773" sldId="290"/>
        </pc:sldMkLst>
      </pc:sldChg>
      <pc:sldMasterChg chg="addSp delSp modSp mod modSldLayout">
        <pc:chgData name="Rafique, Haroon (STFC,RAL,ISIS)" userId="df84646c-a075-4509-be81-f93a4d59950f" providerId="ADAL" clId="{7866DF80-D66A-49CE-89A4-AA2E129565AE}" dt="2025-02-18T10:45:25.066" v="216"/>
        <pc:sldMasterMkLst>
          <pc:docMk/>
          <pc:sldMasterMk cId="3837374745" sldId="2147483663"/>
        </pc:sldMasterMkLst>
        <pc:spChg chg="add mod">
          <ac:chgData name="Rafique, Haroon (STFC,RAL,ISIS)" userId="df84646c-a075-4509-be81-f93a4d59950f" providerId="ADAL" clId="{7866DF80-D66A-49CE-89A4-AA2E129565AE}" dt="2025-02-18T10:31:19.145" v="135"/>
          <ac:spMkLst>
            <pc:docMk/>
            <pc:sldMasterMk cId="3837374745" sldId="2147483663"/>
            <ac:spMk id="3" creationId="{A9655FEC-2530-A2C9-BA37-44DB7828AC6E}"/>
          </ac:spMkLst>
        </pc:spChg>
        <pc:spChg chg="del">
          <ac:chgData name="Rafique, Haroon (STFC,RAL,ISIS)" userId="df84646c-a075-4509-be81-f93a4d59950f" providerId="ADAL" clId="{7866DF80-D66A-49CE-89A4-AA2E129565AE}" dt="2025-02-18T10:40:41.843" v="147" actId="478"/>
          <ac:spMkLst>
            <pc:docMk/>
            <pc:sldMasterMk cId="3837374745" sldId="2147483663"/>
            <ac:spMk id="4" creationId="{4B1C4AB4-12A7-2444-B999-E190C2D007E6}"/>
          </ac:spMkLst>
        </pc:spChg>
        <pc:spChg chg="del">
          <ac:chgData name="Rafique, Haroon (STFC,RAL,ISIS)" userId="df84646c-a075-4509-be81-f93a4d59950f" providerId="ADAL" clId="{7866DF80-D66A-49CE-89A4-AA2E129565AE}" dt="2025-02-18T10:40:41.843" v="147" actId="478"/>
          <ac:spMkLst>
            <pc:docMk/>
            <pc:sldMasterMk cId="3837374745" sldId="2147483663"/>
            <ac:spMk id="5" creationId="{28C43241-55FA-000D-E911-88A86A203DC8}"/>
          </ac:spMkLst>
        </pc:spChg>
        <pc:spChg chg="del">
          <ac:chgData name="Rafique, Haroon (STFC,RAL,ISIS)" userId="df84646c-a075-4509-be81-f93a4d59950f" providerId="ADAL" clId="{7866DF80-D66A-49CE-89A4-AA2E129565AE}" dt="2025-02-18T10:40:41.843" v="147" actId="478"/>
          <ac:spMkLst>
            <pc:docMk/>
            <pc:sldMasterMk cId="3837374745" sldId="2147483663"/>
            <ac:spMk id="6" creationId="{02F6D9DA-6B18-0AEA-604C-ADB3F8C64158}"/>
          </ac:spMkLst>
        </pc:spChg>
        <pc:spChg chg="add mod">
          <ac:chgData name="Rafique, Haroon (STFC,RAL,ISIS)" userId="df84646c-a075-4509-be81-f93a4d59950f" providerId="ADAL" clId="{7866DF80-D66A-49CE-89A4-AA2E129565AE}" dt="2025-02-18T10:40:05.384" v="146"/>
          <ac:spMkLst>
            <pc:docMk/>
            <pc:sldMasterMk cId="3837374745" sldId="2147483663"/>
            <ac:spMk id="8" creationId="{30C22597-E2A2-F820-DB8D-ABADCD80A077}"/>
          </ac:spMkLst>
        </pc:spChg>
        <pc:spChg chg="add mod">
          <ac:chgData name="Rafique, Haroon (STFC,RAL,ISIS)" userId="df84646c-a075-4509-be81-f93a4d59950f" providerId="ADAL" clId="{7866DF80-D66A-49CE-89A4-AA2E129565AE}" dt="2025-02-18T10:40:42.697" v="148"/>
          <ac:spMkLst>
            <pc:docMk/>
            <pc:sldMasterMk cId="3837374745" sldId="2147483663"/>
            <ac:spMk id="9" creationId="{EDCBC4E6-E64D-7128-CD9E-F942E88A85C1}"/>
          </ac:spMkLst>
        </pc:spChg>
        <pc:spChg chg="add mod">
          <ac:chgData name="Rafique, Haroon (STFC,RAL,ISIS)" userId="df84646c-a075-4509-be81-f93a4d59950f" providerId="ADAL" clId="{7866DF80-D66A-49CE-89A4-AA2E129565AE}" dt="2025-02-18T10:40:42.697" v="148"/>
          <ac:spMkLst>
            <pc:docMk/>
            <pc:sldMasterMk cId="3837374745" sldId="2147483663"/>
            <ac:spMk id="10" creationId="{94CA4818-C6A3-3A8E-6F02-669EC4519BB0}"/>
          </ac:spMkLst>
        </pc:spChg>
        <pc:spChg chg="add mod">
          <ac:chgData name="Rafique, Haroon (STFC,RAL,ISIS)" userId="df84646c-a075-4509-be81-f93a4d59950f" providerId="ADAL" clId="{7866DF80-D66A-49CE-89A4-AA2E129565AE}" dt="2025-02-18T10:40:42.697" v="148"/>
          <ac:spMkLst>
            <pc:docMk/>
            <pc:sldMasterMk cId="3837374745" sldId="2147483663"/>
            <ac:spMk id="11" creationId="{304D6E6F-79F8-260E-7126-E570E2A2455A}"/>
          </ac:spMkLst>
        </pc:spChg>
        <pc:sldLayoutChg chg="addSp delSp modSp mod">
          <pc:chgData name="Rafique, Haroon (STFC,RAL,ISIS)" userId="df84646c-a075-4509-be81-f93a4d59950f" providerId="ADAL" clId="{7866DF80-D66A-49CE-89A4-AA2E129565AE}" dt="2025-02-18T10:43:06.243" v="177"/>
          <pc:sldLayoutMkLst>
            <pc:docMk/>
            <pc:sldMasterMk cId="3837374745" sldId="2147483663"/>
            <pc:sldLayoutMk cId="600670736" sldId="2147483664"/>
          </pc:sldLayoutMkLst>
          <pc:spChg chg="del">
            <ac:chgData name="Rafique, Haroon (STFC,RAL,ISIS)" userId="df84646c-a075-4509-be81-f93a4d59950f" providerId="ADAL" clId="{7866DF80-D66A-49CE-89A4-AA2E129565AE}" dt="2025-02-18T10:41:09.876" v="151" actId="478"/>
            <ac:spMkLst>
              <pc:docMk/>
              <pc:sldMasterMk cId="3837374745" sldId="2147483663"/>
              <pc:sldLayoutMk cId="600670736" sldId="2147483664"/>
              <ac:spMk id="4" creationId="{B7783C9B-D14B-899C-B084-D233E5CF9D89}"/>
            </ac:spMkLst>
          </pc:spChg>
          <pc:spChg chg="del">
            <ac:chgData name="Rafique, Haroon (STFC,RAL,ISIS)" userId="df84646c-a075-4509-be81-f93a4d59950f" providerId="ADAL" clId="{7866DF80-D66A-49CE-89A4-AA2E129565AE}" dt="2025-02-18T10:41:09.876" v="151" actId="478"/>
            <ac:spMkLst>
              <pc:docMk/>
              <pc:sldMasterMk cId="3837374745" sldId="2147483663"/>
              <pc:sldLayoutMk cId="600670736" sldId="2147483664"/>
              <ac:spMk id="5" creationId="{2E2C38EF-93AE-9214-FDFE-009AE71CD7A1}"/>
            </ac:spMkLst>
          </pc:spChg>
          <pc:spChg chg="del">
            <ac:chgData name="Rafique, Haroon (STFC,RAL,ISIS)" userId="df84646c-a075-4509-be81-f93a4d59950f" providerId="ADAL" clId="{7866DF80-D66A-49CE-89A4-AA2E129565AE}" dt="2025-02-18T10:41:09.876" v="151" actId="478"/>
            <ac:spMkLst>
              <pc:docMk/>
              <pc:sldMasterMk cId="3837374745" sldId="2147483663"/>
              <pc:sldLayoutMk cId="600670736" sldId="2147483664"/>
              <ac:spMk id="6" creationId="{4E881CBA-3EB3-43A7-D2FA-2410CF2BAE2D}"/>
            </ac:spMkLst>
          </pc:spChg>
          <pc:spChg chg="add mod">
            <ac:chgData name="Rafique, Haroon (STFC,RAL,ISIS)" userId="df84646c-a075-4509-be81-f93a4d59950f" providerId="ADAL" clId="{7866DF80-D66A-49CE-89A4-AA2E129565AE}" dt="2025-02-18T10:43:06.243" v="177"/>
            <ac:spMkLst>
              <pc:docMk/>
              <pc:sldMasterMk cId="3837374745" sldId="2147483663"/>
              <pc:sldLayoutMk cId="600670736" sldId="2147483664"/>
              <ac:spMk id="7" creationId="{EA03B77A-D99B-D11A-C24C-FAF6A0239AC7}"/>
            </ac:spMkLst>
          </pc:spChg>
          <pc:spChg chg="add mod">
            <ac:chgData name="Rafique, Haroon (STFC,RAL,ISIS)" userId="df84646c-a075-4509-be81-f93a4d59950f" providerId="ADAL" clId="{7866DF80-D66A-49CE-89A4-AA2E129565AE}" dt="2025-02-18T10:43:06.243" v="177"/>
            <ac:spMkLst>
              <pc:docMk/>
              <pc:sldMasterMk cId="3837374745" sldId="2147483663"/>
              <pc:sldLayoutMk cId="600670736" sldId="2147483664"/>
              <ac:spMk id="8" creationId="{497D817C-BEF1-EC4E-83AD-822EDAB0A251}"/>
            </ac:spMkLst>
          </pc:spChg>
          <pc:spChg chg="add mod">
            <ac:chgData name="Rafique, Haroon (STFC,RAL,ISIS)" userId="df84646c-a075-4509-be81-f93a4d59950f" providerId="ADAL" clId="{7866DF80-D66A-49CE-89A4-AA2E129565AE}" dt="2025-02-18T10:43:06.243" v="177"/>
            <ac:spMkLst>
              <pc:docMk/>
              <pc:sldMasterMk cId="3837374745" sldId="2147483663"/>
              <pc:sldLayoutMk cId="600670736" sldId="2147483664"/>
              <ac:spMk id="9" creationId="{07080F0E-2037-F879-24CD-AF1EFCCB369E}"/>
            </ac:spMkLst>
          </pc:spChg>
        </pc:sldLayoutChg>
        <pc:sldLayoutChg chg="addSp delSp modSp mod">
          <pc:chgData name="Rafique, Haroon (STFC,RAL,ISIS)" userId="df84646c-a075-4509-be81-f93a4d59950f" providerId="ADAL" clId="{7866DF80-D66A-49CE-89A4-AA2E129565AE}" dt="2025-02-18T10:43:07.475" v="178"/>
          <pc:sldLayoutMkLst>
            <pc:docMk/>
            <pc:sldMasterMk cId="3837374745" sldId="2147483663"/>
            <pc:sldLayoutMk cId="1535900004" sldId="2147483665"/>
          </pc:sldLayoutMkLst>
          <pc:spChg chg="del">
            <ac:chgData name="Rafique, Haroon (STFC,RAL,ISIS)" userId="df84646c-a075-4509-be81-f93a4d59950f" providerId="ADAL" clId="{7866DF80-D66A-49CE-89A4-AA2E129565AE}" dt="2025-02-18T10:41:22.103" v="152" actId="478"/>
            <ac:spMkLst>
              <pc:docMk/>
              <pc:sldMasterMk cId="3837374745" sldId="2147483663"/>
              <pc:sldLayoutMk cId="1535900004" sldId="2147483665"/>
              <ac:spMk id="4" creationId="{0311ECD2-7228-FC6F-D057-E1D381721D2D}"/>
            </ac:spMkLst>
          </pc:spChg>
          <pc:spChg chg="del">
            <ac:chgData name="Rafique, Haroon (STFC,RAL,ISIS)" userId="df84646c-a075-4509-be81-f93a4d59950f" providerId="ADAL" clId="{7866DF80-D66A-49CE-89A4-AA2E129565AE}" dt="2025-02-18T10:41:22.103" v="152" actId="478"/>
            <ac:spMkLst>
              <pc:docMk/>
              <pc:sldMasterMk cId="3837374745" sldId="2147483663"/>
              <pc:sldLayoutMk cId="1535900004" sldId="2147483665"/>
              <ac:spMk id="5" creationId="{A0501347-B148-1746-115D-B3672939A7E1}"/>
            </ac:spMkLst>
          </pc:spChg>
          <pc:spChg chg="del">
            <ac:chgData name="Rafique, Haroon (STFC,RAL,ISIS)" userId="df84646c-a075-4509-be81-f93a4d59950f" providerId="ADAL" clId="{7866DF80-D66A-49CE-89A4-AA2E129565AE}" dt="2025-02-18T10:41:22.103" v="152" actId="478"/>
            <ac:spMkLst>
              <pc:docMk/>
              <pc:sldMasterMk cId="3837374745" sldId="2147483663"/>
              <pc:sldLayoutMk cId="1535900004" sldId="2147483665"/>
              <ac:spMk id="6" creationId="{E474C7FE-56F7-317A-6A29-7F808D2B3C8A}"/>
            </ac:spMkLst>
          </pc:spChg>
          <pc:spChg chg="add mod">
            <ac:chgData name="Rafique, Haroon (STFC,RAL,ISIS)" userId="df84646c-a075-4509-be81-f93a4d59950f" providerId="ADAL" clId="{7866DF80-D66A-49CE-89A4-AA2E129565AE}" dt="2025-02-18T10:43:07.475" v="178"/>
            <ac:spMkLst>
              <pc:docMk/>
              <pc:sldMasterMk cId="3837374745" sldId="2147483663"/>
              <pc:sldLayoutMk cId="1535900004" sldId="2147483665"/>
              <ac:spMk id="7" creationId="{BC1B2F6D-157B-F81D-F724-9FD95A580B59}"/>
            </ac:spMkLst>
          </pc:spChg>
          <pc:spChg chg="add mod">
            <ac:chgData name="Rafique, Haroon (STFC,RAL,ISIS)" userId="df84646c-a075-4509-be81-f93a4d59950f" providerId="ADAL" clId="{7866DF80-D66A-49CE-89A4-AA2E129565AE}" dt="2025-02-18T10:43:07.475" v="178"/>
            <ac:spMkLst>
              <pc:docMk/>
              <pc:sldMasterMk cId="3837374745" sldId="2147483663"/>
              <pc:sldLayoutMk cId="1535900004" sldId="2147483665"/>
              <ac:spMk id="8" creationId="{C97160C1-D8D4-3FF0-43FA-78B5486A61C0}"/>
            </ac:spMkLst>
          </pc:spChg>
          <pc:spChg chg="add mod">
            <ac:chgData name="Rafique, Haroon (STFC,RAL,ISIS)" userId="df84646c-a075-4509-be81-f93a4d59950f" providerId="ADAL" clId="{7866DF80-D66A-49CE-89A4-AA2E129565AE}" dt="2025-02-18T10:43:07.475" v="178"/>
            <ac:spMkLst>
              <pc:docMk/>
              <pc:sldMasterMk cId="3837374745" sldId="2147483663"/>
              <pc:sldLayoutMk cId="1535900004" sldId="2147483665"/>
              <ac:spMk id="9" creationId="{A7487AF9-741E-0A6E-42FC-B4901B35447C}"/>
            </ac:spMkLst>
          </pc:spChg>
        </pc:sldLayoutChg>
        <pc:sldLayoutChg chg="addSp delSp modSp mod">
          <pc:chgData name="Rafique, Haroon (STFC,RAL,ISIS)" userId="df84646c-a075-4509-be81-f93a4d59950f" providerId="ADAL" clId="{7866DF80-D66A-49CE-89A4-AA2E129565AE}" dt="2025-02-18T10:43:12.489" v="180"/>
          <pc:sldLayoutMkLst>
            <pc:docMk/>
            <pc:sldMasterMk cId="3837374745" sldId="2147483663"/>
            <pc:sldLayoutMk cId="3683134348" sldId="2147483666"/>
          </pc:sldLayoutMkLst>
          <pc:spChg chg="del">
            <ac:chgData name="Rafique, Haroon (STFC,RAL,ISIS)" userId="df84646c-a075-4509-be81-f93a4d59950f" providerId="ADAL" clId="{7866DF80-D66A-49CE-89A4-AA2E129565AE}" dt="2025-02-18T10:43:12.288" v="179" actId="478"/>
            <ac:spMkLst>
              <pc:docMk/>
              <pc:sldMasterMk cId="3837374745" sldId="2147483663"/>
              <pc:sldLayoutMk cId="3683134348" sldId="2147483666"/>
              <ac:spMk id="4" creationId="{DC61FB1F-7BDA-DC86-9EF3-DB36350C8D2F}"/>
            </ac:spMkLst>
          </pc:spChg>
          <pc:spChg chg="del">
            <ac:chgData name="Rafique, Haroon (STFC,RAL,ISIS)" userId="df84646c-a075-4509-be81-f93a4d59950f" providerId="ADAL" clId="{7866DF80-D66A-49CE-89A4-AA2E129565AE}" dt="2025-02-18T10:43:12.288" v="179" actId="478"/>
            <ac:spMkLst>
              <pc:docMk/>
              <pc:sldMasterMk cId="3837374745" sldId="2147483663"/>
              <pc:sldLayoutMk cId="3683134348" sldId="2147483666"/>
              <ac:spMk id="5" creationId="{C77E4339-5CB2-7EDB-C9AA-C007FA14F698}"/>
            </ac:spMkLst>
          </pc:spChg>
          <pc:spChg chg="del">
            <ac:chgData name="Rafique, Haroon (STFC,RAL,ISIS)" userId="df84646c-a075-4509-be81-f93a4d59950f" providerId="ADAL" clId="{7866DF80-D66A-49CE-89A4-AA2E129565AE}" dt="2025-02-18T10:43:12.288" v="179" actId="478"/>
            <ac:spMkLst>
              <pc:docMk/>
              <pc:sldMasterMk cId="3837374745" sldId="2147483663"/>
              <pc:sldLayoutMk cId="3683134348" sldId="2147483666"/>
              <ac:spMk id="6" creationId="{1B47BCC8-EC59-1A12-7C24-DEA423BC7F75}"/>
            </ac:spMkLst>
          </pc:spChg>
          <pc:spChg chg="add mod">
            <ac:chgData name="Rafique, Haroon (STFC,RAL,ISIS)" userId="df84646c-a075-4509-be81-f93a4d59950f" providerId="ADAL" clId="{7866DF80-D66A-49CE-89A4-AA2E129565AE}" dt="2025-02-18T10:43:12.489" v="180"/>
            <ac:spMkLst>
              <pc:docMk/>
              <pc:sldMasterMk cId="3837374745" sldId="2147483663"/>
              <pc:sldLayoutMk cId="3683134348" sldId="2147483666"/>
              <ac:spMk id="7" creationId="{CE0491A5-0AFB-D8F8-0A87-2B967D0A269F}"/>
            </ac:spMkLst>
          </pc:spChg>
          <pc:spChg chg="add mod">
            <ac:chgData name="Rafique, Haroon (STFC,RAL,ISIS)" userId="df84646c-a075-4509-be81-f93a4d59950f" providerId="ADAL" clId="{7866DF80-D66A-49CE-89A4-AA2E129565AE}" dt="2025-02-18T10:43:12.489" v="180"/>
            <ac:spMkLst>
              <pc:docMk/>
              <pc:sldMasterMk cId="3837374745" sldId="2147483663"/>
              <pc:sldLayoutMk cId="3683134348" sldId="2147483666"/>
              <ac:spMk id="8" creationId="{F274EABB-B894-3124-4D3B-C1D6F8BC14F5}"/>
            </ac:spMkLst>
          </pc:spChg>
          <pc:spChg chg="add mod">
            <ac:chgData name="Rafique, Haroon (STFC,RAL,ISIS)" userId="df84646c-a075-4509-be81-f93a4d59950f" providerId="ADAL" clId="{7866DF80-D66A-49CE-89A4-AA2E129565AE}" dt="2025-02-18T10:43:12.489" v="180"/>
            <ac:spMkLst>
              <pc:docMk/>
              <pc:sldMasterMk cId="3837374745" sldId="2147483663"/>
              <pc:sldLayoutMk cId="3683134348" sldId="2147483666"/>
              <ac:spMk id="9" creationId="{1722EC32-C6AC-BD3E-B206-1FAA1D472206}"/>
            </ac:spMkLst>
          </pc:spChg>
        </pc:sldLayoutChg>
        <pc:sldLayoutChg chg="addSp delSp modSp mod">
          <pc:chgData name="Rafique, Haroon (STFC,RAL,ISIS)" userId="df84646c-a075-4509-be81-f93a4d59950f" providerId="ADAL" clId="{7866DF80-D66A-49CE-89A4-AA2E129565AE}" dt="2025-02-18T10:43:17.661" v="182"/>
          <pc:sldLayoutMkLst>
            <pc:docMk/>
            <pc:sldMasterMk cId="3837374745" sldId="2147483663"/>
            <pc:sldLayoutMk cId="1024979450" sldId="2147483667"/>
          </pc:sldLayoutMkLst>
          <pc:spChg chg="del">
            <ac:chgData name="Rafique, Haroon (STFC,RAL,ISIS)" userId="df84646c-a075-4509-be81-f93a4d59950f" providerId="ADAL" clId="{7866DF80-D66A-49CE-89A4-AA2E129565AE}" dt="2025-02-18T10:43:17.414" v="181" actId="478"/>
            <ac:spMkLst>
              <pc:docMk/>
              <pc:sldMasterMk cId="3837374745" sldId="2147483663"/>
              <pc:sldLayoutMk cId="1024979450" sldId="2147483667"/>
              <ac:spMk id="5" creationId="{C400EE24-2BFB-8E46-2E66-3BA36D59A1CA}"/>
            </ac:spMkLst>
          </pc:spChg>
          <pc:spChg chg="del">
            <ac:chgData name="Rafique, Haroon (STFC,RAL,ISIS)" userId="df84646c-a075-4509-be81-f93a4d59950f" providerId="ADAL" clId="{7866DF80-D66A-49CE-89A4-AA2E129565AE}" dt="2025-02-18T10:43:17.414" v="181" actId="478"/>
            <ac:spMkLst>
              <pc:docMk/>
              <pc:sldMasterMk cId="3837374745" sldId="2147483663"/>
              <pc:sldLayoutMk cId="1024979450" sldId="2147483667"/>
              <ac:spMk id="6" creationId="{F5F2556D-B5E1-EF44-908B-500C8837B6D3}"/>
            </ac:spMkLst>
          </pc:spChg>
          <pc:spChg chg="del">
            <ac:chgData name="Rafique, Haroon (STFC,RAL,ISIS)" userId="df84646c-a075-4509-be81-f93a4d59950f" providerId="ADAL" clId="{7866DF80-D66A-49CE-89A4-AA2E129565AE}" dt="2025-02-18T10:43:17.414" v="181" actId="478"/>
            <ac:spMkLst>
              <pc:docMk/>
              <pc:sldMasterMk cId="3837374745" sldId="2147483663"/>
              <pc:sldLayoutMk cId="1024979450" sldId="2147483667"/>
              <ac:spMk id="7" creationId="{36B4910F-1642-C042-4D26-BC4F3A55A63E}"/>
            </ac:spMkLst>
          </pc:spChg>
          <pc:spChg chg="add mod">
            <ac:chgData name="Rafique, Haroon (STFC,RAL,ISIS)" userId="df84646c-a075-4509-be81-f93a4d59950f" providerId="ADAL" clId="{7866DF80-D66A-49CE-89A4-AA2E129565AE}" dt="2025-02-18T10:43:17.661" v="182"/>
            <ac:spMkLst>
              <pc:docMk/>
              <pc:sldMasterMk cId="3837374745" sldId="2147483663"/>
              <pc:sldLayoutMk cId="1024979450" sldId="2147483667"/>
              <ac:spMk id="8" creationId="{65645527-A320-E193-FA52-A35E2B908397}"/>
            </ac:spMkLst>
          </pc:spChg>
          <pc:spChg chg="add mod">
            <ac:chgData name="Rafique, Haroon (STFC,RAL,ISIS)" userId="df84646c-a075-4509-be81-f93a4d59950f" providerId="ADAL" clId="{7866DF80-D66A-49CE-89A4-AA2E129565AE}" dt="2025-02-18T10:43:17.661" v="182"/>
            <ac:spMkLst>
              <pc:docMk/>
              <pc:sldMasterMk cId="3837374745" sldId="2147483663"/>
              <pc:sldLayoutMk cId="1024979450" sldId="2147483667"/>
              <ac:spMk id="9" creationId="{968FA6E7-D744-DB8B-259B-BC1022C09931}"/>
            </ac:spMkLst>
          </pc:spChg>
          <pc:spChg chg="add mod">
            <ac:chgData name="Rafique, Haroon (STFC,RAL,ISIS)" userId="df84646c-a075-4509-be81-f93a4d59950f" providerId="ADAL" clId="{7866DF80-D66A-49CE-89A4-AA2E129565AE}" dt="2025-02-18T10:43:17.661" v="182"/>
            <ac:spMkLst>
              <pc:docMk/>
              <pc:sldMasterMk cId="3837374745" sldId="2147483663"/>
              <pc:sldLayoutMk cId="1024979450" sldId="2147483667"/>
              <ac:spMk id="10" creationId="{5CEACAF8-5ADB-312D-99DB-91D7246A8DAC}"/>
            </ac:spMkLst>
          </pc:spChg>
        </pc:sldLayoutChg>
        <pc:sldLayoutChg chg="addSp delSp modSp mod">
          <pc:chgData name="Rafique, Haroon (STFC,RAL,ISIS)" userId="df84646c-a075-4509-be81-f93a4d59950f" providerId="ADAL" clId="{7866DF80-D66A-49CE-89A4-AA2E129565AE}" dt="2025-02-18T10:45:17.622" v="214"/>
          <pc:sldLayoutMkLst>
            <pc:docMk/>
            <pc:sldMasterMk cId="3837374745" sldId="2147483663"/>
            <pc:sldLayoutMk cId="1276315755" sldId="2147483668"/>
          </pc:sldLayoutMkLst>
          <pc:spChg chg="add mod">
            <ac:chgData name="Rafique, Haroon (STFC,RAL,ISIS)" userId="df84646c-a075-4509-be81-f93a4d59950f" providerId="ADAL" clId="{7866DF80-D66A-49CE-89A4-AA2E129565AE}" dt="2025-02-18T10:45:17.622" v="214"/>
            <ac:spMkLst>
              <pc:docMk/>
              <pc:sldMasterMk cId="3837374745" sldId="2147483663"/>
              <pc:sldLayoutMk cId="1276315755" sldId="2147483668"/>
              <ac:spMk id="2" creationId="{62C65485-CE4A-03C6-1D04-58625CF4A1D9}"/>
            </ac:spMkLst>
          </pc:spChg>
          <pc:spChg chg="del">
            <ac:chgData name="Rafique, Haroon (STFC,RAL,ISIS)" userId="df84646c-a075-4509-be81-f93a4d59950f" providerId="ADAL" clId="{7866DF80-D66A-49CE-89A4-AA2E129565AE}" dt="2025-02-18T10:45:17.354" v="213" actId="478"/>
            <ac:spMkLst>
              <pc:docMk/>
              <pc:sldMasterMk cId="3837374745" sldId="2147483663"/>
              <pc:sldLayoutMk cId="1276315755" sldId="2147483668"/>
              <ac:spMk id="7" creationId="{CF70523E-13BC-6AF4-F44B-1E81F5078040}"/>
            </ac:spMkLst>
          </pc:spChg>
          <pc:spChg chg="del">
            <ac:chgData name="Rafique, Haroon (STFC,RAL,ISIS)" userId="df84646c-a075-4509-be81-f93a4d59950f" providerId="ADAL" clId="{7866DF80-D66A-49CE-89A4-AA2E129565AE}" dt="2025-02-18T10:45:17.354" v="213" actId="478"/>
            <ac:spMkLst>
              <pc:docMk/>
              <pc:sldMasterMk cId="3837374745" sldId="2147483663"/>
              <pc:sldLayoutMk cId="1276315755" sldId="2147483668"/>
              <ac:spMk id="8" creationId="{22ACC21D-81ED-0C7F-2CF7-CFDE23016EBF}"/>
            </ac:spMkLst>
          </pc:spChg>
          <pc:spChg chg="del">
            <ac:chgData name="Rafique, Haroon (STFC,RAL,ISIS)" userId="df84646c-a075-4509-be81-f93a4d59950f" providerId="ADAL" clId="{7866DF80-D66A-49CE-89A4-AA2E129565AE}" dt="2025-02-18T10:45:17.354" v="213" actId="478"/>
            <ac:spMkLst>
              <pc:docMk/>
              <pc:sldMasterMk cId="3837374745" sldId="2147483663"/>
              <pc:sldLayoutMk cId="1276315755" sldId="2147483668"/>
              <ac:spMk id="9" creationId="{A75BA4D1-1395-871F-083F-CCC3ADAA7675}"/>
            </ac:spMkLst>
          </pc:spChg>
          <pc:spChg chg="add mod">
            <ac:chgData name="Rafique, Haroon (STFC,RAL,ISIS)" userId="df84646c-a075-4509-be81-f93a4d59950f" providerId="ADAL" clId="{7866DF80-D66A-49CE-89A4-AA2E129565AE}" dt="2025-02-18T10:45:17.622" v="214"/>
            <ac:spMkLst>
              <pc:docMk/>
              <pc:sldMasterMk cId="3837374745" sldId="2147483663"/>
              <pc:sldLayoutMk cId="1276315755" sldId="2147483668"/>
              <ac:spMk id="10" creationId="{703D2284-378D-6469-E69C-44CA079C172A}"/>
            </ac:spMkLst>
          </pc:spChg>
          <pc:spChg chg="add mod">
            <ac:chgData name="Rafique, Haroon (STFC,RAL,ISIS)" userId="df84646c-a075-4509-be81-f93a4d59950f" providerId="ADAL" clId="{7866DF80-D66A-49CE-89A4-AA2E129565AE}" dt="2025-02-18T10:45:17.622" v="214"/>
            <ac:spMkLst>
              <pc:docMk/>
              <pc:sldMasterMk cId="3837374745" sldId="2147483663"/>
              <pc:sldLayoutMk cId="1276315755" sldId="2147483668"/>
              <ac:spMk id="12" creationId="{555D582A-3112-D332-F128-8F88B7BAF826}"/>
            </ac:spMkLst>
          </pc:spChg>
        </pc:sldLayoutChg>
        <pc:sldLayoutChg chg="addSp delSp modSp mod">
          <pc:chgData name="Rafique, Haroon (STFC,RAL,ISIS)" userId="df84646c-a075-4509-be81-f93a4d59950f" providerId="ADAL" clId="{7866DF80-D66A-49CE-89A4-AA2E129565AE}" dt="2025-02-18T10:43:22.738" v="184"/>
          <pc:sldLayoutMkLst>
            <pc:docMk/>
            <pc:sldMasterMk cId="3837374745" sldId="2147483663"/>
            <pc:sldLayoutMk cId="3140150388" sldId="2147483669"/>
          </pc:sldLayoutMkLst>
          <pc:spChg chg="add mod">
            <ac:chgData name="Rafique, Haroon (STFC,RAL,ISIS)" userId="df84646c-a075-4509-be81-f93a4d59950f" providerId="ADAL" clId="{7866DF80-D66A-49CE-89A4-AA2E129565AE}" dt="2025-02-18T10:43:22.738" v="184"/>
            <ac:spMkLst>
              <pc:docMk/>
              <pc:sldMasterMk cId="3837374745" sldId="2147483663"/>
              <pc:sldLayoutMk cId="3140150388" sldId="2147483669"/>
              <ac:spMk id="2" creationId="{9C2DCEC4-AC8F-28B6-643E-33D78612A7CA}"/>
            </ac:spMkLst>
          </pc:spChg>
          <pc:spChg chg="del">
            <ac:chgData name="Rafique, Haroon (STFC,RAL,ISIS)" userId="df84646c-a075-4509-be81-f93a4d59950f" providerId="ADAL" clId="{7866DF80-D66A-49CE-89A4-AA2E129565AE}" dt="2025-02-18T10:43:22.537" v="183" actId="478"/>
            <ac:spMkLst>
              <pc:docMk/>
              <pc:sldMasterMk cId="3837374745" sldId="2147483663"/>
              <pc:sldLayoutMk cId="3140150388" sldId="2147483669"/>
              <ac:spMk id="3" creationId="{ACA4210A-8AD6-DB76-6435-6F1565CF23B3}"/>
            </ac:spMkLst>
          </pc:spChg>
          <pc:spChg chg="del">
            <ac:chgData name="Rafique, Haroon (STFC,RAL,ISIS)" userId="df84646c-a075-4509-be81-f93a4d59950f" providerId="ADAL" clId="{7866DF80-D66A-49CE-89A4-AA2E129565AE}" dt="2025-02-18T10:43:22.537" v="183" actId="478"/>
            <ac:spMkLst>
              <pc:docMk/>
              <pc:sldMasterMk cId="3837374745" sldId="2147483663"/>
              <pc:sldLayoutMk cId="3140150388" sldId="2147483669"/>
              <ac:spMk id="4" creationId="{E65DFFE2-973C-8808-2027-0A0826D0678B}"/>
            </ac:spMkLst>
          </pc:spChg>
          <pc:spChg chg="del">
            <ac:chgData name="Rafique, Haroon (STFC,RAL,ISIS)" userId="df84646c-a075-4509-be81-f93a4d59950f" providerId="ADAL" clId="{7866DF80-D66A-49CE-89A4-AA2E129565AE}" dt="2025-02-18T10:43:22.537" v="183" actId="478"/>
            <ac:spMkLst>
              <pc:docMk/>
              <pc:sldMasterMk cId="3837374745" sldId="2147483663"/>
              <pc:sldLayoutMk cId="3140150388" sldId="2147483669"/>
              <ac:spMk id="5" creationId="{2827C7D8-7501-4918-C3A4-210FC2D1AD31}"/>
            </ac:spMkLst>
          </pc:spChg>
          <pc:spChg chg="add mod">
            <ac:chgData name="Rafique, Haroon (STFC,RAL,ISIS)" userId="df84646c-a075-4509-be81-f93a4d59950f" providerId="ADAL" clId="{7866DF80-D66A-49CE-89A4-AA2E129565AE}" dt="2025-02-18T10:43:22.738" v="184"/>
            <ac:spMkLst>
              <pc:docMk/>
              <pc:sldMasterMk cId="3837374745" sldId="2147483663"/>
              <pc:sldLayoutMk cId="3140150388" sldId="2147483669"/>
              <ac:spMk id="7" creationId="{938B5278-0414-3304-4EA4-F857200A61DE}"/>
            </ac:spMkLst>
          </pc:spChg>
          <pc:spChg chg="add mod">
            <ac:chgData name="Rafique, Haroon (STFC,RAL,ISIS)" userId="df84646c-a075-4509-be81-f93a4d59950f" providerId="ADAL" clId="{7866DF80-D66A-49CE-89A4-AA2E129565AE}" dt="2025-02-18T10:43:22.738" v="184"/>
            <ac:spMkLst>
              <pc:docMk/>
              <pc:sldMasterMk cId="3837374745" sldId="2147483663"/>
              <pc:sldLayoutMk cId="3140150388" sldId="2147483669"/>
              <ac:spMk id="8" creationId="{7D673760-D350-CF69-7112-22D147CF5E02}"/>
            </ac:spMkLst>
          </pc:spChg>
        </pc:sldLayoutChg>
        <pc:sldLayoutChg chg="addSp delSp modSp mod">
          <pc:chgData name="Rafique, Haroon (STFC,RAL,ISIS)" userId="df84646c-a075-4509-be81-f93a4d59950f" providerId="ADAL" clId="{7866DF80-D66A-49CE-89A4-AA2E129565AE}" dt="2025-02-18T10:45:25.066" v="216"/>
          <pc:sldLayoutMkLst>
            <pc:docMk/>
            <pc:sldMasterMk cId="3837374745" sldId="2147483663"/>
            <pc:sldLayoutMk cId="1309071196" sldId="2147483671"/>
          </pc:sldLayoutMkLst>
          <pc:spChg chg="add mod">
            <ac:chgData name="Rafique, Haroon (STFC,RAL,ISIS)" userId="df84646c-a075-4509-be81-f93a4d59950f" providerId="ADAL" clId="{7866DF80-D66A-49CE-89A4-AA2E129565AE}" dt="2025-02-18T10:45:25.066" v="216"/>
            <ac:spMkLst>
              <pc:docMk/>
              <pc:sldMasterMk cId="3837374745" sldId="2147483663"/>
              <pc:sldLayoutMk cId="1309071196" sldId="2147483671"/>
              <ac:spMk id="2" creationId="{8FA84FE2-07E0-B576-44BB-76CCC44795F4}"/>
            </ac:spMkLst>
          </pc:spChg>
          <pc:spChg chg="del">
            <ac:chgData name="Rafique, Haroon (STFC,RAL,ISIS)" userId="df84646c-a075-4509-be81-f93a4d59950f" providerId="ADAL" clId="{7866DF80-D66A-49CE-89A4-AA2E129565AE}" dt="2025-02-18T10:45:24.782" v="215" actId="478"/>
            <ac:spMkLst>
              <pc:docMk/>
              <pc:sldMasterMk cId="3837374745" sldId="2147483663"/>
              <pc:sldLayoutMk cId="1309071196" sldId="2147483671"/>
              <ac:spMk id="5" creationId="{0BBF7D06-9178-0519-324E-D3FAE1553A1C}"/>
            </ac:spMkLst>
          </pc:spChg>
          <pc:spChg chg="del">
            <ac:chgData name="Rafique, Haroon (STFC,RAL,ISIS)" userId="df84646c-a075-4509-be81-f93a4d59950f" providerId="ADAL" clId="{7866DF80-D66A-49CE-89A4-AA2E129565AE}" dt="2025-02-18T10:45:24.782" v="215" actId="478"/>
            <ac:spMkLst>
              <pc:docMk/>
              <pc:sldMasterMk cId="3837374745" sldId="2147483663"/>
              <pc:sldLayoutMk cId="1309071196" sldId="2147483671"/>
              <ac:spMk id="6" creationId="{DDED0C21-14CC-0A4D-09D2-207115B3D4DC}"/>
            </ac:spMkLst>
          </pc:spChg>
          <pc:spChg chg="del">
            <ac:chgData name="Rafique, Haroon (STFC,RAL,ISIS)" userId="df84646c-a075-4509-be81-f93a4d59950f" providerId="ADAL" clId="{7866DF80-D66A-49CE-89A4-AA2E129565AE}" dt="2025-02-18T10:45:24.782" v="215" actId="478"/>
            <ac:spMkLst>
              <pc:docMk/>
              <pc:sldMasterMk cId="3837374745" sldId="2147483663"/>
              <pc:sldLayoutMk cId="1309071196" sldId="2147483671"/>
              <ac:spMk id="7" creationId="{094D343D-82C5-3AAA-AADD-2197F991E673}"/>
            </ac:spMkLst>
          </pc:spChg>
          <pc:spChg chg="add mod">
            <ac:chgData name="Rafique, Haroon (STFC,RAL,ISIS)" userId="df84646c-a075-4509-be81-f93a4d59950f" providerId="ADAL" clId="{7866DF80-D66A-49CE-89A4-AA2E129565AE}" dt="2025-02-18T10:45:25.066" v="216"/>
            <ac:spMkLst>
              <pc:docMk/>
              <pc:sldMasterMk cId="3837374745" sldId="2147483663"/>
              <pc:sldLayoutMk cId="1309071196" sldId="2147483671"/>
              <ac:spMk id="9" creationId="{F1E62F40-2936-2A73-6EA6-99BABABCBFFC}"/>
            </ac:spMkLst>
          </pc:spChg>
          <pc:spChg chg="add mod">
            <ac:chgData name="Rafique, Haroon (STFC,RAL,ISIS)" userId="df84646c-a075-4509-be81-f93a4d59950f" providerId="ADAL" clId="{7866DF80-D66A-49CE-89A4-AA2E129565AE}" dt="2025-02-18T10:45:25.066" v="216"/>
            <ac:spMkLst>
              <pc:docMk/>
              <pc:sldMasterMk cId="3837374745" sldId="2147483663"/>
              <pc:sldLayoutMk cId="1309071196" sldId="2147483671"/>
              <ac:spMk id="10" creationId="{44EB9578-7B0B-C045-F8CA-5F8C85BB5E4E}"/>
            </ac:spMkLst>
          </pc:spChg>
        </pc:sldLayoutChg>
        <pc:sldLayoutChg chg="addSp delSp modSp mod">
          <pc:chgData name="Rafique, Haroon (STFC,RAL,ISIS)" userId="df84646c-a075-4509-be81-f93a4d59950f" providerId="ADAL" clId="{7866DF80-D66A-49CE-89A4-AA2E129565AE}" dt="2025-02-18T10:43:27.678" v="186"/>
          <pc:sldLayoutMkLst>
            <pc:docMk/>
            <pc:sldMasterMk cId="3837374745" sldId="2147483663"/>
            <pc:sldLayoutMk cId="3656199100" sldId="2147483672"/>
          </pc:sldLayoutMkLst>
          <pc:spChg chg="add mod">
            <ac:chgData name="Rafique, Haroon (STFC,RAL,ISIS)" userId="df84646c-a075-4509-be81-f93a4d59950f" providerId="ADAL" clId="{7866DF80-D66A-49CE-89A4-AA2E129565AE}" dt="2025-02-18T10:43:27.678" v="186"/>
            <ac:spMkLst>
              <pc:docMk/>
              <pc:sldMasterMk cId="3837374745" sldId="2147483663"/>
              <pc:sldLayoutMk cId="3656199100" sldId="2147483672"/>
              <ac:spMk id="2" creationId="{66703A0E-D58E-4351-A5E9-A884C52410CA}"/>
            </ac:spMkLst>
          </pc:spChg>
          <pc:spChg chg="add mod">
            <ac:chgData name="Rafique, Haroon (STFC,RAL,ISIS)" userId="df84646c-a075-4509-be81-f93a4d59950f" providerId="ADAL" clId="{7866DF80-D66A-49CE-89A4-AA2E129565AE}" dt="2025-02-18T10:43:27.678" v="186"/>
            <ac:spMkLst>
              <pc:docMk/>
              <pc:sldMasterMk cId="3837374745" sldId="2147483663"/>
              <pc:sldLayoutMk cId="3656199100" sldId="2147483672"/>
              <ac:spMk id="4" creationId="{17C547D9-2CFC-0CD4-0081-C2ADAB51E2E5}"/>
            </ac:spMkLst>
          </pc:spChg>
          <pc:spChg chg="del">
            <ac:chgData name="Rafique, Haroon (STFC,RAL,ISIS)" userId="df84646c-a075-4509-be81-f93a4d59950f" providerId="ADAL" clId="{7866DF80-D66A-49CE-89A4-AA2E129565AE}" dt="2025-02-18T10:43:27.508" v="185" actId="478"/>
            <ac:spMkLst>
              <pc:docMk/>
              <pc:sldMasterMk cId="3837374745" sldId="2147483663"/>
              <pc:sldLayoutMk cId="3656199100" sldId="2147483672"/>
              <ac:spMk id="5" creationId="{687748DA-A10C-6B03-FEDA-D99AE6E85A9B}"/>
            </ac:spMkLst>
          </pc:spChg>
          <pc:spChg chg="del">
            <ac:chgData name="Rafique, Haroon (STFC,RAL,ISIS)" userId="df84646c-a075-4509-be81-f93a4d59950f" providerId="ADAL" clId="{7866DF80-D66A-49CE-89A4-AA2E129565AE}" dt="2025-02-18T10:43:27.508" v="185" actId="478"/>
            <ac:spMkLst>
              <pc:docMk/>
              <pc:sldMasterMk cId="3837374745" sldId="2147483663"/>
              <pc:sldLayoutMk cId="3656199100" sldId="2147483672"/>
              <ac:spMk id="6" creationId="{5009BA5F-3B12-9A62-2D70-80CF77B9951B}"/>
            </ac:spMkLst>
          </pc:spChg>
          <pc:spChg chg="del">
            <ac:chgData name="Rafique, Haroon (STFC,RAL,ISIS)" userId="df84646c-a075-4509-be81-f93a4d59950f" providerId="ADAL" clId="{7866DF80-D66A-49CE-89A4-AA2E129565AE}" dt="2025-02-18T10:43:27.508" v="185" actId="478"/>
            <ac:spMkLst>
              <pc:docMk/>
              <pc:sldMasterMk cId="3837374745" sldId="2147483663"/>
              <pc:sldLayoutMk cId="3656199100" sldId="2147483672"/>
              <ac:spMk id="7" creationId="{361A75CB-A493-E2D5-0C56-6C9F25C86CA4}"/>
            </ac:spMkLst>
          </pc:spChg>
          <pc:spChg chg="add mod">
            <ac:chgData name="Rafique, Haroon (STFC,RAL,ISIS)" userId="df84646c-a075-4509-be81-f93a4d59950f" providerId="ADAL" clId="{7866DF80-D66A-49CE-89A4-AA2E129565AE}" dt="2025-02-18T10:43:27.678" v="186"/>
            <ac:spMkLst>
              <pc:docMk/>
              <pc:sldMasterMk cId="3837374745" sldId="2147483663"/>
              <pc:sldLayoutMk cId="3656199100" sldId="2147483672"/>
              <ac:spMk id="10" creationId="{58E88B0B-A4FA-1CDE-1CAB-161A5A7ADBAB}"/>
            </ac:spMkLst>
          </pc:spChg>
        </pc:sldLayoutChg>
        <pc:sldLayoutChg chg="addSp modSp">
          <pc:chgData name="Rafique, Haroon (STFC,RAL,ISIS)" userId="df84646c-a075-4509-be81-f93a4d59950f" providerId="ADAL" clId="{7866DF80-D66A-49CE-89A4-AA2E129565AE}" dt="2025-02-18T10:42:59.103" v="172"/>
          <pc:sldLayoutMkLst>
            <pc:docMk/>
            <pc:sldMasterMk cId="3837374745" sldId="2147483663"/>
            <pc:sldLayoutMk cId="1238967463" sldId="2147483744"/>
          </pc:sldLayoutMkLst>
          <pc:spChg chg="add mod">
            <ac:chgData name="Rafique, Haroon (STFC,RAL,ISIS)" userId="df84646c-a075-4509-be81-f93a4d59950f" providerId="ADAL" clId="{7866DF80-D66A-49CE-89A4-AA2E129565AE}" dt="2025-02-18T10:42:59.103" v="172"/>
            <ac:spMkLst>
              <pc:docMk/>
              <pc:sldMasterMk cId="3837374745" sldId="2147483663"/>
              <pc:sldLayoutMk cId="1238967463" sldId="2147483744"/>
              <ac:spMk id="2" creationId="{93F69528-07F2-D6CC-2EA5-4E58BA2E4263}"/>
            </ac:spMkLst>
          </pc:spChg>
          <pc:spChg chg="add mod">
            <ac:chgData name="Rafique, Haroon (STFC,RAL,ISIS)" userId="df84646c-a075-4509-be81-f93a4d59950f" providerId="ADAL" clId="{7866DF80-D66A-49CE-89A4-AA2E129565AE}" dt="2025-02-18T10:42:59.103" v="172"/>
            <ac:spMkLst>
              <pc:docMk/>
              <pc:sldMasterMk cId="3837374745" sldId="2147483663"/>
              <pc:sldLayoutMk cId="1238967463" sldId="2147483744"/>
              <ac:spMk id="3" creationId="{3D9F9F13-83C1-8CF7-77BE-9783B4515B92}"/>
            </ac:spMkLst>
          </pc:spChg>
          <pc:spChg chg="add mod">
            <ac:chgData name="Rafique, Haroon (STFC,RAL,ISIS)" userId="df84646c-a075-4509-be81-f93a4d59950f" providerId="ADAL" clId="{7866DF80-D66A-49CE-89A4-AA2E129565AE}" dt="2025-02-18T10:42:59.103" v="172"/>
            <ac:spMkLst>
              <pc:docMk/>
              <pc:sldMasterMk cId="3837374745" sldId="2147483663"/>
              <pc:sldLayoutMk cId="1238967463" sldId="2147483744"/>
              <ac:spMk id="4" creationId="{4E5CFAC0-6660-5D34-F3BC-5781EF8741F9}"/>
            </ac:spMkLst>
          </pc:spChg>
        </pc:sldLayoutChg>
        <pc:sldLayoutChg chg="addSp modSp">
          <pc:chgData name="Rafique, Haroon (STFC,RAL,ISIS)" userId="df84646c-a075-4509-be81-f93a4d59950f" providerId="ADAL" clId="{7866DF80-D66A-49CE-89A4-AA2E129565AE}" dt="2025-02-18T10:43:00.995" v="173"/>
          <pc:sldLayoutMkLst>
            <pc:docMk/>
            <pc:sldMasterMk cId="3837374745" sldId="2147483663"/>
            <pc:sldLayoutMk cId="1953054811" sldId="2147483745"/>
          </pc:sldLayoutMkLst>
          <pc:spChg chg="add mod">
            <ac:chgData name="Rafique, Haroon (STFC,RAL,ISIS)" userId="df84646c-a075-4509-be81-f93a4d59950f" providerId="ADAL" clId="{7866DF80-D66A-49CE-89A4-AA2E129565AE}" dt="2025-02-18T10:43:00.995" v="173"/>
            <ac:spMkLst>
              <pc:docMk/>
              <pc:sldMasterMk cId="3837374745" sldId="2147483663"/>
              <pc:sldLayoutMk cId="1953054811" sldId="2147483745"/>
              <ac:spMk id="2" creationId="{12939060-1376-9C78-D285-64BFE7D7E47A}"/>
            </ac:spMkLst>
          </pc:spChg>
          <pc:spChg chg="add mod">
            <ac:chgData name="Rafique, Haroon (STFC,RAL,ISIS)" userId="df84646c-a075-4509-be81-f93a4d59950f" providerId="ADAL" clId="{7866DF80-D66A-49CE-89A4-AA2E129565AE}" dt="2025-02-18T10:43:00.995" v="173"/>
            <ac:spMkLst>
              <pc:docMk/>
              <pc:sldMasterMk cId="3837374745" sldId="2147483663"/>
              <pc:sldLayoutMk cId="1953054811" sldId="2147483745"/>
              <ac:spMk id="3" creationId="{441B09CE-FAF9-E6EE-5847-A5EC62D6012B}"/>
            </ac:spMkLst>
          </pc:spChg>
          <pc:spChg chg="add mod">
            <ac:chgData name="Rafique, Haroon (STFC,RAL,ISIS)" userId="df84646c-a075-4509-be81-f93a4d59950f" providerId="ADAL" clId="{7866DF80-D66A-49CE-89A4-AA2E129565AE}" dt="2025-02-18T10:43:00.995" v="173"/>
            <ac:spMkLst>
              <pc:docMk/>
              <pc:sldMasterMk cId="3837374745" sldId="2147483663"/>
              <pc:sldLayoutMk cId="1953054811" sldId="2147483745"/>
              <ac:spMk id="4" creationId="{F0006F1C-F779-72FD-8818-9423856F4399}"/>
            </ac:spMkLst>
          </pc:spChg>
        </pc:sldLayoutChg>
        <pc:sldLayoutChg chg="addSp modSp">
          <pc:chgData name="Rafique, Haroon (STFC,RAL,ISIS)" userId="df84646c-a075-4509-be81-f93a4d59950f" providerId="ADAL" clId="{7866DF80-D66A-49CE-89A4-AA2E129565AE}" dt="2025-02-18T10:43:01.759" v="174"/>
          <pc:sldLayoutMkLst>
            <pc:docMk/>
            <pc:sldMasterMk cId="3837374745" sldId="2147483663"/>
            <pc:sldLayoutMk cId="3932876349" sldId="2147483746"/>
          </pc:sldLayoutMkLst>
          <pc:spChg chg="add mod">
            <ac:chgData name="Rafique, Haroon (STFC,RAL,ISIS)" userId="df84646c-a075-4509-be81-f93a4d59950f" providerId="ADAL" clId="{7866DF80-D66A-49CE-89A4-AA2E129565AE}" dt="2025-02-18T10:43:01.759" v="174"/>
            <ac:spMkLst>
              <pc:docMk/>
              <pc:sldMasterMk cId="3837374745" sldId="2147483663"/>
              <pc:sldLayoutMk cId="3932876349" sldId="2147483746"/>
              <ac:spMk id="4" creationId="{3C61541F-0317-3C03-7C8F-484DFA231833}"/>
            </ac:spMkLst>
          </pc:spChg>
          <pc:spChg chg="add mod">
            <ac:chgData name="Rafique, Haroon (STFC,RAL,ISIS)" userId="df84646c-a075-4509-be81-f93a4d59950f" providerId="ADAL" clId="{7866DF80-D66A-49CE-89A4-AA2E129565AE}" dt="2025-02-18T10:43:01.759" v="174"/>
            <ac:spMkLst>
              <pc:docMk/>
              <pc:sldMasterMk cId="3837374745" sldId="2147483663"/>
              <pc:sldLayoutMk cId="3932876349" sldId="2147483746"/>
              <ac:spMk id="7" creationId="{6FD3AFF7-402E-CD02-C99B-5BF1FC1AFAE2}"/>
            </ac:spMkLst>
          </pc:spChg>
          <pc:spChg chg="add mod">
            <ac:chgData name="Rafique, Haroon (STFC,RAL,ISIS)" userId="df84646c-a075-4509-be81-f93a4d59950f" providerId="ADAL" clId="{7866DF80-D66A-49CE-89A4-AA2E129565AE}" dt="2025-02-18T10:43:01.759" v="174"/>
            <ac:spMkLst>
              <pc:docMk/>
              <pc:sldMasterMk cId="3837374745" sldId="2147483663"/>
              <pc:sldLayoutMk cId="3932876349" sldId="2147483746"/>
              <ac:spMk id="9" creationId="{5C2FF7EE-912A-506B-8C3B-5FC5B4CEEC4F}"/>
            </ac:spMkLst>
          </pc:spChg>
        </pc:sldLayoutChg>
        <pc:sldLayoutChg chg="addSp modSp">
          <pc:chgData name="Rafique, Haroon (STFC,RAL,ISIS)" userId="df84646c-a075-4509-be81-f93a4d59950f" providerId="ADAL" clId="{7866DF80-D66A-49CE-89A4-AA2E129565AE}" dt="2025-02-18T10:43:03.144" v="175"/>
          <pc:sldLayoutMkLst>
            <pc:docMk/>
            <pc:sldMasterMk cId="3837374745" sldId="2147483663"/>
            <pc:sldLayoutMk cId="192225219" sldId="2147483747"/>
          </pc:sldLayoutMkLst>
          <pc:spChg chg="add mod">
            <ac:chgData name="Rafique, Haroon (STFC,RAL,ISIS)" userId="df84646c-a075-4509-be81-f93a4d59950f" providerId="ADAL" clId="{7866DF80-D66A-49CE-89A4-AA2E129565AE}" dt="2025-02-18T10:43:03.144" v="175"/>
            <ac:spMkLst>
              <pc:docMk/>
              <pc:sldMasterMk cId="3837374745" sldId="2147483663"/>
              <pc:sldLayoutMk cId="192225219" sldId="2147483747"/>
              <ac:spMk id="2" creationId="{E8EDBA5D-FD47-81B0-8DA8-08E8F84E191D}"/>
            </ac:spMkLst>
          </pc:spChg>
          <pc:spChg chg="add mod">
            <ac:chgData name="Rafique, Haroon (STFC,RAL,ISIS)" userId="df84646c-a075-4509-be81-f93a4d59950f" providerId="ADAL" clId="{7866DF80-D66A-49CE-89A4-AA2E129565AE}" dt="2025-02-18T10:43:03.144" v="175"/>
            <ac:spMkLst>
              <pc:docMk/>
              <pc:sldMasterMk cId="3837374745" sldId="2147483663"/>
              <pc:sldLayoutMk cId="192225219" sldId="2147483747"/>
              <ac:spMk id="3" creationId="{F286B1C3-CE5F-A395-5D38-4A7DD108F862}"/>
            </ac:spMkLst>
          </pc:spChg>
          <pc:spChg chg="add mod">
            <ac:chgData name="Rafique, Haroon (STFC,RAL,ISIS)" userId="df84646c-a075-4509-be81-f93a4d59950f" providerId="ADAL" clId="{7866DF80-D66A-49CE-89A4-AA2E129565AE}" dt="2025-02-18T10:43:03.144" v="175"/>
            <ac:spMkLst>
              <pc:docMk/>
              <pc:sldMasterMk cId="3837374745" sldId="2147483663"/>
              <pc:sldLayoutMk cId="192225219" sldId="2147483747"/>
              <ac:spMk id="5" creationId="{6E152CD4-E791-B638-0ABC-1DE1EA0A58E1}"/>
            </ac:spMkLst>
          </pc:spChg>
        </pc:sldLayoutChg>
        <pc:sldLayoutChg chg="addSp modSp">
          <pc:chgData name="Rafique, Haroon (STFC,RAL,ISIS)" userId="df84646c-a075-4509-be81-f93a4d59950f" providerId="ADAL" clId="{7866DF80-D66A-49CE-89A4-AA2E129565AE}" dt="2025-02-18T10:43:04.437" v="176"/>
          <pc:sldLayoutMkLst>
            <pc:docMk/>
            <pc:sldMasterMk cId="3837374745" sldId="2147483663"/>
            <pc:sldLayoutMk cId="727778303" sldId="2147483748"/>
          </pc:sldLayoutMkLst>
          <pc:spChg chg="add mod">
            <ac:chgData name="Rafique, Haroon (STFC,RAL,ISIS)" userId="df84646c-a075-4509-be81-f93a4d59950f" providerId="ADAL" clId="{7866DF80-D66A-49CE-89A4-AA2E129565AE}" dt="2025-02-18T10:43:04.437" v="176"/>
            <ac:spMkLst>
              <pc:docMk/>
              <pc:sldMasterMk cId="3837374745" sldId="2147483663"/>
              <pc:sldLayoutMk cId="727778303" sldId="2147483748"/>
              <ac:spMk id="4" creationId="{5DD79EAF-BE20-1FC1-7CF6-C82B3C00C330}"/>
            </ac:spMkLst>
          </pc:spChg>
          <pc:spChg chg="add mod">
            <ac:chgData name="Rafique, Haroon (STFC,RAL,ISIS)" userId="df84646c-a075-4509-be81-f93a4d59950f" providerId="ADAL" clId="{7866DF80-D66A-49CE-89A4-AA2E129565AE}" dt="2025-02-18T10:43:04.437" v="176"/>
            <ac:spMkLst>
              <pc:docMk/>
              <pc:sldMasterMk cId="3837374745" sldId="2147483663"/>
              <pc:sldLayoutMk cId="727778303" sldId="2147483748"/>
              <ac:spMk id="5" creationId="{B34B2EA4-B8AA-F593-F36E-35E4FCD3D8C9}"/>
            </ac:spMkLst>
          </pc:spChg>
          <pc:spChg chg="add mod">
            <ac:chgData name="Rafique, Haroon (STFC,RAL,ISIS)" userId="df84646c-a075-4509-be81-f93a4d59950f" providerId="ADAL" clId="{7866DF80-D66A-49CE-89A4-AA2E129565AE}" dt="2025-02-18T10:43:04.437" v="176"/>
            <ac:spMkLst>
              <pc:docMk/>
              <pc:sldMasterMk cId="3837374745" sldId="2147483663"/>
              <pc:sldLayoutMk cId="727778303" sldId="2147483748"/>
              <ac:spMk id="6" creationId="{DF9B3508-182B-8608-2E4A-FE76774590B5}"/>
            </ac:spMkLst>
          </pc:spChg>
        </pc:sldLayoutChg>
      </pc:sldMasterChg>
      <pc:sldMasterChg chg="addSp modSp mod modSldLayout">
        <pc:chgData name="Rafique, Haroon (STFC,RAL,ISIS)" userId="df84646c-a075-4509-be81-f93a4d59950f" providerId="ADAL" clId="{7866DF80-D66A-49CE-89A4-AA2E129565AE}" dt="2025-02-18T10:45:03.204" v="212"/>
        <pc:sldMasterMkLst>
          <pc:docMk/>
          <pc:sldMasterMk cId="2232557041" sldId="2147483719"/>
        </pc:sldMasterMkLst>
        <pc:spChg chg="add mod">
          <ac:chgData name="Rafique, Haroon (STFC,RAL,ISIS)" userId="df84646c-a075-4509-be81-f93a4d59950f" providerId="ADAL" clId="{7866DF80-D66A-49CE-89A4-AA2E129565AE}" dt="2025-02-18T10:31:12.478" v="134" actId="208"/>
          <ac:spMkLst>
            <pc:docMk/>
            <pc:sldMasterMk cId="2232557041" sldId="2147483719"/>
            <ac:spMk id="2" creationId="{33E1FD48-89EF-A2EB-CEFA-44D7D5E7EFAB}"/>
          </ac:spMkLst>
        </pc:spChg>
        <pc:spChg chg="add mod">
          <ac:chgData name="Rafique, Haroon (STFC,RAL,ISIS)" userId="df84646c-a075-4509-be81-f93a4d59950f" providerId="ADAL" clId="{7866DF80-D66A-49CE-89A4-AA2E129565AE}" dt="2025-02-18T10:32:53.989" v="142" actId="1076"/>
          <ac:spMkLst>
            <pc:docMk/>
            <pc:sldMasterMk cId="2232557041" sldId="2147483719"/>
            <ac:spMk id="3" creationId="{BA41D83A-CB03-3813-6AAD-DEB96E4750F3}"/>
          </ac:spMkLst>
        </pc:spChg>
        <pc:spChg chg="add mod">
          <ac:chgData name="Rafique, Haroon (STFC,RAL,ISIS)" userId="df84646c-a075-4509-be81-f93a4d59950f" providerId="ADAL" clId="{7866DF80-D66A-49CE-89A4-AA2E129565AE}" dt="2025-02-18T10:32:59.088" v="143" actId="1076"/>
          <ac:spMkLst>
            <pc:docMk/>
            <pc:sldMasterMk cId="2232557041" sldId="2147483719"/>
            <ac:spMk id="5" creationId="{26CC2DCF-C08B-2777-9665-4BE8BBCFCEE6}"/>
          </ac:spMkLst>
        </pc:spChg>
        <pc:spChg chg="add mod">
          <ac:chgData name="Rafique, Haroon (STFC,RAL,ISIS)" userId="df84646c-a075-4509-be81-f93a4d59950f" providerId="ADAL" clId="{7866DF80-D66A-49CE-89A4-AA2E129565AE}" dt="2025-02-18T10:33:06.833" v="144" actId="1076"/>
          <ac:spMkLst>
            <pc:docMk/>
            <pc:sldMasterMk cId="2232557041" sldId="2147483719"/>
            <ac:spMk id="6" creationId="{FC09DB94-7609-166F-0AB4-E2538DA31B0E}"/>
          </ac:spMkLst>
        </pc:spChg>
        <pc:sldLayoutChg chg="addSp modSp">
          <pc:chgData name="Rafique, Haroon (STFC,RAL,ISIS)" userId="df84646c-a075-4509-be81-f93a4d59950f" providerId="ADAL" clId="{7866DF80-D66A-49CE-89A4-AA2E129565AE}" dt="2025-02-18T10:42:10.347" v="153"/>
          <pc:sldLayoutMkLst>
            <pc:docMk/>
            <pc:sldMasterMk cId="2232557041" sldId="2147483719"/>
            <pc:sldLayoutMk cId="596780894" sldId="2147483720"/>
          </pc:sldLayoutMkLst>
          <pc:spChg chg="add mod">
            <ac:chgData name="Rafique, Haroon (STFC,RAL,ISIS)" userId="df84646c-a075-4509-be81-f93a4d59950f" providerId="ADAL" clId="{7866DF80-D66A-49CE-89A4-AA2E129565AE}" dt="2025-02-18T10:42:10.347" v="153"/>
            <ac:spMkLst>
              <pc:docMk/>
              <pc:sldMasterMk cId="2232557041" sldId="2147483719"/>
              <pc:sldLayoutMk cId="596780894" sldId="2147483720"/>
              <ac:spMk id="2" creationId="{B1C2C754-B73F-4608-6D86-4BC642B07BD8}"/>
            </ac:spMkLst>
          </pc:spChg>
          <pc:spChg chg="add mod">
            <ac:chgData name="Rafique, Haroon (STFC,RAL,ISIS)" userId="df84646c-a075-4509-be81-f93a4d59950f" providerId="ADAL" clId="{7866DF80-D66A-49CE-89A4-AA2E129565AE}" dt="2025-02-18T10:42:10.347" v="153"/>
            <ac:spMkLst>
              <pc:docMk/>
              <pc:sldMasterMk cId="2232557041" sldId="2147483719"/>
              <pc:sldLayoutMk cId="596780894" sldId="2147483720"/>
              <ac:spMk id="3" creationId="{3D0E9214-DA56-0F4E-595C-28C02870C815}"/>
            </ac:spMkLst>
          </pc:spChg>
          <pc:spChg chg="add mod">
            <ac:chgData name="Rafique, Haroon (STFC,RAL,ISIS)" userId="df84646c-a075-4509-be81-f93a4d59950f" providerId="ADAL" clId="{7866DF80-D66A-49CE-89A4-AA2E129565AE}" dt="2025-02-18T10:42:10.347" v="153"/>
            <ac:spMkLst>
              <pc:docMk/>
              <pc:sldMasterMk cId="2232557041" sldId="2147483719"/>
              <pc:sldLayoutMk cId="596780894" sldId="2147483720"/>
              <ac:spMk id="4" creationId="{70CEA586-9394-1E50-2707-B2854E8F0514}"/>
            </ac:spMkLst>
          </pc:spChg>
        </pc:sldLayoutChg>
        <pc:sldLayoutChg chg="addSp modSp">
          <pc:chgData name="Rafique, Haroon (STFC,RAL,ISIS)" userId="df84646c-a075-4509-be81-f93a4d59950f" providerId="ADAL" clId="{7866DF80-D66A-49CE-89A4-AA2E129565AE}" dt="2025-02-18T10:42:12.840" v="154"/>
          <pc:sldLayoutMkLst>
            <pc:docMk/>
            <pc:sldMasterMk cId="2232557041" sldId="2147483719"/>
            <pc:sldLayoutMk cId="1675949791" sldId="2147483721"/>
          </pc:sldLayoutMkLst>
          <pc:spChg chg="add mod">
            <ac:chgData name="Rafique, Haroon (STFC,RAL,ISIS)" userId="df84646c-a075-4509-be81-f93a4d59950f" providerId="ADAL" clId="{7866DF80-D66A-49CE-89A4-AA2E129565AE}" dt="2025-02-18T10:42:12.840" v="154"/>
            <ac:spMkLst>
              <pc:docMk/>
              <pc:sldMasterMk cId="2232557041" sldId="2147483719"/>
              <pc:sldLayoutMk cId="1675949791" sldId="2147483721"/>
              <ac:spMk id="2" creationId="{BE29CF65-063E-145D-8823-0020F4CF7C2C}"/>
            </ac:spMkLst>
          </pc:spChg>
          <pc:spChg chg="add mod">
            <ac:chgData name="Rafique, Haroon (STFC,RAL,ISIS)" userId="df84646c-a075-4509-be81-f93a4d59950f" providerId="ADAL" clId="{7866DF80-D66A-49CE-89A4-AA2E129565AE}" dt="2025-02-18T10:42:12.840" v="154"/>
            <ac:spMkLst>
              <pc:docMk/>
              <pc:sldMasterMk cId="2232557041" sldId="2147483719"/>
              <pc:sldLayoutMk cId="1675949791" sldId="2147483721"/>
              <ac:spMk id="3" creationId="{CFE07BDD-D68F-F875-430C-C053DC375E8A}"/>
            </ac:spMkLst>
          </pc:spChg>
          <pc:spChg chg="add mod">
            <ac:chgData name="Rafique, Haroon (STFC,RAL,ISIS)" userId="df84646c-a075-4509-be81-f93a4d59950f" providerId="ADAL" clId="{7866DF80-D66A-49CE-89A4-AA2E129565AE}" dt="2025-02-18T10:42:12.840" v="154"/>
            <ac:spMkLst>
              <pc:docMk/>
              <pc:sldMasterMk cId="2232557041" sldId="2147483719"/>
              <pc:sldLayoutMk cId="1675949791" sldId="2147483721"/>
              <ac:spMk id="4" creationId="{08D13334-7635-8C97-DC48-DDE63B2C66F0}"/>
            </ac:spMkLst>
          </pc:spChg>
        </pc:sldLayoutChg>
        <pc:sldLayoutChg chg="addSp modSp">
          <pc:chgData name="Rafique, Haroon (STFC,RAL,ISIS)" userId="df84646c-a075-4509-be81-f93a4d59950f" providerId="ADAL" clId="{7866DF80-D66A-49CE-89A4-AA2E129565AE}" dt="2025-02-18T10:42:16.349" v="156"/>
          <pc:sldLayoutMkLst>
            <pc:docMk/>
            <pc:sldMasterMk cId="2232557041" sldId="2147483719"/>
            <pc:sldLayoutMk cId="1747815310" sldId="2147483724"/>
          </pc:sldLayoutMkLst>
          <pc:spChg chg="add mod">
            <ac:chgData name="Rafique, Haroon (STFC,RAL,ISIS)" userId="df84646c-a075-4509-be81-f93a4d59950f" providerId="ADAL" clId="{7866DF80-D66A-49CE-89A4-AA2E129565AE}" dt="2025-02-18T10:42:16.349" v="156"/>
            <ac:spMkLst>
              <pc:docMk/>
              <pc:sldMasterMk cId="2232557041" sldId="2147483719"/>
              <pc:sldLayoutMk cId="1747815310" sldId="2147483724"/>
              <ac:spMk id="2" creationId="{CDCEA49D-07A5-6C98-9A64-74728B2E7CCD}"/>
            </ac:spMkLst>
          </pc:spChg>
          <pc:spChg chg="add mod">
            <ac:chgData name="Rafique, Haroon (STFC,RAL,ISIS)" userId="df84646c-a075-4509-be81-f93a4d59950f" providerId="ADAL" clId="{7866DF80-D66A-49CE-89A4-AA2E129565AE}" dt="2025-02-18T10:42:16.349" v="156"/>
            <ac:spMkLst>
              <pc:docMk/>
              <pc:sldMasterMk cId="2232557041" sldId="2147483719"/>
              <pc:sldLayoutMk cId="1747815310" sldId="2147483724"/>
              <ac:spMk id="3" creationId="{4D3B94F4-C4F2-FF82-0EFE-F3E71591DBFA}"/>
            </ac:spMkLst>
          </pc:spChg>
          <pc:spChg chg="add mod">
            <ac:chgData name="Rafique, Haroon (STFC,RAL,ISIS)" userId="df84646c-a075-4509-be81-f93a4d59950f" providerId="ADAL" clId="{7866DF80-D66A-49CE-89A4-AA2E129565AE}" dt="2025-02-18T10:42:16.349" v="156"/>
            <ac:spMkLst>
              <pc:docMk/>
              <pc:sldMasterMk cId="2232557041" sldId="2147483719"/>
              <pc:sldLayoutMk cId="1747815310" sldId="2147483724"/>
              <ac:spMk id="5" creationId="{70923CA4-A2C6-CBF0-8B68-B0A9FB13A61F}"/>
            </ac:spMkLst>
          </pc:spChg>
        </pc:sldLayoutChg>
        <pc:sldLayoutChg chg="addSp modSp">
          <pc:chgData name="Rafique, Haroon (STFC,RAL,ISIS)" userId="df84646c-a075-4509-be81-f93a4d59950f" providerId="ADAL" clId="{7866DF80-D66A-49CE-89A4-AA2E129565AE}" dt="2025-02-18T10:42:17.813" v="157"/>
          <pc:sldLayoutMkLst>
            <pc:docMk/>
            <pc:sldMasterMk cId="2232557041" sldId="2147483719"/>
            <pc:sldLayoutMk cId="3910029188" sldId="2147483725"/>
          </pc:sldLayoutMkLst>
          <pc:spChg chg="add mod">
            <ac:chgData name="Rafique, Haroon (STFC,RAL,ISIS)" userId="df84646c-a075-4509-be81-f93a4d59950f" providerId="ADAL" clId="{7866DF80-D66A-49CE-89A4-AA2E129565AE}" dt="2025-02-18T10:42:17.813" v="157"/>
            <ac:spMkLst>
              <pc:docMk/>
              <pc:sldMasterMk cId="2232557041" sldId="2147483719"/>
              <pc:sldLayoutMk cId="3910029188" sldId="2147483725"/>
              <ac:spMk id="4" creationId="{7DE226DE-FB12-5F8E-BF77-95DEF4A79BAD}"/>
            </ac:spMkLst>
          </pc:spChg>
          <pc:spChg chg="add mod">
            <ac:chgData name="Rafique, Haroon (STFC,RAL,ISIS)" userId="df84646c-a075-4509-be81-f93a4d59950f" providerId="ADAL" clId="{7866DF80-D66A-49CE-89A4-AA2E129565AE}" dt="2025-02-18T10:42:17.813" v="157"/>
            <ac:spMkLst>
              <pc:docMk/>
              <pc:sldMasterMk cId="2232557041" sldId="2147483719"/>
              <pc:sldLayoutMk cId="3910029188" sldId="2147483725"/>
              <ac:spMk id="5" creationId="{1C88E949-107F-0C10-3A65-255FD7CF9D27}"/>
            </ac:spMkLst>
          </pc:spChg>
          <pc:spChg chg="add mod">
            <ac:chgData name="Rafique, Haroon (STFC,RAL,ISIS)" userId="df84646c-a075-4509-be81-f93a4d59950f" providerId="ADAL" clId="{7866DF80-D66A-49CE-89A4-AA2E129565AE}" dt="2025-02-18T10:42:17.813" v="157"/>
            <ac:spMkLst>
              <pc:docMk/>
              <pc:sldMasterMk cId="2232557041" sldId="2147483719"/>
              <pc:sldLayoutMk cId="3910029188" sldId="2147483725"/>
              <ac:spMk id="6" creationId="{918C43D3-0B66-02D6-89C2-8779DE78FD44}"/>
            </ac:spMkLst>
          </pc:spChg>
        </pc:sldLayoutChg>
        <pc:sldLayoutChg chg="addSp modSp">
          <pc:chgData name="Rafique, Haroon (STFC,RAL,ISIS)" userId="df84646c-a075-4509-be81-f93a4d59950f" providerId="ADAL" clId="{7866DF80-D66A-49CE-89A4-AA2E129565AE}" dt="2025-02-18T10:42:15.306" v="155"/>
          <pc:sldLayoutMkLst>
            <pc:docMk/>
            <pc:sldMasterMk cId="2232557041" sldId="2147483719"/>
            <pc:sldLayoutMk cId="3623609204" sldId="2147483726"/>
          </pc:sldLayoutMkLst>
          <pc:spChg chg="add mod">
            <ac:chgData name="Rafique, Haroon (STFC,RAL,ISIS)" userId="df84646c-a075-4509-be81-f93a4d59950f" providerId="ADAL" clId="{7866DF80-D66A-49CE-89A4-AA2E129565AE}" dt="2025-02-18T10:42:15.306" v="155"/>
            <ac:spMkLst>
              <pc:docMk/>
              <pc:sldMasterMk cId="2232557041" sldId="2147483719"/>
              <pc:sldLayoutMk cId="3623609204" sldId="2147483726"/>
              <ac:spMk id="4" creationId="{BEB7CD9F-DAFB-3587-2816-74212877CEA5}"/>
            </ac:spMkLst>
          </pc:spChg>
          <pc:spChg chg="add mod">
            <ac:chgData name="Rafique, Haroon (STFC,RAL,ISIS)" userId="df84646c-a075-4509-be81-f93a4d59950f" providerId="ADAL" clId="{7866DF80-D66A-49CE-89A4-AA2E129565AE}" dt="2025-02-18T10:42:15.306" v="155"/>
            <ac:spMkLst>
              <pc:docMk/>
              <pc:sldMasterMk cId="2232557041" sldId="2147483719"/>
              <pc:sldLayoutMk cId="3623609204" sldId="2147483726"/>
              <ac:spMk id="7" creationId="{0EED319A-A21C-ECA8-6F0B-349FEE5EEAC2}"/>
            </ac:spMkLst>
          </pc:spChg>
          <pc:spChg chg="add mod">
            <ac:chgData name="Rafique, Haroon (STFC,RAL,ISIS)" userId="df84646c-a075-4509-be81-f93a4d59950f" providerId="ADAL" clId="{7866DF80-D66A-49CE-89A4-AA2E129565AE}" dt="2025-02-18T10:42:15.306" v="155"/>
            <ac:spMkLst>
              <pc:docMk/>
              <pc:sldMasterMk cId="2232557041" sldId="2147483719"/>
              <pc:sldLayoutMk cId="3623609204" sldId="2147483726"/>
              <ac:spMk id="9" creationId="{BFA9AAEB-FDAB-F257-527A-A3D6479BBA22}"/>
            </ac:spMkLst>
          </pc:spChg>
        </pc:sldLayoutChg>
        <pc:sldLayoutChg chg="addSp delSp modSp mod">
          <pc:chgData name="Rafique, Haroon (STFC,RAL,ISIS)" userId="df84646c-a075-4509-be81-f93a4d59950f" providerId="ADAL" clId="{7866DF80-D66A-49CE-89A4-AA2E129565AE}" dt="2025-02-18T10:42:25.393" v="161"/>
          <pc:sldLayoutMkLst>
            <pc:docMk/>
            <pc:sldMasterMk cId="2232557041" sldId="2147483719"/>
            <pc:sldLayoutMk cId="2652264531" sldId="2147483754"/>
          </pc:sldLayoutMkLst>
          <pc:spChg chg="add del">
            <ac:chgData name="Rafique, Haroon (STFC,RAL,ISIS)" userId="df84646c-a075-4509-be81-f93a4d59950f" providerId="ADAL" clId="{7866DF80-D66A-49CE-89A4-AA2E129565AE}" dt="2025-02-18T10:42:25.077" v="160" actId="478"/>
            <ac:spMkLst>
              <pc:docMk/>
              <pc:sldMasterMk cId="2232557041" sldId="2147483719"/>
              <pc:sldLayoutMk cId="2652264531" sldId="2147483754"/>
              <ac:spMk id="4" creationId="{B7783C9B-D14B-899C-B084-D233E5CF9D89}"/>
            </ac:spMkLst>
          </pc:spChg>
          <pc:spChg chg="add del">
            <ac:chgData name="Rafique, Haroon (STFC,RAL,ISIS)" userId="df84646c-a075-4509-be81-f93a4d59950f" providerId="ADAL" clId="{7866DF80-D66A-49CE-89A4-AA2E129565AE}" dt="2025-02-18T10:42:25.077" v="160" actId="478"/>
            <ac:spMkLst>
              <pc:docMk/>
              <pc:sldMasterMk cId="2232557041" sldId="2147483719"/>
              <pc:sldLayoutMk cId="2652264531" sldId="2147483754"/>
              <ac:spMk id="5" creationId="{2E2C38EF-93AE-9214-FDFE-009AE71CD7A1}"/>
            </ac:spMkLst>
          </pc:spChg>
          <pc:spChg chg="add del">
            <ac:chgData name="Rafique, Haroon (STFC,RAL,ISIS)" userId="df84646c-a075-4509-be81-f93a4d59950f" providerId="ADAL" clId="{7866DF80-D66A-49CE-89A4-AA2E129565AE}" dt="2025-02-18T10:42:25.077" v="160" actId="478"/>
            <ac:spMkLst>
              <pc:docMk/>
              <pc:sldMasterMk cId="2232557041" sldId="2147483719"/>
              <pc:sldLayoutMk cId="2652264531" sldId="2147483754"/>
              <ac:spMk id="6" creationId="{4E881CBA-3EB3-43A7-D2FA-2410CF2BAE2D}"/>
            </ac:spMkLst>
          </pc:spChg>
          <pc:spChg chg="add mod">
            <ac:chgData name="Rafique, Haroon (STFC,RAL,ISIS)" userId="df84646c-a075-4509-be81-f93a4d59950f" providerId="ADAL" clId="{7866DF80-D66A-49CE-89A4-AA2E129565AE}" dt="2025-02-18T10:42:21.036" v="159"/>
            <ac:spMkLst>
              <pc:docMk/>
              <pc:sldMasterMk cId="2232557041" sldId="2147483719"/>
              <pc:sldLayoutMk cId="2652264531" sldId="2147483754"/>
              <ac:spMk id="7" creationId="{0FCB4F85-00CA-F998-68D8-7B53859558E3}"/>
            </ac:spMkLst>
          </pc:spChg>
          <pc:spChg chg="add mod">
            <ac:chgData name="Rafique, Haroon (STFC,RAL,ISIS)" userId="df84646c-a075-4509-be81-f93a4d59950f" providerId="ADAL" clId="{7866DF80-D66A-49CE-89A4-AA2E129565AE}" dt="2025-02-18T10:42:21.036" v="159"/>
            <ac:spMkLst>
              <pc:docMk/>
              <pc:sldMasterMk cId="2232557041" sldId="2147483719"/>
              <pc:sldLayoutMk cId="2652264531" sldId="2147483754"/>
              <ac:spMk id="8" creationId="{07D1E5E7-DDB9-AA9A-DC0A-01BAF69DACB9}"/>
            </ac:spMkLst>
          </pc:spChg>
          <pc:spChg chg="add mod">
            <ac:chgData name="Rafique, Haroon (STFC,RAL,ISIS)" userId="df84646c-a075-4509-be81-f93a4d59950f" providerId="ADAL" clId="{7866DF80-D66A-49CE-89A4-AA2E129565AE}" dt="2025-02-18T10:42:25.393" v="161"/>
            <ac:spMkLst>
              <pc:docMk/>
              <pc:sldMasterMk cId="2232557041" sldId="2147483719"/>
              <pc:sldLayoutMk cId="2652264531" sldId="2147483754"/>
              <ac:spMk id="9" creationId="{2F0F223F-0EDD-7F33-3240-9E6E26C4D6DE}"/>
            </ac:spMkLst>
          </pc:spChg>
          <pc:spChg chg="add mod">
            <ac:chgData name="Rafique, Haroon (STFC,RAL,ISIS)" userId="df84646c-a075-4509-be81-f93a4d59950f" providerId="ADAL" clId="{7866DF80-D66A-49CE-89A4-AA2E129565AE}" dt="2025-02-18T10:42:25.393" v="161"/>
            <ac:spMkLst>
              <pc:docMk/>
              <pc:sldMasterMk cId="2232557041" sldId="2147483719"/>
              <pc:sldLayoutMk cId="2652264531" sldId="2147483754"/>
              <ac:spMk id="10" creationId="{51BF6057-E83B-FBD2-47A0-3A436B244FF8}"/>
            </ac:spMkLst>
          </pc:spChg>
          <pc:spChg chg="add mod">
            <ac:chgData name="Rafique, Haroon (STFC,RAL,ISIS)" userId="df84646c-a075-4509-be81-f93a4d59950f" providerId="ADAL" clId="{7866DF80-D66A-49CE-89A4-AA2E129565AE}" dt="2025-02-18T10:42:25.393" v="161"/>
            <ac:spMkLst>
              <pc:docMk/>
              <pc:sldMasterMk cId="2232557041" sldId="2147483719"/>
              <pc:sldLayoutMk cId="2652264531" sldId="2147483754"/>
              <ac:spMk id="11" creationId="{74E70A63-901B-CA07-C587-52FB9BB860F9}"/>
            </ac:spMkLst>
          </pc:spChg>
        </pc:sldLayoutChg>
        <pc:sldLayoutChg chg="addSp delSp modSp mod">
          <pc:chgData name="Rafique, Haroon (STFC,RAL,ISIS)" userId="df84646c-a075-4509-be81-f93a4d59950f" providerId="ADAL" clId="{7866DF80-D66A-49CE-89A4-AA2E129565AE}" dt="2025-02-18T10:42:31.277" v="163"/>
          <pc:sldLayoutMkLst>
            <pc:docMk/>
            <pc:sldMasterMk cId="2232557041" sldId="2147483719"/>
            <pc:sldLayoutMk cId="3831121784" sldId="2147483755"/>
          </pc:sldLayoutMkLst>
          <pc:spChg chg="del">
            <ac:chgData name="Rafique, Haroon (STFC,RAL,ISIS)" userId="df84646c-a075-4509-be81-f93a4d59950f" providerId="ADAL" clId="{7866DF80-D66A-49CE-89A4-AA2E129565AE}" dt="2025-02-18T10:42:30.946" v="162" actId="478"/>
            <ac:spMkLst>
              <pc:docMk/>
              <pc:sldMasterMk cId="2232557041" sldId="2147483719"/>
              <pc:sldLayoutMk cId="3831121784" sldId="2147483755"/>
              <ac:spMk id="4" creationId="{0311ECD2-7228-FC6F-D057-E1D381721D2D}"/>
            </ac:spMkLst>
          </pc:spChg>
          <pc:spChg chg="del">
            <ac:chgData name="Rafique, Haroon (STFC,RAL,ISIS)" userId="df84646c-a075-4509-be81-f93a4d59950f" providerId="ADAL" clId="{7866DF80-D66A-49CE-89A4-AA2E129565AE}" dt="2025-02-18T10:42:30.946" v="162" actId="478"/>
            <ac:spMkLst>
              <pc:docMk/>
              <pc:sldMasterMk cId="2232557041" sldId="2147483719"/>
              <pc:sldLayoutMk cId="3831121784" sldId="2147483755"/>
              <ac:spMk id="5" creationId="{A0501347-B148-1746-115D-B3672939A7E1}"/>
            </ac:spMkLst>
          </pc:spChg>
          <pc:spChg chg="del">
            <ac:chgData name="Rafique, Haroon (STFC,RAL,ISIS)" userId="df84646c-a075-4509-be81-f93a4d59950f" providerId="ADAL" clId="{7866DF80-D66A-49CE-89A4-AA2E129565AE}" dt="2025-02-18T10:42:30.946" v="162" actId="478"/>
            <ac:spMkLst>
              <pc:docMk/>
              <pc:sldMasterMk cId="2232557041" sldId="2147483719"/>
              <pc:sldLayoutMk cId="3831121784" sldId="2147483755"/>
              <ac:spMk id="6" creationId="{E474C7FE-56F7-317A-6A29-7F808D2B3C8A}"/>
            </ac:spMkLst>
          </pc:spChg>
          <pc:spChg chg="add mod">
            <ac:chgData name="Rafique, Haroon (STFC,RAL,ISIS)" userId="df84646c-a075-4509-be81-f93a4d59950f" providerId="ADAL" clId="{7866DF80-D66A-49CE-89A4-AA2E129565AE}" dt="2025-02-18T10:42:31.277" v="163"/>
            <ac:spMkLst>
              <pc:docMk/>
              <pc:sldMasterMk cId="2232557041" sldId="2147483719"/>
              <pc:sldLayoutMk cId="3831121784" sldId="2147483755"/>
              <ac:spMk id="7" creationId="{0683F2C4-131E-5640-B392-663330F000DF}"/>
            </ac:spMkLst>
          </pc:spChg>
          <pc:spChg chg="add mod">
            <ac:chgData name="Rafique, Haroon (STFC,RAL,ISIS)" userId="df84646c-a075-4509-be81-f93a4d59950f" providerId="ADAL" clId="{7866DF80-D66A-49CE-89A4-AA2E129565AE}" dt="2025-02-18T10:42:31.277" v="163"/>
            <ac:spMkLst>
              <pc:docMk/>
              <pc:sldMasterMk cId="2232557041" sldId="2147483719"/>
              <pc:sldLayoutMk cId="3831121784" sldId="2147483755"/>
              <ac:spMk id="8" creationId="{B9E44FF9-A1DC-6F44-4D7C-94FEA8C5BC2E}"/>
            </ac:spMkLst>
          </pc:spChg>
          <pc:spChg chg="add mod">
            <ac:chgData name="Rafique, Haroon (STFC,RAL,ISIS)" userId="df84646c-a075-4509-be81-f93a4d59950f" providerId="ADAL" clId="{7866DF80-D66A-49CE-89A4-AA2E129565AE}" dt="2025-02-18T10:42:31.277" v="163"/>
            <ac:spMkLst>
              <pc:docMk/>
              <pc:sldMasterMk cId="2232557041" sldId="2147483719"/>
              <pc:sldLayoutMk cId="3831121784" sldId="2147483755"/>
              <ac:spMk id="9" creationId="{681BDC8D-0196-6504-FABC-8F4A64D2BDC9}"/>
            </ac:spMkLst>
          </pc:spChg>
        </pc:sldLayoutChg>
        <pc:sldLayoutChg chg="addSp delSp modSp mod">
          <pc:chgData name="Rafique, Haroon (STFC,RAL,ISIS)" userId="df84646c-a075-4509-be81-f93a4d59950f" providerId="ADAL" clId="{7866DF80-D66A-49CE-89A4-AA2E129565AE}" dt="2025-02-18T10:42:36.951" v="165"/>
          <pc:sldLayoutMkLst>
            <pc:docMk/>
            <pc:sldMasterMk cId="2232557041" sldId="2147483719"/>
            <pc:sldLayoutMk cId="1672187643" sldId="2147483756"/>
          </pc:sldLayoutMkLst>
          <pc:spChg chg="del">
            <ac:chgData name="Rafique, Haroon (STFC,RAL,ISIS)" userId="df84646c-a075-4509-be81-f93a4d59950f" providerId="ADAL" clId="{7866DF80-D66A-49CE-89A4-AA2E129565AE}" dt="2025-02-18T10:42:36.675" v="164" actId="478"/>
            <ac:spMkLst>
              <pc:docMk/>
              <pc:sldMasterMk cId="2232557041" sldId="2147483719"/>
              <pc:sldLayoutMk cId="1672187643" sldId="2147483756"/>
              <ac:spMk id="4" creationId="{DC61FB1F-7BDA-DC86-9EF3-DB36350C8D2F}"/>
            </ac:spMkLst>
          </pc:spChg>
          <pc:spChg chg="del">
            <ac:chgData name="Rafique, Haroon (STFC,RAL,ISIS)" userId="df84646c-a075-4509-be81-f93a4d59950f" providerId="ADAL" clId="{7866DF80-D66A-49CE-89A4-AA2E129565AE}" dt="2025-02-18T10:42:36.675" v="164" actId="478"/>
            <ac:spMkLst>
              <pc:docMk/>
              <pc:sldMasterMk cId="2232557041" sldId="2147483719"/>
              <pc:sldLayoutMk cId="1672187643" sldId="2147483756"/>
              <ac:spMk id="5" creationId="{C77E4339-5CB2-7EDB-C9AA-C007FA14F698}"/>
            </ac:spMkLst>
          </pc:spChg>
          <pc:spChg chg="del">
            <ac:chgData name="Rafique, Haroon (STFC,RAL,ISIS)" userId="df84646c-a075-4509-be81-f93a4d59950f" providerId="ADAL" clId="{7866DF80-D66A-49CE-89A4-AA2E129565AE}" dt="2025-02-18T10:42:36.675" v="164" actId="478"/>
            <ac:spMkLst>
              <pc:docMk/>
              <pc:sldMasterMk cId="2232557041" sldId="2147483719"/>
              <pc:sldLayoutMk cId="1672187643" sldId="2147483756"/>
              <ac:spMk id="6" creationId="{1B47BCC8-EC59-1A12-7C24-DEA423BC7F75}"/>
            </ac:spMkLst>
          </pc:spChg>
          <pc:spChg chg="add mod">
            <ac:chgData name="Rafique, Haroon (STFC,RAL,ISIS)" userId="df84646c-a075-4509-be81-f93a4d59950f" providerId="ADAL" clId="{7866DF80-D66A-49CE-89A4-AA2E129565AE}" dt="2025-02-18T10:42:36.951" v="165"/>
            <ac:spMkLst>
              <pc:docMk/>
              <pc:sldMasterMk cId="2232557041" sldId="2147483719"/>
              <pc:sldLayoutMk cId="1672187643" sldId="2147483756"/>
              <ac:spMk id="7" creationId="{93A57D6E-2ABC-87B7-F28B-61A8692C0DD1}"/>
            </ac:spMkLst>
          </pc:spChg>
          <pc:spChg chg="add mod">
            <ac:chgData name="Rafique, Haroon (STFC,RAL,ISIS)" userId="df84646c-a075-4509-be81-f93a4d59950f" providerId="ADAL" clId="{7866DF80-D66A-49CE-89A4-AA2E129565AE}" dt="2025-02-18T10:42:36.951" v="165"/>
            <ac:spMkLst>
              <pc:docMk/>
              <pc:sldMasterMk cId="2232557041" sldId="2147483719"/>
              <pc:sldLayoutMk cId="1672187643" sldId="2147483756"/>
              <ac:spMk id="8" creationId="{67995902-767C-0FB0-A1F9-CBECCDE79EB1}"/>
            </ac:spMkLst>
          </pc:spChg>
          <pc:spChg chg="add mod">
            <ac:chgData name="Rafique, Haroon (STFC,RAL,ISIS)" userId="df84646c-a075-4509-be81-f93a4d59950f" providerId="ADAL" clId="{7866DF80-D66A-49CE-89A4-AA2E129565AE}" dt="2025-02-18T10:42:36.951" v="165"/>
            <ac:spMkLst>
              <pc:docMk/>
              <pc:sldMasterMk cId="2232557041" sldId="2147483719"/>
              <pc:sldLayoutMk cId="1672187643" sldId="2147483756"/>
              <ac:spMk id="9" creationId="{49E58485-6D0D-DCD5-B5F8-29243B479691}"/>
            </ac:spMkLst>
          </pc:spChg>
        </pc:sldLayoutChg>
        <pc:sldLayoutChg chg="addSp delSp modSp mod">
          <pc:chgData name="Rafique, Haroon (STFC,RAL,ISIS)" userId="df84646c-a075-4509-be81-f93a4d59950f" providerId="ADAL" clId="{7866DF80-D66A-49CE-89A4-AA2E129565AE}" dt="2025-02-18T10:44:53.541" v="210"/>
          <pc:sldLayoutMkLst>
            <pc:docMk/>
            <pc:sldMasterMk cId="2232557041" sldId="2147483719"/>
            <pc:sldLayoutMk cId="1546897535" sldId="2147483757"/>
          </pc:sldLayoutMkLst>
          <pc:spChg chg="del">
            <ac:chgData name="Rafique, Haroon (STFC,RAL,ISIS)" userId="df84646c-a075-4509-be81-f93a4d59950f" providerId="ADAL" clId="{7866DF80-D66A-49CE-89A4-AA2E129565AE}" dt="2025-02-18T10:44:53.218" v="209" actId="478"/>
            <ac:spMkLst>
              <pc:docMk/>
              <pc:sldMasterMk cId="2232557041" sldId="2147483719"/>
              <pc:sldLayoutMk cId="1546897535" sldId="2147483757"/>
              <ac:spMk id="5" creationId="{C400EE24-2BFB-8E46-2E66-3BA36D59A1CA}"/>
            </ac:spMkLst>
          </pc:spChg>
          <pc:spChg chg="del">
            <ac:chgData name="Rafique, Haroon (STFC,RAL,ISIS)" userId="df84646c-a075-4509-be81-f93a4d59950f" providerId="ADAL" clId="{7866DF80-D66A-49CE-89A4-AA2E129565AE}" dt="2025-02-18T10:44:53.218" v="209" actId="478"/>
            <ac:spMkLst>
              <pc:docMk/>
              <pc:sldMasterMk cId="2232557041" sldId="2147483719"/>
              <pc:sldLayoutMk cId="1546897535" sldId="2147483757"/>
              <ac:spMk id="6" creationId="{F5F2556D-B5E1-EF44-908B-500C8837B6D3}"/>
            </ac:spMkLst>
          </pc:spChg>
          <pc:spChg chg="del">
            <ac:chgData name="Rafique, Haroon (STFC,RAL,ISIS)" userId="df84646c-a075-4509-be81-f93a4d59950f" providerId="ADAL" clId="{7866DF80-D66A-49CE-89A4-AA2E129565AE}" dt="2025-02-18T10:44:53.218" v="209" actId="478"/>
            <ac:spMkLst>
              <pc:docMk/>
              <pc:sldMasterMk cId="2232557041" sldId="2147483719"/>
              <pc:sldLayoutMk cId="1546897535" sldId="2147483757"/>
              <ac:spMk id="7" creationId="{36B4910F-1642-C042-4D26-BC4F3A55A63E}"/>
            </ac:spMkLst>
          </pc:spChg>
          <pc:spChg chg="add mod">
            <ac:chgData name="Rafique, Haroon (STFC,RAL,ISIS)" userId="df84646c-a075-4509-be81-f93a4d59950f" providerId="ADAL" clId="{7866DF80-D66A-49CE-89A4-AA2E129565AE}" dt="2025-02-18T10:44:53.541" v="210"/>
            <ac:spMkLst>
              <pc:docMk/>
              <pc:sldMasterMk cId="2232557041" sldId="2147483719"/>
              <pc:sldLayoutMk cId="1546897535" sldId="2147483757"/>
              <ac:spMk id="8" creationId="{4A700054-CD09-FFB1-E9C3-5E172667527F}"/>
            </ac:spMkLst>
          </pc:spChg>
          <pc:spChg chg="add mod">
            <ac:chgData name="Rafique, Haroon (STFC,RAL,ISIS)" userId="df84646c-a075-4509-be81-f93a4d59950f" providerId="ADAL" clId="{7866DF80-D66A-49CE-89A4-AA2E129565AE}" dt="2025-02-18T10:44:53.541" v="210"/>
            <ac:spMkLst>
              <pc:docMk/>
              <pc:sldMasterMk cId="2232557041" sldId="2147483719"/>
              <pc:sldLayoutMk cId="1546897535" sldId="2147483757"/>
              <ac:spMk id="9" creationId="{B6607FEC-A2EB-1431-0DCB-DB459E5732BD}"/>
            </ac:spMkLst>
          </pc:spChg>
          <pc:spChg chg="add mod">
            <ac:chgData name="Rafique, Haroon (STFC,RAL,ISIS)" userId="df84646c-a075-4509-be81-f93a4d59950f" providerId="ADAL" clId="{7866DF80-D66A-49CE-89A4-AA2E129565AE}" dt="2025-02-18T10:44:53.541" v="210"/>
            <ac:spMkLst>
              <pc:docMk/>
              <pc:sldMasterMk cId="2232557041" sldId="2147483719"/>
              <pc:sldLayoutMk cId="1546897535" sldId="2147483757"/>
              <ac:spMk id="10" creationId="{9DB0FA11-15C6-7E6C-E311-67FABB3F901F}"/>
            </ac:spMkLst>
          </pc:spChg>
        </pc:sldLayoutChg>
        <pc:sldLayoutChg chg="addSp delSp modSp mod">
          <pc:chgData name="Rafique, Haroon (STFC,RAL,ISIS)" userId="df84646c-a075-4509-be81-f93a4d59950f" providerId="ADAL" clId="{7866DF80-D66A-49CE-89A4-AA2E129565AE}" dt="2025-02-18T10:42:43.632" v="167"/>
          <pc:sldLayoutMkLst>
            <pc:docMk/>
            <pc:sldMasterMk cId="2232557041" sldId="2147483719"/>
            <pc:sldLayoutMk cId="3075672927" sldId="2147483758"/>
          </pc:sldLayoutMkLst>
          <pc:spChg chg="add mod">
            <ac:chgData name="Rafique, Haroon (STFC,RAL,ISIS)" userId="df84646c-a075-4509-be81-f93a4d59950f" providerId="ADAL" clId="{7866DF80-D66A-49CE-89A4-AA2E129565AE}" dt="2025-02-18T10:42:43.632" v="167"/>
            <ac:spMkLst>
              <pc:docMk/>
              <pc:sldMasterMk cId="2232557041" sldId="2147483719"/>
              <pc:sldLayoutMk cId="3075672927" sldId="2147483758"/>
              <ac:spMk id="2" creationId="{18E37E81-8D68-C522-33D9-F4C7032E0E1C}"/>
            </ac:spMkLst>
          </pc:spChg>
          <pc:spChg chg="del">
            <ac:chgData name="Rafique, Haroon (STFC,RAL,ISIS)" userId="df84646c-a075-4509-be81-f93a4d59950f" providerId="ADAL" clId="{7866DF80-D66A-49CE-89A4-AA2E129565AE}" dt="2025-02-18T10:42:43.426" v="166" actId="478"/>
            <ac:spMkLst>
              <pc:docMk/>
              <pc:sldMasterMk cId="2232557041" sldId="2147483719"/>
              <pc:sldLayoutMk cId="3075672927" sldId="2147483758"/>
              <ac:spMk id="7" creationId="{CF70523E-13BC-6AF4-F44B-1E81F5078040}"/>
            </ac:spMkLst>
          </pc:spChg>
          <pc:spChg chg="del">
            <ac:chgData name="Rafique, Haroon (STFC,RAL,ISIS)" userId="df84646c-a075-4509-be81-f93a4d59950f" providerId="ADAL" clId="{7866DF80-D66A-49CE-89A4-AA2E129565AE}" dt="2025-02-18T10:42:43.426" v="166" actId="478"/>
            <ac:spMkLst>
              <pc:docMk/>
              <pc:sldMasterMk cId="2232557041" sldId="2147483719"/>
              <pc:sldLayoutMk cId="3075672927" sldId="2147483758"/>
              <ac:spMk id="8" creationId="{22ACC21D-81ED-0C7F-2CF7-CFDE23016EBF}"/>
            </ac:spMkLst>
          </pc:spChg>
          <pc:spChg chg="del">
            <ac:chgData name="Rafique, Haroon (STFC,RAL,ISIS)" userId="df84646c-a075-4509-be81-f93a4d59950f" providerId="ADAL" clId="{7866DF80-D66A-49CE-89A4-AA2E129565AE}" dt="2025-02-18T10:42:43.426" v="166" actId="478"/>
            <ac:spMkLst>
              <pc:docMk/>
              <pc:sldMasterMk cId="2232557041" sldId="2147483719"/>
              <pc:sldLayoutMk cId="3075672927" sldId="2147483758"/>
              <ac:spMk id="9" creationId="{A75BA4D1-1395-871F-083F-CCC3ADAA7675}"/>
            </ac:spMkLst>
          </pc:spChg>
          <pc:spChg chg="add mod">
            <ac:chgData name="Rafique, Haroon (STFC,RAL,ISIS)" userId="df84646c-a075-4509-be81-f93a4d59950f" providerId="ADAL" clId="{7866DF80-D66A-49CE-89A4-AA2E129565AE}" dt="2025-02-18T10:42:43.632" v="167"/>
            <ac:spMkLst>
              <pc:docMk/>
              <pc:sldMasterMk cId="2232557041" sldId="2147483719"/>
              <pc:sldLayoutMk cId="3075672927" sldId="2147483758"/>
              <ac:spMk id="10" creationId="{52AB50A4-7D39-DB62-2BEA-5256F0695C1F}"/>
            </ac:spMkLst>
          </pc:spChg>
          <pc:spChg chg="add mod">
            <ac:chgData name="Rafique, Haroon (STFC,RAL,ISIS)" userId="df84646c-a075-4509-be81-f93a4d59950f" providerId="ADAL" clId="{7866DF80-D66A-49CE-89A4-AA2E129565AE}" dt="2025-02-18T10:42:43.632" v="167"/>
            <ac:spMkLst>
              <pc:docMk/>
              <pc:sldMasterMk cId="2232557041" sldId="2147483719"/>
              <pc:sldLayoutMk cId="3075672927" sldId="2147483758"/>
              <ac:spMk id="12" creationId="{D5A28B31-88CC-D379-CECE-BA0CFCCA9812}"/>
            </ac:spMkLst>
          </pc:spChg>
        </pc:sldLayoutChg>
        <pc:sldLayoutChg chg="addSp delSp modSp mod">
          <pc:chgData name="Rafique, Haroon (STFC,RAL,ISIS)" userId="df84646c-a075-4509-be81-f93a4d59950f" providerId="ADAL" clId="{7866DF80-D66A-49CE-89A4-AA2E129565AE}" dt="2025-02-18T10:42:49.143" v="169"/>
          <pc:sldLayoutMkLst>
            <pc:docMk/>
            <pc:sldMasterMk cId="2232557041" sldId="2147483719"/>
            <pc:sldLayoutMk cId="107841998" sldId="2147483759"/>
          </pc:sldLayoutMkLst>
          <pc:spChg chg="add mod">
            <ac:chgData name="Rafique, Haroon (STFC,RAL,ISIS)" userId="df84646c-a075-4509-be81-f93a4d59950f" providerId="ADAL" clId="{7866DF80-D66A-49CE-89A4-AA2E129565AE}" dt="2025-02-18T10:42:49.143" v="169"/>
            <ac:spMkLst>
              <pc:docMk/>
              <pc:sldMasterMk cId="2232557041" sldId="2147483719"/>
              <pc:sldLayoutMk cId="107841998" sldId="2147483759"/>
              <ac:spMk id="2" creationId="{BC81FB65-12B9-D691-BE5B-D56A39D0CD5F}"/>
            </ac:spMkLst>
          </pc:spChg>
          <pc:spChg chg="del">
            <ac:chgData name="Rafique, Haroon (STFC,RAL,ISIS)" userId="df84646c-a075-4509-be81-f93a4d59950f" providerId="ADAL" clId="{7866DF80-D66A-49CE-89A4-AA2E129565AE}" dt="2025-02-18T10:42:48.881" v="168" actId="478"/>
            <ac:spMkLst>
              <pc:docMk/>
              <pc:sldMasterMk cId="2232557041" sldId="2147483719"/>
              <pc:sldLayoutMk cId="107841998" sldId="2147483759"/>
              <ac:spMk id="3" creationId="{ACA4210A-8AD6-DB76-6435-6F1565CF23B3}"/>
            </ac:spMkLst>
          </pc:spChg>
          <pc:spChg chg="del">
            <ac:chgData name="Rafique, Haroon (STFC,RAL,ISIS)" userId="df84646c-a075-4509-be81-f93a4d59950f" providerId="ADAL" clId="{7866DF80-D66A-49CE-89A4-AA2E129565AE}" dt="2025-02-18T10:42:48.881" v="168" actId="478"/>
            <ac:spMkLst>
              <pc:docMk/>
              <pc:sldMasterMk cId="2232557041" sldId="2147483719"/>
              <pc:sldLayoutMk cId="107841998" sldId="2147483759"/>
              <ac:spMk id="4" creationId="{E65DFFE2-973C-8808-2027-0A0826D0678B}"/>
            </ac:spMkLst>
          </pc:spChg>
          <pc:spChg chg="del">
            <ac:chgData name="Rafique, Haroon (STFC,RAL,ISIS)" userId="df84646c-a075-4509-be81-f93a4d59950f" providerId="ADAL" clId="{7866DF80-D66A-49CE-89A4-AA2E129565AE}" dt="2025-02-18T10:42:48.881" v="168" actId="478"/>
            <ac:spMkLst>
              <pc:docMk/>
              <pc:sldMasterMk cId="2232557041" sldId="2147483719"/>
              <pc:sldLayoutMk cId="107841998" sldId="2147483759"/>
              <ac:spMk id="5" creationId="{2827C7D8-7501-4918-C3A4-210FC2D1AD31}"/>
            </ac:spMkLst>
          </pc:spChg>
          <pc:spChg chg="add mod">
            <ac:chgData name="Rafique, Haroon (STFC,RAL,ISIS)" userId="df84646c-a075-4509-be81-f93a4d59950f" providerId="ADAL" clId="{7866DF80-D66A-49CE-89A4-AA2E129565AE}" dt="2025-02-18T10:42:49.143" v="169"/>
            <ac:spMkLst>
              <pc:docMk/>
              <pc:sldMasterMk cId="2232557041" sldId="2147483719"/>
              <pc:sldLayoutMk cId="107841998" sldId="2147483759"/>
              <ac:spMk id="7" creationId="{2DCDAEA5-A010-1588-58AB-7E1FF85E8818}"/>
            </ac:spMkLst>
          </pc:spChg>
          <pc:spChg chg="add mod">
            <ac:chgData name="Rafique, Haroon (STFC,RAL,ISIS)" userId="df84646c-a075-4509-be81-f93a4d59950f" providerId="ADAL" clId="{7866DF80-D66A-49CE-89A4-AA2E129565AE}" dt="2025-02-18T10:42:49.143" v="169"/>
            <ac:spMkLst>
              <pc:docMk/>
              <pc:sldMasterMk cId="2232557041" sldId="2147483719"/>
              <pc:sldLayoutMk cId="107841998" sldId="2147483759"/>
              <ac:spMk id="8" creationId="{2109C96E-07C5-2403-2DE7-DCE18147C4CA}"/>
            </ac:spMkLst>
          </pc:spChg>
        </pc:sldLayoutChg>
        <pc:sldLayoutChg chg="addSp delSp modSp mod">
          <pc:chgData name="Rafique, Haroon (STFC,RAL,ISIS)" userId="df84646c-a075-4509-be81-f93a4d59950f" providerId="ADAL" clId="{7866DF80-D66A-49CE-89A4-AA2E129565AE}" dt="2025-02-18T10:45:03.204" v="212"/>
          <pc:sldLayoutMkLst>
            <pc:docMk/>
            <pc:sldMasterMk cId="2232557041" sldId="2147483719"/>
            <pc:sldLayoutMk cId="528458597" sldId="2147483760"/>
          </pc:sldLayoutMkLst>
          <pc:spChg chg="add mod">
            <ac:chgData name="Rafique, Haroon (STFC,RAL,ISIS)" userId="df84646c-a075-4509-be81-f93a4d59950f" providerId="ADAL" clId="{7866DF80-D66A-49CE-89A4-AA2E129565AE}" dt="2025-02-18T10:45:03.204" v="212"/>
            <ac:spMkLst>
              <pc:docMk/>
              <pc:sldMasterMk cId="2232557041" sldId="2147483719"/>
              <pc:sldLayoutMk cId="528458597" sldId="2147483760"/>
              <ac:spMk id="2" creationId="{6BA4B403-5242-1AB9-D2A8-AD17BCE03581}"/>
            </ac:spMkLst>
          </pc:spChg>
          <pc:spChg chg="del">
            <ac:chgData name="Rafique, Haroon (STFC,RAL,ISIS)" userId="df84646c-a075-4509-be81-f93a4d59950f" providerId="ADAL" clId="{7866DF80-D66A-49CE-89A4-AA2E129565AE}" dt="2025-02-18T10:45:02.869" v="211" actId="478"/>
            <ac:spMkLst>
              <pc:docMk/>
              <pc:sldMasterMk cId="2232557041" sldId="2147483719"/>
              <pc:sldLayoutMk cId="528458597" sldId="2147483760"/>
              <ac:spMk id="5" creationId="{0BBF7D06-9178-0519-324E-D3FAE1553A1C}"/>
            </ac:spMkLst>
          </pc:spChg>
          <pc:spChg chg="del">
            <ac:chgData name="Rafique, Haroon (STFC,RAL,ISIS)" userId="df84646c-a075-4509-be81-f93a4d59950f" providerId="ADAL" clId="{7866DF80-D66A-49CE-89A4-AA2E129565AE}" dt="2025-02-18T10:45:02.869" v="211" actId="478"/>
            <ac:spMkLst>
              <pc:docMk/>
              <pc:sldMasterMk cId="2232557041" sldId="2147483719"/>
              <pc:sldLayoutMk cId="528458597" sldId="2147483760"/>
              <ac:spMk id="6" creationId="{DDED0C21-14CC-0A4D-09D2-207115B3D4DC}"/>
            </ac:spMkLst>
          </pc:spChg>
          <pc:spChg chg="del">
            <ac:chgData name="Rafique, Haroon (STFC,RAL,ISIS)" userId="df84646c-a075-4509-be81-f93a4d59950f" providerId="ADAL" clId="{7866DF80-D66A-49CE-89A4-AA2E129565AE}" dt="2025-02-18T10:45:02.869" v="211" actId="478"/>
            <ac:spMkLst>
              <pc:docMk/>
              <pc:sldMasterMk cId="2232557041" sldId="2147483719"/>
              <pc:sldLayoutMk cId="528458597" sldId="2147483760"/>
              <ac:spMk id="7" creationId="{094D343D-82C5-3AAA-AADD-2197F991E673}"/>
            </ac:spMkLst>
          </pc:spChg>
          <pc:spChg chg="add mod">
            <ac:chgData name="Rafique, Haroon (STFC,RAL,ISIS)" userId="df84646c-a075-4509-be81-f93a4d59950f" providerId="ADAL" clId="{7866DF80-D66A-49CE-89A4-AA2E129565AE}" dt="2025-02-18T10:45:03.204" v="212"/>
            <ac:spMkLst>
              <pc:docMk/>
              <pc:sldMasterMk cId="2232557041" sldId="2147483719"/>
              <pc:sldLayoutMk cId="528458597" sldId="2147483760"/>
              <ac:spMk id="9" creationId="{0ADE031E-EFC8-5A6F-23FA-93CD97FA20C9}"/>
            </ac:spMkLst>
          </pc:spChg>
          <pc:spChg chg="add mod">
            <ac:chgData name="Rafique, Haroon (STFC,RAL,ISIS)" userId="df84646c-a075-4509-be81-f93a4d59950f" providerId="ADAL" clId="{7866DF80-D66A-49CE-89A4-AA2E129565AE}" dt="2025-02-18T10:45:03.204" v="212"/>
            <ac:spMkLst>
              <pc:docMk/>
              <pc:sldMasterMk cId="2232557041" sldId="2147483719"/>
              <pc:sldLayoutMk cId="528458597" sldId="2147483760"/>
              <ac:spMk id="10" creationId="{23F45368-1BBE-6DAA-9046-B0549C988CC8}"/>
            </ac:spMkLst>
          </pc:spChg>
        </pc:sldLayoutChg>
        <pc:sldLayoutChg chg="addSp delSp modSp mod">
          <pc:chgData name="Rafique, Haroon (STFC,RAL,ISIS)" userId="df84646c-a075-4509-be81-f93a4d59950f" providerId="ADAL" clId="{7866DF80-D66A-49CE-89A4-AA2E129565AE}" dt="2025-02-18T10:42:55.457" v="171"/>
          <pc:sldLayoutMkLst>
            <pc:docMk/>
            <pc:sldMasterMk cId="2232557041" sldId="2147483719"/>
            <pc:sldLayoutMk cId="3264549565" sldId="2147483761"/>
          </pc:sldLayoutMkLst>
          <pc:spChg chg="add mod">
            <ac:chgData name="Rafique, Haroon (STFC,RAL,ISIS)" userId="df84646c-a075-4509-be81-f93a4d59950f" providerId="ADAL" clId="{7866DF80-D66A-49CE-89A4-AA2E129565AE}" dt="2025-02-18T10:42:55.457" v="171"/>
            <ac:spMkLst>
              <pc:docMk/>
              <pc:sldMasterMk cId="2232557041" sldId="2147483719"/>
              <pc:sldLayoutMk cId="3264549565" sldId="2147483761"/>
              <ac:spMk id="2" creationId="{A8A04BFD-CBA6-D54A-2D78-924A0E310F7E}"/>
            </ac:spMkLst>
          </pc:spChg>
          <pc:spChg chg="add mod">
            <ac:chgData name="Rafique, Haroon (STFC,RAL,ISIS)" userId="df84646c-a075-4509-be81-f93a4d59950f" providerId="ADAL" clId="{7866DF80-D66A-49CE-89A4-AA2E129565AE}" dt="2025-02-18T10:42:55.457" v="171"/>
            <ac:spMkLst>
              <pc:docMk/>
              <pc:sldMasterMk cId="2232557041" sldId="2147483719"/>
              <pc:sldLayoutMk cId="3264549565" sldId="2147483761"/>
              <ac:spMk id="4" creationId="{2CB61621-EC01-9415-3996-1AF78827162F}"/>
            </ac:spMkLst>
          </pc:spChg>
          <pc:spChg chg="del">
            <ac:chgData name="Rafique, Haroon (STFC,RAL,ISIS)" userId="df84646c-a075-4509-be81-f93a4d59950f" providerId="ADAL" clId="{7866DF80-D66A-49CE-89A4-AA2E129565AE}" dt="2025-02-18T10:42:55.253" v="170" actId="478"/>
            <ac:spMkLst>
              <pc:docMk/>
              <pc:sldMasterMk cId="2232557041" sldId="2147483719"/>
              <pc:sldLayoutMk cId="3264549565" sldId="2147483761"/>
              <ac:spMk id="5" creationId="{687748DA-A10C-6B03-FEDA-D99AE6E85A9B}"/>
            </ac:spMkLst>
          </pc:spChg>
          <pc:spChg chg="del">
            <ac:chgData name="Rafique, Haroon (STFC,RAL,ISIS)" userId="df84646c-a075-4509-be81-f93a4d59950f" providerId="ADAL" clId="{7866DF80-D66A-49CE-89A4-AA2E129565AE}" dt="2025-02-18T10:42:55.253" v="170" actId="478"/>
            <ac:spMkLst>
              <pc:docMk/>
              <pc:sldMasterMk cId="2232557041" sldId="2147483719"/>
              <pc:sldLayoutMk cId="3264549565" sldId="2147483761"/>
              <ac:spMk id="6" creationId="{5009BA5F-3B12-9A62-2D70-80CF77B9951B}"/>
            </ac:spMkLst>
          </pc:spChg>
          <pc:spChg chg="del">
            <ac:chgData name="Rafique, Haroon (STFC,RAL,ISIS)" userId="df84646c-a075-4509-be81-f93a4d59950f" providerId="ADAL" clId="{7866DF80-D66A-49CE-89A4-AA2E129565AE}" dt="2025-02-18T10:42:55.253" v="170" actId="478"/>
            <ac:spMkLst>
              <pc:docMk/>
              <pc:sldMasterMk cId="2232557041" sldId="2147483719"/>
              <pc:sldLayoutMk cId="3264549565" sldId="2147483761"/>
              <ac:spMk id="7" creationId="{361A75CB-A493-E2D5-0C56-6C9F25C86CA4}"/>
            </ac:spMkLst>
          </pc:spChg>
          <pc:spChg chg="add mod">
            <ac:chgData name="Rafique, Haroon (STFC,RAL,ISIS)" userId="df84646c-a075-4509-be81-f93a4d59950f" providerId="ADAL" clId="{7866DF80-D66A-49CE-89A4-AA2E129565AE}" dt="2025-02-18T10:42:55.457" v="171"/>
            <ac:spMkLst>
              <pc:docMk/>
              <pc:sldMasterMk cId="2232557041" sldId="2147483719"/>
              <pc:sldLayoutMk cId="3264549565" sldId="2147483761"/>
              <ac:spMk id="10" creationId="{EB875407-4AF3-0571-BB13-41CAFA2ADC64}"/>
            </ac:spMkLst>
          </pc:spChg>
        </pc:sldLayoutChg>
      </pc:sldMasterChg>
      <pc:sldMasterChg chg="addSp modSp">
        <pc:chgData name="Rafique, Haroon (STFC,RAL,ISIS)" userId="df84646c-a075-4509-be81-f93a4d59950f" providerId="ADAL" clId="{7866DF80-D66A-49CE-89A4-AA2E129565AE}" dt="2025-02-18T10:44:36.802" v="208"/>
        <pc:sldMasterMkLst>
          <pc:docMk/>
          <pc:sldMasterMk cId="3796829732" sldId="2147483727"/>
        </pc:sldMasterMkLst>
        <pc:spChg chg="add mod">
          <ac:chgData name="Rafique, Haroon (STFC,RAL,ISIS)" userId="df84646c-a075-4509-be81-f93a4d59950f" providerId="ADAL" clId="{7866DF80-D66A-49CE-89A4-AA2E129565AE}" dt="2025-02-18T10:44:36.802" v="208"/>
          <ac:spMkLst>
            <pc:docMk/>
            <pc:sldMasterMk cId="3796829732" sldId="2147483727"/>
            <ac:spMk id="2" creationId="{78FEF2D7-9F28-9D94-CC28-00A68D9DB284}"/>
          </ac:spMkLst>
        </pc:spChg>
        <pc:spChg chg="add mod">
          <ac:chgData name="Rafique, Haroon (STFC,RAL,ISIS)" userId="df84646c-a075-4509-be81-f93a4d59950f" providerId="ADAL" clId="{7866DF80-D66A-49CE-89A4-AA2E129565AE}" dt="2025-02-18T10:44:36.802" v="208"/>
          <ac:spMkLst>
            <pc:docMk/>
            <pc:sldMasterMk cId="3796829732" sldId="2147483727"/>
            <ac:spMk id="3" creationId="{C72A5365-DE5C-5E8E-85D4-C9B9BC09225F}"/>
          </ac:spMkLst>
        </pc:spChg>
        <pc:spChg chg="add mod">
          <ac:chgData name="Rafique, Haroon (STFC,RAL,ISIS)" userId="df84646c-a075-4509-be81-f93a4d59950f" providerId="ADAL" clId="{7866DF80-D66A-49CE-89A4-AA2E129565AE}" dt="2025-02-18T10:44:36.802" v="208"/>
          <ac:spMkLst>
            <pc:docMk/>
            <pc:sldMasterMk cId="3796829732" sldId="2147483727"/>
            <ac:spMk id="5" creationId="{3F4A00F7-3178-E065-8F4B-A748B4E3337A}"/>
          </ac:spMkLst>
        </pc:spChg>
      </pc:sldMasterChg>
      <pc:sldMasterChg chg="addSp delSp modSp mod modSldLayout">
        <pc:chgData name="Rafique, Haroon (STFC,RAL,ISIS)" userId="df84646c-a075-4509-be81-f93a4d59950f" providerId="ADAL" clId="{7866DF80-D66A-49CE-89A4-AA2E129565AE}" dt="2025-02-18T10:44:28.925" v="207"/>
        <pc:sldMasterMkLst>
          <pc:docMk/>
          <pc:sldMasterMk cId="3562387349" sldId="2147483734"/>
        </pc:sldMasterMkLst>
        <pc:spChg chg="add mod">
          <ac:chgData name="Rafique, Haroon (STFC,RAL,ISIS)" userId="df84646c-a075-4509-be81-f93a4d59950f" providerId="ADAL" clId="{7866DF80-D66A-49CE-89A4-AA2E129565AE}" dt="2025-02-18T10:31:26.390" v="136"/>
          <ac:spMkLst>
            <pc:docMk/>
            <pc:sldMasterMk cId="3562387349" sldId="2147483734"/>
            <ac:spMk id="3" creationId="{13C88828-A65B-8EA5-5368-332F54111A33}"/>
          </ac:spMkLst>
        </pc:spChg>
        <pc:spChg chg="del">
          <ac:chgData name="Rafique, Haroon (STFC,RAL,ISIS)" userId="df84646c-a075-4509-be81-f93a4d59950f" providerId="ADAL" clId="{7866DF80-D66A-49CE-89A4-AA2E129565AE}" dt="2025-02-18T10:40:57.572" v="149" actId="478"/>
          <ac:spMkLst>
            <pc:docMk/>
            <pc:sldMasterMk cId="3562387349" sldId="2147483734"/>
            <ac:spMk id="4" creationId="{4B1C4AB4-12A7-2444-B999-E190C2D007E6}"/>
          </ac:spMkLst>
        </pc:spChg>
        <pc:spChg chg="del">
          <ac:chgData name="Rafique, Haroon (STFC,RAL,ISIS)" userId="df84646c-a075-4509-be81-f93a4d59950f" providerId="ADAL" clId="{7866DF80-D66A-49CE-89A4-AA2E129565AE}" dt="2025-02-18T10:40:57.572" v="149" actId="478"/>
          <ac:spMkLst>
            <pc:docMk/>
            <pc:sldMasterMk cId="3562387349" sldId="2147483734"/>
            <ac:spMk id="5" creationId="{28C43241-55FA-000D-E911-88A86A203DC8}"/>
          </ac:spMkLst>
        </pc:spChg>
        <pc:spChg chg="del">
          <ac:chgData name="Rafique, Haroon (STFC,RAL,ISIS)" userId="df84646c-a075-4509-be81-f93a4d59950f" providerId="ADAL" clId="{7866DF80-D66A-49CE-89A4-AA2E129565AE}" dt="2025-02-18T10:40:57.572" v="149" actId="478"/>
          <ac:spMkLst>
            <pc:docMk/>
            <pc:sldMasterMk cId="3562387349" sldId="2147483734"/>
            <ac:spMk id="6" creationId="{02F6D9DA-6B18-0AEA-604C-ADB3F8C64158}"/>
          </ac:spMkLst>
        </pc:spChg>
        <pc:spChg chg="add mod">
          <ac:chgData name="Rafique, Haroon (STFC,RAL,ISIS)" userId="df84646c-a075-4509-be81-f93a4d59950f" providerId="ADAL" clId="{7866DF80-D66A-49CE-89A4-AA2E129565AE}" dt="2025-02-18T10:40:57.976" v="150"/>
          <ac:spMkLst>
            <pc:docMk/>
            <pc:sldMasterMk cId="3562387349" sldId="2147483734"/>
            <ac:spMk id="8" creationId="{3DC314D1-B6B8-1C93-5DEA-97243837BD64}"/>
          </ac:spMkLst>
        </pc:spChg>
        <pc:spChg chg="add mod">
          <ac:chgData name="Rafique, Haroon (STFC,RAL,ISIS)" userId="df84646c-a075-4509-be81-f93a4d59950f" providerId="ADAL" clId="{7866DF80-D66A-49CE-89A4-AA2E129565AE}" dt="2025-02-18T10:40:57.976" v="150"/>
          <ac:spMkLst>
            <pc:docMk/>
            <pc:sldMasterMk cId="3562387349" sldId="2147483734"/>
            <ac:spMk id="9" creationId="{E81CE5F0-40C3-63CB-B8A9-5AAF474F2472}"/>
          </ac:spMkLst>
        </pc:spChg>
        <pc:spChg chg="add mod">
          <ac:chgData name="Rafique, Haroon (STFC,RAL,ISIS)" userId="df84646c-a075-4509-be81-f93a4d59950f" providerId="ADAL" clId="{7866DF80-D66A-49CE-89A4-AA2E129565AE}" dt="2025-02-18T10:40:57.976" v="150"/>
          <ac:spMkLst>
            <pc:docMk/>
            <pc:sldMasterMk cId="3562387349" sldId="2147483734"/>
            <ac:spMk id="10" creationId="{FF6D77CB-ADFB-DDAA-5ED9-40E4C627824A}"/>
          </ac:spMkLst>
        </pc:spChg>
        <pc:sldLayoutChg chg="addSp delSp modSp mod">
          <pc:chgData name="Rafique, Haroon (STFC,RAL,ISIS)" userId="df84646c-a075-4509-be81-f93a4d59950f" providerId="ADAL" clId="{7866DF80-D66A-49CE-89A4-AA2E129565AE}" dt="2025-02-18T10:43:40.660" v="193"/>
          <pc:sldLayoutMkLst>
            <pc:docMk/>
            <pc:sldMasterMk cId="3562387349" sldId="2147483734"/>
            <pc:sldLayoutMk cId="379747361" sldId="2147483735"/>
          </pc:sldLayoutMkLst>
          <pc:spChg chg="del">
            <ac:chgData name="Rafique, Haroon (STFC,RAL,ISIS)" userId="df84646c-a075-4509-be81-f93a4d59950f" providerId="ADAL" clId="{7866DF80-D66A-49CE-89A4-AA2E129565AE}" dt="2025-02-18T10:43:40.407" v="192" actId="478"/>
            <ac:spMkLst>
              <pc:docMk/>
              <pc:sldMasterMk cId="3562387349" sldId="2147483734"/>
              <pc:sldLayoutMk cId="379747361" sldId="2147483735"/>
              <ac:spMk id="4" creationId="{B7783C9B-D14B-899C-B084-D233E5CF9D89}"/>
            </ac:spMkLst>
          </pc:spChg>
          <pc:spChg chg="del">
            <ac:chgData name="Rafique, Haroon (STFC,RAL,ISIS)" userId="df84646c-a075-4509-be81-f93a4d59950f" providerId="ADAL" clId="{7866DF80-D66A-49CE-89A4-AA2E129565AE}" dt="2025-02-18T10:43:40.407" v="192" actId="478"/>
            <ac:spMkLst>
              <pc:docMk/>
              <pc:sldMasterMk cId="3562387349" sldId="2147483734"/>
              <pc:sldLayoutMk cId="379747361" sldId="2147483735"/>
              <ac:spMk id="5" creationId="{2E2C38EF-93AE-9214-FDFE-009AE71CD7A1}"/>
            </ac:spMkLst>
          </pc:spChg>
          <pc:spChg chg="del">
            <ac:chgData name="Rafique, Haroon (STFC,RAL,ISIS)" userId="df84646c-a075-4509-be81-f93a4d59950f" providerId="ADAL" clId="{7866DF80-D66A-49CE-89A4-AA2E129565AE}" dt="2025-02-18T10:43:40.407" v="192" actId="478"/>
            <ac:spMkLst>
              <pc:docMk/>
              <pc:sldMasterMk cId="3562387349" sldId="2147483734"/>
              <pc:sldLayoutMk cId="379747361" sldId="2147483735"/>
              <ac:spMk id="6" creationId="{4E881CBA-3EB3-43A7-D2FA-2410CF2BAE2D}"/>
            </ac:spMkLst>
          </pc:spChg>
          <pc:spChg chg="add mod">
            <ac:chgData name="Rafique, Haroon (STFC,RAL,ISIS)" userId="df84646c-a075-4509-be81-f93a4d59950f" providerId="ADAL" clId="{7866DF80-D66A-49CE-89A4-AA2E129565AE}" dt="2025-02-18T10:43:40.660" v="193"/>
            <ac:spMkLst>
              <pc:docMk/>
              <pc:sldMasterMk cId="3562387349" sldId="2147483734"/>
              <pc:sldLayoutMk cId="379747361" sldId="2147483735"/>
              <ac:spMk id="7" creationId="{D6E8F8E9-E9C0-79EF-1E12-2BF648D1A6CB}"/>
            </ac:spMkLst>
          </pc:spChg>
          <pc:spChg chg="add mod">
            <ac:chgData name="Rafique, Haroon (STFC,RAL,ISIS)" userId="df84646c-a075-4509-be81-f93a4d59950f" providerId="ADAL" clId="{7866DF80-D66A-49CE-89A4-AA2E129565AE}" dt="2025-02-18T10:43:40.660" v="193"/>
            <ac:spMkLst>
              <pc:docMk/>
              <pc:sldMasterMk cId="3562387349" sldId="2147483734"/>
              <pc:sldLayoutMk cId="379747361" sldId="2147483735"/>
              <ac:spMk id="8" creationId="{39976BC1-5FBD-D133-8960-1A5C8EFB9E43}"/>
            </ac:spMkLst>
          </pc:spChg>
          <pc:spChg chg="add mod">
            <ac:chgData name="Rafique, Haroon (STFC,RAL,ISIS)" userId="df84646c-a075-4509-be81-f93a4d59950f" providerId="ADAL" clId="{7866DF80-D66A-49CE-89A4-AA2E129565AE}" dt="2025-02-18T10:43:40.660" v="193"/>
            <ac:spMkLst>
              <pc:docMk/>
              <pc:sldMasterMk cId="3562387349" sldId="2147483734"/>
              <pc:sldLayoutMk cId="379747361" sldId="2147483735"/>
              <ac:spMk id="9" creationId="{AEF90C6D-4C9F-89F4-7BB8-6C8DDD062CFB}"/>
            </ac:spMkLst>
          </pc:spChg>
        </pc:sldLayoutChg>
        <pc:sldLayoutChg chg="addSp delSp modSp mod">
          <pc:chgData name="Rafique, Haroon (STFC,RAL,ISIS)" userId="df84646c-a075-4509-be81-f93a4d59950f" providerId="ADAL" clId="{7866DF80-D66A-49CE-89A4-AA2E129565AE}" dt="2025-02-18T10:43:46.014" v="195"/>
          <pc:sldLayoutMkLst>
            <pc:docMk/>
            <pc:sldMasterMk cId="3562387349" sldId="2147483734"/>
            <pc:sldLayoutMk cId="180950474" sldId="2147483736"/>
          </pc:sldLayoutMkLst>
          <pc:spChg chg="del">
            <ac:chgData name="Rafique, Haroon (STFC,RAL,ISIS)" userId="df84646c-a075-4509-be81-f93a4d59950f" providerId="ADAL" clId="{7866DF80-D66A-49CE-89A4-AA2E129565AE}" dt="2025-02-18T10:43:45.746" v="194" actId="478"/>
            <ac:spMkLst>
              <pc:docMk/>
              <pc:sldMasterMk cId="3562387349" sldId="2147483734"/>
              <pc:sldLayoutMk cId="180950474" sldId="2147483736"/>
              <ac:spMk id="4" creationId="{0311ECD2-7228-FC6F-D057-E1D381721D2D}"/>
            </ac:spMkLst>
          </pc:spChg>
          <pc:spChg chg="del">
            <ac:chgData name="Rafique, Haroon (STFC,RAL,ISIS)" userId="df84646c-a075-4509-be81-f93a4d59950f" providerId="ADAL" clId="{7866DF80-D66A-49CE-89A4-AA2E129565AE}" dt="2025-02-18T10:43:45.746" v="194" actId="478"/>
            <ac:spMkLst>
              <pc:docMk/>
              <pc:sldMasterMk cId="3562387349" sldId="2147483734"/>
              <pc:sldLayoutMk cId="180950474" sldId="2147483736"/>
              <ac:spMk id="5" creationId="{A0501347-B148-1746-115D-B3672939A7E1}"/>
            </ac:spMkLst>
          </pc:spChg>
          <pc:spChg chg="del">
            <ac:chgData name="Rafique, Haroon (STFC,RAL,ISIS)" userId="df84646c-a075-4509-be81-f93a4d59950f" providerId="ADAL" clId="{7866DF80-D66A-49CE-89A4-AA2E129565AE}" dt="2025-02-18T10:43:45.746" v="194" actId="478"/>
            <ac:spMkLst>
              <pc:docMk/>
              <pc:sldMasterMk cId="3562387349" sldId="2147483734"/>
              <pc:sldLayoutMk cId="180950474" sldId="2147483736"/>
              <ac:spMk id="6" creationId="{E474C7FE-56F7-317A-6A29-7F808D2B3C8A}"/>
            </ac:spMkLst>
          </pc:spChg>
          <pc:spChg chg="add mod">
            <ac:chgData name="Rafique, Haroon (STFC,RAL,ISIS)" userId="df84646c-a075-4509-be81-f93a4d59950f" providerId="ADAL" clId="{7866DF80-D66A-49CE-89A4-AA2E129565AE}" dt="2025-02-18T10:43:46.014" v="195"/>
            <ac:spMkLst>
              <pc:docMk/>
              <pc:sldMasterMk cId="3562387349" sldId="2147483734"/>
              <pc:sldLayoutMk cId="180950474" sldId="2147483736"/>
              <ac:spMk id="7" creationId="{29FD2847-7497-8425-3B4B-0A0A0852DFD2}"/>
            </ac:spMkLst>
          </pc:spChg>
          <pc:spChg chg="add mod">
            <ac:chgData name="Rafique, Haroon (STFC,RAL,ISIS)" userId="df84646c-a075-4509-be81-f93a4d59950f" providerId="ADAL" clId="{7866DF80-D66A-49CE-89A4-AA2E129565AE}" dt="2025-02-18T10:43:46.014" v="195"/>
            <ac:spMkLst>
              <pc:docMk/>
              <pc:sldMasterMk cId="3562387349" sldId="2147483734"/>
              <pc:sldLayoutMk cId="180950474" sldId="2147483736"/>
              <ac:spMk id="8" creationId="{8DDCFEC9-84BA-2D75-E71C-76B42640D99D}"/>
            </ac:spMkLst>
          </pc:spChg>
          <pc:spChg chg="add mod">
            <ac:chgData name="Rafique, Haroon (STFC,RAL,ISIS)" userId="df84646c-a075-4509-be81-f93a4d59950f" providerId="ADAL" clId="{7866DF80-D66A-49CE-89A4-AA2E129565AE}" dt="2025-02-18T10:43:46.014" v="195"/>
            <ac:spMkLst>
              <pc:docMk/>
              <pc:sldMasterMk cId="3562387349" sldId="2147483734"/>
              <pc:sldLayoutMk cId="180950474" sldId="2147483736"/>
              <ac:spMk id="9" creationId="{C0187FC6-981E-B755-04BA-C8F9A52154EF}"/>
            </ac:spMkLst>
          </pc:spChg>
        </pc:sldLayoutChg>
        <pc:sldLayoutChg chg="addSp delSp modSp mod">
          <pc:chgData name="Rafique, Haroon (STFC,RAL,ISIS)" userId="df84646c-a075-4509-be81-f93a4d59950f" providerId="ADAL" clId="{7866DF80-D66A-49CE-89A4-AA2E129565AE}" dt="2025-02-18T10:43:51.487" v="197"/>
          <pc:sldLayoutMkLst>
            <pc:docMk/>
            <pc:sldMasterMk cId="3562387349" sldId="2147483734"/>
            <pc:sldLayoutMk cId="2187053031" sldId="2147483737"/>
          </pc:sldLayoutMkLst>
          <pc:spChg chg="del">
            <ac:chgData name="Rafique, Haroon (STFC,RAL,ISIS)" userId="df84646c-a075-4509-be81-f93a4d59950f" providerId="ADAL" clId="{7866DF80-D66A-49CE-89A4-AA2E129565AE}" dt="2025-02-18T10:43:51.238" v="196" actId="478"/>
            <ac:spMkLst>
              <pc:docMk/>
              <pc:sldMasterMk cId="3562387349" sldId="2147483734"/>
              <pc:sldLayoutMk cId="2187053031" sldId="2147483737"/>
              <ac:spMk id="4" creationId="{DC61FB1F-7BDA-DC86-9EF3-DB36350C8D2F}"/>
            </ac:spMkLst>
          </pc:spChg>
          <pc:spChg chg="del">
            <ac:chgData name="Rafique, Haroon (STFC,RAL,ISIS)" userId="df84646c-a075-4509-be81-f93a4d59950f" providerId="ADAL" clId="{7866DF80-D66A-49CE-89A4-AA2E129565AE}" dt="2025-02-18T10:43:51.238" v="196" actId="478"/>
            <ac:spMkLst>
              <pc:docMk/>
              <pc:sldMasterMk cId="3562387349" sldId="2147483734"/>
              <pc:sldLayoutMk cId="2187053031" sldId="2147483737"/>
              <ac:spMk id="5" creationId="{C77E4339-5CB2-7EDB-C9AA-C007FA14F698}"/>
            </ac:spMkLst>
          </pc:spChg>
          <pc:spChg chg="del">
            <ac:chgData name="Rafique, Haroon (STFC,RAL,ISIS)" userId="df84646c-a075-4509-be81-f93a4d59950f" providerId="ADAL" clId="{7866DF80-D66A-49CE-89A4-AA2E129565AE}" dt="2025-02-18T10:43:51.238" v="196" actId="478"/>
            <ac:spMkLst>
              <pc:docMk/>
              <pc:sldMasterMk cId="3562387349" sldId="2147483734"/>
              <pc:sldLayoutMk cId="2187053031" sldId="2147483737"/>
              <ac:spMk id="6" creationId="{1B47BCC8-EC59-1A12-7C24-DEA423BC7F75}"/>
            </ac:spMkLst>
          </pc:spChg>
          <pc:spChg chg="add mod">
            <ac:chgData name="Rafique, Haroon (STFC,RAL,ISIS)" userId="df84646c-a075-4509-be81-f93a4d59950f" providerId="ADAL" clId="{7866DF80-D66A-49CE-89A4-AA2E129565AE}" dt="2025-02-18T10:43:51.487" v="197"/>
            <ac:spMkLst>
              <pc:docMk/>
              <pc:sldMasterMk cId="3562387349" sldId="2147483734"/>
              <pc:sldLayoutMk cId="2187053031" sldId="2147483737"/>
              <ac:spMk id="7" creationId="{2E4FA472-2994-263F-57C6-8894F5DA6DC9}"/>
            </ac:spMkLst>
          </pc:spChg>
          <pc:spChg chg="add mod">
            <ac:chgData name="Rafique, Haroon (STFC,RAL,ISIS)" userId="df84646c-a075-4509-be81-f93a4d59950f" providerId="ADAL" clId="{7866DF80-D66A-49CE-89A4-AA2E129565AE}" dt="2025-02-18T10:43:51.487" v="197"/>
            <ac:spMkLst>
              <pc:docMk/>
              <pc:sldMasterMk cId="3562387349" sldId="2147483734"/>
              <pc:sldLayoutMk cId="2187053031" sldId="2147483737"/>
              <ac:spMk id="8" creationId="{538B576B-7249-C46A-4AC2-9F0D55FF28A5}"/>
            </ac:spMkLst>
          </pc:spChg>
          <pc:spChg chg="add mod">
            <ac:chgData name="Rafique, Haroon (STFC,RAL,ISIS)" userId="df84646c-a075-4509-be81-f93a4d59950f" providerId="ADAL" clId="{7866DF80-D66A-49CE-89A4-AA2E129565AE}" dt="2025-02-18T10:43:51.487" v="197"/>
            <ac:spMkLst>
              <pc:docMk/>
              <pc:sldMasterMk cId="3562387349" sldId="2147483734"/>
              <pc:sldLayoutMk cId="2187053031" sldId="2147483737"/>
              <ac:spMk id="9" creationId="{55387C90-D2D8-B2A2-5B73-2E574EB23C2A}"/>
            </ac:spMkLst>
          </pc:spChg>
        </pc:sldLayoutChg>
        <pc:sldLayoutChg chg="addSp delSp modSp mod">
          <pc:chgData name="Rafique, Haroon (STFC,RAL,ISIS)" userId="df84646c-a075-4509-be81-f93a4d59950f" providerId="ADAL" clId="{7866DF80-D66A-49CE-89A4-AA2E129565AE}" dt="2025-02-18T10:43:59.670" v="199"/>
          <pc:sldLayoutMkLst>
            <pc:docMk/>
            <pc:sldMasterMk cId="3562387349" sldId="2147483734"/>
            <pc:sldLayoutMk cId="1905161976" sldId="2147483738"/>
          </pc:sldLayoutMkLst>
          <pc:spChg chg="del">
            <ac:chgData name="Rafique, Haroon (STFC,RAL,ISIS)" userId="df84646c-a075-4509-be81-f93a4d59950f" providerId="ADAL" clId="{7866DF80-D66A-49CE-89A4-AA2E129565AE}" dt="2025-02-18T10:43:59.416" v="198" actId="478"/>
            <ac:spMkLst>
              <pc:docMk/>
              <pc:sldMasterMk cId="3562387349" sldId="2147483734"/>
              <pc:sldLayoutMk cId="1905161976" sldId="2147483738"/>
              <ac:spMk id="5" creationId="{C400EE24-2BFB-8E46-2E66-3BA36D59A1CA}"/>
            </ac:spMkLst>
          </pc:spChg>
          <pc:spChg chg="del">
            <ac:chgData name="Rafique, Haroon (STFC,RAL,ISIS)" userId="df84646c-a075-4509-be81-f93a4d59950f" providerId="ADAL" clId="{7866DF80-D66A-49CE-89A4-AA2E129565AE}" dt="2025-02-18T10:43:59.416" v="198" actId="478"/>
            <ac:spMkLst>
              <pc:docMk/>
              <pc:sldMasterMk cId="3562387349" sldId="2147483734"/>
              <pc:sldLayoutMk cId="1905161976" sldId="2147483738"/>
              <ac:spMk id="6" creationId="{F5F2556D-B5E1-EF44-908B-500C8837B6D3}"/>
            </ac:spMkLst>
          </pc:spChg>
          <pc:spChg chg="del">
            <ac:chgData name="Rafique, Haroon (STFC,RAL,ISIS)" userId="df84646c-a075-4509-be81-f93a4d59950f" providerId="ADAL" clId="{7866DF80-D66A-49CE-89A4-AA2E129565AE}" dt="2025-02-18T10:43:59.416" v="198" actId="478"/>
            <ac:spMkLst>
              <pc:docMk/>
              <pc:sldMasterMk cId="3562387349" sldId="2147483734"/>
              <pc:sldLayoutMk cId="1905161976" sldId="2147483738"/>
              <ac:spMk id="7" creationId="{36B4910F-1642-C042-4D26-BC4F3A55A63E}"/>
            </ac:spMkLst>
          </pc:spChg>
          <pc:spChg chg="add mod">
            <ac:chgData name="Rafique, Haroon (STFC,RAL,ISIS)" userId="df84646c-a075-4509-be81-f93a4d59950f" providerId="ADAL" clId="{7866DF80-D66A-49CE-89A4-AA2E129565AE}" dt="2025-02-18T10:43:59.670" v="199"/>
            <ac:spMkLst>
              <pc:docMk/>
              <pc:sldMasterMk cId="3562387349" sldId="2147483734"/>
              <pc:sldLayoutMk cId="1905161976" sldId="2147483738"/>
              <ac:spMk id="8" creationId="{04416FE0-C12F-9180-5B5E-37CE459B4C51}"/>
            </ac:spMkLst>
          </pc:spChg>
          <pc:spChg chg="add mod">
            <ac:chgData name="Rafique, Haroon (STFC,RAL,ISIS)" userId="df84646c-a075-4509-be81-f93a4d59950f" providerId="ADAL" clId="{7866DF80-D66A-49CE-89A4-AA2E129565AE}" dt="2025-02-18T10:43:59.670" v="199"/>
            <ac:spMkLst>
              <pc:docMk/>
              <pc:sldMasterMk cId="3562387349" sldId="2147483734"/>
              <pc:sldLayoutMk cId="1905161976" sldId="2147483738"/>
              <ac:spMk id="9" creationId="{E0A468E4-9FF4-90F4-2642-2CAD0D6A4925}"/>
            </ac:spMkLst>
          </pc:spChg>
          <pc:spChg chg="add mod">
            <ac:chgData name="Rafique, Haroon (STFC,RAL,ISIS)" userId="df84646c-a075-4509-be81-f93a4d59950f" providerId="ADAL" clId="{7866DF80-D66A-49CE-89A4-AA2E129565AE}" dt="2025-02-18T10:43:59.670" v="199"/>
            <ac:spMkLst>
              <pc:docMk/>
              <pc:sldMasterMk cId="3562387349" sldId="2147483734"/>
              <pc:sldLayoutMk cId="1905161976" sldId="2147483738"/>
              <ac:spMk id="10" creationId="{FF1A5AED-80C6-6F20-D94E-EFF4ACA988D9}"/>
            </ac:spMkLst>
          </pc:spChg>
        </pc:sldLayoutChg>
        <pc:sldLayoutChg chg="addSp delSp modSp mod">
          <pc:chgData name="Rafique, Haroon (STFC,RAL,ISIS)" userId="df84646c-a075-4509-be81-f93a4d59950f" providerId="ADAL" clId="{7866DF80-D66A-49CE-89A4-AA2E129565AE}" dt="2025-02-18T10:44:06.312" v="201"/>
          <pc:sldLayoutMkLst>
            <pc:docMk/>
            <pc:sldMasterMk cId="3562387349" sldId="2147483734"/>
            <pc:sldLayoutMk cId="3538624153" sldId="2147483739"/>
          </pc:sldLayoutMkLst>
          <pc:spChg chg="add mod">
            <ac:chgData name="Rafique, Haroon (STFC,RAL,ISIS)" userId="df84646c-a075-4509-be81-f93a4d59950f" providerId="ADAL" clId="{7866DF80-D66A-49CE-89A4-AA2E129565AE}" dt="2025-02-18T10:44:06.312" v="201"/>
            <ac:spMkLst>
              <pc:docMk/>
              <pc:sldMasterMk cId="3562387349" sldId="2147483734"/>
              <pc:sldLayoutMk cId="3538624153" sldId="2147483739"/>
              <ac:spMk id="2" creationId="{0C3DE39D-793B-150F-C58A-1A224A20F5A6}"/>
            </ac:spMkLst>
          </pc:spChg>
          <pc:spChg chg="del">
            <ac:chgData name="Rafique, Haroon (STFC,RAL,ISIS)" userId="df84646c-a075-4509-be81-f93a4d59950f" providerId="ADAL" clId="{7866DF80-D66A-49CE-89A4-AA2E129565AE}" dt="2025-02-18T10:44:06.070" v="200" actId="478"/>
            <ac:spMkLst>
              <pc:docMk/>
              <pc:sldMasterMk cId="3562387349" sldId="2147483734"/>
              <pc:sldLayoutMk cId="3538624153" sldId="2147483739"/>
              <ac:spMk id="7" creationId="{CF70523E-13BC-6AF4-F44B-1E81F5078040}"/>
            </ac:spMkLst>
          </pc:spChg>
          <pc:spChg chg="del">
            <ac:chgData name="Rafique, Haroon (STFC,RAL,ISIS)" userId="df84646c-a075-4509-be81-f93a4d59950f" providerId="ADAL" clId="{7866DF80-D66A-49CE-89A4-AA2E129565AE}" dt="2025-02-18T10:44:06.070" v="200" actId="478"/>
            <ac:spMkLst>
              <pc:docMk/>
              <pc:sldMasterMk cId="3562387349" sldId="2147483734"/>
              <pc:sldLayoutMk cId="3538624153" sldId="2147483739"/>
              <ac:spMk id="8" creationId="{22ACC21D-81ED-0C7F-2CF7-CFDE23016EBF}"/>
            </ac:spMkLst>
          </pc:spChg>
          <pc:spChg chg="del">
            <ac:chgData name="Rafique, Haroon (STFC,RAL,ISIS)" userId="df84646c-a075-4509-be81-f93a4d59950f" providerId="ADAL" clId="{7866DF80-D66A-49CE-89A4-AA2E129565AE}" dt="2025-02-18T10:44:06.070" v="200" actId="478"/>
            <ac:spMkLst>
              <pc:docMk/>
              <pc:sldMasterMk cId="3562387349" sldId="2147483734"/>
              <pc:sldLayoutMk cId="3538624153" sldId="2147483739"/>
              <ac:spMk id="9" creationId="{A75BA4D1-1395-871F-083F-CCC3ADAA7675}"/>
            </ac:spMkLst>
          </pc:spChg>
          <pc:spChg chg="add mod">
            <ac:chgData name="Rafique, Haroon (STFC,RAL,ISIS)" userId="df84646c-a075-4509-be81-f93a4d59950f" providerId="ADAL" clId="{7866DF80-D66A-49CE-89A4-AA2E129565AE}" dt="2025-02-18T10:44:06.312" v="201"/>
            <ac:spMkLst>
              <pc:docMk/>
              <pc:sldMasterMk cId="3562387349" sldId="2147483734"/>
              <pc:sldLayoutMk cId="3538624153" sldId="2147483739"/>
              <ac:spMk id="10" creationId="{58F85B18-9AFC-14C0-04B3-F9F15130BB56}"/>
            </ac:spMkLst>
          </pc:spChg>
          <pc:spChg chg="add mod">
            <ac:chgData name="Rafique, Haroon (STFC,RAL,ISIS)" userId="df84646c-a075-4509-be81-f93a4d59950f" providerId="ADAL" clId="{7866DF80-D66A-49CE-89A4-AA2E129565AE}" dt="2025-02-18T10:44:06.312" v="201"/>
            <ac:spMkLst>
              <pc:docMk/>
              <pc:sldMasterMk cId="3562387349" sldId="2147483734"/>
              <pc:sldLayoutMk cId="3538624153" sldId="2147483739"/>
              <ac:spMk id="12" creationId="{1F875817-6B1D-F168-11C0-1DCD40391352}"/>
            </ac:spMkLst>
          </pc:spChg>
        </pc:sldLayoutChg>
        <pc:sldLayoutChg chg="addSp delSp modSp mod">
          <pc:chgData name="Rafique, Haroon (STFC,RAL,ISIS)" userId="df84646c-a075-4509-be81-f93a4d59950f" providerId="ADAL" clId="{7866DF80-D66A-49CE-89A4-AA2E129565AE}" dt="2025-02-18T10:44:13.108" v="203"/>
          <pc:sldLayoutMkLst>
            <pc:docMk/>
            <pc:sldMasterMk cId="3562387349" sldId="2147483734"/>
            <pc:sldLayoutMk cId="2831710968" sldId="2147483740"/>
          </pc:sldLayoutMkLst>
          <pc:spChg chg="add mod">
            <ac:chgData name="Rafique, Haroon (STFC,RAL,ISIS)" userId="df84646c-a075-4509-be81-f93a4d59950f" providerId="ADAL" clId="{7866DF80-D66A-49CE-89A4-AA2E129565AE}" dt="2025-02-18T10:44:13.108" v="203"/>
            <ac:spMkLst>
              <pc:docMk/>
              <pc:sldMasterMk cId="3562387349" sldId="2147483734"/>
              <pc:sldLayoutMk cId="2831710968" sldId="2147483740"/>
              <ac:spMk id="2" creationId="{E93AE763-BFC1-3997-CDB3-72BEF5917C75}"/>
            </ac:spMkLst>
          </pc:spChg>
          <pc:spChg chg="del">
            <ac:chgData name="Rafique, Haroon (STFC,RAL,ISIS)" userId="df84646c-a075-4509-be81-f93a4d59950f" providerId="ADAL" clId="{7866DF80-D66A-49CE-89A4-AA2E129565AE}" dt="2025-02-18T10:44:12.869" v="202" actId="478"/>
            <ac:spMkLst>
              <pc:docMk/>
              <pc:sldMasterMk cId="3562387349" sldId="2147483734"/>
              <pc:sldLayoutMk cId="2831710968" sldId="2147483740"/>
              <ac:spMk id="3" creationId="{ACA4210A-8AD6-DB76-6435-6F1565CF23B3}"/>
            </ac:spMkLst>
          </pc:spChg>
          <pc:spChg chg="del">
            <ac:chgData name="Rafique, Haroon (STFC,RAL,ISIS)" userId="df84646c-a075-4509-be81-f93a4d59950f" providerId="ADAL" clId="{7866DF80-D66A-49CE-89A4-AA2E129565AE}" dt="2025-02-18T10:44:12.869" v="202" actId="478"/>
            <ac:spMkLst>
              <pc:docMk/>
              <pc:sldMasterMk cId="3562387349" sldId="2147483734"/>
              <pc:sldLayoutMk cId="2831710968" sldId="2147483740"/>
              <ac:spMk id="4" creationId="{E65DFFE2-973C-8808-2027-0A0826D0678B}"/>
            </ac:spMkLst>
          </pc:spChg>
          <pc:spChg chg="del">
            <ac:chgData name="Rafique, Haroon (STFC,RAL,ISIS)" userId="df84646c-a075-4509-be81-f93a4d59950f" providerId="ADAL" clId="{7866DF80-D66A-49CE-89A4-AA2E129565AE}" dt="2025-02-18T10:44:12.869" v="202" actId="478"/>
            <ac:spMkLst>
              <pc:docMk/>
              <pc:sldMasterMk cId="3562387349" sldId="2147483734"/>
              <pc:sldLayoutMk cId="2831710968" sldId="2147483740"/>
              <ac:spMk id="5" creationId="{2827C7D8-7501-4918-C3A4-210FC2D1AD31}"/>
            </ac:spMkLst>
          </pc:spChg>
          <pc:spChg chg="add mod">
            <ac:chgData name="Rafique, Haroon (STFC,RAL,ISIS)" userId="df84646c-a075-4509-be81-f93a4d59950f" providerId="ADAL" clId="{7866DF80-D66A-49CE-89A4-AA2E129565AE}" dt="2025-02-18T10:44:13.108" v="203"/>
            <ac:spMkLst>
              <pc:docMk/>
              <pc:sldMasterMk cId="3562387349" sldId="2147483734"/>
              <pc:sldLayoutMk cId="2831710968" sldId="2147483740"/>
              <ac:spMk id="7" creationId="{C9EF076F-ACF3-1A32-640E-616BB684D91C}"/>
            </ac:spMkLst>
          </pc:spChg>
          <pc:spChg chg="add mod">
            <ac:chgData name="Rafique, Haroon (STFC,RAL,ISIS)" userId="df84646c-a075-4509-be81-f93a4d59950f" providerId="ADAL" clId="{7866DF80-D66A-49CE-89A4-AA2E129565AE}" dt="2025-02-18T10:44:13.108" v="203"/>
            <ac:spMkLst>
              <pc:docMk/>
              <pc:sldMasterMk cId="3562387349" sldId="2147483734"/>
              <pc:sldLayoutMk cId="2831710968" sldId="2147483740"/>
              <ac:spMk id="8" creationId="{771A2B96-DF1F-64AB-532A-0776D83CA2C7}"/>
            </ac:spMkLst>
          </pc:spChg>
        </pc:sldLayoutChg>
        <pc:sldLayoutChg chg="addSp delSp modSp mod">
          <pc:chgData name="Rafique, Haroon (STFC,RAL,ISIS)" userId="df84646c-a075-4509-be81-f93a4d59950f" providerId="ADAL" clId="{7866DF80-D66A-49CE-89A4-AA2E129565AE}" dt="2025-02-18T10:44:22.572" v="205"/>
          <pc:sldLayoutMkLst>
            <pc:docMk/>
            <pc:sldMasterMk cId="3562387349" sldId="2147483734"/>
            <pc:sldLayoutMk cId="2539774327" sldId="2147483742"/>
          </pc:sldLayoutMkLst>
          <pc:spChg chg="add mod">
            <ac:chgData name="Rafique, Haroon (STFC,RAL,ISIS)" userId="df84646c-a075-4509-be81-f93a4d59950f" providerId="ADAL" clId="{7866DF80-D66A-49CE-89A4-AA2E129565AE}" dt="2025-02-18T10:44:22.572" v="205"/>
            <ac:spMkLst>
              <pc:docMk/>
              <pc:sldMasterMk cId="3562387349" sldId="2147483734"/>
              <pc:sldLayoutMk cId="2539774327" sldId="2147483742"/>
              <ac:spMk id="2" creationId="{3E198D8C-861A-638F-DB51-AC176ACB2A51}"/>
            </ac:spMkLst>
          </pc:spChg>
          <pc:spChg chg="del">
            <ac:chgData name="Rafique, Haroon (STFC,RAL,ISIS)" userId="df84646c-a075-4509-be81-f93a4d59950f" providerId="ADAL" clId="{7866DF80-D66A-49CE-89A4-AA2E129565AE}" dt="2025-02-18T10:44:22.299" v="204" actId="478"/>
            <ac:spMkLst>
              <pc:docMk/>
              <pc:sldMasterMk cId="3562387349" sldId="2147483734"/>
              <pc:sldLayoutMk cId="2539774327" sldId="2147483742"/>
              <ac:spMk id="5" creationId="{0BBF7D06-9178-0519-324E-D3FAE1553A1C}"/>
            </ac:spMkLst>
          </pc:spChg>
          <pc:spChg chg="del">
            <ac:chgData name="Rafique, Haroon (STFC,RAL,ISIS)" userId="df84646c-a075-4509-be81-f93a4d59950f" providerId="ADAL" clId="{7866DF80-D66A-49CE-89A4-AA2E129565AE}" dt="2025-02-18T10:44:22.299" v="204" actId="478"/>
            <ac:spMkLst>
              <pc:docMk/>
              <pc:sldMasterMk cId="3562387349" sldId="2147483734"/>
              <pc:sldLayoutMk cId="2539774327" sldId="2147483742"/>
              <ac:spMk id="6" creationId="{DDED0C21-14CC-0A4D-09D2-207115B3D4DC}"/>
            </ac:spMkLst>
          </pc:spChg>
          <pc:spChg chg="del">
            <ac:chgData name="Rafique, Haroon (STFC,RAL,ISIS)" userId="df84646c-a075-4509-be81-f93a4d59950f" providerId="ADAL" clId="{7866DF80-D66A-49CE-89A4-AA2E129565AE}" dt="2025-02-18T10:44:22.299" v="204" actId="478"/>
            <ac:spMkLst>
              <pc:docMk/>
              <pc:sldMasterMk cId="3562387349" sldId="2147483734"/>
              <pc:sldLayoutMk cId="2539774327" sldId="2147483742"/>
              <ac:spMk id="7" creationId="{094D343D-82C5-3AAA-AADD-2197F991E673}"/>
            </ac:spMkLst>
          </pc:spChg>
          <pc:spChg chg="add mod">
            <ac:chgData name="Rafique, Haroon (STFC,RAL,ISIS)" userId="df84646c-a075-4509-be81-f93a4d59950f" providerId="ADAL" clId="{7866DF80-D66A-49CE-89A4-AA2E129565AE}" dt="2025-02-18T10:44:22.572" v="205"/>
            <ac:spMkLst>
              <pc:docMk/>
              <pc:sldMasterMk cId="3562387349" sldId="2147483734"/>
              <pc:sldLayoutMk cId="2539774327" sldId="2147483742"/>
              <ac:spMk id="9" creationId="{65FAB4AC-3014-E8C3-77D8-28A811AAA786}"/>
            </ac:spMkLst>
          </pc:spChg>
          <pc:spChg chg="add mod">
            <ac:chgData name="Rafique, Haroon (STFC,RAL,ISIS)" userId="df84646c-a075-4509-be81-f93a4d59950f" providerId="ADAL" clId="{7866DF80-D66A-49CE-89A4-AA2E129565AE}" dt="2025-02-18T10:44:22.572" v="205"/>
            <ac:spMkLst>
              <pc:docMk/>
              <pc:sldMasterMk cId="3562387349" sldId="2147483734"/>
              <pc:sldLayoutMk cId="2539774327" sldId="2147483742"/>
              <ac:spMk id="10" creationId="{50B049FE-28CB-4E27-05EF-0E793E8F347F}"/>
            </ac:spMkLst>
          </pc:spChg>
        </pc:sldLayoutChg>
        <pc:sldLayoutChg chg="addSp delSp modSp mod">
          <pc:chgData name="Rafique, Haroon (STFC,RAL,ISIS)" userId="df84646c-a075-4509-be81-f93a4d59950f" providerId="ADAL" clId="{7866DF80-D66A-49CE-89A4-AA2E129565AE}" dt="2025-02-18T10:44:28.925" v="207"/>
          <pc:sldLayoutMkLst>
            <pc:docMk/>
            <pc:sldMasterMk cId="3562387349" sldId="2147483734"/>
            <pc:sldLayoutMk cId="2219480384" sldId="2147483743"/>
          </pc:sldLayoutMkLst>
          <pc:spChg chg="add mod">
            <ac:chgData name="Rafique, Haroon (STFC,RAL,ISIS)" userId="df84646c-a075-4509-be81-f93a4d59950f" providerId="ADAL" clId="{7866DF80-D66A-49CE-89A4-AA2E129565AE}" dt="2025-02-18T10:44:28.925" v="207"/>
            <ac:spMkLst>
              <pc:docMk/>
              <pc:sldMasterMk cId="3562387349" sldId="2147483734"/>
              <pc:sldLayoutMk cId="2219480384" sldId="2147483743"/>
              <ac:spMk id="2" creationId="{A7342DCA-3AE2-6C9B-C80B-940CE59FE936}"/>
            </ac:spMkLst>
          </pc:spChg>
          <pc:spChg chg="add mod">
            <ac:chgData name="Rafique, Haroon (STFC,RAL,ISIS)" userId="df84646c-a075-4509-be81-f93a4d59950f" providerId="ADAL" clId="{7866DF80-D66A-49CE-89A4-AA2E129565AE}" dt="2025-02-18T10:44:28.925" v="207"/>
            <ac:spMkLst>
              <pc:docMk/>
              <pc:sldMasterMk cId="3562387349" sldId="2147483734"/>
              <pc:sldLayoutMk cId="2219480384" sldId="2147483743"/>
              <ac:spMk id="4" creationId="{EC26AFC3-2D81-1DBA-2C48-639BD9E59016}"/>
            </ac:spMkLst>
          </pc:spChg>
          <pc:spChg chg="del">
            <ac:chgData name="Rafique, Haroon (STFC,RAL,ISIS)" userId="df84646c-a075-4509-be81-f93a4d59950f" providerId="ADAL" clId="{7866DF80-D66A-49CE-89A4-AA2E129565AE}" dt="2025-02-18T10:44:28.583" v="206" actId="478"/>
            <ac:spMkLst>
              <pc:docMk/>
              <pc:sldMasterMk cId="3562387349" sldId="2147483734"/>
              <pc:sldLayoutMk cId="2219480384" sldId="2147483743"/>
              <ac:spMk id="5" creationId="{687748DA-A10C-6B03-FEDA-D99AE6E85A9B}"/>
            </ac:spMkLst>
          </pc:spChg>
          <pc:spChg chg="del">
            <ac:chgData name="Rafique, Haroon (STFC,RAL,ISIS)" userId="df84646c-a075-4509-be81-f93a4d59950f" providerId="ADAL" clId="{7866DF80-D66A-49CE-89A4-AA2E129565AE}" dt="2025-02-18T10:44:28.583" v="206" actId="478"/>
            <ac:spMkLst>
              <pc:docMk/>
              <pc:sldMasterMk cId="3562387349" sldId="2147483734"/>
              <pc:sldLayoutMk cId="2219480384" sldId="2147483743"/>
              <ac:spMk id="6" creationId="{5009BA5F-3B12-9A62-2D70-80CF77B9951B}"/>
            </ac:spMkLst>
          </pc:spChg>
          <pc:spChg chg="del">
            <ac:chgData name="Rafique, Haroon (STFC,RAL,ISIS)" userId="df84646c-a075-4509-be81-f93a4d59950f" providerId="ADAL" clId="{7866DF80-D66A-49CE-89A4-AA2E129565AE}" dt="2025-02-18T10:44:28.583" v="206" actId="478"/>
            <ac:spMkLst>
              <pc:docMk/>
              <pc:sldMasterMk cId="3562387349" sldId="2147483734"/>
              <pc:sldLayoutMk cId="2219480384" sldId="2147483743"/>
              <ac:spMk id="7" creationId="{361A75CB-A493-E2D5-0C56-6C9F25C86CA4}"/>
            </ac:spMkLst>
          </pc:spChg>
          <pc:spChg chg="add mod">
            <ac:chgData name="Rafique, Haroon (STFC,RAL,ISIS)" userId="df84646c-a075-4509-be81-f93a4d59950f" providerId="ADAL" clId="{7866DF80-D66A-49CE-89A4-AA2E129565AE}" dt="2025-02-18T10:44:28.925" v="207"/>
            <ac:spMkLst>
              <pc:docMk/>
              <pc:sldMasterMk cId="3562387349" sldId="2147483734"/>
              <pc:sldLayoutMk cId="2219480384" sldId="2147483743"/>
              <ac:spMk id="10" creationId="{FAEA66E9-A746-007D-324A-2CF95EC6B084}"/>
            </ac:spMkLst>
          </pc:spChg>
        </pc:sldLayoutChg>
        <pc:sldLayoutChg chg="addSp modSp">
          <pc:chgData name="Rafique, Haroon (STFC,RAL,ISIS)" userId="df84646c-a075-4509-be81-f93a4d59950f" providerId="ADAL" clId="{7866DF80-D66A-49CE-89A4-AA2E129565AE}" dt="2025-02-18T10:43:31.223" v="187"/>
          <pc:sldLayoutMkLst>
            <pc:docMk/>
            <pc:sldMasterMk cId="3562387349" sldId="2147483734"/>
            <pc:sldLayoutMk cId="3840627009" sldId="2147483749"/>
          </pc:sldLayoutMkLst>
          <pc:spChg chg="add mod">
            <ac:chgData name="Rafique, Haroon (STFC,RAL,ISIS)" userId="df84646c-a075-4509-be81-f93a4d59950f" providerId="ADAL" clId="{7866DF80-D66A-49CE-89A4-AA2E129565AE}" dt="2025-02-18T10:43:31.223" v="187"/>
            <ac:spMkLst>
              <pc:docMk/>
              <pc:sldMasterMk cId="3562387349" sldId="2147483734"/>
              <pc:sldLayoutMk cId="3840627009" sldId="2147483749"/>
              <ac:spMk id="2" creationId="{97C8538D-01B3-9DDB-71A1-E17FBD3D2519}"/>
            </ac:spMkLst>
          </pc:spChg>
          <pc:spChg chg="add mod">
            <ac:chgData name="Rafique, Haroon (STFC,RAL,ISIS)" userId="df84646c-a075-4509-be81-f93a4d59950f" providerId="ADAL" clId="{7866DF80-D66A-49CE-89A4-AA2E129565AE}" dt="2025-02-18T10:43:31.223" v="187"/>
            <ac:spMkLst>
              <pc:docMk/>
              <pc:sldMasterMk cId="3562387349" sldId="2147483734"/>
              <pc:sldLayoutMk cId="3840627009" sldId="2147483749"/>
              <ac:spMk id="3" creationId="{88784101-2A49-5137-8275-02AC1BA19E6F}"/>
            </ac:spMkLst>
          </pc:spChg>
          <pc:spChg chg="add mod">
            <ac:chgData name="Rafique, Haroon (STFC,RAL,ISIS)" userId="df84646c-a075-4509-be81-f93a4d59950f" providerId="ADAL" clId="{7866DF80-D66A-49CE-89A4-AA2E129565AE}" dt="2025-02-18T10:43:31.223" v="187"/>
            <ac:spMkLst>
              <pc:docMk/>
              <pc:sldMasterMk cId="3562387349" sldId="2147483734"/>
              <pc:sldLayoutMk cId="3840627009" sldId="2147483749"/>
              <ac:spMk id="4" creationId="{9F993C37-066A-8435-EFA9-746CB246E511}"/>
            </ac:spMkLst>
          </pc:spChg>
        </pc:sldLayoutChg>
        <pc:sldLayoutChg chg="addSp modSp">
          <pc:chgData name="Rafique, Haroon (STFC,RAL,ISIS)" userId="df84646c-a075-4509-be81-f93a4d59950f" providerId="ADAL" clId="{7866DF80-D66A-49CE-89A4-AA2E129565AE}" dt="2025-02-18T10:43:32.206" v="188"/>
          <pc:sldLayoutMkLst>
            <pc:docMk/>
            <pc:sldMasterMk cId="3562387349" sldId="2147483734"/>
            <pc:sldLayoutMk cId="3283479968" sldId="2147483750"/>
          </pc:sldLayoutMkLst>
          <pc:spChg chg="add mod">
            <ac:chgData name="Rafique, Haroon (STFC,RAL,ISIS)" userId="df84646c-a075-4509-be81-f93a4d59950f" providerId="ADAL" clId="{7866DF80-D66A-49CE-89A4-AA2E129565AE}" dt="2025-02-18T10:43:32.206" v="188"/>
            <ac:spMkLst>
              <pc:docMk/>
              <pc:sldMasterMk cId="3562387349" sldId="2147483734"/>
              <pc:sldLayoutMk cId="3283479968" sldId="2147483750"/>
              <ac:spMk id="2" creationId="{C610B2E7-9B7F-7A59-5683-E7A4702594C5}"/>
            </ac:spMkLst>
          </pc:spChg>
          <pc:spChg chg="add mod">
            <ac:chgData name="Rafique, Haroon (STFC,RAL,ISIS)" userId="df84646c-a075-4509-be81-f93a4d59950f" providerId="ADAL" clId="{7866DF80-D66A-49CE-89A4-AA2E129565AE}" dt="2025-02-18T10:43:32.206" v="188"/>
            <ac:spMkLst>
              <pc:docMk/>
              <pc:sldMasterMk cId="3562387349" sldId="2147483734"/>
              <pc:sldLayoutMk cId="3283479968" sldId="2147483750"/>
              <ac:spMk id="3" creationId="{D1712AC2-AB94-5FEB-57BB-6D3F1060BAAC}"/>
            </ac:spMkLst>
          </pc:spChg>
          <pc:spChg chg="add mod">
            <ac:chgData name="Rafique, Haroon (STFC,RAL,ISIS)" userId="df84646c-a075-4509-be81-f93a4d59950f" providerId="ADAL" clId="{7866DF80-D66A-49CE-89A4-AA2E129565AE}" dt="2025-02-18T10:43:32.206" v="188"/>
            <ac:spMkLst>
              <pc:docMk/>
              <pc:sldMasterMk cId="3562387349" sldId="2147483734"/>
              <pc:sldLayoutMk cId="3283479968" sldId="2147483750"/>
              <ac:spMk id="4" creationId="{A1276FF2-717A-3F88-2923-FB7C799D896A}"/>
            </ac:spMkLst>
          </pc:spChg>
        </pc:sldLayoutChg>
        <pc:sldLayoutChg chg="addSp modSp">
          <pc:chgData name="Rafique, Haroon (STFC,RAL,ISIS)" userId="df84646c-a075-4509-be81-f93a4d59950f" providerId="ADAL" clId="{7866DF80-D66A-49CE-89A4-AA2E129565AE}" dt="2025-02-18T10:43:33.624" v="189"/>
          <pc:sldLayoutMkLst>
            <pc:docMk/>
            <pc:sldMasterMk cId="3562387349" sldId="2147483734"/>
            <pc:sldLayoutMk cId="3155470795" sldId="2147483751"/>
          </pc:sldLayoutMkLst>
          <pc:spChg chg="add mod">
            <ac:chgData name="Rafique, Haroon (STFC,RAL,ISIS)" userId="df84646c-a075-4509-be81-f93a4d59950f" providerId="ADAL" clId="{7866DF80-D66A-49CE-89A4-AA2E129565AE}" dt="2025-02-18T10:43:33.624" v="189"/>
            <ac:spMkLst>
              <pc:docMk/>
              <pc:sldMasterMk cId="3562387349" sldId="2147483734"/>
              <pc:sldLayoutMk cId="3155470795" sldId="2147483751"/>
              <ac:spMk id="4" creationId="{C1704024-DC36-FA03-A4C6-08C8B27912A8}"/>
            </ac:spMkLst>
          </pc:spChg>
          <pc:spChg chg="add mod">
            <ac:chgData name="Rafique, Haroon (STFC,RAL,ISIS)" userId="df84646c-a075-4509-be81-f93a4d59950f" providerId="ADAL" clId="{7866DF80-D66A-49CE-89A4-AA2E129565AE}" dt="2025-02-18T10:43:33.624" v="189"/>
            <ac:spMkLst>
              <pc:docMk/>
              <pc:sldMasterMk cId="3562387349" sldId="2147483734"/>
              <pc:sldLayoutMk cId="3155470795" sldId="2147483751"/>
              <ac:spMk id="7" creationId="{2689FBBF-3D06-942C-5D56-ED9F1631A581}"/>
            </ac:spMkLst>
          </pc:spChg>
          <pc:spChg chg="add mod">
            <ac:chgData name="Rafique, Haroon (STFC,RAL,ISIS)" userId="df84646c-a075-4509-be81-f93a4d59950f" providerId="ADAL" clId="{7866DF80-D66A-49CE-89A4-AA2E129565AE}" dt="2025-02-18T10:43:33.624" v="189"/>
            <ac:spMkLst>
              <pc:docMk/>
              <pc:sldMasterMk cId="3562387349" sldId="2147483734"/>
              <pc:sldLayoutMk cId="3155470795" sldId="2147483751"/>
              <ac:spMk id="9" creationId="{A52DF121-D42C-BE3B-DE83-C4869015F3B6}"/>
            </ac:spMkLst>
          </pc:spChg>
        </pc:sldLayoutChg>
        <pc:sldLayoutChg chg="addSp modSp">
          <pc:chgData name="Rafique, Haroon (STFC,RAL,ISIS)" userId="df84646c-a075-4509-be81-f93a4d59950f" providerId="ADAL" clId="{7866DF80-D66A-49CE-89A4-AA2E129565AE}" dt="2025-02-18T10:43:34.842" v="190"/>
          <pc:sldLayoutMkLst>
            <pc:docMk/>
            <pc:sldMasterMk cId="3562387349" sldId="2147483734"/>
            <pc:sldLayoutMk cId="916302729" sldId="2147483752"/>
          </pc:sldLayoutMkLst>
          <pc:spChg chg="add mod">
            <ac:chgData name="Rafique, Haroon (STFC,RAL,ISIS)" userId="df84646c-a075-4509-be81-f93a4d59950f" providerId="ADAL" clId="{7866DF80-D66A-49CE-89A4-AA2E129565AE}" dt="2025-02-18T10:43:34.842" v="190"/>
            <ac:spMkLst>
              <pc:docMk/>
              <pc:sldMasterMk cId="3562387349" sldId="2147483734"/>
              <pc:sldLayoutMk cId="916302729" sldId="2147483752"/>
              <ac:spMk id="2" creationId="{CE83AFF6-2FCD-1459-5D54-1F8E85E96E23}"/>
            </ac:spMkLst>
          </pc:spChg>
          <pc:spChg chg="add mod">
            <ac:chgData name="Rafique, Haroon (STFC,RAL,ISIS)" userId="df84646c-a075-4509-be81-f93a4d59950f" providerId="ADAL" clId="{7866DF80-D66A-49CE-89A4-AA2E129565AE}" dt="2025-02-18T10:43:34.842" v="190"/>
            <ac:spMkLst>
              <pc:docMk/>
              <pc:sldMasterMk cId="3562387349" sldId="2147483734"/>
              <pc:sldLayoutMk cId="916302729" sldId="2147483752"/>
              <ac:spMk id="3" creationId="{E3308AA5-1A75-9292-62FB-76F7E5D176C8}"/>
            </ac:spMkLst>
          </pc:spChg>
          <pc:spChg chg="add mod">
            <ac:chgData name="Rafique, Haroon (STFC,RAL,ISIS)" userId="df84646c-a075-4509-be81-f93a4d59950f" providerId="ADAL" clId="{7866DF80-D66A-49CE-89A4-AA2E129565AE}" dt="2025-02-18T10:43:34.842" v="190"/>
            <ac:spMkLst>
              <pc:docMk/>
              <pc:sldMasterMk cId="3562387349" sldId="2147483734"/>
              <pc:sldLayoutMk cId="916302729" sldId="2147483752"/>
              <ac:spMk id="5" creationId="{5F4825F7-136D-FB33-6D55-7274DC86C824}"/>
            </ac:spMkLst>
          </pc:spChg>
        </pc:sldLayoutChg>
        <pc:sldLayoutChg chg="addSp modSp">
          <pc:chgData name="Rafique, Haroon (STFC,RAL,ISIS)" userId="df84646c-a075-4509-be81-f93a4d59950f" providerId="ADAL" clId="{7866DF80-D66A-49CE-89A4-AA2E129565AE}" dt="2025-02-18T10:43:35.896" v="191"/>
          <pc:sldLayoutMkLst>
            <pc:docMk/>
            <pc:sldMasterMk cId="3562387349" sldId="2147483734"/>
            <pc:sldLayoutMk cId="784310797" sldId="2147483753"/>
          </pc:sldLayoutMkLst>
          <pc:spChg chg="add mod">
            <ac:chgData name="Rafique, Haroon (STFC,RAL,ISIS)" userId="df84646c-a075-4509-be81-f93a4d59950f" providerId="ADAL" clId="{7866DF80-D66A-49CE-89A4-AA2E129565AE}" dt="2025-02-18T10:43:35.896" v="191"/>
            <ac:spMkLst>
              <pc:docMk/>
              <pc:sldMasterMk cId="3562387349" sldId="2147483734"/>
              <pc:sldLayoutMk cId="784310797" sldId="2147483753"/>
              <ac:spMk id="4" creationId="{FFC30225-C9BB-8460-A6E9-1994588F6265}"/>
            </ac:spMkLst>
          </pc:spChg>
          <pc:spChg chg="add mod">
            <ac:chgData name="Rafique, Haroon (STFC,RAL,ISIS)" userId="df84646c-a075-4509-be81-f93a4d59950f" providerId="ADAL" clId="{7866DF80-D66A-49CE-89A4-AA2E129565AE}" dt="2025-02-18T10:43:35.896" v="191"/>
            <ac:spMkLst>
              <pc:docMk/>
              <pc:sldMasterMk cId="3562387349" sldId="2147483734"/>
              <pc:sldLayoutMk cId="784310797" sldId="2147483753"/>
              <ac:spMk id="5" creationId="{C094F42D-0648-3D0B-16A8-990C23259D17}"/>
            </ac:spMkLst>
          </pc:spChg>
          <pc:spChg chg="add mod">
            <ac:chgData name="Rafique, Haroon (STFC,RAL,ISIS)" userId="df84646c-a075-4509-be81-f93a4d59950f" providerId="ADAL" clId="{7866DF80-D66A-49CE-89A4-AA2E129565AE}" dt="2025-02-18T10:43:35.896" v="191"/>
            <ac:spMkLst>
              <pc:docMk/>
              <pc:sldMasterMk cId="3562387349" sldId="2147483734"/>
              <pc:sldLayoutMk cId="784310797" sldId="2147483753"/>
              <ac:spMk id="6" creationId="{0AEE21FF-7F0F-519F-67A0-1EACAD1F5577}"/>
            </ac:spMkLst>
          </pc:spChg>
        </pc:sldLayoutChg>
      </pc:sldMasterChg>
    </pc:docChg>
  </pc:docChgLst>
  <pc:docChgLst>
    <pc:chgData name="Richardson, Stephanie (STFC,RAL,ISIS)" userId="fb9e1876-ffcf-45bf-abd9-b21078f88f3e" providerId="ADAL" clId="{9AD97143-98FB-4579-9750-783D5C12E4A2}"/>
    <pc:docChg chg="undo custSel addSld delSld modSld sldOrd addMainMaster delMainMaster modMainMaster">
      <pc:chgData name="Richardson, Stephanie (STFC,RAL,ISIS)" userId="fb9e1876-ffcf-45bf-abd9-b21078f88f3e" providerId="ADAL" clId="{9AD97143-98FB-4579-9750-783D5C12E4A2}" dt="2023-06-13T10:37:38.715" v="172" actId="14826"/>
      <pc:docMkLst>
        <pc:docMk/>
      </pc:docMkLst>
      <pc:sldChg chg="del">
        <pc:chgData name="Richardson, Stephanie (STFC,RAL,ISIS)" userId="fb9e1876-ffcf-45bf-abd9-b21078f88f3e" providerId="ADAL" clId="{9AD97143-98FB-4579-9750-783D5C12E4A2}" dt="2023-06-13T09:44:59.998" v="5" actId="47"/>
        <pc:sldMkLst>
          <pc:docMk/>
          <pc:sldMk cId="1229566265" sldId="256"/>
        </pc:sldMkLst>
      </pc:sldChg>
      <pc:sldChg chg="modSp new mod">
        <pc:chgData name="Richardson, Stephanie (STFC,RAL,ISIS)" userId="fb9e1876-ffcf-45bf-abd9-b21078f88f3e" providerId="ADAL" clId="{9AD97143-98FB-4579-9750-783D5C12E4A2}" dt="2023-06-13T09:57:56.830" v="159" actId="27636"/>
        <pc:sldMkLst>
          <pc:docMk/>
          <pc:sldMk cId="1481826788" sldId="256"/>
        </pc:sldMkLst>
      </pc:sldChg>
      <pc:sldChg chg="new del">
        <pc:chgData name="Richardson, Stephanie (STFC,RAL,ISIS)" userId="fb9e1876-ffcf-45bf-abd9-b21078f88f3e" providerId="ADAL" clId="{9AD97143-98FB-4579-9750-783D5C12E4A2}" dt="2023-06-13T09:50:27.893" v="42" actId="47"/>
        <pc:sldMkLst>
          <pc:docMk/>
          <pc:sldMk cId="3957375093" sldId="256"/>
        </pc:sldMkLst>
      </pc:sldChg>
      <pc:sldChg chg="new del">
        <pc:chgData name="Richardson, Stephanie (STFC,RAL,ISIS)" userId="fb9e1876-ffcf-45bf-abd9-b21078f88f3e" providerId="ADAL" clId="{9AD97143-98FB-4579-9750-783D5C12E4A2}" dt="2023-06-13T09:58:26.490" v="161" actId="47"/>
        <pc:sldMkLst>
          <pc:docMk/>
          <pc:sldMk cId="487648230" sldId="257"/>
        </pc:sldMkLst>
      </pc:sldChg>
      <pc:sldChg chg="new">
        <pc:chgData name="Richardson, Stephanie (STFC,RAL,ISIS)" userId="fb9e1876-ffcf-45bf-abd9-b21078f88f3e" providerId="ADAL" clId="{9AD97143-98FB-4579-9750-783D5C12E4A2}" dt="2023-06-13T10:05:27.475" v="169" actId="680"/>
        <pc:sldMkLst>
          <pc:docMk/>
          <pc:sldMk cId="583982086" sldId="257"/>
        </pc:sldMkLst>
      </pc:sldChg>
      <pc:sldChg chg="new">
        <pc:chgData name="Richardson, Stephanie (STFC,RAL,ISIS)" userId="fb9e1876-ffcf-45bf-abd9-b21078f88f3e" providerId="ADAL" clId="{9AD97143-98FB-4579-9750-783D5C12E4A2}" dt="2023-06-13T10:05:34.385" v="170" actId="680"/>
        <pc:sldMkLst>
          <pc:docMk/>
          <pc:sldMk cId="3699373884" sldId="258"/>
        </pc:sldMkLst>
      </pc:sldChg>
      <pc:sldChg chg="new">
        <pc:chgData name="Richardson, Stephanie (STFC,RAL,ISIS)" userId="fb9e1876-ffcf-45bf-abd9-b21078f88f3e" providerId="ADAL" clId="{9AD97143-98FB-4579-9750-783D5C12E4A2}" dt="2023-06-13T10:05:37.535" v="171" actId="680"/>
        <pc:sldMkLst>
          <pc:docMk/>
          <pc:sldMk cId="67218123" sldId="259"/>
        </pc:sldMkLst>
      </pc:sldChg>
      <pc:sldChg chg="del">
        <pc:chgData name="Richardson, Stephanie (STFC,RAL,ISIS)" userId="fb9e1876-ffcf-45bf-abd9-b21078f88f3e" providerId="ADAL" clId="{9AD97143-98FB-4579-9750-783D5C12E4A2}" dt="2023-06-13T09:45:00.983" v="6" actId="47"/>
        <pc:sldMkLst>
          <pc:docMk/>
          <pc:sldMk cId="1187316113" sldId="263"/>
        </pc:sldMkLst>
      </pc:sldChg>
      <pc:sldChg chg="new del ord">
        <pc:chgData name="Richardson, Stephanie (STFC,RAL,ISIS)" userId="fb9e1876-ffcf-45bf-abd9-b21078f88f3e" providerId="ADAL" clId="{9AD97143-98FB-4579-9750-783D5C12E4A2}" dt="2023-06-13T09:46:03.793" v="18" actId="47"/>
        <pc:sldMkLst>
          <pc:docMk/>
          <pc:sldMk cId="2346451150" sldId="264"/>
        </pc:sldMkLst>
      </pc:sldChg>
      <pc:sldChg chg="new del ord">
        <pc:chgData name="Richardson, Stephanie (STFC,RAL,ISIS)" userId="fb9e1876-ffcf-45bf-abd9-b21078f88f3e" providerId="ADAL" clId="{9AD97143-98FB-4579-9750-783D5C12E4A2}" dt="2023-06-13T09:46:04.716" v="19" actId="47"/>
        <pc:sldMkLst>
          <pc:docMk/>
          <pc:sldMk cId="869075889" sldId="265"/>
        </pc:sldMkLst>
      </pc:sldChg>
      <pc:sldChg chg="new del ord">
        <pc:chgData name="Richardson, Stephanie (STFC,RAL,ISIS)" userId="fb9e1876-ffcf-45bf-abd9-b21078f88f3e" providerId="ADAL" clId="{9AD97143-98FB-4579-9750-783D5C12E4A2}" dt="2023-06-13T09:46:06.077" v="21" actId="47"/>
        <pc:sldMkLst>
          <pc:docMk/>
          <pc:sldMk cId="3532201644" sldId="266"/>
        </pc:sldMkLst>
      </pc:sldChg>
      <pc:sldChg chg="new del ord">
        <pc:chgData name="Richardson, Stephanie (STFC,RAL,ISIS)" userId="fb9e1876-ffcf-45bf-abd9-b21078f88f3e" providerId="ADAL" clId="{9AD97143-98FB-4579-9750-783D5C12E4A2}" dt="2023-06-13T09:46:05.263" v="20" actId="47"/>
        <pc:sldMkLst>
          <pc:docMk/>
          <pc:sldMk cId="1735777302" sldId="267"/>
        </pc:sldMkLst>
      </pc:sldChg>
      <pc:sldMasterChg chg="modSp mod addSldLayout delSldLayout modSldLayout">
        <pc:chgData name="Richardson, Stephanie (STFC,RAL,ISIS)" userId="fb9e1876-ffcf-45bf-abd9-b21078f88f3e" providerId="ADAL" clId="{9AD97143-98FB-4579-9750-783D5C12E4A2}" dt="2023-06-13T10:04:03.236" v="167" actId="6014"/>
        <pc:sldMasterMkLst>
          <pc:docMk/>
          <pc:sldMasterMk cId="3837374745" sldId="2147483663"/>
        </pc:sldMasterMkLst>
        <pc:sldLayoutChg chg="del">
          <pc:chgData name="Richardson, Stephanie (STFC,RAL,ISIS)" userId="fb9e1876-ffcf-45bf-abd9-b21078f88f3e" providerId="ADAL" clId="{9AD97143-98FB-4579-9750-783D5C12E4A2}" dt="2023-06-13T09:58:47.520" v="164" actId="2696"/>
          <pc:sldLayoutMkLst>
            <pc:docMk/>
            <pc:sldMasterMk cId="3837374745" sldId="2147483663"/>
            <pc:sldLayoutMk cId="1028419414" sldId="2147483670"/>
          </pc:sldLayoutMkLst>
        </pc:sldLayoutChg>
        <pc:sldLayoutChg chg="modSp mod">
          <pc:chgData name="Richardson, Stephanie (STFC,RAL,ISIS)" userId="fb9e1876-ffcf-45bf-abd9-b21078f88f3e" providerId="ADAL" clId="{9AD97143-98FB-4579-9750-783D5C12E4A2}" dt="2023-06-13T09:49:08.927" v="36" actId="14100"/>
          <pc:sldLayoutMkLst>
            <pc:docMk/>
            <pc:sldMasterMk cId="3837374745" sldId="2147483663"/>
            <pc:sldLayoutMk cId="1309071196" sldId="2147483671"/>
          </pc:sldLayoutMkLst>
        </pc:sldLayoutChg>
        <pc:sldLayoutChg chg="modSp del mod">
          <pc:chgData name="Richardson, Stephanie (STFC,RAL,ISIS)" userId="fb9e1876-ffcf-45bf-abd9-b21078f88f3e" providerId="ADAL" clId="{9AD97143-98FB-4579-9750-783D5C12E4A2}" dt="2023-06-13T09:49:19.383" v="38" actId="2696"/>
          <pc:sldLayoutMkLst>
            <pc:docMk/>
            <pc:sldMasterMk cId="3837374745" sldId="2147483663"/>
            <pc:sldLayoutMk cId="131455711" sldId="2147483673"/>
          </pc:sldLayoutMkLst>
        </pc:sldLayoutChg>
        <pc:sldLayoutChg chg="del">
          <pc:chgData name="Richardson, Stephanie (STFC,RAL,ISIS)" userId="fb9e1876-ffcf-45bf-abd9-b21078f88f3e" providerId="ADAL" clId="{9AD97143-98FB-4579-9750-783D5C12E4A2}" dt="2023-06-13T09:49:21.023" v="39" actId="2696"/>
          <pc:sldLayoutMkLst>
            <pc:docMk/>
            <pc:sldMasterMk cId="3837374745" sldId="2147483663"/>
            <pc:sldLayoutMk cId="3491272922" sldId="2147483674"/>
          </pc:sldLayoutMkLst>
        </pc:sldLayoutChg>
        <pc:sldLayoutChg chg="add del mod">
          <pc:chgData name="Richardson, Stephanie (STFC,RAL,ISIS)" userId="fb9e1876-ffcf-45bf-abd9-b21078f88f3e" providerId="ADAL" clId="{9AD97143-98FB-4579-9750-783D5C12E4A2}" dt="2023-06-13T10:04:03.236" v="167" actId="6014"/>
          <pc:sldLayoutMkLst>
            <pc:docMk/>
            <pc:sldMasterMk cId="3837374745" sldId="2147483663"/>
            <pc:sldLayoutMk cId="1238967463" sldId="2147483744"/>
          </pc:sldLayoutMkLst>
        </pc:sldLayoutChg>
      </pc:sldMasterChg>
      <pc:sldMasterChg chg="del addSldLayout delSldLayout modSldLayout sldLayoutOrd">
        <pc:chgData name="Richardson, Stephanie (STFC,RAL,ISIS)" userId="fb9e1876-ffcf-45bf-abd9-b21078f88f3e" providerId="ADAL" clId="{9AD97143-98FB-4579-9750-783D5C12E4A2}" dt="2023-06-13T09:55:33.113" v="151" actId="2696"/>
        <pc:sldMasterMkLst>
          <pc:docMk/>
          <pc:sldMasterMk cId="1988553359" sldId="2147483712"/>
        </pc:sldMasterMkLst>
        <pc:sldLayoutChg chg="del">
          <pc:chgData name="Richardson, Stephanie (STFC,RAL,ISIS)" userId="fb9e1876-ffcf-45bf-abd9-b21078f88f3e" providerId="ADAL" clId="{9AD97143-98FB-4579-9750-783D5C12E4A2}" dt="2023-06-13T09:55:33.102" v="148" actId="2696"/>
          <pc:sldLayoutMkLst>
            <pc:docMk/>
            <pc:sldMasterMk cId="1988553359" sldId="2147483712"/>
            <pc:sldLayoutMk cId="3192206052" sldId="2147483713"/>
          </pc:sldLayoutMkLst>
        </pc:sldLayoutChg>
        <pc:sldLayoutChg chg="del">
          <pc:chgData name="Richardson, Stephanie (STFC,RAL,ISIS)" userId="fb9e1876-ffcf-45bf-abd9-b21078f88f3e" providerId="ADAL" clId="{9AD97143-98FB-4579-9750-783D5C12E4A2}" dt="2023-06-13T09:47:34.623" v="27" actId="2696"/>
          <pc:sldLayoutMkLst>
            <pc:docMk/>
            <pc:sldMasterMk cId="1988553359" sldId="2147483712"/>
            <pc:sldLayoutMk cId="2853269508" sldId="2147483714"/>
          </pc:sldLayoutMkLst>
        </pc:sldLayoutChg>
        <pc:sldLayoutChg chg="del">
          <pc:chgData name="Richardson, Stephanie (STFC,RAL,ISIS)" userId="fb9e1876-ffcf-45bf-abd9-b21078f88f3e" providerId="ADAL" clId="{9AD97143-98FB-4579-9750-783D5C12E4A2}" dt="2023-06-13T09:55:33.102" v="149" actId="2696"/>
          <pc:sldLayoutMkLst>
            <pc:docMk/>
            <pc:sldMasterMk cId="1988553359" sldId="2147483712"/>
            <pc:sldLayoutMk cId="4126579370" sldId="2147483715"/>
          </pc:sldLayoutMkLst>
        </pc:sldLayoutChg>
        <pc:sldLayoutChg chg="del">
          <pc:chgData name="Richardson, Stephanie (STFC,RAL,ISIS)" userId="fb9e1876-ffcf-45bf-abd9-b21078f88f3e" providerId="ADAL" clId="{9AD97143-98FB-4579-9750-783D5C12E4A2}" dt="2023-06-13T09:47:35.553" v="28" actId="2696"/>
          <pc:sldLayoutMkLst>
            <pc:docMk/>
            <pc:sldMasterMk cId="1988553359" sldId="2147483712"/>
            <pc:sldLayoutMk cId="2480453323" sldId="2147483716"/>
          </pc:sldLayoutMkLst>
        </pc:sldLayoutChg>
        <pc:sldLayoutChg chg="del">
          <pc:chgData name="Richardson, Stephanie (STFC,RAL,ISIS)" userId="fb9e1876-ffcf-45bf-abd9-b21078f88f3e" providerId="ADAL" clId="{9AD97143-98FB-4579-9750-783D5C12E4A2}" dt="2023-06-13T09:55:33.102" v="150" actId="2696"/>
          <pc:sldLayoutMkLst>
            <pc:docMk/>
            <pc:sldMasterMk cId="1988553359" sldId="2147483712"/>
            <pc:sldLayoutMk cId="2368600610" sldId="2147483717"/>
          </pc:sldLayoutMkLst>
        </pc:sldLayoutChg>
        <pc:sldLayoutChg chg="del ord">
          <pc:chgData name="Richardson, Stephanie (STFC,RAL,ISIS)" userId="fb9e1876-ffcf-45bf-abd9-b21078f88f3e" providerId="ADAL" clId="{9AD97143-98FB-4579-9750-783D5C12E4A2}" dt="2023-06-13T09:48:14.183" v="32" actId="2696"/>
          <pc:sldLayoutMkLst>
            <pc:docMk/>
            <pc:sldMasterMk cId="1988553359" sldId="2147483712"/>
            <pc:sldLayoutMk cId="1429509868" sldId="2147483718"/>
          </pc:sldLayoutMkLst>
        </pc:sldLayoutChg>
        <pc:sldLayoutChg chg="new del mod replId">
          <pc:chgData name="Richardson, Stephanie (STFC,RAL,ISIS)" userId="fb9e1876-ffcf-45bf-abd9-b21078f88f3e" providerId="ADAL" clId="{9AD97143-98FB-4579-9750-783D5C12E4A2}" dt="2023-06-13T09:47:51.505" v="31" actId="2696"/>
          <pc:sldLayoutMkLst>
            <pc:docMk/>
            <pc:sldMasterMk cId="1988553359" sldId="2147483712"/>
            <pc:sldLayoutMk cId="2225168723" sldId="2147483734"/>
          </pc:sldLayoutMkLst>
        </pc:sldLayoutChg>
      </pc:sldMasterChg>
      <pc:sldMasterChg chg="mod addSldLayout delSldLayout modSldLayout">
        <pc:chgData name="Richardson, Stephanie (STFC,RAL,ISIS)" userId="fb9e1876-ffcf-45bf-abd9-b21078f88f3e" providerId="ADAL" clId="{9AD97143-98FB-4579-9750-783D5C12E4A2}" dt="2023-06-13T10:00:01.010" v="166"/>
        <pc:sldMasterMkLst>
          <pc:docMk/>
          <pc:sldMasterMk cId="2232557041" sldId="2147483719"/>
        </pc:sldMasterMkLst>
        <pc:sldLayoutChg chg="modSp mod">
          <pc:chgData name="Richardson, Stephanie (STFC,RAL,ISIS)" userId="fb9e1876-ffcf-45bf-abd9-b21078f88f3e" providerId="ADAL" clId="{9AD97143-98FB-4579-9750-783D5C12E4A2}" dt="2023-06-13T09:53:08.643" v="53" actId="14100"/>
          <pc:sldLayoutMkLst>
            <pc:docMk/>
            <pc:sldMasterMk cId="2232557041" sldId="2147483719"/>
            <pc:sldLayoutMk cId="1675949791" sldId="2147483721"/>
          </pc:sldLayoutMkLst>
        </pc:sldLayoutChg>
        <pc:sldLayoutChg chg="del">
          <pc:chgData name="Richardson, Stephanie (STFC,RAL,ISIS)" userId="fb9e1876-ffcf-45bf-abd9-b21078f88f3e" providerId="ADAL" clId="{9AD97143-98FB-4579-9750-783D5C12E4A2}" dt="2023-06-13T09:47:24.373" v="26" actId="2696"/>
          <pc:sldLayoutMkLst>
            <pc:docMk/>
            <pc:sldMasterMk cId="2232557041" sldId="2147483719"/>
            <pc:sldLayoutMk cId="1922209044" sldId="2147483722"/>
          </pc:sldLayoutMkLst>
        </pc:sldLayoutChg>
        <pc:sldLayoutChg chg="del">
          <pc:chgData name="Richardson, Stephanie (STFC,RAL,ISIS)" userId="fb9e1876-ffcf-45bf-abd9-b21078f88f3e" providerId="ADAL" clId="{9AD97143-98FB-4579-9750-783D5C12E4A2}" dt="2023-06-13T09:50:02.353" v="40" actId="2696"/>
          <pc:sldLayoutMkLst>
            <pc:docMk/>
            <pc:sldMasterMk cId="2232557041" sldId="2147483719"/>
            <pc:sldLayoutMk cId="1863908208" sldId="2147483723"/>
          </pc:sldLayoutMkLst>
        </pc:sldLayoutChg>
        <pc:sldLayoutChg chg="modSp mod">
          <pc:chgData name="Richardson, Stephanie (STFC,RAL,ISIS)" userId="fb9e1876-ffcf-45bf-abd9-b21078f88f3e" providerId="ADAL" clId="{9AD97143-98FB-4579-9750-783D5C12E4A2}" dt="2023-06-13T09:55:17.820" v="147" actId="14100"/>
          <pc:sldLayoutMkLst>
            <pc:docMk/>
            <pc:sldMasterMk cId="2232557041" sldId="2147483719"/>
            <pc:sldLayoutMk cId="1747815310" sldId="2147483724"/>
          </pc:sldLayoutMkLst>
        </pc:sldLayoutChg>
        <pc:sldLayoutChg chg="mod">
          <pc:chgData name="Richardson, Stephanie (STFC,RAL,ISIS)" userId="fb9e1876-ffcf-45bf-abd9-b21078f88f3e" providerId="ADAL" clId="{9AD97143-98FB-4579-9750-783D5C12E4A2}" dt="2023-06-13T09:52:36.938" v="49" actId="6014"/>
          <pc:sldLayoutMkLst>
            <pc:docMk/>
            <pc:sldMasterMk cId="2232557041" sldId="2147483719"/>
            <pc:sldLayoutMk cId="3910029188" sldId="2147483725"/>
          </pc:sldLayoutMkLst>
        </pc:sldLayoutChg>
        <pc:sldLayoutChg chg="del">
          <pc:chgData name="Richardson, Stephanie (STFC,RAL,ISIS)" userId="fb9e1876-ffcf-45bf-abd9-b21078f88f3e" providerId="ADAL" clId="{9AD97143-98FB-4579-9750-783D5C12E4A2}" dt="2023-06-13T09:44:59.998" v="5" actId="47"/>
          <pc:sldLayoutMkLst>
            <pc:docMk/>
            <pc:sldMasterMk cId="2232557041" sldId="2147483719"/>
            <pc:sldLayoutMk cId="963376447" sldId="2147483726"/>
          </pc:sldLayoutMkLst>
        </pc:sldLayoutChg>
        <pc:sldLayoutChg chg="new del mod">
          <pc:chgData name="Richardson, Stephanie (STFC,RAL,ISIS)" userId="fb9e1876-ffcf-45bf-abd9-b21078f88f3e" providerId="ADAL" clId="{9AD97143-98FB-4579-9750-783D5C12E4A2}" dt="2023-06-13T09:51:18.793" v="46" actId="2696"/>
          <pc:sldLayoutMkLst>
            <pc:docMk/>
            <pc:sldMasterMk cId="2232557041" sldId="2147483719"/>
            <pc:sldLayoutMk cId="2812007920" sldId="2147483726"/>
          </pc:sldLayoutMkLst>
        </pc:sldLayoutChg>
        <pc:sldLayoutChg chg="addSp delSp modSp add mod modTransition">
          <pc:chgData name="Richardson, Stephanie (STFC,RAL,ISIS)" userId="fb9e1876-ffcf-45bf-abd9-b21078f88f3e" providerId="ADAL" clId="{9AD97143-98FB-4579-9750-783D5C12E4A2}" dt="2023-06-13T09:55:09.755" v="146" actId="6014"/>
          <pc:sldLayoutMkLst>
            <pc:docMk/>
            <pc:sldMasterMk cId="2232557041" sldId="2147483719"/>
            <pc:sldLayoutMk cId="3623609204" sldId="2147483726"/>
          </pc:sldLayoutMkLst>
        </pc:sldLayoutChg>
        <pc:sldLayoutChg chg="modSp">
          <pc:chgData name="Richardson, Stephanie (STFC,RAL,ISIS)" userId="fb9e1876-ffcf-45bf-abd9-b21078f88f3e" providerId="ADAL" clId="{9AD97143-98FB-4579-9750-783D5C12E4A2}" dt="2023-06-13T10:00:01.010" v="166"/>
          <pc:sldLayoutMkLst>
            <pc:docMk/>
            <pc:sldMasterMk cId="2232557041" sldId="2147483719"/>
            <pc:sldLayoutMk cId="2652264531" sldId="2147483754"/>
          </pc:sldLayoutMkLst>
        </pc:sldLayoutChg>
        <pc:sldLayoutChg chg="modSp">
          <pc:chgData name="Richardson, Stephanie (STFC,RAL,ISIS)" userId="fb9e1876-ffcf-45bf-abd9-b21078f88f3e" providerId="ADAL" clId="{9AD97143-98FB-4579-9750-783D5C12E4A2}" dt="2023-06-13T10:00:01.010" v="166"/>
          <pc:sldLayoutMkLst>
            <pc:docMk/>
            <pc:sldMasterMk cId="2232557041" sldId="2147483719"/>
            <pc:sldLayoutMk cId="3831121784" sldId="2147483755"/>
          </pc:sldLayoutMkLst>
        </pc:sldLayoutChg>
        <pc:sldLayoutChg chg="modSp">
          <pc:chgData name="Richardson, Stephanie (STFC,RAL,ISIS)" userId="fb9e1876-ffcf-45bf-abd9-b21078f88f3e" providerId="ADAL" clId="{9AD97143-98FB-4579-9750-783D5C12E4A2}" dt="2023-06-13T10:00:01.010" v="166"/>
          <pc:sldLayoutMkLst>
            <pc:docMk/>
            <pc:sldMasterMk cId="2232557041" sldId="2147483719"/>
            <pc:sldLayoutMk cId="1672187643" sldId="2147483756"/>
          </pc:sldLayoutMkLst>
        </pc:sldLayoutChg>
        <pc:sldLayoutChg chg="modSp">
          <pc:chgData name="Richardson, Stephanie (STFC,RAL,ISIS)" userId="fb9e1876-ffcf-45bf-abd9-b21078f88f3e" providerId="ADAL" clId="{9AD97143-98FB-4579-9750-783D5C12E4A2}" dt="2023-06-13T10:00:01.010" v="166"/>
          <pc:sldLayoutMkLst>
            <pc:docMk/>
            <pc:sldMasterMk cId="2232557041" sldId="2147483719"/>
            <pc:sldLayoutMk cId="1546897535" sldId="2147483757"/>
          </pc:sldLayoutMkLst>
        </pc:sldLayoutChg>
        <pc:sldLayoutChg chg="modSp">
          <pc:chgData name="Richardson, Stephanie (STFC,RAL,ISIS)" userId="fb9e1876-ffcf-45bf-abd9-b21078f88f3e" providerId="ADAL" clId="{9AD97143-98FB-4579-9750-783D5C12E4A2}" dt="2023-06-13T10:00:01.010" v="166"/>
          <pc:sldLayoutMkLst>
            <pc:docMk/>
            <pc:sldMasterMk cId="2232557041" sldId="2147483719"/>
            <pc:sldLayoutMk cId="3075672927" sldId="2147483758"/>
          </pc:sldLayoutMkLst>
        </pc:sldLayoutChg>
        <pc:sldLayoutChg chg="modSp">
          <pc:chgData name="Richardson, Stephanie (STFC,RAL,ISIS)" userId="fb9e1876-ffcf-45bf-abd9-b21078f88f3e" providerId="ADAL" clId="{9AD97143-98FB-4579-9750-783D5C12E4A2}" dt="2023-06-13T10:00:01.010" v="166"/>
          <pc:sldLayoutMkLst>
            <pc:docMk/>
            <pc:sldMasterMk cId="2232557041" sldId="2147483719"/>
            <pc:sldLayoutMk cId="107841998" sldId="2147483759"/>
          </pc:sldLayoutMkLst>
        </pc:sldLayoutChg>
        <pc:sldLayoutChg chg="modSp">
          <pc:chgData name="Richardson, Stephanie (STFC,RAL,ISIS)" userId="fb9e1876-ffcf-45bf-abd9-b21078f88f3e" providerId="ADAL" clId="{9AD97143-98FB-4579-9750-783D5C12E4A2}" dt="2023-06-13T10:00:01.010" v="166"/>
          <pc:sldLayoutMkLst>
            <pc:docMk/>
            <pc:sldMasterMk cId="2232557041" sldId="2147483719"/>
            <pc:sldLayoutMk cId="528458597" sldId="2147483760"/>
          </pc:sldLayoutMkLst>
        </pc:sldLayoutChg>
        <pc:sldLayoutChg chg="modSp">
          <pc:chgData name="Richardson, Stephanie (STFC,RAL,ISIS)" userId="fb9e1876-ffcf-45bf-abd9-b21078f88f3e" providerId="ADAL" clId="{9AD97143-98FB-4579-9750-783D5C12E4A2}" dt="2023-06-13T10:00:01.010" v="166"/>
          <pc:sldLayoutMkLst>
            <pc:docMk/>
            <pc:sldMasterMk cId="2232557041" sldId="2147483719"/>
            <pc:sldLayoutMk cId="3264549565" sldId="2147483761"/>
          </pc:sldLayoutMkLst>
        </pc:sldLayoutChg>
      </pc:sldMasterChg>
      <pc:sldMasterChg chg="modSp mod modSldLayout">
        <pc:chgData name="Richardson, Stephanie (STFC,RAL,ISIS)" userId="fb9e1876-ffcf-45bf-abd9-b21078f88f3e" providerId="ADAL" clId="{9AD97143-98FB-4579-9750-783D5C12E4A2}" dt="2023-06-13T10:37:38.715" v="172" actId="14826"/>
        <pc:sldMasterMkLst>
          <pc:docMk/>
          <pc:sldMasterMk cId="3796829732" sldId="2147483727"/>
        </pc:sldMasterMkLst>
        <pc:sldLayoutChg chg="mod">
          <pc:chgData name="Richardson, Stephanie (STFC,RAL,ISIS)" userId="fb9e1876-ffcf-45bf-abd9-b21078f88f3e" providerId="ADAL" clId="{9AD97143-98FB-4579-9750-783D5C12E4A2}" dt="2023-06-13T09:47:07.019" v="25" actId="6014"/>
          <pc:sldLayoutMkLst>
            <pc:docMk/>
            <pc:sldMasterMk cId="3796829732" sldId="2147483727"/>
            <pc:sldLayoutMk cId="1361455900" sldId="2147483733"/>
          </pc:sldLayoutMkLst>
        </pc:sldLayoutChg>
      </pc:sldMasterChg>
      <pc:sldMasterChg chg="new del mod addSldLayout delSldLayout">
        <pc:chgData name="Richardson, Stephanie (STFC,RAL,ISIS)" userId="fb9e1876-ffcf-45bf-abd9-b21078f88f3e" providerId="ADAL" clId="{9AD97143-98FB-4579-9750-783D5C12E4A2}" dt="2023-06-13T09:50:58.333" v="44" actId="6938"/>
        <pc:sldMasterMkLst>
          <pc:docMk/>
          <pc:sldMasterMk cId="2547378874" sldId="2147483734"/>
        </pc:sldMasterMkLst>
        <pc:sldLayoutChg chg="new del replId">
          <pc:chgData name="Richardson, Stephanie (STFC,RAL,ISIS)" userId="fb9e1876-ffcf-45bf-abd9-b21078f88f3e" providerId="ADAL" clId="{9AD97143-98FB-4579-9750-783D5C12E4A2}" dt="2023-06-13T09:50:58.333" v="44" actId="6938"/>
          <pc:sldLayoutMkLst>
            <pc:docMk/>
            <pc:sldMasterMk cId="2547378874" sldId="2147483734"/>
            <pc:sldLayoutMk cId="1173839450" sldId="2147483735"/>
          </pc:sldLayoutMkLst>
        </pc:sldLayoutChg>
        <pc:sldLayoutChg chg="new del replId">
          <pc:chgData name="Richardson, Stephanie (STFC,RAL,ISIS)" userId="fb9e1876-ffcf-45bf-abd9-b21078f88f3e" providerId="ADAL" clId="{9AD97143-98FB-4579-9750-783D5C12E4A2}" dt="2023-06-13T09:50:58.333" v="44" actId="6938"/>
          <pc:sldLayoutMkLst>
            <pc:docMk/>
            <pc:sldMasterMk cId="2547378874" sldId="2147483734"/>
            <pc:sldLayoutMk cId="2467079635" sldId="2147483736"/>
          </pc:sldLayoutMkLst>
        </pc:sldLayoutChg>
        <pc:sldLayoutChg chg="new del replId">
          <pc:chgData name="Richardson, Stephanie (STFC,RAL,ISIS)" userId="fb9e1876-ffcf-45bf-abd9-b21078f88f3e" providerId="ADAL" clId="{9AD97143-98FB-4579-9750-783D5C12E4A2}" dt="2023-06-13T09:50:58.333" v="44" actId="6938"/>
          <pc:sldLayoutMkLst>
            <pc:docMk/>
            <pc:sldMasterMk cId="2547378874" sldId="2147483734"/>
            <pc:sldLayoutMk cId="2881842932" sldId="2147483737"/>
          </pc:sldLayoutMkLst>
        </pc:sldLayoutChg>
        <pc:sldLayoutChg chg="new del replId">
          <pc:chgData name="Richardson, Stephanie (STFC,RAL,ISIS)" userId="fb9e1876-ffcf-45bf-abd9-b21078f88f3e" providerId="ADAL" clId="{9AD97143-98FB-4579-9750-783D5C12E4A2}" dt="2023-06-13T09:50:58.333" v="44" actId="6938"/>
          <pc:sldLayoutMkLst>
            <pc:docMk/>
            <pc:sldMasterMk cId="2547378874" sldId="2147483734"/>
            <pc:sldLayoutMk cId="509497509" sldId="2147483738"/>
          </pc:sldLayoutMkLst>
        </pc:sldLayoutChg>
        <pc:sldLayoutChg chg="new del replId">
          <pc:chgData name="Richardson, Stephanie (STFC,RAL,ISIS)" userId="fb9e1876-ffcf-45bf-abd9-b21078f88f3e" providerId="ADAL" clId="{9AD97143-98FB-4579-9750-783D5C12E4A2}" dt="2023-06-13T09:50:58.333" v="44" actId="6938"/>
          <pc:sldLayoutMkLst>
            <pc:docMk/>
            <pc:sldMasterMk cId="2547378874" sldId="2147483734"/>
            <pc:sldLayoutMk cId="1104118082" sldId="2147483739"/>
          </pc:sldLayoutMkLst>
        </pc:sldLayoutChg>
        <pc:sldLayoutChg chg="new del replId">
          <pc:chgData name="Richardson, Stephanie (STFC,RAL,ISIS)" userId="fb9e1876-ffcf-45bf-abd9-b21078f88f3e" providerId="ADAL" clId="{9AD97143-98FB-4579-9750-783D5C12E4A2}" dt="2023-06-13T09:50:58.333" v="44" actId="6938"/>
          <pc:sldLayoutMkLst>
            <pc:docMk/>
            <pc:sldMasterMk cId="2547378874" sldId="2147483734"/>
            <pc:sldLayoutMk cId="3458179380" sldId="2147483740"/>
          </pc:sldLayoutMkLst>
        </pc:sldLayoutChg>
        <pc:sldLayoutChg chg="new del replId">
          <pc:chgData name="Richardson, Stephanie (STFC,RAL,ISIS)" userId="fb9e1876-ffcf-45bf-abd9-b21078f88f3e" providerId="ADAL" clId="{9AD97143-98FB-4579-9750-783D5C12E4A2}" dt="2023-06-13T09:50:58.333" v="44" actId="6938"/>
          <pc:sldLayoutMkLst>
            <pc:docMk/>
            <pc:sldMasterMk cId="2547378874" sldId="2147483734"/>
            <pc:sldLayoutMk cId="2874716688" sldId="2147483741"/>
          </pc:sldLayoutMkLst>
        </pc:sldLayoutChg>
        <pc:sldLayoutChg chg="new del replId">
          <pc:chgData name="Richardson, Stephanie (STFC,RAL,ISIS)" userId="fb9e1876-ffcf-45bf-abd9-b21078f88f3e" providerId="ADAL" clId="{9AD97143-98FB-4579-9750-783D5C12E4A2}" dt="2023-06-13T09:50:58.333" v="44" actId="6938"/>
          <pc:sldLayoutMkLst>
            <pc:docMk/>
            <pc:sldMasterMk cId="2547378874" sldId="2147483734"/>
            <pc:sldLayoutMk cId="1545531455" sldId="2147483742"/>
          </pc:sldLayoutMkLst>
        </pc:sldLayoutChg>
        <pc:sldLayoutChg chg="new del replId">
          <pc:chgData name="Richardson, Stephanie (STFC,RAL,ISIS)" userId="fb9e1876-ffcf-45bf-abd9-b21078f88f3e" providerId="ADAL" clId="{9AD97143-98FB-4579-9750-783D5C12E4A2}" dt="2023-06-13T09:50:58.333" v="44" actId="6938"/>
          <pc:sldLayoutMkLst>
            <pc:docMk/>
            <pc:sldMasterMk cId="2547378874" sldId="2147483734"/>
            <pc:sldLayoutMk cId="3260352868" sldId="2147483743"/>
          </pc:sldLayoutMkLst>
        </pc:sldLayoutChg>
        <pc:sldLayoutChg chg="new del replId">
          <pc:chgData name="Richardson, Stephanie (STFC,RAL,ISIS)" userId="fb9e1876-ffcf-45bf-abd9-b21078f88f3e" providerId="ADAL" clId="{9AD97143-98FB-4579-9750-783D5C12E4A2}" dt="2023-06-13T09:50:58.333" v="44" actId="6938"/>
          <pc:sldLayoutMkLst>
            <pc:docMk/>
            <pc:sldMasterMk cId="2547378874" sldId="2147483734"/>
            <pc:sldLayoutMk cId="325583450" sldId="2147483744"/>
          </pc:sldLayoutMkLst>
        </pc:sldLayoutChg>
        <pc:sldLayoutChg chg="new del replId">
          <pc:chgData name="Richardson, Stephanie (STFC,RAL,ISIS)" userId="fb9e1876-ffcf-45bf-abd9-b21078f88f3e" providerId="ADAL" clId="{9AD97143-98FB-4579-9750-783D5C12E4A2}" dt="2023-06-13T09:50:58.333" v="44" actId="6938"/>
          <pc:sldLayoutMkLst>
            <pc:docMk/>
            <pc:sldMasterMk cId="2547378874" sldId="2147483734"/>
            <pc:sldLayoutMk cId="2583740436" sldId="2147483745"/>
          </pc:sldLayoutMkLst>
        </pc:sldLayoutChg>
      </pc:sldMasterChg>
      <pc:sldMasterChg chg="add mod addSldLayout delSldLayout modSldLayout">
        <pc:chgData name="Richardson, Stephanie (STFC,RAL,ISIS)" userId="fb9e1876-ffcf-45bf-abd9-b21078f88f3e" providerId="ADAL" clId="{9AD97143-98FB-4579-9750-783D5C12E4A2}" dt="2023-06-13T10:04:22.250" v="168" actId="6014"/>
        <pc:sldMasterMkLst>
          <pc:docMk/>
          <pc:sldMasterMk cId="3562387349" sldId="2147483734"/>
        </pc:sldMasterMkLst>
        <pc:sldLayoutChg chg="add mod replId">
          <pc:chgData name="Richardson, Stephanie (STFC,RAL,ISIS)" userId="fb9e1876-ffcf-45bf-abd9-b21078f88f3e" providerId="ADAL" clId="{9AD97143-98FB-4579-9750-783D5C12E4A2}" dt="2023-06-13T09:55:35.765" v="152" actId="2890"/>
          <pc:sldLayoutMkLst>
            <pc:docMk/>
            <pc:sldMasterMk cId="3562387349" sldId="2147483734"/>
            <pc:sldLayoutMk cId="379747361" sldId="2147483735"/>
          </pc:sldLayoutMkLst>
        </pc:sldLayoutChg>
        <pc:sldLayoutChg chg="add mod replId">
          <pc:chgData name="Richardson, Stephanie (STFC,RAL,ISIS)" userId="fb9e1876-ffcf-45bf-abd9-b21078f88f3e" providerId="ADAL" clId="{9AD97143-98FB-4579-9750-783D5C12E4A2}" dt="2023-06-13T09:55:35.765" v="152" actId="2890"/>
          <pc:sldLayoutMkLst>
            <pc:docMk/>
            <pc:sldMasterMk cId="3562387349" sldId="2147483734"/>
            <pc:sldLayoutMk cId="180950474" sldId="2147483736"/>
          </pc:sldLayoutMkLst>
        </pc:sldLayoutChg>
        <pc:sldLayoutChg chg="add mod replId">
          <pc:chgData name="Richardson, Stephanie (STFC,RAL,ISIS)" userId="fb9e1876-ffcf-45bf-abd9-b21078f88f3e" providerId="ADAL" clId="{9AD97143-98FB-4579-9750-783D5C12E4A2}" dt="2023-06-13T09:55:35.765" v="152" actId="2890"/>
          <pc:sldLayoutMkLst>
            <pc:docMk/>
            <pc:sldMasterMk cId="3562387349" sldId="2147483734"/>
            <pc:sldLayoutMk cId="2187053031" sldId="2147483737"/>
          </pc:sldLayoutMkLst>
        </pc:sldLayoutChg>
        <pc:sldLayoutChg chg="add mod replId">
          <pc:chgData name="Richardson, Stephanie (STFC,RAL,ISIS)" userId="fb9e1876-ffcf-45bf-abd9-b21078f88f3e" providerId="ADAL" clId="{9AD97143-98FB-4579-9750-783D5C12E4A2}" dt="2023-06-13T09:55:35.765" v="152" actId="2890"/>
          <pc:sldLayoutMkLst>
            <pc:docMk/>
            <pc:sldMasterMk cId="3562387349" sldId="2147483734"/>
            <pc:sldLayoutMk cId="1905161976" sldId="2147483738"/>
          </pc:sldLayoutMkLst>
        </pc:sldLayoutChg>
        <pc:sldLayoutChg chg="add mod replId">
          <pc:chgData name="Richardson, Stephanie (STFC,RAL,ISIS)" userId="fb9e1876-ffcf-45bf-abd9-b21078f88f3e" providerId="ADAL" clId="{9AD97143-98FB-4579-9750-783D5C12E4A2}" dt="2023-06-13T09:55:35.765" v="152" actId="2890"/>
          <pc:sldLayoutMkLst>
            <pc:docMk/>
            <pc:sldMasterMk cId="3562387349" sldId="2147483734"/>
            <pc:sldLayoutMk cId="3538624153" sldId="2147483739"/>
          </pc:sldLayoutMkLst>
        </pc:sldLayoutChg>
        <pc:sldLayoutChg chg="add mod replId">
          <pc:chgData name="Richardson, Stephanie (STFC,RAL,ISIS)" userId="fb9e1876-ffcf-45bf-abd9-b21078f88f3e" providerId="ADAL" clId="{9AD97143-98FB-4579-9750-783D5C12E4A2}" dt="2023-06-13T09:55:35.765" v="152" actId="2890"/>
          <pc:sldLayoutMkLst>
            <pc:docMk/>
            <pc:sldMasterMk cId="3562387349" sldId="2147483734"/>
            <pc:sldLayoutMk cId="2831710968" sldId="2147483740"/>
          </pc:sldLayoutMkLst>
        </pc:sldLayoutChg>
        <pc:sldLayoutChg chg="add del mod replId">
          <pc:chgData name="Richardson, Stephanie (STFC,RAL,ISIS)" userId="fb9e1876-ffcf-45bf-abd9-b21078f88f3e" providerId="ADAL" clId="{9AD97143-98FB-4579-9750-783D5C12E4A2}" dt="2023-06-13T09:58:53.153" v="165" actId="2696"/>
          <pc:sldLayoutMkLst>
            <pc:docMk/>
            <pc:sldMasterMk cId="3562387349" sldId="2147483734"/>
            <pc:sldLayoutMk cId="532212873" sldId="2147483741"/>
          </pc:sldLayoutMkLst>
        </pc:sldLayoutChg>
        <pc:sldLayoutChg chg="add mod replId">
          <pc:chgData name="Richardson, Stephanie (STFC,RAL,ISIS)" userId="fb9e1876-ffcf-45bf-abd9-b21078f88f3e" providerId="ADAL" clId="{9AD97143-98FB-4579-9750-783D5C12E4A2}" dt="2023-06-13T09:55:35.765" v="152" actId="2890"/>
          <pc:sldLayoutMkLst>
            <pc:docMk/>
            <pc:sldMasterMk cId="3562387349" sldId="2147483734"/>
            <pc:sldLayoutMk cId="2539774327" sldId="2147483742"/>
          </pc:sldLayoutMkLst>
        </pc:sldLayoutChg>
        <pc:sldLayoutChg chg="add mod replId">
          <pc:chgData name="Richardson, Stephanie (STFC,RAL,ISIS)" userId="fb9e1876-ffcf-45bf-abd9-b21078f88f3e" providerId="ADAL" clId="{9AD97143-98FB-4579-9750-783D5C12E4A2}" dt="2023-06-13T09:55:35.765" v="152" actId="2890"/>
          <pc:sldLayoutMkLst>
            <pc:docMk/>
            <pc:sldMasterMk cId="3562387349" sldId="2147483734"/>
            <pc:sldLayoutMk cId="2219480384" sldId="2147483743"/>
          </pc:sldLayoutMkLst>
        </pc:sldLayoutChg>
        <pc:sldLayoutChg chg="mod">
          <pc:chgData name="Richardson, Stephanie (STFC,RAL,ISIS)" userId="fb9e1876-ffcf-45bf-abd9-b21078f88f3e" providerId="ADAL" clId="{9AD97143-98FB-4579-9750-783D5C12E4A2}" dt="2023-06-13T10:04:22.250" v="168" actId="6014"/>
          <pc:sldLayoutMkLst>
            <pc:docMk/>
            <pc:sldMasterMk cId="3562387349" sldId="2147483734"/>
            <pc:sldLayoutMk cId="3840627009" sldId="2147483749"/>
          </pc:sldLayoutMkLst>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1C82ED0-7452-4354-A24E-35FB24BF9AE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0D6969E9-2182-2FF9-A02F-A1842CE2A4FE}"/>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91D66A77-BC89-4E24-A414-B6543411FF58}" type="datetimeFigureOut">
              <a:rPr lang="en-GB" smtClean="0"/>
              <a:t>01/10/2026</a:t>
            </a:fld>
            <a:endParaRPr lang="en-GB"/>
          </a:p>
        </p:txBody>
      </p:sp>
      <p:sp>
        <p:nvSpPr>
          <p:cNvPr id="4" name="Footer Placeholder 3">
            <a:extLst>
              <a:ext uri="{FF2B5EF4-FFF2-40B4-BE49-F238E27FC236}">
                <a16:creationId xmlns:a16="http://schemas.microsoft.com/office/drawing/2014/main" id="{E3E84D48-5E89-47EA-5EE7-5780CF041D6B}"/>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5169F5C8-55D8-4294-92FA-96C28702B9F0}"/>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24A80C6-5E9B-493C-B5B8-6FAC8DE86E53}" type="slidenum">
              <a:rPr lang="en-GB" smtClean="0"/>
              <a:t>‹#›</a:t>
            </a:fld>
            <a:endParaRPr lang="en-GB"/>
          </a:p>
        </p:txBody>
      </p:sp>
    </p:spTree>
    <p:extLst>
      <p:ext uri="{BB962C8B-B14F-4D97-AF65-F5344CB8AC3E}">
        <p14:creationId xmlns:p14="http://schemas.microsoft.com/office/powerpoint/2010/main" val="143078357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A7FFFF3-7255-44F8-9511-CA0578FEE7F8}" type="datetimeFigureOut">
              <a:rPr lang="en-GB" smtClean="0"/>
              <a:t>01/10/2026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8B1488D-1C6D-4821-A2D0-83109A4C6DD3}" type="slidenum">
              <a:rPr lang="en-GB" smtClean="0"/>
              <a:t>‹#›</a:t>
            </a:fld>
            <a:endParaRPr lang="en-GB"/>
          </a:p>
        </p:txBody>
      </p:sp>
    </p:spTree>
    <p:extLst>
      <p:ext uri="{BB962C8B-B14F-4D97-AF65-F5344CB8AC3E}">
        <p14:creationId xmlns:p14="http://schemas.microsoft.com/office/powerpoint/2010/main" val="1221632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US" dirty="0"/>
              <a:t>To edit the background image, select ‘Format’ from the PowerPoint menu and ‘Slide </a:t>
            </a:r>
            <a:r>
              <a:rPr lang="en-US" dirty="0" err="1"/>
              <a:t>Backgound</a:t>
            </a:r>
            <a:r>
              <a:rPr lang="en-US" dirty="0"/>
              <a:t>’ from the drop-down menu. Within the new list of options that appears on the right of the screen, select the ‘File’ button under ‘Insert picture from’ and select your image from your file browser.</a:t>
            </a:r>
          </a:p>
        </p:txBody>
      </p:sp>
      <p:sp>
        <p:nvSpPr>
          <p:cNvPr id="4" name="Slide Number Placeholder 3"/>
          <p:cNvSpPr>
            <a:spLocks noGrp="1"/>
          </p:cNvSpPr>
          <p:nvPr>
            <p:ph type="sldNum" sz="quarter" idx="5"/>
          </p:nvPr>
        </p:nvSpPr>
        <p:spPr/>
        <p:txBody>
          <a:bodyPr/>
          <a:lstStyle/>
          <a:p>
            <a:fld id="{C0F3BA1D-A00F-DB41-84DA-BE26C4853B35}" type="slidenum">
              <a:rPr lang="en-US" smtClean="0"/>
              <a:t>1</a:t>
            </a:fld>
            <a:endParaRPr lang="en-US"/>
          </a:p>
        </p:txBody>
      </p:sp>
    </p:spTree>
    <p:extLst>
      <p:ext uri="{BB962C8B-B14F-4D97-AF65-F5344CB8AC3E}">
        <p14:creationId xmlns:p14="http://schemas.microsoft.com/office/powerpoint/2010/main" val="10760927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GB" dirty="0"/>
              <a:t>Used Agent to wrap PTC in python, exposed parts not previously connected to </a:t>
            </a:r>
            <a:r>
              <a:rPr lang="en-GB" dirty="0" err="1"/>
              <a:t>PyORBIT</a:t>
            </a:r>
            <a:endParaRPr lang="en-GB" dirty="0"/>
          </a:p>
          <a:p>
            <a:pPr marL="171450" indent="-171450">
              <a:buFontTx/>
              <a:buChar char="-"/>
            </a:pPr>
            <a:r>
              <a:rPr lang="en-GB" dirty="0"/>
              <a:t>Benchmarked against </a:t>
            </a:r>
            <a:r>
              <a:rPr lang="en-GB" dirty="0" err="1"/>
              <a:t>cpymad</a:t>
            </a:r>
            <a:r>
              <a:rPr lang="en-GB" dirty="0"/>
              <a:t> – expected difference in orbit inside thick elements observed</a:t>
            </a:r>
          </a:p>
        </p:txBody>
      </p:sp>
      <p:sp>
        <p:nvSpPr>
          <p:cNvPr id="4" name="Slide Number Placeholder 3"/>
          <p:cNvSpPr>
            <a:spLocks noGrp="1"/>
          </p:cNvSpPr>
          <p:nvPr>
            <p:ph type="sldNum" sz="quarter" idx="5"/>
          </p:nvPr>
        </p:nvSpPr>
        <p:spPr/>
        <p:txBody>
          <a:bodyPr/>
          <a:lstStyle/>
          <a:p>
            <a:fld id="{58B1488D-1C6D-4821-A2D0-83109A4C6DD3}" type="slidenum">
              <a:rPr lang="en-GB" smtClean="0"/>
              <a:t>11</a:t>
            </a:fld>
            <a:endParaRPr lang="en-GB"/>
          </a:p>
        </p:txBody>
      </p:sp>
    </p:spTree>
    <p:extLst>
      <p:ext uri="{BB962C8B-B14F-4D97-AF65-F5344CB8AC3E}">
        <p14:creationId xmlns:p14="http://schemas.microsoft.com/office/powerpoint/2010/main" val="34442122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GB" dirty="0"/>
              <a:t>Used agents to compile PTC with PyORBIT3 in </a:t>
            </a:r>
            <a:r>
              <a:rPr lang="en-GB" dirty="0" err="1"/>
              <a:t>mesonbuild</a:t>
            </a:r>
            <a:endParaRPr lang="en-GB" dirty="0"/>
          </a:p>
          <a:p>
            <a:pPr marL="171450" indent="-171450">
              <a:buFontTx/>
              <a:buChar char="-"/>
            </a:pPr>
            <a:r>
              <a:rPr lang="en-GB" dirty="0"/>
              <a:t>Additional PTC functionality exposed to PyORBIT3</a:t>
            </a:r>
          </a:p>
          <a:p>
            <a:pPr marL="171450" indent="-171450">
              <a:buFontTx/>
              <a:buChar char="-"/>
            </a:pPr>
            <a:r>
              <a:rPr lang="en-GB" dirty="0"/>
              <a:t>Benchmarked linear optics and apertures etc </a:t>
            </a:r>
          </a:p>
        </p:txBody>
      </p:sp>
      <p:sp>
        <p:nvSpPr>
          <p:cNvPr id="4" name="Slide Number Placeholder 3"/>
          <p:cNvSpPr>
            <a:spLocks noGrp="1"/>
          </p:cNvSpPr>
          <p:nvPr>
            <p:ph type="sldNum" sz="quarter" idx="5"/>
          </p:nvPr>
        </p:nvSpPr>
        <p:spPr/>
        <p:txBody>
          <a:bodyPr/>
          <a:lstStyle/>
          <a:p>
            <a:fld id="{58B1488D-1C6D-4821-A2D0-83109A4C6DD3}" type="slidenum">
              <a:rPr lang="en-GB" smtClean="0"/>
              <a:t>12</a:t>
            </a:fld>
            <a:endParaRPr lang="en-GB"/>
          </a:p>
        </p:txBody>
      </p:sp>
    </p:spTree>
    <p:extLst>
      <p:ext uri="{BB962C8B-B14F-4D97-AF65-F5344CB8AC3E}">
        <p14:creationId xmlns:p14="http://schemas.microsoft.com/office/powerpoint/2010/main" val="1152199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8B1488D-1C6D-4821-A2D0-83109A4C6DD3}" type="slidenum">
              <a:rPr lang="en-GB" smtClean="0"/>
              <a:t>13</a:t>
            </a:fld>
            <a:endParaRPr lang="en-GB"/>
          </a:p>
        </p:txBody>
      </p:sp>
    </p:spTree>
    <p:extLst>
      <p:ext uri="{BB962C8B-B14F-4D97-AF65-F5344CB8AC3E}">
        <p14:creationId xmlns:p14="http://schemas.microsoft.com/office/powerpoint/2010/main" val="7981279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GB" dirty="0"/>
              <a:t>Performed the entire SIS18 benchmark without writing any code</a:t>
            </a:r>
          </a:p>
          <a:p>
            <a:pPr marL="171450" indent="-171450">
              <a:buFontTx/>
              <a:buChar char="-"/>
            </a:pPr>
            <a:r>
              <a:rPr lang="en-GB" dirty="0"/>
              <a:t>Only possible due to having the PTC-PyORBIT2.7 benchmark repo – LLMs are excellent at porting code, bad at physics</a:t>
            </a:r>
          </a:p>
        </p:txBody>
      </p:sp>
      <p:sp>
        <p:nvSpPr>
          <p:cNvPr id="4" name="Slide Number Placeholder 3"/>
          <p:cNvSpPr>
            <a:spLocks noGrp="1"/>
          </p:cNvSpPr>
          <p:nvPr>
            <p:ph type="sldNum" sz="quarter" idx="5"/>
          </p:nvPr>
        </p:nvSpPr>
        <p:spPr/>
        <p:txBody>
          <a:bodyPr/>
          <a:lstStyle/>
          <a:p>
            <a:fld id="{58B1488D-1C6D-4821-A2D0-83109A4C6DD3}" type="slidenum">
              <a:rPr lang="en-GB" smtClean="0"/>
              <a:t>14</a:t>
            </a:fld>
            <a:endParaRPr lang="en-GB"/>
          </a:p>
        </p:txBody>
      </p:sp>
    </p:spTree>
    <p:extLst>
      <p:ext uri="{BB962C8B-B14F-4D97-AF65-F5344CB8AC3E}">
        <p14:creationId xmlns:p14="http://schemas.microsoft.com/office/powerpoint/2010/main" val="17884253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25D46A-4F53-F706-E005-3B7F94B067AB}"/>
              </a:ext>
            </a:extLst>
          </p:cNvPr>
          <p:cNvSpPr>
            <a:spLocks noGrp="1"/>
          </p:cNvSpPr>
          <p:nvPr>
            <p:ph type="ctrTitle" hasCustomPrompt="1"/>
          </p:nvPr>
        </p:nvSpPr>
        <p:spPr>
          <a:xfrm>
            <a:off x="203200" y="2557461"/>
            <a:ext cx="9144000" cy="1138240"/>
          </a:xfrm>
        </p:spPr>
        <p:txBody>
          <a:bodyPr anchor="t" anchorCtr="0">
            <a:normAutofit/>
          </a:bodyPr>
          <a:lstStyle>
            <a:lvl1pPr algn="l">
              <a:defRPr sz="3600" b="0">
                <a:latin typeface="+mj-lt"/>
              </a:defRPr>
            </a:lvl1pPr>
          </a:lstStyle>
          <a:p>
            <a:r>
              <a:rPr lang="en-US" dirty="0"/>
              <a:t>Click to edit title</a:t>
            </a:r>
            <a:endParaRPr lang="en-GB" dirty="0"/>
          </a:p>
        </p:txBody>
      </p:sp>
      <p:sp>
        <p:nvSpPr>
          <p:cNvPr id="3" name="Subtitle 2">
            <a:extLst>
              <a:ext uri="{FF2B5EF4-FFF2-40B4-BE49-F238E27FC236}">
                <a16:creationId xmlns:a16="http://schemas.microsoft.com/office/drawing/2014/main" id="{52C7060A-4567-A74A-3AF0-E66CB6AC3343}"/>
              </a:ext>
            </a:extLst>
          </p:cNvPr>
          <p:cNvSpPr>
            <a:spLocks noGrp="1"/>
          </p:cNvSpPr>
          <p:nvPr>
            <p:ph type="subTitle" idx="1" hasCustomPrompt="1"/>
          </p:nvPr>
        </p:nvSpPr>
        <p:spPr>
          <a:xfrm>
            <a:off x="203200" y="3929062"/>
            <a:ext cx="9144000" cy="431349"/>
          </a:xfrm>
          <a:prstGeom prst="rect">
            <a:avLst/>
          </a:prstGeo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speaker name</a:t>
            </a:r>
            <a:endParaRPr lang="en-GB" dirty="0"/>
          </a:p>
        </p:txBody>
      </p:sp>
      <p:sp>
        <p:nvSpPr>
          <p:cNvPr id="14" name="Text Placeholder 13">
            <a:extLst>
              <a:ext uri="{FF2B5EF4-FFF2-40B4-BE49-F238E27FC236}">
                <a16:creationId xmlns:a16="http://schemas.microsoft.com/office/drawing/2014/main" id="{77C9208F-2B17-BF13-15F3-C2942141E562}"/>
              </a:ext>
            </a:extLst>
          </p:cNvPr>
          <p:cNvSpPr>
            <a:spLocks noGrp="1"/>
          </p:cNvSpPr>
          <p:nvPr>
            <p:ph type="body" sz="quarter" idx="10" hasCustomPrompt="1"/>
          </p:nvPr>
        </p:nvSpPr>
        <p:spPr>
          <a:xfrm>
            <a:off x="203200" y="4610100"/>
            <a:ext cx="8648700" cy="263975"/>
          </a:xfrm>
        </p:spPr>
        <p:txBody>
          <a:bodyPr>
            <a:normAutofit/>
          </a:bodyPr>
          <a:lstStyle>
            <a:lvl1pPr marL="0" indent="0">
              <a:buNone/>
              <a:defRPr sz="1600">
                <a:solidFill>
                  <a:schemeClr val="tx2"/>
                </a:solidFill>
                <a:latin typeface="+mn-lt"/>
              </a:defRPr>
            </a:lvl1pPr>
            <a:lvl3pPr marL="914400" indent="0">
              <a:buNone/>
              <a:defRPr/>
            </a:lvl3pPr>
          </a:lstStyle>
          <a:p>
            <a:pPr lvl="0"/>
            <a:r>
              <a:rPr lang="en-US" dirty="0"/>
              <a:t>Click to edit location </a:t>
            </a:r>
          </a:p>
        </p:txBody>
      </p:sp>
      <p:sp>
        <p:nvSpPr>
          <p:cNvPr id="18" name="Text Placeholder 13">
            <a:extLst>
              <a:ext uri="{FF2B5EF4-FFF2-40B4-BE49-F238E27FC236}">
                <a16:creationId xmlns:a16="http://schemas.microsoft.com/office/drawing/2014/main" id="{633D74CF-0634-649D-508B-5F74DC1A060D}"/>
              </a:ext>
            </a:extLst>
          </p:cNvPr>
          <p:cNvSpPr>
            <a:spLocks noGrp="1"/>
          </p:cNvSpPr>
          <p:nvPr>
            <p:ph type="body" sz="quarter" idx="11" hasCustomPrompt="1"/>
          </p:nvPr>
        </p:nvSpPr>
        <p:spPr>
          <a:xfrm>
            <a:off x="203200" y="4930325"/>
            <a:ext cx="8648700" cy="263975"/>
          </a:xfrm>
        </p:spPr>
        <p:txBody>
          <a:bodyPr>
            <a:normAutofit/>
          </a:bodyPr>
          <a:lstStyle>
            <a:lvl1pPr marL="0" indent="0">
              <a:buNone/>
              <a:defRPr sz="1600">
                <a:solidFill>
                  <a:schemeClr val="tx2"/>
                </a:solidFill>
                <a:latin typeface="+mn-lt"/>
              </a:defRPr>
            </a:lvl1pPr>
            <a:lvl3pPr marL="914400" indent="0">
              <a:buNone/>
              <a:defRPr/>
            </a:lvl3pPr>
          </a:lstStyle>
          <a:p>
            <a:pPr lvl="0"/>
            <a:r>
              <a:rPr lang="en-US" dirty="0"/>
              <a:t>Click to edit date </a:t>
            </a:r>
          </a:p>
        </p:txBody>
      </p:sp>
    </p:spTree>
    <p:extLst>
      <p:ext uri="{BB962C8B-B14F-4D97-AF65-F5344CB8AC3E}">
        <p14:creationId xmlns:p14="http://schemas.microsoft.com/office/powerpoint/2010/main" val="13614559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0004049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B1C2C754-B73F-4608-6D86-4BC642B07BD8}"/>
              </a:ext>
            </a:extLst>
          </p:cNvPr>
          <p:cNvSpPr>
            <a:spLocks noGrp="1"/>
          </p:cNvSpPr>
          <p:nvPr>
            <p:ph type="dt" sz="half" idx="2"/>
          </p:nvPr>
        </p:nvSpPr>
        <p:spPr>
          <a:xfrm>
            <a:off x="1525958" y="6374761"/>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dirty="0"/>
          </a:p>
        </p:txBody>
      </p:sp>
      <p:sp>
        <p:nvSpPr>
          <p:cNvPr id="3" name="Footer Placeholder 4">
            <a:extLst>
              <a:ext uri="{FF2B5EF4-FFF2-40B4-BE49-F238E27FC236}">
                <a16:creationId xmlns:a16="http://schemas.microsoft.com/office/drawing/2014/main" id="{3D0E9214-DA56-0F4E-595C-28C02870C815}"/>
              </a:ext>
            </a:extLst>
          </p:cNvPr>
          <p:cNvSpPr>
            <a:spLocks noGrp="1"/>
          </p:cNvSpPr>
          <p:nvPr>
            <p:ph type="ftr" sz="quarter" idx="3"/>
          </p:nvPr>
        </p:nvSpPr>
        <p:spPr>
          <a:xfrm>
            <a:off x="4382478" y="6374761"/>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7th ICFA BD Mini Workshop: Space Charge 2026: Benchmarking PTC-PyORBIT</a:t>
            </a:r>
            <a:endParaRPr lang="en-GB" dirty="0"/>
          </a:p>
        </p:txBody>
      </p:sp>
      <p:sp>
        <p:nvSpPr>
          <p:cNvPr id="4" name="Slide Number Placeholder 5">
            <a:extLst>
              <a:ext uri="{FF2B5EF4-FFF2-40B4-BE49-F238E27FC236}">
                <a16:creationId xmlns:a16="http://schemas.microsoft.com/office/drawing/2014/main" id="{70CEA586-9394-1E50-2707-B2854E8F0514}"/>
              </a:ext>
            </a:extLst>
          </p:cNvPr>
          <p:cNvSpPr>
            <a:spLocks noGrp="1"/>
          </p:cNvSpPr>
          <p:nvPr>
            <p:ph type="sldNum" sz="quarter" idx="4"/>
          </p:nvPr>
        </p:nvSpPr>
        <p:spPr>
          <a:xfrm>
            <a:off x="9183396" y="637476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4601B8E-4C5D-4D9E-8821-9696CA0E0E3F}" type="slidenum">
              <a:rPr lang="en-GB" smtClean="0"/>
              <a:pPr/>
              <a:t>‹#›</a:t>
            </a:fld>
            <a:endParaRPr lang="en-GB"/>
          </a:p>
        </p:txBody>
      </p:sp>
    </p:spTree>
    <p:extLst>
      <p:ext uri="{BB962C8B-B14F-4D97-AF65-F5344CB8AC3E}">
        <p14:creationId xmlns:p14="http://schemas.microsoft.com/office/powerpoint/2010/main" val="5967808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ing, text, image">
    <p:spTree>
      <p:nvGrpSpPr>
        <p:cNvPr id="1" name=""/>
        <p:cNvGrpSpPr/>
        <p:nvPr/>
      </p:nvGrpSpPr>
      <p:grpSpPr>
        <a:xfrm>
          <a:off x="0" y="0"/>
          <a:ext cx="0" cy="0"/>
          <a:chOff x="0" y="0"/>
          <a:chExt cx="0" cy="0"/>
        </a:xfrm>
      </p:grpSpPr>
      <p:sp>
        <p:nvSpPr>
          <p:cNvPr id="5" name="Title Placeholder 8">
            <a:extLst>
              <a:ext uri="{FF2B5EF4-FFF2-40B4-BE49-F238E27FC236}">
                <a16:creationId xmlns:a16="http://schemas.microsoft.com/office/drawing/2014/main" id="{BCE196B2-446B-C638-E24B-42F7A659B1DC}"/>
              </a:ext>
            </a:extLst>
          </p:cNvPr>
          <p:cNvSpPr>
            <a:spLocks noGrp="1"/>
          </p:cNvSpPr>
          <p:nvPr>
            <p:ph type="title" hasCustomPrompt="1"/>
          </p:nvPr>
        </p:nvSpPr>
        <p:spPr>
          <a:xfrm>
            <a:off x="266700" y="365125"/>
            <a:ext cx="5829300" cy="574675"/>
          </a:xfrm>
          <a:prstGeom prst="rect">
            <a:avLst/>
          </a:prstGeom>
        </p:spPr>
        <p:txBody>
          <a:bodyPr vert="horz" lIns="91440" tIns="45720" rIns="91440" bIns="45720" rtlCol="0" anchor="t" anchorCtr="0">
            <a:normAutofit/>
          </a:bodyPr>
          <a:lstStyle>
            <a:lvl1pPr>
              <a:defRPr/>
            </a:lvl1pPr>
          </a:lstStyle>
          <a:p>
            <a:r>
              <a:rPr lang="en-US" dirty="0"/>
              <a:t>Click to edit title</a:t>
            </a:r>
            <a:endParaRPr lang="en-GB" dirty="0"/>
          </a:p>
        </p:txBody>
      </p:sp>
      <p:sp>
        <p:nvSpPr>
          <p:cNvPr id="6" name="Picture Placeholder 8">
            <a:extLst>
              <a:ext uri="{FF2B5EF4-FFF2-40B4-BE49-F238E27FC236}">
                <a16:creationId xmlns:a16="http://schemas.microsoft.com/office/drawing/2014/main" id="{9E2D15B4-3C1F-6E32-114C-0E3C063437E2}"/>
              </a:ext>
            </a:extLst>
          </p:cNvPr>
          <p:cNvSpPr>
            <a:spLocks noGrp="1"/>
          </p:cNvSpPr>
          <p:nvPr>
            <p:ph type="pic" sz="quarter" idx="10"/>
          </p:nvPr>
        </p:nvSpPr>
        <p:spPr>
          <a:xfrm>
            <a:off x="6388100" y="1304922"/>
            <a:ext cx="4025900" cy="4351339"/>
          </a:xfrm>
        </p:spPr>
        <p:txBody>
          <a:bodyPr/>
          <a:lstStyle/>
          <a:p>
            <a:endParaRPr lang="en-GB"/>
          </a:p>
        </p:txBody>
      </p:sp>
      <p:sp>
        <p:nvSpPr>
          <p:cNvPr id="7" name="Text Placeholder 9">
            <a:extLst>
              <a:ext uri="{FF2B5EF4-FFF2-40B4-BE49-F238E27FC236}">
                <a16:creationId xmlns:a16="http://schemas.microsoft.com/office/drawing/2014/main" id="{6D58FB62-6305-D775-94D1-00380F2AC31D}"/>
              </a:ext>
            </a:extLst>
          </p:cNvPr>
          <p:cNvSpPr>
            <a:spLocks noGrp="1"/>
          </p:cNvSpPr>
          <p:nvPr>
            <p:ph idx="1"/>
          </p:nvPr>
        </p:nvSpPr>
        <p:spPr>
          <a:xfrm>
            <a:off x="266700" y="1304925"/>
            <a:ext cx="5829300" cy="4351338"/>
          </a:xfrm>
          <a:prstGeom prst="rect">
            <a:avLst/>
          </a:prstGeom>
        </p:spPr>
        <p:txBody>
          <a:bodyPr vert="horz" lIns="91440" tIns="45720" rIns="91440" bIns="45720" rtlCol="0">
            <a:normAutofit/>
          </a:bodyPr>
          <a:lstStyle/>
          <a:p>
            <a:pPr lvl="0"/>
            <a:r>
              <a:rPr lang="en-US" dirty="0"/>
              <a:t>Click to edit body text</a:t>
            </a:r>
          </a:p>
        </p:txBody>
      </p:sp>
      <p:sp>
        <p:nvSpPr>
          <p:cNvPr id="2" name="Date Placeholder 3">
            <a:extLst>
              <a:ext uri="{FF2B5EF4-FFF2-40B4-BE49-F238E27FC236}">
                <a16:creationId xmlns:a16="http://schemas.microsoft.com/office/drawing/2014/main" id="{BE29CF65-063E-145D-8823-0020F4CF7C2C}"/>
              </a:ext>
            </a:extLst>
          </p:cNvPr>
          <p:cNvSpPr>
            <a:spLocks noGrp="1"/>
          </p:cNvSpPr>
          <p:nvPr>
            <p:ph type="dt" sz="half" idx="2"/>
          </p:nvPr>
        </p:nvSpPr>
        <p:spPr>
          <a:xfrm>
            <a:off x="1525958" y="6374761"/>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dirty="0"/>
          </a:p>
        </p:txBody>
      </p:sp>
      <p:sp>
        <p:nvSpPr>
          <p:cNvPr id="3" name="Footer Placeholder 4">
            <a:extLst>
              <a:ext uri="{FF2B5EF4-FFF2-40B4-BE49-F238E27FC236}">
                <a16:creationId xmlns:a16="http://schemas.microsoft.com/office/drawing/2014/main" id="{CFE07BDD-D68F-F875-430C-C053DC375E8A}"/>
              </a:ext>
            </a:extLst>
          </p:cNvPr>
          <p:cNvSpPr>
            <a:spLocks noGrp="1"/>
          </p:cNvSpPr>
          <p:nvPr>
            <p:ph type="ftr" sz="quarter" idx="3"/>
          </p:nvPr>
        </p:nvSpPr>
        <p:spPr>
          <a:xfrm>
            <a:off x="4382478" y="6374761"/>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7th ICFA BD Mini Workshop: Space Charge 2026: Benchmarking PTC-PyORBIT</a:t>
            </a:r>
            <a:endParaRPr lang="en-GB" dirty="0"/>
          </a:p>
        </p:txBody>
      </p:sp>
      <p:sp>
        <p:nvSpPr>
          <p:cNvPr id="4" name="Slide Number Placeholder 5">
            <a:extLst>
              <a:ext uri="{FF2B5EF4-FFF2-40B4-BE49-F238E27FC236}">
                <a16:creationId xmlns:a16="http://schemas.microsoft.com/office/drawing/2014/main" id="{08D13334-7635-8C97-DC48-DDE63B2C66F0}"/>
              </a:ext>
            </a:extLst>
          </p:cNvPr>
          <p:cNvSpPr>
            <a:spLocks noGrp="1"/>
          </p:cNvSpPr>
          <p:nvPr>
            <p:ph type="sldNum" sz="quarter" idx="4"/>
          </p:nvPr>
        </p:nvSpPr>
        <p:spPr>
          <a:xfrm>
            <a:off x="9183396" y="637476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4601B8E-4C5D-4D9E-8821-9696CA0E0E3F}" type="slidenum">
              <a:rPr lang="en-GB" smtClean="0"/>
              <a:pPr/>
              <a:t>‹#›</a:t>
            </a:fld>
            <a:endParaRPr lang="en-GB"/>
          </a:p>
        </p:txBody>
      </p:sp>
    </p:spTree>
    <p:extLst>
      <p:ext uri="{BB962C8B-B14F-4D97-AF65-F5344CB8AC3E}">
        <p14:creationId xmlns:p14="http://schemas.microsoft.com/office/powerpoint/2010/main" val="16759497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Heading, text, three images">
    <p:spTree>
      <p:nvGrpSpPr>
        <p:cNvPr id="1" name=""/>
        <p:cNvGrpSpPr/>
        <p:nvPr/>
      </p:nvGrpSpPr>
      <p:grpSpPr>
        <a:xfrm>
          <a:off x="0" y="0"/>
          <a:ext cx="0" cy="0"/>
          <a:chOff x="0" y="0"/>
          <a:chExt cx="0" cy="0"/>
        </a:xfrm>
      </p:grpSpPr>
      <p:sp>
        <p:nvSpPr>
          <p:cNvPr id="5" name="Title Placeholder 8">
            <a:extLst>
              <a:ext uri="{FF2B5EF4-FFF2-40B4-BE49-F238E27FC236}">
                <a16:creationId xmlns:a16="http://schemas.microsoft.com/office/drawing/2014/main" id="{BCE196B2-446B-C638-E24B-42F7A659B1DC}"/>
              </a:ext>
            </a:extLst>
          </p:cNvPr>
          <p:cNvSpPr>
            <a:spLocks noGrp="1"/>
          </p:cNvSpPr>
          <p:nvPr>
            <p:ph type="title" hasCustomPrompt="1"/>
          </p:nvPr>
        </p:nvSpPr>
        <p:spPr>
          <a:xfrm>
            <a:off x="266700" y="365125"/>
            <a:ext cx="5829300" cy="574675"/>
          </a:xfrm>
          <a:prstGeom prst="rect">
            <a:avLst/>
          </a:prstGeom>
        </p:spPr>
        <p:txBody>
          <a:bodyPr vert="horz" lIns="91440" tIns="45720" rIns="91440" bIns="45720" rtlCol="0" anchor="t" anchorCtr="0">
            <a:normAutofit/>
          </a:bodyPr>
          <a:lstStyle>
            <a:lvl1pPr>
              <a:defRPr/>
            </a:lvl1pPr>
          </a:lstStyle>
          <a:p>
            <a:r>
              <a:rPr lang="en-US" dirty="0"/>
              <a:t>Click to edit title</a:t>
            </a:r>
            <a:endParaRPr lang="en-GB" dirty="0"/>
          </a:p>
        </p:txBody>
      </p:sp>
      <p:sp>
        <p:nvSpPr>
          <p:cNvPr id="6" name="Picture Placeholder 8">
            <a:extLst>
              <a:ext uri="{FF2B5EF4-FFF2-40B4-BE49-F238E27FC236}">
                <a16:creationId xmlns:a16="http://schemas.microsoft.com/office/drawing/2014/main" id="{9E2D15B4-3C1F-6E32-114C-0E3C063437E2}"/>
              </a:ext>
            </a:extLst>
          </p:cNvPr>
          <p:cNvSpPr>
            <a:spLocks noGrp="1"/>
          </p:cNvSpPr>
          <p:nvPr>
            <p:ph type="pic" sz="quarter" idx="10"/>
          </p:nvPr>
        </p:nvSpPr>
        <p:spPr>
          <a:xfrm>
            <a:off x="7289801" y="2286000"/>
            <a:ext cx="3201066" cy="3213102"/>
          </a:xfrm>
        </p:spPr>
        <p:txBody>
          <a:bodyPr/>
          <a:lstStyle/>
          <a:p>
            <a:endParaRPr lang="en-GB"/>
          </a:p>
        </p:txBody>
      </p:sp>
      <p:sp>
        <p:nvSpPr>
          <p:cNvPr id="2" name="Picture Placeholder 8">
            <a:extLst>
              <a:ext uri="{FF2B5EF4-FFF2-40B4-BE49-F238E27FC236}">
                <a16:creationId xmlns:a16="http://schemas.microsoft.com/office/drawing/2014/main" id="{39A72C94-07DD-E2CA-345A-A35125CE44A6}"/>
              </a:ext>
            </a:extLst>
          </p:cNvPr>
          <p:cNvSpPr>
            <a:spLocks noGrp="1"/>
          </p:cNvSpPr>
          <p:nvPr>
            <p:ph type="pic" sz="quarter" idx="11"/>
          </p:nvPr>
        </p:nvSpPr>
        <p:spPr>
          <a:xfrm>
            <a:off x="266701" y="2286000"/>
            <a:ext cx="3201066" cy="3213102"/>
          </a:xfrm>
        </p:spPr>
        <p:txBody>
          <a:bodyPr/>
          <a:lstStyle/>
          <a:p>
            <a:endParaRPr lang="en-GB"/>
          </a:p>
        </p:txBody>
      </p:sp>
      <p:sp>
        <p:nvSpPr>
          <p:cNvPr id="3" name="Picture Placeholder 8">
            <a:extLst>
              <a:ext uri="{FF2B5EF4-FFF2-40B4-BE49-F238E27FC236}">
                <a16:creationId xmlns:a16="http://schemas.microsoft.com/office/drawing/2014/main" id="{1BFA7CDF-E186-FDDF-CF2E-0B3F10DB84DD}"/>
              </a:ext>
            </a:extLst>
          </p:cNvPr>
          <p:cNvSpPr>
            <a:spLocks noGrp="1"/>
          </p:cNvSpPr>
          <p:nvPr>
            <p:ph type="pic" sz="quarter" idx="12"/>
          </p:nvPr>
        </p:nvSpPr>
        <p:spPr>
          <a:xfrm>
            <a:off x="3778251" y="2286000"/>
            <a:ext cx="3201066" cy="3213102"/>
          </a:xfrm>
        </p:spPr>
        <p:txBody>
          <a:bodyPr/>
          <a:lstStyle/>
          <a:p>
            <a:endParaRPr lang="en-GB"/>
          </a:p>
        </p:txBody>
      </p:sp>
      <p:sp>
        <p:nvSpPr>
          <p:cNvPr id="8" name="Text Placeholder 7">
            <a:extLst>
              <a:ext uri="{FF2B5EF4-FFF2-40B4-BE49-F238E27FC236}">
                <a16:creationId xmlns:a16="http://schemas.microsoft.com/office/drawing/2014/main" id="{4A93167B-5805-9EBB-6E54-360D545AFA15}"/>
              </a:ext>
            </a:extLst>
          </p:cNvPr>
          <p:cNvSpPr>
            <a:spLocks noGrp="1"/>
          </p:cNvSpPr>
          <p:nvPr>
            <p:ph type="body" sz="quarter" idx="13" hasCustomPrompt="1"/>
          </p:nvPr>
        </p:nvSpPr>
        <p:spPr>
          <a:xfrm>
            <a:off x="266700" y="1117600"/>
            <a:ext cx="10223500" cy="838200"/>
          </a:xfrm>
        </p:spPr>
        <p:txBody>
          <a:bodyPr/>
          <a:lstStyle>
            <a:lvl1pPr>
              <a:defRPr/>
            </a:lvl1pPr>
          </a:lstStyle>
          <a:p>
            <a:pPr lvl="0"/>
            <a:r>
              <a:rPr lang="en-US" dirty="0"/>
              <a:t>Click to edit body text</a:t>
            </a:r>
          </a:p>
        </p:txBody>
      </p:sp>
      <p:sp>
        <p:nvSpPr>
          <p:cNvPr id="4" name="Date Placeholder 3">
            <a:extLst>
              <a:ext uri="{FF2B5EF4-FFF2-40B4-BE49-F238E27FC236}">
                <a16:creationId xmlns:a16="http://schemas.microsoft.com/office/drawing/2014/main" id="{BEB7CD9F-DAFB-3587-2816-74212877CEA5}"/>
              </a:ext>
            </a:extLst>
          </p:cNvPr>
          <p:cNvSpPr>
            <a:spLocks noGrp="1"/>
          </p:cNvSpPr>
          <p:nvPr>
            <p:ph type="dt" sz="half" idx="2"/>
          </p:nvPr>
        </p:nvSpPr>
        <p:spPr>
          <a:xfrm>
            <a:off x="1525958" y="6374761"/>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dirty="0"/>
          </a:p>
        </p:txBody>
      </p:sp>
      <p:sp>
        <p:nvSpPr>
          <p:cNvPr id="7" name="Footer Placeholder 4">
            <a:extLst>
              <a:ext uri="{FF2B5EF4-FFF2-40B4-BE49-F238E27FC236}">
                <a16:creationId xmlns:a16="http://schemas.microsoft.com/office/drawing/2014/main" id="{0EED319A-A21C-ECA8-6F0B-349FEE5EEAC2}"/>
              </a:ext>
            </a:extLst>
          </p:cNvPr>
          <p:cNvSpPr>
            <a:spLocks noGrp="1"/>
          </p:cNvSpPr>
          <p:nvPr>
            <p:ph type="ftr" sz="quarter" idx="3"/>
          </p:nvPr>
        </p:nvSpPr>
        <p:spPr>
          <a:xfrm>
            <a:off x="4382478" y="6374761"/>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7th ICFA BD Mini Workshop: Space Charge 2026: Benchmarking PTC-PyORBIT</a:t>
            </a:r>
            <a:endParaRPr lang="en-GB" dirty="0"/>
          </a:p>
        </p:txBody>
      </p:sp>
      <p:sp>
        <p:nvSpPr>
          <p:cNvPr id="9" name="Slide Number Placeholder 5">
            <a:extLst>
              <a:ext uri="{FF2B5EF4-FFF2-40B4-BE49-F238E27FC236}">
                <a16:creationId xmlns:a16="http://schemas.microsoft.com/office/drawing/2014/main" id="{BFA9AAEB-FDAB-F257-527A-A3D6479BBA22}"/>
              </a:ext>
            </a:extLst>
          </p:cNvPr>
          <p:cNvSpPr>
            <a:spLocks noGrp="1"/>
          </p:cNvSpPr>
          <p:nvPr>
            <p:ph type="sldNum" sz="quarter" idx="4"/>
          </p:nvPr>
        </p:nvSpPr>
        <p:spPr>
          <a:xfrm>
            <a:off x="9183396" y="637476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4601B8E-4C5D-4D9E-8821-9696CA0E0E3F}" type="slidenum">
              <a:rPr lang="en-GB" smtClean="0"/>
              <a:pPr/>
              <a:t>‹#›</a:t>
            </a:fld>
            <a:endParaRPr lang="en-GB"/>
          </a:p>
        </p:txBody>
      </p:sp>
    </p:spTree>
    <p:extLst>
      <p:ext uri="{BB962C8B-B14F-4D97-AF65-F5344CB8AC3E}">
        <p14:creationId xmlns:p14="http://schemas.microsoft.com/office/powerpoint/2010/main" val="36236092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Heading, text">
    <p:spTree>
      <p:nvGrpSpPr>
        <p:cNvPr id="1" name=""/>
        <p:cNvGrpSpPr/>
        <p:nvPr/>
      </p:nvGrpSpPr>
      <p:grpSpPr>
        <a:xfrm>
          <a:off x="0" y="0"/>
          <a:ext cx="0" cy="0"/>
          <a:chOff x="0" y="0"/>
          <a:chExt cx="0" cy="0"/>
        </a:xfrm>
      </p:grpSpPr>
      <p:sp>
        <p:nvSpPr>
          <p:cNvPr id="6" name="Title Placeholder 8">
            <a:extLst>
              <a:ext uri="{FF2B5EF4-FFF2-40B4-BE49-F238E27FC236}">
                <a16:creationId xmlns:a16="http://schemas.microsoft.com/office/drawing/2014/main" id="{3BF16C2F-A1C7-9D4A-331C-5D46DAAB20BB}"/>
              </a:ext>
            </a:extLst>
          </p:cNvPr>
          <p:cNvSpPr>
            <a:spLocks noGrp="1"/>
          </p:cNvSpPr>
          <p:nvPr>
            <p:ph type="title" hasCustomPrompt="1"/>
          </p:nvPr>
        </p:nvSpPr>
        <p:spPr>
          <a:xfrm>
            <a:off x="266700" y="365125"/>
            <a:ext cx="6324600" cy="574675"/>
          </a:xfrm>
          <a:prstGeom prst="rect">
            <a:avLst/>
          </a:prstGeom>
        </p:spPr>
        <p:txBody>
          <a:bodyPr vert="horz" lIns="91440" tIns="45720" rIns="91440" bIns="45720" rtlCol="0" anchor="t" anchorCtr="0">
            <a:normAutofit/>
          </a:bodyPr>
          <a:lstStyle>
            <a:lvl1pPr>
              <a:defRPr/>
            </a:lvl1pPr>
          </a:lstStyle>
          <a:p>
            <a:r>
              <a:rPr lang="en-US" dirty="0"/>
              <a:t>Click to edit title</a:t>
            </a:r>
            <a:endParaRPr lang="en-GB" dirty="0"/>
          </a:p>
        </p:txBody>
      </p:sp>
      <p:sp>
        <p:nvSpPr>
          <p:cNvPr id="4" name="Text Placeholder 9">
            <a:extLst>
              <a:ext uri="{FF2B5EF4-FFF2-40B4-BE49-F238E27FC236}">
                <a16:creationId xmlns:a16="http://schemas.microsoft.com/office/drawing/2014/main" id="{D3A8A21F-2C7D-3EED-D3DE-935B34DCFB6C}"/>
              </a:ext>
            </a:extLst>
          </p:cNvPr>
          <p:cNvSpPr>
            <a:spLocks noGrp="1"/>
          </p:cNvSpPr>
          <p:nvPr>
            <p:ph idx="1"/>
          </p:nvPr>
        </p:nvSpPr>
        <p:spPr>
          <a:xfrm>
            <a:off x="266700" y="1304925"/>
            <a:ext cx="10261600" cy="4351338"/>
          </a:xfrm>
          <a:prstGeom prst="rect">
            <a:avLst/>
          </a:prstGeom>
        </p:spPr>
        <p:txBody>
          <a:bodyPr vert="horz" lIns="91440" tIns="45720" rIns="91440" bIns="45720" rtlCol="0">
            <a:normAutofit/>
          </a:bodyPr>
          <a:lstStyle/>
          <a:p>
            <a:pPr lvl="0"/>
            <a:r>
              <a:rPr lang="en-US"/>
              <a:t>Click to edit body text</a:t>
            </a:r>
          </a:p>
        </p:txBody>
      </p:sp>
      <p:sp>
        <p:nvSpPr>
          <p:cNvPr id="2" name="Date Placeholder 3">
            <a:extLst>
              <a:ext uri="{FF2B5EF4-FFF2-40B4-BE49-F238E27FC236}">
                <a16:creationId xmlns:a16="http://schemas.microsoft.com/office/drawing/2014/main" id="{CDCEA49D-07A5-6C98-9A64-74728B2E7CCD}"/>
              </a:ext>
            </a:extLst>
          </p:cNvPr>
          <p:cNvSpPr>
            <a:spLocks noGrp="1"/>
          </p:cNvSpPr>
          <p:nvPr>
            <p:ph type="dt" sz="half" idx="2"/>
          </p:nvPr>
        </p:nvSpPr>
        <p:spPr>
          <a:xfrm>
            <a:off x="1525958" y="6374761"/>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dirty="0"/>
          </a:p>
        </p:txBody>
      </p:sp>
      <p:sp>
        <p:nvSpPr>
          <p:cNvPr id="3" name="Footer Placeholder 4">
            <a:extLst>
              <a:ext uri="{FF2B5EF4-FFF2-40B4-BE49-F238E27FC236}">
                <a16:creationId xmlns:a16="http://schemas.microsoft.com/office/drawing/2014/main" id="{4D3B94F4-C4F2-FF82-0EFE-F3E71591DBFA}"/>
              </a:ext>
            </a:extLst>
          </p:cNvPr>
          <p:cNvSpPr>
            <a:spLocks noGrp="1"/>
          </p:cNvSpPr>
          <p:nvPr>
            <p:ph type="ftr" sz="quarter" idx="3"/>
          </p:nvPr>
        </p:nvSpPr>
        <p:spPr>
          <a:xfrm>
            <a:off x="4382478" y="6374761"/>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7th ICFA BD Mini Workshop: Space Charge 2026: Benchmarking PTC-PyORBIT</a:t>
            </a:r>
            <a:endParaRPr lang="en-GB" dirty="0"/>
          </a:p>
        </p:txBody>
      </p:sp>
      <p:sp>
        <p:nvSpPr>
          <p:cNvPr id="5" name="Slide Number Placeholder 5">
            <a:extLst>
              <a:ext uri="{FF2B5EF4-FFF2-40B4-BE49-F238E27FC236}">
                <a16:creationId xmlns:a16="http://schemas.microsoft.com/office/drawing/2014/main" id="{70923CA4-A2C6-CBF0-8B68-B0A9FB13A61F}"/>
              </a:ext>
            </a:extLst>
          </p:cNvPr>
          <p:cNvSpPr>
            <a:spLocks noGrp="1"/>
          </p:cNvSpPr>
          <p:nvPr>
            <p:ph type="sldNum" sz="quarter" idx="4"/>
          </p:nvPr>
        </p:nvSpPr>
        <p:spPr>
          <a:xfrm>
            <a:off x="9183396" y="637476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4601B8E-4C5D-4D9E-8821-9696CA0E0E3F}" type="slidenum">
              <a:rPr lang="en-GB" smtClean="0"/>
              <a:pPr/>
              <a:t>‹#›</a:t>
            </a:fld>
            <a:endParaRPr lang="en-GB"/>
          </a:p>
        </p:txBody>
      </p:sp>
    </p:spTree>
    <p:extLst>
      <p:ext uri="{BB962C8B-B14F-4D97-AF65-F5344CB8AC3E}">
        <p14:creationId xmlns:p14="http://schemas.microsoft.com/office/powerpoint/2010/main" val="17478153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25D46A-4F53-F706-E005-3B7F94B067AB}"/>
              </a:ext>
            </a:extLst>
          </p:cNvPr>
          <p:cNvSpPr>
            <a:spLocks noGrp="1"/>
          </p:cNvSpPr>
          <p:nvPr>
            <p:ph type="ctrTitle" hasCustomPrompt="1"/>
          </p:nvPr>
        </p:nvSpPr>
        <p:spPr>
          <a:xfrm>
            <a:off x="203200" y="2557461"/>
            <a:ext cx="9144000" cy="1138240"/>
          </a:xfrm>
        </p:spPr>
        <p:txBody>
          <a:bodyPr anchor="t" anchorCtr="0">
            <a:normAutofit/>
          </a:bodyPr>
          <a:lstStyle>
            <a:lvl1pPr algn="l">
              <a:defRPr sz="3600" b="0">
                <a:latin typeface="+mj-lt"/>
              </a:defRPr>
            </a:lvl1pPr>
          </a:lstStyle>
          <a:p>
            <a:r>
              <a:rPr lang="en-US" dirty="0"/>
              <a:t>Click to edit title</a:t>
            </a:r>
            <a:endParaRPr lang="en-GB" dirty="0"/>
          </a:p>
        </p:txBody>
      </p:sp>
      <p:sp>
        <p:nvSpPr>
          <p:cNvPr id="3" name="Subtitle 2">
            <a:extLst>
              <a:ext uri="{FF2B5EF4-FFF2-40B4-BE49-F238E27FC236}">
                <a16:creationId xmlns:a16="http://schemas.microsoft.com/office/drawing/2014/main" id="{52C7060A-4567-A74A-3AF0-E66CB6AC3343}"/>
              </a:ext>
            </a:extLst>
          </p:cNvPr>
          <p:cNvSpPr>
            <a:spLocks noGrp="1"/>
          </p:cNvSpPr>
          <p:nvPr>
            <p:ph type="subTitle" idx="1" hasCustomPrompt="1"/>
          </p:nvPr>
        </p:nvSpPr>
        <p:spPr>
          <a:xfrm>
            <a:off x="203200" y="3929062"/>
            <a:ext cx="9144000" cy="431349"/>
          </a:xfrm>
          <a:prstGeom prst="rect">
            <a:avLst/>
          </a:prstGeo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speaker name</a:t>
            </a:r>
            <a:endParaRPr lang="en-GB" dirty="0"/>
          </a:p>
        </p:txBody>
      </p:sp>
      <p:sp>
        <p:nvSpPr>
          <p:cNvPr id="14" name="Text Placeholder 13">
            <a:extLst>
              <a:ext uri="{FF2B5EF4-FFF2-40B4-BE49-F238E27FC236}">
                <a16:creationId xmlns:a16="http://schemas.microsoft.com/office/drawing/2014/main" id="{77C9208F-2B17-BF13-15F3-C2942141E562}"/>
              </a:ext>
            </a:extLst>
          </p:cNvPr>
          <p:cNvSpPr>
            <a:spLocks noGrp="1"/>
          </p:cNvSpPr>
          <p:nvPr>
            <p:ph type="body" sz="quarter" idx="10" hasCustomPrompt="1"/>
          </p:nvPr>
        </p:nvSpPr>
        <p:spPr>
          <a:xfrm>
            <a:off x="203200" y="4610100"/>
            <a:ext cx="8648700" cy="263975"/>
          </a:xfrm>
        </p:spPr>
        <p:txBody>
          <a:bodyPr>
            <a:normAutofit/>
          </a:bodyPr>
          <a:lstStyle>
            <a:lvl1pPr marL="0" indent="0">
              <a:buNone/>
              <a:defRPr sz="1600">
                <a:solidFill>
                  <a:schemeClr val="tx2"/>
                </a:solidFill>
                <a:latin typeface="+mn-lt"/>
              </a:defRPr>
            </a:lvl1pPr>
            <a:lvl3pPr marL="914400" indent="0">
              <a:buNone/>
              <a:defRPr/>
            </a:lvl3pPr>
          </a:lstStyle>
          <a:p>
            <a:pPr lvl="0"/>
            <a:r>
              <a:rPr lang="en-US" dirty="0"/>
              <a:t>Click to edit location </a:t>
            </a:r>
          </a:p>
        </p:txBody>
      </p:sp>
      <p:sp>
        <p:nvSpPr>
          <p:cNvPr id="18" name="Text Placeholder 13">
            <a:extLst>
              <a:ext uri="{FF2B5EF4-FFF2-40B4-BE49-F238E27FC236}">
                <a16:creationId xmlns:a16="http://schemas.microsoft.com/office/drawing/2014/main" id="{633D74CF-0634-649D-508B-5F74DC1A060D}"/>
              </a:ext>
            </a:extLst>
          </p:cNvPr>
          <p:cNvSpPr>
            <a:spLocks noGrp="1"/>
          </p:cNvSpPr>
          <p:nvPr>
            <p:ph type="body" sz="quarter" idx="11" hasCustomPrompt="1"/>
          </p:nvPr>
        </p:nvSpPr>
        <p:spPr>
          <a:xfrm>
            <a:off x="203200" y="4930325"/>
            <a:ext cx="8648700" cy="263975"/>
          </a:xfrm>
        </p:spPr>
        <p:txBody>
          <a:bodyPr>
            <a:normAutofit/>
          </a:bodyPr>
          <a:lstStyle>
            <a:lvl1pPr marL="0" indent="0">
              <a:buNone/>
              <a:defRPr sz="1600">
                <a:solidFill>
                  <a:schemeClr val="tx2"/>
                </a:solidFill>
                <a:latin typeface="+mn-lt"/>
              </a:defRPr>
            </a:lvl1pPr>
            <a:lvl3pPr marL="914400" indent="0">
              <a:buNone/>
              <a:defRPr/>
            </a:lvl3pPr>
          </a:lstStyle>
          <a:p>
            <a:pPr lvl="0"/>
            <a:r>
              <a:rPr lang="en-US" dirty="0"/>
              <a:t>Click to edit date </a:t>
            </a:r>
          </a:p>
        </p:txBody>
      </p:sp>
      <p:sp>
        <p:nvSpPr>
          <p:cNvPr id="4" name="Date Placeholder 3">
            <a:extLst>
              <a:ext uri="{FF2B5EF4-FFF2-40B4-BE49-F238E27FC236}">
                <a16:creationId xmlns:a16="http://schemas.microsoft.com/office/drawing/2014/main" id="{7DE226DE-FB12-5F8E-BF77-95DEF4A79BAD}"/>
              </a:ext>
            </a:extLst>
          </p:cNvPr>
          <p:cNvSpPr>
            <a:spLocks noGrp="1"/>
          </p:cNvSpPr>
          <p:nvPr>
            <p:ph type="dt" sz="half" idx="2"/>
          </p:nvPr>
        </p:nvSpPr>
        <p:spPr>
          <a:xfrm>
            <a:off x="1525958" y="6374761"/>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dirty="0"/>
          </a:p>
        </p:txBody>
      </p:sp>
      <p:sp>
        <p:nvSpPr>
          <p:cNvPr id="5" name="Footer Placeholder 4">
            <a:extLst>
              <a:ext uri="{FF2B5EF4-FFF2-40B4-BE49-F238E27FC236}">
                <a16:creationId xmlns:a16="http://schemas.microsoft.com/office/drawing/2014/main" id="{1C88E949-107F-0C10-3A65-255FD7CF9D27}"/>
              </a:ext>
            </a:extLst>
          </p:cNvPr>
          <p:cNvSpPr>
            <a:spLocks noGrp="1"/>
          </p:cNvSpPr>
          <p:nvPr>
            <p:ph type="ftr" sz="quarter" idx="3"/>
          </p:nvPr>
        </p:nvSpPr>
        <p:spPr>
          <a:xfrm>
            <a:off x="4382478" y="6374761"/>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7th ICFA BD Mini Workshop: Space Charge 2026: Benchmarking PTC-PyORBIT</a:t>
            </a:r>
            <a:endParaRPr lang="en-GB" dirty="0"/>
          </a:p>
        </p:txBody>
      </p:sp>
      <p:sp>
        <p:nvSpPr>
          <p:cNvPr id="6" name="Slide Number Placeholder 5">
            <a:extLst>
              <a:ext uri="{FF2B5EF4-FFF2-40B4-BE49-F238E27FC236}">
                <a16:creationId xmlns:a16="http://schemas.microsoft.com/office/drawing/2014/main" id="{918C43D3-0B66-02D6-89C2-8779DE78FD44}"/>
              </a:ext>
            </a:extLst>
          </p:cNvPr>
          <p:cNvSpPr>
            <a:spLocks noGrp="1"/>
          </p:cNvSpPr>
          <p:nvPr>
            <p:ph type="sldNum" sz="quarter" idx="4"/>
          </p:nvPr>
        </p:nvSpPr>
        <p:spPr>
          <a:xfrm>
            <a:off x="9183396" y="637476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4601B8E-4C5D-4D9E-8821-9696CA0E0E3F}" type="slidenum">
              <a:rPr lang="en-GB" smtClean="0"/>
              <a:pPr/>
              <a:t>‹#›</a:t>
            </a:fld>
            <a:endParaRPr lang="en-GB"/>
          </a:p>
        </p:txBody>
      </p:sp>
    </p:spTree>
    <p:extLst>
      <p:ext uri="{BB962C8B-B14F-4D97-AF65-F5344CB8AC3E}">
        <p14:creationId xmlns:p14="http://schemas.microsoft.com/office/powerpoint/2010/main" val="39100291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8B4CB8-F44D-BEE4-6DCA-1B2662AB0023}"/>
              </a:ext>
            </a:extLst>
          </p:cNvPr>
          <p:cNvSpPr>
            <a:spLocks noGrp="1"/>
          </p:cNvSpPr>
          <p:nvPr>
            <p:ph type="ctrTitle"/>
          </p:nvPr>
        </p:nvSpPr>
        <p:spPr>
          <a:xfrm>
            <a:off x="266699" y="1122363"/>
            <a:ext cx="11654683" cy="2387600"/>
          </a:xfrm>
          <a:prstGeom prst="rect">
            <a:avLst/>
          </a:prstGeom>
        </p:spPr>
        <p:txBody>
          <a:bodyPr anchor="b">
            <a:normAutofit/>
          </a:bodyPr>
          <a:lstStyle>
            <a:lvl1pPr algn="ctr">
              <a:defRPr sz="3600"/>
            </a:lvl1pPr>
          </a:lstStyle>
          <a:p>
            <a:r>
              <a:rPr lang="en-US" dirty="0"/>
              <a:t>Click to edit Master title style</a:t>
            </a:r>
            <a:endParaRPr lang="en-GB" dirty="0"/>
          </a:p>
        </p:txBody>
      </p:sp>
      <p:sp>
        <p:nvSpPr>
          <p:cNvPr id="3" name="Subtitle 2">
            <a:extLst>
              <a:ext uri="{FF2B5EF4-FFF2-40B4-BE49-F238E27FC236}">
                <a16:creationId xmlns:a16="http://schemas.microsoft.com/office/drawing/2014/main" id="{53BCF0F3-44B5-9EF2-3A88-E4424DDC8956}"/>
              </a:ext>
            </a:extLst>
          </p:cNvPr>
          <p:cNvSpPr>
            <a:spLocks noGrp="1"/>
          </p:cNvSpPr>
          <p:nvPr>
            <p:ph type="subTitle" idx="1"/>
          </p:nvPr>
        </p:nvSpPr>
        <p:spPr>
          <a:xfrm>
            <a:off x="266700" y="3602038"/>
            <a:ext cx="11654682"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
        <p:nvSpPr>
          <p:cNvPr id="9" name="Date Placeholder 3">
            <a:extLst>
              <a:ext uri="{FF2B5EF4-FFF2-40B4-BE49-F238E27FC236}">
                <a16:creationId xmlns:a16="http://schemas.microsoft.com/office/drawing/2014/main" id="{2F0F223F-0EDD-7F33-3240-9E6E26C4D6DE}"/>
              </a:ext>
            </a:extLst>
          </p:cNvPr>
          <p:cNvSpPr>
            <a:spLocks noGrp="1"/>
          </p:cNvSpPr>
          <p:nvPr>
            <p:ph type="dt" sz="half" idx="2"/>
          </p:nvPr>
        </p:nvSpPr>
        <p:spPr>
          <a:xfrm>
            <a:off x="1525958" y="6374761"/>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dirty="0"/>
          </a:p>
        </p:txBody>
      </p:sp>
      <p:sp>
        <p:nvSpPr>
          <p:cNvPr id="10" name="Footer Placeholder 4">
            <a:extLst>
              <a:ext uri="{FF2B5EF4-FFF2-40B4-BE49-F238E27FC236}">
                <a16:creationId xmlns:a16="http://schemas.microsoft.com/office/drawing/2014/main" id="{51BF6057-E83B-FBD2-47A0-3A436B244FF8}"/>
              </a:ext>
            </a:extLst>
          </p:cNvPr>
          <p:cNvSpPr>
            <a:spLocks noGrp="1"/>
          </p:cNvSpPr>
          <p:nvPr>
            <p:ph type="ftr" sz="quarter" idx="3"/>
          </p:nvPr>
        </p:nvSpPr>
        <p:spPr>
          <a:xfrm>
            <a:off x="4382478" y="6374761"/>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7th ICFA BD Mini Workshop: Space Charge 2026: Benchmarking PTC-PyORBIT</a:t>
            </a:r>
            <a:endParaRPr lang="en-GB" dirty="0"/>
          </a:p>
        </p:txBody>
      </p:sp>
      <p:sp>
        <p:nvSpPr>
          <p:cNvPr id="11" name="Slide Number Placeholder 5">
            <a:extLst>
              <a:ext uri="{FF2B5EF4-FFF2-40B4-BE49-F238E27FC236}">
                <a16:creationId xmlns:a16="http://schemas.microsoft.com/office/drawing/2014/main" id="{74E70A63-901B-CA07-C587-52FB9BB860F9}"/>
              </a:ext>
            </a:extLst>
          </p:cNvPr>
          <p:cNvSpPr>
            <a:spLocks noGrp="1"/>
          </p:cNvSpPr>
          <p:nvPr>
            <p:ph type="sldNum" sz="quarter" idx="4"/>
          </p:nvPr>
        </p:nvSpPr>
        <p:spPr>
          <a:xfrm>
            <a:off x="9183396" y="637476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4601B8E-4C5D-4D9E-8821-9696CA0E0E3F}" type="slidenum">
              <a:rPr lang="en-GB" smtClean="0"/>
              <a:pPr/>
              <a:t>‹#›</a:t>
            </a:fld>
            <a:endParaRPr lang="en-GB"/>
          </a:p>
        </p:txBody>
      </p:sp>
    </p:spTree>
    <p:extLst>
      <p:ext uri="{BB962C8B-B14F-4D97-AF65-F5344CB8AC3E}">
        <p14:creationId xmlns:p14="http://schemas.microsoft.com/office/powerpoint/2010/main" val="26522645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74E776-F347-2357-03E5-35C58A73642A}"/>
              </a:ext>
            </a:extLst>
          </p:cNvPr>
          <p:cNvSpPr>
            <a:spLocks noGrp="1"/>
          </p:cNvSpPr>
          <p:nvPr>
            <p:ph type="title"/>
          </p:nvPr>
        </p:nvSpPr>
        <p:spPr>
          <a:xfrm>
            <a:off x="266700" y="365125"/>
            <a:ext cx="11654682" cy="472363"/>
          </a:xfrm>
          <a:prstGeom prst="rect">
            <a:avLst/>
          </a:prstGeom>
        </p:spPr>
        <p:txBody>
          <a:body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E1132FCD-286F-104A-BCF2-B9138BD0B6BC}"/>
              </a:ext>
            </a:extLst>
          </p:cNvPr>
          <p:cNvSpPr>
            <a:spLocks noGrp="1"/>
          </p:cNvSpPr>
          <p:nvPr>
            <p:ph idx="1"/>
          </p:nvPr>
        </p:nvSpPr>
        <p:spPr>
          <a:xfrm>
            <a:off x="266699" y="1304925"/>
            <a:ext cx="11654683" cy="3865591"/>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0683F2C4-131E-5640-B392-663330F000DF}"/>
              </a:ext>
            </a:extLst>
          </p:cNvPr>
          <p:cNvSpPr>
            <a:spLocks noGrp="1"/>
          </p:cNvSpPr>
          <p:nvPr>
            <p:ph type="dt" sz="half" idx="2"/>
          </p:nvPr>
        </p:nvSpPr>
        <p:spPr>
          <a:xfrm>
            <a:off x="1525958" y="6374761"/>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dirty="0"/>
          </a:p>
        </p:txBody>
      </p:sp>
      <p:sp>
        <p:nvSpPr>
          <p:cNvPr id="8" name="Footer Placeholder 4">
            <a:extLst>
              <a:ext uri="{FF2B5EF4-FFF2-40B4-BE49-F238E27FC236}">
                <a16:creationId xmlns:a16="http://schemas.microsoft.com/office/drawing/2014/main" id="{B9E44FF9-A1DC-6F44-4D7C-94FEA8C5BC2E}"/>
              </a:ext>
            </a:extLst>
          </p:cNvPr>
          <p:cNvSpPr>
            <a:spLocks noGrp="1"/>
          </p:cNvSpPr>
          <p:nvPr>
            <p:ph type="ftr" sz="quarter" idx="3"/>
          </p:nvPr>
        </p:nvSpPr>
        <p:spPr>
          <a:xfrm>
            <a:off x="4382478" y="6374761"/>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7th ICFA BD Mini Workshop: Space Charge 2026: Benchmarking PTC-PyORBIT</a:t>
            </a:r>
            <a:endParaRPr lang="en-GB" dirty="0"/>
          </a:p>
        </p:txBody>
      </p:sp>
      <p:sp>
        <p:nvSpPr>
          <p:cNvPr id="9" name="Slide Number Placeholder 5">
            <a:extLst>
              <a:ext uri="{FF2B5EF4-FFF2-40B4-BE49-F238E27FC236}">
                <a16:creationId xmlns:a16="http://schemas.microsoft.com/office/drawing/2014/main" id="{681BDC8D-0196-6504-FABC-8F4A64D2BDC9}"/>
              </a:ext>
            </a:extLst>
          </p:cNvPr>
          <p:cNvSpPr>
            <a:spLocks noGrp="1"/>
          </p:cNvSpPr>
          <p:nvPr>
            <p:ph type="sldNum" sz="quarter" idx="4"/>
          </p:nvPr>
        </p:nvSpPr>
        <p:spPr>
          <a:xfrm>
            <a:off x="9183396" y="637476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4601B8E-4C5D-4D9E-8821-9696CA0E0E3F}" type="slidenum">
              <a:rPr lang="en-GB" smtClean="0"/>
              <a:pPr/>
              <a:t>‹#›</a:t>
            </a:fld>
            <a:endParaRPr lang="en-GB"/>
          </a:p>
        </p:txBody>
      </p:sp>
    </p:spTree>
    <p:extLst>
      <p:ext uri="{BB962C8B-B14F-4D97-AF65-F5344CB8AC3E}">
        <p14:creationId xmlns:p14="http://schemas.microsoft.com/office/powerpoint/2010/main" val="38311217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941C41-E6F8-8CDB-15CB-AFE023C1300C}"/>
              </a:ext>
            </a:extLst>
          </p:cNvPr>
          <p:cNvSpPr>
            <a:spLocks noGrp="1"/>
          </p:cNvSpPr>
          <p:nvPr>
            <p:ph type="title"/>
          </p:nvPr>
        </p:nvSpPr>
        <p:spPr>
          <a:xfrm>
            <a:off x="266700" y="1709738"/>
            <a:ext cx="11654682" cy="2852737"/>
          </a:xfrm>
          <a:prstGeom prst="rect">
            <a:avLst/>
          </a:prstGeom>
        </p:spPr>
        <p:txBody>
          <a:bodyPr anchor="b">
            <a:normAutofit/>
          </a:bodyPr>
          <a:lstStyle>
            <a:lvl1pPr>
              <a:defRPr sz="3600"/>
            </a:lvl1p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1D9976CA-B5E0-87F5-9BB8-567EA6D05076}"/>
              </a:ext>
            </a:extLst>
          </p:cNvPr>
          <p:cNvSpPr>
            <a:spLocks noGrp="1"/>
          </p:cNvSpPr>
          <p:nvPr>
            <p:ph type="body" idx="1"/>
          </p:nvPr>
        </p:nvSpPr>
        <p:spPr>
          <a:xfrm>
            <a:off x="266699" y="4700187"/>
            <a:ext cx="11654683" cy="448075"/>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7" name="Date Placeholder 3">
            <a:extLst>
              <a:ext uri="{FF2B5EF4-FFF2-40B4-BE49-F238E27FC236}">
                <a16:creationId xmlns:a16="http://schemas.microsoft.com/office/drawing/2014/main" id="{93A57D6E-2ABC-87B7-F28B-61A8692C0DD1}"/>
              </a:ext>
            </a:extLst>
          </p:cNvPr>
          <p:cNvSpPr>
            <a:spLocks noGrp="1"/>
          </p:cNvSpPr>
          <p:nvPr>
            <p:ph type="dt" sz="half" idx="2"/>
          </p:nvPr>
        </p:nvSpPr>
        <p:spPr>
          <a:xfrm>
            <a:off x="1525958" y="6374761"/>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dirty="0"/>
          </a:p>
        </p:txBody>
      </p:sp>
      <p:sp>
        <p:nvSpPr>
          <p:cNvPr id="8" name="Footer Placeholder 4">
            <a:extLst>
              <a:ext uri="{FF2B5EF4-FFF2-40B4-BE49-F238E27FC236}">
                <a16:creationId xmlns:a16="http://schemas.microsoft.com/office/drawing/2014/main" id="{67995902-767C-0FB0-A1F9-CBECCDE79EB1}"/>
              </a:ext>
            </a:extLst>
          </p:cNvPr>
          <p:cNvSpPr>
            <a:spLocks noGrp="1"/>
          </p:cNvSpPr>
          <p:nvPr>
            <p:ph type="ftr" sz="quarter" idx="3"/>
          </p:nvPr>
        </p:nvSpPr>
        <p:spPr>
          <a:xfrm>
            <a:off x="4382478" y="6374761"/>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7th ICFA BD Mini Workshop: Space Charge 2026: Benchmarking PTC-PyORBIT</a:t>
            </a:r>
            <a:endParaRPr lang="en-GB" dirty="0"/>
          </a:p>
        </p:txBody>
      </p:sp>
      <p:sp>
        <p:nvSpPr>
          <p:cNvPr id="9" name="Slide Number Placeholder 5">
            <a:extLst>
              <a:ext uri="{FF2B5EF4-FFF2-40B4-BE49-F238E27FC236}">
                <a16:creationId xmlns:a16="http://schemas.microsoft.com/office/drawing/2014/main" id="{49E58485-6D0D-DCD5-B5F8-29243B479691}"/>
              </a:ext>
            </a:extLst>
          </p:cNvPr>
          <p:cNvSpPr>
            <a:spLocks noGrp="1"/>
          </p:cNvSpPr>
          <p:nvPr>
            <p:ph type="sldNum" sz="quarter" idx="4"/>
          </p:nvPr>
        </p:nvSpPr>
        <p:spPr>
          <a:xfrm>
            <a:off x="9183396" y="637476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4601B8E-4C5D-4D9E-8821-9696CA0E0E3F}" type="slidenum">
              <a:rPr lang="en-GB" smtClean="0"/>
              <a:pPr/>
              <a:t>‹#›</a:t>
            </a:fld>
            <a:endParaRPr lang="en-GB"/>
          </a:p>
        </p:txBody>
      </p:sp>
    </p:spTree>
    <p:extLst>
      <p:ext uri="{BB962C8B-B14F-4D97-AF65-F5344CB8AC3E}">
        <p14:creationId xmlns:p14="http://schemas.microsoft.com/office/powerpoint/2010/main" val="16721876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673409-495B-2752-6BF2-B1848FDE6656}"/>
              </a:ext>
            </a:extLst>
          </p:cNvPr>
          <p:cNvSpPr>
            <a:spLocks noGrp="1"/>
          </p:cNvSpPr>
          <p:nvPr>
            <p:ph type="title"/>
          </p:nvPr>
        </p:nvSpPr>
        <p:spPr>
          <a:xfrm>
            <a:off x="266700" y="365125"/>
            <a:ext cx="11087100" cy="472363"/>
          </a:xfrm>
          <a:prstGeom prst="rect">
            <a:avLst/>
          </a:prstGeom>
        </p:spPr>
        <p:txBody>
          <a:body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2CF4D184-1DF7-03BD-F6A8-1290E291CFCE}"/>
              </a:ext>
            </a:extLst>
          </p:cNvPr>
          <p:cNvSpPr>
            <a:spLocks noGrp="1"/>
          </p:cNvSpPr>
          <p:nvPr>
            <p:ph sz="half" idx="1"/>
          </p:nvPr>
        </p:nvSpPr>
        <p:spPr>
          <a:xfrm>
            <a:off x="266700" y="1304925"/>
            <a:ext cx="5580000" cy="3852000"/>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a:extLst>
              <a:ext uri="{FF2B5EF4-FFF2-40B4-BE49-F238E27FC236}">
                <a16:creationId xmlns:a16="http://schemas.microsoft.com/office/drawing/2014/main" id="{27F207A8-6978-C1D1-B0D6-FDA0CC1F42B3}"/>
              </a:ext>
            </a:extLst>
          </p:cNvPr>
          <p:cNvSpPr>
            <a:spLocks noGrp="1"/>
          </p:cNvSpPr>
          <p:nvPr>
            <p:ph sz="half" idx="2"/>
          </p:nvPr>
        </p:nvSpPr>
        <p:spPr>
          <a:xfrm>
            <a:off x="6341383" y="1304925"/>
            <a:ext cx="5580000" cy="3852000"/>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Date Placeholder 3">
            <a:extLst>
              <a:ext uri="{FF2B5EF4-FFF2-40B4-BE49-F238E27FC236}">
                <a16:creationId xmlns:a16="http://schemas.microsoft.com/office/drawing/2014/main" id="{4A700054-CD09-FFB1-E9C3-5E172667527F}"/>
              </a:ext>
            </a:extLst>
          </p:cNvPr>
          <p:cNvSpPr>
            <a:spLocks noGrp="1"/>
          </p:cNvSpPr>
          <p:nvPr>
            <p:ph type="dt" sz="half" idx="10"/>
          </p:nvPr>
        </p:nvSpPr>
        <p:spPr>
          <a:xfrm>
            <a:off x="1525958" y="6374761"/>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dirty="0"/>
          </a:p>
        </p:txBody>
      </p:sp>
      <p:sp>
        <p:nvSpPr>
          <p:cNvPr id="9" name="Footer Placeholder 4">
            <a:extLst>
              <a:ext uri="{FF2B5EF4-FFF2-40B4-BE49-F238E27FC236}">
                <a16:creationId xmlns:a16="http://schemas.microsoft.com/office/drawing/2014/main" id="{B6607FEC-A2EB-1431-0DCB-DB459E5732BD}"/>
              </a:ext>
            </a:extLst>
          </p:cNvPr>
          <p:cNvSpPr>
            <a:spLocks noGrp="1"/>
          </p:cNvSpPr>
          <p:nvPr>
            <p:ph type="ftr" sz="quarter" idx="3"/>
          </p:nvPr>
        </p:nvSpPr>
        <p:spPr>
          <a:xfrm>
            <a:off x="4382478" y="6374761"/>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7th ICFA BD Mini Workshop: Space Charge 2026: Benchmarking PTC-PyORBIT</a:t>
            </a:r>
            <a:endParaRPr lang="en-GB" dirty="0"/>
          </a:p>
        </p:txBody>
      </p:sp>
      <p:sp>
        <p:nvSpPr>
          <p:cNvPr id="10" name="Slide Number Placeholder 5">
            <a:extLst>
              <a:ext uri="{FF2B5EF4-FFF2-40B4-BE49-F238E27FC236}">
                <a16:creationId xmlns:a16="http://schemas.microsoft.com/office/drawing/2014/main" id="{9DB0FA11-15C6-7E6C-E311-67FABB3F901F}"/>
              </a:ext>
            </a:extLst>
          </p:cNvPr>
          <p:cNvSpPr>
            <a:spLocks noGrp="1"/>
          </p:cNvSpPr>
          <p:nvPr>
            <p:ph type="sldNum" sz="quarter" idx="4"/>
          </p:nvPr>
        </p:nvSpPr>
        <p:spPr>
          <a:xfrm>
            <a:off x="9183396" y="637476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4601B8E-4C5D-4D9E-8821-9696CA0E0E3F}" type="slidenum">
              <a:rPr lang="en-GB" smtClean="0"/>
              <a:pPr/>
              <a:t>‹#›</a:t>
            </a:fld>
            <a:endParaRPr lang="en-GB"/>
          </a:p>
        </p:txBody>
      </p:sp>
    </p:spTree>
    <p:extLst>
      <p:ext uri="{BB962C8B-B14F-4D97-AF65-F5344CB8AC3E}">
        <p14:creationId xmlns:p14="http://schemas.microsoft.com/office/powerpoint/2010/main" val="15468975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238E961-1532-85E1-EF19-CD6FD29F8D4B}"/>
              </a:ext>
            </a:extLst>
          </p:cNvPr>
          <p:cNvSpPr>
            <a:spLocks noGrp="1"/>
          </p:cNvSpPr>
          <p:nvPr>
            <p:ph type="body" idx="1"/>
          </p:nvPr>
        </p:nvSpPr>
        <p:spPr>
          <a:xfrm>
            <a:off x="266701" y="1304925"/>
            <a:ext cx="5580000" cy="745721"/>
          </a:xfrm>
          <a:prstGeom prst="rect">
            <a:avLst/>
          </a:prstGeo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A252AB67-467B-B4C7-6EEB-C8D144E364E8}"/>
              </a:ext>
            </a:extLst>
          </p:cNvPr>
          <p:cNvSpPr>
            <a:spLocks noGrp="1"/>
          </p:cNvSpPr>
          <p:nvPr>
            <p:ph sz="half" idx="2"/>
          </p:nvPr>
        </p:nvSpPr>
        <p:spPr>
          <a:xfrm>
            <a:off x="266700" y="2330075"/>
            <a:ext cx="5580000" cy="2846762"/>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Text Placeholder 4">
            <a:extLst>
              <a:ext uri="{FF2B5EF4-FFF2-40B4-BE49-F238E27FC236}">
                <a16:creationId xmlns:a16="http://schemas.microsoft.com/office/drawing/2014/main" id="{64F16626-4911-CA49-90C2-CE3262F728D3}"/>
              </a:ext>
            </a:extLst>
          </p:cNvPr>
          <p:cNvSpPr>
            <a:spLocks noGrp="1"/>
          </p:cNvSpPr>
          <p:nvPr>
            <p:ph type="body" sz="quarter" idx="3"/>
          </p:nvPr>
        </p:nvSpPr>
        <p:spPr>
          <a:xfrm>
            <a:off x="6341380" y="1304925"/>
            <a:ext cx="5580001" cy="745721"/>
          </a:xfrm>
          <a:prstGeom prst="rect">
            <a:avLst/>
          </a:prstGeo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FC2FF839-783C-36FF-2F59-B33FD00F2E4D}"/>
              </a:ext>
            </a:extLst>
          </p:cNvPr>
          <p:cNvSpPr>
            <a:spLocks noGrp="1"/>
          </p:cNvSpPr>
          <p:nvPr>
            <p:ph sz="quarter" idx="4"/>
          </p:nvPr>
        </p:nvSpPr>
        <p:spPr>
          <a:xfrm>
            <a:off x="6341379" y="2330075"/>
            <a:ext cx="5580003" cy="2846762"/>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11" name="Title 1">
            <a:extLst>
              <a:ext uri="{FF2B5EF4-FFF2-40B4-BE49-F238E27FC236}">
                <a16:creationId xmlns:a16="http://schemas.microsoft.com/office/drawing/2014/main" id="{86479E40-CA8C-9DEB-E10E-9B0E9423E321}"/>
              </a:ext>
            </a:extLst>
          </p:cNvPr>
          <p:cNvSpPr>
            <a:spLocks noGrp="1"/>
          </p:cNvSpPr>
          <p:nvPr>
            <p:ph type="title"/>
          </p:nvPr>
        </p:nvSpPr>
        <p:spPr>
          <a:xfrm>
            <a:off x="266700" y="365125"/>
            <a:ext cx="11087100" cy="472363"/>
          </a:xfrm>
          <a:prstGeom prst="rect">
            <a:avLst/>
          </a:prstGeom>
        </p:spPr>
        <p:txBody>
          <a:bodyPr/>
          <a:lstStyle/>
          <a:p>
            <a:r>
              <a:rPr lang="en-US" dirty="0"/>
              <a:t>Click to edit Master title style</a:t>
            </a:r>
            <a:endParaRPr lang="en-GB" dirty="0"/>
          </a:p>
        </p:txBody>
      </p:sp>
      <p:sp>
        <p:nvSpPr>
          <p:cNvPr id="2" name="Date Placeholder 3">
            <a:extLst>
              <a:ext uri="{FF2B5EF4-FFF2-40B4-BE49-F238E27FC236}">
                <a16:creationId xmlns:a16="http://schemas.microsoft.com/office/drawing/2014/main" id="{18E37E81-8D68-C522-33D9-F4C7032E0E1C}"/>
              </a:ext>
            </a:extLst>
          </p:cNvPr>
          <p:cNvSpPr>
            <a:spLocks noGrp="1"/>
          </p:cNvSpPr>
          <p:nvPr>
            <p:ph type="dt" sz="half" idx="10"/>
          </p:nvPr>
        </p:nvSpPr>
        <p:spPr>
          <a:xfrm>
            <a:off x="1525958" y="6374761"/>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dirty="0"/>
          </a:p>
        </p:txBody>
      </p:sp>
      <p:sp>
        <p:nvSpPr>
          <p:cNvPr id="10" name="Footer Placeholder 4">
            <a:extLst>
              <a:ext uri="{FF2B5EF4-FFF2-40B4-BE49-F238E27FC236}">
                <a16:creationId xmlns:a16="http://schemas.microsoft.com/office/drawing/2014/main" id="{52AB50A4-7D39-DB62-2BEA-5256F0695C1F}"/>
              </a:ext>
            </a:extLst>
          </p:cNvPr>
          <p:cNvSpPr>
            <a:spLocks noGrp="1"/>
          </p:cNvSpPr>
          <p:nvPr>
            <p:ph type="ftr" sz="quarter" idx="11"/>
          </p:nvPr>
        </p:nvSpPr>
        <p:spPr>
          <a:xfrm>
            <a:off x="4382478" y="6374761"/>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7th ICFA BD Mini Workshop: Space Charge 2026: Benchmarking PTC-PyORBIT</a:t>
            </a:r>
            <a:endParaRPr lang="en-GB" dirty="0"/>
          </a:p>
        </p:txBody>
      </p:sp>
      <p:sp>
        <p:nvSpPr>
          <p:cNvPr id="12" name="Slide Number Placeholder 5">
            <a:extLst>
              <a:ext uri="{FF2B5EF4-FFF2-40B4-BE49-F238E27FC236}">
                <a16:creationId xmlns:a16="http://schemas.microsoft.com/office/drawing/2014/main" id="{D5A28B31-88CC-D379-CECE-BA0CFCCA9812}"/>
              </a:ext>
            </a:extLst>
          </p:cNvPr>
          <p:cNvSpPr>
            <a:spLocks noGrp="1"/>
          </p:cNvSpPr>
          <p:nvPr>
            <p:ph type="sldNum" sz="quarter" idx="12"/>
          </p:nvPr>
        </p:nvSpPr>
        <p:spPr>
          <a:xfrm>
            <a:off x="9183396" y="637476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4601B8E-4C5D-4D9E-8821-9696CA0E0E3F}" type="slidenum">
              <a:rPr lang="en-GB" smtClean="0"/>
              <a:pPr/>
              <a:t>‹#›</a:t>
            </a:fld>
            <a:endParaRPr lang="en-GB"/>
          </a:p>
        </p:txBody>
      </p:sp>
    </p:spTree>
    <p:extLst>
      <p:ext uri="{BB962C8B-B14F-4D97-AF65-F5344CB8AC3E}">
        <p14:creationId xmlns:p14="http://schemas.microsoft.com/office/powerpoint/2010/main" val="30756729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153C41D6-330E-7D22-3BA7-5AD129D23037}"/>
              </a:ext>
            </a:extLst>
          </p:cNvPr>
          <p:cNvSpPr>
            <a:spLocks noGrp="1"/>
          </p:cNvSpPr>
          <p:nvPr>
            <p:ph type="title"/>
          </p:nvPr>
        </p:nvSpPr>
        <p:spPr>
          <a:xfrm>
            <a:off x="266700" y="365125"/>
            <a:ext cx="11087100" cy="472363"/>
          </a:xfrm>
          <a:prstGeom prst="rect">
            <a:avLst/>
          </a:prstGeom>
        </p:spPr>
        <p:txBody>
          <a:bodyPr/>
          <a:lstStyle/>
          <a:p>
            <a:r>
              <a:rPr lang="en-US" dirty="0"/>
              <a:t>Click to edit Master title style</a:t>
            </a:r>
            <a:endParaRPr lang="en-GB" dirty="0"/>
          </a:p>
        </p:txBody>
      </p:sp>
      <p:sp>
        <p:nvSpPr>
          <p:cNvPr id="2" name="Date Placeholder 3">
            <a:extLst>
              <a:ext uri="{FF2B5EF4-FFF2-40B4-BE49-F238E27FC236}">
                <a16:creationId xmlns:a16="http://schemas.microsoft.com/office/drawing/2014/main" id="{BC81FB65-12B9-D691-BE5B-D56A39D0CD5F}"/>
              </a:ext>
            </a:extLst>
          </p:cNvPr>
          <p:cNvSpPr>
            <a:spLocks noGrp="1"/>
          </p:cNvSpPr>
          <p:nvPr>
            <p:ph type="dt" sz="half" idx="2"/>
          </p:nvPr>
        </p:nvSpPr>
        <p:spPr>
          <a:xfrm>
            <a:off x="1525958" y="6374761"/>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dirty="0"/>
          </a:p>
        </p:txBody>
      </p:sp>
      <p:sp>
        <p:nvSpPr>
          <p:cNvPr id="7" name="Footer Placeholder 4">
            <a:extLst>
              <a:ext uri="{FF2B5EF4-FFF2-40B4-BE49-F238E27FC236}">
                <a16:creationId xmlns:a16="http://schemas.microsoft.com/office/drawing/2014/main" id="{2DCDAEA5-A010-1588-58AB-7E1FF85E8818}"/>
              </a:ext>
            </a:extLst>
          </p:cNvPr>
          <p:cNvSpPr>
            <a:spLocks noGrp="1"/>
          </p:cNvSpPr>
          <p:nvPr>
            <p:ph type="ftr" sz="quarter" idx="3"/>
          </p:nvPr>
        </p:nvSpPr>
        <p:spPr>
          <a:xfrm>
            <a:off x="4382478" y="6374761"/>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7th ICFA BD Mini Workshop: Space Charge 2026: Benchmarking PTC-PyORBIT</a:t>
            </a:r>
            <a:endParaRPr lang="en-GB" dirty="0"/>
          </a:p>
        </p:txBody>
      </p:sp>
      <p:sp>
        <p:nvSpPr>
          <p:cNvPr id="8" name="Slide Number Placeholder 5">
            <a:extLst>
              <a:ext uri="{FF2B5EF4-FFF2-40B4-BE49-F238E27FC236}">
                <a16:creationId xmlns:a16="http://schemas.microsoft.com/office/drawing/2014/main" id="{2109C96E-07C5-2403-2DE7-DCE18147C4CA}"/>
              </a:ext>
            </a:extLst>
          </p:cNvPr>
          <p:cNvSpPr>
            <a:spLocks noGrp="1"/>
          </p:cNvSpPr>
          <p:nvPr>
            <p:ph type="sldNum" sz="quarter" idx="4"/>
          </p:nvPr>
        </p:nvSpPr>
        <p:spPr>
          <a:xfrm>
            <a:off x="9183396" y="637476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4601B8E-4C5D-4D9E-8821-9696CA0E0E3F}" type="slidenum">
              <a:rPr lang="en-GB" smtClean="0"/>
              <a:pPr/>
              <a:t>‹#›</a:t>
            </a:fld>
            <a:endParaRPr lang="en-GB"/>
          </a:p>
        </p:txBody>
      </p:sp>
    </p:spTree>
    <p:extLst>
      <p:ext uri="{BB962C8B-B14F-4D97-AF65-F5344CB8AC3E}">
        <p14:creationId xmlns:p14="http://schemas.microsoft.com/office/powerpoint/2010/main" val="1078419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0882BAE-96E7-8067-F384-6C81451D56C7}"/>
              </a:ext>
            </a:extLst>
          </p:cNvPr>
          <p:cNvSpPr>
            <a:spLocks noGrp="1"/>
          </p:cNvSpPr>
          <p:nvPr>
            <p:ph idx="1"/>
          </p:nvPr>
        </p:nvSpPr>
        <p:spPr>
          <a:xfrm>
            <a:off x="6096000" y="365125"/>
            <a:ext cx="5825382" cy="4814280"/>
          </a:xfrm>
          <a:prstGeom prst="rect">
            <a:avLst/>
          </a:prstGeom>
        </p:spPr>
        <p:txBody>
          <a:bodyPr/>
          <a:lstStyle>
            <a:lvl1pPr>
              <a:defRPr sz="2000"/>
            </a:lvl1pPr>
            <a:lvl2pPr>
              <a:defRPr sz="1800"/>
            </a:lvl2pPr>
            <a:lvl3pPr>
              <a:defRPr sz="1800"/>
            </a:lvl3pPr>
            <a:lvl4pPr>
              <a:defRPr sz="2000"/>
            </a:lvl4pPr>
            <a:lvl5pPr>
              <a:defRPr sz="2000"/>
            </a:lvl5pPr>
            <a:lvl6pPr>
              <a:defRPr sz="2000"/>
            </a:lvl6pPr>
            <a:lvl7pPr>
              <a:defRPr sz="2000"/>
            </a:lvl7pPr>
            <a:lvl8pPr>
              <a:defRPr sz="2000"/>
            </a:lvl8pPr>
            <a:lvl9pPr>
              <a:defRPr sz="2000"/>
            </a:lvl9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1E5DF8"/>
                </a:solidFill>
                <a:effectLst/>
                <a:uLnTx/>
                <a:uFillTx/>
                <a:latin typeface="Arial" panose="020B0604020202020204" pitchFamily="34" charset="0"/>
                <a:ea typeface="+mn-ea"/>
                <a:cs typeface="Arial" panose="020B0604020202020204" pitchFamily="34" charset="0"/>
              </a:rPr>
              <a:t>Click to edit Master text styles</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676767"/>
                </a:solidFill>
                <a:effectLst/>
                <a:uLnTx/>
                <a:uFillTx/>
                <a:latin typeface="Arial" panose="020B0604020202020204" pitchFamily="34" charset="0"/>
                <a:ea typeface="+mn-ea"/>
                <a:cs typeface="Arial" panose="020B0604020202020204" pitchFamily="34" charset="0"/>
              </a:rPr>
              <a:t>Second level</a:t>
            </a:r>
          </a:p>
          <a:p>
            <a:pPr marL="1143000" marR="0" lvl="2"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676767"/>
                </a:solidFill>
                <a:effectLst/>
                <a:uLnTx/>
                <a:uFillTx/>
                <a:latin typeface="Arial" panose="020B0604020202020204" pitchFamily="34" charset="0"/>
                <a:ea typeface="+mn-ea"/>
                <a:cs typeface="Arial" panose="020B0604020202020204" pitchFamily="34" charset="0"/>
              </a:rPr>
              <a:t>Third level</a:t>
            </a:r>
          </a:p>
          <a:p>
            <a:pPr marL="1600200" marR="0" lvl="3"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676767"/>
                </a:solidFill>
                <a:effectLst/>
                <a:uLnTx/>
                <a:uFillTx/>
                <a:latin typeface="Arial" panose="020B0604020202020204" pitchFamily="34" charset="0"/>
                <a:ea typeface="+mn-ea"/>
                <a:cs typeface="Arial" panose="020B0604020202020204" pitchFamily="34" charset="0"/>
              </a:rPr>
              <a:t>Fourth level</a:t>
            </a:r>
          </a:p>
          <a:p>
            <a:pPr marL="2057400" marR="0" lvl="4"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676767"/>
                </a:solidFill>
                <a:effectLst/>
                <a:uLnTx/>
                <a:uFillTx/>
                <a:latin typeface="Arial" panose="020B0604020202020204" pitchFamily="34" charset="0"/>
                <a:ea typeface="+mn-ea"/>
                <a:cs typeface="Arial" panose="020B0604020202020204" pitchFamily="34" charset="0"/>
              </a:rPr>
              <a:t>Fifth level</a:t>
            </a:r>
            <a:endParaRPr kumimoji="0" lang="en-GB" sz="1600" b="0" i="0" u="none" strike="noStrike" kern="1200" cap="none" spc="0" normalizeH="0" baseline="0" noProof="0" dirty="0">
              <a:ln>
                <a:noFill/>
              </a:ln>
              <a:solidFill>
                <a:srgbClr val="676767"/>
              </a:solidFill>
              <a:effectLst/>
              <a:uLnTx/>
              <a:uFillTx/>
              <a:latin typeface="Arial" panose="020B0604020202020204" pitchFamily="34" charset="0"/>
              <a:ea typeface="+mn-ea"/>
              <a:cs typeface="Arial" panose="020B0604020202020204" pitchFamily="34" charset="0"/>
            </a:endParaRPr>
          </a:p>
        </p:txBody>
      </p:sp>
      <p:sp>
        <p:nvSpPr>
          <p:cNvPr id="4" name="Text Placeholder 3">
            <a:extLst>
              <a:ext uri="{FF2B5EF4-FFF2-40B4-BE49-F238E27FC236}">
                <a16:creationId xmlns:a16="http://schemas.microsoft.com/office/drawing/2014/main" id="{F017ED95-2655-DA64-A0CC-0DB50CEC6D30}"/>
              </a:ext>
            </a:extLst>
          </p:cNvPr>
          <p:cNvSpPr>
            <a:spLocks noGrp="1"/>
          </p:cNvSpPr>
          <p:nvPr>
            <p:ph type="body" sz="half" idx="2"/>
          </p:nvPr>
        </p:nvSpPr>
        <p:spPr>
          <a:xfrm>
            <a:off x="266700" y="1418324"/>
            <a:ext cx="5588000" cy="3761080"/>
          </a:xfrm>
          <a:prstGeom prst="rect">
            <a:avLst/>
          </a:prstGeo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8" name="Title 1">
            <a:extLst>
              <a:ext uri="{FF2B5EF4-FFF2-40B4-BE49-F238E27FC236}">
                <a16:creationId xmlns:a16="http://schemas.microsoft.com/office/drawing/2014/main" id="{57006FAE-DBD1-BA77-7F74-11A8DCE9D304}"/>
              </a:ext>
            </a:extLst>
          </p:cNvPr>
          <p:cNvSpPr>
            <a:spLocks noGrp="1"/>
          </p:cNvSpPr>
          <p:nvPr>
            <p:ph type="title"/>
          </p:nvPr>
        </p:nvSpPr>
        <p:spPr>
          <a:xfrm>
            <a:off x="266700" y="365125"/>
            <a:ext cx="5588000" cy="865469"/>
          </a:xfrm>
          <a:prstGeom prst="rect">
            <a:avLst/>
          </a:prstGeom>
        </p:spPr>
        <p:txBody>
          <a:bodyPr/>
          <a:lstStyle/>
          <a:p>
            <a:r>
              <a:rPr lang="en-US" dirty="0"/>
              <a:t>Click to edit Master title style</a:t>
            </a:r>
            <a:endParaRPr lang="en-GB" dirty="0"/>
          </a:p>
        </p:txBody>
      </p:sp>
      <p:sp>
        <p:nvSpPr>
          <p:cNvPr id="2" name="Date Placeholder 3">
            <a:extLst>
              <a:ext uri="{FF2B5EF4-FFF2-40B4-BE49-F238E27FC236}">
                <a16:creationId xmlns:a16="http://schemas.microsoft.com/office/drawing/2014/main" id="{6BA4B403-5242-1AB9-D2A8-AD17BCE03581}"/>
              </a:ext>
            </a:extLst>
          </p:cNvPr>
          <p:cNvSpPr>
            <a:spLocks noGrp="1"/>
          </p:cNvSpPr>
          <p:nvPr>
            <p:ph type="dt" sz="half" idx="10"/>
          </p:nvPr>
        </p:nvSpPr>
        <p:spPr>
          <a:xfrm>
            <a:off x="1525958" y="6374761"/>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dirty="0"/>
          </a:p>
        </p:txBody>
      </p:sp>
      <p:sp>
        <p:nvSpPr>
          <p:cNvPr id="9" name="Footer Placeholder 4">
            <a:extLst>
              <a:ext uri="{FF2B5EF4-FFF2-40B4-BE49-F238E27FC236}">
                <a16:creationId xmlns:a16="http://schemas.microsoft.com/office/drawing/2014/main" id="{0ADE031E-EFC8-5A6F-23FA-93CD97FA20C9}"/>
              </a:ext>
            </a:extLst>
          </p:cNvPr>
          <p:cNvSpPr>
            <a:spLocks noGrp="1"/>
          </p:cNvSpPr>
          <p:nvPr>
            <p:ph type="ftr" sz="quarter" idx="3"/>
          </p:nvPr>
        </p:nvSpPr>
        <p:spPr>
          <a:xfrm>
            <a:off x="4382478" y="6374761"/>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7th ICFA BD Mini Workshop: Space Charge 2026: Benchmarking PTC-PyORBIT</a:t>
            </a:r>
            <a:endParaRPr lang="en-GB" dirty="0"/>
          </a:p>
        </p:txBody>
      </p:sp>
      <p:sp>
        <p:nvSpPr>
          <p:cNvPr id="10" name="Slide Number Placeholder 5">
            <a:extLst>
              <a:ext uri="{FF2B5EF4-FFF2-40B4-BE49-F238E27FC236}">
                <a16:creationId xmlns:a16="http://schemas.microsoft.com/office/drawing/2014/main" id="{23F45368-1BBE-6DAA-9046-B0549C988CC8}"/>
              </a:ext>
            </a:extLst>
          </p:cNvPr>
          <p:cNvSpPr>
            <a:spLocks noGrp="1"/>
          </p:cNvSpPr>
          <p:nvPr>
            <p:ph type="sldNum" sz="quarter" idx="4"/>
          </p:nvPr>
        </p:nvSpPr>
        <p:spPr>
          <a:xfrm>
            <a:off x="9183396" y="637476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4601B8E-4C5D-4D9E-8821-9696CA0E0E3F}" type="slidenum">
              <a:rPr lang="en-GB" smtClean="0"/>
              <a:pPr/>
              <a:t>‹#›</a:t>
            </a:fld>
            <a:endParaRPr lang="en-GB"/>
          </a:p>
        </p:txBody>
      </p:sp>
    </p:spTree>
    <p:extLst>
      <p:ext uri="{BB962C8B-B14F-4D97-AF65-F5344CB8AC3E}">
        <p14:creationId xmlns:p14="http://schemas.microsoft.com/office/powerpoint/2010/main" val="5284585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D403EE30-E243-DD16-09E0-8B68AEC324FA}"/>
              </a:ext>
            </a:extLst>
          </p:cNvPr>
          <p:cNvSpPr>
            <a:spLocks noGrp="1"/>
          </p:cNvSpPr>
          <p:nvPr>
            <p:ph type="pic" idx="1"/>
          </p:nvPr>
        </p:nvSpPr>
        <p:spPr>
          <a:xfrm>
            <a:off x="5183187" y="365125"/>
            <a:ext cx="6738195" cy="4788126"/>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8" name="Text Placeholder 3">
            <a:extLst>
              <a:ext uri="{FF2B5EF4-FFF2-40B4-BE49-F238E27FC236}">
                <a16:creationId xmlns:a16="http://schemas.microsoft.com/office/drawing/2014/main" id="{DEDEF678-90EE-1594-AB80-39E97C15D7DB}"/>
              </a:ext>
            </a:extLst>
          </p:cNvPr>
          <p:cNvSpPr>
            <a:spLocks noGrp="1"/>
          </p:cNvSpPr>
          <p:nvPr>
            <p:ph type="body" sz="half" idx="2"/>
          </p:nvPr>
        </p:nvSpPr>
        <p:spPr>
          <a:xfrm>
            <a:off x="266700" y="1418324"/>
            <a:ext cx="4638586" cy="3761080"/>
          </a:xfrm>
          <a:prstGeom prst="rect">
            <a:avLst/>
          </a:prstGeo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9" name="Title 1">
            <a:extLst>
              <a:ext uri="{FF2B5EF4-FFF2-40B4-BE49-F238E27FC236}">
                <a16:creationId xmlns:a16="http://schemas.microsoft.com/office/drawing/2014/main" id="{DBA06E30-B013-E2B6-FBD1-5AB600612D96}"/>
              </a:ext>
            </a:extLst>
          </p:cNvPr>
          <p:cNvSpPr>
            <a:spLocks noGrp="1"/>
          </p:cNvSpPr>
          <p:nvPr>
            <p:ph type="title"/>
          </p:nvPr>
        </p:nvSpPr>
        <p:spPr>
          <a:xfrm>
            <a:off x="266700" y="365125"/>
            <a:ext cx="4638586" cy="865469"/>
          </a:xfrm>
          <a:prstGeom prst="rect">
            <a:avLst/>
          </a:prstGeom>
        </p:spPr>
        <p:txBody>
          <a:bodyPr/>
          <a:lstStyle/>
          <a:p>
            <a:r>
              <a:rPr lang="en-US" dirty="0"/>
              <a:t>Click to edit Master title style</a:t>
            </a:r>
            <a:endParaRPr lang="en-GB" dirty="0"/>
          </a:p>
        </p:txBody>
      </p:sp>
      <p:sp>
        <p:nvSpPr>
          <p:cNvPr id="2" name="Date Placeholder 3">
            <a:extLst>
              <a:ext uri="{FF2B5EF4-FFF2-40B4-BE49-F238E27FC236}">
                <a16:creationId xmlns:a16="http://schemas.microsoft.com/office/drawing/2014/main" id="{A8A04BFD-CBA6-D54A-2D78-924A0E310F7E}"/>
              </a:ext>
            </a:extLst>
          </p:cNvPr>
          <p:cNvSpPr>
            <a:spLocks noGrp="1"/>
          </p:cNvSpPr>
          <p:nvPr>
            <p:ph type="dt" sz="half" idx="10"/>
          </p:nvPr>
        </p:nvSpPr>
        <p:spPr>
          <a:xfrm>
            <a:off x="1525958" y="6374761"/>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dirty="0"/>
          </a:p>
        </p:txBody>
      </p:sp>
      <p:sp>
        <p:nvSpPr>
          <p:cNvPr id="4" name="Footer Placeholder 4">
            <a:extLst>
              <a:ext uri="{FF2B5EF4-FFF2-40B4-BE49-F238E27FC236}">
                <a16:creationId xmlns:a16="http://schemas.microsoft.com/office/drawing/2014/main" id="{2CB61621-EC01-9415-3996-1AF78827162F}"/>
              </a:ext>
            </a:extLst>
          </p:cNvPr>
          <p:cNvSpPr>
            <a:spLocks noGrp="1"/>
          </p:cNvSpPr>
          <p:nvPr>
            <p:ph type="ftr" sz="quarter" idx="3"/>
          </p:nvPr>
        </p:nvSpPr>
        <p:spPr>
          <a:xfrm>
            <a:off x="4382478" y="6374761"/>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7th ICFA BD Mini Workshop: Space Charge 2026: Benchmarking PTC-PyORBIT</a:t>
            </a:r>
            <a:endParaRPr lang="en-GB" dirty="0"/>
          </a:p>
        </p:txBody>
      </p:sp>
      <p:sp>
        <p:nvSpPr>
          <p:cNvPr id="10" name="Slide Number Placeholder 5">
            <a:extLst>
              <a:ext uri="{FF2B5EF4-FFF2-40B4-BE49-F238E27FC236}">
                <a16:creationId xmlns:a16="http://schemas.microsoft.com/office/drawing/2014/main" id="{EB875407-4AF3-0571-BB13-41CAFA2ADC64}"/>
              </a:ext>
            </a:extLst>
          </p:cNvPr>
          <p:cNvSpPr>
            <a:spLocks noGrp="1"/>
          </p:cNvSpPr>
          <p:nvPr>
            <p:ph type="sldNum" sz="quarter" idx="4"/>
          </p:nvPr>
        </p:nvSpPr>
        <p:spPr>
          <a:xfrm>
            <a:off x="9183396" y="637476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4601B8E-4C5D-4D9E-8821-9696CA0E0E3F}" type="slidenum">
              <a:rPr lang="en-GB" smtClean="0"/>
              <a:pPr/>
              <a:t>‹#›</a:t>
            </a:fld>
            <a:endParaRPr lang="en-GB"/>
          </a:p>
        </p:txBody>
      </p:sp>
    </p:spTree>
    <p:extLst>
      <p:ext uri="{BB962C8B-B14F-4D97-AF65-F5344CB8AC3E}">
        <p14:creationId xmlns:p14="http://schemas.microsoft.com/office/powerpoint/2010/main" val="32645495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5" name="Date Placeholder 3">
            <a:extLst>
              <a:ext uri="{FF2B5EF4-FFF2-40B4-BE49-F238E27FC236}">
                <a16:creationId xmlns:a16="http://schemas.microsoft.com/office/drawing/2014/main" id="{F55606F2-C8D9-75D3-EC39-D9586B8A903E}"/>
              </a:ext>
            </a:extLst>
          </p:cNvPr>
          <p:cNvSpPr>
            <a:spLocks noGrp="1"/>
          </p:cNvSpPr>
          <p:nvPr>
            <p:ph type="dt" sz="half" idx="2"/>
          </p:nvPr>
        </p:nvSpPr>
        <p:spPr>
          <a:xfrm>
            <a:off x="1525958" y="6374761"/>
            <a:ext cx="188063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dirty="0"/>
          </a:p>
        </p:txBody>
      </p:sp>
      <p:sp>
        <p:nvSpPr>
          <p:cNvPr id="6" name="Footer Placeholder 4">
            <a:extLst>
              <a:ext uri="{FF2B5EF4-FFF2-40B4-BE49-F238E27FC236}">
                <a16:creationId xmlns:a16="http://schemas.microsoft.com/office/drawing/2014/main" id="{4FFD3DD2-C5F4-9231-5755-646C038A6BE6}"/>
              </a:ext>
            </a:extLst>
          </p:cNvPr>
          <p:cNvSpPr>
            <a:spLocks noGrp="1"/>
          </p:cNvSpPr>
          <p:nvPr>
            <p:ph type="ftr" sz="quarter" idx="3"/>
          </p:nvPr>
        </p:nvSpPr>
        <p:spPr>
          <a:xfrm>
            <a:off x="3675529" y="6374761"/>
            <a:ext cx="6342941"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7th ICFA BD Mini Workshop: Space Charge 2026: Benchmarking PTC-PyORBIT</a:t>
            </a:r>
            <a:endParaRPr lang="en-GB" dirty="0"/>
          </a:p>
        </p:txBody>
      </p:sp>
      <p:sp>
        <p:nvSpPr>
          <p:cNvPr id="7" name="Slide Number Placeholder 5">
            <a:extLst>
              <a:ext uri="{FF2B5EF4-FFF2-40B4-BE49-F238E27FC236}">
                <a16:creationId xmlns:a16="http://schemas.microsoft.com/office/drawing/2014/main" id="{22CFDCC8-4C83-6780-24AF-8C7E55FC110D}"/>
              </a:ext>
            </a:extLst>
          </p:cNvPr>
          <p:cNvSpPr>
            <a:spLocks noGrp="1"/>
          </p:cNvSpPr>
          <p:nvPr>
            <p:ph type="sldNum" sz="quarter" idx="4"/>
          </p:nvPr>
        </p:nvSpPr>
        <p:spPr>
          <a:xfrm>
            <a:off x="10282518" y="6374760"/>
            <a:ext cx="1644078"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4601B8E-4C5D-4D9E-8821-9696CA0E0E3F}" type="slidenum">
              <a:rPr lang="en-GB" smtClean="0"/>
              <a:pPr/>
              <a:t>‹#›</a:t>
            </a:fld>
            <a:endParaRPr lang="en-GB" dirty="0"/>
          </a:p>
        </p:txBody>
      </p:sp>
    </p:spTree>
    <p:extLst>
      <p:ext uri="{BB962C8B-B14F-4D97-AF65-F5344CB8AC3E}">
        <p14:creationId xmlns:p14="http://schemas.microsoft.com/office/powerpoint/2010/main" val="12389674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Heading, text, image">
    <p:spTree>
      <p:nvGrpSpPr>
        <p:cNvPr id="1" name=""/>
        <p:cNvGrpSpPr/>
        <p:nvPr/>
      </p:nvGrpSpPr>
      <p:grpSpPr>
        <a:xfrm>
          <a:off x="0" y="0"/>
          <a:ext cx="0" cy="0"/>
          <a:chOff x="0" y="0"/>
          <a:chExt cx="0" cy="0"/>
        </a:xfrm>
      </p:grpSpPr>
      <p:sp>
        <p:nvSpPr>
          <p:cNvPr id="5" name="Title Placeholder 8">
            <a:extLst>
              <a:ext uri="{FF2B5EF4-FFF2-40B4-BE49-F238E27FC236}">
                <a16:creationId xmlns:a16="http://schemas.microsoft.com/office/drawing/2014/main" id="{BCE196B2-446B-C638-E24B-42F7A659B1DC}"/>
              </a:ext>
            </a:extLst>
          </p:cNvPr>
          <p:cNvSpPr>
            <a:spLocks noGrp="1"/>
          </p:cNvSpPr>
          <p:nvPr>
            <p:ph type="title" hasCustomPrompt="1"/>
          </p:nvPr>
        </p:nvSpPr>
        <p:spPr>
          <a:xfrm>
            <a:off x="266700" y="365125"/>
            <a:ext cx="5829300" cy="574675"/>
          </a:xfrm>
          <a:prstGeom prst="rect">
            <a:avLst/>
          </a:prstGeom>
        </p:spPr>
        <p:txBody>
          <a:bodyPr vert="horz" lIns="91440" tIns="45720" rIns="91440" bIns="45720" rtlCol="0" anchor="t" anchorCtr="0">
            <a:normAutofit/>
          </a:bodyPr>
          <a:lstStyle>
            <a:lvl1pPr>
              <a:defRPr/>
            </a:lvl1pPr>
          </a:lstStyle>
          <a:p>
            <a:r>
              <a:rPr lang="en-US" dirty="0"/>
              <a:t>Click to edit title</a:t>
            </a:r>
            <a:endParaRPr lang="en-GB" dirty="0"/>
          </a:p>
        </p:txBody>
      </p:sp>
      <p:sp>
        <p:nvSpPr>
          <p:cNvPr id="6" name="Picture Placeholder 8">
            <a:extLst>
              <a:ext uri="{FF2B5EF4-FFF2-40B4-BE49-F238E27FC236}">
                <a16:creationId xmlns:a16="http://schemas.microsoft.com/office/drawing/2014/main" id="{9E2D15B4-3C1F-6E32-114C-0E3C063437E2}"/>
              </a:ext>
            </a:extLst>
          </p:cNvPr>
          <p:cNvSpPr>
            <a:spLocks noGrp="1"/>
          </p:cNvSpPr>
          <p:nvPr>
            <p:ph type="pic" sz="quarter" idx="10"/>
          </p:nvPr>
        </p:nvSpPr>
        <p:spPr>
          <a:xfrm>
            <a:off x="6388100" y="1304922"/>
            <a:ext cx="4025900" cy="4351339"/>
          </a:xfrm>
        </p:spPr>
        <p:txBody>
          <a:bodyPr/>
          <a:lstStyle/>
          <a:p>
            <a:endParaRPr lang="en-GB"/>
          </a:p>
        </p:txBody>
      </p:sp>
      <p:sp>
        <p:nvSpPr>
          <p:cNvPr id="7" name="Text Placeholder 9">
            <a:extLst>
              <a:ext uri="{FF2B5EF4-FFF2-40B4-BE49-F238E27FC236}">
                <a16:creationId xmlns:a16="http://schemas.microsoft.com/office/drawing/2014/main" id="{6D58FB62-6305-D775-94D1-00380F2AC31D}"/>
              </a:ext>
            </a:extLst>
          </p:cNvPr>
          <p:cNvSpPr>
            <a:spLocks noGrp="1"/>
          </p:cNvSpPr>
          <p:nvPr>
            <p:ph idx="1"/>
          </p:nvPr>
        </p:nvSpPr>
        <p:spPr>
          <a:xfrm>
            <a:off x="266700" y="1304925"/>
            <a:ext cx="5829300" cy="4351338"/>
          </a:xfrm>
          <a:prstGeom prst="rect">
            <a:avLst/>
          </a:prstGeom>
        </p:spPr>
        <p:txBody>
          <a:bodyPr vert="horz" lIns="91440" tIns="45720" rIns="91440" bIns="45720" rtlCol="0">
            <a:normAutofit/>
          </a:bodyPr>
          <a:lstStyle/>
          <a:p>
            <a:pPr lvl="0"/>
            <a:r>
              <a:rPr lang="en-US" dirty="0"/>
              <a:t>Click to edit body text</a:t>
            </a:r>
          </a:p>
        </p:txBody>
      </p:sp>
      <p:sp>
        <p:nvSpPr>
          <p:cNvPr id="10" name="Date Placeholder 3">
            <a:extLst>
              <a:ext uri="{FF2B5EF4-FFF2-40B4-BE49-F238E27FC236}">
                <a16:creationId xmlns:a16="http://schemas.microsoft.com/office/drawing/2014/main" id="{E6504329-8FC7-0C22-D424-C3CDF8824261}"/>
              </a:ext>
            </a:extLst>
          </p:cNvPr>
          <p:cNvSpPr>
            <a:spLocks noGrp="1"/>
          </p:cNvSpPr>
          <p:nvPr>
            <p:ph type="dt" sz="half" idx="2"/>
          </p:nvPr>
        </p:nvSpPr>
        <p:spPr>
          <a:xfrm>
            <a:off x="1525958" y="6374761"/>
            <a:ext cx="188063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dirty="0"/>
          </a:p>
        </p:txBody>
      </p:sp>
      <p:sp>
        <p:nvSpPr>
          <p:cNvPr id="11" name="Footer Placeholder 4">
            <a:extLst>
              <a:ext uri="{FF2B5EF4-FFF2-40B4-BE49-F238E27FC236}">
                <a16:creationId xmlns:a16="http://schemas.microsoft.com/office/drawing/2014/main" id="{578468EF-419C-2A57-EC2D-8C9DD67DBFE0}"/>
              </a:ext>
            </a:extLst>
          </p:cNvPr>
          <p:cNvSpPr>
            <a:spLocks noGrp="1"/>
          </p:cNvSpPr>
          <p:nvPr>
            <p:ph type="ftr" sz="quarter" idx="3"/>
          </p:nvPr>
        </p:nvSpPr>
        <p:spPr>
          <a:xfrm>
            <a:off x="3675529" y="6374761"/>
            <a:ext cx="6342941"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7th ICFA BD Mini Workshop: Space Charge 2026: Benchmarking PTC-PyORBIT</a:t>
            </a:r>
            <a:endParaRPr lang="en-GB" dirty="0"/>
          </a:p>
        </p:txBody>
      </p:sp>
      <p:sp>
        <p:nvSpPr>
          <p:cNvPr id="12" name="Slide Number Placeholder 5">
            <a:extLst>
              <a:ext uri="{FF2B5EF4-FFF2-40B4-BE49-F238E27FC236}">
                <a16:creationId xmlns:a16="http://schemas.microsoft.com/office/drawing/2014/main" id="{9BE665DF-1519-ADA1-86D3-39765AA0CBB6}"/>
              </a:ext>
            </a:extLst>
          </p:cNvPr>
          <p:cNvSpPr>
            <a:spLocks noGrp="1"/>
          </p:cNvSpPr>
          <p:nvPr>
            <p:ph type="sldNum" sz="quarter" idx="4"/>
          </p:nvPr>
        </p:nvSpPr>
        <p:spPr>
          <a:xfrm>
            <a:off x="10282518" y="6374760"/>
            <a:ext cx="1644078"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4601B8E-4C5D-4D9E-8821-9696CA0E0E3F}" type="slidenum">
              <a:rPr lang="en-GB" smtClean="0"/>
              <a:pPr/>
              <a:t>‹#›</a:t>
            </a:fld>
            <a:endParaRPr lang="en-GB" dirty="0"/>
          </a:p>
        </p:txBody>
      </p:sp>
    </p:spTree>
    <p:extLst>
      <p:ext uri="{BB962C8B-B14F-4D97-AF65-F5344CB8AC3E}">
        <p14:creationId xmlns:p14="http://schemas.microsoft.com/office/powerpoint/2010/main" val="195305481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Heading, text, three images">
    <p:spTree>
      <p:nvGrpSpPr>
        <p:cNvPr id="1" name=""/>
        <p:cNvGrpSpPr/>
        <p:nvPr/>
      </p:nvGrpSpPr>
      <p:grpSpPr>
        <a:xfrm>
          <a:off x="0" y="0"/>
          <a:ext cx="0" cy="0"/>
          <a:chOff x="0" y="0"/>
          <a:chExt cx="0" cy="0"/>
        </a:xfrm>
      </p:grpSpPr>
      <p:sp>
        <p:nvSpPr>
          <p:cNvPr id="5" name="Title Placeholder 8">
            <a:extLst>
              <a:ext uri="{FF2B5EF4-FFF2-40B4-BE49-F238E27FC236}">
                <a16:creationId xmlns:a16="http://schemas.microsoft.com/office/drawing/2014/main" id="{BCE196B2-446B-C638-E24B-42F7A659B1DC}"/>
              </a:ext>
            </a:extLst>
          </p:cNvPr>
          <p:cNvSpPr>
            <a:spLocks noGrp="1"/>
          </p:cNvSpPr>
          <p:nvPr>
            <p:ph type="title" hasCustomPrompt="1"/>
          </p:nvPr>
        </p:nvSpPr>
        <p:spPr>
          <a:xfrm>
            <a:off x="266700" y="365125"/>
            <a:ext cx="5829300" cy="574675"/>
          </a:xfrm>
          <a:prstGeom prst="rect">
            <a:avLst/>
          </a:prstGeom>
        </p:spPr>
        <p:txBody>
          <a:bodyPr vert="horz" lIns="91440" tIns="45720" rIns="91440" bIns="45720" rtlCol="0" anchor="t" anchorCtr="0">
            <a:normAutofit/>
          </a:bodyPr>
          <a:lstStyle>
            <a:lvl1pPr>
              <a:defRPr/>
            </a:lvl1pPr>
          </a:lstStyle>
          <a:p>
            <a:r>
              <a:rPr lang="en-US" dirty="0"/>
              <a:t>Click to edit title</a:t>
            </a:r>
            <a:endParaRPr lang="en-GB" dirty="0"/>
          </a:p>
        </p:txBody>
      </p:sp>
      <p:sp>
        <p:nvSpPr>
          <p:cNvPr id="6" name="Picture Placeholder 8">
            <a:extLst>
              <a:ext uri="{FF2B5EF4-FFF2-40B4-BE49-F238E27FC236}">
                <a16:creationId xmlns:a16="http://schemas.microsoft.com/office/drawing/2014/main" id="{9E2D15B4-3C1F-6E32-114C-0E3C063437E2}"/>
              </a:ext>
            </a:extLst>
          </p:cNvPr>
          <p:cNvSpPr>
            <a:spLocks noGrp="1"/>
          </p:cNvSpPr>
          <p:nvPr>
            <p:ph type="pic" sz="quarter" idx="10"/>
          </p:nvPr>
        </p:nvSpPr>
        <p:spPr>
          <a:xfrm>
            <a:off x="7289801" y="2286000"/>
            <a:ext cx="3201066" cy="3213102"/>
          </a:xfrm>
        </p:spPr>
        <p:txBody>
          <a:bodyPr/>
          <a:lstStyle/>
          <a:p>
            <a:endParaRPr lang="en-GB"/>
          </a:p>
        </p:txBody>
      </p:sp>
      <p:sp>
        <p:nvSpPr>
          <p:cNvPr id="2" name="Picture Placeholder 8">
            <a:extLst>
              <a:ext uri="{FF2B5EF4-FFF2-40B4-BE49-F238E27FC236}">
                <a16:creationId xmlns:a16="http://schemas.microsoft.com/office/drawing/2014/main" id="{39A72C94-07DD-E2CA-345A-A35125CE44A6}"/>
              </a:ext>
            </a:extLst>
          </p:cNvPr>
          <p:cNvSpPr>
            <a:spLocks noGrp="1"/>
          </p:cNvSpPr>
          <p:nvPr>
            <p:ph type="pic" sz="quarter" idx="11"/>
          </p:nvPr>
        </p:nvSpPr>
        <p:spPr>
          <a:xfrm>
            <a:off x="266701" y="2286000"/>
            <a:ext cx="3201066" cy="3213102"/>
          </a:xfrm>
        </p:spPr>
        <p:txBody>
          <a:bodyPr/>
          <a:lstStyle/>
          <a:p>
            <a:endParaRPr lang="en-GB"/>
          </a:p>
        </p:txBody>
      </p:sp>
      <p:sp>
        <p:nvSpPr>
          <p:cNvPr id="3" name="Picture Placeholder 8">
            <a:extLst>
              <a:ext uri="{FF2B5EF4-FFF2-40B4-BE49-F238E27FC236}">
                <a16:creationId xmlns:a16="http://schemas.microsoft.com/office/drawing/2014/main" id="{1BFA7CDF-E186-FDDF-CF2E-0B3F10DB84DD}"/>
              </a:ext>
            </a:extLst>
          </p:cNvPr>
          <p:cNvSpPr>
            <a:spLocks noGrp="1"/>
          </p:cNvSpPr>
          <p:nvPr>
            <p:ph type="pic" sz="quarter" idx="12"/>
          </p:nvPr>
        </p:nvSpPr>
        <p:spPr>
          <a:xfrm>
            <a:off x="3778251" y="2286000"/>
            <a:ext cx="3201066" cy="3213102"/>
          </a:xfrm>
        </p:spPr>
        <p:txBody>
          <a:bodyPr/>
          <a:lstStyle/>
          <a:p>
            <a:endParaRPr lang="en-GB"/>
          </a:p>
        </p:txBody>
      </p:sp>
      <p:sp>
        <p:nvSpPr>
          <p:cNvPr id="8" name="Text Placeholder 7">
            <a:extLst>
              <a:ext uri="{FF2B5EF4-FFF2-40B4-BE49-F238E27FC236}">
                <a16:creationId xmlns:a16="http://schemas.microsoft.com/office/drawing/2014/main" id="{4A93167B-5805-9EBB-6E54-360D545AFA15}"/>
              </a:ext>
            </a:extLst>
          </p:cNvPr>
          <p:cNvSpPr>
            <a:spLocks noGrp="1"/>
          </p:cNvSpPr>
          <p:nvPr>
            <p:ph type="body" sz="quarter" idx="13" hasCustomPrompt="1"/>
          </p:nvPr>
        </p:nvSpPr>
        <p:spPr>
          <a:xfrm>
            <a:off x="266700" y="1117600"/>
            <a:ext cx="10223500" cy="838200"/>
          </a:xfrm>
        </p:spPr>
        <p:txBody>
          <a:bodyPr/>
          <a:lstStyle>
            <a:lvl1pPr>
              <a:defRPr/>
            </a:lvl1pPr>
          </a:lstStyle>
          <a:p>
            <a:pPr lvl="0"/>
            <a:r>
              <a:rPr lang="en-US" dirty="0"/>
              <a:t>Click to edit body text</a:t>
            </a:r>
          </a:p>
        </p:txBody>
      </p:sp>
      <p:sp>
        <p:nvSpPr>
          <p:cNvPr id="10" name="Date Placeholder 3">
            <a:extLst>
              <a:ext uri="{FF2B5EF4-FFF2-40B4-BE49-F238E27FC236}">
                <a16:creationId xmlns:a16="http://schemas.microsoft.com/office/drawing/2014/main" id="{459E0FB2-16A6-898F-87DF-800653765ABB}"/>
              </a:ext>
            </a:extLst>
          </p:cNvPr>
          <p:cNvSpPr>
            <a:spLocks noGrp="1"/>
          </p:cNvSpPr>
          <p:nvPr>
            <p:ph type="dt" sz="half" idx="2"/>
          </p:nvPr>
        </p:nvSpPr>
        <p:spPr>
          <a:xfrm>
            <a:off x="1525958" y="6374761"/>
            <a:ext cx="188063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dirty="0"/>
          </a:p>
        </p:txBody>
      </p:sp>
      <p:sp>
        <p:nvSpPr>
          <p:cNvPr id="11" name="Footer Placeholder 4">
            <a:extLst>
              <a:ext uri="{FF2B5EF4-FFF2-40B4-BE49-F238E27FC236}">
                <a16:creationId xmlns:a16="http://schemas.microsoft.com/office/drawing/2014/main" id="{F1C2B3E7-049E-B9C6-B809-037DD53C8E70}"/>
              </a:ext>
            </a:extLst>
          </p:cNvPr>
          <p:cNvSpPr>
            <a:spLocks noGrp="1"/>
          </p:cNvSpPr>
          <p:nvPr>
            <p:ph type="ftr" sz="quarter" idx="3"/>
          </p:nvPr>
        </p:nvSpPr>
        <p:spPr>
          <a:xfrm>
            <a:off x="3675529" y="6374761"/>
            <a:ext cx="6342941"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7th ICFA BD Mini Workshop: Space Charge 2026: Benchmarking PTC-PyORBIT</a:t>
            </a:r>
            <a:endParaRPr lang="en-GB" dirty="0"/>
          </a:p>
        </p:txBody>
      </p:sp>
      <p:sp>
        <p:nvSpPr>
          <p:cNvPr id="12" name="Slide Number Placeholder 5">
            <a:extLst>
              <a:ext uri="{FF2B5EF4-FFF2-40B4-BE49-F238E27FC236}">
                <a16:creationId xmlns:a16="http://schemas.microsoft.com/office/drawing/2014/main" id="{0CC9E1E4-CBA7-3732-A583-93D4903F3970}"/>
              </a:ext>
            </a:extLst>
          </p:cNvPr>
          <p:cNvSpPr>
            <a:spLocks noGrp="1"/>
          </p:cNvSpPr>
          <p:nvPr>
            <p:ph type="sldNum" sz="quarter" idx="4"/>
          </p:nvPr>
        </p:nvSpPr>
        <p:spPr>
          <a:xfrm>
            <a:off x="10282518" y="6374760"/>
            <a:ext cx="1644078"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4601B8E-4C5D-4D9E-8821-9696CA0E0E3F}" type="slidenum">
              <a:rPr lang="en-GB" smtClean="0"/>
              <a:pPr/>
              <a:t>‹#›</a:t>
            </a:fld>
            <a:endParaRPr lang="en-GB" dirty="0"/>
          </a:p>
        </p:txBody>
      </p:sp>
    </p:spTree>
    <p:extLst>
      <p:ext uri="{BB962C8B-B14F-4D97-AF65-F5344CB8AC3E}">
        <p14:creationId xmlns:p14="http://schemas.microsoft.com/office/powerpoint/2010/main" val="393287634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Heading, text">
    <p:spTree>
      <p:nvGrpSpPr>
        <p:cNvPr id="1" name=""/>
        <p:cNvGrpSpPr/>
        <p:nvPr/>
      </p:nvGrpSpPr>
      <p:grpSpPr>
        <a:xfrm>
          <a:off x="0" y="0"/>
          <a:ext cx="0" cy="0"/>
          <a:chOff x="0" y="0"/>
          <a:chExt cx="0" cy="0"/>
        </a:xfrm>
      </p:grpSpPr>
      <p:sp>
        <p:nvSpPr>
          <p:cNvPr id="6" name="Title Placeholder 8">
            <a:extLst>
              <a:ext uri="{FF2B5EF4-FFF2-40B4-BE49-F238E27FC236}">
                <a16:creationId xmlns:a16="http://schemas.microsoft.com/office/drawing/2014/main" id="{3BF16C2F-A1C7-9D4A-331C-5D46DAAB20BB}"/>
              </a:ext>
            </a:extLst>
          </p:cNvPr>
          <p:cNvSpPr>
            <a:spLocks noGrp="1"/>
          </p:cNvSpPr>
          <p:nvPr>
            <p:ph type="title" hasCustomPrompt="1"/>
          </p:nvPr>
        </p:nvSpPr>
        <p:spPr>
          <a:xfrm>
            <a:off x="266700" y="365125"/>
            <a:ext cx="6324600" cy="574675"/>
          </a:xfrm>
          <a:prstGeom prst="rect">
            <a:avLst/>
          </a:prstGeom>
        </p:spPr>
        <p:txBody>
          <a:bodyPr vert="horz" lIns="91440" tIns="45720" rIns="91440" bIns="45720" rtlCol="0" anchor="t" anchorCtr="0">
            <a:normAutofit/>
          </a:bodyPr>
          <a:lstStyle>
            <a:lvl1pPr>
              <a:defRPr/>
            </a:lvl1pPr>
          </a:lstStyle>
          <a:p>
            <a:r>
              <a:rPr lang="en-US"/>
              <a:t>Click to edit title</a:t>
            </a:r>
            <a:endParaRPr lang="en-GB"/>
          </a:p>
        </p:txBody>
      </p:sp>
      <p:sp>
        <p:nvSpPr>
          <p:cNvPr id="4" name="Text Placeholder 9">
            <a:extLst>
              <a:ext uri="{FF2B5EF4-FFF2-40B4-BE49-F238E27FC236}">
                <a16:creationId xmlns:a16="http://schemas.microsoft.com/office/drawing/2014/main" id="{D3A8A21F-2C7D-3EED-D3DE-935B34DCFB6C}"/>
              </a:ext>
            </a:extLst>
          </p:cNvPr>
          <p:cNvSpPr>
            <a:spLocks noGrp="1"/>
          </p:cNvSpPr>
          <p:nvPr>
            <p:ph idx="1"/>
          </p:nvPr>
        </p:nvSpPr>
        <p:spPr>
          <a:xfrm>
            <a:off x="266700" y="1304925"/>
            <a:ext cx="10261600" cy="4351338"/>
          </a:xfrm>
          <a:prstGeom prst="rect">
            <a:avLst/>
          </a:prstGeom>
        </p:spPr>
        <p:txBody>
          <a:bodyPr vert="horz" lIns="91440" tIns="45720" rIns="91440" bIns="45720" rtlCol="0">
            <a:normAutofit/>
          </a:bodyPr>
          <a:lstStyle/>
          <a:p>
            <a:pPr lvl="0"/>
            <a:r>
              <a:rPr lang="en-US"/>
              <a:t>Click to edit body text</a:t>
            </a:r>
          </a:p>
        </p:txBody>
      </p:sp>
      <p:sp>
        <p:nvSpPr>
          <p:cNvPr id="7" name="Date Placeholder 3">
            <a:extLst>
              <a:ext uri="{FF2B5EF4-FFF2-40B4-BE49-F238E27FC236}">
                <a16:creationId xmlns:a16="http://schemas.microsoft.com/office/drawing/2014/main" id="{EE6AC963-AE9F-E9FC-69A3-FB059E20BB65}"/>
              </a:ext>
            </a:extLst>
          </p:cNvPr>
          <p:cNvSpPr>
            <a:spLocks noGrp="1"/>
          </p:cNvSpPr>
          <p:nvPr>
            <p:ph type="dt" sz="half" idx="2"/>
          </p:nvPr>
        </p:nvSpPr>
        <p:spPr>
          <a:xfrm>
            <a:off x="1525958" y="6374761"/>
            <a:ext cx="188063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dirty="0"/>
          </a:p>
        </p:txBody>
      </p:sp>
      <p:sp>
        <p:nvSpPr>
          <p:cNvPr id="8" name="Footer Placeholder 4">
            <a:extLst>
              <a:ext uri="{FF2B5EF4-FFF2-40B4-BE49-F238E27FC236}">
                <a16:creationId xmlns:a16="http://schemas.microsoft.com/office/drawing/2014/main" id="{EF45ACB4-041A-8DB3-7F53-108D47F87BD9}"/>
              </a:ext>
            </a:extLst>
          </p:cNvPr>
          <p:cNvSpPr>
            <a:spLocks noGrp="1"/>
          </p:cNvSpPr>
          <p:nvPr>
            <p:ph type="ftr" sz="quarter" idx="3"/>
          </p:nvPr>
        </p:nvSpPr>
        <p:spPr>
          <a:xfrm>
            <a:off x="3675529" y="6374761"/>
            <a:ext cx="6342941"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7th ICFA BD Mini Workshop: Space Charge 2026: Benchmarking PTC-PyORBIT</a:t>
            </a:r>
            <a:endParaRPr lang="en-GB" dirty="0"/>
          </a:p>
        </p:txBody>
      </p:sp>
      <p:sp>
        <p:nvSpPr>
          <p:cNvPr id="9" name="Slide Number Placeholder 5">
            <a:extLst>
              <a:ext uri="{FF2B5EF4-FFF2-40B4-BE49-F238E27FC236}">
                <a16:creationId xmlns:a16="http://schemas.microsoft.com/office/drawing/2014/main" id="{4A066E92-202C-EEC6-F613-15C37776A8F4}"/>
              </a:ext>
            </a:extLst>
          </p:cNvPr>
          <p:cNvSpPr>
            <a:spLocks noGrp="1"/>
          </p:cNvSpPr>
          <p:nvPr>
            <p:ph type="sldNum" sz="quarter" idx="4"/>
          </p:nvPr>
        </p:nvSpPr>
        <p:spPr>
          <a:xfrm>
            <a:off x="11415252" y="6374760"/>
            <a:ext cx="511344" cy="365125"/>
          </a:xfrm>
          <a:prstGeom prst="rect">
            <a:avLst/>
          </a:prstGeom>
          <a:solidFill>
            <a:schemeClr val="bg1"/>
          </a:solidFill>
        </p:spPr>
        <p:txBody>
          <a:bodyPr vert="horz" lIns="91440" tIns="45720" rIns="91440" bIns="45720" rtlCol="0" anchor="ctr"/>
          <a:lstStyle>
            <a:defPPr>
              <a:defRPr lang="en-US"/>
            </a:defPPr>
            <a:lvl1pPr marL="0" algn="r" defTabSz="914400" rtl="0" eaLnBrk="1" latinLnBrk="0" hangingPunct="1">
              <a:defRPr sz="1200" b="1"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4601B8E-4C5D-4D9E-8821-9696CA0E0E3F}" type="slidenum">
              <a:rPr lang="en-GB" smtClean="0"/>
              <a:pPr/>
              <a:t>‹#›</a:t>
            </a:fld>
            <a:endParaRPr lang="en-GB" b="1" dirty="0"/>
          </a:p>
        </p:txBody>
      </p:sp>
    </p:spTree>
    <p:extLst>
      <p:ext uri="{BB962C8B-B14F-4D97-AF65-F5344CB8AC3E}">
        <p14:creationId xmlns:p14="http://schemas.microsoft.com/office/powerpoint/2010/main" val="19222521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25D46A-4F53-F706-E005-3B7F94B067AB}"/>
              </a:ext>
            </a:extLst>
          </p:cNvPr>
          <p:cNvSpPr>
            <a:spLocks noGrp="1"/>
          </p:cNvSpPr>
          <p:nvPr>
            <p:ph type="ctrTitle" hasCustomPrompt="1"/>
          </p:nvPr>
        </p:nvSpPr>
        <p:spPr>
          <a:xfrm>
            <a:off x="203200" y="2557461"/>
            <a:ext cx="9144000" cy="1138240"/>
          </a:xfrm>
        </p:spPr>
        <p:txBody>
          <a:bodyPr anchor="t" anchorCtr="0">
            <a:normAutofit/>
          </a:bodyPr>
          <a:lstStyle>
            <a:lvl1pPr algn="l">
              <a:defRPr sz="3600" b="0">
                <a:latin typeface="+mj-lt"/>
              </a:defRPr>
            </a:lvl1pPr>
          </a:lstStyle>
          <a:p>
            <a:r>
              <a:rPr lang="en-US" dirty="0"/>
              <a:t>Click to edit title</a:t>
            </a:r>
            <a:endParaRPr lang="en-GB" dirty="0"/>
          </a:p>
        </p:txBody>
      </p:sp>
      <p:sp>
        <p:nvSpPr>
          <p:cNvPr id="3" name="Subtitle 2">
            <a:extLst>
              <a:ext uri="{FF2B5EF4-FFF2-40B4-BE49-F238E27FC236}">
                <a16:creationId xmlns:a16="http://schemas.microsoft.com/office/drawing/2014/main" id="{52C7060A-4567-A74A-3AF0-E66CB6AC3343}"/>
              </a:ext>
            </a:extLst>
          </p:cNvPr>
          <p:cNvSpPr>
            <a:spLocks noGrp="1"/>
          </p:cNvSpPr>
          <p:nvPr>
            <p:ph type="subTitle" idx="1" hasCustomPrompt="1"/>
          </p:nvPr>
        </p:nvSpPr>
        <p:spPr>
          <a:xfrm>
            <a:off x="203200" y="3929062"/>
            <a:ext cx="9144000" cy="431349"/>
          </a:xfrm>
          <a:prstGeom prst="rect">
            <a:avLst/>
          </a:prstGeo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speaker name</a:t>
            </a:r>
            <a:endParaRPr lang="en-GB" dirty="0"/>
          </a:p>
        </p:txBody>
      </p:sp>
      <p:sp>
        <p:nvSpPr>
          <p:cNvPr id="14" name="Text Placeholder 13">
            <a:extLst>
              <a:ext uri="{FF2B5EF4-FFF2-40B4-BE49-F238E27FC236}">
                <a16:creationId xmlns:a16="http://schemas.microsoft.com/office/drawing/2014/main" id="{77C9208F-2B17-BF13-15F3-C2942141E562}"/>
              </a:ext>
            </a:extLst>
          </p:cNvPr>
          <p:cNvSpPr>
            <a:spLocks noGrp="1"/>
          </p:cNvSpPr>
          <p:nvPr>
            <p:ph type="body" sz="quarter" idx="10" hasCustomPrompt="1"/>
          </p:nvPr>
        </p:nvSpPr>
        <p:spPr>
          <a:xfrm>
            <a:off x="203200" y="4610100"/>
            <a:ext cx="8648700" cy="263975"/>
          </a:xfrm>
        </p:spPr>
        <p:txBody>
          <a:bodyPr>
            <a:normAutofit/>
          </a:bodyPr>
          <a:lstStyle>
            <a:lvl1pPr marL="0" indent="0">
              <a:buNone/>
              <a:defRPr sz="1600">
                <a:solidFill>
                  <a:schemeClr val="tx2"/>
                </a:solidFill>
                <a:latin typeface="+mn-lt"/>
              </a:defRPr>
            </a:lvl1pPr>
            <a:lvl3pPr marL="914400" indent="0">
              <a:buNone/>
              <a:defRPr/>
            </a:lvl3pPr>
          </a:lstStyle>
          <a:p>
            <a:pPr lvl="0"/>
            <a:r>
              <a:rPr lang="en-US" dirty="0"/>
              <a:t>Click to edit location </a:t>
            </a:r>
          </a:p>
        </p:txBody>
      </p:sp>
      <p:sp>
        <p:nvSpPr>
          <p:cNvPr id="18" name="Text Placeholder 13">
            <a:extLst>
              <a:ext uri="{FF2B5EF4-FFF2-40B4-BE49-F238E27FC236}">
                <a16:creationId xmlns:a16="http://schemas.microsoft.com/office/drawing/2014/main" id="{633D74CF-0634-649D-508B-5F74DC1A060D}"/>
              </a:ext>
            </a:extLst>
          </p:cNvPr>
          <p:cNvSpPr>
            <a:spLocks noGrp="1"/>
          </p:cNvSpPr>
          <p:nvPr>
            <p:ph type="body" sz="quarter" idx="11" hasCustomPrompt="1"/>
          </p:nvPr>
        </p:nvSpPr>
        <p:spPr>
          <a:xfrm>
            <a:off x="203200" y="4930325"/>
            <a:ext cx="8648700" cy="263975"/>
          </a:xfrm>
        </p:spPr>
        <p:txBody>
          <a:bodyPr>
            <a:normAutofit/>
          </a:bodyPr>
          <a:lstStyle>
            <a:lvl1pPr marL="0" indent="0">
              <a:buNone/>
              <a:defRPr sz="1600">
                <a:solidFill>
                  <a:schemeClr val="tx2"/>
                </a:solidFill>
                <a:latin typeface="+mn-lt"/>
              </a:defRPr>
            </a:lvl1pPr>
            <a:lvl3pPr marL="914400" indent="0">
              <a:buNone/>
              <a:defRPr/>
            </a:lvl3pPr>
          </a:lstStyle>
          <a:p>
            <a:pPr lvl="0"/>
            <a:r>
              <a:rPr lang="en-US" dirty="0"/>
              <a:t>Click to edit date </a:t>
            </a:r>
          </a:p>
        </p:txBody>
      </p:sp>
      <p:sp>
        <p:nvSpPr>
          <p:cNvPr id="4" name="Date Placeholder 3">
            <a:extLst>
              <a:ext uri="{FF2B5EF4-FFF2-40B4-BE49-F238E27FC236}">
                <a16:creationId xmlns:a16="http://schemas.microsoft.com/office/drawing/2014/main" id="{5DD79EAF-BE20-1FC1-7CF6-C82B3C00C330}"/>
              </a:ext>
            </a:extLst>
          </p:cNvPr>
          <p:cNvSpPr>
            <a:spLocks noGrp="1"/>
          </p:cNvSpPr>
          <p:nvPr>
            <p:ph type="dt" sz="half" idx="2"/>
          </p:nvPr>
        </p:nvSpPr>
        <p:spPr>
          <a:xfrm>
            <a:off x="1525958" y="6374761"/>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dirty="0"/>
          </a:p>
        </p:txBody>
      </p:sp>
      <p:sp>
        <p:nvSpPr>
          <p:cNvPr id="5" name="Footer Placeholder 4">
            <a:extLst>
              <a:ext uri="{FF2B5EF4-FFF2-40B4-BE49-F238E27FC236}">
                <a16:creationId xmlns:a16="http://schemas.microsoft.com/office/drawing/2014/main" id="{B34B2EA4-B8AA-F593-F36E-35E4FCD3D8C9}"/>
              </a:ext>
            </a:extLst>
          </p:cNvPr>
          <p:cNvSpPr>
            <a:spLocks noGrp="1"/>
          </p:cNvSpPr>
          <p:nvPr>
            <p:ph type="ftr" sz="quarter" idx="3"/>
          </p:nvPr>
        </p:nvSpPr>
        <p:spPr>
          <a:xfrm>
            <a:off x="4382478" y="6374761"/>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7th ICFA BD Mini Workshop: Space Charge 2026: Benchmarking PTC-PyORBIT</a:t>
            </a:r>
            <a:endParaRPr lang="en-GB" dirty="0"/>
          </a:p>
        </p:txBody>
      </p:sp>
      <p:sp>
        <p:nvSpPr>
          <p:cNvPr id="6" name="Slide Number Placeholder 5">
            <a:extLst>
              <a:ext uri="{FF2B5EF4-FFF2-40B4-BE49-F238E27FC236}">
                <a16:creationId xmlns:a16="http://schemas.microsoft.com/office/drawing/2014/main" id="{DF9B3508-182B-8608-2E4A-FE76774590B5}"/>
              </a:ext>
            </a:extLst>
          </p:cNvPr>
          <p:cNvSpPr>
            <a:spLocks noGrp="1"/>
          </p:cNvSpPr>
          <p:nvPr>
            <p:ph type="sldNum" sz="quarter" idx="4"/>
          </p:nvPr>
        </p:nvSpPr>
        <p:spPr>
          <a:xfrm>
            <a:off x="9183396" y="637476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4601B8E-4C5D-4D9E-8821-9696CA0E0E3F}" type="slidenum">
              <a:rPr lang="en-GB" smtClean="0"/>
              <a:pPr/>
              <a:t>‹#›</a:t>
            </a:fld>
            <a:endParaRPr lang="en-GB"/>
          </a:p>
        </p:txBody>
      </p:sp>
    </p:spTree>
    <p:extLst>
      <p:ext uri="{BB962C8B-B14F-4D97-AF65-F5344CB8AC3E}">
        <p14:creationId xmlns:p14="http://schemas.microsoft.com/office/powerpoint/2010/main" val="72777830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8B4CB8-F44D-BEE4-6DCA-1B2662AB0023}"/>
              </a:ext>
            </a:extLst>
          </p:cNvPr>
          <p:cNvSpPr>
            <a:spLocks noGrp="1"/>
          </p:cNvSpPr>
          <p:nvPr>
            <p:ph type="ctrTitle"/>
          </p:nvPr>
        </p:nvSpPr>
        <p:spPr>
          <a:xfrm>
            <a:off x="266699" y="1122363"/>
            <a:ext cx="11654683" cy="2387600"/>
          </a:xfrm>
          <a:prstGeom prst="rect">
            <a:avLst/>
          </a:prstGeom>
        </p:spPr>
        <p:txBody>
          <a:bodyPr anchor="b">
            <a:normAutofit/>
          </a:bodyPr>
          <a:lstStyle>
            <a:lvl1pPr algn="ctr">
              <a:defRPr sz="3600"/>
            </a:lvl1pPr>
          </a:lstStyle>
          <a:p>
            <a:r>
              <a:rPr lang="en-US" dirty="0"/>
              <a:t>Click to edit Master title style</a:t>
            </a:r>
            <a:endParaRPr lang="en-GB" dirty="0"/>
          </a:p>
        </p:txBody>
      </p:sp>
      <p:sp>
        <p:nvSpPr>
          <p:cNvPr id="3" name="Subtitle 2">
            <a:extLst>
              <a:ext uri="{FF2B5EF4-FFF2-40B4-BE49-F238E27FC236}">
                <a16:creationId xmlns:a16="http://schemas.microsoft.com/office/drawing/2014/main" id="{53BCF0F3-44B5-9EF2-3A88-E4424DDC8956}"/>
              </a:ext>
            </a:extLst>
          </p:cNvPr>
          <p:cNvSpPr>
            <a:spLocks noGrp="1"/>
          </p:cNvSpPr>
          <p:nvPr>
            <p:ph type="subTitle" idx="1"/>
          </p:nvPr>
        </p:nvSpPr>
        <p:spPr>
          <a:xfrm>
            <a:off x="266700" y="3602038"/>
            <a:ext cx="11654682"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
        <p:nvSpPr>
          <p:cNvPr id="7" name="Date Placeholder 3">
            <a:extLst>
              <a:ext uri="{FF2B5EF4-FFF2-40B4-BE49-F238E27FC236}">
                <a16:creationId xmlns:a16="http://schemas.microsoft.com/office/drawing/2014/main" id="{EA03B77A-D99B-D11A-C24C-FAF6A0239AC7}"/>
              </a:ext>
            </a:extLst>
          </p:cNvPr>
          <p:cNvSpPr>
            <a:spLocks noGrp="1"/>
          </p:cNvSpPr>
          <p:nvPr>
            <p:ph type="dt" sz="half" idx="2"/>
          </p:nvPr>
        </p:nvSpPr>
        <p:spPr>
          <a:xfrm>
            <a:off x="1525958" y="6374761"/>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dirty="0"/>
          </a:p>
        </p:txBody>
      </p:sp>
      <p:sp>
        <p:nvSpPr>
          <p:cNvPr id="8" name="Footer Placeholder 4">
            <a:extLst>
              <a:ext uri="{FF2B5EF4-FFF2-40B4-BE49-F238E27FC236}">
                <a16:creationId xmlns:a16="http://schemas.microsoft.com/office/drawing/2014/main" id="{497D817C-BEF1-EC4E-83AD-822EDAB0A251}"/>
              </a:ext>
            </a:extLst>
          </p:cNvPr>
          <p:cNvSpPr>
            <a:spLocks noGrp="1"/>
          </p:cNvSpPr>
          <p:nvPr>
            <p:ph type="ftr" sz="quarter" idx="3"/>
          </p:nvPr>
        </p:nvSpPr>
        <p:spPr>
          <a:xfrm>
            <a:off x="4382478" y="6374761"/>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7th ICFA BD Mini Workshop: Space Charge 2026: Benchmarking PTC-PyORBIT</a:t>
            </a:r>
            <a:endParaRPr lang="en-GB" dirty="0"/>
          </a:p>
        </p:txBody>
      </p:sp>
      <p:sp>
        <p:nvSpPr>
          <p:cNvPr id="9" name="Slide Number Placeholder 5">
            <a:extLst>
              <a:ext uri="{FF2B5EF4-FFF2-40B4-BE49-F238E27FC236}">
                <a16:creationId xmlns:a16="http://schemas.microsoft.com/office/drawing/2014/main" id="{07080F0E-2037-F879-24CD-AF1EFCCB369E}"/>
              </a:ext>
            </a:extLst>
          </p:cNvPr>
          <p:cNvSpPr>
            <a:spLocks noGrp="1"/>
          </p:cNvSpPr>
          <p:nvPr>
            <p:ph type="sldNum" sz="quarter" idx="4"/>
          </p:nvPr>
        </p:nvSpPr>
        <p:spPr>
          <a:xfrm>
            <a:off x="9183396" y="637476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4601B8E-4C5D-4D9E-8821-9696CA0E0E3F}" type="slidenum">
              <a:rPr lang="en-GB" smtClean="0"/>
              <a:pPr/>
              <a:t>‹#›</a:t>
            </a:fld>
            <a:endParaRPr lang="en-GB"/>
          </a:p>
        </p:txBody>
      </p:sp>
    </p:spTree>
    <p:extLst>
      <p:ext uri="{BB962C8B-B14F-4D97-AF65-F5344CB8AC3E}">
        <p14:creationId xmlns:p14="http://schemas.microsoft.com/office/powerpoint/2010/main" val="60067073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74E776-F347-2357-03E5-35C58A73642A}"/>
              </a:ext>
            </a:extLst>
          </p:cNvPr>
          <p:cNvSpPr>
            <a:spLocks noGrp="1"/>
          </p:cNvSpPr>
          <p:nvPr>
            <p:ph type="title"/>
          </p:nvPr>
        </p:nvSpPr>
        <p:spPr>
          <a:xfrm>
            <a:off x="266700" y="365125"/>
            <a:ext cx="11654682" cy="472363"/>
          </a:xfrm>
          <a:prstGeom prst="rect">
            <a:avLst/>
          </a:prstGeom>
        </p:spPr>
        <p:txBody>
          <a:body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E1132FCD-286F-104A-BCF2-B9138BD0B6BC}"/>
              </a:ext>
            </a:extLst>
          </p:cNvPr>
          <p:cNvSpPr>
            <a:spLocks noGrp="1"/>
          </p:cNvSpPr>
          <p:nvPr>
            <p:ph idx="1"/>
          </p:nvPr>
        </p:nvSpPr>
        <p:spPr>
          <a:xfrm>
            <a:off x="266699" y="1304925"/>
            <a:ext cx="11654683" cy="3865591"/>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BC1B2F6D-157B-F81D-F724-9FD95A580B59}"/>
              </a:ext>
            </a:extLst>
          </p:cNvPr>
          <p:cNvSpPr>
            <a:spLocks noGrp="1"/>
          </p:cNvSpPr>
          <p:nvPr>
            <p:ph type="dt" sz="half" idx="2"/>
          </p:nvPr>
        </p:nvSpPr>
        <p:spPr>
          <a:xfrm>
            <a:off x="1525958" y="6374761"/>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dirty="0"/>
          </a:p>
        </p:txBody>
      </p:sp>
      <p:sp>
        <p:nvSpPr>
          <p:cNvPr id="8" name="Footer Placeholder 4">
            <a:extLst>
              <a:ext uri="{FF2B5EF4-FFF2-40B4-BE49-F238E27FC236}">
                <a16:creationId xmlns:a16="http://schemas.microsoft.com/office/drawing/2014/main" id="{C97160C1-D8D4-3FF0-43FA-78B5486A61C0}"/>
              </a:ext>
            </a:extLst>
          </p:cNvPr>
          <p:cNvSpPr>
            <a:spLocks noGrp="1"/>
          </p:cNvSpPr>
          <p:nvPr>
            <p:ph type="ftr" sz="quarter" idx="3"/>
          </p:nvPr>
        </p:nvSpPr>
        <p:spPr>
          <a:xfrm>
            <a:off x="4382478" y="6374761"/>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7th ICFA BD Mini Workshop: Space Charge 2026: Benchmarking PTC-PyORBIT</a:t>
            </a:r>
            <a:endParaRPr lang="en-GB" dirty="0"/>
          </a:p>
        </p:txBody>
      </p:sp>
      <p:sp>
        <p:nvSpPr>
          <p:cNvPr id="9" name="Slide Number Placeholder 5">
            <a:extLst>
              <a:ext uri="{FF2B5EF4-FFF2-40B4-BE49-F238E27FC236}">
                <a16:creationId xmlns:a16="http://schemas.microsoft.com/office/drawing/2014/main" id="{A7487AF9-741E-0A6E-42FC-B4901B35447C}"/>
              </a:ext>
            </a:extLst>
          </p:cNvPr>
          <p:cNvSpPr>
            <a:spLocks noGrp="1"/>
          </p:cNvSpPr>
          <p:nvPr>
            <p:ph type="sldNum" sz="quarter" idx="4"/>
          </p:nvPr>
        </p:nvSpPr>
        <p:spPr>
          <a:xfrm>
            <a:off x="9183396" y="637476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4601B8E-4C5D-4D9E-8821-9696CA0E0E3F}" type="slidenum">
              <a:rPr lang="en-GB" smtClean="0"/>
              <a:pPr/>
              <a:t>‹#›</a:t>
            </a:fld>
            <a:endParaRPr lang="en-GB"/>
          </a:p>
        </p:txBody>
      </p:sp>
    </p:spTree>
    <p:extLst>
      <p:ext uri="{BB962C8B-B14F-4D97-AF65-F5344CB8AC3E}">
        <p14:creationId xmlns:p14="http://schemas.microsoft.com/office/powerpoint/2010/main" val="153590000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941C41-E6F8-8CDB-15CB-AFE023C1300C}"/>
              </a:ext>
            </a:extLst>
          </p:cNvPr>
          <p:cNvSpPr>
            <a:spLocks noGrp="1"/>
          </p:cNvSpPr>
          <p:nvPr>
            <p:ph type="title"/>
          </p:nvPr>
        </p:nvSpPr>
        <p:spPr>
          <a:xfrm>
            <a:off x="266700" y="1709738"/>
            <a:ext cx="11654682" cy="2852737"/>
          </a:xfrm>
          <a:prstGeom prst="rect">
            <a:avLst/>
          </a:prstGeom>
        </p:spPr>
        <p:txBody>
          <a:bodyPr anchor="b">
            <a:normAutofit/>
          </a:bodyPr>
          <a:lstStyle>
            <a:lvl1pPr>
              <a:defRPr sz="3600"/>
            </a:lvl1p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1D9976CA-B5E0-87F5-9BB8-567EA6D05076}"/>
              </a:ext>
            </a:extLst>
          </p:cNvPr>
          <p:cNvSpPr>
            <a:spLocks noGrp="1"/>
          </p:cNvSpPr>
          <p:nvPr>
            <p:ph type="body" idx="1"/>
          </p:nvPr>
        </p:nvSpPr>
        <p:spPr>
          <a:xfrm>
            <a:off x="266699" y="4700187"/>
            <a:ext cx="11654683" cy="448075"/>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7" name="Date Placeholder 3">
            <a:extLst>
              <a:ext uri="{FF2B5EF4-FFF2-40B4-BE49-F238E27FC236}">
                <a16:creationId xmlns:a16="http://schemas.microsoft.com/office/drawing/2014/main" id="{CE0491A5-0AFB-D8F8-0A87-2B967D0A269F}"/>
              </a:ext>
            </a:extLst>
          </p:cNvPr>
          <p:cNvSpPr>
            <a:spLocks noGrp="1"/>
          </p:cNvSpPr>
          <p:nvPr>
            <p:ph type="dt" sz="half" idx="2"/>
          </p:nvPr>
        </p:nvSpPr>
        <p:spPr>
          <a:xfrm>
            <a:off x="1525958" y="6374761"/>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dirty="0"/>
          </a:p>
        </p:txBody>
      </p:sp>
      <p:sp>
        <p:nvSpPr>
          <p:cNvPr id="8" name="Footer Placeholder 4">
            <a:extLst>
              <a:ext uri="{FF2B5EF4-FFF2-40B4-BE49-F238E27FC236}">
                <a16:creationId xmlns:a16="http://schemas.microsoft.com/office/drawing/2014/main" id="{F274EABB-B894-3124-4D3B-C1D6F8BC14F5}"/>
              </a:ext>
            </a:extLst>
          </p:cNvPr>
          <p:cNvSpPr>
            <a:spLocks noGrp="1"/>
          </p:cNvSpPr>
          <p:nvPr>
            <p:ph type="ftr" sz="quarter" idx="3"/>
          </p:nvPr>
        </p:nvSpPr>
        <p:spPr>
          <a:xfrm>
            <a:off x="4382478" y="6374761"/>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7th ICFA BD Mini Workshop: Space Charge 2026: Benchmarking PTC-PyORBIT</a:t>
            </a:r>
            <a:endParaRPr lang="en-GB" dirty="0"/>
          </a:p>
        </p:txBody>
      </p:sp>
      <p:sp>
        <p:nvSpPr>
          <p:cNvPr id="9" name="Slide Number Placeholder 5">
            <a:extLst>
              <a:ext uri="{FF2B5EF4-FFF2-40B4-BE49-F238E27FC236}">
                <a16:creationId xmlns:a16="http://schemas.microsoft.com/office/drawing/2014/main" id="{1722EC32-C6AC-BD3E-B206-1FAA1D472206}"/>
              </a:ext>
            </a:extLst>
          </p:cNvPr>
          <p:cNvSpPr>
            <a:spLocks noGrp="1"/>
          </p:cNvSpPr>
          <p:nvPr>
            <p:ph type="sldNum" sz="quarter" idx="4"/>
          </p:nvPr>
        </p:nvSpPr>
        <p:spPr>
          <a:xfrm>
            <a:off x="9183396" y="637476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4601B8E-4C5D-4D9E-8821-9696CA0E0E3F}" type="slidenum">
              <a:rPr lang="en-GB" smtClean="0"/>
              <a:pPr/>
              <a:t>‹#›</a:t>
            </a:fld>
            <a:endParaRPr lang="en-GB"/>
          </a:p>
        </p:txBody>
      </p:sp>
    </p:spTree>
    <p:extLst>
      <p:ext uri="{BB962C8B-B14F-4D97-AF65-F5344CB8AC3E}">
        <p14:creationId xmlns:p14="http://schemas.microsoft.com/office/powerpoint/2010/main" val="368313434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673409-495B-2752-6BF2-B1848FDE6656}"/>
              </a:ext>
            </a:extLst>
          </p:cNvPr>
          <p:cNvSpPr>
            <a:spLocks noGrp="1"/>
          </p:cNvSpPr>
          <p:nvPr>
            <p:ph type="title"/>
          </p:nvPr>
        </p:nvSpPr>
        <p:spPr>
          <a:xfrm>
            <a:off x="266700" y="365125"/>
            <a:ext cx="11087100" cy="472363"/>
          </a:xfrm>
          <a:prstGeom prst="rect">
            <a:avLst/>
          </a:prstGeom>
        </p:spPr>
        <p:txBody>
          <a:body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2CF4D184-1DF7-03BD-F6A8-1290E291CFCE}"/>
              </a:ext>
            </a:extLst>
          </p:cNvPr>
          <p:cNvSpPr>
            <a:spLocks noGrp="1"/>
          </p:cNvSpPr>
          <p:nvPr>
            <p:ph sz="half" idx="1"/>
          </p:nvPr>
        </p:nvSpPr>
        <p:spPr>
          <a:xfrm>
            <a:off x="266700" y="1304925"/>
            <a:ext cx="5580000" cy="3852000"/>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a:extLst>
              <a:ext uri="{FF2B5EF4-FFF2-40B4-BE49-F238E27FC236}">
                <a16:creationId xmlns:a16="http://schemas.microsoft.com/office/drawing/2014/main" id="{27F207A8-6978-C1D1-B0D6-FDA0CC1F42B3}"/>
              </a:ext>
            </a:extLst>
          </p:cNvPr>
          <p:cNvSpPr>
            <a:spLocks noGrp="1"/>
          </p:cNvSpPr>
          <p:nvPr>
            <p:ph sz="half" idx="2"/>
          </p:nvPr>
        </p:nvSpPr>
        <p:spPr>
          <a:xfrm>
            <a:off x="6341383" y="1304925"/>
            <a:ext cx="5580000" cy="3852000"/>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Date Placeholder 3">
            <a:extLst>
              <a:ext uri="{FF2B5EF4-FFF2-40B4-BE49-F238E27FC236}">
                <a16:creationId xmlns:a16="http://schemas.microsoft.com/office/drawing/2014/main" id="{65645527-A320-E193-FA52-A35E2B908397}"/>
              </a:ext>
            </a:extLst>
          </p:cNvPr>
          <p:cNvSpPr>
            <a:spLocks noGrp="1"/>
          </p:cNvSpPr>
          <p:nvPr>
            <p:ph type="dt" sz="half" idx="10"/>
          </p:nvPr>
        </p:nvSpPr>
        <p:spPr>
          <a:xfrm>
            <a:off x="1525958" y="6374761"/>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dirty="0"/>
          </a:p>
        </p:txBody>
      </p:sp>
      <p:sp>
        <p:nvSpPr>
          <p:cNvPr id="9" name="Footer Placeholder 4">
            <a:extLst>
              <a:ext uri="{FF2B5EF4-FFF2-40B4-BE49-F238E27FC236}">
                <a16:creationId xmlns:a16="http://schemas.microsoft.com/office/drawing/2014/main" id="{968FA6E7-D744-DB8B-259B-BC1022C09931}"/>
              </a:ext>
            </a:extLst>
          </p:cNvPr>
          <p:cNvSpPr>
            <a:spLocks noGrp="1"/>
          </p:cNvSpPr>
          <p:nvPr>
            <p:ph type="ftr" sz="quarter" idx="3"/>
          </p:nvPr>
        </p:nvSpPr>
        <p:spPr>
          <a:xfrm>
            <a:off x="4382478" y="6374761"/>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7th ICFA BD Mini Workshop: Space Charge 2026: Benchmarking PTC-PyORBIT</a:t>
            </a:r>
            <a:endParaRPr lang="en-GB" dirty="0"/>
          </a:p>
        </p:txBody>
      </p:sp>
      <p:sp>
        <p:nvSpPr>
          <p:cNvPr id="10" name="Slide Number Placeholder 5">
            <a:extLst>
              <a:ext uri="{FF2B5EF4-FFF2-40B4-BE49-F238E27FC236}">
                <a16:creationId xmlns:a16="http://schemas.microsoft.com/office/drawing/2014/main" id="{5CEACAF8-5ADB-312D-99DB-91D7246A8DAC}"/>
              </a:ext>
            </a:extLst>
          </p:cNvPr>
          <p:cNvSpPr>
            <a:spLocks noGrp="1"/>
          </p:cNvSpPr>
          <p:nvPr>
            <p:ph type="sldNum" sz="quarter" idx="4"/>
          </p:nvPr>
        </p:nvSpPr>
        <p:spPr>
          <a:xfrm>
            <a:off x="9183396" y="637476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4601B8E-4C5D-4D9E-8821-9696CA0E0E3F}" type="slidenum">
              <a:rPr lang="en-GB" smtClean="0"/>
              <a:pPr/>
              <a:t>‹#›</a:t>
            </a:fld>
            <a:endParaRPr lang="en-GB"/>
          </a:p>
        </p:txBody>
      </p:sp>
    </p:spTree>
    <p:extLst>
      <p:ext uri="{BB962C8B-B14F-4D97-AF65-F5344CB8AC3E}">
        <p14:creationId xmlns:p14="http://schemas.microsoft.com/office/powerpoint/2010/main" val="102497945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238E961-1532-85E1-EF19-CD6FD29F8D4B}"/>
              </a:ext>
            </a:extLst>
          </p:cNvPr>
          <p:cNvSpPr>
            <a:spLocks noGrp="1"/>
          </p:cNvSpPr>
          <p:nvPr>
            <p:ph type="body" idx="1"/>
          </p:nvPr>
        </p:nvSpPr>
        <p:spPr>
          <a:xfrm>
            <a:off x="266701" y="1304925"/>
            <a:ext cx="5580000" cy="745721"/>
          </a:xfrm>
          <a:prstGeom prst="rect">
            <a:avLst/>
          </a:prstGeo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A252AB67-467B-B4C7-6EEB-C8D144E364E8}"/>
              </a:ext>
            </a:extLst>
          </p:cNvPr>
          <p:cNvSpPr>
            <a:spLocks noGrp="1"/>
          </p:cNvSpPr>
          <p:nvPr>
            <p:ph sz="half" idx="2"/>
          </p:nvPr>
        </p:nvSpPr>
        <p:spPr>
          <a:xfrm>
            <a:off x="266700" y="2330075"/>
            <a:ext cx="5580000" cy="2846762"/>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Text Placeholder 4">
            <a:extLst>
              <a:ext uri="{FF2B5EF4-FFF2-40B4-BE49-F238E27FC236}">
                <a16:creationId xmlns:a16="http://schemas.microsoft.com/office/drawing/2014/main" id="{64F16626-4911-CA49-90C2-CE3262F728D3}"/>
              </a:ext>
            </a:extLst>
          </p:cNvPr>
          <p:cNvSpPr>
            <a:spLocks noGrp="1"/>
          </p:cNvSpPr>
          <p:nvPr>
            <p:ph type="body" sz="quarter" idx="3"/>
          </p:nvPr>
        </p:nvSpPr>
        <p:spPr>
          <a:xfrm>
            <a:off x="6341380" y="1304925"/>
            <a:ext cx="5580001" cy="745721"/>
          </a:xfrm>
          <a:prstGeom prst="rect">
            <a:avLst/>
          </a:prstGeo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FC2FF839-783C-36FF-2F59-B33FD00F2E4D}"/>
              </a:ext>
            </a:extLst>
          </p:cNvPr>
          <p:cNvSpPr>
            <a:spLocks noGrp="1"/>
          </p:cNvSpPr>
          <p:nvPr>
            <p:ph sz="quarter" idx="4"/>
          </p:nvPr>
        </p:nvSpPr>
        <p:spPr>
          <a:xfrm>
            <a:off x="6341379" y="2330075"/>
            <a:ext cx="5580003" cy="2846762"/>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11" name="Title 1">
            <a:extLst>
              <a:ext uri="{FF2B5EF4-FFF2-40B4-BE49-F238E27FC236}">
                <a16:creationId xmlns:a16="http://schemas.microsoft.com/office/drawing/2014/main" id="{86479E40-CA8C-9DEB-E10E-9B0E9423E321}"/>
              </a:ext>
            </a:extLst>
          </p:cNvPr>
          <p:cNvSpPr>
            <a:spLocks noGrp="1"/>
          </p:cNvSpPr>
          <p:nvPr>
            <p:ph type="title"/>
          </p:nvPr>
        </p:nvSpPr>
        <p:spPr>
          <a:xfrm>
            <a:off x="266700" y="365125"/>
            <a:ext cx="11087100" cy="472363"/>
          </a:xfrm>
          <a:prstGeom prst="rect">
            <a:avLst/>
          </a:prstGeom>
        </p:spPr>
        <p:txBody>
          <a:bodyPr/>
          <a:lstStyle/>
          <a:p>
            <a:r>
              <a:rPr lang="en-US" dirty="0"/>
              <a:t>Click to edit Master title style</a:t>
            </a:r>
            <a:endParaRPr lang="en-GB" dirty="0"/>
          </a:p>
        </p:txBody>
      </p:sp>
      <p:sp>
        <p:nvSpPr>
          <p:cNvPr id="2" name="Date Placeholder 3">
            <a:extLst>
              <a:ext uri="{FF2B5EF4-FFF2-40B4-BE49-F238E27FC236}">
                <a16:creationId xmlns:a16="http://schemas.microsoft.com/office/drawing/2014/main" id="{62C65485-CE4A-03C6-1D04-58625CF4A1D9}"/>
              </a:ext>
            </a:extLst>
          </p:cNvPr>
          <p:cNvSpPr>
            <a:spLocks noGrp="1"/>
          </p:cNvSpPr>
          <p:nvPr>
            <p:ph type="dt" sz="half" idx="10"/>
          </p:nvPr>
        </p:nvSpPr>
        <p:spPr>
          <a:xfrm>
            <a:off x="1525958" y="6374761"/>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dirty="0"/>
          </a:p>
        </p:txBody>
      </p:sp>
      <p:sp>
        <p:nvSpPr>
          <p:cNvPr id="10" name="Footer Placeholder 4">
            <a:extLst>
              <a:ext uri="{FF2B5EF4-FFF2-40B4-BE49-F238E27FC236}">
                <a16:creationId xmlns:a16="http://schemas.microsoft.com/office/drawing/2014/main" id="{703D2284-378D-6469-E69C-44CA079C172A}"/>
              </a:ext>
            </a:extLst>
          </p:cNvPr>
          <p:cNvSpPr>
            <a:spLocks noGrp="1"/>
          </p:cNvSpPr>
          <p:nvPr>
            <p:ph type="ftr" sz="quarter" idx="11"/>
          </p:nvPr>
        </p:nvSpPr>
        <p:spPr>
          <a:xfrm>
            <a:off x="4382478" y="6374761"/>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7th ICFA BD Mini Workshop: Space Charge 2026: Benchmarking PTC-PyORBIT</a:t>
            </a:r>
            <a:endParaRPr lang="en-GB" dirty="0"/>
          </a:p>
        </p:txBody>
      </p:sp>
      <p:sp>
        <p:nvSpPr>
          <p:cNvPr id="12" name="Slide Number Placeholder 5">
            <a:extLst>
              <a:ext uri="{FF2B5EF4-FFF2-40B4-BE49-F238E27FC236}">
                <a16:creationId xmlns:a16="http://schemas.microsoft.com/office/drawing/2014/main" id="{555D582A-3112-D332-F128-8F88B7BAF826}"/>
              </a:ext>
            </a:extLst>
          </p:cNvPr>
          <p:cNvSpPr>
            <a:spLocks noGrp="1"/>
          </p:cNvSpPr>
          <p:nvPr>
            <p:ph type="sldNum" sz="quarter" idx="12"/>
          </p:nvPr>
        </p:nvSpPr>
        <p:spPr>
          <a:xfrm>
            <a:off x="9183396" y="637476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4601B8E-4C5D-4D9E-8821-9696CA0E0E3F}" type="slidenum">
              <a:rPr lang="en-GB" smtClean="0"/>
              <a:pPr/>
              <a:t>‹#›</a:t>
            </a:fld>
            <a:endParaRPr lang="en-GB"/>
          </a:p>
        </p:txBody>
      </p:sp>
    </p:spTree>
    <p:extLst>
      <p:ext uri="{BB962C8B-B14F-4D97-AF65-F5344CB8AC3E}">
        <p14:creationId xmlns:p14="http://schemas.microsoft.com/office/powerpoint/2010/main" val="127631575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153C41D6-330E-7D22-3BA7-5AD129D23037}"/>
              </a:ext>
            </a:extLst>
          </p:cNvPr>
          <p:cNvSpPr>
            <a:spLocks noGrp="1"/>
          </p:cNvSpPr>
          <p:nvPr>
            <p:ph type="title"/>
          </p:nvPr>
        </p:nvSpPr>
        <p:spPr>
          <a:xfrm>
            <a:off x="266700" y="365125"/>
            <a:ext cx="11087100" cy="472363"/>
          </a:xfrm>
          <a:prstGeom prst="rect">
            <a:avLst/>
          </a:prstGeom>
        </p:spPr>
        <p:txBody>
          <a:bodyPr/>
          <a:lstStyle/>
          <a:p>
            <a:r>
              <a:rPr lang="en-US" dirty="0"/>
              <a:t>Click to edit Master title style</a:t>
            </a:r>
            <a:endParaRPr lang="en-GB" dirty="0"/>
          </a:p>
        </p:txBody>
      </p:sp>
      <p:sp>
        <p:nvSpPr>
          <p:cNvPr id="2" name="Date Placeholder 3">
            <a:extLst>
              <a:ext uri="{FF2B5EF4-FFF2-40B4-BE49-F238E27FC236}">
                <a16:creationId xmlns:a16="http://schemas.microsoft.com/office/drawing/2014/main" id="{9C2DCEC4-AC8F-28B6-643E-33D78612A7CA}"/>
              </a:ext>
            </a:extLst>
          </p:cNvPr>
          <p:cNvSpPr>
            <a:spLocks noGrp="1"/>
          </p:cNvSpPr>
          <p:nvPr>
            <p:ph type="dt" sz="half" idx="2"/>
          </p:nvPr>
        </p:nvSpPr>
        <p:spPr>
          <a:xfrm>
            <a:off x="1525958" y="6374761"/>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dirty="0"/>
          </a:p>
        </p:txBody>
      </p:sp>
      <p:sp>
        <p:nvSpPr>
          <p:cNvPr id="7" name="Footer Placeholder 4">
            <a:extLst>
              <a:ext uri="{FF2B5EF4-FFF2-40B4-BE49-F238E27FC236}">
                <a16:creationId xmlns:a16="http://schemas.microsoft.com/office/drawing/2014/main" id="{938B5278-0414-3304-4EA4-F857200A61DE}"/>
              </a:ext>
            </a:extLst>
          </p:cNvPr>
          <p:cNvSpPr>
            <a:spLocks noGrp="1"/>
          </p:cNvSpPr>
          <p:nvPr>
            <p:ph type="ftr" sz="quarter" idx="3"/>
          </p:nvPr>
        </p:nvSpPr>
        <p:spPr>
          <a:xfrm>
            <a:off x="4382478" y="6374761"/>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7th ICFA BD Mini Workshop: Space Charge 2026: Benchmarking PTC-PyORBIT</a:t>
            </a:r>
            <a:endParaRPr lang="en-GB" dirty="0"/>
          </a:p>
        </p:txBody>
      </p:sp>
      <p:sp>
        <p:nvSpPr>
          <p:cNvPr id="8" name="Slide Number Placeholder 5">
            <a:extLst>
              <a:ext uri="{FF2B5EF4-FFF2-40B4-BE49-F238E27FC236}">
                <a16:creationId xmlns:a16="http://schemas.microsoft.com/office/drawing/2014/main" id="{7D673760-D350-CF69-7112-22D147CF5E02}"/>
              </a:ext>
            </a:extLst>
          </p:cNvPr>
          <p:cNvSpPr>
            <a:spLocks noGrp="1"/>
          </p:cNvSpPr>
          <p:nvPr>
            <p:ph type="sldNum" sz="quarter" idx="4"/>
          </p:nvPr>
        </p:nvSpPr>
        <p:spPr>
          <a:xfrm>
            <a:off x="9183396" y="637476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4601B8E-4C5D-4D9E-8821-9696CA0E0E3F}" type="slidenum">
              <a:rPr lang="en-GB" smtClean="0"/>
              <a:pPr/>
              <a:t>‹#›</a:t>
            </a:fld>
            <a:endParaRPr lang="en-GB"/>
          </a:p>
        </p:txBody>
      </p:sp>
    </p:spTree>
    <p:extLst>
      <p:ext uri="{BB962C8B-B14F-4D97-AF65-F5344CB8AC3E}">
        <p14:creationId xmlns:p14="http://schemas.microsoft.com/office/powerpoint/2010/main" val="314015038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0882BAE-96E7-8067-F384-6C81451D56C7}"/>
              </a:ext>
            </a:extLst>
          </p:cNvPr>
          <p:cNvSpPr>
            <a:spLocks noGrp="1"/>
          </p:cNvSpPr>
          <p:nvPr>
            <p:ph idx="1"/>
          </p:nvPr>
        </p:nvSpPr>
        <p:spPr>
          <a:xfrm>
            <a:off x="6096000" y="365125"/>
            <a:ext cx="5825382" cy="4814280"/>
          </a:xfrm>
          <a:prstGeom prst="rect">
            <a:avLst/>
          </a:prstGeom>
        </p:spPr>
        <p:txBody>
          <a:bodyPr/>
          <a:lstStyle>
            <a:lvl1pPr>
              <a:defRPr sz="2000"/>
            </a:lvl1pPr>
            <a:lvl2pPr>
              <a:defRPr sz="1800"/>
            </a:lvl2pPr>
            <a:lvl3pPr>
              <a:defRPr sz="1800"/>
            </a:lvl3pPr>
            <a:lvl4pPr>
              <a:defRPr sz="2000"/>
            </a:lvl4pPr>
            <a:lvl5pPr>
              <a:defRPr sz="2000"/>
            </a:lvl5pPr>
            <a:lvl6pPr>
              <a:defRPr sz="2000"/>
            </a:lvl6pPr>
            <a:lvl7pPr>
              <a:defRPr sz="2000"/>
            </a:lvl7pPr>
            <a:lvl8pPr>
              <a:defRPr sz="2000"/>
            </a:lvl8pPr>
            <a:lvl9pPr>
              <a:defRPr sz="2000"/>
            </a:lvl9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1E5DF8"/>
                </a:solidFill>
                <a:effectLst/>
                <a:uLnTx/>
                <a:uFillTx/>
                <a:latin typeface="Arial" panose="020B0604020202020204" pitchFamily="34" charset="0"/>
                <a:ea typeface="+mn-ea"/>
                <a:cs typeface="Arial" panose="020B0604020202020204" pitchFamily="34" charset="0"/>
              </a:rPr>
              <a:t>Click to edit Master text styles</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676767"/>
                </a:solidFill>
                <a:effectLst/>
                <a:uLnTx/>
                <a:uFillTx/>
                <a:latin typeface="Arial" panose="020B0604020202020204" pitchFamily="34" charset="0"/>
                <a:ea typeface="+mn-ea"/>
                <a:cs typeface="Arial" panose="020B0604020202020204" pitchFamily="34" charset="0"/>
              </a:rPr>
              <a:t>Second level</a:t>
            </a:r>
          </a:p>
          <a:p>
            <a:pPr marL="1143000" marR="0" lvl="2"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676767"/>
                </a:solidFill>
                <a:effectLst/>
                <a:uLnTx/>
                <a:uFillTx/>
                <a:latin typeface="Arial" panose="020B0604020202020204" pitchFamily="34" charset="0"/>
                <a:ea typeface="+mn-ea"/>
                <a:cs typeface="Arial" panose="020B0604020202020204" pitchFamily="34" charset="0"/>
              </a:rPr>
              <a:t>Third level</a:t>
            </a:r>
          </a:p>
          <a:p>
            <a:pPr marL="1600200" marR="0" lvl="3"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676767"/>
                </a:solidFill>
                <a:effectLst/>
                <a:uLnTx/>
                <a:uFillTx/>
                <a:latin typeface="Arial" panose="020B0604020202020204" pitchFamily="34" charset="0"/>
                <a:ea typeface="+mn-ea"/>
                <a:cs typeface="Arial" panose="020B0604020202020204" pitchFamily="34" charset="0"/>
              </a:rPr>
              <a:t>Fourth level</a:t>
            </a:r>
          </a:p>
          <a:p>
            <a:pPr marL="2057400" marR="0" lvl="4"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676767"/>
                </a:solidFill>
                <a:effectLst/>
                <a:uLnTx/>
                <a:uFillTx/>
                <a:latin typeface="Arial" panose="020B0604020202020204" pitchFamily="34" charset="0"/>
                <a:ea typeface="+mn-ea"/>
                <a:cs typeface="Arial" panose="020B0604020202020204" pitchFamily="34" charset="0"/>
              </a:rPr>
              <a:t>Fifth level</a:t>
            </a:r>
            <a:endParaRPr kumimoji="0" lang="en-GB" sz="1600" b="0" i="0" u="none" strike="noStrike" kern="1200" cap="none" spc="0" normalizeH="0" baseline="0" noProof="0" dirty="0">
              <a:ln>
                <a:noFill/>
              </a:ln>
              <a:solidFill>
                <a:srgbClr val="676767"/>
              </a:solidFill>
              <a:effectLst/>
              <a:uLnTx/>
              <a:uFillTx/>
              <a:latin typeface="Arial" panose="020B0604020202020204" pitchFamily="34" charset="0"/>
              <a:ea typeface="+mn-ea"/>
              <a:cs typeface="Arial" panose="020B0604020202020204" pitchFamily="34" charset="0"/>
            </a:endParaRPr>
          </a:p>
        </p:txBody>
      </p:sp>
      <p:sp>
        <p:nvSpPr>
          <p:cNvPr id="4" name="Text Placeholder 3">
            <a:extLst>
              <a:ext uri="{FF2B5EF4-FFF2-40B4-BE49-F238E27FC236}">
                <a16:creationId xmlns:a16="http://schemas.microsoft.com/office/drawing/2014/main" id="{F017ED95-2655-DA64-A0CC-0DB50CEC6D30}"/>
              </a:ext>
            </a:extLst>
          </p:cNvPr>
          <p:cNvSpPr>
            <a:spLocks noGrp="1"/>
          </p:cNvSpPr>
          <p:nvPr>
            <p:ph type="body" sz="half" idx="2"/>
          </p:nvPr>
        </p:nvSpPr>
        <p:spPr>
          <a:xfrm>
            <a:off x="266700" y="1418324"/>
            <a:ext cx="5588000" cy="3761080"/>
          </a:xfrm>
          <a:prstGeom prst="rect">
            <a:avLst/>
          </a:prstGeo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8" name="Title 1">
            <a:extLst>
              <a:ext uri="{FF2B5EF4-FFF2-40B4-BE49-F238E27FC236}">
                <a16:creationId xmlns:a16="http://schemas.microsoft.com/office/drawing/2014/main" id="{57006FAE-DBD1-BA77-7F74-11A8DCE9D304}"/>
              </a:ext>
            </a:extLst>
          </p:cNvPr>
          <p:cNvSpPr>
            <a:spLocks noGrp="1"/>
          </p:cNvSpPr>
          <p:nvPr>
            <p:ph type="title"/>
          </p:nvPr>
        </p:nvSpPr>
        <p:spPr>
          <a:xfrm>
            <a:off x="266700" y="365125"/>
            <a:ext cx="5588000" cy="865469"/>
          </a:xfrm>
          <a:prstGeom prst="rect">
            <a:avLst/>
          </a:prstGeom>
        </p:spPr>
        <p:txBody>
          <a:bodyPr/>
          <a:lstStyle/>
          <a:p>
            <a:r>
              <a:rPr lang="en-US" dirty="0"/>
              <a:t>Click to edit Master title style</a:t>
            </a:r>
            <a:endParaRPr lang="en-GB" dirty="0"/>
          </a:p>
        </p:txBody>
      </p:sp>
      <p:sp>
        <p:nvSpPr>
          <p:cNvPr id="2" name="Date Placeholder 3">
            <a:extLst>
              <a:ext uri="{FF2B5EF4-FFF2-40B4-BE49-F238E27FC236}">
                <a16:creationId xmlns:a16="http://schemas.microsoft.com/office/drawing/2014/main" id="{8FA84FE2-07E0-B576-44BB-76CCC44795F4}"/>
              </a:ext>
            </a:extLst>
          </p:cNvPr>
          <p:cNvSpPr>
            <a:spLocks noGrp="1"/>
          </p:cNvSpPr>
          <p:nvPr>
            <p:ph type="dt" sz="half" idx="10"/>
          </p:nvPr>
        </p:nvSpPr>
        <p:spPr>
          <a:xfrm>
            <a:off x="1525958" y="6374761"/>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dirty="0"/>
          </a:p>
        </p:txBody>
      </p:sp>
      <p:sp>
        <p:nvSpPr>
          <p:cNvPr id="9" name="Footer Placeholder 4">
            <a:extLst>
              <a:ext uri="{FF2B5EF4-FFF2-40B4-BE49-F238E27FC236}">
                <a16:creationId xmlns:a16="http://schemas.microsoft.com/office/drawing/2014/main" id="{F1E62F40-2936-2A73-6EA6-99BABABCBFFC}"/>
              </a:ext>
            </a:extLst>
          </p:cNvPr>
          <p:cNvSpPr>
            <a:spLocks noGrp="1"/>
          </p:cNvSpPr>
          <p:nvPr>
            <p:ph type="ftr" sz="quarter" idx="3"/>
          </p:nvPr>
        </p:nvSpPr>
        <p:spPr>
          <a:xfrm>
            <a:off x="4382478" y="6374761"/>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7th ICFA BD Mini Workshop: Space Charge 2026: Benchmarking PTC-PyORBIT</a:t>
            </a:r>
            <a:endParaRPr lang="en-GB" dirty="0"/>
          </a:p>
        </p:txBody>
      </p:sp>
      <p:sp>
        <p:nvSpPr>
          <p:cNvPr id="10" name="Slide Number Placeholder 5">
            <a:extLst>
              <a:ext uri="{FF2B5EF4-FFF2-40B4-BE49-F238E27FC236}">
                <a16:creationId xmlns:a16="http://schemas.microsoft.com/office/drawing/2014/main" id="{44EB9578-7B0B-C045-F8CA-5F8C85BB5E4E}"/>
              </a:ext>
            </a:extLst>
          </p:cNvPr>
          <p:cNvSpPr>
            <a:spLocks noGrp="1"/>
          </p:cNvSpPr>
          <p:nvPr>
            <p:ph type="sldNum" sz="quarter" idx="4"/>
          </p:nvPr>
        </p:nvSpPr>
        <p:spPr>
          <a:xfrm>
            <a:off x="9183396" y="637476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4601B8E-4C5D-4D9E-8821-9696CA0E0E3F}" type="slidenum">
              <a:rPr lang="en-GB" smtClean="0"/>
              <a:pPr/>
              <a:t>‹#›</a:t>
            </a:fld>
            <a:endParaRPr lang="en-GB"/>
          </a:p>
        </p:txBody>
      </p:sp>
    </p:spTree>
    <p:extLst>
      <p:ext uri="{BB962C8B-B14F-4D97-AF65-F5344CB8AC3E}">
        <p14:creationId xmlns:p14="http://schemas.microsoft.com/office/powerpoint/2010/main" val="130907119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D403EE30-E243-DD16-09E0-8B68AEC324FA}"/>
              </a:ext>
            </a:extLst>
          </p:cNvPr>
          <p:cNvSpPr>
            <a:spLocks noGrp="1"/>
          </p:cNvSpPr>
          <p:nvPr>
            <p:ph type="pic" idx="1"/>
          </p:nvPr>
        </p:nvSpPr>
        <p:spPr>
          <a:xfrm>
            <a:off x="5183187" y="365125"/>
            <a:ext cx="6738195" cy="4788126"/>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8" name="Text Placeholder 3">
            <a:extLst>
              <a:ext uri="{FF2B5EF4-FFF2-40B4-BE49-F238E27FC236}">
                <a16:creationId xmlns:a16="http://schemas.microsoft.com/office/drawing/2014/main" id="{DEDEF678-90EE-1594-AB80-39E97C15D7DB}"/>
              </a:ext>
            </a:extLst>
          </p:cNvPr>
          <p:cNvSpPr>
            <a:spLocks noGrp="1"/>
          </p:cNvSpPr>
          <p:nvPr>
            <p:ph type="body" sz="half" idx="2"/>
          </p:nvPr>
        </p:nvSpPr>
        <p:spPr>
          <a:xfrm>
            <a:off x="266700" y="1418324"/>
            <a:ext cx="4638586" cy="3761080"/>
          </a:xfrm>
          <a:prstGeom prst="rect">
            <a:avLst/>
          </a:prstGeo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9" name="Title 1">
            <a:extLst>
              <a:ext uri="{FF2B5EF4-FFF2-40B4-BE49-F238E27FC236}">
                <a16:creationId xmlns:a16="http://schemas.microsoft.com/office/drawing/2014/main" id="{DBA06E30-B013-E2B6-FBD1-5AB600612D96}"/>
              </a:ext>
            </a:extLst>
          </p:cNvPr>
          <p:cNvSpPr>
            <a:spLocks noGrp="1"/>
          </p:cNvSpPr>
          <p:nvPr>
            <p:ph type="title"/>
          </p:nvPr>
        </p:nvSpPr>
        <p:spPr>
          <a:xfrm>
            <a:off x="266700" y="365125"/>
            <a:ext cx="4638586" cy="865469"/>
          </a:xfrm>
          <a:prstGeom prst="rect">
            <a:avLst/>
          </a:prstGeom>
        </p:spPr>
        <p:txBody>
          <a:bodyPr/>
          <a:lstStyle/>
          <a:p>
            <a:r>
              <a:rPr lang="en-US" dirty="0"/>
              <a:t>Click to edit Master title style</a:t>
            </a:r>
            <a:endParaRPr lang="en-GB" dirty="0"/>
          </a:p>
        </p:txBody>
      </p:sp>
      <p:sp>
        <p:nvSpPr>
          <p:cNvPr id="2" name="Date Placeholder 3">
            <a:extLst>
              <a:ext uri="{FF2B5EF4-FFF2-40B4-BE49-F238E27FC236}">
                <a16:creationId xmlns:a16="http://schemas.microsoft.com/office/drawing/2014/main" id="{66703A0E-D58E-4351-A5E9-A884C52410CA}"/>
              </a:ext>
            </a:extLst>
          </p:cNvPr>
          <p:cNvSpPr>
            <a:spLocks noGrp="1"/>
          </p:cNvSpPr>
          <p:nvPr>
            <p:ph type="dt" sz="half" idx="10"/>
          </p:nvPr>
        </p:nvSpPr>
        <p:spPr>
          <a:xfrm>
            <a:off x="1525958" y="6374761"/>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dirty="0"/>
          </a:p>
        </p:txBody>
      </p:sp>
      <p:sp>
        <p:nvSpPr>
          <p:cNvPr id="4" name="Footer Placeholder 4">
            <a:extLst>
              <a:ext uri="{FF2B5EF4-FFF2-40B4-BE49-F238E27FC236}">
                <a16:creationId xmlns:a16="http://schemas.microsoft.com/office/drawing/2014/main" id="{17C547D9-2CFC-0CD4-0081-C2ADAB51E2E5}"/>
              </a:ext>
            </a:extLst>
          </p:cNvPr>
          <p:cNvSpPr>
            <a:spLocks noGrp="1"/>
          </p:cNvSpPr>
          <p:nvPr>
            <p:ph type="ftr" sz="quarter" idx="3"/>
          </p:nvPr>
        </p:nvSpPr>
        <p:spPr>
          <a:xfrm>
            <a:off x="4382478" y="6374761"/>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7th ICFA BD Mini Workshop: Space Charge 2026: Benchmarking PTC-PyORBIT</a:t>
            </a:r>
            <a:endParaRPr lang="en-GB" dirty="0"/>
          </a:p>
        </p:txBody>
      </p:sp>
      <p:sp>
        <p:nvSpPr>
          <p:cNvPr id="10" name="Slide Number Placeholder 5">
            <a:extLst>
              <a:ext uri="{FF2B5EF4-FFF2-40B4-BE49-F238E27FC236}">
                <a16:creationId xmlns:a16="http://schemas.microsoft.com/office/drawing/2014/main" id="{58E88B0B-A4FA-1CDE-1CAB-161A5A7ADBAB}"/>
              </a:ext>
            </a:extLst>
          </p:cNvPr>
          <p:cNvSpPr>
            <a:spLocks noGrp="1"/>
          </p:cNvSpPr>
          <p:nvPr>
            <p:ph type="sldNum" sz="quarter" idx="4"/>
          </p:nvPr>
        </p:nvSpPr>
        <p:spPr>
          <a:xfrm>
            <a:off x="9183396" y="637476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4601B8E-4C5D-4D9E-8821-9696CA0E0E3F}" type="slidenum">
              <a:rPr lang="en-GB" smtClean="0"/>
              <a:pPr/>
              <a:t>‹#›</a:t>
            </a:fld>
            <a:endParaRPr lang="en-GB"/>
          </a:p>
        </p:txBody>
      </p:sp>
    </p:spTree>
    <p:extLst>
      <p:ext uri="{BB962C8B-B14F-4D97-AF65-F5344CB8AC3E}">
        <p14:creationId xmlns:p14="http://schemas.microsoft.com/office/powerpoint/2010/main" val="365619910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7C8538D-01B3-9DDB-71A1-E17FBD3D2519}"/>
              </a:ext>
            </a:extLst>
          </p:cNvPr>
          <p:cNvSpPr>
            <a:spLocks noGrp="1"/>
          </p:cNvSpPr>
          <p:nvPr>
            <p:ph type="dt" sz="half" idx="2"/>
          </p:nvPr>
        </p:nvSpPr>
        <p:spPr>
          <a:xfrm>
            <a:off x="1525958" y="6374761"/>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dirty="0"/>
          </a:p>
        </p:txBody>
      </p:sp>
      <p:sp>
        <p:nvSpPr>
          <p:cNvPr id="3" name="Footer Placeholder 4">
            <a:extLst>
              <a:ext uri="{FF2B5EF4-FFF2-40B4-BE49-F238E27FC236}">
                <a16:creationId xmlns:a16="http://schemas.microsoft.com/office/drawing/2014/main" id="{88784101-2A49-5137-8275-02AC1BA19E6F}"/>
              </a:ext>
            </a:extLst>
          </p:cNvPr>
          <p:cNvSpPr>
            <a:spLocks noGrp="1"/>
          </p:cNvSpPr>
          <p:nvPr>
            <p:ph type="ftr" sz="quarter" idx="3"/>
          </p:nvPr>
        </p:nvSpPr>
        <p:spPr>
          <a:xfrm>
            <a:off x="4382478" y="6374761"/>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7th ICFA BD Mini Workshop: Space Charge 2026: Benchmarking PTC-PyORBIT</a:t>
            </a:r>
            <a:endParaRPr lang="en-GB" dirty="0"/>
          </a:p>
        </p:txBody>
      </p:sp>
      <p:sp>
        <p:nvSpPr>
          <p:cNvPr id="4" name="Slide Number Placeholder 5">
            <a:extLst>
              <a:ext uri="{FF2B5EF4-FFF2-40B4-BE49-F238E27FC236}">
                <a16:creationId xmlns:a16="http://schemas.microsoft.com/office/drawing/2014/main" id="{9F993C37-066A-8435-EFA9-746CB246E511}"/>
              </a:ext>
            </a:extLst>
          </p:cNvPr>
          <p:cNvSpPr>
            <a:spLocks noGrp="1"/>
          </p:cNvSpPr>
          <p:nvPr>
            <p:ph type="sldNum" sz="quarter" idx="4"/>
          </p:nvPr>
        </p:nvSpPr>
        <p:spPr>
          <a:xfrm>
            <a:off x="9183396" y="637476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4601B8E-4C5D-4D9E-8821-9696CA0E0E3F}" type="slidenum">
              <a:rPr lang="en-GB" smtClean="0"/>
              <a:pPr/>
              <a:t>‹#›</a:t>
            </a:fld>
            <a:endParaRPr lang="en-GB"/>
          </a:p>
        </p:txBody>
      </p:sp>
    </p:spTree>
    <p:extLst>
      <p:ext uri="{BB962C8B-B14F-4D97-AF65-F5344CB8AC3E}">
        <p14:creationId xmlns:p14="http://schemas.microsoft.com/office/powerpoint/2010/main" val="384062700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Heading, text, image">
    <p:spTree>
      <p:nvGrpSpPr>
        <p:cNvPr id="1" name=""/>
        <p:cNvGrpSpPr/>
        <p:nvPr/>
      </p:nvGrpSpPr>
      <p:grpSpPr>
        <a:xfrm>
          <a:off x="0" y="0"/>
          <a:ext cx="0" cy="0"/>
          <a:chOff x="0" y="0"/>
          <a:chExt cx="0" cy="0"/>
        </a:xfrm>
      </p:grpSpPr>
      <p:sp>
        <p:nvSpPr>
          <p:cNvPr id="5" name="Title Placeholder 8">
            <a:extLst>
              <a:ext uri="{FF2B5EF4-FFF2-40B4-BE49-F238E27FC236}">
                <a16:creationId xmlns:a16="http://schemas.microsoft.com/office/drawing/2014/main" id="{BCE196B2-446B-C638-E24B-42F7A659B1DC}"/>
              </a:ext>
            </a:extLst>
          </p:cNvPr>
          <p:cNvSpPr>
            <a:spLocks noGrp="1"/>
          </p:cNvSpPr>
          <p:nvPr>
            <p:ph type="title" hasCustomPrompt="1"/>
          </p:nvPr>
        </p:nvSpPr>
        <p:spPr>
          <a:xfrm>
            <a:off x="266700" y="365125"/>
            <a:ext cx="5829300" cy="574675"/>
          </a:xfrm>
          <a:prstGeom prst="rect">
            <a:avLst/>
          </a:prstGeom>
        </p:spPr>
        <p:txBody>
          <a:bodyPr vert="horz" lIns="91440" tIns="45720" rIns="91440" bIns="45720" rtlCol="0" anchor="t" anchorCtr="0">
            <a:normAutofit/>
          </a:bodyPr>
          <a:lstStyle>
            <a:lvl1pPr>
              <a:defRPr/>
            </a:lvl1pPr>
          </a:lstStyle>
          <a:p>
            <a:r>
              <a:rPr lang="en-US" dirty="0"/>
              <a:t>Click to edit title</a:t>
            </a:r>
            <a:endParaRPr lang="en-GB" dirty="0"/>
          </a:p>
        </p:txBody>
      </p:sp>
      <p:sp>
        <p:nvSpPr>
          <p:cNvPr id="6" name="Picture Placeholder 8">
            <a:extLst>
              <a:ext uri="{FF2B5EF4-FFF2-40B4-BE49-F238E27FC236}">
                <a16:creationId xmlns:a16="http://schemas.microsoft.com/office/drawing/2014/main" id="{9E2D15B4-3C1F-6E32-114C-0E3C063437E2}"/>
              </a:ext>
            </a:extLst>
          </p:cNvPr>
          <p:cNvSpPr>
            <a:spLocks noGrp="1"/>
          </p:cNvSpPr>
          <p:nvPr>
            <p:ph type="pic" sz="quarter" idx="10"/>
          </p:nvPr>
        </p:nvSpPr>
        <p:spPr>
          <a:xfrm>
            <a:off x="6388100" y="1304922"/>
            <a:ext cx="4025900" cy="4351339"/>
          </a:xfrm>
        </p:spPr>
        <p:txBody>
          <a:bodyPr/>
          <a:lstStyle/>
          <a:p>
            <a:endParaRPr lang="en-GB"/>
          </a:p>
        </p:txBody>
      </p:sp>
      <p:sp>
        <p:nvSpPr>
          <p:cNvPr id="7" name="Text Placeholder 9">
            <a:extLst>
              <a:ext uri="{FF2B5EF4-FFF2-40B4-BE49-F238E27FC236}">
                <a16:creationId xmlns:a16="http://schemas.microsoft.com/office/drawing/2014/main" id="{6D58FB62-6305-D775-94D1-00380F2AC31D}"/>
              </a:ext>
            </a:extLst>
          </p:cNvPr>
          <p:cNvSpPr>
            <a:spLocks noGrp="1"/>
          </p:cNvSpPr>
          <p:nvPr>
            <p:ph idx="1"/>
          </p:nvPr>
        </p:nvSpPr>
        <p:spPr>
          <a:xfrm>
            <a:off x="266700" y="1304925"/>
            <a:ext cx="5829300" cy="4351338"/>
          </a:xfrm>
          <a:prstGeom prst="rect">
            <a:avLst/>
          </a:prstGeom>
        </p:spPr>
        <p:txBody>
          <a:bodyPr vert="horz" lIns="91440" tIns="45720" rIns="91440" bIns="45720" rtlCol="0">
            <a:normAutofit/>
          </a:bodyPr>
          <a:lstStyle/>
          <a:p>
            <a:pPr lvl="0"/>
            <a:r>
              <a:rPr lang="en-US" dirty="0"/>
              <a:t>Click to edit body text</a:t>
            </a:r>
          </a:p>
        </p:txBody>
      </p:sp>
      <p:sp>
        <p:nvSpPr>
          <p:cNvPr id="2" name="Date Placeholder 3">
            <a:extLst>
              <a:ext uri="{FF2B5EF4-FFF2-40B4-BE49-F238E27FC236}">
                <a16:creationId xmlns:a16="http://schemas.microsoft.com/office/drawing/2014/main" id="{C610B2E7-9B7F-7A59-5683-E7A4702594C5}"/>
              </a:ext>
            </a:extLst>
          </p:cNvPr>
          <p:cNvSpPr>
            <a:spLocks noGrp="1"/>
          </p:cNvSpPr>
          <p:nvPr>
            <p:ph type="dt" sz="half" idx="2"/>
          </p:nvPr>
        </p:nvSpPr>
        <p:spPr>
          <a:xfrm>
            <a:off x="1525958" y="6374761"/>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dirty="0"/>
          </a:p>
        </p:txBody>
      </p:sp>
      <p:sp>
        <p:nvSpPr>
          <p:cNvPr id="3" name="Footer Placeholder 4">
            <a:extLst>
              <a:ext uri="{FF2B5EF4-FFF2-40B4-BE49-F238E27FC236}">
                <a16:creationId xmlns:a16="http://schemas.microsoft.com/office/drawing/2014/main" id="{D1712AC2-AB94-5FEB-57BB-6D3F1060BAAC}"/>
              </a:ext>
            </a:extLst>
          </p:cNvPr>
          <p:cNvSpPr>
            <a:spLocks noGrp="1"/>
          </p:cNvSpPr>
          <p:nvPr>
            <p:ph type="ftr" sz="quarter" idx="3"/>
          </p:nvPr>
        </p:nvSpPr>
        <p:spPr>
          <a:xfrm>
            <a:off x="4382478" y="6374761"/>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7th ICFA BD Mini Workshop: Space Charge 2026: Benchmarking PTC-PyORBIT</a:t>
            </a:r>
            <a:endParaRPr lang="en-GB" dirty="0"/>
          </a:p>
        </p:txBody>
      </p:sp>
      <p:sp>
        <p:nvSpPr>
          <p:cNvPr id="4" name="Slide Number Placeholder 5">
            <a:extLst>
              <a:ext uri="{FF2B5EF4-FFF2-40B4-BE49-F238E27FC236}">
                <a16:creationId xmlns:a16="http://schemas.microsoft.com/office/drawing/2014/main" id="{A1276FF2-717A-3F88-2923-FB7C799D896A}"/>
              </a:ext>
            </a:extLst>
          </p:cNvPr>
          <p:cNvSpPr>
            <a:spLocks noGrp="1"/>
          </p:cNvSpPr>
          <p:nvPr>
            <p:ph type="sldNum" sz="quarter" idx="4"/>
          </p:nvPr>
        </p:nvSpPr>
        <p:spPr>
          <a:xfrm>
            <a:off x="9183396" y="637476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4601B8E-4C5D-4D9E-8821-9696CA0E0E3F}" type="slidenum">
              <a:rPr lang="en-GB" smtClean="0"/>
              <a:pPr/>
              <a:t>‹#›</a:t>
            </a:fld>
            <a:endParaRPr lang="en-GB"/>
          </a:p>
        </p:txBody>
      </p:sp>
    </p:spTree>
    <p:extLst>
      <p:ext uri="{BB962C8B-B14F-4D97-AF65-F5344CB8AC3E}">
        <p14:creationId xmlns:p14="http://schemas.microsoft.com/office/powerpoint/2010/main" val="328347996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Heading, text, three images">
    <p:spTree>
      <p:nvGrpSpPr>
        <p:cNvPr id="1" name=""/>
        <p:cNvGrpSpPr/>
        <p:nvPr/>
      </p:nvGrpSpPr>
      <p:grpSpPr>
        <a:xfrm>
          <a:off x="0" y="0"/>
          <a:ext cx="0" cy="0"/>
          <a:chOff x="0" y="0"/>
          <a:chExt cx="0" cy="0"/>
        </a:xfrm>
      </p:grpSpPr>
      <p:sp>
        <p:nvSpPr>
          <p:cNvPr id="5" name="Title Placeholder 8">
            <a:extLst>
              <a:ext uri="{FF2B5EF4-FFF2-40B4-BE49-F238E27FC236}">
                <a16:creationId xmlns:a16="http://schemas.microsoft.com/office/drawing/2014/main" id="{BCE196B2-446B-C638-E24B-42F7A659B1DC}"/>
              </a:ext>
            </a:extLst>
          </p:cNvPr>
          <p:cNvSpPr>
            <a:spLocks noGrp="1"/>
          </p:cNvSpPr>
          <p:nvPr>
            <p:ph type="title" hasCustomPrompt="1"/>
          </p:nvPr>
        </p:nvSpPr>
        <p:spPr>
          <a:xfrm>
            <a:off x="266700" y="365125"/>
            <a:ext cx="5829300" cy="574675"/>
          </a:xfrm>
          <a:prstGeom prst="rect">
            <a:avLst/>
          </a:prstGeom>
        </p:spPr>
        <p:txBody>
          <a:bodyPr vert="horz" lIns="91440" tIns="45720" rIns="91440" bIns="45720" rtlCol="0" anchor="t" anchorCtr="0">
            <a:normAutofit/>
          </a:bodyPr>
          <a:lstStyle>
            <a:lvl1pPr>
              <a:defRPr/>
            </a:lvl1pPr>
          </a:lstStyle>
          <a:p>
            <a:r>
              <a:rPr lang="en-US" dirty="0"/>
              <a:t>Click to edit title</a:t>
            </a:r>
            <a:endParaRPr lang="en-GB" dirty="0"/>
          </a:p>
        </p:txBody>
      </p:sp>
      <p:sp>
        <p:nvSpPr>
          <p:cNvPr id="6" name="Picture Placeholder 8">
            <a:extLst>
              <a:ext uri="{FF2B5EF4-FFF2-40B4-BE49-F238E27FC236}">
                <a16:creationId xmlns:a16="http://schemas.microsoft.com/office/drawing/2014/main" id="{9E2D15B4-3C1F-6E32-114C-0E3C063437E2}"/>
              </a:ext>
            </a:extLst>
          </p:cNvPr>
          <p:cNvSpPr>
            <a:spLocks noGrp="1"/>
          </p:cNvSpPr>
          <p:nvPr>
            <p:ph type="pic" sz="quarter" idx="10"/>
          </p:nvPr>
        </p:nvSpPr>
        <p:spPr>
          <a:xfrm>
            <a:off x="7289801" y="2286000"/>
            <a:ext cx="3201066" cy="3213102"/>
          </a:xfrm>
        </p:spPr>
        <p:txBody>
          <a:bodyPr/>
          <a:lstStyle/>
          <a:p>
            <a:endParaRPr lang="en-GB"/>
          </a:p>
        </p:txBody>
      </p:sp>
      <p:sp>
        <p:nvSpPr>
          <p:cNvPr id="2" name="Picture Placeholder 8">
            <a:extLst>
              <a:ext uri="{FF2B5EF4-FFF2-40B4-BE49-F238E27FC236}">
                <a16:creationId xmlns:a16="http://schemas.microsoft.com/office/drawing/2014/main" id="{39A72C94-07DD-E2CA-345A-A35125CE44A6}"/>
              </a:ext>
            </a:extLst>
          </p:cNvPr>
          <p:cNvSpPr>
            <a:spLocks noGrp="1"/>
          </p:cNvSpPr>
          <p:nvPr>
            <p:ph type="pic" sz="quarter" idx="11"/>
          </p:nvPr>
        </p:nvSpPr>
        <p:spPr>
          <a:xfrm>
            <a:off x="266701" y="2286000"/>
            <a:ext cx="3201066" cy="3213102"/>
          </a:xfrm>
        </p:spPr>
        <p:txBody>
          <a:bodyPr/>
          <a:lstStyle/>
          <a:p>
            <a:endParaRPr lang="en-GB"/>
          </a:p>
        </p:txBody>
      </p:sp>
      <p:sp>
        <p:nvSpPr>
          <p:cNvPr id="3" name="Picture Placeholder 8">
            <a:extLst>
              <a:ext uri="{FF2B5EF4-FFF2-40B4-BE49-F238E27FC236}">
                <a16:creationId xmlns:a16="http://schemas.microsoft.com/office/drawing/2014/main" id="{1BFA7CDF-E186-FDDF-CF2E-0B3F10DB84DD}"/>
              </a:ext>
            </a:extLst>
          </p:cNvPr>
          <p:cNvSpPr>
            <a:spLocks noGrp="1"/>
          </p:cNvSpPr>
          <p:nvPr>
            <p:ph type="pic" sz="quarter" idx="12"/>
          </p:nvPr>
        </p:nvSpPr>
        <p:spPr>
          <a:xfrm>
            <a:off x="3778251" y="2286000"/>
            <a:ext cx="3201066" cy="3213102"/>
          </a:xfrm>
        </p:spPr>
        <p:txBody>
          <a:bodyPr/>
          <a:lstStyle/>
          <a:p>
            <a:endParaRPr lang="en-GB"/>
          </a:p>
        </p:txBody>
      </p:sp>
      <p:sp>
        <p:nvSpPr>
          <p:cNvPr id="8" name="Text Placeholder 7">
            <a:extLst>
              <a:ext uri="{FF2B5EF4-FFF2-40B4-BE49-F238E27FC236}">
                <a16:creationId xmlns:a16="http://schemas.microsoft.com/office/drawing/2014/main" id="{4A93167B-5805-9EBB-6E54-360D545AFA15}"/>
              </a:ext>
            </a:extLst>
          </p:cNvPr>
          <p:cNvSpPr>
            <a:spLocks noGrp="1"/>
          </p:cNvSpPr>
          <p:nvPr>
            <p:ph type="body" sz="quarter" idx="13" hasCustomPrompt="1"/>
          </p:nvPr>
        </p:nvSpPr>
        <p:spPr>
          <a:xfrm>
            <a:off x="266700" y="1117600"/>
            <a:ext cx="10223500" cy="838200"/>
          </a:xfrm>
        </p:spPr>
        <p:txBody>
          <a:bodyPr/>
          <a:lstStyle>
            <a:lvl1pPr>
              <a:defRPr/>
            </a:lvl1pPr>
          </a:lstStyle>
          <a:p>
            <a:pPr lvl="0"/>
            <a:r>
              <a:rPr lang="en-US" dirty="0"/>
              <a:t>Click to edit body text</a:t>
            </a:r>
          </a:p>
        </p:txBody>
      </p:sp>
      <p:sp>
        <p:nvSpPr>
          <p:cNvPr id="4" name="Date Placeholder 3">
            <a:extLst>
              <a:ext uri="{FF2B5EF4-FFF2-40B4-BE49-F238E27FC236}">
                <a16:creationId xmlns:a16="http://schemas.microsoft.com/office/drawing/2014/main" id="{C1704024-DC36-FA03-A4C6-08C8B27912A8}"/>
              </a:ext>
            </a:extLst>
          </p:cNvPr>
          <p:cNvSpPr>
            <a:spLocks noGrp="1"/>
          </p:cNvSpPr>
          <p:nvPr>
            <p:ph type="dt" sz="half" idx="2"/>
          </p:nvPr>
        </p:nvSpPr>
        <p:spPr>
          <a:xfrm>
            <a:off x="1525958" y="6374761"/>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dirty="0"/>
          </a:p>
        </p:txBody>
      </p:sp>
      <p:sp>
        <p:nvSpPr>
          <p:cNvPr id="7" name="Footer Placeholder 4">
            <a:extLst>
              <a:ext uri="{FF2B5EF4-FFF2-40B4-BE49-F238E27FC236}">
                <a16:creationId xmlns:a16="http://schemas.microsoft.com/office/drawing/2014/main" id="{2689FBBF-3D06-942C-5D56-ED9F1631A581}"/>
              </a:ext>
            </a:extLst>
          </p:cNvPr>
          <p:cNvSpPr>
            <a:spLocks noGrp="1"/>
          </p:cNvSpPr>
          <p:nvPr>
            <p:ph type="ftr" sz="quarter" idx="3"/>
          </p:nvPr>
        </p:nvSpPr>
        <p:spPr>
          <a:xfrm>
            <a:off x="4382478" y="6374761"/>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7th ICFA BD Mini Workshop: Space Charge 2026: Benchmarking PTC-PyORBIT</a:t>
            </a:r>
            <a:endParaRPr lang="en-GB" dirty="0"/>
          </a:p>
        </p:txBody>
      </p:sp>
      <p:sp>
        <p:nvSpPr>
          <p:cNvPr id="9" name="Slide Number Placeholder 5">
            <a:extLst>
              <a:ext uri="{FF2B5EF4-FFF2-40B4-BE49-F238E27FC236}">
                <a16:creationId xmlns:a16="http://schemas.microsoft.com/office/drawing/2014/main" id="{A52DF121-D42C-BE3B-DE83-C4869015F3B6}"/>
              </a:ext>
            </a:extLst>
          </p:cNvPr>
          <p:cNvSpPr>
            <a:spLocks noGrp="1"/>
          </p:cNvSpPr>
          <p:nvPr>
            <p:ph type="sldNum" sz="quarter" idx="4"/>
          </p:nvPr>
        </p:nvSpPr>
        <p:spPr>
          <a:xfrm>
            <a:off x="9183396" y="637476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4601B8E-4C5D-4D9E-8821-9696CA0E0E3F}" type="slidenum">
              <a:rPr lang="en-GB" smtClean="0"/>
              <a:pPr/>
              <a:t>‹#›</a:t>
            </a:fld>
            <a:endParaRPr lang="en-GB"/>
          </a:p>
        </p:txBody>
      </p:sp>
    </p:spTree>
    <p:extLst>
      <p:ext uri="{BB962C8B-B14F-4D97-AF65-F5344CB8AC3E}">
        <p14:creationId xmlns:p14="http://schemas.microsoft.com/office/powerpoint/2010/main" val="315547079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Heading, text">
    <p:spTree>
      <p:nvGrpSpPr>
        <p:cNvPr id="1" name=""/>
        <p:cNvGrpSpPr/>
        <p:nvPr/>
      </p:nvGrpSpPr>
      <p:grpSpPr>
        <a:xfrm>
          <a:off x="0" y="0"/>
          <a:ext cx="0" cy="0"/>
          <a:chOff x="0" y="0"/>
          <a:chExt cx="0" cy="0"/>
        </a:xfrm>
      </p:grpSpPr>
      <p:sp>
        <p:nvSpPr>
          <p:cNvPr id="6" name="Title Placeholder 8">
            <a:extLst>
              <a:ext uri="{FF2B5EF4-FFF2-40B4-BE49-F238E27FC236}">
                <a16:creationId xmlns:a16="http://schemas.microsoft.com/office/drawing/2014/main" id="{3BF16C2F-A1C7-9D4A-331C-5D46DAAB20BB}"/>
              </a:ext>
            </a:extLst>
          </p:cNvPr>
          <p:cNvSpPr>
            <a:spLocks noGrp="1"/>
          </p:cNvSpPr>
          <p:nvPr>
            <p:ph type="title" hasCustomPrompt="1"/>
          </p:nvPr>
        </p:nvSpPr>
        <p:spPr>
          <a:xfrm>
            <a:off x="266700" y="365125"/>
            <a:ext cx="6324600" cy="574675"/>
          </a:xfrm>
          <a:prstGeom prst="rect">
            <a:avLst/>
          </a:prstGeom>
        </p:spPr>
        <p:txBody>
          <a:bodyPr vert="horz" lIns="91440" tIns="45720" rIns="91440" bIns="45720" rtlCol="0" anchor="t" anchorCtr="0">
            <a:normAutofit/>
          </a:bodyPr>
          <a:lstStyle>
            <a:lvl1pPr>
              <a:defRPr/>
            </a:lvl1pPr>
          </a:lstStyle>
          <a:p>
            <a:r>
              <a:rPr lang="en-US"/>
              <a:t>Click to edit title</a:t>
            </a:r>
            <a:endParaRPr lang="en-GB"/>
          </a:p>
        </p:txBody>
      </p:sp>
      <p:sp>
        <p:nvSpPr>
          <p:cNvPr id="4" name="Text Placeholder 9">
            <a:extLst>
              <a:ext uri="{FF2B5EF4-FFF2-40B4-BE49-F238E27FC236}">
                <a16:creationId xmlns:a16="http://schemas.microsoft.com/office/drawing/2014/main" id="{D3A8A21F-2C7D-3EED-D3DE-935B34DCFB6C}"/>
              </a:ext>
            </a:extLst>
          </p:cNvPr>
          <p:cNvSpPr>
            <a:spLocks noGrp="1"/>
          </p:cNvSpPr>
          <p:nvPr>
            <p:ph idx="1"/>
          </p:nvPr>
        </p:nvSpPr>
        <p:spPr>
          <a:xfrm>
            <a:off x="266700" y="1304925"/>
            <a:ext cx="10261600" cy="4351338"/>
          </a:xfrm>
          <a:prstGeom prst="rect">
            <a:avLst/>
          </a:prstGeom>
        </p:spPr>
        <p:txBody>
          <a:bodyPr vert="horz" lIns="91440" tIns="45720" rIns="91440" bIns="45720" rtlCol="0">
            <a:normAutofit/>
          </a:bodyPr>
          <a:lstStyle/>
          <a:p>
            <a:pPr lvl="0"/>
            <a:r>
              <a:rPr lang="en-US"/>
              <a:t>Click to edit body text</a:t>
            </a:r>
          </a:p>
        </p:txBody>
      </p:sp>
      <p:sp>
        <p:nvSpPr>
          <p:cNvPr id="2" name="Date Placeholder 3">
            <a:extLst>
              <a:ext uri="{FF2B5EF4-FFF2-40B4-BE49-F238E27FC236}">
                <a16:creationId xmlns:a16="http://schemas.microsoft.com/office/drawing/2014/main" id="{CE83AFF6-2FCD-1459-5D54-1F8E85E96E23}"/>
              </a:ext>
            </a:extLst>
          </p:cNvPr>
          <p:cNvSpPr>
            <a:spLocks noGrp="1"/>
          </p:cNvSpPr>
          <p:nvPr>
            <p:ph type="dt" sz="half" idx="2"/>
          </p:nvPr>
        </p:nvSpPr>
        <p:spPr>
          <a:xfrm>
            <a:off x="1525958" y="6374761"/>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dirty="0"/>
          </a:p>
        </p:txBody>
      </p:sp>
      <p:sp>
        <p:nvSpPr>
          <p:cNvPr id="3" name="Footer Placeholder 4">
            <a:extLst>
              <a:ext uri="{FF2B5EF4-FFF2-40B4-BE49-F238E27FC236}">
                <a16:creationId xmlns:a16="http://schemas.microsoft.com/office/drawing/2014/main" id="{E3308AA5-1A75-9292-62FB-76F7E5D176C8}"/>
              </a:ext>
            </a:extLst>
          </p:cNvPr>
          <p:cNvSpPr>
            <a:spLocks noGrp="1"/>
          </p:cNvSpPr>
          <p:nvPr>
            <p:ph type="ftr" sz="quarter" idx="3"/>
          </p:nvPr>
        </p:nvSpPr>
        <p:spPr>
          <a:xfrm>
            <a:off x="4382478" y="6374761"/>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7th ICFA BD Mini Workshop: Space Charge 2026: Benchmarking PTC-PyORBIT</a:t>
            </a:r>
            <a:endParaRPr lang="en-GB" dirty="0"/>
          </a:p>
        </p:txBody>
      </p:sp>
      <p:sp>
        <p:nvSpPr>
          <p:cNvPr id="5" name="Slide Number Placeholder 5">
            <a:extLst>
              <a:ext uri="{FF2B5EF4-FFF2-40B4-BE49-F238E27FC236}">
                <a16:creationId xmlns:a16="http://schemas.microsoft.com/office/drawing/2014/main" id="{5F4825F7-136D-FB33-6D55-7274DC86C824}"/>
              </a:ext>
            </a:extLst>
          </p:cNvPr>
          <p:cNvSpPr>
            <a:spLocks noGrp="1"/>
          </p:cNvSpPr>
          <p:nvPr>
            <p:ph type="sldNum" sz="quarter" idx="4"/>
          </p:nvPr>
        </p:nvSpPr>
        <p:spPr>
          <a:xfrm>
            <a:off x="9183396" y="637476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4601B8E-4C5D-4D9E-8821-9696CA0E0E3F}" type="slidenum">
              <a:rPr lang="en-GB" smtClean="0"/>
              <a:pPr/>
              <a:t>‹#›</a:t>
            </a:fld>
            <a:endParaRPr lang="en-GB"/>
          </a:p>
        </p:txBody>
      </p:sp>
    </p:spTree>
    <p:extLst>
      <p:ext uri="{BB962C8B-B14F-4D97-AF65-F5344CB8AC3E}">
        <p14:creationId xmlns:p14="http://schemas.microsoft.com/office/powerpoint/2010/main" val="91630272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25D46A-4F53-F706-E005-3B7F94B067AB}"/>
              </a:ext>
            </a:extLst>
          </p:cNvPr>
          <p:cNvSpPr>
            <a:spLocks noGrp="1"/>
          </p:cNvSpPr>
          <p:nvPr>
            <p:ph type="ctrTitle" hasCustomPrompt="1"/>
          </p:nvPr>
        </p:nvSpPr>
        <p:spPr>
          <a:xfrm>
            <a:off x="203200" y="2557461"/>
            <a:ext cx="9144000" cy="1138240"/>
          </a:xfrm>
        </p:spPr>
        <p:txBody>
          <a:bodyPr anchor="t" anchorCtr="0">
            <a:normAutofit/>
          </a:bodyPr>
          <a:lstStyle>
            <a:lvl1pPr algn="l">
              <a:defRPr sz="3600" b="0">
                <a:latin typeface="+mj-lt"/>
              </a:defRPr>
            </a:lvl1pPr>
          </a:lstStyle>
          <a:p>
            <a:r>
              <a:rPr lang="en-US" dirty="0"/>
              <a:t>Click to edit title</a:t>
            </a:r>
            <a:endParaRPr lang="en-GB" dirty="0"/>
          </a:p>
        </p:txBody>
      </p:sp>
      <p:sp>
        <p:nvSpPr>
          <p:cNvPr id="3" name="Subtitle 2">
            <a:extLst>
              <a:ext uri="{FF2B5EF4-FFF2-40B4-BE49-F238E27FC236}">
                <a16:creationId xmlns:a16="http://schemas.microsoft.com/office/drawing/2014/main" id="{52C7060A-4567-A74A-3AF0-E66CB6AC3343}"/>
              </a:ext>
            </a:extLst>
          </p:cNvPr>
          <p:cNvSpPr>
            <a:spLocks noGrp="1"/>
          </p:cNvSpPr>
          <p:nvPr>
            <p:ph type="subTitle" idx="1" hasCustomPrompt="1"/>
          </p:nvPr>
        </p:nvSpPr>
        <p:spPr>
          <a:xfrm>
            <a:off x="203200" y="3929062"/>
            <a:ext cx="9144000" cy="431349"/>
          </a:xfrm>
          <a:prstGeom prst="rect">
            <a:avLst/>
          </a:prstGeo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speaker name</a:t>
            </a:r>
            <a:endParaRPr lang="en-GB" dirty="0"/>
          </a:p>
        </p:txBody>
      </p:sp>
      <p:sp>
        <p:nvSpPr>
          <p:cNvPr id="14" name="Text Placeholder 13">
            <a:extLst>
              <a:ext uri="{FF2B5EF4-FFF2-40B4-BE49-F238E27FC236}">
                <a16:creationId xmlns:a16="http://schemas.microsoft.com/office/drawing/2014/main" id="{77C9208F-2B17-BF13-15F3-C2942141E562}"/>
              </a:ext>
            </a:extLst>
          </p:cNvPr>
          <p:cNvSpPr>
            <a:spLocks noGrp="1"/>
          </p:cNvSpPr>
          <p:nvPr>
            <p:ph type="body" sz="quarter" idx="10" hasCustomPrompt="1"/>
          </p:nvPr>
        </p:nvSpPr>
        <p:spPr>
          <a:xfrm>
            <a:off x="203200" y="4610100"/>
            <a:ext cx="8648700" cy="263975"/>
          </a:xfrm>
        </p:spPr>
        <p:txBody>
          <a:bodyPr>
            <a:normAutofit/>
          </a:bodyPr>
          <a:lstStyle>
            <a:lvl1pPr marL="0" indent="0">
              <a:buNone/>
              <a:defRPr sz="1600">
                <a:solidFill>
                  <a:schemeClr val="tx2"/>
                </a:solidFill>
                <a:latin typeface="+mn-lt"/>
              </a:defRPr>
            </a:lvl1pPr>
            <a:lvl3pPr marL="914400" indent="0">
              <a:buNone/>
              <a:defRPr/>
            </a:lvl3pPr>
          </a:lstStyle>
          <a:p>
            <a:pPr lvl="0"/>
            <a:r>
              <a:rPr lang="en-US" dirty="0"/>
              <a:t>Click to edit location </a:t>
            </a:r>
          </a:p>
        </p:txBody>
      </p:sp>
      <p:sp>
        <p:nvSpPr>
          <p:cNvPr id="18" name="Text Placeholder 13">
            <a:extLst>
              <a:ext uri="{FF2B5EF4-FFF2-40B4-BE49-F238E27FC236}">
                <a16:creationId xmlns:a16="http://schemas.microsoft.com/office/drawing/2014/main" id="{633D74CF-0634-649D-508B-5F74DC1A060D}"/>
              </a:ext>
            </a:extLst>
          </p:cNvPr>
          <p:cNvSpPr>
            <a:spLocks noGrp="1"/>
          </p:cNvSpPr>
          <p:nvPr>
            <p:ph type="body" sz="quarter" idx="11" hasCustomPrompt="1"/>
          </p:nvPr>
        </p:nvSpPr>
        <p:spPr>
          <a:xfrm>
            <a:off x="203200" y="4930325"/>
            <a:ext cx="8648700" cy="263975"/>
          </a:xfrm>
        </p:spPr>
        <p:txBody>
          <a:bodyPr>
            <a:normAutofit/>
          </a:bodyPr>
          <a:lstStyle>
            <a:lvl1pPr marL="0" indent="0">
              <a:buNone/>
              <a:defRPr sz="1600">
                <a:solidFill>
                  <a:schemeClr val="tx2"/>
                </a:solidFill>
                <a:latin typeface="+mn-lt"/>
              </a:defRPr>
            </a:lvl1pPr>
            <a:lvl3pPr marL="914400" indent="0">
              <a:buNone/>
              <a:defRPr/>
            </a:lvl3pPr>
          </a:lstStyle>
          <a:p>
            <a:pPr lvl="0"/>
            <a:r>
              <a:rPr lang="en-US" dirty="0"/>
              <a:t>Click to edit date </a:t>
            </a:r>
          </a:p>
        </p:txBody>
      </p:sp>
      <p:sp>
        <p:nvSpPr>
          <p:cNvPr id="4" name="Date Placeholder 3">
            <a:extLst>
              <a:ext uri="{FF2B5EF4-FFF2-40B4-BE49-F238E27FC236}">
                <a16:creationId xmlns:a16="http://schemas.microsoft.com/office/drawing/2014/main" id="{FFC30225-C9BB-8460-A6E9-1994588F6265}"/>
              </a:ext>
            </a:extLst>
          </p:cNvPr>
          <p:cNvSpPr>
            <a:spLocks noGrp="1"/>
          </p:cNvSpPr>
          <p:nvPr>
            <p:ph type="dt" sz="half" idx="2"/>
          </p:nvPr>
        </p:nvSpPr>
        <p:spPr>
          <a:xfrm>
            <a:off x="1525958" y="6374761"/>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dirty="0"/>
          </a:p>
        </p:txBody>
      </p:sp>
      <p:sp>
        <p:nvSpPr>
          <p:cNvPr id="5" name="Footer Placeholder 4">
            <a:extLst>
              <a:ext uri="{FF2B5EF4-FFF2-40B4-BE49-F238E27FC236}">
                <a16:creationId xmlns:a16="http://schemas.microsoft.com/office/drawing/2014/main" id="{C094F42D-0648-3D0B-16A8-990C23259D17}"/>
              </a:ext>
            </a:extLst>
          </p:cNvPr>
          <p:cNvSpPr>
            <a:spLocks noGrp="1"/>
          </p:cNvSpPr>
          <p:nvPr>
            <p:ph type="ftr" sz="quarter" idx="3"/>
          </p:nvPr>
        </p:nvSpPr>
        <p:spPr>
          <a:xfrm>
            <a:off x="4382478" y="6374761"/>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7th ICFA BD Mini Workshop: Space Charge 2026: Benchmarking PTC-PyORBIT</a:t>
            </a:r>
            <a:endParaRPr lang="en-GB" dirty="0"/>
          </a:p>
        </p:txBody>
      </p:sp>
      <p:sp>
        <p:nvSpPr>
          <p:cNvPr id="6" name="Slide Number Placeholder 5">
            <a:extLst>
              <a:ext uri="{FF2B5EF4-FFF2-40B4-BE49-F238E27FC236}">
                <a16:creationId xmlns:a16="http://schemas.microsoft.com/office/drawing/2014/main" id="{0AEE21FF-7F0F-519F-67A0-1EACAD1F5577}"/>
              </a:ext>
            </a:extLst>
          </p:cNvPr>
          <p:cNvSpPr>
            <a:spLocks noGrp="1"/>
          </p:cNvSpPr>
          <p:nvPr>
            <p:ph type="sldNum" sz="quarter" idx="4"/>
          </p:nvPr>
        </p:nvSpPr>
        <p:spPr>
          <a:xfrm>
            <a:off x="9183396" y="637476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4601B8E-4C5D-4D9E-8821-9696CA0E0E3F}" type="slidenum">
              <a:rPr lang="en-GB" smtClean="0"/>
              <a:pPr/>
              <a:t>‹#›</a:t>
            </a:fld>
            <a:endParaRPr lang="en-GB"/>
          </a:p>
        </p:txBody>
      </p:sp>
    </p:spTree>
    <p:extLst>
      <p:ext uri="{BB962C8B-B14F-4D97-AF65-F5344CB8AC3E}">
        <p14:creationId xmlns:p14="http://schemas.microsoft.com/office/powerpoint/2010/main" val="78431079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8B4CB8-F44D-BEE4-6DCA-1B2662AB0023}"/>
              </a:ext>
            </a:extLst>
          </p:cNvPr>
          <p:cNvSpPr>
            <a:spLocks noGrp="1"/>
          </p:cNvSpPr>
          <p:nvPr>
            <p:ph type="ctrTitle"/>
          </p:nvPr>
        </p:nvSpPr>
        <p:spPr>
          <a:xfrm>
            <a:off x="266699" y="1122363"/>
            <a:ext cx="11654683" cy="2387600"/>
          </a:xfrm>
          <a:prstGeom prst="rect">
            <a:avLst/>
          </a:prstGeom>
        </p:spPr>
        <p:txBody>
          <a:bodyPr anchor="b">
            <a:normAutofit/>
          </a:bodyPr>
          <a:lstStyle>
            <a:lvl1pPr algn="ctr">
              <a:defRPr sz="3600"/>
            </a:lvl1pPr>
          </a:lstStyle>
          <a:p>
            <a:r>
              <a:rPr lang="en-US" dirty="0"/>
              <a:t>Click to edit Master title style</a:t>
            </a:r>
            <a:endParaRPr lang="en-GB" dirty="0"/>
          </a:p>
        </p:txBody>
      </p:sp>
      <p:sp>
        <p:nvSpPr>
          <p:cNvPr id="3" name="Subtitle 2">
            <a:extLst>
              <a:ext uri="{FF2B5EF4-FFF2-40B4-BE49-F238E27FC236}">
                <a16:creationId xmlns:a16="http://schemas.microsoft.com/office/drawing/2014/main" id="{53BCF0F3-44B5-9EF2-3A88-E4424DDC8956}"/>
              </a:ext>
            </a:extLst>
          </p:cNvPr>
          <p:cNvSpPr>
            <a:spLocks noGrp="1"/>
          </p:cNvSpPr>
          <p:nvPr>
            <p:ph type="subTitle" idx="1"/>
          </p:nvPr>
        </p:nvSpPr>
        <p:spPr>
          <a:xfrm>
            <a:off x="266700" y="3602038"/>
            <a:ext cx="11654682"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
        <p:nvSpPr>
          <p:cNvPr id="7" name="Date Placeholder 3">
            <a:extLst>
              <a:ext uri="{FF2B5EF4-FFF2-40B4-BE49-F238E27FC236}">
                <a16:creationId xmlns:a16="http://schemas.microsoft.com/office/drawing/2014/main" id="{D6E8F8E9-E9C0-79EF-1E12-2BF648D1A6CB}"/>
              </a:ext>
            </a:extLst>
          </p:cNvPr>
          <p:cNvSpPr>
            <a:spLocks noGrp="1"/>
          </p:cNvSpPr>
          <p:nvPr>
            <p:ph type="dt" sz="half" idx="2"/>
          </p:nvPr>
        </p:nvSpPr>
        <p:spPr>
          <a:xfrm>
            <a:off x="1525958" y="6374761"/>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dirty="0"/>
          </a:p>
        </p:txBody>
      </p:sp>
      <p:sp>
        <p:nvSpPr>
          <p:cNvPr id="8" name="Footer Placeholder 4">
            <a:extLst>
              <a:ext uri="{FF2B5EF4-FFF2-40B4-BE49-F238E27FC236}">
                <a16:creationId xmlns:a16="http://schemas.microsoft.com/office/drawing/2014/main" id="{39976BC1-5FBD-D133-8960-1A5C8EFB9E43}"/>
              </a:ext>
            </a:extLst>
          </p:cNvPr>
          <p:cNvSpPr>
            <a:spLocks noGrp="1"/>
          </p:cNvSpPr>
          <p:nvPr>
            <p:ph type="ftr" sz="quarter" idx="3"/>
          </p:nvPr>
        </p:nvSpPr>
        <p:spPr>
          <a:xfrm>
            <a:off x="4382478" y="6374761"/>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7th ICFA BD Mini Workshop: Space Charge 2026: Benchmarking PTC-PyORBIT</a:t>
            </a:r>
            <a:endParaRPr lang="en-GB" dirty="0"/>
          </a:p>
        </p:txBody>
      </p:sp>
      <p:sp>
        <p:nvSpPr>
          <p:cNvPr id="9" name="Slide Number Placeholder 5">
            <a:extLst>
              <a:ext uri="{FF2B5EF4-FFF2-40B4-BE49-F238E27FC236}">
                <a16:creationId xmlns:a16="http://schemas.microsoft.com/office/drawing/2014/main" id="{AEF90C6D-4C9F-89F4-7BB8-6C8DDD062CFB}"/>
              </a:ext>
            </a:extLst>
          </p:cNvPr>
          <p:cNvSpPr>
            <a:spLocks noGrp="1"/>
          </p:cNvSpPr>
          <p:nvPr>
            <p:ph type="sldNum" sz="quarter" idx="4"/>
          </p:nvPr>
        </p:nvSpPr>
        <p:spPr>
          <a:xfrm>
            <a:off x="9183396" y="637476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4601B8E-4C5D-4D9E-8821-9696CA0E0E3F}" type="slidenum">
              <a:rPr lang="en-GB" smtClean="0"/>
              <a:pPr/>
              <a:t>‹#›</a:t>
            </a:fld>
            <a:endParaRPr lang="en-GB"/>
          </a:p>
        </p:txBody>
      </p:sp>
    </p:spTree>
    <p:extLst>
      <p:ext uri="{BB962C8B-B14F-4D97-AF65-F5344CB8AC3E}">
        <p14:creationId xmlns:p14="http://schemas.microsoft.com/office/powerpoint/2010/main" val="37974736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74E776-F347-2357-03E5-35C58A73642A}"/>
              </a:ext>
            </a:extLst>
          </p:cNvPr>
          <p:cNvSpPr>
            <a:spLocks noGrp="1"/>
          </p:cNvSpPr>
          <p:nvPr>
            <p:ph type="title"/>
          </p:nvPr>
        </p:nvSpPr>
        <p:spPr>
          <a:xfrm>
            <a:off x="266700" y="365125"/>
            <a:ext cx="11654682" cy="472363"/>
          </a:xfrm>
          <a:prstGeom prst="rect">
            <a:avLst/>
          </a:prstGeom>
        </p:spPr>
        <p:txBody>
          <a:body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E1132FCD-286F-104A-BCF2-B9138BD0B6BC}"/>
              </a:ext>
            </a:extLst>
          </p:cNvPr>
          <p:cNvSpPr>
            <a:spLocks noGrp="1"/>
          </p:cNvSpPr>
          <p:nvPr>
            <p:ph idx="1"/>
          </p:nvPr>
        </p:nvSpPr>
        <p:spPr>
          <a:xfrm>
            <a:off x="266699" y="1304925"/>
            <a:ext cx="11654683" cy="3865591"/>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29FD2847-7497-8425-3B4B-0A0A0852DFD2}"/>
              </a:ext>
            </a:extLst>
          </p:cNvPr>
          <p:cNvSpPr>
            <a:spLocks noGrp="1"/>
          </p:cNvSpPr>
          <p:nvPr>
            <p:ph type="dt" sz="half" idx="2"/>
          </p:nvPr>
        </p:nvSpPr>
        <p:spPr>
          <a:xfrm>
            <a:off x="1525958" y="6374761"/>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dirty="0"/>
          </a:p>
        </p:txBody>
      </p:sp>
      <p:sp>
        <p:nvSpPr>
          <p:cNvPr id="8" name="Footer Placeholder 4">
            <a:extLst>
              <a:ext uri="{FF2B5EF4-FFF2-40B4-BE49-F238E27FC236}">
                <a16:creationId xmlns:a16="http://schemas.microsoft.com/office/drawing/2014/main" id="{8DDCFEC9-84BA-2D75-E71C-76B42640D99D}"/>
              </a:ext>
            </a:extLst>
          </p:cNvPr>
          <p:cNvSpPr>
            <a:spLocks noGrp="1"/>
          </p:cNvSpPr>
          <p:nvPr>
            <p:ph type="ftr" sz="quarter" idx="3"/>
          </p:nvPr>
        </p:nvSpPr>
        <p:spPr>
          <a:xfrm>
            <a:off x="4382478" y="6374761"/>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7th ICFA BD Mini Workshop: Space Charge 2026: Benchmarking PTC-PyORBIT</a:t>
            </a:r>
            <a:endParaRPr lang="en-GB" dirty="0"/>
          </a:p>
        </p:txBody>
      </p:sp>
      <p:sp>
        <p:nvSpPr>
          <p:cNvPr id="9" name="Slide Number Placeholder 5">
            <a:extLst>
              <a:ext uri="{FF2B5EF4-FFF2-40B4-BE49-F238E27FC236}">
                <a16:creationId xmlns:a16="http://schemas.microsoft.com/office/drawing/2014/main" id="{C0187FC6-981E-B755-04BA-C8F9A52154EF}"/>
              </a:ext>
            </a:extLst>
          </p:cNvPr>
          <p:cNvSpPr>
            <a:spLocks noGrp="1"/>
          </p:cNvSpPr>
          <p:nvPr>
            <p:ph type="sldNum" sz="quarter" idx="4"/>
          </p:nvPr>
        </p:nvSpPr>
        <p:spPr>
          <a:xfrm>
            <a:off x="9183396" y="637476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4601B8E-4C5D-4D9E-8821-9696CA0E0E3F}" type="slidenum">
              <a:rPr lang="en-GB" smtClean="0"/>
              <a:pPr/>
              <a:t>‹#›</a:t>
            </a:fld>
            <a:endParaRPr lang="en-GB"/>
          </a:p>
        </p:txBody>
      </p:sp>
    </p:spTree>
    <p:extLst>
      <p:ext uri="{BB962C8B-B14F-4D97-AF65-F5344CB8AC3E}">
        <p14:creationId xmlns:p14="http://schemas.microsoft.com/office/powerpoint/2010/main" val="18095047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941C41-E6F8-8CDB-15CB-AFE023C1300C}"/>
              </a:ext>
            </a:extLst>
          </p:cNvPr>
          <p:cNvSpPr>
            <a:spLocks noGrp="1"/>
          </p:cNvSpPr>
          <p:nvPr>
            <p:ph type="title"/>
          </p:nvPr>
        </p:nvSpPr>
        <p:spPr>
          <a:xfrm>
            <a:off x="266700" y="1709738"/>
            <a:ext cx="11654682" cy="2852737"/>
          </a:xfrm>
          <a:prstGeom prst="rect">
            <a:avLst/>
          </a:prstGeom>
        </p:spPr>
        <p:txBody>
          <a:bodyPr anchor="b">
            <a:normAutofit/>
          </a:bodyPr>
          <a:lstStyle>
            <a:lvl1pPr>
              <a:defRPr sz="3600"/>
            </a:lvl1p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1D9976CA-B5E0-87F5-9BB8-567EA6D05076}"/>
              </a:ext>
            </a:extLst>
          </p:cNvPr>
          <p:cNvSpPr>
            <a:spLocks noGrp="1"/>
          </p:cNvSpPr>
          <p:nvPr>
            <p:ph type="body" idx="1"/>
          </p:nvPr>
        </p:nvSpPr>
        <p:spPr>
          <a:xfrm>
            <a:off x="266699" y="4700187"/>
            <a:ext cx="11654683" cy="448075"/>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7" name="Date Placeholder 3">
            <a:extLst>
              <a:ext uri="{FF2B5EF4-FFF2-40B4-BE49-F238E27FC236}">
                <a16:creationId xmlns:a16="http://schemas.microsoft.com/office/drawing/2014/main" id="{2E4FA472-2994-263F-57C6-8894F5DA6DC9}"/>
              </a:ext>
            </a:extLst>
          </p:cNvPr>
          <p:cNvSpPr>
            <a:spLocks noGrp="1"/>
          </p:cNvSpPr>
          <p:nvPr>
            <p:ph type="dt" sz="half" idx="2"/>
          </p:nvPr>
        </p:nvSpPr>
        <p:spPr>
          <a:xfrm>
            <a:off x="1525958" y="6374761"/>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dirty="0"/>
          </a:p>
        </p:txBody>
      </p:sp>
      <p:sp>
        <p:nvSpPr>
          <p:cNvPr id="8" name="Footer Placeholder 4">
            <a:extLst>
              <a:ext uri="{FF2B5EF4-FFF2-40B4-BE49-F238E27FC236}">
                <a16:creationId xmlns:a16="http://schemas.microsoft.com/office/drawing/2014/main" id="{538B576B-7249-C46A-4AC2-9F0D55FF28A5}"/>
              </a:ext>
            </a:extLst>
          </p:cNvPr>
          <p:cNvSpPr>
            <a:spLocks noGrp="1"/>
          </p:cNvSpPr>
          <p:nvPr>
            <p:ph type="ftr" sz="quarter" idx="3"/>
          </p:nvPr>
        </p:nvSpPr>
        <p:spPr>
          <a:xfrm>
            <a:off x="4382478" y="6374761"/>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7th ICFA BD Mini Workshop: Space Charge 2026: Benchmarking PTC-PyORBIT</a:t>
            </a:r>
            <a:endParaRPr lang="en-GB" dirty="0"/>
          </a:p>
        </p:txBody>
      </p:sp>
      <p:sp>
        <p:nvSpPr>
          <p:cNvPr id="9" name="Slide Number Placeholder 5">
            <a:extLst>
              <a:ext uri="{FF2B5EF4-FFF2-40B4-BE49-F238E27FC236}">
                <a16:creationId xmlns:a16="http://schemas.microsoft.com/office/drawing/2014/main" id="{55387C90-D2D8-B2A2-5B73-2E574EB23C2A}"/>
              </a:ext>
            </a:extLst>
          </p:cNvPr>
          <p:cNvSpPr>
            <a:spLocks noGrp="1"/>
          </p:cNvSpPr>
          <p:nvPr>
            <p:ph type="sldNum" sz="quarter" idx="4"/>
          </p:nvPr>
        </p:nvSpPr>
        <p:spPr>
          <a:xfrm>
            <a:off x="9183396" y="637476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4601B8E-4C5D-4D9E-8821-9696CA0E0E3F}" type="slidenum">
              <a:rPr lang="en-GB" smtClean="0"/>
              <a:pPr/>
              <a:t>‹#›</a:t>
            </a:fld>
            <a:endParaRPr lang="en-GB"/>
          </a:p>
        </p:txBody>
      </p:sp>
    </p:spTree>
    <p:extLst>
      <p:ext uri="{BB962C8B-B14F-4D97-AF65-F5344CB8AC3E}">
        <p14:creationId xmlns:p14="http://schemas.microsoft.com/office/powerpoint/2010/main" val="218705303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673409-495B-2752-6BF2-B1848FDE6656}"/>
              </a:ext>
            </a:extLst>
          </p:cNvPr>
          <p:cNvSpPr>
            <a:spLocks noGrp="1"/>
          </p:cNvSpPr>
          <p:nvPr>
            <p:ph type="title"/>
          </p:nvPr>
        </p:nvSpPr>
        <p:spPr>
          <a:xfrm>
            <a:off x="266700" y="365125"/>
            <a:ext cx="11087100" cy="472363"/>
          </a:xfrm>
          <a:prstGeom prst="rect">
            <a:avLst/>
          </a:prstGeom>
        </p:spPr>
        <p:txBody>
          <a:body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2CF4D184-1DF7-03BD-F6A8-1290E291CFCE}"/>
              </a:ext>
            </a:extLst>
          </p:cNvPr>
          <p:cNvSpPr>
            <a:spLocks noGrp="1"/>
          </p:cNvSpPr>
          <p:nvPr>
            <p:ph sz="half" idx="1"/>
          </p:nvPr>
        </p:nvSpPr>
        <p:spPr>
          <a:xfrm>
            <a:off x="266700" y="1304925"/>
            <a:ext cx="5580000" cy="3852000"/>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a:extLst>
              <a:ext uri="{FF2B5EF4-FFF2-40B4-BE49-F238E27FC236}">
                <a16:creationId xmlns:a16="http://schemas.microsoft.com/office/drawing/2014/main" id="{27F207A8-6978-C1D1-B0D6-FDA0CC1F42B3}"/>
              </a:ext>
            </a:extLst>
          </p:cNvPr>
          <p:cNvSpPr>
            <a:spLocks noGrp="1"/>
          </p:cNvSpPr>
          <p:nvPr>
            <p:ph sz="half" idx="2"/>
          </p:nvPr>
        </p:nvSpPr>
        <p:spPr>
          <a:xfrm>
            <a:off x="6341383" y="1304925"/>
            <a:ext cx="5580000" cy="3852000"/>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Date Placeholder 3">
            <a:extLst>
              <a:ext uri="{FF2B5EF4-FFF2-40B4-BE49-F238E27FC236}">
                <a16:creationId xmlns:a16="http://schemas.microsoft.com/office/drawing/2014/main" id="{04416FE0-C12F-9180-5B5E-37CE459B4C51}"/>
              </a:ext>
            </a:extLst>
          </p:cNvPr>
          <p:cNvSpPr>
            <a:spLocks noGrp="1"/>
          </p:cNvSpPr>
          <p:nvPr>
            <p:ph type="dt" sz="half" idx="10"/>
          </p:nvPr>
        </p:nvSpPr>
        <p:spPr>
          <a:xfrm>
            <a:off x="1525958" y="6374761"/>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dirty="0"/>
          </a:p>
        </p:txBody>
      </p:sp>
      <p:sp>
        <p:nvSpPr>
          <p:cNvPr id="9" name="Footer Placeholder 4">
            <a:extLst>
              <a:ext uri="{FF2B5EF4-FFF2-40B4-BE49-F238E27FC236}">
                <a16:creationId xmlns:a16="http://schemas.microsoft.com/office/drawing/2014/main" id="{E0A468E4-9FF4-90F4-2642-2CAD0D6A4925}"/>
              </a:ext>
            </a:extLst>
          </p:cNvPr>
          <p:cNvSpPr>
            <a:spLocks noGrp="1"/>
          </p:cNvSpPr>
          <p:nvPr>
            <p:ph type="ftr" sz="quarter" idx="3"/>
          </p:nvPr>
        </p:nvSpPr>
        <p:spPr>
          <a:xfrm>
            <a:off x="4382478" y="6374761"/>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7th ICFA BD Mini Workshop: Space Charge 2026: Benchmarking PTC-PyORBIT</a:t>
            </a:r>
            <a:endParaRPr lang="en-GB" dirty="0"/>
          </a:p>
        </p:txBody>
      </p:sp>
      <p:sp>
        <p:nvSpPr>
          <p:cNvPr id="10" name="Slide Number Placeholder 5">
            <a:extLst>
              <a:ext uri="{FF2B5EF4-FFF2-40B4-BE49-F238E27FC236}">
                <a16:creationId xmlns:a16="http://schemas.microsoft.com/office/drawing/2014/main" id="{FF1A5AED-80C6-6F20-D94E-EFF4ACA988D9}"/>
              </a:ext>
            </a:extLst>
          </p:cNvPr>
          <p:cNvSpPr>
            <a:spLocks noGrp="1"/>
          </p:cNvSpPr>
          <p:nvPr>
            <p:ph type="sldNum" sz="quarter" idx="4"/>
          </p:nvPr>
        </p:nvSpPr>
        <p:spPr>
          <a:xfrm>
            <a:off x="9183396" y="637476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4601B8E-4C5D-4D9E-8821-9696CA0E0E3F}" type="slidenum">
              <a:rPr lang="en-GB" smtClean="0"/>
              <a:pPr/>
              <a:t>‹#›</a:t>
            </a:fld>
            <a:endParaRPr lang="en-GB"/>
          </a:p>
        </p:txBody>
      </p:sp>
    </p:spTree>
    <p:extLst>
      <p:ext uri="{BB962C8B-B14F-4D97-AF65-F5344CB8AC3E}">
        <p14:creationId xmlns:p14="http://schemas.microsoft.com/office/powerpoint/2010/main" val="190516197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238E961-1532-85E1-EF19-CD6FD29F8D4B}"/>
              </a:ext>
            </a:extLst>
          </p:cNvPr>
          <p:cNvSpPr>
            <a:spLocks noGrp="1"/>
          </p:cNvSpPr>
          <p:nvPr>
            <p:ph type="body" idx="1"/>
          </p:nvPr>
        </p:nvSpPr>
        <p:spPr>
          <a:xfrm>
            <a:off x="266701" y="1304925"/>
            <a:ext cx="5580000" cy="745721"/>
          </a:xfrm>
          <a:prstGeom prst="rect">
            <a:avLst/>
          </a:prstGeo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A252AB67-467B-B4C7-6EEB-C8D144E364E8}"/>
              </a:ext>
            </a:extLst>
          </p:cNvPr>
          <p:cNvSpPr>
            <a:spLocks noGrp="1"/>
          </p:cNvSpPr>
          <p:nvPr>
            <p:ph sz="half" idx="2"/>
          </p:nvPr>
        </p:nvSpPr>
        <p:spPr>
          <a:xfrm>
            <a:off x="266700" y="2330075"/>
            <a:ext cx="5580000" cy="2846762"/>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Text Placeholder 4">
            <a:extLst>
              <a:ext uri="{FF2B5EF4-FFF2-40B4-BE49-F238E27FC236}">
                <a16:creationId xmlns:a16="http://schemas.microsoft.com/office/drawing/2014/main" id="{64F16626-4911-CA49-90C2-CE3262F728D3}"/>
              </a:ext>
            </a:extLst>
          </p:cNvPr>
          <p:cNvSpPr>
            <a:spLocks noGrp="1"/>
          </p:cNvSpPr>
          <p:nvPr>
            <p:ph type="body" sz="quarter" idx="3"/>
          </p:nvPr>
        </p:nvSpPr>
        <p:spPr>
          <a:xfrm>
            <a:off x="6341380" y="1304925"/>
            <a:ext cx="5580001" cy="745721"/>
          </a:xfrm>
          <a:prstGeom prst="rect">
            <a:avLst/>
          </a:prstGeo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FC2FF839-783C-36FF-2F59-B33FD00F2E4D}"/>
              </a:ext>
            </a:extLst>
          </p:cNvPr>
          <p:cNvSpPr>
            <a:spLocks noGrp="1"/>
          </p:cNvSpPr>
          <p:nvPr>
            <p:ph sz="quarter" idx="4"/>
          </p:nvPr>
        </p:nvSpPr>
        <p:spPr>
          <a:xfrm>
            <a:off x="6341379" y="2330075"/>
            <a:ext cx="5580003" cy="2846762"/>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11" name="Title 1">
            <a:extLst>
              <a:ext uri="{FF2B5EF4-FFF2-40B4-BE49-F238E27FC236}">
                <a16:creationId xmlns:a16="http://schemas.microsoft.com/office/drawing/2014/main" id="{86479E40-CA8C-9DEB-E10E-9B0E9423E321}"/>
              </a:ext>
            </a:extLst>
          </p:cNvPr>
          <p:cNvSpPr>
            <a:spLocks noGrp="1"/>
          </p:cNvSpPr>
          <p:nvPr>
            <p:ph type="title"/>
          </p:nvPr>
        </p:nvSpPr>
        <p:spPr>
          <a:xfrm>
            <a:off x="266700" y="365125"/>
            <a:ext cx="11087100" cy="472363"/>
          </a:xfrm>
          <a:prstGeom prst="rect">
            <a:avLst/>
          </a:prstGeom>
        </p:spPr>
        <p:txBody>
          <a:bodyPr/>
          <a:lstStyle/>
          <a:p>
            <a:r>
              <a:rPr lang="en-US" dirty="0"/>
              <a:t>Click to edit Master title style</a:t>
            </a:r>
            <a:endParaRPr lang="en-GB" dirty="0"/>
          </a:p>
        </p:txBody>
      </p:sp>
      <p:sp>
        <p:nvSpPr>
          <p:cNvPr id="2" name="Date Placeholder 3">
            <a:extLst>
              <a:ext uri="{FF2B5EF4-FFF2-40B4-BE49-F238E27FC236}">
                <a16:creationId xmlns:a16="http://schemas.microsoft.com/office/drawing/2014/main" id="{0C3DE39D-793B-150F-C58A-1A224A20F5A6}"/>
              </a:ext>
            </a:extLst>
          </p:cNvPr>
          <p:cNvSpPr>
            <a:spLocks noGrp="1"/>
          </p:cNvSpPr>
          <p:nvPr>
            <p:ph type="dt" sz="half" idx="10"/>
          </p:nvPr>
        </p:nvSpPr>
        <p:spPr>
          <a:xfrm>
            <a:off x="1525958" y="6374761"/>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dirty="0"/>
          </a:p>
        </p:txBody>
      </p:sp>
      <p:sp>
        <p:nvSpPr>
          <p:cNvPr id="10" name="Footer Placeholder 4">
            <a:extLst>
              <a:ext uri="{FF2B5EF4-FFF2-40B4-BE49-F238E27FC236}">
                <a16:creationId xmlns:a16="http://schemas.microsoft.com/office/drawing/2014/main" id="{58F85B18-9AFC-14C0-04B3-F9F15130BB56}"/>
              </a:ext>
            </a:extLst>
          </p:cNvPr>
          <p:cNvSpPr>
            <a:spLocks noGrp="1"/>
          </p:cNvSpPr>
          <p:nvPr>
            <p:ph type="ftr" sz="quarter" idx="11"/>
          </p:nvPr>
        </p:nvSpPr>
        <p:spPr>
          <a:xfrm>
            <a:off x="4382478" y="6374761"/>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7th ICFA BD Mini Workshop: Space Charge 2026: Benchmarking PTC-PyORBIT</a:t>
            </a:r>
            <a:endParaRPr lang="en-GB" dirty="0"/>
          </a:p>
        </p:txBody>
      </p:sp>
      <p:sp>
        <p:nvSpPr>
          <p:cNvPr id="12" name="Slide Number Placeholder 5">
            <a:extLst>
              <a:ext uri="{FF2B5EF4-FFF2-40B4-BE49-F238E27FC236}">
                <a16:creationId xmlns:a16="http://schemas.microsoft.com/office/drawing/2014/main" id="{1F875817-6B1D-F168-11C0-1DCD40391352}"/>
              </a:ext>
            </a:extLst>
          </p:cNvPr>
          <p:cNvSpPr>
            <a:spLocks noGrp="1"/>
          </p:cNvSpPr>
          <p:nvPr>
            <p:ph type="sldNum" sz="quarter" idx="12"/>
          </p:nvPr>
        </p:nvSpPr>
        <p:spPr>
          <a:xfrm>
            <a:off x="9183396" y="637476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4601B8E-4C5D-4D9E-8821-9696CA0E0E3F}" type="slidenum">
              <a:rPr lang="en-GB" smtClean="0"/>
              <a:pPr/>
              <a:t>‹#›</a:t>
            </a:fld>
            <a:endParaRPr lang="en-GB"/>
          </a:p>
        </p:txBody>
      </p:sp>
    </p:spTree>
    <p:extLst>
      <p:ext uri="{BB962C8B-B14F-4D97-AF65-F5344CB8AC3E}">
        <p14:creationId xmlns:p14="http://schemas.microsoft.com/office/powerpoint/2010/main" val="353862415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153C41D6-330E-7D22-3BA7-5AD129D23037}"/>
              </a:ext>
            </a:extLst>
          </p:cNvPr>
          <p:cNvSpPr>
            <a:spLocks noGrp="1"/>
          </p:cNvSpPr>
          <p:nvPr>
            <p:ph type="title"/>
          </p:nvPr>
        </p:nvSpPr>
        <p:spPr>
          <a:xfrm>
            <a:off x="266700" y="365125"/>
            <a:ext cx="11087100" cy="472363"/>
          </a:xfrm>
          <a:prstGeom prst="rect">
            <a:avLst/>
          </a:prstGeom>
        </p:spPr>
        <p:txBody>
          <a:bodyPr/>
          <a:lstStyle/>
          <a:p>
            <a:r>
              <a:rPr lang="en-US" dirty="0"/>
              <a:t>Click to edit Master title style</a:t>
            </a:r>
            <a:endParaRPr lang="en-GB" dirty="0"/>
          </a:p>
        </p:txBody>
      </p:sp>
      <p:sp>
        <p:nvSpPr>
          <p:cNvPr id="2" name="Date Placeholder 3">
            <a:extLst>
              <a:ext uri="{FF2B5EF4-FFF2-40B4-BE49-F238E27FC236}">
                <a16:creationId xmlns:a16="http://schemas.microsoft.com/office/drawing/2014/main" id="{E93AE763-BFC1-3997-CDB3-72BEF5917C75}"/>
              </a:ext>
            </a:extLst>
          </p:cNvPr>
          <p:cNvSpPr>
            <a:spLocks noGrp="1"/>
          </p:cNvSpPr>
          <p:nvPr>
            <p:ph type="dt" sz="half" idx="2"/>
          </p:nvPr>
        </p:nvSpPr>
        <p:spPr>
          <a:xfrm>
            <a:off x="1525958" y="6374761"/>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dirty="0"/>
          </a:p>
        </p:txBody>
      </p:sp>
      <p:sp>
        <p:nvSpPr>
          <p:cNvPr id="7" name="Footer Placeholder 4">
            <a:extLst>
              <a:ext uri="{FF2B5EF4-FFF2-40B4-BE49-F238E27FC236}">
                <a16:creationId xmlns:a16="http://schemas.microsoft.com/office/drawing/2014/main" id="{C9EF076F-ACF3-1A32-640E-616BB684D91C}"/>
              </a:ext>
            </a:extLst>
          </p:cNvPr>
          <p:cNvSpPr>
            <a:spLocks noGrp="1"/>
          </p:cNvSpPr>
          <p:nvPr>
            <p:ph type="ftr" sz="quarter" idx="3"/>
          </p:nvPr>
        </p:nvSpPr>
        <p:spPr>
          <a:xfrm>
            <a:off x="4382478" y="6374761"/>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7th ICFA BD Mini Workshop: Space Charge 2026: Benchmarking PTC-PyORBIT</a:t>
            </a:r>
            <a:endParaRPr lang="en-GB" dirty="0"/>
          </a:p>
        </p:txBody>
      </p:sp>
      <p:sp>
        <p:nvSpPr>
          <p:cNvPr id="8" name="Slide Number Placeholder 5">
            <a:extLst>
              <a:ext uri="{FF2B5EF4-FFF2-40B4-BE49-F238E27FC236}">
                <a16:creationId xmlns:a16="http://schemas.microsoft.com/office/drawing/2014/main" id="{771A2B96-DF1F-64AB-532A-0776D83CA2C7}"/>
              </a:ext>
            </a:extLst>
          </p:cNvPr>
          <p:cNvSpPr>
            <a:spLocks noGrp="1"/>
          </p:cNvSpPr>
          <p:nvPr>
            <p:ph type="sldNum" sz="quarter" idx="4"/>
          </p:nvPr>
        </p:nvSpPr>
        <p:spPr>
          <a:xfrm>
            <a:off x="9183396" y="637476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4601B8E-4C5D-4D9E-8821-9696CA0E0E3F}" type="slidenum">
              <a:rPr lang="en-GB" smtClean="0"/>
              <a:pPr/>
              <a:t>‹#›</a:t>
            </a:fld>
            <a:endParaRPr lang="en-GB"/>
          </a:p>
        </p:txBody>
      </p:sp>
    </p:spTree>
    <p:extLst>
      <p:ext uri="{BB962C8B-B14F-4D97-AF65-F5344CB8AC3E}">
        <p14:creationId xmlns:p14="http://schemas.microsoft.com/office/powerpoint/2010/main" val="283171096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0882BAE-96E7-8067-F384-6C81451D56C7}"/>
              </a:ext>
            </a:extLst>
          </p:cNvPr>
          <p:cNvSpPr>
            <a:spLocks noGrp="1"/>
          </p:cNvSpPr>
          <p:nvPr>
            <p:ph idx="1"/>
          </p:nvPr>
        </p:nvSpPr>
        <p:spPr>
          <a:xfrm>
            <a:off x="6096000" y="365125"/>
            <a:ext cx="5825382" cy="4814280"/>
          </a:xfrm>
          <a:prstGeom prst="rect">
            <a:avLst/>
          </a:prstGeom>
        </p:spPr>
        <p:txBody>
          <a:bodyPr/>
          <a:lstStyle>
            <a:lvl1pPr>
              <a:defRPr sz="2000"/>
            </a:lvl1pPr>
            <a:lvl2pPr>
              <a:defRPr sz="1800"/>
            </a:lvl2pPr>
            <a:lvl3pPr>
              <a:defRPr sz="1800"/>
            </a:lvl3pPr>
            <a:lvl4pPr>
              <a:defRPr sz="2000"/>
            </a:lvl4pPr>
            <a:lvl5pPr>
              <a:defRPr sz="2000"/>
            </a:lvl5pPr>
            <a:lvl6pPr>
              <a:defRPr sz="2000"/>
            </a:lvl6pPr>
            <a:lvl7pPr>
              <a:defRPr sz="2000"/>
            </a:lvl7pPr>
            <a:lvl8pPr>
              <a:defRPr sz="2000"/>
            </a:lvl8pPr>
            <a:lvl9pPr>
              <a:defRPr sz="2000"/>
            </a:lvl9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1E5DF8"/>
                </a:solidFill>
                <a:effectLst/>
                <a:uLnTx/>
                <a:uFillTx/>
                <a:latin typeface="Arial" panose="020B0604020202020204" pitchFamily="34" charset="0"/>
                <a:ea typeface="+mn-ea"/>
                <a:cs typeface="Arial" panose="020B0604020202020204" pitchFamily="34" charset="0"/>
              </a:rPr>
              <a:t>Click to edit Master text styles</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676767"/>
                </a:solidFill>
                <a:effectLst/>
                <a:uLnTx/>
                <a:uFillTx/>
                <a:latin typeface="Arial" panose="020B0604020202020204" pitchFamily="34" charset="0"/>
                <a:ea typeface="+mn-ea"/>
                <a:cs typeface="Arial" panose="020B0604020202020204" pitchFamily="34" charset="0"/>
              </a:rPr>
              <a:t>Second level</a:t>
            </a:r>
          </a:p>
          <a:p>
            <a:pPr marL="1143000" marR="0" lvl="2"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676767"/>
                </a:solidFill>
                <a:effectLst/>
                <a:uLnTx/>
                <a:uFillTx/>
                <a:latin typeface="Arial" panose="020B0604020202020204" pitchFamily="34" charset="0"/>
                <a:ea typeface="+mn-ea"/>
                <a:cs typeface="Arial" panose="020B0604020202020204" pitchFamily="34" charset="0"/>
              </a:rPr>
              <a:t>Third level</a:t>
            </a:r>
          </a:p>
          <a:p>
            <a:pPr marL="1600200" marR="0" lvl="3"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676767"/>
                </a:solidFill>
                <a:effectLst/>
                <a:uLnTx/>
                <a:uFillTx/>
                <a:latin typeface="Arial" panose="020B0604020202020204" pitchFamily="34" charset="0"/>
                <a:ea typeface="+mn-ea"/>
                <a:cs typeface="Arial" panose="020B0604020202020204" pitchFamily="34" charset="0"/>
              </a:rPr>
              <a:t>Fourth level</a:t>
            </a:r>
          </a:p>
          <a:p>
            <a:pPr marL="2057400" marR="0" lvl="4"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srgbClr val="676767"/>
                </a:solidFill>
                <a:effectLst/>
                <a:uLnTx/>
                <a:uFillTx/>
                <a:latin typeface="Arial" panose="020B0604020202020204" pitchFamily="34" charset="0"/>
                <a:ea typeface="+mn-ea"/>
                <a:cs typeface="Arial" panose="020B0604020202020204" pitchFamily="34" charset="0"/>
              </a:rPr>
              <a:t>Fifth level</a:t>
            </a:r>
            <a:endParaRPr kumimoji="0" lang="en-GB" sz="1600" b="0" i="0" u="none" strike="noStrike" kern="1200" cap="none" spc="0" normalizeH="0" baseline="0" noProof="0" dirty="0">
              <a:ln>
                <a:noFill/>
              </a:ln>
              <a:solidFill>
                <a:srgbClr val="676767"/>
              </a:solidFill>
              <a:effectLst/>
              <a:uLnTx/>
              <a:uFillTx/>
              <a:latin typeface="Arial" panose="020B0604020202020204" pitchFamily="34" charset="0"/>
              <a:ea typeface="+mn-ea"/>
              <a:cs typeface="Arial" panose="020B0604020202020204" pitchFamily="34" charset="0"/>
            </a:endParaRPr>
          </a:p>
        </p:txBody>
      </p:sp>
      <p:sp>
        <p:nvSpPr>
          <p:cNvPr id="4" name="Text Placeholder 3">
            <a:extLst>
              <a:ext uri="{FF2B5EF4-FFF2-40B4-BE49-F238E27FC236}">
                <a16:creationId xmlns:a16="http://schemas.microsoft.com/office/drawing/2014/main" id="{F017ED95-2655-DA64-A0CC-0DB50CEC6D30}"/>
              </a:ext>
            </a:extLst>
          </p:cNvPr>
          <p:cNvSpPr>
            <a:spLocks noGrp="1"/>
          </p:cNvSpPr>
          <p:nvPr>
            <p:ph type="body" sz="half" idx="2"/>
          </p:nvPr>
        </p:nvSpPr>
        <p:spPr>
          <a:xfrm>
            <a:off x="266700" y="1418324"/>
            <a:ext cx="5588000" cy="3761080"/>
          </a:xfrm>
          <a:prstGeom prst="rect">
            <a:avLst/>
          </a:prstGeo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8" name="Title 1">
            <a:extLst>
              <a:ext uri="{FF2B5EF4-FFF2-40B4-BE49-F238E27FC236}">
                <a16:creationId xmlns:a16="http://schemas.microsoft.com/office/drawing/2014/main" id="{57006FAE-DBD1-BA77-7F74-11A8DCE9D304}"/>
              </a:ext>
            </a:extLst>
          </p:cNvPr>
          <p:cNvSpPr>
            <a:spLocks noGrp="1"/>
          </p:cNvSpPr>
          <p:nvPr>
            <p:ph type="title"/>
          </p:nvPr>
        </p:nvSpPr>
        <p:spPr>
          <a:xfrm>
            <a:off x="266700" y="365125"/>
            <a:ext cx="5588000" cy="865469"/>
          </a:xfrm>
          <a:prstGeom prst="rect">
            <a:avLst/>
          </a:prstGeom>
        </p:spPr>
        <p:txBody>
          <a:bodyPr/>
          <a:lstStyle/>
          <a:p>
            <a:r>
              <a:rPr lang="en-US" dirty="0"/>
              <a:t>Click to edit Master title style</a:t>
            </a:r>
            <a:endParaRPr lang="en-GB" dirty="0"/>
          </a:p>
        </p:txBody>
      </p:sp>
      <p:sp>
        <p:nvSpPr>
          <p:cNvPr id="2" name="Date Placeholder 3">
            <a:extLst>
              <a:ext uri="{FF2B5EF4-FFF2-40B4-BE49-F238E27FC236}">
                <a16:creationId xmlns:a16="http://schemas.microsoft.com/office/drawing/2014/main" id="{3E198D8C-861A-638F-DB51-AC176ACB2A51}"/>
              </a:ext>
            </a:extLst>
          </p:cNvPr>
          <p:cNvSpPr>
            <a:spLocks noGrp="1"/>
          </p:cNvSpPr>
          <p:nvPr>
            <p:ph type="dt" sz="half" idx="10"/>
          </p:nvPr>
        </p:nvSpPr>
        <p:spPr>
          <a:xfrm>
            <a:off x="1525958" y="6374761"/>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dirty="0"/>
          </a:p>
        </p:txBody>
      </p:sp>
      <p:sp>
        <p:nvSpPr>
          <p:cNvPr id="9" name="Footer Placeholder 4">
            <a:extLst>
              <a:ext uri="{FF2B5EF4-FFF2-40B4-BE49-F238E27FC236}">
                <a16:creationId xmlns:a16="http://schemas.microsoft.com/office/drawing/2014/main" id="{65FAB4AC-3014-E8C3-77D8-28A811AAA786}"/>
              </a:ext>
            </a:extLst>
          </p:cNvPr>
          <p:cNvSpPr>
            <a:spLocks noGrp="1"/>
          </p:cNvSpPr>
          <p:nvPr>
            <p:ph type="ftr" sz="quarter" idx="3"/>
          </p:nvPr>
        </p:nvSpPr>
        <p:spPr>
          <a:xfrm>
            <a:off x="4382478" y="6374761"/>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7th ICFA BD Mini Workshop: Space Charge 2026: Benchmarking PTC-PyORBIT</a:t>
            </a:r>
            <a:endParaRPr lang="en-GB" dirty="0"/>
          </a:p>
        </p:txBody>
      </p:sp>
      <p:sp>
        <p:nvSpPr>
          <p:cNvPr id="10" name="Slide Number Placeholder 5">
            <a:extLst>
              <a:ext uri="{FF2B5EF4-FFF2-40B4-BE49-F238E27FC236}">
                <a16:creationId xmlns:a16="http://schemas.microsoft.com/office/drawing/2014/main" id="{50B049FE-28CB-4E27-05EF-0E793E8F347F}"/>
              </a:ext>
            </a:extLst>
          </p:cNvPr>
          <p:cNvSpPr>
            <a:spLocks noGrp="1"/>
          </p:cNvSpPr>
          <p:nvPr>
            <p:ph type="sldNum" sz="quarter" idx="4"/>
          </p:nvPr>
        </p:nvSpPr>
        <p:spPr>
          <a:xfrm>
            <a:off x="9183396" y="637476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4601B8E-4C5D-4D9E-8821-9696CA0E0E3F}" type="slidenum">
              <a:rPr lang="en-GB" smtClean="0"/>
              <a:pPr/>
              <a:t>‹#›</a:t>
            </a:fld>
            <a:endParaRPr lang="en-GB"/>
          </a:p>
        </p:txBody>
      </p:sp>
    </p:spTree>
    <p:extLst>
      <p:ext uri="{BB962C8B-B14F-4D97-AF65-F5344CB8AC3E}">
        <p14:creationId xmlns:p14="http://schemas.microsoft.com/office/powerpoint/2010/main" val="253977432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D403EE30-E243-DD16-09E0-8B68AEC324FA}"/>
              </a:ext>
            </a:extLst>
          </p:cNvPr>
          <p:cNvSpPr>
            <a:spLocks noGrp="1"/>
          </p:cNvSpPr>
          <p:nvPr>
            <p:ph type="pic" idx="1"/>
          </p:nvPr>
        </p:nvSpPr>
        <p:spPr>
          <a:xfrm>
            <a:off x="5183187" y="365125"/>
            <a:ext cx="6738195" cy="4788126"/>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8" name="Text Placeholder 3">
            <a:extLst>
              <a:ext uri="{FF2B5EF4-FFF2-40B4-BE49-F238E27FC236}">
                <a16:creationId xmlns:a16="http://schemas.microsoft.com/office/drawing/2014/main" id="{DEDEF678-90EE-1594-AB80-39E97C15D7DB}"/>
              </a:ext>
            </a:extLst>
          </p:cNvPr>
          <p:cNvSpPr>
            <a:spLocks noGrp="1"/>
          </p:cNvSpPr>
          <p:nvPr>
            <p:ph type="body" sz="half" idx="2"/>
          </p:nvPr>
        </p:nvSpPr>
        <p:spPr>
          <a:xfrm>
            <a:off x="266700" y="1418324"/>
            <a:ext cx="4638586" cy="3761080"/>
          </a:xfrm>
          <a:prstGeom prst="rect">
            <a:avLst/>
          </a:prstGeo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9" name="Title 1">
            <a:extLst>
              <a:ext uri="{FF2B5EF4-FFF2-40B4-BE49-F238E27FC236}">
                <a16:creationId xmlns:a16="http://schemas.microsoft.com/office/drawing/2014/main" id="{DBA06E30-B013-E2B6-FBD1-5AB600612D96}"/>
              </a:ext>
            </a:extLst>
          </p:cNvPr>
          <p:cNvSpPr>
            <a:spLocks noGrp="1"/>
          </p:cNvSpPr>
          <p:nvPr>
            <p:ph type="title"/>
          </p:nvPr>
        </p:nvSpPr>
        <p:spPr>
          <a:xfrm>
            <a:off x="266700" y="365125"/>
            <a:ext cx="4638586" cy="865469"/>
          </a:xfrm>
          <a:prstGeom prst="rect">
            <a:avLst/>
          </a:prstGeom>
        </p:spPr>
        <p:txBody>
          <a:bodyPr/>
          <a:lstStyle/>
          <a:p>
            <a:r>
              <a:rPr lang="en-US" dirty="0"/>
              <a:t>Click to edit Master title style</a:t>
            </a:r>
            <a:endParaRPr lang="en-GB" dirty="0"/>
          </a:p>
        </p:txBody>
      </p:sp>
      <p:sp>
        <p:nvSpPr>
          <p:cNvPr id="2" name="Date Placeholder 3">
            <a:extLst>
              <a:ext uri="{FF2B5EF4-FFF2-40B4-BE49-F238E27FC236}">
                <a16:creationId xmlns:a16="http://schemas.microsoft.com/office/drawing/2014/main" id="{A7342DCA-3AE2-6C9B-C80B-940CE59FE936}"/>
              </a:ext>
            </a:extLst>
          </p:cNvPr>
          <p:cNvSpPr>
            <a:spLocks noGrp="1"/>
          </p:cNvSpPr>
          <p:nvPr>
            <p:ph type="dt" sz="half" idx="10"/>
          </p:nvPr>
        </p:nvSpPr>
        <p:spPr>
          <a:xfrm>
            <a:off x="1525958" y="6374761"/>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dirty="0"/>
          </a:p>
        </p:txBody>
      </p:sp>
      <p:sp>
        <p:nvSpPr>
          <p:cNvPr id="4" name="Footer Placeholder 4">
            <a:extLst>
              <a:ext uri="{FF2B5EF4-FFF2-40B4-BE49-F238E27FC236}">
                <a16:creationId xmlns:a16="http://schemas.microsoft.com/office/drawing/2014/main" id="{EC26AFC3-2D81-1DBA-2C48-639BD9E59016}"/>
              </a:ext>
            </a:extLst>
          </p:cNvPr>
          <p:cNvSpPr>
            <a:spLocks noGrp="1"/>
          </p:cNvSpPr>
          <p:nvPr>
            <p:ph type="ftr" sz="quarter" idx="3"/>
          </p:nvPr>
        </p:nvSpPr>
        <p:spPr>
          <a:xfrm>
            <a:off x="4382478" y="6374761"/>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7th ICFA BD Mini Workshop: Space Charge 2026: Benchmarking PTC-PyORBIT</a:t>
            </a:r>
            <a:endParaRPr lang="en-GB" dirty="0"/>
          </a:p>
        </p:txBody>
      </p:sp>
      <p:sp>
        <p:nvSpPr>
          <p:cNvPr id="10" name="Slide Number Placeholder 5">
            <a:extLst>
              <a:ext uri="{FF2B5EF4-FFF2-40B4-BE49-F238E27FC236}">
                <a16:creationId xmlns:a16="http://schemas.microsoft.com/office/drawing/2014/main" id="{FAEA66E9-A746-007D-324A-2CF95EC6B084}"/>
              </a:ext>
            </a:extLst>
          </p:cNvPr>
          <p:cNvSpPr>
            <a:spLocks noGrp="1"/>
          </p:cNvSpPr>
          <p:nvPr>
            <p:ph type="sldNum" sz="quarter" idx="4"/>
          </p:nvPr>
        </p:nvSpPr>
        <p:spPr>
          <a:xfrm>
            <a:off x="9183396" y="637476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4601B8E-4C5D-4D9E-8821-9696CA0E0E3F}" type="slidenum">
              <a:rPr lang="en-GB" smtClean="0"/>
              <a:pPr/>
              <a:t>‹#›</a:t>
            </a:fld>
            <a:endParaRPr lang="en-GB"/>
          </a:p>
        </p:txBody>
      </p:sp>
    </p:spTree>
    <p:extLst>
      <p:ext uri="{BB962C8B-B14F-4D97-AF65-F5344CB8AC3E}">
        <p14:creationId xmlns:p14="http://schemas.microsoft.com/office/powerpoint/2010/main" val="221948038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0.xml"/><Relationship Id="rId13" Type="http://schemas.openxmlformats.org/officeDocument/2006/relationships/slideLayout" Target="../slideLayouts/slideLayout15.xml"/><Relationship Id="rId3" Type="http://schemas.openxmlformats.org/officeDocument/2006/relationships/slideLayout" Target="../slideLayouts/slideLayout5.xml"/><Relationship Id="rId7" Type="http://schemas.openxmlformats.org/officeDocument/2006/relationships/slideLayout" Target="../slideLayouts/slideLayout9.xml"/><Relationship Id="rId12" Type="http://schemas.openxmlformats.org/officeDocument/2006/relationships/slideLayout" Target="../slideLayouts/slideLayout14.xml"/><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slideLayout" Target="../slideLayouts/slideLayout8.xml"/><Relationship Id="rId11" Type="http://schemas.openxmlformats.org/officeDocument/2006/relationships/slideLayout" Target="../slideLayouts/slideLayout13.xml"/><Relationship Id="rId5" Type="http://schemas.openxmlformats.org/officeDocument/2006/relationships/slideLayout" Target="../slideLayouts/slideLayout7.xml"/><Relationship Id="rId15" Type="http://schemas.openxmlformats.org/officeDocument/2006/relationships/image" Target="../media/image2.png"/><Relationship Id="rId10" Type="http://schemas.openxmlformats.org/officeDocument/2006/relationships/slideLayout" Target="../slideLayouts/slideLayout12.xml"/><Relationship Id="rId4" Type="http://schemas.openxmlformats.org/officeDocument/2006/relationships/slideLayout" Target="../slideLayouts/slideLayout6.xml"/><Relationship Id="rId9" Type="http://schemas.openxmlformats.org/officeDocument/2006/relationships/slideLayout" Target="../slideLayouts/slideLayout11.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image" Target="../media/image3.png"/><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6.xml"/><Relationship Id="rId13" Type="http://schemas.openxmlformats.org/officeDocument/2006/relationships/slideLayout" Target="../slideLayouts/slideLayout41.xml"/><Relationship Id="rId3" Type="http://schemas.openxmlformats.org/officeDocument/2006/relationships/slideLayout" Target="../slideLayouts/slideLayout31.xml"/><Relationship Id="rId7" Type="http://schemas.openxmlformats.org/officeDocument/2006/relationships/slideLayout" Target="../slideLayouts/slideLayout35.xml"/><Relationship Id="rId12" Type="http://schemas.openxmlformats.org/officeDocument/2006/relationships/slideLayout" Target="../slideLayouts/slideLayout40.xml"/><Relationship Id="rId2" Type="http://schemas.openxmlformats.org/officeDocument/2006/relationships/slideLayout" Target="../slideLayouts/slideLayout30.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5" Type="http://schemas.openxmlformats.org/officeDocument/2006/relationships/slideLayout" Target="../slideLayouts/slideLayout33.xml"/><Relationship Id="rId15" Type="http://schemas.openxmlformats.org/officeDocument/2006/relationships/image" Target="../media/image4.png"/><Relationship Id="rId10" Type="http://schemas.openxmlformats.org/officeDocument/2006/relationships/slideLayout" Target="../slideLayouts/slideLayout38.xml"/><Relationship Id="rId4" Type="http://schemas.openxmlformats.org/officeDocument/2006/relationships/slideLayout" Target="../slideLayouts/slideLayout32.xml"/><Relationship Id="rId9" Type="http://schemas.openxmlformats.org/officeDocument/2006/relationships/slideLayout" Target="../slideLayouts/slideLayout37.xml"/><Relationship Id="rId14" Type="http://schemas.openxmlformats.org/officeDocument/2006/relationships/theme" Target="../theme/theme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5EE97D3-004E-241C-1F4D-DA2001CE0425}"/>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594" y="0"/>
            <a:ext cx="12190811" cy="6857998"/>
          </a:xfrm>
          <a:prstGeom prst="rect">
            <a:avLst/>
          </a:prstGeom>
        </p:spPr>
      </p:pic>
      <p:sp>
        <p:nvSpPr>
          <p:cNvPr id="9" name="Title Placeholder 8">
            <a:extLst>
              <a:ext uri="{FF2B5EF4-FFF2-40B4-BE49-F238E27FC236}">
                <a16:creationId xmlns:a16="http://schemas.microsoft.com/office/drawing/2014/main" id="{D0781EEC-C938-86FA-B882-0B112DC0D017}"/>
              </a:ext>
            </a:extLst>
          </p:cNvPr>
          <p:cNvSpPr>
            <a:spLocks noGrp="1"/>
          </p:cNvSpPr>
          <p:nvPr>
            <p:ph type="title"/>
          </p:nvPr>
        </p:nvSpPr>
        <p:spPr>
          <a:xfrm>
            <a:off x="266700" y="365125"/>
            <a:ext cx="7086600" cy="574675"/>
          </a:xfrm>
          <a:prstGeom prst="rect">
            <a:avLst/>
          </a:prstGeom>
        </p:spPr>
        <p:txBody>
          <a:bodyPr vert="horz" lIns="91440" tIns="45720" rIns="91440" bIns="45720" rtlCol="0" anchor="t" anchorCtr="0">
            <a:normAutofit/>
          </a:bodyPr>
          <a:lstStyle/>
          <a:p>
            <a:r>
              <a:rPr lang="en-US" dirty="0"/>
              <a:t>Click to edit Master title style</a:t>
            </a:r>
            <a:endParaRPr lang="en-GB" dirty="0"/>
          </a:p>
        </p:txBody>
      </p:sp>
      <p:sp>
        <p:nvSpPr>
          <p:cNvPr id="10" name="Text Placeholder 9">
            <a:extLst>
              <a:ext uri="{FF2B5EF4-FFF2-40B4-BE49-F238E27FC236}">
                <a16:creationId xmlns:a16="http://schemas.microsoft.com/office/drawing/2014/main" id="{16BCFD7A-BAD1-80E9-241B-1E0D4B057C90}"/>
              </a:ext>
            </a:extLst>
          </p:cNvPr>
          <p:cNvSpPr>
            <a:spLocks noGrp="1"/>
          </p:cNvSpPr>
          <p:nvPr>
            <p:ph type="body" idx="1"/>
          </p:nvPr>
        </p:nvSpPr>
        <p:spPr>
          <a:xfrm>
            <a:off x="268659" y="1304925"/>
            <a:ext cx="11654683" cy="4351338"/>
          </a:xfrm>
          <a:prstGeom prst="rect">
            <a:avLst/>
          </a:prstGeom>
        </p:spPr>
        <p:txBody>
          <a:bodyPr vert="horz" lIns="91440" tIns="45720" rIns="91440" bIns="45720" rtlCol="0">
            <a:normAutofit/>
          </a:bodyPr>
          <a:lstStyle/>
          <a:p>
            <a:pPr lvl="0"/>
            <a:r>
              <a:rPr lang="en-US" dirty="0"/>
              <a:t>Click to edit body text</a:t>
            </a:r>
          </a:p>
        </p:txBody>
      </p:sp>
    </p:spTree>
    <p:extLst>
      <p:ext uri="{BB962C8B-B14F-4D97-AF65-F5344CB8AC3E}">
        <p14:creationId xmlns:p14="http://schemas.microsoft.com/office/powerpoint/2010/main" val="3796829732"/>
      </p:ext>
    </p:extLst>
  </p:cSld>
  <p:clrMap bg1="lt1" tx1="dk1" bg2="lt2" tx2="dk2" accent1="accent1" accent2="accent2" accent3="accent3" accent4="accent4" accent5="accent5" accent6="accent6" hlink="hlink" folHlink="folHlink"/>
  <p:sldLayoutIdLst>
    <p:sldLayoutId id="2147483733" r:id="rId1"/>
    <p:sldLayoutId id="2147483762" r:id="rId2"/>
  </p:sldLayoutIdLst>
  <p:hf hdr="0" dt="0"/>
  <p:txStyles>
    <p:titleStyle>
      <a:lvl1pPr algn="l" defTabSz="914400" rtl="0" eaLnBrk="1" latinLnBrk="0" hangingPunct="1">
        <a:lnSpc>
          <a:spcPct val="90000"/>
        </a:lnSpc>
        <a:spcBef>
          <a:spcPct val="0"/>
        </a:spcBef>
        <a:buNone/>
        <a:defRPr sz="2800" b="0" kern="1200">
          <a:solidFill>
            <a:schemeClr val="accent3"/>
          </a:solidFill>
          <a:latin typeface="Arial" panose="020B0604020202020204" pitchFamily="34" charset="0"/>
          <a:ea typeface="Verdana" panose="020B0604030504040204" pitchFamily="34" charset="0"/>
          <a:cs typeface="Arial" panose="020B0604020202020204" pitchFamily="34" charset="0"/>
        </a:defRPr>
      </a:lvl1pPr>
    </p:titleStyle>
    <p:body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2"/>
          </a:solidFill>
          <a:latin typeface="Arial" panose="020B0604020202020204" pitchFamily="34" charset="0"/>
          <a:ea typeface="Verdana" panose="020B0604030504040204" pitchFamily="34" charset="0"/>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2"/>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2"/>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2"/>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5EE97D3-004E-241C-1F4D-DA2001CE0425}"/>
              </a:ext>
            </a:extLst>
          </p:cNvPr>
          <p:cNvPicPr>
            <a:picLocks noChangeAspect="1"/>
          </p:cNvPicPr>
          <p:nvPr userDrawn="1"/>
        </p:nvPicPr>
        <p:blipFill>
          <a:blip r:embed="rId15">
            <a:extLst>
              <a:ext uri="{28A0092B-C50C-407E-A947-70E740481C1C}">
                <a14:useLocalDpi xmlns:a14="http://schemas.microsoft.com/office/drawing/2010/main" val="0"/>
              </a:ext>
            </a:extLst>
          </a:blip>
          <a:srcRect/>
          <a:stretch/>
        </p:blipFill>
        <p:spPr>
          <a:xfrm>
            <a:off x="593" y="0"/>
            <a:ext cx="12190813" cy="6857998"/>
          </a:xfrm>
          <a:prstGeom prst="rect">
            <a:avLst/>
          </a:prstGeom>
        </p:spPr>
      </p:pic>
      <p:sp>
        <p:nvSpPr>
          <p:cNvPr id="9" name="Title Placeholder 8">
            <a:extLst>
              <a:ext uri="{FF2B5EF4-FFF2-40B4-BE49-F238E27FC236}">
                <a16:creationId xmlns:a16="http://schemas.microsoft.com/office/drawing/2014/main" id="{D0781EEC-C938-86FA-B882-0B112DC0D017}"/>
              </a:ext>
            </a:extLst>
          </p:cNvPr>
          <p:cNvSpPr>
            <a:spLocks noGrp="1"/>
          </p:cNvSpPr>
          <p:nvPr>
            <p:ph type="title"/>
          </p:nvPr>
        </p:nvSpPr>
        <p:spPr>
          <a:xfrm>
            <a:off x="266700" y="365125"/>
            <a:ext cx="7086600" cy="574675"/>
          </a:xfrm>
          <a:prstGeom prst="rect">
            <a:avLst/>
          </a:prstGeom>
        </p:spPr>
        <p:txBody>
          <a:bodyPr vert="horz" lIns="91440" tIns="45720" rIns="91440" bIns="45720" rtlCol="0" anchor="t" anchorCtr="0">
            <a:normAutofit/>
          </a:bodyPr>
          <a:lstStyle/>
          <a:p>
            <a:r>
              <a:rPr lang="en-US" dirty="0"/>
              <a:t>Click to edit Master title style</a:t>
            </a:r>
            <a:endParaRPr lang="en-GB" dirty="0"/>
          </a:p>
        </p:txBody>
      </p:sp>
      <p:sp>
        <p:nvSpPr>
          <p:cNvPr id="10" name="Text Placeholder 9">
            <a:extLst>
              <a:ext uri="{FF2B5EF4-FFF2-40B4-BE49-F238E27FC236}">
                <a16:creationId xmlns:a16="http://schemas.microsoft.com/office/drawing/2014/main" id="{16BCFD7A-BAD1-80E9-241B-1E0D4B057C90}"/>
              </a:ext>
            </a:extLst>
          </p:cNvPr>
          <p:cNvSpPr>
            <a:spLocks noGrp="1"/>
          </p:cNvSpPr>
          <p:nvPr>
            <p:ph type="body" idx="1"/>
          </p:nvPr>
        </p:nvSpPr>
        <p:spPr>
          <a:xfrm>
            <a:off x="268659" y="1304925"/>
            <a:ext cx="11654683" cy="4351338"/>
          </a:xfrm>
          <a:prstGeom prst="rect">
            <a:avLst/>
          </a:prstGeom>
        </p:spPr>
        <p:txBody>
          <a:bodyPr vert="horz" lIns="91440" tIns="45720" rIns="91440" bIns="45720" rtlCol="0">
            <a:normAutofit/>
          </a:bodyPr>
          <a:lstStyle/>
          <a:p>
            <a:pPr lvl="0"/>
            <a:r>
              <a:rPr lang="en-US" dirty="0"/>
              <a:t>Click to edit body text</a:t>
            </a:r>
          </a:p>
        </p:txBody>
      </p:sp>
      <p:sp>
        <p:nvSpPr>
          <p:cNvPr id="2" name="Rectangle 1">
            <a:extLst>
              <a:ext uri="{FF2B5EF4-FFF2-40B4-BE49-F238E27FC236}">
                <a16:creationId xmlns:a16="http://schemas.microsoft.com/office/drawing/2014/main" id="{33E1FD48-89EF-A2EB-CEFA-44D7D5E7EFAB}"/>
              </a:ext>
            </a:extLst>
          </p:cNvPr>
          <p:cNvSpPr/>
          <p:nvPr userDrawn="1"/>
        </p:nvSpPr>
        <p:spPr>
          <a:xfrm>
            <a:off x="2299580" y="5785164"/>
            <a:ext cx="3796420" cy="97777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Date Placeholder 3">
            <a:extLst>
              <a:ext uri="{FF2B5EF4-FFF2-40B4-BE49-F238E27FC236}">
                <a16:creationId xmlns:a16="http://schemas.microsoft.com/office/drawing/2014/main" id="{BA41D83A-CB03-3813-6AAD-DEB96E4750F3}"/>
              </a:ext>
            </a:extLst>
          </p:cNvPr>
          <p:cNvSpPr>
            <a:spLocks noGrp="1"/>
          </p:cNvSpPr>
          <p:nvPr>
            <p:ph type="dt" sz="half" idx="2"/>
          </p:nvPr>
        </p:nvSpPr>
        <p:spPr>
          <a:xfrm>
            <a:off x="1525958" y="6374761"/>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dirty="0"/>
          </a:p>
        </p:txBody>
      </p:sp>
      <p:sp>
        <p:nvSpPr>
          <p:cNvPr id="5" name="Footer Placeholder 4">
            <a:extLst>
              <a:ext uri="{FF2B5EF4-FFF2-40B4-BE49-F238E27FC236}">
                <a16:creationId xmlns:a16="http://schemas.microsoft.com/office/drawing/2014/main" id="{26CC2DCF-C08B-2777-9665-4BE8BBCFCEE6}"/>
              </a:ext>
            </a:extLst>
          </p:cNvPr>
          <p:cNvSpPr>
            <a:spLocks noGrp="1"/>
          </p:cNvSpPr>
          <p:nvPr>
            <p:ph type="ftr" sz="quarter" idx="3"/>
          </p:nvPr>
        </p:nvSpPr>
        <p:spPr>
          <a:xfrm>
            <a:off x="4382478" y="6374761"/>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7th ICFA BD Mini Workshop: Space Charge 2026: Benchmarking PTC-PyORBIT</a:t>
            </a:r>
            <a:endParaRPr lang="en-GB" dirty="0"/>
          </a:p>
        </p:txBody>
      </p:sp>
      <p:sp>
        <p:nvSpPr>
          <p:cNvPr id="6" name="Slide Number Placeholder 5">
            <a:extLst>
              <a:ext uri="{FF2B5EF4-FFF2-40B4-BE49-F238E27FC236}">
                <a16:creationId xmlns:a16="http://schemas.microsoft.com/office/drawing/2014/main" id="{FC09DB94-7609-166F-0AB4-E2538DA31B0E}"/>
              </a:ext>
            </a:extLst>
          </p:cNvPr>
          <p:cNvSpPr>
            <a:spLocks noGrp="1"/>
          </p:cNvSpPr>
          <p:nvPr>
            <p:ph type="sldNum" sz="quarter" idx="4"/>
          </p:nvPr>
        </p:nvSpPr>
        <p:spPr>
          <a:xfrm>
            <a:off x="9183396" y="637476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4601B8E-4C5D-4D9E-8821-9696CA0E0E3F}" type="slidenum">
              <a:rPr lang="en-GB" smtClean="0"/>
              <a:pPr/>
              <a:t>‹#›</a:t>
            </a:fld>
            <a:endParaRPr lang="en-GB"/>
          </a:p>
        </p:txBody>
      </p:sp>
    </p:spTree>
    <p:extLst>
      <p:ext uri="{BB962C8B-B14F-4D97-AF65-F5344CB8AC3E}">
        <p14:creationId xmlns:p14="http://schemas.microsoft.com/office/powerpoint/2010/main" val="2232557041"/>
      </p:ext>
    </p:extLst>
  </p:cSld>
  <p:clrMap bg1="lt1" tx1="dk1" bg2="lt2" tx2="dk2" accent1="accent1" accent2="accent2" accent3="accent3" accent4="accent4" accent5="accent5" accent6="accent6" hlink="hlink" folHlink="folHlink"/>
  <p:sldLayoutIdLst>
    <p:sldLayoutId id="2147483720" r:id="rId1"/>
    <p:sldLayoutId id="2147483721" r:id="rId2"/>
    <p:sldLayoutId id="2147483726" r:id="rId3"/>
    <p:sldLayoutId id="2147483724" r:id="rId4"/>
    <p:sldLayoutId id="2147483725" r:id="rId5"/>
    <p:sldLayoutId id="2147483754" r:id="rId6"/>
    <p:sldLayoutId id="2147483755" r:id="rId7"/>
    <p:sldLayoutId id="2147483756" r:id="rId8"/>
    <p:sldLayoutId id="2147483757" r:id="rId9"/>
    <p:sldLayoutId id="2147483758" r:id="rId10"/>
    <p:sldLayoutId id="2147483759" r:id="rId11"/>
    <p:sldLayoutId id="2147483760" r:id="rId12"/>
    <p:sldLayoutId id="2147483761" r:id="rId13"/>
  </p:sldLayoutIdLst>
  <p:hf hdr="0" dt="0"/>
  <p:txStyles>
    <p:titleStyle>
      <a:lvl1pPr algn="l" defTabSz="914400" rtl="0" eaLnBrk="1" latinLnBrk="0" hangingPunct="1">
        <a:lnSpc>
          <a:spcPct val="90000"/>
        </a:lnSpc>
        <a:spcBef>
          <a:spcPct val="0"/>
        </a:spcBef>
        <a:buNone/>
        <a:defRPr sz="2800" b="0" kern="1200">
          <a:solidFill>
            <a:schemeClr val="accent3"/>
          </a:solidFill>
          <a:latin typeface="Arial" panose="020B0604020202020204" pitchFamily="34" charset="0"/>
          <a:ea typeface="Verdana" panose="020B0604030504040204" pitchFamily="34" charset="0"/>
          <a:cs typeface="Arial" panose="020B0604020202020204" pitchFamily="34" charset="0"/>
        </a:defRPr>
      </a:lvl1pPr>
    </p:titleStyle>
    <p:body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2"/>
          </a:solidFill>
          <a:latin typeface="Arial" panose="020B0604020202020204" pitchFamily="34" charset="0"/>
          <a:ea typeface="Verdana" panose="020B0604030504040204" pitchFamily="34" charset="0"/>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2"/>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2"/>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2"/>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52AB5F44-508E-D5E3-9686-E5DB5331D657}"/>
              </a:ext>
            </a:extLst>
          </p:cNvPr>
          <p:cNvPicPr>
            <a:picLocks noChangeAspect="1"/>
          </p:cNvPicPr>
          <p:nvPr userDrawn="1"/>
        </p:nvPicPr>
        <p:blipFill>
          <a:blip r:embed="rId15">
            <a:extLst>
              <a:ext uri="{28A0092B-C50C-407E-A947-70E740481C1C}">
                <a14:useLocalDpi xmlns:a14="http://schemas.microsoft.com/office/drawing/2010/main" val="0"/>
              </a:ext>
            </a:extLst>
          </a:blip>
          <a:srcRect/>
          <a:stretch/>
        </p:blipFill>
        <p:spPr>
          <a:xfrm>
            <a:off x="1355" y="0"/>
            <a:ext cx="12189289" cy="6857998"/>
          </a:xfrm>
          <a:prstGeom prst="rect">
            <a:avLst/>
          </a:prstGeom>
        </p:spPr>
      </p:pic>
      <p:sp>
        <p:nvSpPr>
          <p:cNvPr id="2" name="Title Placeholder 1">
            <a:extLst>
              <a:ext uri="{FF2B5EF4-FFF2-40B4-BE49-F238E27FC236}">
                <a16:creationId xmlns:a16="http://schemas.microsoft.com/office/drawing/2014/main" id="{C3592D61-4A60-6946-D1E3-5AC93DE86E86}"/>
              </a:ext>
            </a:extLst>
          </p:cNvPr>
          <p:cNvSpPr>
            <a:spLocks noGrp="1"/>
          </p:cNvSpPr>
          <p:nvPr>
            <p:ph type="title"/>
          </p:nvPr>
        </p:nvSpPr>
        <p:spPr>
          <a:xfrm>
            <a:off x="266700" y="365125"/>
            <a:ext cx="11654682" cy="472363"/>
          </a:xfrm>
          <a:prstGeom prst="rect">
            <a:avLst/>
          </a:prstGeom>
        </p:spPr>
        <p:txBody>
          <a:bodyPr vert="horz" lIns="91440" tIns="45720" rIns="91440" bIns="45720" rtlCol="0" anchor="ctr">
            <a:noAutofit/>
          </a:bodyPr>
          <a:lstStyle/>
          <a:p>
            <a:r>
              <a:rPr lang="en-US" dirty="0"/>
              <a:t>Click to edit Master title style</a:t>
            </a:r>
            <a:endParaRPr lang="en-GB" dirty="0"/>
          </a:p>
        </p:txBody>
      </p:sp>
      <p:sp>
        <p:nvSpPr>
          <p:cNvPr id="13" name="Text Placeholder 2">
            <a:extLst>
              <a:ext uri="{FF2B5EF4-FFF2-40B4-BE49-F238E27FC236}">
                <a16:creationId xmlns:a16="http://schemas.microsoft.com/office/drawing/2014/main" id="{7E71A0C6-6FDD-31C0-2DA4-598F59053007}"/>
              </a:ext>
            </a:extLst>
          </p:cNvPr>
          <p:cNvSpPr>
            <a:spLocks noGrp="1"/>
          </p:cNvSpPr>
          <p:nvPr>
            <p:ph type="body" idx="1"/>
          </p:nvPr>
        </p:nvSpPr>
        <p:spPr>
          <a:xfrm>
            <a:off x="266700" y="1304925"/>
            <a:ext cx="11654683" cy="386559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3" name="Rectangle 2">
            <a:extLst>
              <a:ext uri="{FF2B5EF4-FFF2-40B4-BE49-F238E27FC236}">
                <a16:creationId xmlns:a16="http://schemas.microsoft.com/office/drawing/2014/main" id="{A9655FEC-2530-A2C9-BA37-44DB7828AC6E}"/>
              </a:ext>
            </a:extLst>
          </p:cNvPr>
          <p:cNvSpPr/>
          <p:nvPr userDrawn="1"/>
        </p:nvSpPr>
        <p:spPr>
          <a:xfrm>
            <a:off x="2299580" y="5785164"/>
            <a:ext cx="3796420" cy="97777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Date Placeholder 3">
            <a:extLst>
              <a:ext uri="{FF2B5EF4-FFF2-40B4-BE49-F238E27FC236}">
                <a16:creationId xmlns:a16="http://schemas.microsoft.com/office/drawing/2014/main" id="{EDCBC4E6-E64D-7128-CD9E-F942E88A85C1}"/>
              </a:ext>
            </a:extLst>
          </p:cNvPr>
          <p:cNvSpPr>
            <a:spLocks noGrp="1"/>
          </p:cNvSpPr>
          <p:nvPr>
            <p:ph type="dt" sz="half" idx="2"/>
          </p:nvPr>
        </p:nvSpPr>
        <p:spPr>
          <a:xfrm>
            <a:off x="1525958" y="6374761"/>
            <a:ext cx="188063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dirty="0"/>
          </a:p>
        </p:txBody>
      </p:sp>
      <p:sp>
        <p:nvSpPr>
          <p:cNvPr id="10" name="Footer Placeholder 4">
            <a:extLst>
              <a:ext uri="{FF2B5EF4-FFF2-40B4-BE49-F238E27FC236}">
                <a16:creationId xmlns:a16="http://schemas.microsoft.com/office/drawing/2014/main" id="{94CA4818-C6A3-3A8E-6F02-669EC4519BB0}"/>
              </a:ext>
            </a:extLst>
          </p:cNvPr>
          <p:cNvSpPr>
            <a:spLocks noGrp="1"/>
          </p:cNvSpPr>
          <p:nvPr>
            <p:ph type="ftr" sz="quarter" idx="3"/>
          </p:nvPr>
        </p:nvSpPr>
        <p:spPr>
          <a:xfrm>
            <a:off x="3675529" y="6374761"/>
            <a:ext cx="6342941"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7th ICFA BD Mini Workshop: Space Charge 2026: Benchmarking PTC-PyORBIT</a:t>
            </a:r>
            <a:endParaRPr lang="en-GB" dirty="0"/>
          </a:p>
        </p:txBody>
      </p:sp>
      <p:sp>
        <p:nvSpPr>
          <p:cNvPr id="11" name="Slide Number Placeholder 5">
            <a:extLst>
              <a:ext uri="{FF2B5EF4-FFF2-40B4-BE49-F238E27FC236}">
                <a16:creationId xmlns:a16="http://schemas.microsoft.com/office/drawing/2014/main" id="{304D6E6F-79F8-260E-7126-E570E2A2455A}"/>
              </a:ext>
            </a:extLst>
          </p:cNvPr>
          <p:cNvSpPr>
            <a:spLocks noGrp="1"/>
          </p:cNvSpPr>
          <p:nvPr>
            <p:ph type="sldNum" sz="quarter" idx="4"/>
          </p:nvPr>
        </p:nvSpPr>
        <p:spPr>
          <a:xfrm>
            <a:off x="10282518" y="6374760"/>
            <a:ext cx="1644078"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4601B8E-4C5D-4D9E-8821-9696CA0E0E3F}" type="slidenum">
              <a:rPr lang="en-GB" smtClean="0"/>
              <a:pPr/>
              <a:t>‹#›</a:t>
            </a:fld>
            <a:endParaRPr lang="en-GB" dirty="0"/>
          </a:p>
        </p:txBody>
      </p:sp>
    </p:spTree>
    <p:extLst>
      <p:ext uri="{BB962C8B-B14F-4D97-AF65-F5344CB8AC3E}">
        <p14:creationId xmlns:p14="http://schemas.microsoft.com/office/powerpoint/2010/main" val="3837374745"/>
      </p:ext>
    </p:extLst>
  </p:cSld>
  <p:clrMap bg1="lt1" tx1="dk1" bg2="lt2" tx2="dk2" accent1="accent1" accent2="accent2" accent3="accent3" accent4="accent4" accent5="accent5" accent6="accent6" hlink="hlink" folHlink="folHlink"/>
  <p:sldLayoutIdLst>
    <p:sldLayoutId id="2147483744" r:id="rId1"/>
    <p:sldLayoutId id="2147483745" r:id="rId2"/>
    <p:sldLayoutId id="2147483746" r:id="rId3"/>
    <p:sldLayoutId id="2147483747" r:id="rId4"/>
    <p:sldLayoutId id="2147483748" r:id="rId5"/>
    <p:sldLayoutId id="2147483664" r:id="rId6"/>
    <p:sldLayoutId id="2147483665" r:id="rId7"/>
    <p:sldLayoutId id="2147483666" r:id="rId8"/>
    <p:sldLayoutId id="2147483667" r:id="rId9"/>
    <p:sldLayoutId id="2147483668" r:id="rId10"/>
    <p:sldLayoutId id="2147483669" r:id="rId11"/>
    <p:sldLayoutId id="2147483671" r:id="rId12"/>
    <p:sldLayoutId id="2147483672" r:id="rId13"/>
  </p:sldLayoutIdLst>
  <p:hf hdr="0" dt="0"/>
  <p:txStyles>
    <p:titleStyle>
      <a:lvl1pPr algn="l" defTabSz="914400" rtl="0" eaLnBrk="1" latinLnBrk="0" hangingPunct="1">
        <a:lnSpc>
          <a:spcPct val="90000"/>
        </a:lnSpc>
        <a:spcBef>
          <a:spcPct val="0"/>
        </a:spcBef>
        <a:buNone/>
        <a:defRPr sz="2800" kern="1200">
          <a:solidFill>
            <a:srgbClr val="003088"/>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accent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rgbClr val="676767"/>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rgbClr val="676767"/>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rgbClr val="676767"/>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rgbClr val="676767"/>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52AB5F44-508E-D5E3-9686-E5DB5331D657}"/>
              </a:ext>
            </a:extLst>
          </p:cNvPr>
          <p:cNvPicPr>
            <a:picLocks noChangeAspect="1"/>
          </p:cNvPicPr>
          <p:nvPr userDrawn="1"/>
        </p:nvPicPr>
        <p:blipFill>
          <a:blip r:embed="rId15">
            <a:extLst>
              <a:ext uri="{28A0092B-C50C-407E-A947-70E740481C1C}">
                <a14:useLocalDpi xmlns:a14="http://schemas.microsoft.com/office/drawing/2010/main" val="0"/>
              </a:ext>
            </a:extLst>
          </a:blip>
          <a:srcRect/>
          <a:stretch/>
        </p:blipFill>
        <p:spPr>
          <a:xfrm>
            <a:off x="1355" y="0"/>
            <a:ext cx="12189289" cy="6857999"/>
          </a:xfrm>
          <a:prstGeom prst="rect">
            <a:avLst/>
          </a:prstGeom>
        </p:spPr>
      </p:pic>
      <p:sp>
        <p:nvSpPr>
          <p:cNvPr id="2" name="Title Placeholder 1">
            <a:extLst>
              <a:ext uri="{FF2B5EF4-FFF2-40B4-BE49-F238E27FC236}">
                <a16:creationId xmlns:a16="http://schemas.microsoft.com/office/drawing/2014/main" id="{C3592D61-4A60-6946-D1E3-5AC93DE86E86}"/>
              </a:ext>
            </a:extLst>
          </p:cNvPr>
          <p:cNvSpPr>
            <a:spLocks noGrp="1"/>
          </p:cNvSpPr>
          <p:nvPr>
            <p:ph type="title"/>
          </p:nvPr>
        </p:nvSpPr>
        <p:spPr>
          <a:xfrm>
            <a:off x="266700" y="365125"/>
            <a:ext cx="11654682" cy="472363"/>
          </a:xfrm>
          <a:prstGeom prst="rect">
            <a:avLst/>
          </a:prstGeom>
        </p:spPr>
        <p:txBody>
          <a:bodyPr vert="horz" lIns="91440" tIns="45720" rIns="91440" bIns="45720" rtlCol="0" anchor="ctr">
            <a:noAutofit/>
          </a:bodyPr>
          <a:lstStyle/>
          <a:p>
            <a:r>
              <a:rPr lang="en-US" dirty="0"/>
              <a:t>Click to edit Master title style</a:t>
            </a:r>
            <a:endParaRPr lang="en-GB" dirty="0"/>
          </a:p>
        </p:txBody>
      </p:sp>
      <p:sp>
        <p:nvSpPr>
          <p:cNvPr id="13" name="Text Placeholder 2">
            <a:extLst>
              <a:ext uri="{FF2B5EF4-FFF2-40B4-BE49-F238E27FC236}">
                <a16:creationId xmlns:a16="http://schemas.microsoft.com/office/drawing/2014/main" id="{7E71A0C6-6FDD-31C0-2DA4-598F59053007}"/>
              </a:ext>
            </a:extLst>
          </p:cNvPr>
          <p:cNvSpPr>
            <a:spLocks noGrp="1"/>
          </p:cNvSpPr>
          <p:nvPr>
            <p:ph type="body" idx="1"/>
          </p:nvPr>
        </p:nvSpPr>
        <p:spPr>
          <a:xfrm>
            <a:off x="266700" y="1304925"/>
            <a:ext cx="11654683" cy="386559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3" name="Rectangle 2">
            <a:extLst>
              <a:ext uri="{FF2B5EF4-FFF2-40B4-BE49-F238E27FC236}">
                <a16:creationId xmlns:a16="http://schemas.microsoft.com/office/drawing/2014/main" id="{13C88828-A65B-8EA5-5368-332F54111A33}"/>
              </a:ext>
            </a:extLst>
          </p:cNvPr>
          <p:cNvSpPr/>
          <p:nvPr userDrawn="1"/>
        </p:nvSpPr>
        <p:spPr>
          <a:xfrm>
            <a:off x="2299580" y="5785164"/>
            <a:ext cx="3796420" cy="97777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Date Placeholder 3">
            <a:extLst>
              <a:ext uri="{FF2B5EF4-FFF2-40B4-BE49-F238E27FC236}">
                <a16:creationId xmlns:a16="http://schemas.microsoft.com/office/drawing/2014/main" id="{3DC314D1-B6B8-1C93-5DEA-97243837BD64}"/>
              </a:ext>
            </a:extLst>
          </p:cNvPr>
          <p:cNvSpPr>
            <a:spLocks noGrp="1"/>
          </p:cNvSpPr>
          <p:nvPr>
            <p:ph type="dt" sz="half" idx="2"/>
          </p:nvPr>
        </p:nvSpPr>
        <p:spPr>
          <a:xfrm>
            <a:off x="1525958" y="6374761"/>
            <a:ext cx="2743200" cy="36512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dirty="0"/>
          </a:p>
        </p:txBody>
      </p:sp>
      <p:sp>
        <p:nvSpPr>
          <p:cNvPr id="9" name="Footer Placeholder 4">
            <a:extLst>
              <a:ext uri="{FF2B5EF4-FFF2-40B4-BE49-F238E27FC236}">
                <a16:creationId xmlns:a16="http://schemas.microsoft.com/office/drawing/2014/main" id="{E81CE5F0-40C3-63CB-B8A9-5AAF474F2472}"/>
              </a:ext>
            </a:extLst>
          </p:cNvPr>
          <p:cNvSpPr>
            <a:spLocks noGrp="1"/>
          </p:cNvSpPr>
          <p:nvPr>
            <p:ph type="ftr" sz="quarter" idx="3"/>
          </p:nvPr>
        </p:nvSpPr>
        <p:spPr>
          <a:xfrm>
            <a:off x="4382478" y="6374761"/>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7th ICFA BD Mini Workshop: Space Charge 2026: Benchmarking PTC-PyORBIT</a:t>
            </a:r>
            <a:endParaRPr lang="en-GB" dirty="0"/>
          </a:p>
        </p:txBody>
      </p:sp>
      <p:sp>
        <p:nvSpPr>
          <p:cNvPr id="10" name="Slide Number Placeholder 5">
            <a:extLst>
              <a:ext uri="{FF2B5EF4-FFF2-40B4-BE49-F238E27FC236}">
                <a16:creationId xmlns:a16="http://schemas.microsoft.com/office/drawing/2014/main" id="{FF6D77CB-ADFB-DDAA-5ED9-40E4C627824A}"/>
              </a:ext>
            </a:extLst>
          </p:cNvPr>
          <p:cNvSpPr>
            <a:spLocks noGrp="1"/>
          </p:cNvSpPr>
          <p:nvPr>
            <p:ph type="sldNum" sz="quarter" idx="4"/>
          </p:nvPr>
        </p:nvSpPr>
        <p:spPr>
          <a:xfrm>
            <a:off x="9183396" y="637476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4601B8E-4C5D-4D9E-8821-9696CA0E0E3F}" type="slidenum">
              <a:rPr lang="en-GB" smtClean="0"/>
              <a:pPr/>
              <a:t>‹#›</a:t>
            </a:fld>
            <a:endParaRPr lang="en-GB"/>
          </a:p>
        </p:txBody>
      </p:sp>
    </p:spTree>
    <p:extLst>
      <p:ext uri="{BB962C8B-B14F-4D97-AF65-F5344CB8AC3E}">
        <p14:creationId xmlns:p14="http://schemas.microsoft.com/office/powerpoint/2010/main" val="3562387349"/>
      </p:ext>
    </p:extLst>
  </p:cSld>
  <p:clrMap bg1="lt1" tx1="dk1" bg2="lt2" tx2="dk2" accent1="accent1" accent2="accent2" accent3="accent3" accent4="accent4" accent5="accent5" accent6="accent6" hlink="hlink" folHlink="folHlink"/>
  <p:sldLayoutIdLst>
    <p:sldLayoutId id="2147483749" r:id="rId1"/>
    <p:sldLayoutId id="2147483750" r:id="rId2"/>
    <p:sldLayoutId id="2147483751" r:id="rId3"/>
    <p:sldLayoutId id="2147483752" r:id="rId4"/>
    <p:sldLayoutId id="2147483753" r:id="rId5"/>
    <p:sldLayoutId id="2147483735" r:id="rId6"/>
    <p:sldLayoutId id="2147483736" r:id="rId7"/>
    <p:sldLayoutId id="2147483737" r:id="rId8"/>
    <p:sldLayoutId id="2147483738" r:id="rId9"/>
    <p:sldLayoutId id="2147483739" r:id="rId10"/>
    <p:sldLayoutId id="2147483740" r:id="rId11"/>
    <p:sldLayoutId id="2147483742" r:id="rId12"/>
    <p:sldLayoutId id="2147483743" r:id="rId13"/>
  </p:sldLayoutIdLst>
  <p:hf hdr="0" dt="0"/>
  <p:txStyles>
    <p:titleStyle>
      <a:lvl1pPr algn="l" defTabSz="914400" rtl="0" eaLnBrk="1" latinLnBrk="0" hangingPunct="1">
        <a:lnSpc>
          <a:spcPct val="90000"/>
        </a:lnSpc>
        <a:spcBef>
          <a:spcPct val="0"/>
        </a:spcBef>
        <a:buNone/>
        <a:defRPr sz="2800" kern="1200">
          <a:solidFill>
            <a:srgbClr val="003088"/>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accent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rgbClr val="676767"/>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rgbClr val="676767"/>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rgbClr val="676767"/>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rgbClr val="676767"/>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chch.ox.ac.uk/visit/things-to-see" TargetMode="External"/><Relationship Id="rId1" Type="http://schemas.openxmlformats.org/officeDocument/2006/relationships/slideLayout" Target="../slideLayouts/slideLayout27.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8" Type="http://schemas.openxmlformats.org/officeDocument/2006/relationships/hyperlink" Target="https://github.com/HaroonRafique/py-orbit" TargetMode="External"/><Relationship Id="rId3" Type="http://schemas.openxmlformats.org/officeDocument/2006/relationships/hyperlink" Target="https://epaper.kek.jp/IPAC2013/papers/wepea018.pdf" TargetMode="External"/><Relationship Id="rId7" Type="http://schemas.openxmlformats.org/officeDocument/2006/relationships/hyperlink" Target="https://github.com/hannes-bartosik/py-orbit" TargetMode="External"/><Relationship Id="rId2" Type="http://schemas.openxmlformats.org/officeDocument/2006/relationships/hyperlink" Target="https://cds.cern.ch/record/552794?ln=en" TargetMode="External"/><Relationship Id="rId1" Type="http://schemas.openxmlformats.org/officeDocument/2006/relationships/slideLayout" Target="../slideLayouts/slideLayout19.xml"/><Relationship Id="rId6" Type="http://schemas.openxmlformats.org/officeDocument/2006/relationships/hyperlink" Target="https://github.com/PyORBIT-Collaboration/PyORBIT3" TargetMode="External"/><Relationship Id="rId11" Type="http://schemas.openxmlformats.org/officeDocument/2006/relationships/hyperlink" Target="https://cds.cern.ch/record/1056684" TargetMode="External"/><Relationship Id="rId5" Type="http://schemas.openxmlformats.org/officeDocument/2006/relationships/hyperlink" Target="https://github.com/PyORBIT-Collaboration/py-orbit" TargetMode="External"/><Relationship Id="rId10" Type="http://schemas.openxmlformats.org/officeDocument/2006/relationships/hyperlink" Target="https://cds.cern.ch/record/573082" TargetMode="External"/><Relationship Id="rId4" Type="http://schemas.openxmlformats.org/officeDocument/2006/relationships/hyperlink" Target="https://www.sciencedirect.com/science/article/pii/S1877050915011205" TargetMode="External"/><Relationship Id="rId9" Type="http://schemas.openxmlformats.org/officeDocument/2006/relationships/hyperlink" Target="https://github.com/HaroonRafique/PyORBIT_MD4224"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2.png"/><Relationship Id="rId1" Type="http://schemas.openxmlformats.org/officeDocument/2006/relationships/slideLayout" Target="../slideLayouts/slideLayout19.xml"/><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9.xml"/></Relationships>
</file>

<file path=ppt/slides/_rels/slide1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9.xml"/></Relationships>
</file>

<file path=ppt/slides/_rels/slide11.xml.rels><?xml version="1.0" encoding="UTF-8" standalone="yes"?>
<Relationships xmlns="http://schemas.openxmlformats.org/package/2006/relationships"><Relationship Id="rId3" Type="http://schemas.openxmlformats.org/officeDocument/2006/relationships/hyperlink" Target="https://github.com/HaroonRafique/PTC/tree/master/PyPTC" TargetMode="External"/><Relationship Id="rId2" Type="http://schemas.openxmlformats.org/officeDocument/2006/relationships/notesSlide" Target="../notesSlides/notesSlide2.xml"/><Relationship Id="rId1" Type="http://schemas.openxmlformats.org/officeDocument/2006/relationships/slideLayout" Target="../slideLayouts/slideLayout19.xml"/><Relationship Id="rId5" Type="http://schemas.openxmlformats.org/officeDocument/2006/relationships/image" Target="../media/image19.png"/><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xml"/><Relationship Id="rId1" Type="http://schemas.openxmlformats.org/officeDocument/2006/relationships/slideLayout" Target="../slideLayouts/slideLayout19.xml"/><Relationship Id="rId5" Type="http://schemas.openxmlformats.org/officeDocument/2006/relationships/image" Target="../media/image22.jpeg"/><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3" Type="http://schemas.openxmlformats.org/officeDocument/2006/relationships/hyperlink" Target="https://proceedings.jacow.org/abdwhb06/PAPERS/THBW01.PDF" TargetMode="External"/><Relationship Id="rId2" Type="http://schemas.openxmlformats.org/officeDocument/2006/relationships/notesSlide" Target="../notesSlides/notesSlide4.xml"/><Relationship Id="rId1" Type="http://schemas.openxmlformats.org/officeDocument/2006/relationships/slideLayout" Target="../slideLayouts/slideLayout19.xml"/><Relationship Id="rId6" Type="http://schemas.openxmlformats.org/officeDocument/2006/relationships/image" Target="../media/image24.png"/><Relationship Id="rId5" Type="http://schemas.openxmlformats.org/officeDocument/2006/relationships/hyperlink" Target="https://web-docs.gsi.de/~giuliano/research_activity/trapping_benchmarking/THBW01.pdf" TargetMode="External"/><Relationship Id="rId4" Type="http://schemas.openxmlformats.org/officeDocument/2006/relationships/image" Target="../media/image23.png"/></Relationships>
</file>

<file path=ppt/slides/_rels/slide14.xml.rels><?xml version="1.0" encoding="UTF-8" standalone="yes"?>
<Relationships xmlns="http://schemas.openxmlformats.org/package/2006/relationships"><Relationship Id="rId8" Type="http://schemas.openxmlformats.org/officeDocument/2006/relationships/hyperlink" Target="https://web-docs.gsi.de/~giuliano/research_activity/trapping_benchmarking/THBW01.pdf" TargetMode="External"/><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notesSlide" Target="../notesSlides/notesSlide5.xml"/><Relationship Id="rId1" Type="http://schemas.openxmlformats.org/officeDocument/2006/relationships/slideLayout" Target="../slideLayouts/slideLayout19.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 Id="rId9" Type="http://schemas.openxmlformats.org/officeDocument/2006/relationships/hyperlink" Target="https://proceedings.jacow.org/abdwhb06/PAPERS/THBW01.PDF"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31.png"/><Relationship Id="rId7" Type="http://schemas.openxmlformats.org/officeDocument/2006/relationships/hyperlink" Target="https://proceedings.jacow.org/abdwhb06/PAPERS/THBW01.PDF" TargetMode="External"/><Relationship Id="rId2" Type="http://schemas.openxmlformats.org/officeDocument/2006/relationships/image" Target="../media/image30.png"/><Relationship Id="rId1" Type="http://schemas.openxmlformats.org/officeDocument/2006/relationships/slideLayout" Target="../slideLayouts/slideLayout19.xml"/><Relationship Id="rId6" Type="http://schemas.openxmlformats.org/officeDocument/2006/relationships/hyperlink" Target="https://web-docs.gsi.de/~giuliano/research_activity/trapping_benchmarking/THBW01.pdf" TargetMode="External"/><Relationship Id="rId5" Type="http://schemas.openxmlformats.org/officeDocument/2006/relationships/image" Target="../media/image33.png"/><Relationship Id="rId4" Type="http://schemas.openxmlformats.org/officeDocument/2006/relationships/image" Target="../media/image32.png"/></Relationships>
</file>

<file path=ppt/slides/_rels/slide1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19.xml"/><Relationship Id="rId6" Type="http://schemas.openxmlformats.org/officeDocument/2006/relationships/hyperlink" Target="https://proceedings.jacow.org/abdwhb06/PAPERS/THBW01.PDF" TargetMode="External"/><Relationship Id="rId5" Type="http://schemas.openxmlformats.org/officeDocument/2006/relationships/hyperlink" Target="https://web-docs.gsi.de/~giuliano/research_activity/trapping_benchmarking/THBW01.pdf" TargetMode="External"/><Relationship Id="rId4" Type="http://schemas.openxmlformats.org/officeDocument/2006/relationships/image" Target="../media/image36.png"/></Relationships>
</file>

<file path=ppt/slides/_rels/slide1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19.xml"/></Relationships>
</file>

<file path=ppt/slides/_rels/slide18.xml.rels><?xml version="1.0" encoding="UTF-8" standalone="yes"?>
<Relationships xmlns="http://schemas.openxmlformats.org/package/2006/relationships"><Relationship Id="rId3" Type="http://schemas.openxmlformats.org/officeDocument/2006/relationships/hyperlink" Target="https://journals.aps.org/prab/abstract/10.1103/PhysRevAccelBeams.24.044201" TargetMode="External"/><Relationship Id="rId2" Type="http://schemas.openxmlformats.org/officeDocument/2006/relationships/image" Target="../media/image39.png"/><Relationship Id="rId1" Type="http://schemas.openxmlformats.org/officeDocument/2006/relationships/slideLayout" Target="../slideLayouts/slideLayout19.xml"/><Relationship Id="rId4" Type="http://schemas.openxmlformats.org/officeDocument/2006/relationships/image" Target="../media/image40.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3.xml.rels><?xml version="1.0" encoding="UTF-8" standalone="yes"?>
<Relationships xmlns="http://schemas.openxmlformats.org/package/2006/relationships"><Relationship Id="rId3" Type="http://schemas.openxmlformats.org/officeDocument/2006/relationships/hyperlink" Target="https://github.com/HaroonRafique/PyORBIT3/tree/PTC" TargetMode="External"/><Relationship Id="rId2" Type="http://schemas.openxmlformats.org/officeDocument/2006/relationships/hyperlink" Target="https://github.com/HaroonRafique/PTC/tree/master/PyPTC" TargetMode="External"/><Relationship Id="rId1" Type="http://schemas.openxmlformats.org/officeDocument/2006/relationships/slideLayout" Target="../slideLayouts/slideLayout19.xml"/><Relationship Id="rId4" Type="http://schemas.openxmlformats.org/officeDocument/2006/relationships/hyperlink" Target="https://github.com/HaroonRafique/PTC_PyORBIT3_SIS18_Benchmark" TargetMode="External"/></Relationships>
</file>

<file path=ppt/slides/_rels/slide24.xml.rels><?xml version="1.0" encoding="UTF-8" standalone="yes"?>
<Relationships xmlns="http://schemas.openxmlformats.org/package/2006/relationships"><Relationship Id="rId3" Type="http://schemas.openxmlformats.org/officeDocument/2006/relationships/hyperlink" Target="https://www.linkedin.com/in/haroonrafique/" TargetMode="External"/><Relationship Id="rId2" Type="http://schemas.openxmlformats.org/officeDocument/2006/relationships/image" Target="../media/image41.png"/><Relationship Id="rId1" Type="http://schemas.openxmlformats.org/officeDocument/2006/relationships/slideLayout" Target="../slideLayouts/slideLayout16.xml"/><Relationship Id="rId4" Type="http://schemas.openxmlformats.org/officeDocument/2006/relationships/image" Target="../media/image42.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6.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extLst>
              <a:ext uri="{FF2B5EF4-FFF2-40B4-BE49-F238E27FC236}">
                <a16:creationId xmlns:a16="http://schemas.microsoft.com/office/drawing/2014/main" id="{48E67E80-1BAF-947C-0AB7-57D72885EE7B}"/>
              </a:ext>
            </a:extLst>
          </p:cNvPr>
          <p:cNvPicPr>
            <a:picLocks noChangeAspect="1" noChangeArrowheads="1"/>
          </p:cNvPicPr>
          <p:nvPr/>
        </p:nvPicPr>
        <p:blipFill rotWithShape="1">
          <a:blip r:embed="rId3" cstate="print"/>
          <a:srcRect l="1963" t="25194" r="1963" b="2751"/>
          <a:stretch/>
        </p:blipFill>
        <p:spPr bwMode="auto">
          <a:xfrm>
            <a:off x="0" y="0"/>
            <a:ext cx="12192000" cy="6858000"/>
          </a:xfrm>
          <a:prstGeom prst="rect">
            <a:avLst/>
          </a:prstGeom>
          <a:noFill/>
          <a:ln w="9525">
            <a:noFill/>
            <a:miter lim="800000"/>
            <a:headEnd/>
            <a:tailEnd/>
          </a:ln>
        </p:spPr>
      </p:pic>
      <p:pic>
        <p:nvPicPr>
          <p:cNvPr id="7" name="Picture 6">
            <a:extLst>
              <a:ext uri="{FF2B5EF4-FFF2-40B4-BE49-F238E27FC236}">
                <a16:creationId xmlns:a16="http://schemas.microsoft.com/office/drawing/2014/main" id="{918E61CF-6A1E-7240-AEAA-F64CABE831F2}"/>
              </a:ext>
            </a:extLst>
          </p:cNvPr>
          <p:cNvPicPr>
            <a:picLocks noChangeAspect="1"/>
          </p:cNvPicPr>
          <p:nvPr/>
        </p:nvPicPr>
        <p:blipFill>
          <a:blip r:embed="rId4"/>
          <a:stretch>
            <a:fillRect/>
          </a:stretch>
        </p:blipFill>
        <p:spPr>
          <a:xfrm>
            <a:off x="1798066" y="6109848"/>
            <a:ext cx="4451813" cy="670821"/>
          </a:xfrm>
          <a:prstGeom prst="rect">
            <a:avLst/>
          </a:prstGeom>
        </p:spPr>
      </p:pic>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77331"/>
            <a:ext cx="2439163" cy="1256169"/>
          </a:xfrm>
          <a:prstGeom prst="rect">
            <a:avLst/>
          </a:prstGeom>
        </p:spPr>
      </p:pic>
    </p:spTree>
    <p:extLst>
      <p:ext uri="{BB962C8B-B14F-4D97-AF65-F5344CB8AC3E}">
        <p14:creationId xmlns:p14="http://schemas.microsoft.com/office/powerpoint/2010/main" val="14931864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EA9699-0CA2-6997-B6E6-FD50A556D88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4BCB9B3-452A-62AA-FF60-03B90FE0E2B3}"/>
              </a:ext>
            </a:extLst>
          </p:cNvPr>
          <p:cNvSpPr>
            <a:spLocks noGrp="1"/>
          </p:cNvSpPr>
          <p:nvPr>
            <p:ph type="ctrTitle"/>
          </p:nvPr>
        </p:nvSpPr>
        <p:spPr>
          <a:xfrm>
            <a:off x="314631" y="1974963"/>
            <a:ext cx="6449961" cy="1138240"/>
          </a:xfrm>
        </p:spPr>
        <p:txBody>
          <a:bodyPr>
            <a:normAutofit fontScale="90000"/>
          </a:bodyPr>
          <a:lstStyle/>
          <a:p>
            <a:r>
              <a:rPr lang="en-GB" dirty="0"/>
              <a:t>Benchmarking Experience with PTC-</a:t>
            </a:r>
            <a:r>
              <a:rPr lang="en-GB" dirty="0" err="1"/>
              <a:t>PyORBIT</a:t>
            </a:r>
            <a:r>
              <a:rPr lang="en-GB" dirty="0"/>
              <a:t> for High-Intensity Synchrotron Studies</a:t>
            </a:r>
          </a:p>
        </p:txBody>
      </p:sp>
      <p:sp>
        <p:nvSpPr>
          <p:cNvPr id="3" name="Subtitle 2">
            <a:extLst>
              <a:ext uri="{FF2B5EF4-FFF2-40B4-BE49-F238E27FC236}">
                <a16:creationId xmlns:a16="http://schemas.microsoft.com/office/drawing/2014/main" id="{E151598E-E497-4377-F0B1-395790784511}"/>
              </a:ext>
            </a:extLst>
          </p:cNvPr>
          <p:cNvSpPr>
            <a:spLocks noGrp="1"/>
          </p:cNvSpPr>
          <p:nvPr>
            <p:ph type="subTitle" idx="1"/>
          </p:nvPr>
        </p:nvSpPr>
        <p:spPr>
          <a:xfrm>
            <a:off x="314630" y="5008832"/>
            <a:ext cx="9144000" cy="431349"/>
          </a:xfrm>
        </p:spPr>
        <p:txBody>
          <a:bodyPr>
            <a:normAutofit/>
          </a:bodyPr>
          <a:lstStyle/>
          <a:p>
            <a:r>
              <a:rPr lang="en-GB" dirty="0"/>
              <a:t>Haroon Rafique, Chris Warsop</a:t>
            </a:r>
          </a:p>
        </p:txBody>
      </p:sp>
      <p:sp>
        <p:nvSpPr>
          <p:cNvPr id="4" name="Text Placeholder 3">
            <a:extLst>
              <a:ext uri="{FF2B5EF4-FFF2-40B4-BE49-F238E27FC236}">
                <a16:creationId xmlns:a16="http://schemas.microsoft.com/office/drawing/2014/main" id="{76C35325-C03A-A3B8-A43D-E28A0CADEB7A}"/>
              </a:ext>
            </a:extLst>
          </p:cNvPr>
          <p:cNvSpPr>
            <a:spLocks noGrp="1"/>
          </p:cNvSpPr>
          <p:nvPr>
            <p:ph type="body" sz="quarter" idx="10"/>
          </p:nvPr>
        </p:nvSpPr>
        <p:spPr>
          <a:xfrm>
            <a:off x="314630" y="5689870"/>
            <a:ext cx="8648700" cy="263975"/>
          </a:xfrm>
        </p:spPr>
        <p:txBody>
          <a:bodyPr>
            <a:normAutofit fontScale="92500" lnSpcReduction="20000"/>
          </a:bodyPr>
          <a:lstStyle/>
          <a:p>
            <a:r>
              <a:rPr lang="en-GB" dirty="0"/>
              <a:t>7</a:t>
            </a:r>
            <a:r>
              <a:rPr lang="en-GB" baseline="30000" dirty="0"/>
              <a:t>th</a:t>
            </a:r>
            <a:r>
              <a:rPr lang="en-GB" dirty="0"/>
              <a:t> ICFA Space Charge Workshop</a:t>
            </a:r>
          </a:p>
        </p:txBody>
      </p:sp>
      <p:sp>
        <p:nvSpPr>
          <p:cNvPr id="5" name="Text Placeholder 4">
            <a:extLst>
              <a:ext uri="{FF2B5EF4-FFF2-40B4-BE49-F238E27FC236}">
                <a16:creationId xmlns:a16="http://schemas.microsoft.com/office/drawing/2014/main" id="{F13EB192-D7F8-1E62-49CF-40975D67CDB4}"/>
              </a:ext>
            </a:extLst>
          </p:cNvPr>
          <p:cNvSpPr>
            <a:spLocks noGrp="1"/>
          </p:cNvSpPr>
          <p:nvPr>
            <p:ph type="body" sz="quarter" idx="11"/>
          </p:nvPr>
        </p:nvSpPr>
        <p:spPr>
          <a:xfrm>
            <a:off x="314630" y="6010095"/>
            <a:ext cx="8648700" cy="263975"/>
          </a:xfrm>
        </p:spPr>
        <p:txBody>
          <a:bodyPr>
            <a:normAutofit fontScale="92500" lnSpcReduction="20000"/>
          </a:bodyPr>
          <a:lstStyle/>
          <a:p>
            <a:r>
              <a:rPr lang="en-GB" dirty="0"/>
              <a:t>02.10.26</a:t>
            </a:r>
          </a:p>
        </p:txBody>
      </p:sp>
      <p:sp>
        <p:nvSpPr>
          <p:cNvPr id="6" name="Text Placeholder 3">
            <a:extLst>
              <a:ext uri="{FF2B5EF4-FFF2-40B4-BE49-F238E27FC236}">
                <a16:creationId xmlns:a16="http://schemas.microsoft.com/office/drawing/2014/main" id="{4B20650F-8F4D-B65E-8D22-22823FB70C55}"/>
              </a:ext>
            </a:extLst>
          </p:cNvPr>
          <p:cNvSpPr txBox="1">
            <a:spLocks/>
          </p:cNvSpPr>
          <p:nvPr/>
        </p:nvSpPr>
        <p:spPr>
          <a:xfrm>
            <a:off x="0" y="118245"/>
            <a:ext cx="8648700" cy="263975"/>
          </a:xfrm>
          <a:prstGeom prst="rect">
            <a:avLst/>
          </a:prstGeom>
        </p:spPr>
        <p:txBody>
          <a:bodyPr vert="horz" lIns="91440" tIns="45720" rIns="91440" bIns="45720" rtlCol="0">
            <a:normAutofit fontScale="92500" lnSpcReduction="20000"/>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2"/>
                </a:solidFill>
                <a:latin typeface="+mn-lt"/>
                <a:ea typeface="Verdana" panose="020B0604030504040204" pitchFamily="34" charset="0"/>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2"/>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2"/>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2"/>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solidFill>
                  <a:schemeClr val="tx2">
                    <a:lumMod val="60000"/>
                    <a:lumOff val="40000"/>
                  </a:schemeClr>
                </a:solidFill>
              </a:rPr>
              <a:t>B: Machine Design and Numerical Modelling of Beam Dynamics</a:t>
            </a:r>
          </a:p>
        </p:txBody>
      </p:sp>
      <p:sp>
        <p:nvSpPr>
          <p:cNvPr id="8" name="Text Placeholder 3">
            <a:extLst>
              <a:ext uri="{FF2B5EF4-FFF2-40B4-BE49-F238E27FC236}">
                <a16:creationId xmlns:a16="http://schemas.microsoft.com/office/drawing/2014/main" id="{D89CA34F-0394-E9C6-E4F1-0C36E23AD28D}"/>
              </a:ext>
            </a:extLst>
          </p:cNvPr>
          <p:cNvSpPr txBox="1">
            <a:spLocks/>
          </p:cNvSpPr>
          <p:nvPr/>
        </p:nvSpPr>
        <p:spPr>
          <a:xfrm>
            <a:off x="0" y="377953"/>
            <a:ext cx="8648700" cy="263975"/>
          </a:xfrm>
          <a:prstGeom prst="rect">
            <a:avLst/>
          </a:prstGeom>
        </p:spPr>
        <p:txBody>
          <a:bodyPr vert="horz" lIns="91440" tIns="45720" rIns="91440" bIns="45720" rtlCol="0">
            <a:normAutofit fontScale="92500" lnSpcReduction="20000"/>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2"/>
                </a:solidFill>
                <a:latin typeface="+mn-lt"/>
                <a:ea typeface="Verdana" panose="020B0604030504040204" pitchFamily="34" charset="0"/>
                <a:cs typeface="Arial" panose="020B060402020202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2"/>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2"/>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2"/>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solidFill>
                  <a:schemeClr val="tx2">
                    <a:lumMod val="60000"/>
                    <a:lumOff val="40000"/>
                  </a:schemeClr>
                </a:solidFill>
              </a:rPr>
              <a:t>B-2: Benchmarking and Experiments</a:t>
            </a:r>
          </a:p>
        </p:txBody>
      </p:sp>
      <p:sp>
        <p:nvSpPr>
          <p:cNvPr id="9" name="Title 1">
            <a:extLst>
              <a:ext uri="{FF2B5EF4-FFF2-40B4-BE49-F238E27FC236}">
                <a16:creationId xmlns:a16="http://schemas.microsoft.com/office/drawing/2014/main" id="{89C4D661-2515-1FCF-FC9C-AC77DC6B3E94}"/>
              </a:ext>
            </a:extLst>
          </p:cNvPr>
          <p:cNvSpPr txBox="1">
            <a:spLocks/>
          </p:cNvSpPr>
          <p:nvPr/>
        </p:nvSpPr>
        <p:spPr>
          <a:xfrm>
            <a:off x="314630" y="3350583"/>
            <a:ext cx="6449961" cy="1138240"/>
          </a:xfrm>
          <a:prstGeom prst="rect">
            <a:avLst/>
          </a:prstGeom>
        </p:spPr>
        <p:txBody>
          <a:bodyPr vert="horz" lIns="91440" tIns="45720" rIns="91440" bIns="45720" rtlCol="0" anchor="t" anchorCtr="0">
            <a:normAutofit fontScale="97500"/>
          </a:bodyPr>
          <a:lstStyle>
            <a:lvl1pPr algn="l" defTabSz="914400" rtl="0" eaLnBrk="1" latinLnBrk="0" hangingPunct="1">
              <a:lnSpc>
                <a:spcPct val="90000"/>
              </a:lnSpc>
              <a:spcBef>
                <a:spcPct val="0"/>
              </a:spcBef>
              <a:buNone/>
              <a:defRPr sz="3600" b="0" kern="1200">
                <a:solidFill>
                  <a:schemeClr val="accent3"/>
                </a:solidFill>
                <a:latin typeface="+mj-lt"/>
                <a:ea typeface="Verdana" panose="020B0604030504040204" pitchFamily="34" charset="0"/>
                <a:cs typeface="Arial" panose="020B0604020202020204" pitchFamily="34" charset="0"/>
              </a:defRPr>
            </a:lvl1pPr>
          </a:lstStyle>
          <a:p>
            <a:r>
              <a:rPr lang="en-GB" sz="2400" dirty="0"/>
              <a:t>How we can confidently utilise ‘AI’ to support benchmarking</a:t>
            </a:r>
          </a:p>
        </p:txBody>
      </p:sp>
    </p:spTree>
    <p:extLst>
      <p:ext uri="{BB962C8B-B14F-4D97-AF65-F5344CB8AC3E}">
        <p14:creationId xmlns:p14="http://schemas.microsoft.com/office/powerpoint/2010/main" val="17341795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hlinkClick r:id="rId2"/>
            <a:extLst>
              <a:ext uri="{FF2B5EF4-FFF2-40B4-BE49-F238E27FC236}">
                <a16:creationId xmlns:a16="http://schemas.microsoft.com/office/drawing/2014/main" id="{177DC359-4322-3FB7-0CC8-00E6A4AC1DA1}"/>
              </a:ext>
            </a:extLst>
          </p:cNvPr>
          <p:cNvPicPr>
            <a:picLocks noChangeAspect="1"/>
          </p:cNvPicPr>
          <p:nvPr/>
        </p:nvPicPr>
        <p:blipFill>
          <a:blip r:embed="rId3"/>
          <a:stretch>
            <a:fillRect/>
          </a:stretch>
        </p:blipFill>
        <p:spPr>
          <a:xfrm>
            <a:off x="5334000" y="0"/>
            <a:ext cx="6858000" cy="6858000"/>
          </a:xfrm>
          <a:prstGeom prst="rect">
            <a:avLst/>
          </a:prstGeom>
        </p:spPr>
      </p:pic>
      <p:sp>
        <p:nvSpPr>
          <p:cNvPr id="4" name="Content Placeholder 3">
            <a:extLst>
              <a:ext uri="{FF2B5EF4-FFF2-40B4-BE49-F238E27FC236}">
                <a16:creationId xmlns:a16="http://schemas.microsoft.com/office/drawing/2014/main" id="{C6A64926-9573-09C0-6250-FF1DB2181B71}"/>
              </a:ext>
            </a:extLst>
          </p:cNvPr>
          <p:cNvSpPr>
            <a:spLocks noGrp="1"/>
          </p:cNvSpPr>
          <p:nvPr>
            <p:ph type="body" sz="half" idx="2"/>
          </p:nvPr>
        </p:nvSpPr>
        <p:spPr>
          <a:xfrm>
            <a:off x="266700" y="1418324"/>
            <a:ext cx="5588000" cy="3761080"/>
          </a:xfrm>
        </p:spPr>
        <p:txBody>
          <a:bodyPr>
            <a:normAutofit/>
          </a:bodyPr>
          <a:lstStyle/>
          <a:p>
            <a:r>
              <a:rPr lang="en-GB" sz="1600" dirty="0"/>
              <a:t>What is PTC / PyORBIT?</a:t>
            </a:r>
          </a:p>
          <a:p>
            <a:r>
              <a:rPr lang="en-GB" sz="1600" dirty="0"/>
              <a:t>What do we use it for?</a:t>
            </a:r>
          </a:p>
          <a:p>
            <a:endParaRPr lang="en-GB" sz="1600" dirty="0"/>
          </a:p>
          <a:p>
            <a:r>
              <a:rPr lang="en-GB" sz="1600" dirty="0"/>
              <a:t>History</a:t>
            </a:r>
          </a:p>
          <a:p>
            <a:r>
              <a:rPr lang="en-GB" sz="1600" dirty="0"/>
              <a:t>Compiling PTC-PyORBIT3</a:t>
            </a:r>
          </a:p>
          <a:p>
            <a:r>
              <a:rPr lang="en-GB" sz="1600" dirty="0"/>
              <a:t>Benchmarking</a:t>
            </a:r>
          </a:p>
        </p:txBody>
      </p:sp>
      <p:sp>
        <p:nvSpPr>
          <p:cNvPr id="2" name="Title 1">
            <a:extLst>
              <a:ext uri="{FF2B5EF4-FFF2-40B4-BE49-F238E27FC236}">
                <a16:creationId xmlns:a16="http://schemas.microsoft.com/office/drawing/2014/main" id="{38E5F990-CC1F-F8EA-D061-47B733256379}"/>
              </a:ext>
            </a:extLst>
          </p:cNvPr>
          <p:cNvSpPr>
            <a:spLocks noGrp="1"/>
          </p:cNvSpPr>
          <p:nvPr>
            <p:ph type="title"/>
          </p:nvPr>
        </p:nvSpPr>
        <p:spPr>
          <a:xfrm>
            <a:off x="266700" y="365125"/>
            <a:ext cx="5588000" cy="865469"/>
          </a:xfrm>
        </p:spPr>
        <p:txBody>
          <a:bodyPr anchor="ctr">
            <a:normAutofit/>
          </a:bodyPr>
          <a:lstStyle/>
          <a:p>
            <a:r>
              <a:rPr lang="en-GB" dirty="0"/>
              <a:t>Contents</a:t>
            </a:r>
          </a:p>
        </p:txBody>
      </p:sp>
      <p:sp>
        <p:nvSpPr>
          <p:cNvPr id="3" name="Footer Placeholder 3">
            <a:extLst>
              <a:ext uri="{FF2B5EF4-FFF2-40B4-BE49-F238E27FC236}">
                <a16:creationId xmlns:a16="http://schemas.microsoft.com/office/drawing/2014/main" id="{0D19123D-BB30-50EB-4C6A-DEA293F378F1}"/>
              </a:ext>
            </a:extLst>
          </p:cNvPr>
          <p:cNvSpPr>
            <a:spLocks noGrp="1"/>
          </p:cNvSpPr>
          <p:nvPr>
            <p:ph type="ftr" sz="quarter" idx="3"/>
          </p:nvPr>
        </p:nvSpPr>
        <p:spPr>
          <a:xfrm>
            <a:off x="3675529" y="6374761"/>
            <a:ext cx="6342941" cy="365125"/>
          </a:xfrm>
        </p:spPr>
        <p:txBody>
          <a:bodyPr/>
          <a:lstStyle/>
          <a:p>
            <a:r>
              <a:rPr lang="en-GB" dirty="0"/>
              <a:t>7th ICFA BD Mini Workshop: Space Charge 2026: Benchmarking PTC-</a:t>
            </a:r>
            <a:r>
              <a:rPr lang="en-GB" dirty="0" err="1"/>
              <a:t>PyORBIT</a:t>
            </a:r>
            <a:endParaRPr lang="en-GB" dirty="0"/>
          </a:p>
        </p:txBody>
      </p:sp>
      <p:sp>
        <p:nvSpPr>
          <p:cNvPr id="7" name="Slide Number Placeholder 4">
            <a:extLst>
              <a:ext uri="{FF2B5EF4-FFF2-40B4-BE49-F238E27FC236}">
                <a16:creationId xmlns:a16="http://schemas.microsoft.com/office/drawing/2014/main" id="{C16CEE6C-C759-28CE-655A-9AEC713BCE66}"/>
              </a:ext>
            </a:extLst>
          </p:cNvPr>
          <p:cNvSpPr>
            <a:spLocks noGrp="1"/>
          </p:cNvSpPr>
          <p:nvPr>
            <p:ph type="sldNum" sz="quarter" idx="4"/>
          </p:nvPr>
        </p:nvSpPr>
        <p:spPr>
          <a:xfrm>
            <a:off x="11415252" y="6374760"/>
            <a:ext cx="511344" cy="365125"/>
          </a:xfrm>
        </p:spPr>
        <p:txBody>
          <a:bodyPr/>
          <a:lstStyle/>
          <a:p>
            <a:fld id="{94601B8E-4C5D-4D9E-8821-9696CA0E0E3F}" type="slidenum">
              <a:rPr lang="en-GB" smtClean="0"/>
              <a:pPr/>
              <a:t>3</a:t>
            </a:fld>
            <a:endParaRPr lang="en-GB" dirty="0"/>
          </a:p>
        </p:txBody>
      </p:sp>
      <p:pic>
        <p:nvPicPr>
          <p:cNvPr id="10" name="Picture 9">
            <a:extLst>
              <a:ext uri="{FF2B5EF4-FFF2-40B4-BE49-F238E27FC236}">
                <a16:creationId xmlns:a16="http://schemas.microsoft.com/office/drawing/2014/main" id="{5FF3B1A5-6F4E-723F-191A-83FFD91BED6D}"/>
              </a:ext>
            </a:extLst>
          </p:cNvPr>
          <p:cNvPicPr>
            <a:picLocks noChangeAspect="1"/>
          </p:cNvPicPr>
          <p:nvPr/>
        </p:nvPicPr>
        <p:blipFill>
          <a:blip r:embed="rId4"/>
          <a:stretch>
            <a:fillRect/>
          </a:stretch>
        </p:blipFill>
        <p:spPr>
          <a:xfrm>
            <a:off x="7865263" y="4194088"/>
            <a:ext cx="3805661" cy="1582993"/>
          </a:xfrm>
          <a:prstGeom prst="rect">
            <a:avLst/>
          </a:prstGeom>
        </p:spPr>
      </p:pic>
      <p:sp>
        <p:nvSpPr>
          <p:cNvPr id="11" name="Slide Number Placeholder 4">
            <a:extLst>
              <a:ext uri="{FF2B5EF4-FFF2-40B4-BE49-F238E27FC236}">
                <a16:creationId xmlns:a16="http://schemas.microsoft.com/office/drawing/2014/main" id="{42324519-42B9-A595-8DD7-41152ED1BC09}"/>
              </a:ext>
            </a:extLst>
          </p:cNvPr>
          <p:cNvSpPr txBox="1">
            <a:spLocks/>
          </p:cNvSpPr>
          <p:nvPr/>
        </p:nvSpPr>
        <p:spPr>
          <a:xfrm>
            <a:off x="11661058" y="6374760"/>
            <a:ext cx="265538" cy="365125"/>
          </a:xfrm>
          <a:prstGeom prst="rect">
            <a:avLst/>
          </a:prstGeom>
          <a:solidFill>
            <a:schemeClr val="bg1"/>
          </a:solidFill>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4601B8E-4C5D-4D9E-8821-9696CA0E0E3F}" type="slidenum">
              <a:rPr lang="en-GB" smtClean="0"/>
              <a:pPr/>
              <a:t>3</a:t>
            </a:fld>
            <a:endParaRPr lang="en-GB" b="1" dirty="0"/>
          </a:p>
        </p:txBody>
      </p:sp>
    </p:spTree>
    <p:extLst>
      <p:ext uri="{BB962C8B-B14F-4D97-AF65-F5344CB8AC3E}">
        <p14:creationId xmlns:p14="http://schemas.microsoft.com/office/powerpoint/2010/main" val="38645168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5F514D-F80D-BE61-3F2C-CE9A7B105BAC}"/>
              </a:ext>
            </a:extLst>
          </p:cNvPr>
          <p:cNvSpPr>
            <a:spLocks noGrp="1"/>
          </p:cNvSpPr>
          <p:nvPr>
            <p:ph type="title"/>
          </p:nvPr>
        </p:nvSpPr>
        <p:spPr/>
        <p:txBody>
          <a:bodyPr/>
          <a:lstStyle/>
          <a:p>
            <a:r>
              <a:rPr lang="en-GB" dirty="0"/>
              <a:t>What is PTC-</a:t>
            </a:r>
            <a:r>
              <a:rPr lang="en-GB" dirty="0" err="1"/>
              <a:t>PyORBIT</a:t>
            </a:r>
            <a:r>
              <a:rPr lang="en-GB" dirty="0"/>
              <a:t>?</a:t>
            </a:r>
          </a:p>
        </p:txBody>
      </p:sp>
      <p:sp>
        <p:nvSpPr>
          <p:cNvPr id="3" name="Content Placeholder 2">
            <a:extLst>
              <a:ext uri="{FF2B5EF4-FFF2-40B4-BE49-F238E27FC236}">
                <a16:creationId xmlns:a16="http://schemas.microsoft.com/office/drawing/2014/main" id="{6E1FA31C-4352-0CE9-8536-D3E375A6D7EE}"/>
              </a:ext>
            </a:extLst>
          </p:cNvPr>
          <p:cNvSpPr>
            <a:spLocks noGrp="1"/>
          </p:cNvSpPr>
          <p:nvPr>
            <p:ph idx="1"/>
          </p:nvPr>
        </p:nvSpPr>
        <p:spPr>
          <a:xfrm>
            <a:off x="5705587" y="1086126"/>
            <a:ext cx="6324600" cy="4685747"/>
          </a:xfrm>
          <a:solidFill>
            <a:schemeClr val="bg1"/>
          </a:solidFill>
        </p:spPr>
        <p:txBody>
          <a:bodyPr>
            <a:normAutofit fontScale="77500" lnSpcReduction="20000"/>
          </a:bodyPr>
          <a:lstStyle/>
          <a:p>
            <a:pPr marL="0" indent="0">
              <a:buNone/>
            </a:pPr>
            <a:r>
              <a:rPr lang="en-GB" sz="1800" b="1" dirty="0">
                <a:solidFill>
                  <a:schemeClr val="accent3"/>
                </a:solidFill>
                <a:hlinkClick r:id="rId2"/>
              </a:rPr>
              <a:t>ORBIT</a:t>
            </a:r>
            <a:endParaRPr lang="en-GB" sz="1800" b="1" dirty="0">
              <a:solidFill>
                <a:schemeClr val="accent3"/>
              </a:solidFill>
            </a:endParaRPr>
          </a:p>
          <a:p>
            <a:r>
              <a:rPr lang="en-GB" sz="1800" b="1" dirty="0">
                <a:solidFill>
                  <a:schemeClr val="accent3"/>
                </a:solidFill>
              </a:rPr>
              <a:t>Macro-particle simulation code</a:t>
            </a:r>
            <a:r>
              <a:rPr lang="en-GB" sz="1800" dirty="0">
                <a:solidFill>
                  <a:schemeClr val="accent3"/>
                </a:solidFill>
              </a:rPr>
              <a:t> developed by </a:t>
            </a:r>
            <a:r>
              <a:rPr lang="en-GB" sz="1800" b="1" dirty="0">
                <a:solidFill>
                  <a:schemeClr val="accent3"/>
                </a:solidFill>
              </a:rPr>
              <a:t>SNS</a:t>
            </a:r>
            <a:r>
              <a:rPr lang="en-GB" sz="1800" dirty="0">
                <a:solidFill>
                  <a:schemeClr val="accent3"/>
                </a:solidFill>
              </a:rPr>
              <a:t> @ ORNL (+ CERN, GSI) for </a:t>
            </a:r>
            <a:r>
              <a:rPr lang="en-GB" sz="1800" b="1" dirty="0">
                <a:solidFill>
                  <a:schemeClr val="accent3"/>
                </a:solidFill>
              </a:rPr>
              <a:t>single bunch particle tracking </a:t>
            </a:r>
            <a:r>
              <a:rPr lang="en-GB" sz="1800" dirty="0">
                <a:solidFill>
                  <a:schemeClr val="accent3"/>
                </a:solidFill>
              </a:rPr>
              <a:t>with </a:t>
            </a:r>
            <a:r>
              <a:rPr lang="en-GB" sz="1800" b="1" dirty="0">
                <a:solidFill>
                  <a:schemeClr val="accent3"/>
                </a:solidFill>
              </a:rPr>
              <a:t>physics processes</a:t>
            </a:r>
          </a:p>
          <a:p>
            <a:pPr marL="0" indent="0">
              <a:buNone/>
            </a:pPr>
            <a:r>
              <a:rPr lang="en-GB" sz="1800" b="1" dirty="0">
                <a:solidFill>
                  <a:schemeClr val="accent3"/>
                </a:solidFill>
                <a:hlinkClick r:id="rId3"/>
              </a:rPr>
              <a:t>PTC-ORBIT</a:t>
            </a:r>
            <a:r>
              <a:rPr lang="en-GB" sz="1800" b="1" dirty="0">
                <a:solidFill>
                  <a:schemeClr val="accent3"/>
                </a:solidFill>
              </a:rPr>
              <a:t> </a:t>
            </a:r>
          </a:p>
          <a:p>
            <a:r>
              <a:rPr lang="en-GB" sz="1800" dirty="0">
                <a:solidFill>
                  <a:schemeClr val="accent3"/>
                </a:solidFill>
              </a:rPr>
              <a:t>2010 developed @ KEK (E. Forest, A. </a:t>
            </a:r>
            <a:r>
              <a:rPr lang="en-GB" sz="1800" dirty="0" err="1">
                <a:solidFill>
                  <a:schemeClr val="accent3"/>
                </a:solidFill>
              </a:rPr>
              <a:t>Molodeozhentsev</a:t>
            </a:r>
            <a:r>
              <a:rPr lang="en-GB" sz="1800" dirty="0">
                <a:solidFill>
                  <a:schemeClr val="accent3"/>
                </a:solidFill>
              </a:rPr>
              <a:t>)</a:t>
            </a:r>
          </a:p>
          <a:p>
            <a:pPr marL="0" indent="0">
              <a:buNone/>
            </a:pPr>
            <a:r>
              <a:rPr lang="en-GB" sz="1800" b="1" dirty="0">
                <a:solidFill>
                  <a:schemeClr val="accent3"/>
                </a:solidFill>
                <a:hlinkClick r:id="rId4"/>
              </a:rPr>
              <a:t>PyORBIT</a:t>
            </a:r>
            <a:endParaRPr lang="en-GB" sz="1800" b="1" dirty="0">
              <a:solidFill>
                <a:schemeClr val="accent3"/>
              </a:solidFill>
            </a:endParaRPr>
          </a:p>
          <a:p>
            <a:r>
              <a:rPr lang="en-GB" sz="1800" dirty="0">
                <a:solidFill>
                  <a:schemeClr val="accent3"/>
                </a:solidFill>
              </a:rPr>
              <a:t>Python wrapping of (C++) ORBIT: used </a:t>
            </a:r>
            <a:r>
              <a:rPr lang="en-GB" sz="1800" b="1" dirty="0">
                <a:solidFill>
                  <a:schemeClr val="accent3"/>
                </a:solidFill>
              </a:rPr>
              <a:t>python 2.7 </a:t>
            </a:r>
            <a:r>
              <a:rPr lang="en-GB" sz="1800" dirty="0">
                <a:solidFill>
                  <a:schemeClr val="accent3"/>
                </a:solidFill>
              </a:rPr>
              <a:t>with custom C++ and MPI bindings, </a:t>
            </a:r>
            <a:r>
              <a:rPr lang="en-GB" sz="1800" dirty="0">
                <a:solidFill>
                  <a:schemeClr val="accent3"/>
                </a:solidFill>
                <a:hlinkClick r:id="rId5"/>
              </a:rPr>
              <a:t>o</a:t>
            </a:r>
            <a:r>
              <a:rPr lang="en-GB" sz="1600" dirty="0">
                <a:solidFill>
                  <a:schemeClr val="accent3"/>
                </a:solidFill>
                <a:hlinkClick r:id="rId5"/>
              </a:rPr>
              <a:t>riginal code</a:t>
            </a:r>
            <a:r>
              <a:rPr lang="en-GB" sz="1600" dirty="0">
                <a:solidFill>
                  <a:schemeClr val="accent3"/>
                </a:solidFill>
              </a:rPr>
              <a:t> uses </a:t>
            </a:r>
            <a:r>
              <a:rPr lang="en-GB" sz="1600" b="1" dirty="0">
                <a:solidFill>
                  <a:schemeClr val="accent3"/>
                </a:solidFill>
              </a:rPr>
              <a:t>TEAPOT</a:t>
            </a:r>
            <a:r>
              <a:rPr lang="en-GB" sz="1600" dirty="0">
                <a:solidFill>
                  <a:schemeClr val="accent3"/>
                </a:solidFill>
              </a:rPr>
              <a:t> tracker, PTC integration carried over from PTC-ORBIT</a:t>
            </a:r>
          </a:p>
          <a:p>
            <a:r>
              <a:rPr lang="en-GB" sz="1800" dirty="0">
                <a:solidFill>
                  <a:schemeClr val="accent3"/>
                </a:solidFill>
              </a:rPr>
              <a:t>ESS developed Python 3.0 </a:t>
            </a:r>
            <a:r>
              <a:rPr lang="en-GB" sz="1800" dirty="0">
                <a:solidFill>
                  <a:schemeClr val="accent3"/>
                </a:solidFill>
                <a:hlinkClick r:id="rId6"/>
              </a:rPr>
              <a:t>version</a:t>
            </a:r>
            <a:r>
              <a:rPr lang="en-GB" sz="1800" dirty="0">
                <a:solidFill>
                  <a:schemeClr val="accent3"/>
                </a:solidFill>
              </a:rPr>
              <a:t> (referred to as PyORBIT3) in 2023</a:t>
            </a:r>
          </a:p>
          <a:p>
            <a:pPr lvl="1"/>
            <a:r>
              <a:rPr lang="en-GB" sz="1600" dirty="0">
                <a:solidFill>
                  <a:schemeClr val="accent3"/>
                </a:solidFill>
              </a:rPr>
              <a:t>Still under active development and usage by multiple facilities</a:t>
            </a:r>
          </a:p>
          <a:p>
            <a:pPr marL="0" indent="0">
              <a:buNone/>
            </a:pPr>
            <a:r>
              <a:rPr lang="en-GB" sz="1800" b="1" dirty="0">
                <a:solidFill>
                  <a:schemeClr val="accent3"/>
                </a:solidFill>
              </a:rPr>
              <a:t>PTC-PyORBIT</a:t>
            </a:r>
          </a:p>
          <a:p>
            <a:r>
              <a:rPr lang="en-GB" sz="1800" dirty="0">
                <a:solidFill>
                  <a:schemeClr val="accent3"/>
                </a:solidFill>
              </a:rPr>
              <a:t>2017 (</a:t>
            </a:r>
            <a:r>
              <a:rPr lang="en-GB" sz="1800" dirty="0" err="1">
                <a:solidFill>
                  <a:schemeClr val="accent3"/>
                </a:solidFill>
              </a:rPr>
              <a:t>ish</a:t>
            </a:r>
            <a:r>
              <a:rPr lang="en-GB" sz="1800" dirty="0">
                <a:solidFill>
                  <a:schemeClr val="accent3"/>
                </a:solidFill>
              </a:rPr>
              <a:t>) </a:t>
            </a:r>
            <a:r>
              <a:rPr lang="en-GB" sz="1800" dirty="0">
                <a:solidFill>
                  <a:schemeClr val="accent3"/>
                </a:solidFill>
                <a:hlinkClick r:id="rId7"/>
              </a:rPr>
              <a:t>forked by CERN</a:t>
            </a:r>
            <a:r>
              <a:rPr lang="en-GB" sz="1800" dirty="0">
                <a:solidFill>
                  <a:schemeClr val="accent3"/>
                </a:solidFill>
              </a:rPr>
              <a:t> (+ </a:t>
            </a:r>
            <a:r>
              <a:rPr lang="en-GB" sz="1800" b="1" dirty="0">
                <a:solidFill>
                  <a:schemeClr val="accent3"/>
                </a:solidFill>
              </a:rPr>
              <a:t>PTC </a:t>
            </a:r>
            <a:r>
              <a:rPr lang="en-GB" sz="1800" dirty="0">
                <a:solidFill>
                  <a:schemeClr val="accent3"/>
                </a:solidFill>
              </a:rPr>
              <a:t>library) for LIU (H. Bartosik, JB. Lagrange, et. al.)</a:t>
            </a:r>
          </a:p>
          <a:p>
            <a:r>
              <a:rPr lang="en-GB" sz="1800" dirty="0">
                <a:solidFill>
                  <a:schemeClr val="accent3"/>
                </a:solidFill>
                <a:hlinkClick r:id="rId8"/>
              </a:rPr>
              <a:t>Benchmarked</a:t>
            </a:r>
            <a:r>
              <a:rPr lang="en-GB" sz="1800" dirty="0">
                <a:solidFill>
                  <a:schemeClr val="accent3"/>
                </a:solidFill>
              </a:rPr>
              <a:t> on CERN injectors for various </a:t>
            </a:r>
            <a:r>
              <a:rPr lang="en-GB" sz="1800" b="1" dirty="0">
                <a:solidFill>
                  <a:schemeClr val="accent3"/>
                </a:solidFill>
              </a:rPr>
              <a:t>space charge </a:t>
            </a:r>
            <a:r>
              <a:rPr lang="en-GB" sz="1800" dirty="0">
                <a:solidFill>
                  <a:schemeClr val="accent3"/>
                </a:solidFill>
                <a:hlinkClick r:id="rId9"/>
              </a:rPr>
              <a:t>studies</a:t>
            </a:r>
            <a:endParaRPr lang="en-GB" sz="1800" dirty="0">
              <a:solidFill>
                <a:schemeClr val="accent3"/>
              </a:solidFill>
            </a:endParaRPr>
          </a:p>
          <a:p>
            <a:r>
              <a:rPr lang="en-GB" sz="1800" dirty="0">
                <a:solidFill>
                  <a:schemeClr val="accent3"/>
                </a:solidFill>
              </a:rPr>
              <a:t>@ ISIS:</a:t>
            </a:r>
          </a:p>
          <a:p>
            <a:pPr lvl="1"/>
            <a:r>
              <a:rPr lang="en-GB" sz="1600" dirty="0">
                <a:solidFill>
                  <a:schemeClr val="accent3"/>
                </a:solidFill>
              </a:rPr>
              <a:t>ORBIT code used for beam dynamics, later TEAPOT-</a:t>
            </a:r>
            <a:r>
              <a:rPr lang="en-GB" sz="1600" dirty="0" err="1">
                <a:solidFill>
                  <a:schemeClr val="accent3"/>
                </a:solidFill>
              </a:rPr>
              <a:t>PyORBIT</a:t>
            </a:r>
            <a:r>
              <a:rPr lang="en-GB" sz="1600" dirty="0">
                <a:solidFill>
                  <a:schemeClr val="accent3"/>
                </a:solidFill>
              </a:rPr>
              <a:t> (python 2.7)</a:t>
            </a:r>
          </a:p>
          <a:p>
            <a:pPr lvl="1"/>
            <a:r>
              <a:rPr lang="en-GB" sz="1600" dirty="0">
                <a:solidFill>
                  <a:schemeClr val="accent3"/>
                </a:solidFill>
              </a:rPr>
              <a:t>PTC-</a:t>
            </a:r>
            <a:r>
              <a:rPr lang="en-GB" sz="1600" dirty="0" err="1">
                <a:solidFill>
                  <a:schemeClr val="accent3"/>
                </a:solidFill>
              </a:rPr>
              <a:t>PyORBIT</a:t>
            </a:r>
            <a:r>
              <a:rPr lang="en-GB" sz="1600" dirty="0">
                <a:solidFill>
                  <a:schemeClr val="accent3"/>
                </a:solidFill>
              </a:rPr>
              <a:t> (python 2.7) used since 2020, running on SCARF (HPC)</a:t>
            </a:r>
          </a:p>
        </p:txBody>
      </p:sp>
      <p:sp>
        <p:nvSpPr>
          <p:cNvPr id="4" name="Footer Placeholder 3">
            <a:extLst>
              <a:ext uri="{FF2B5EF4-FFF2-40B4-BE49-F238E27FC236}">
                <a16:creationId xmlns:a16="http://schemas.microsoft.com/office/drawing/2014/main" id="{1612F777-2984-1E47-FA7A-74E4CE13B138}"/>
              </a:ext>
            </a:extLst>
          </p:cNvPr>
          <p:cNvSpPr>
            <a:spLocks noGrp="1"/>
          </p:cNvSpPr>
          <p:nvPr>
            <p:ph type="ftr" sz="quarter" idx="3"/>
          </p:nvPr>
        </p:nvSpPr>
        <p:spPr/>
        <p:txBody>
          <a:bodyPr/>
          <a:lstStyle/>
          <a:p>
            <a:r>
              <a:rPr lang="en-GB"/>
              <a:t>7th ICFA BD Mini Workshop: Space Charge 2026: Benchmarking PTC-PyORBIT</a:t>
            </a:r>
            <a:endParaRPr lang="en-GB" dirty="0"/>
          </a:p>
        </p:txBody>
      </p:sp>
      <p:sp>
        <p:nvSpPr>
          <p:cNvPr id="5" name="Slide Number Placeholder 4">
            <a:extLst>
              <a:ext uri="{FF2B5EF4-FFF2-40B4-BE49-F238E27FC236}">
                <a16:creationId xmlns:a16="http://schemas.microsoft.com/office/drawing/2014/main" id="{B57607EF-0122-6DA8-679C-A398019DCDE9}"/>
              </a:ext>
            </a:extLst>
          </p:cNvPr>
          <p:cNvSpPr>
            <a:spLocks noGrp="1"/>
          </p:cNvSpPr>
          <p:nvPr>
            <p:ph type="sldNum" sz="quarter" idx="4"/>
          </p:nvPr>
        </p:nvSpPr>
        <p:spPr/>
        <p:txBody>
          <a:bodyPr/>
          <a:lstStyle/>
          <a:p>
            <a:fld id="{94601B8E-4C5D-4D9E-8821-9696CA0E0E3F}" type="slidenum">
              <a:rPr lang="en-GB" smtClean="0"/>
              <a:pPr/>
              <a:t>4</a:t>
            </a:fld>
            <a:endParaRPr lang="en-GB" dirty="0"/>
          </a:p>
        </p:txBody>
      </p:sp>
      <p:sp>
        <p:nvSpPr>
          <p:cNvPr id="6" name="Content Placeholder 2">
            <a:extLst>
              <a:ext uri="{FF2B5EF4-FFF2-40B4-BE49-F238E27FC236}">
                <a16:creationId xmlns:a16="http://schemas.microsoft.com/office/drawing/2014/main" id="{3469A1BC-9F8D-A43F-4C44-750C5DB2745B}"/>
              </a:ext>
            </a:extLst>
          </p:cNvPr>
          <p:cNvSpPr txBox="1">
            <a:spLocks/>
          </p:cNvSpPr>
          <p:nvPr/>
        </p:nvSpPr>
        <p:spPr>
          <a:xfrm>
            <a:off x="109794" y="1086126"/>
            <a:ext cx="5388665" cy="4685748"/>
          </a:xfrm>
          <a:prstGeom prst="rect">
            <a:avLst/>
          </a:prstGeom>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accent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rgbClr val="676767"/>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rgbClr val="676767"/>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rgbClr val="676767"/>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rgbClr val="676767"/>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800" b="1" dirty="0">
                <a:solidFill>
                  <a:schemeClr val="accent3"/>
                </a:solidFill>
                <a:hlinkClick r:id="rId10"/>
              </a:rPr>
              <a:t>PTC</a:t>
            </a:r>
            <a:endParaRPr lang="en-GB" sz="1800" b="1" dirty="0">
              <a:solidFill>
                <a:schemeClr val="accent3"/>
              </a:solidFill>
            </a:endParaRPr>
          </a:p>
          <a:p>
            <a:r>
              <a:rPr lang="en-GB" sz="1800" b="1" dirty="0">
                <a:solidFill>
                  <a:schemeClr val="accent3"/>
                </a:solidFill>
              </a:rPr>
              <a:t>Single-particle accelerator optics/tracking code</a:t>
            </a:r>
            <a:r>
              <a:rPr lang="en-GB" sz="1800" dirty="0">
                <a:solidFill>
                  <a:schemeClr val="accent3"/>
                </a:solidFill>
              </a:rPr>
              <a:t> developed principally by Etienne Forest (</a:t>
            </a:r>
            <a:r>
              <a:rPr lang="en-GB" sz="1800" b="1" dirty="0">
                <a:solidFill>
                  <a:schemeClr val="accent3"/>
                </a:solidFill>
              </a:rPr>
              <a:t>KEK</a:t>
            </a:r>
            <a:r>
              <a:rPr lang="en-GB" sz="1800" dirty="0">
                <a:solidFill>
                  <a:schemeClr val="accent3"/>
                </a:solidFill>
              </a:rPr>
              <a:t>), with major CERN collab/integration by Frank Schmidt et. al.</a:t>
            </a:r>
          </a:p>
          <a:p>
            <a:r>
              <a:rPr lang="en-GB" sz="1800" dirty="0">
                <a:solidFill>
                  <a:schemeClr val="accent3"/>
                </a:solidFill>
              </a:rPr>
              <a:t>Fortran 90 </a:t>
            </a:r>
            <a:r>
              <a:rPr lang="en-GB" sz="1800" dirty="0" err="1">
                <a:solidFill>
                  <a:schemeClr val="accent3"/>
                </a:solidFill>
              </a:rPr>
              <a:t>symplectic</a:t>
            </a:r>
            <a:r>
              <a:rPr lang="en-GB" sz="1800" dirty="0">
                <a:solidFill>
                  <a:schemeClr val="accent3"/>
                </a:solidFill>
              </a:rPr>
              <a:t> integrator / ‘kick code’ in similar element-by-element tradition to TEAPOT, </a:t>
            </a:r>
            <a:r>
              <a:rPr lang="en-GB" sz="1800" dirty="0" err="1">
                <a:solidFill>
                  <a:schemeClr val="accent3"/>
                </a:solidFill>
              </a:rPr>
              <a:t>SixTrack</a:t>
            </a:r>
            <a:r>
              <a:rPr lang="en-GB" sz="1800" dirty="0">
                <a:solidFill>
                  <a:schemeClr val="accent3"/>
                </a:solidFill>
              </a:rPr>
              <a:t>. </a:t>
            </a:r>
          </a:p>
          <a:p>
            <a:r>
              <a:rPr lang="en-GB" sz="1800" dirty="0">
                <a:solidFill>
                  <a:schemeClr val="accent3"/>
                </a:solidFill>
              </a:rPr>
              <a:t>Element models integrated </a:t>
            </a:r>
            <a:r>
              <a:rPr lang="en-GB" sz="1800" dirty="0" err="1">
                <a:solidFill>
                  <a:schemeClr val="accent3"/>
                </a:solidFill>
              </a:rPr>
              <a:t>symplectically</a:t>
            </a:r>
            <a:r>
              <a:rPr lang="en-GB" sz="1800" dirty="0">
                <a:solidFill>
                  <a:schemeClr val="accent3"/>
                </a:solidFill>
              </a:rPr>
              <a:t> with user selectable integration order / slicing, allowing controllable numerical accuracy.</a:t>
            </a:r>
          </a:p>
          <a:p>
            <a:r>
              <a:rPr lang="en-GB" sz="1800" dirty="0">
                <a:solidFill>
                  <a:schemeClr val="accent3"/>
                </a:solidFill>
              </a:rPr>
              <a:t>Built around Forest’s Fully Polymorphic Package (FPP)</a:t>
            </a:r>
          </a:p>
          <a:p>
            <a:pPr lvl="1"/>
            <a:r>
              <a:rPr lang="en-GB" sz="1400" dirty="0">
                <a:solidFill>
                  <a:schemeClr val="accent3"/>
                </a:solidFill>
              </a:rPr>
              <a:t>Variables can represent ordinary floating point numbers or Taylor Series</a:t>
            </a:r>
          </a:p>
          <a:p>
            <a:pPr lvl="1"/>
            <a:r>
              <a:rPr lang="en-GB" sz="1400" dirty="0">
                <a:solidFill>
                  <a:schemeClr val="accent3"/>
                </a:solidFill>
              </a:rPr>
              <a:t>Enables high-order transfer maps, differential algebra/TPSA, Lie methods and normal form analysis useful for tracking and non-linear optics</a:t>
            </a:r>
          </a:p>
          <a:p>
            <a:r>
              <a:rPr lang="en-GB" sz="1600" dirty="0">
                <a:solidFill>
                  <a:schemeClr val="accent3"/>
                </a:solidFill>
              </a:rPr>
              <a:t>Detailed geometrical representation of accelerator</a:t>
            </a:r>
          </a:p>
          <a:p>
            <a:pPr lvl="1"/>
            <a:r>
              <a:rPr lang="en-GB" sz="1400" b="1" dirty="0">
                <a:solidFill>
                  <a:schemeClr val="accent3"/>
                </a:solidFill>
              </a:rPr>
              <a:t>3D magnet placement / orientation</a:t>
            </a:r>
          </a:p>
          <a:p>
            <a:pPr lvl="1"/>
            <a:r>
              <a:rPr lang="en-GB" sz="1400" b="1" dirty="0">
                <a:solidFill>
                  <a:schemeClr val="accent3"/>
                </a:solidFill>
              </a:rPr>
              <a:t>Access to optics quantities inside thick elements</a:t>
            </a:r>
          </a:p>
          <a:p>
            <a:pPr lvl="1"/>
            <a:r>
              <a:rPr lang="en-GB" sz="1400" dirty="0">
                <a:solidFill>
                  <a:schemeClr val="accent3"/>
                </a:solidFill>
              </a:rPr>
              <a:t>Sector and rectangular bends, </a:t>
            </a:r>
            <a:r>
              <a:rPr lang="en-GB" sz="1400" dirty="0" err="1">
                <a:solidFill>
                  <a:schemeClr val="accent3"/>
                </a:solidFill>
              </a:rPr>
              <a:t>recirculators</a:t>
            </a:r>
            <a:r>
              <a:rPr lang="en-GB" sz="1400" dirty="0">
                <a:solidFill>
                  <a:schemeClr val="accent3"/>
                </a:solidFill>
              </a:rPr>
              <a:t> and other non-trivial beam-line topology</a:t>
            </a:r>
          </a:p>
          <a:p>
            <a:pPr lvl="1"/>
            <a:r>
              <a:rPr lang="en-GB" sz="1400" dirty="0">
                <a:solidFill>
                  <a:schemeClr val="accent3"/>
                </a:solidFill>
              </a:rPr>
              <a:t>Forward and backward propagation</a:t>
            </a:r>
          </a:p>
          <a:p>
            <a:r>
              <a:rPr lang="en-GB" sz="1600" dirty="0">
                <a:solidFill>
                  <a:schemeClr val="accent3"/>
                </a:solidFill>
              </a:rPr>
              <a:t>Integrated into MAD-X as </a:t>
            </a:r>
            <a:r>
              <a:rPr lang="en-GB" sz="1600" dirty="0">
                <a:solidFill>
                  <a:schemeClr val="accent3"/>
                </a:solidFill>
                <a:hlinkClick r:id="rId11"/>
              </a:rPr>
              <a:t>MAD-X/PTC</a:t>
            </a:r>
            <a:r>
              <a:rPr lang="en-GB" sz="1600" dirty="0">
                <a:solidFill>
                  <a:schemeClr val="accent3"/>
                </a:solidFill>
              </a:rPr>
              <a:t>, giving MAD-X access to PTC tracking, higher order maps, and nonlinear optics. Also integrated into BMAD.</a:t>
            </a:r>
            <a:endParaRPr lang="en-GB" sz="1800" dirty="0">
              <a:solidFill>
                <a:schemeClr val="accent3"/>
              </a:solidFill>
            </a:endParaRPr>
          </a:p>
        </p:txBody>
      </p:sp>
      <p:sp>
        <p:nvSpPr>
          <p:cNvPr id="7" name="TextBox 6">
            <a:extLst>
              <a:ext uri="{FF2B5EF4-FFF2-40B4-BE49-F238E27FC236}">
                <a16:creationId xmlns:a16="http://schemas.microsoft.com/office/drawing/2014/main" id="{38133967-07E4-07E6-54A7-344979D52B6A}"/>
              </a:ext>
            </a:extLst>
          </p:cNvPr>
          <p:cNvSpPr txBox="1"/>
          <p:nvPr/>
        </p:nvSpPr>
        <p:spPr>
          <a:xfrm>
            <a:off x="2932457" y="5595033"/>
            <a:ext cx="7317685" cy="646331"/>
          </a:xfrm>
          <a:prstGeom prst="rect">
            <a:avLst/>
          </a:prstGeom>
          <a:noFill/>
        </p:spPr>
        <p:txBody>
          <a:bodyPr wrap="square" rtlCol="0">
            <a:spAutoFit/>
          </a:bodyPr>
          <a:lstStyle/>
          <a:p>
            <a:pPr algn="ctr"/>
            <a:r>
              <a:rPr lang="en-GB" b="1" dirty="0"/>
              <a:t>PTC provides the accelerator model and tracking,</a:t>
            </a:r>
          </a:p>
          <a:p>
            <a:pPr algn="ctr"/>
            <a:r>
              <a:rPr lang="en-GB" b="1" dirty="0"/>
              <a:t>PyORBIT provides the macro-particle beam and collective effects</a:t>
            </a:r>
          </a:p>
        </p:txBody>
      </p:sp>
    </p:spTree>
    <p:extLst>
      <p:ext uri="{BB962C8B-B14F-4D97-AF65-F5344CB8AC3E}">
        <p14:creationId xmlns:p14="http://schemas.microsoft.com/office/powerpoint/2010/main" val="911238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58188D-BD3D-C552-CC40-5983C5BEA25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71792D7-3B4A-8045-4D69-1E70E5870744}"/>
              </a:ext>
            </a:extLst>
          </p:cNvPr>
          <p:cNvSpPr>
            <a:spLocks noGrp="1"/>
          </p:cNvSpPr>
          <p:nvPr>
            <p:ph type="title"/>
          </p:nvPr>
        </p:nvSpPr>
        <p:spPr/>
        <p:txBody>
          <a:bodyPr/>
          <a:lstStyle/>
          <a:p>
            <a:r>
              <a:rPr lang="en-GB" dirty="0"/>
              <a:t>What do we use PTC-</a:t>
            </a:r>
            <a:r>
              <a:rPr lang="en-GB" dirty="0" err="1"/>
              <a:t>PyORBIT</a:t>
            </a:r>
            <a:r>
              <a:rPr lang="en-GB" dirty="0"/>
              <a:t> for?</a:t>
            </a:r>
          </a:p>
        </p:txBody>
      </p:sp>
      <p:sp>
        <p:nvSpPr>
          <p:cNvPr id="3" name="Content Placeholder 2">
            <a:extLst>
              <a:ext uri="{FF2B5EF4-FFF2-40B4-BE49-F238E27FC236}">
                <a16:creationId xmlns:a16="http://schemas.microsoft.com/office/drawing/2014/main" id="{184D7565-8D24-1BAB-F9CB-8121764A4810}"/>
              </a:ext>
            </a:extLst>
          </p:cNvPr>
          <p:cNvSpPr>
            <a:spLocks noGrp="1"/>
          </p:cNvSpPr>
          <p:nvPr>
            <p:ph idx="1"/>
          </p:nvPr>
        </p:nvSpPr>
        <p:spPr>
          <a:xfrm>
            <a:off x="354649" y="929557"/>
            <a:ext cx="8002740" cy="4944469"/>
          </a:xfrm>
        </p:spPr>
        <p:txBody>
          <a:bodyPr>
            <a:normAutofit/>
          </a:bodyPr>
          <a:lstStyle/>
          <a:p>
            <a:pPr marL="0" indent="0">
              <a:buNone/>
            </a:pPr>
            <a:r>
              <a:rPr lang="en-GB" sz="1400" b="1" dirty="0">
                <a:solidFill>
                  <a:srgbClr val="002060"/>
                </a:solidFill>
              </a:rPr>
              <a:t>Goals: </a:t>
            </a:r>
          </a:p>
          <a:p>
            <a:r>
              <a:rPr lang="en-GB" sz="1400" dirty="0">
                <a:solidFill>
                  <a:srgbClr val="002060"/>
                </a:solidFill>
              </a:rPr>
              <a:t>Understand the accelerator to </a:t>
            </a:r>
            <a:r>
              <a:rPr lang="en-GB" sz="1400" b="1" dirty="0">
                <a:solidFill>
                  <a:srgbClr val="002060"/>
                </a:solidFill>
              </a:rPr>
              <a:t>improve operation (reduce losses / increase efficiency)</a:t>
            </a:r>
          </a:p>
          <a:p>
            <a:r>
              <a:rPr lang="en-GB" sz="1400" dirty="0">
                <a:solidFill>
                  <a:srgbClr val="002060"/>
                </a:solidFill>
              </a:rPr>
              <a:t>Develop end-to-end </a:t>
            </a:r>
            <a:r>
              <a:rPr lang="en-GB" sz="1400" b="1" dirty="0">
                <a:solidFill>
                  <a:srgbClr val="002060"/>
                </a:solidFill>
              </a:rPr>
              <a:t>digital twin </a:t>
            </a:r>
            <a:r>
              <a:rPr lang="en-GB" sz="1400" dirty="0">
                <a:solidFill>
                  <a:srgbClr val="002060"/>
                </a:solidFill>
              </a:rPr>
              <a:t>for operational optimisation and training humans to operate</a:t>
            </a:r>
          </a:p>
          <a:p>
            <a:pPr marL="0" indent="0">
              <a:buNone/>
            </a:pPr>
            <a:endParaRPr lang="en-GB" sz="1400" dirty="0"/>
          </a:p>
          <a:p>
            <a:pPr marL="0" indent="0">
              <a:buNone/>
            </a:pPr>
            <a:r>
              <a:rPr lang="en-GB" sz="1400" dirty="0">
                <a:solidFill>
                  <a:schemeClr val="accent3"/>
                </a:solidFill>
              </a:rPr>
              <a:t>PTC-</a:t>
            </a:r>
            <a:r>
              <a:rPr lang="en-GB" sz="1400" dirty="0" err="1">
                <a:solidFill>
                  <a:schemeClr val="accent3"/>
                </a:solidFill>
              </a:rPr>
              <a:t>PyORBIT</a:t>
            </a:r>
            <a:r>
              <a:rPr lang="en-GB" sz="1400" dirty="0">
                <a:solidFill>
                  <a:schemeClr val="accent3"/>
                </a:solidFill>
              </a:rPr>
              <a:t> used for ISIS RCS:</a:t>
            </a:r>
          </a:p>
          <a:p>
            <a:r>
              <a:rPr lang="en-GB" sz="1400" dirty="0">
                <a:solidFill>
                  <a:schemeClr val="accent3"/>
                </a:solidFill>
              </a:rPr>
              <a:t>Operational lattice model development</a:t>
            </a:r>
          </a:p>
          <a:p>
            <a:pPr lvl="1"/>
            <a:r>
              <a:rPr lang="en-GB" sz="1200" dirty="0"/>
              <a:t>Defining the bare lattice</a:t>
            </a:r>
          </a:p>
          <a:p>
            <a:pPr lvl="1"/>
            <a:r>
              <a:rPr lang="en-GB" sz="1200" dirty="0"/>
              <a:t>Misalignment studies</a:t>
            </a:r>
          </a:p>
          <a:p>
            <a:pPr lvl="1"/>
            <a:r>
              <a:rPr lang="en-GB" sz="1200" dirty="0"/>
              <a:t>Injection painting studies</a:t>
            </a:r>
          </a:p>
          <a:p>
            <a:pPr lvl="1"/>
            <a:r>
              <a:rPr lang="en-GB" sz="1200" dirty="0"/>
              <a:t>Tune control</a:t>
            </a:r>
          </a:p>
          <a:p>
            <a:pPr lvl="1"/>
            <a:r>
              <a:rPr lang="en-GB" sz="1200" dirty="0"/>
              <a:t>Misalignments</a:t>
            </a:r>
          </a:p>
          <a:p>
            <a:pPr lvl="1"/>
            <a:endParaRPr lang="en-GB" sz="1200" dirty="0"/>
          </a:p>
          <a:p>
            <a:r>
              <a:rPr lang="en-GB" sz="1600" dirty="0">
                <a:solidFill>
                  <a:schemeClr val="accent3"/>
                </a:solidFill>
              </a:rPr>
              <a:t>High intensity studies</a:t>
            </a:r>
          </a:p>
          <a:p>
            <a:pPr lvl="1"/>
            <a:r>
              <a:rPr lang="en-GB" sz="1200" dirty="0"/>
              <a:t>Resonance crossing studies</a:t>
            </a:r>
          </a:p>
          <a:p>
            <a:pPr lvl="1"/>
            <a:r>
              <a:rPr lang="en-GB" sz="1200" dirty="0"/>
              <a:t>Non-linear dynamics</a:t>
            </a:r>
          </a:p>
          <a:p>
            <a:endParaRPr lang="en-GB" sz="1400" dirty="0"/>
          </a:p>
          <a:p>
            <a:pPr marL="0" indent="0">
              <a:buNone/>
            </a:pPr>
            <a:r>
              <a:rPr lang="en-GB" sz="1400" b="1" dirty="0">
                <a:solidFill>
                  <a:schemeClr val="accent3"/>
                </a:solidFill>
              </a:rPr>
              <a:t>PTC-</a:t>
            </a:r>
            <a:r>
              <a:rPr lang="en-GB" sz="1400" b="1" dirty="0" err="1">
                <a:solidFill>
                  <a:schemeClr val="accent3"/>
                </a:solidFill>
              </a:rPr>
              <a:t>PyORBIT</a:t>
            </a:r>
            <a:r>
              <a:rPr lang="en-GB" sz="1400" b="1" dirty="0">
                <a:solidFill>
                  <a:schemeClr val="accent3"/>
                </a:solidFill>
              </a:rPr>
              <a:t>  is one of our tools for high intensity RCS beam dynamics studies</a:t>
            </a:r>
          </a:p>
        </p:txBody>
      </p:sp>
      <p:sp>
        <p:nvSpPr>
          <p:cNvPr id="4" name="Footer Placeholder 3">
            <a:extLst>
              <a:ext uri="{FF2B5EF4-FFF2-40B4-BE49-F238E27FC236}">
                <a16:creationId xmlns:a16="http://schemas.microsoft.com/office/drawing/2014/main" id="{BA20BCEF-4DD1-EDE8-7237-EE2E61F697F9}"/>
              </a:ext>
            </a:extLst>
          </p:cNvPr>
          <p:cNvSpPr>
            <a:spLocks noGrp="1"/>
          </p:cNvSpPr>
          <p:nvPr>
            <p:ph type="ftr" sz="quarter" idx="3"/>
          </p:nvPr>
        </p:nvSpPr>
        <p:spPr/>
        <p:txBody>
          <a:bodyPr/>
          <a:lstStyle/>
          <a:p>
            <a:r>
              <a:rPr lang="en-GB"/>
              <a:t>7th ICFA BD Mini Workshop: Space Charge 2026: Benchmarking PTC-PyORBIT</a:t>
            </a:r>
            <a:endParaRPr lang="en-GB" dirty="0"/>
          </a:p>
        </p:txBody>
      </p:sp>
      <p:sp>
        <p:nvSpPr>
          <p:cNvPr id="5" name="Slide Number Placeholder 4">
            <a:extLst>
              <a:ext uri="{FF2B5EF4-FFF2-40B4-BE49-F238E27FC236}">
                <a16:creationId xmlns:a16="http://schemas.microsoft.com/office/drawing/2014/main" id="{53745470-066F-3503-785C-CE0A6279543F}"/>
              </a:ext>
            </a:extLst>
          </p:cNvPr>
          <p:cNvSpPr>
            <a:spLocks noGrp="1"/>
          </p:cNvSpPr>
          <p:nvPr>
            <p:ph type="sldNum" sz="quarter" idx="4"/>
          </p:nvPr>
        </p:nvSpPr>
        <p:spPr/>
        <p:txBody>
          <a:bodyPr/>
          <a:lstStyle/>
          <a:p>
            <a:fld id="{94601B8E-4C5D-4D9E-8821-9696CA0E0E3F}" type="slidenum">
              <a:rPr lang="en-GB" smtClean="0"/>
              <a:pPr/>
              <a:t>5</a:t>
            </a:fld>
            <a:endParaRPr lang="en-GB" dirty="0"/>
          </a:p>
        </p:txBody>
      </p:sp>
      <p:pic>
        <p:nvPicPr>
          <p:cNvPr id="11" name="Picture 4">
            <a:extLst>
              <a:ext uri="{FF2B5EF4-FFF2-40B4-BE49-F238E27FC236}">
                <a16:creationId xmlns:a16="http://schemas.microsoft.com/office/drawing/2014/main" id="{BF829204-4166-2CC3-C9FF-67CBB406FAF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7061" t="40618" r="47939" b="40334"/>
          <a:stretch/>
        </p:blipFill>
        <p:spPr bwMode="auto">
          <a:xfrm>
            <a:off x="7405588" y="2381546"/>
            <a:ext cx="2823196" cy="2016568"/>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5">
            <a:extLst>
              <a:ext uri="{FF2B5EF4-FFF2-40B4-BE49-F238E27FC236}">
                <a16:creationId xmlns:a16="http://schemas.microsoft.com/office/drawing/2014/main" id="{2DB12DB8-77FE-89B5-9098-143FBFC4F84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1326" r="48376"/>
          <a:stretch/>
        </p:blipFill>
        <p:spPr bwMode="auto">
          <a:xfrm>
            <a:off x="4433883" y="2343401"/>
            <a:ext cx="2905364" cy="212702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6C25431F-7F96-A217-F515-3006DBB27F42}"/>
              </a:ext>
            </a:extLst>
          </p:cNvPr>
          <p:cNvSpPr txBox="1"/>
          <p:nvPr/>
        </p:nvSpPr>
        <p:spPr>
          <a:xfrm>
            <a:off x="3429000" y="4398114"/>
            <a:ext cx="8424651" cy="338554"/>
          </a:xfrm>
          <a:prstGeom prst="rect">
            <a:avLst/>
          </a:prstGeom>
          <a:solidFill>
            <a:schemeClr val="bg1"/>
          </a:solidFill>
        </p:spPr>
        <p:txBody>
          <a:bodyPr wrap="square" rtlCol="0">
            <a:spAutoFit/>
          </a:bodyPr>
          <a:lstStyle/>
          <a:p>
            <a:pPr algn="ctr"/>
            <a:r>
              <a:rPr lang="en-GB" sz="1600" dirty="0"/>
              <a:t>Simulated (left) and measured (right) horizontal profiles for similar painting parameters</a:t>
            </a:r>
          </a:p>
        </p:txBody>
      </p:sp>
      <p:cxnSp>
        <p:nvCxnSpPr>
          <p:cNvPr id="9" name="Straight Arrow Connector 8">
            <a:extLst>
              <a:ext uri="{FF2B5EF4-FFF2-40B4-BE49-F238E27FC236}">
                <a16:creationId xmlns:a16="http://schemas.microsoft.com/office/drawing/2014/main" id="{D21A47A8-6A44-2623-7050-F574CAB1F9C8}"/>
              </a:ext>
            </a:extLst>
          </p:cNvPr>
          <p:cNvCxnSpPr>
            <a:cxnSpLocks/>
          </p:cNvCxnSpPr>
          <p:nvPr/>
        </p:nvCxnSpPr>
        <p:spPr>
          <a:xfrm>
            <a:off x="2941370" y="3360173"/>
            <a:ext cx="97526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A8515365-3DCF-C35C-A0E0-A184398082E6}"/>
              </a:ext>
            </a:extLst>
          </p:cNvPr>
          <p:cNvSpPr txBox="1"/>
          <p:nvPr/>
        </p:nvSpPr>
        <p:spPr>
          <a:xfrm>
            <a:off x="5368812" y="1975301"/>
            <a:ext cx="4073551" cy="307777"/>
          </a:xfrm>
          <a:prstGeom prst="rect">
            <a:avLst/>
          </a:prstGeom>
          <a:noFill/>
        </p:spPr>
        <p:txBody>
          <a:bodyPr wrap="none" rtlCol="0">
            <a:spAutoFit/>
          </a:bodyPr>
          <a:lstStyle/>
          <a:p>
            <a:r>
              <a:rPr lang="en-GB" sz="1400" b="1" dirty="0">
                <a:solidFill>
                  <a:schemeClr val="bg2">
                    <a:lumMod val="75000"/>
                  </a:schemeClr>
                </a:solidFill>
                <a:effectLst>
                  <a:glow rad="139700">
                    <a:schemeClr val="accent3">
                      <a:lumMod val="40000"/>
                      <a:lumOff val="60000"/>
                      <a:alpha val="40000"/>
                    </a:schemeClr>
                  </a:glow>
                </a:effectLst>
              </a:rPr>
              <a:t>Benchmark: Code vs Measurement behaviour</a:t>
            </a:r>
          </a:p>
        </p:txBody>
      </p:sp>
    </p:spTree>
    <p:extLst>
      <p:ext uri="{BB962C8B-B14F-4D97-AF65-F5344CB8AC3E}">
        <p14:creationId xmlns:p14="http://schemas.microsoft.com/office/powerpoint/2010/main" val="5971239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249AC-1CD5-A4F0-B3C1-279B827758B8}"/>
              </a:ext>
            </a:extLst>
          </p:cNvPr>
          <p:cNvSpPr>
            <a:spLocks noGrp="1"/>
          </p:cNvSpPr>
          <p:nvPr>
            <p:ph type="title"/>
          </p:nvPr>
        </p:nvSpPr>
        <p:spPr/>
        <p:txBody>
          <a:bodyPr/>
          <a:lstStyle/>
          <a:p>
            <a:r>
              <a:rPr lang="en-GB" dirty="0"/>
              <a:t>2025: Python 2.7 obsolescence</a:t>
            </a:r>
          </a:p>
        </p:txBody>
      </p:sp>
      <p:sp>
        <p:nvSpPr>
          <p:cNvPr id="3" name="Content Placeholder 2">
            <a:extLst>
              <a:ext uri="{FF2B5EF4-FFF2-40B4-BE49-F238E27FC236}">
                <a16:creationId xmlns:a16="http://schemas.microsoft.com/office/drawing/2014/main" id="{AB592388-5726-110E-6AE4-2FE1A44BAD02}"/>
              </a:ext>
            </a:extLst>
          </p:cNvPr>
          <p:cNvSpPr>
            <a:spLocks noGrp="1"/>
          </p:cNvSpPr>
          <p:nvPr>
            <p:ph idx="1"/>
          </p:nvPr>
        </p:nvSpPr>
        <p:spPr/>
        <p:txBody>
          <a:bodyPr/>
          <a:lstStyle/>
          <a:p>
            <a:r>
              <a:rPr lang="en-GB" dirty="0">
                <a:solidFill>
                  <a:schemeClr val="accent3"/>
                </a:solidFill>
              </a:rPr>
              <a:t>Can no longer run legacy PTC-</a:t>
            </a:r>
            <a:r>
              <a:rPr lang="en-GB" dirty="0" err="1">
                <a:solidFill>
                  <a:schemeClr val="accent3"/>
                </a:solidFill>
              </a:rPr>
              <a:t>PyORBIT</a:t>
            </a:r>
            <a:r>
              <a:rPr lang="en-GB" dirty="0">
                <a:solidFill>
                  <a:schemeClr val="accent3"/>
                </a:solidFill>
              </a:rPr>
              <a:t> on newer systems (required for ‘security’)</a:t>
            </a:r>
          </a:p>
        </p:txBody>
      </p:sp>
      <p:sp>
        <p:nvSpPr>
          <p:cNvPr id="4" name="Footer Placeholder 3">
            <a:extLst>
              <a:ext uri="{FF2B5EF4-FFF2-40B4-BE49-F238E27FC236}">
                <a16:creationId xmlns:a16="http://schemas.microsoft.com/office/drawing/2014/main" id="{476AF53E-6CCC-A94B-EB09-C5B5B34E9190}"/>
              </a:ext>
            </a:extLst>
          </p:cNvPr>
          <p:cNvSpPr>
            <a:spLocks noGrp="1"/>
          </p:cNvSpPr>
          <p:nvPr>
            <p:ph type="ftr" sz="quarter" idx="3"/>
          </p:nvPr>
        </p:nvSpPr>
        <p:spPr/>
        <p:txBody>
          <a:bodyPr/>
          <a:lstStyle/>
          <a:p>
            <a:r>
              <a:rPr lang="en-GB"/>
              <a:t>7th ICFA BD Mini Workshop: Space Charge 2026: Benchmarking PTC-PyORBIT</a:t>
            </a:r>
            <a:endParaRPr lang="en-GB" dirty="0"/>
          </a:p>
        </p:txBody>
      </p:sp>
      <p:sp>
        <p:nvSpPr>
          <p:cNvPr id="5" name="Slide Number Placeholder 4">
            <a:extLst>
              <a:ext uri="{FF2B5EF4-FFF2-40B4-BE49-F238E27FC236}">
                <a16:creationId xmlns:a16="http://schemas.microsoft.com/office/drawing/2014/main" id="{E2A644E7-7C8B-22E2-893F-67EF768F3114}"/>
              </a:ext>
            </a:extLst>
          </p:cNvPr>
          <p:cNvSpPr>
            <a:spLocks noGrp="1"/>
          </p:cNvSpPr>
          <p:nvPr>
            <p:ph type="sldNum" sz="quarter" idx="4"/>
          </p:nvPr>
        </p:nvSpPr>
        <p:spPr/>
        <p:txBody>
          <a:bodyPr/>
          <a:lstStyle/>
          <a:p>
            <a:fld id="{94601B8E-4C5D-4D9E-8821-9696CA0E0E3F}" type="slidenum">
              <a:rPr lang="en-GB" smtClean="0"/>
              <a:pPr/>
              <a:t>6</a:t>
            </a:fld>
            <a:endParaRPr lang="en-GB" dirty="0"/>
          </a:p>
        </p:txBody>
      </p:sp>
      <p:pic>
        <p:nvPicPr>
          <p:cNvPr id="7" name="Picture 6">
            <a:extLst>
              <a:ext uri="{FF2B5EF4-FFF2-40B4-BE49-F238E27FC236}">
                <a16:creationId xmlns:a16="http://schemas.microsoft.com/office/drawing/2014/main" id="{925FB2C0-5E73-DFE9-5562-7EA656F9C66F}"/>
              </a:ext>
            </a:extLst>
          </p:cNvPr>
          <p:cNvPicPr>
            <a:picLocks noChangeAspect="1"/>
          </p:cNvPicPr>
          <p:nvPr/>
        </p:nvPicPr>
        <p:blipFill>
          <a:blip r:embed="rId2"/>
          <a:srcRect l="28475"/>
          <a:stretch>
            <a:fillRect/>
          </a:stretch>
        </p:blipFill>
        <p:spPr>
          <a:xfrm>
            <a:off x="1872800" y="2655658"/>
            <a:ext cx="4223200" cy="3107640"/>
          </a:xfrm>
          <a:prstGeom prst="rect">
            <a:avLst/>
          </a:prstGeom>
        </p:spPr>
      </p:pic>
      <p:pic>
        <p:nvPicPr>
          <p:cNvPr id="11" name="Picture 10" descr="History of Python: Introduction, Features, Applications">
            <a:extLst>
              <a:ext uri="{FF2B5EF4-FFF2-40B4-BE49-F238E27FC236}">
                <a16:creationId xmlns:a16="http://schemas.microsoft.com/office/drawing/2014/main" id="{B55EC162-7425-16FC-A20B-DB9FAB6D2DFD}"/>
              </a:ext>
            </a:extLst>
          </p:cNvPr>
          <p:cNvPicPr>
            <a:picLocks noChangeAspect="1"/>
          </p:cNvPicPr>
          <p:nvPr/>
        </p:nvPicPr>
        <p:blipFill>
          <a:blip r:embed="rId3"/>
          <a:stretch>
            <a:fillRect/>
          </a:stretch>
        </p:blipFill>
        <p:spPr>
          <a:xfrm>
            <a:off x="3199135" y="3480594"/>
            <a:ext cx="1156156" cy="1147917"/>
          </a:xfrm>
          <a:prstGeom prst="rect">
            <a:avLst/>
          </a:prstGeom>
        </p:spPr>
      </p:pic>
    </p:spTree>
    <p:extLst>
      <p:ext uri="{BB962C8B-B14F-4D97-AF65-F5344CB8AC3E}">
        <p14:creationId xmlns:p14="http://schemas.microsoft.com/office/powerpoint/2010/main" val="35108778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5BF1BD-007F-93D9-1980-B3D9FF44DBF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E8C8BFF-2EB6-00EE-4129-D10AA57BB267}"/>
              </a:ext>
            </a:extLst>
          </p:cNvPr>
          <p:cNvSpPr>
            <a:spLocks noGrp="1"/>
          </p:cNvSpPr>
          <p:nvPr>
            <p:ph type="title"/>
          </p:nvPr>
        </p:nvSpPr>
        <p:spPr/>
        <p:txBody>
          <a:bodyPr/>
          <a:lstStyle/>
          <a:p>
            <a:r>
              <a:rPr lang="en-GB" dirty="0"/>
              <a:t>2025: Python 2.7 obsolescence</a:t>
            </a:r>
          </a:p>
        </p:txBody>
      </p:sp>
      <p:sp>
        <p:nvSpPr>
          <p:cNvPr id="3" name="Content Placeholder 2">
            <a:extLst>
              <a:ext uri="{FF2B5EF4-FFF2-40B4-BE49-F238E27FC236}">
                <a16:creationId xmlns:a16="http://schemas.microsoft.com/office/drawing/2014/main" id="{B36A0925-D9F7-080A-9E8F-0222FA3FA93D}"/>
              </a:ext>
            </a:extLst>
          </p:cNvPr>
          <p:cNvSpPr>
            <a:spLocks noGrp="1"/>
          </p:cNvSpPr>
          <p:nvPr>
            <p:ph idx="1"/>
          </p:nvPr>
        </p:nvSpPr>
        <p:spPr/>
        <p:txBody>
          <a:bodyPr/>
          <a:lstStyle/>
          <a:p>
            <a:r>
              <a:rPr lang="en-GB" dirty="0">
                <a:solidFill>
                  <a:schemeClr val="accent3"/>
                </a:solidFill>
              </a:rPr>
              <a:t>Can no longer run legacy PTC-</a:t>
            </a:r>
            <a:r>
              <a:rPr lang="en-GB" dirty="0" err="1">
                <a:solidFill>
                  <a:schemeClr val="accent3"/>
                </a:solidFill>
              </a:rPr>
              <a:t>PyORBIT</a:t>
            </a:r>
            <a:r>
              <a:rPr lang="en-GB" dirty="0">
                <a:solidFill>
                  <a:schemeClr val="accent3"/>
                </a:solidFill>
              </a:rPr>
              <a:t> on newer systems (required for ‘security’)</a:t>
            </a:r>
          </a:p>
          <a:p>
            <a:r>
              <a:rPr lang="en-GB" dirty="0">
                <a:solidFill>
                  <a:schemeClr val="accent3"/>
                </a:solidFill>
              </a:rPr>
              <a:t>Need to fit PTC (Fortran90 wrapped in C++ wrapped in python) into PyORBIT3</a:t>
            </a:r>
          </a:p>
        </p:txBody>
      </p:sp>
      <p:sp>
        <p:nvSpPr>
          <p:cNvPr id="4" name="Footer Placeholder 3">
            <a:extLst>
              <a:ext uri="{FF2B5EF4-FFF2-40B4-BE49-F238E27FC236}">
                <a16:creationId xmlns:a16="http://schemas.microsoft.com/office/drawing/2014/main" id="{5B34DF0D-8532-A62D-F5F6-9C10676AF4DE}"/>
              </a:ext>
            </a:extLst>
          </p:cNvPr>
          <p:cNvSpPr>
            <a:spLocks noGrp="1"/>
          </p:cNvSpPr>
          <p:nvPr>
            <p:ph type="ftr" sz="quarter" idx="3"/>
          </p:nvPr>
        </p:nvSpPr>
        <p:spPr/>
        <p:txBody>
          <a:bodyPr/>
          <a:lstStyle/>
          <a:p>
            <a:r>
              <a:rPr lang="en-GB"/>
              <a:t>7th ICFA BD Mini Workshop: Space Charge 2026: Benchmarking PTC-PyORBIT</a:t>
            </a:r>
            <a:endParaRPr lang="en-GB" dirty="0"/>
          </a:p>
        </p:txBody>
      </p:sp>
      <p:sp>
        <p:nvSpPr>
          <p:cNvPr id="5" name="Slide Number Placeholder 4">
            <a:extLst>
              <a:ext uri="{FF2B5EF4-FFF2-40B4-BE49-F238E27FC236}">
                <a16:creationId xmlns:a16="http://schemas.microsoft.com/office/drawing/2014/main" id="{5EF34037-A637-967C-4498-556AECDB58CA}"/>
              </a:ext>
            </a:extLst>
          </p:cNvPr>
          <p:cNvSpPr>
            <a:spLocks noGrp="1"/>
          </p:cNvSpPr>
          <p:nvPr>
            <p:ph type="sldNum" sz="quarter" idx="4"/>
          </p:nvPr>
        </p:nvSpPr>
        <p:spPr/>
        <p:txBody>
          <a:bodyPr/>
          <a:lstStyle/>
          <a:p>
            <a:fld id="{94601B8E-4C5D-4D9E-8821-9696CA0E0E3F}" type="slidenum">
              <a:rPr lang="en-GB" smtClean="0"/>
              <a:pPr/>
              <a:t>7</a:t>
            </a:fld>
            <a:endParaRPr lang="en-GB" dirty="0"/>
          </a:p>
        </p:txBody>
      </p:sp>
      <p:pic>
        <p:nvPicPr>
          <p:cNvPr id="7" name="Picture 6">
            <a:extLst>
              <a:ext uri="{FF2B5EF4-FFF2-40B4-BE49-F238E27FC236}">
                <a16:creationId xmlns:a16="http://schemas.microsoft.com/office/drawing/2014/main" id="{F164A89D-87B1-29EB-9C5D-C5994D7D7D6E}"/>
              </a:ext>
            </a:extLst>
          </p:cNvPr>
          <p:cNvPicPr>
            <a:picLocks noChangeAspect="1"/>
          </p:cNvPicPr>
          <p:nvPr/>
        </p:nvPicPr>
        <p:blipFill>
          <a:blip r:embed="rId2"/>
          <a:srcRect l="28475"/>
          <a:stretch>
            <a:fillRect/>
          </a:stretch>
        </p:blipFill>
        <p:spPr>
          <a:xfrm>
            <a:off x="1872800" y="2655658"/>
            <a:ext cx="4223200" cy="3107640"/>
          </a:xfrm>
          <a:prstGeom prst="rect">
            <a:avLst/>
          </a:prstGeom>
        </p:spPr>
      </p:pic>
      <p:pic>
        <p:nvPicPr>
          <p:cNvPr id="8" name="Picture 7">
            <a:extLst>
              <a:ext uri="{FF2B5EF4-FFF2-40B4-BE49-F238E27FC236}">
                <a16:creationId xmlns:a16="http://schemas.microsoft.com/office/drawing/2014/main" id="{0A77B09C-1EB3-1174-1303-3AE1C5A1BBB1}"/>
              </a:ext>
            </a:extLst>
          </p:cNvPr>
          <p:cNvPicPr>
            <a:picLocks noChangeAspect="1"/>
          </p:cNvPicPr>
          <p:nvPr/>
        </p:nvPicPr>
        <p:blipFill>
          <a:blip r:embed="rId3"/>
          <a:stretch>
            <a:fillRect/>
          </a:stretch>
        </p:blipFill>
        <p:spPr>
          <a:xfrm>
            <a:off x="6705601" y="2655658"/>
            <a:ext cx="3107640" cy="3107640"/>
          </a:xfrm>
          <a:prstGeom prst="rect">
            <a:avLst/>
          </a:prstGeom>
        </p:spPr>
      </p:pic>
      <p:pic>
        <p:nvPicPr>
          <p:cNvPr id="9" name="Picture 8" descr="History of Python: Introduction, Features, Applications">
            <a:extLst>
              <a:ext uri="{FF2B5EF4-FFF2-40B4-BE49-F238E27FC236}">
                <a16:creationId xmlns:a16="http://schemas.microsoft.com/office/drawing/2014/main" id="{199DB67E-B1E5-B1B2-DADB-098AF6DF2E01}"/>
              </a:ext>
            </a:extLst>
          </p:cNvPr>
          <p:cNvPicPr>
            <a:picLocks noChangeAspect="1"/>
          </p:cNvPicPr>
          <p:nvPr/>
        </p:nvPicPr>
        <p:blipFill>
          <a:blip r:embed="rId4"/>
          <a:stretch>
            <a:fillRect/>
          </a:stretch>
        </p:blipFill>
        <p:spPr>
          <a:xfrm>
            <a:off x="3199135" y="3480594"/>
            <a:ext cx="1156156" cy="1147917"/>
          </a:xfrm>
          <a:prstGeom prst="rect">
            <a:avLst/>
          </a:prstGeom>
        </p:spPr>
      </p:pic>
    </p:spTree>
    <p:extLst>
      <p:ext uri="{BB962C8B-B14F-4D97-AF65-F5344CB8AC3E}">
        <p14:creationId xmlns:p14="http://schemas.microsoft.com/office/powerpoint/2010/main" val="20886400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C639C7-8E6D-BFA5-791B-DB2817E237B8}"/>
              </a:ext>
            </a:extLst>
          </p:cNvPr>
          <p:cNvSpPr>
            <a:spLocks noGrp="1"/>
          </p:cNvSpPr>
          <p:nvPr>
            <p:ph type="title"/>
          </p:nvPr>
        </p:nvSpPr>
        <p:spPr>
          <a:xfrm>
            <a:off x="4248391" y="278834"/>
            <a:ext cx="3552946" cy="574675"/>
          </a:xfrm>
        </p:spPr>
        <p:txBody>
          <a:bodyPr/>
          <a:lstStyle/>
          <a:p>
            <a:r>
              <a:rPr lang="en-GB" dirty="0"/>
              <a:t>LLMs and </a:t>
            </a:r>
            <a:r>
              <a:rPr lang="en-GB" dirty="0">
                <a:solidFill>
                  <a:schemeClr val="tx2">
                    <a:lumMod val="75000"/>
                  </a:schemeClr>
                </a:solidFill>
              </a:rPr>
              <a:t>Agentic AI</a:t>
            </a:r>
          </a:p>
        </p:txBody>
      </p:sp>
      <p:sp>
        <p:nvSpPr>
          <p:cNvPr id="3" name="Content Placeholder 2">
            <a:extLst>
              <a:ext uri="{FF2B5EF4-FFF2-40B4-BE49-F238E27FC236}">
                <a16:creationId xmlns:a16="http://schemas.microsoft.com/office/drawing/2014/main" id="{45919B60-8E5D-9524-2CA3-9CCF8B445758}"/>
              </a:ext>
            </a:extLst>
          </p:cNvPr>
          <p:cNvSpPr>
            <a:spLocks noGrp="1"/>
          </p:cNvSpPr>
          <p:nvPr>
            <p:ph idx="1"/>
          </p:nvPr>
        </p:nvSpPr>
        <p:spPr>
          <a:xfrm>
            <a:off x="168965" y="1390981"/>
            <a:ext cx="2004565" cy="4351338"/>
          </a:xfrm>
        </p:spPr>
        <p:txBody>
          <a:bodyPr>
            <a:normAutofit/>
          </a:bodyPr>
          <a:lstStyle/>
          <a:p>
            <a:pPr marL="0" indent="0" algn="r">
              <a:buNone/>
            </a:pPr>
            <a:r>
              <a:rPr lang="en-GB" sz="1600" dirty="0">
                <a:solidFill>
                  <a:schemeClr val="accent3"/>
                </a:solidFill>
              </a:rPr>
              <a:t>LLMs:</a:t>
            </a:r>
          </a:p>
          <a:p>
            <a:pPr algn="r"/>
            <a:r>
              <a:rPr lang="en-GB" sz="1600" dirty="0">
                <a:solidFill>
                  <a:schemeClr val="accent3"/>
                </a:solidFill>
              </a:rPr>
              <a:t>ChatGPT</a:t>
            </a:r>
          </a:p>
          <a:p>
            <a:pPr algn="r"/>
            <a:r>
              <a:rPr lang="en-GB" sz="1600" dirty="0">
                <a:solidFill>
                  <a:schemeClr val="accent3"/>
                </a:solidFill>
              </a:rPr>
              <a:t>Gemini</a:t>
            </a:r>
          </a:p>
          <a:p>
            <a:pPr algn="r"/>
            <a:r>
              <a:rPr lang="en-GB" sz="1600" dirty="0">
                <a:solidFill>
                  <a:schemeClr val="accent3"/>
                </a:solidFill>
              </a:rPr>
              <a:t>Meta AI / Muse</a:t>
            </a:r>
          </a:p>
          <a:p>
            <a:pPr algn="r"/>
            <a:r>
              <a:rPr lang="en-GB" sz="1600" dirty="0">
                <a:solidFill>
                  <a:schemeClr val="accent3"/>
                </a:solidFill>
              </a:rPr>
              <a:t>Copilot</a:t>
            </a:r>
          </a:p>
          <a:p>
            <a:pPr algn="r"/>
            <a:r>
              <a:rPr lang="en-GB" sz="1600" dirty="0">
                <a:solidFill>
                  <a:schemeClr val="accent3"/>
                </a:solidFill>
              </a:rPr>
              <a:t>Claude</a:t>
            </a:r>
          </a:p>
          <a:p>
            <a:pPr algn="r"/>
            <a:r>
              <a:rPr lang="en-GB" sz="1600" dirty="0">
                <a:solidFill>
                  <a:schemeClr val="accent3"/>
                </a:solidFill>
              </a:rPr>
              <a:t>Grok</a:t>
            </a:r>
          </a:p>
          <a:p>
            <a:pPr algn="r"/>
            <a:r>
              <a:rPr lang="en-GB" sz="1600" dirty="0" err="1">
                <a:solidFill>
                  <a:schemeClr val="accent3"/>
                </a:solidFill>
              </a:rPr>
              <a:t>Deepseek</a:t>
            </a:r>
            <a:endParaRPr lang="en-GB" sz="1600" dirty="0">
              <a:solidFill>
                <a:schemeClr val="accent3"/>
              </a:solidFill>
            </a:endParaRPr>
          </a:p>
          <a:p>
            <a:pPr algn="r"/>
            <a:r>
              <a:rPr lang="en-GB" sz="1600" dirty="0">
                <a:solidFill>
                  <a:schemeClr val="accent3"/>
                </a:solidFill>
              </a:rPr>
              <a:t>Qwen / </a:t>
            </a:r>
            <a:r>
              <a:rPr lang="en-GB" sz="1600" dirty="0" err="1">
                <a:solidFill>
                  <a:schemeClr val="accent3"/>
                </a:solidFill>
              </a:rPr>
              <a:t>Qianwen</a:t>
            </a:r>
            <a:endParaRPr lang="en-GB" sz="1600" dirty="0">
              <a:solidFill>
                <a:schemeClr val="accent3"/>
              </a:solidFill>
            </a:endParaRPr>
          </a:p>
          <a:p>
            <a:pPr algn="r"/>
            <a:r>
              <a:rPr lang="en-GB" sz="1600" dirty="0" err="1">
                <a:solidFill>
                  <a:schemeClr val="accent3"/>
                </a:solidFill>
              </a:rPr>
              <a:t>Doubao</a:t>
            </a:r>
            <a:endParaRPr lang="en-GB" sz="1600" dirty="0">
              <a:solidFill>
                <a:schemeClr val="accent3"/>
              </a:solidFill>
            </a:endParaRPr>
          </a:p>
          <a:p>
            <a:pPr algn="r"/>
            <a:r>
              <a:rPr lang="en-GB" sz="1600" dirty="0">
                <a:solidFill>
                  <a:schemeClr val="accent3"/>
                </a:solidFill>
              </a:rPr>
              <a:t>Le Chat</a:t>
            </a:r>
          </a:p>
          <a:p>
            <a:pPr algn="r"/>
            <a:r>
              <a:rPr lang="en-GB" sz="1600" dirty="0">
                <a:solidFill>
                  <a:schemeClr val="accent3"/>
                </a:solidFill>
              </a:rPr>
              <a:t>Kimi</a:t>
            </a:r>
          </a:p>
        </p:txBody>
      </p:sp>
      <p:sp>
        <p:nvSpPr>
          <p:cNvPr id="4" name="Footer Placeholder 3">
            <a:extLst>
              <a:ext uri="{FF2B5EF4-FFF2-40B4-BE49-F238E27FC236}">
                <a16:creationId xmlns:a16="http://schemas.microsoft.com/office/drawing/2014/main" id="{4C601AA1-0A5E-0A7B-1310-C6C7A6B1A9A2}"/>
              </a:ext>
            </a:extLst>
          </p:cNvPr>
          <p:cNvSpPr>
            <a:spLocks noGrp="1"/>
          </p:cNvSpPr>
          <p:nvPr>
            <p:ph type="ftr" sz="quarter" idx="3"/>
          </p:nvPr>
        </p:nvSpPr>
        <p:spPr/>
        <p:txBody>
          <a:bodyPr/>
          <a:lstStyle/>
          <a:p>
            <a:r>
              <a:rPr lang="en-GB"/>
              <a:t>7th ICFA BD Mini Workshop: Space Charge 2026: Benchmarking PTC-PyORBIT</a:t>
            </a:r>
            <a:endParaRPr lang="en-GB" dirty="0"/>
          </a:p>
        </p:txBody>
      </p:sp>
      <p:sp>
        <p:nvSpPr>
          <p:cNvPr id="5" name="Slide Number Placeholder 4">
            <a:extLst>
              <a:ext uri="{FF2B5EF4-FFF2-40B4-BE49-F238E27FC236}">
                <a16:creationId xmlns:a16="http://schemas.microsoft.com/office/drawing/2014/main" id="{77D6FD58-75D2-C84A-5328-FB5151D2E3D5}"/>
              </a:ext>
            </a:extLst>
          </p:cNvPr>
          <p:cNvSpPr>
            <a:spLocks noGrp="1"/>
          </p:cNvSpPr>
          <p:nvPr>
            <p:ph type="sldNum" sz="quarter" idx="4"/>
          </p:nvPr>
        </p:nvSpPr>
        <p:spPr>
          <a:xfrm>
            <a:off x="11631560" y="6374760"/>
            <a:ext cx="295035" cy="365125"/>
          </a:xfrm>
        </p:spPr>
        <p:txBody>
          <a:bodyPr/>
          <a:lstStyle/>
          <a:p>
            <a:fld id="{94601B8E-4C5D-4D9E-8821-9696CA0E0E3F}" type="slidenum">
              <a:rPr lang="en-GB" smtClean="0"/>
              <a:pPr/>
              <a:t>8</a:t>
            </a:fld>
            <a:endParaRPr lang="en-GB" dirty="0"/>
          </a:p>
        </p:txBody>
      </p:sp>
      <p:sp>
        <p:nvSpPr>
          <p:cNvPr id="6" name="Content Placeholder 2">
            <a:extLst>
              <a:ext uri="{FF2B5EF4-FFF2-40B4-BE49-F238E27FC236}">
                <a16:creationId xmlns:a16="http://schemas.microsoft.com/office/drawing/2014/main" id="{5C3CFB09-C01F-6B51-6068-AF0457BCABCF}"/>
              </a:ext>
            </a:extLst>
          </p:cNvPr>
          <p:cNvSpPr txBox="1">
            <a:spLocks/>
          </p:cNvSpPr>
          <p:nvPr/>
        </p:nvSpPr>
        <p:spPr>
          <a:xfrm>
            <a:off x="9127287" y="997892"/>
            <a:ext cx="2680400" cy="577295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accent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rgbClr val="676767"/>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rgbClr val="676767"/>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rgbClr val="676767"/>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rgbClr val="676767"/>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600" dirty="0">
                <a:solidFill>
                  <a:schemeClr val="tx2">
                    <a:lumMod val="75000"/>
                  </a:schemeClr>
                </a:solidFill>
              </a:rPr>
              <a:t>Agentic AI:</a:t>
            </a:r>
          </a:p>
          <a:p>
            <a:r>
              <a:rPr lang="en-GB" sz="1600" dirty="0">
                <a:solidFill>
                  <a:schemeClr val="tx2">
                    <a:lumMod val="75000"/>
                  </a:schemeClr>
                </a:solidFill>
              </a:rPr>
              <a:t>ChatGPT Work / Codex</a:t>
            </a:r>
          </a:p>
          <a:p>
            <a:r>
              <a:rPr lang="en-GB" sz="1600" dirty="0">
                <a:solidFill>
                  <a:schemeClr val="tx2">
                    <a:lumMod val="75000"/>
                  </a:schemeClr>
                </a:solidFill>
              </a:rPr>
              <a:t>Gemini Spark</a:t>
            </a:r>
          </a:p>
          <a:p>
            <a:r>
              <a:rPr lang="en-GB" sz="1600" dirty="0">
                <a:solidFill>
                  <a:schemeClr val="tx2">
                    <a:lumMod val="75000"/>
                  </a:schemeClr>
                </a:solidFill>
              </a:rPr>
              <a:t>Muse</a:t>
            </a:r>
          </a:p>
          <a:p>
            <a:r>
              <a:rPr lang="en-GB" sz="1600" dirty="0">
                <a:solidFill>
                  <a:schemeClr val="tx2">
                    <a:lumMod val="75000"/>
                  </a:schemeClr>
                </a:solidFill>
              </a:rPr>
              <a:t>Claude </a:t>
            </a:r>
            <a:r>
              <a:rPr lang="en-GB" sz="1600" dirty="0" err="1">
                <a:solidFill>
                  <a:schemeClr val="tx2">
                    <a:lumMod val="75000"/>
                  </a:schemeClr>
                </a:solidFill>
              </a:rPr>
              <a:t>Cowork</a:t>
            </a:r>
            <a:endParaRPr lang="en-GB" sz="1600" dirty="0">
              <a:solidFill>
                <a:schemeClr val="tx2">
                  <a:lumMod val="75000"/>
                </a:schemeClr>
              </a:solidFill>
            </a:endParaRPr>
          </a:p>
          <a:p>
            <a:r>
              <a:rPr lang="en-GB" sz="1600" dirty="0">
                <a:solidFill>
                  <a:schemeClr val="tx2">
                    <a:lumMod val="75000"/>
                  </a:schemeClr>
                </a:solidFill>
              </a:rPr>
              <a:t>Copilot + Agents</a:t>
            </a:r>
          </a:p>
          <a:p>
            <a:r>
              <a:rPr lang="en-GB" sz="1600" dirty="0">
                <a:solidFill>
                  <a:schemeClr val="tx2">
                    <a:lumMod val="75000"/>
                  </a:schemeClr>
                </a:solidFill>
              </a:rPr>
              <a:t>Manus</a:t>
            </a:r>
          </a:p>
          <a:p>
            <a:r>
              <a:rPr lang="en-GB" sz="1600" dirty="0" err="1">
                <a:solidFill>
                  <a:schemeClr val="tx2">
                    <a:lumMod val="75000"/>
                  </a:schemeClr>
                </a:solidFill>
              </a:rPr>
              <a:t>Genspark</a:t>
            </a:r>
            <a:r>
              <a:rPr lang="en-GB" sz="1600" dirty="0">
                <a:solidFill>
                  <a:schemeClr val="tx2">
                    <a:lumMod val="75000"/>
                  </a:schemeClr>
                </a:solidFill>
              </a:rPr>
              <a:t> Super Agent</a:t>
            </a:r>
          </a:p>
          <a:p>
            <a:r>
              <a:rPr lang="en-GB" sz="1600" dirty="0">
                <a:solidFill>
                  <a:schemeClr val="tx2">
                    <a:lumMod val="75000"/>
                  </a:schemeClr>
                </a:solidFill>
              </a:rPr>
              <a:t>Perplexity</a:t>
            </a:r>
          </a:p>
          <a:p>
            <a:r>
              <a:rPr lang="en-GB" sz="1600" dirty="0">
                <a:solidFill>
                  <a:schemeClr val="tx2">
                    <a:lumMod val="75000"/>
                  </a:schemeClr>
                </a:solidFill>
              </a:rPr>
              <a:t>GitHub Copilot coding agents</a:t>
            </a:r>
          </a:p>
          <a:p>
            <a:r>
              <a:rPr lang="en-GB" sz="1600" dirty="0">
                <a:solidFill>
                  <a:schemeClr val="tx2">
                    <a:lumMod val="75000"/>
                  </a:schemeClr>
                </a:solidFill>
              </a:rPr>
              <a:t>Cursor</a:t>
            </a:r>
          </a:p>
          <a:p>
            <a:r>
              <a:rPr lang="en-GB" sz="1600" dirty="0">
                <a:solidFill>
                  <a:schemeClr val="tx2">
                    <a:lumMod val="75000"/>
                  </a:schemeClr>
                </a:solidFill>
              </a:rPr>
              <a:t>Devin / Cognition</a:t>
            </a:r>
          </a:p>
          <a:p>
            <a:r>
              <a:rPr lang="en-GB" sz="1600" dirty="0">
                <a:solidFill>
                  <a:schemeClr val="tx2">
                    <a:lumMod val="75000"/>
                  </a:schemeClr>
                </a:solidFill>
              </a:rPr>
              <a:t>Z.ai / GLM</a:t>
            </a:r>
          </a:p>
          <a:p>
            <a:r>
              <a:rPr lang="en-GB" sz="1600" dirty="0">
                <a:solidFill>
                  <a:schemeClr val="tx2">
                    <a:lumMod val="75000"/>
                  </a:schemeClr>
                </a:solidFill>
              </a:rPr>
              <a:t>Google Antigravity</a:t>
            </a:r>
          </a:p>
        </p:txBody>
      </p:sp>
      <p:graphicFrame>
        <p:nvGraphicFramePr>
          <p:cNvPr id="7" name="Table 6">
            <a:extLst>
              <a:ext uri="{FF2B5EF4-FFF2-40B4-BE49-F238E27FC236}">
                <a16:creationId xmlns:a16="http://schemas.microsoft.com/office/drawing/2014/main" id="{8312767C-5A2B-381C-8CE3-9542F18A5DB6}"/>
              </a:ext>
            </a:extLst>
          </p:cNvPr>
          <p:cNvGraphicFramePr>
            <a:graphicFrameLocks noGrp="1"/>
          </p:cNvGraphicFramePr>
          <p:nvPr>
            <p:extLst>
              <p:ext uri="{D42A27DB-BD31-4B8C-83A1-F6EECF244321}">
                <p14:modId xmlns:p14="http://schemas.microsoft.com/office/powerpoint/2010/main" val="3806968282"/>
              </p:ext>
            </p:extLst>
          </p:nvPr>
        </p:nvGraphicFramePr>
        <p:xfrm>
          <a:off x="2173530" y="849953"/>
          <a:ext cx="6953757" cy="5560679"/>
        </p:xfrm>
        <a:graphic>
          <a:graphicData uri="http://schemas.openxmlformats.org/drawingml/2006/table">
            <a:tbl>
              <a:tblPr firstRow="1" bandRow="1">
                <a:tableStyleId>{F5AB1C69-6EDB-4FF4-983F-18BD219EF322}</a:tableStyleId>
              </a:tblPr>
              <a:tblGrid>
                <a:gridCol w="1136200">
                  <a:extLst>
                    <a:ext uri="{9D8B030D-6E8A-4147-A177-3AD203B41FA5}">
                      <a16:colId xmlns:a16="http://schemas.microsoft.com/office/drawing/2014/main" val="381850481"/>
                    </a:ext>
                  </a:extLst>
                </a:gridCol>
                <a:gridCol w="2343818">
                  <a:extLst>
                    <a:ext uri="{9D8B030D-6E8A-4147-A177-3AD203B41FA5}">
                      <a16:colId xmlns:a16="http://schemas.microsoft.com/office/drawing/2014/main" val="12927427"/>
                    </a:ext>
                  </a:extLst>
                </a:gridCol>
                <a:gridCol w="3473739">
                  <a:extLst>
                    <a:ext uri="{9D8B030D-6E8A-4147-A177-3AD203B41FA5}">
                      <a16:colId xmlns:a16="http://schemas.microsoft.com/office/drawing/2014/main" val="3817637311"/>
                    </a:ext>
                  </a:extLst>
                </a:gridCol>
              </a:tblGrid>
              <a:tr h="550584">
                <a:tc>
                  <a:txBody>
                    <a:bodyPr/>
                    <a:lstStyle/>
                    <a:p>
                      <a:endParaRPr lang="en-GB" sz="1400" dirty="0"/>
                    </a:p>
                  </a:txBody>
                  <a:tcPr/>
                </a:tc>
                <a:tc>
                  <a:txBody>
                    <a:bodyPr/>
                    <a:lstStyle/>
                    <a:p>
                      <a:r>
                        <a:rPr lang="en-GB" sz="1400" dirty="0"/>
                        <a:t>Large Language Model (LLM)</a:t>
                      </a:r>
                    </a:p>
                  </a:txBody>
                  <a:tcPr/>
                </a:tc>
                <a:tc>
                  <a:txBody>
                    <a:bodyPr/>
                    <a:lstStyle/>
                    <a:p>
                      <a:r>
                        <a:rPr lang="en-GB" sz="1400" dirty="0"/>
                        <a:t>Agentic AI</a:t>
                      </a:r>
                    </a:p>
                  </a:txBody>
                  <a:tcPr/>
                </a:tc>
                <a:extLst>
                  <a:ext uri="{0D108BD9-81ED-4DB2-BD59-A6C34878D82A}">
                    <a16:rowId xmlns:a16="http://schemas.microsoft.com/office/drawing/2014/main" val="3253758771"/>
                  </a:ext>
                </a:extLst>
              </a:tr>
              <a:tr h="856727">
                <a:tc>
                  <a:txBody>
                    <a:bodyPr/>
                    <a:lstStyle/>
                    <a:p>
                      <a:r>
                        <a:rPr lang="en-GB" sz="1400" dirty="0"/>
                        <a:t>What is it?</a:t>
                      </a:r>
                    </a:p>
                  </a:txBody>
                  <a:tcPr/>
                </a:tc>
                <a:tc>
                  <a:txBody>
                    <a:bodyPr/>
                    <a:lstStyle/>
                    <a:p>
                      <a:r>
                        <a:rPr lang="en-GB" sz="1400" dirty="0"/>
                        <a:t>Model trained on text/code to understand context and </a:t>
                      </a:r>
                      <a:r>
                        <a:rPr lang="en-GB" sz="1400" b="1" dirty="0"/>
                        <a:t>generate</a:t>
                      </a:r>
                      <a:r>
                        <a:rPr lang="en-GB" sz="1400" dirty="0"/>
                        <a:t> useful </a:t>
                      </a:r>
                      <a:r>
                        <a:rPr lang="en-GB" sz="1400" b="1" dirty="0"/>
                        <a:t>response</a:t>
                      </a:r>
                    </a:p>
                  </a:txBody>
                  <a:tcPr/>
                </a:tc>
                <a:tc>
                  <a:txBody>
                    <a:bodyPr/>
                    <a:lstStyle/>
                    <a:p>
                      <a:r>
                        <a:rPr lang="en-GB" sz="1400" dirty="0"/>
                        <a:t>System using LLM for reasoning and planning to </a:t>
                      </a:r>
                      <a:r>
                        <a:rPr lang="en-GB" sz="1400" b="1" dirty="0"/>
                        <a:t>take actions towards a goal</a:t>
                      </a:r>
                    </a:p>
                  </a:txBody>
                  <a:tcPr/>
                </a:tc>
                <a:extLst>
                  <a:ext uri="{0D108BD9-81ED-4DB2-BD59-A6C34878D82A}">
                    <a16:rowId xmlns:a16="http://schemas.microsoft.com/office/drawing/2014/main" val="3856578537"/>
                  </a:ext>
                </a:extLst>
              </a:tr>
              <a:tr h="584259">
                <a:tc>
                  <a:txBody>
                    <a:bodyPr/>
                    <a:lstStyle/>
                    <a:p>
                      <a:r>
                        <a:rPr lang="en-GB" sz="1400" dirty="0"/>
                        <a:t>Typical interaction</a:t>
                      </a:r>
                    </a:p>
                  </a:txBody>
                  <a:tcPr/>
                </a:tc>
                <a:tc>
                  <a:txBody>
                    <a:bodyPr/>
                    <a:lstStyle/>
                    <a:p>
                      <a:r>
                        <a:rPr lang="en-GB" sz="1400" b="1" dirty="0"/>
                        <a:t>Prompt -&gt; Response</a:t>
                      </a:r>
                    </a:p>
                  </a:txBody>
                  <a:tcPr/>
                </a:tc>
                <a:tc>
                  <a:txBody>
                    <a:bodyPr/>
                    <a:lstStyle/>
                    <a:p>
                      <a:r>
                        <a:rPr lang="en-GB" sz="1400" b="1" dirty="0"/>
                        <a:t>Goal -&gt; Plan -&gt; Act -&gt; Inspect -&gt; Adapt -&gt; Repeat</a:t>
                      </a:r>
                    </a:p>
                  </a:txBody>
                  <a:tcPr/>
                </a:tc>
                <a:extLst>
                  <a:ext uri="{0D108BD9-81ED-4DB2-BD59-A6C34878D82A}">
                    <a16:rowId xmlns:a16="http://schemas.microsoft.com/office/drawing/2014/main" val="1223648500"/>
                  </a:ext>
                </a:extLst>
              </a:tr>
              <a:tr h="570271">
                <a:tc>
                  <a:txBody>
                    <a:bodyPr/>
                    <a:lstStyle/>
                    <a:p>
                      <a:r>
                        <a:rPr lang="en-GB" sz="1400" dirty="0"/>
                        <a:t>Can it use tools?</a:t>
                      </a:r>
                    </a:p>
                  </a:txBody>
                  <a:tcPr/>
                </a:tc>
                <a:tc>
                  <a:txBody>
                    <a:bodyPr/>
                    <a:lstStyle/>
                    <a:p>
                      <a:r>
                        <a:rPr lang="en-GB" sz="1400" dirty="0"/>
                        <a:t>Not inherently</a:t>
                      </a:r>
                    </a:p>
                  </a:txBody>
                  <a:tcPr/>
                </a:tc>
                <a:tc>
                  <a:txBody>
                    <a:bodyPr/>
                    <a:lstStyle/>
                    <a:p>
                      <a:r>
                        <a:rPr lang="en-GB" sz="1400" dirty="0"/>
                        <a:t>Usually: </a:t>
                      </a:r>
                      <a:r>
                        <a:rPr lang="en-GB" sz="1400" b="1" dirty="0"/>
                        <a:t>code execution, files, web, APIs, databases, other models/agents</a:t>
                      </a:r>
                    </a:p>
                  </a:txBody>
                  <a:tcPr/>
                </a:tc>
                <a:extLst>
                  <a:ext uri="{0D108BD9-81ED-4DB2-BD59-A6C34878D82A}">
                    <a16:rowId xmlns:a16="http://schemas.microsoft.com/office/drawing/2014/main" val="831484848"/>
                  </a:ext>
                </a:extLst>
              </a:tr>
              <a:tr h="560438">
                <a:tc>
                  <a:txBody>
                    <a:bodyPr/>
                    <a:lstStyle/>
                    <a:p>
                      <a:r>
                        <a:rPr lang="en-GB" sz="1400" dirty="0"/>
                        <a:t>State / workflow</a:t>
                      </a:r>
                    </a:p>
                  </a:txBody>
                  <a:tcPr/>
                </a:tc>
                <a:tc>
                  <a:txBody>
                    <a:bodyPr/>
                    <a:lstStyle/>
                    <a:p>
                      <a:r>
                        <a:rPr lang="en-GB" sz="1400" dirty="0"/>
                        <a:t>Primarily responds to current context</a:t>
                      </a:r>
                    </a:p>
                  </a:txBody>
                  <a:tcPr/>
                </a:tc>
                <a:tc>
                  <a:txBody>
                    <a:bodyPr/>
                    <a:lstStyle/>
                    <a:p>
                      <a:r>
                        <a:rPr lang="en-GB" sz="1400" dirty="0"/>
                        <a:t>Can </a:t>
                      </a:r>
                      <a:r>
                        <a:rPr lang="en-GB" sz="1400" b="1" dirty="0"/>
                        <a:t>maintain task state </a:t>
                      </a:r>
                      <a:r>
                        <a:rPr lang="en-GB" sz="1400" dirty="0"/>
                        <a:t>and </a:t>
                      </a:r>
                      <a:r>
                        <a:rPr lang="en-GB" sz="1400" b="1" dirty="0"/>
                        <a:t>execute multi-step workflows</a:t>
                      </a:r>
                    </a:p>
                  </a:txBody>
                  <a:tcPr/>
                </a:tc>
                <a:extLst>
                  <a:ext uri="{0D108BD9-81ED-4DB2-BD59-A6C34878D82A}">
                    <a16:rowId xmlns:a16="http://schemas.microsoft.com/office/drawing/2014/main" val="319815095"/>
                  </a:ext>
                </a:extLst>
              </a:tr>
              <a:tr h="856727">
                <a:tc>
                  <a:txBody>
                    <a:bodyPr/>
                    <a:lstStyle/>
                    <a:p>
                      <a:r>
                        <a:rPr lang="en-GB" sz="1400" dirty="0"/>
                        <a:t>Accelerator Example</a:t>
                      </a:r>
                    </a:p>
                  </a:txBody>
                  <a:tcPr/>
                </a:tc>
                <a:tc>
                  <a:txBody>
                    <a:bodyPr/>
                    <a:lstStyle/>
                    <a:p>
                      <a:r>
                        <a:rPr lang="en-GB" sz="1400" dirty="0"/>
                        <a:t>“</a:t>
                      </a:r>
                      <a:r>
                        <a:rPr lang="en-GB" sz="1400" b="1" dirty="0"/>
                        <a:t>What is</a:t>
                      </a:r>
                      <a:r>
                        <a:rPr lang="en-GB" sz="1400" b="0" dirty="0"/>
                        <a:t> the SIS18 frozen space charge benchmark?</a:t>
                      </a:r>
                      <a:r>
                        <a:rPr lang="en-GB" sz="1400" dirty="0"/>
                        <a:t>”</a:t>
                      </a:r>
                    </a:p>
                  </a:txBody>
                  <a:tcPr/>
                </a:tc>
                <a:tc>
                  <a:txBody>
                    <a:bodyPr/>
                    <a:lstStyle/>
                    <a:p>
                      <a:r>
                        <a:rPr lang="en-GB" sz="1400" dirty="0"/>
                        <a:t>“</a:t>
                      </a:r>
                      <a:r>
                        <a:rPr lang="en-GB" sz="1400" b="1" dirty="0"/>
                        <a:t>Plan </a:t>
                      </a:r>
                      <a:r>
                        <a:rPr lang="en-GB" sz="1400" b="0" dirty="0"/>
                        <a:t>a new repository for the complete SIS18 benchmark </a:t>
                      </a:r>
                      <a:r>
                        <a:rPr lang="en-GB" sz="1400" b="1" dirty="0"/>
                        <a:t>using</a:t>
                      </a:r>
                      <a:r>
                        <a:rPr lang="en-GB" sz="1400" b="0" dirty="0"/>
                        <a:t> PTC-PyOBIT3, </a:t>
                      </a:r>
                      <a:r>
                        <a:rPr lang="en-GB" sz="1400" b="1" dirty="0"/>
                        <a:t>based on</a:t>
                      </a:r>
                      <a:r>
                        <a:rPr lang="en-GB" sz="1400" b="0" dirty="0"/>
                        <a:t> the completed PTC-PyORBIT2.7 SIS18 benchmark repository, </a:t>
                      </a:r>
                      <a:r>
                        <a:rPr lang="en-GB" sz="1400" b="1" dirty="0"/>
                        <a:t>using</a:t>
                      </a:r>
                      <a:r>
                        <a:rPr lang="en-GB" sz="1400" b="0" dirty="0"/>
                        <a:t> the website reference plots to produce side-by-side outputs. </a:t>
                      </a:r>
                      <a:r>
                        <a:rPr lang="en-GB" sz="1400" b="1" dirty="0"/>
                        <a:t>Use</a:t>
                      </a:r>
                      <a:r>
                        <a:rPr lang="en-GB" sz="1400" b="0" dirty="0"/>
                        <a:t> the superpowers brainstorming </a:t>
                      </a:r>
                      <a:r>
                        <a:rPr lang="en-GB" sz="1400" b="1" dirty="0"/>
                        <a:t>skill</a:t>
                      </a:r>
                      <a:r>
                        <a:rPr lang="en-GB" sz="1400" b="0" dirty="0"/>
                        <a:t>, the existing repository is here …, the agent should </a:t>
                      </a:r>
                      <a:r>
                        <a:rPr lang="en-GB" sz="1400" b="1" dirty="0"/>
                        <a:t>start with </a:t>
                      </a:r>
                      <a:r>
                        <a:rPr lang="en-GB" sz="1400" b="0" dirty="0"/>
                        <a:t>step 1 and </a:t>
                      </a:r>
                      <a:r>
                        <a:rPr lang="en-GB" sz="1400" b="1" dirty="0"/>
                        <a:t>not progress until </a:t>
                      </a:r>
                      <a:r>
                        <a:rPr lang="en-GB" sz="1400" b="0" dirty="0"/>
                        <a:t>the user confirms the result.</a:t>
                      </a:r>
                      <a:r>
                        <a:rPr lang="en-GB" sz="1400" dirty="0"/>
                        <a:t>”</a:t>
                      </a:r>
                    </a:p>
                  </a:txBody>
                  <a:tcPr/>
                </a:tc>
                <a:extLst>
                  <a:ext uri="{0D108BD9-81ED-4DB2-BD59-A6C34878D82A}">
                    <a16:rowId xmlns:a16="http://schemas.microsoft.com/office/drawing/2014/main" val="2576393448"/>
                  </a:ext>
                </a:extLst>
              </a:tr>
            </a:tbl>
          </a:graphicData>
        </a:graphic>
      </p:graphicFrame>
    </p:spTree>
    <p:extLst>
      <p:ext uri="{BB962C8B-B14F-4D97-AF65-F5344CB8AC3E}">
        <p14:creationId xmlns:p14="http://schemas.microsoft.com/office/powerpoint/2010/main" val="2162506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Duke Humfrey's Library Harry Potter Hogwarts Library oxford ">
            <a:extLst>
              <a:ext uri="{FF2B5EF4-FFF2-40B4-BE49-F238E27FC236}">
                <a16:creationId xmlns:a16="http://schemas.microsoft.com/office/drawing/2014/main" id="{1446E4C1-41E7-FDA9-CCB2-425555B3FDC7}"/>
              </a:ext>
            </a:extLst>
          </p:cNvPr>
          <p:cNvPicPr>
            <a:picLocks noChangeAspect="1"/>
          </p:cNvPicPr>
          <p:nvPr/>
        </p:nvPicPr>
        <p:blipFill>
          <a:blip r:embed="rId2"/>
          <a:srcRect l="26093"/>
          <a:stretch>
            <a:fillRect/>
          </a:stretch>
        </p:blipFill>
        <p:spPr>
          <a:xfrm>
            <a:off x="5437239" y="0"/>
            <a:ext cx="6754762" cy="6858000"/>
          </a:xfrm>
          <a:prstGeom prst="rect">
            <a:avLst/>
          </a:prstGeom>
        </p:spPr>
      </p:pic>
      <p:sp>
        <p:nvSpPr>
          <p:cNvPr id="2" name="Title 1">
            <a:extLst>
              <a:ext uri="{FF2B5EF4-FFF2-40B4-BE49-F238E27FC236}">
                <a16:creationId xmlns:a16="http://schemas.microsoft.com/office/drawing/2014/main" id="{1115DDCE-1096-4080-94A8-9C2F3276767E}"/>
              </a:ext>
            </a:extLst>
          </p:cNvPr>
          <p:cNvSpPr>
            <a:spLocks noGrp="1"/>
          </p:cNvSpPr>
          <p:nvPr>
            <p:ph type="title"/>
          </p:nvPr>
        </p:nvSpPr>
        <p:spPr>
          <a:xfrm>
            <a:off x="424017" y="157443"/>
            <a:ext cx="2378177" cy="574675"/>
          </a:xfrm>
        </p:spPr>
        <p:txBody>
          <a:bodyPr/>
          <a:lstStyle/>
          <a:p>
            <a:r>
              <a:rPr lang="en-GB" b="1" dirty="0"/>
              <a:t>Human</a:t>
            </a:r>
            <a:r>
              <a:rPr lang="en-GB" dirty="0"/>
              <a:t> vs AI</a:t>
            </a:r>
          </a:p>
        </p:txBody>
      </p:sp>
      <p:sp>
        <p:nvSpPr>
          <p:cNvPr id="3" name="Content Placeholder 2">
            <a:extLst>
              <a:ext uri="{FF2B5EF4-FFF2-40B4-BE49-F238E27FC236}">
                <a16:creationId xmlns:a16="http://schemas.microsoft.com/office/drawing/2014/main" id="{EDB250CE-9E25-952A-0164-18447EA99AA7}"/>
              </a:ext>
            </a:extLst>
          </p:cNvPr>
          <p:cNvSpPr>
            <a:spLocks noGrp="1"/>
          </p:cNvSpPr>
          <p:nvPr>
            <p:ph idx="1"/>
          </p:nvPr>
        </p:nvSpPr>
        <p:spPr>
          <a:xfrm>
            <a:off x="306029" y="1012722"/>
            <a:ext cx="4885403" cy="4237703"/>
          </a:xfrm>
        </p:spPr>
        <p:txBody>
          <a:bodyPr>
            <a:normAutofit/>
          </a:bodyPr>
          <a:lstStyle/>
          <a:p>
            <a:r>
              <a:rPr lang="en-GB" dirty="0"/>
              <a:t>Learned meson build</a:t>
            </a:r>
          </a:p>
          <a:p>
            <a:r>
              <a:rPr lang="en-GB" dirty="0"/>
              <a:t>Support from ISIS Scientific Computing (Dr. Sam </a:t>
            </a:r>
            <a:r>
              <a:rPr lang="en-GB" dirty="0" err="1"/>
              <a:t>Tygier</a:t>
            </a:r>
            <a:r>
              <a:rPr lang="en-GB" dirty="0"/>
              <a:t>)</a:t>
            </a:r>
          </a:p>
          <a:p>
            <a:r>
              <a:rPr lang="en-GB" dirty="0" err="1"/>
              <a:t>StackOverflow</a:t>
            </a:r>
            <a:endParaRPr lang="en-GB" dirty="0"/>
          </a:p>
          <a:p>
            <a:r>
              <a:rPr lang="en-GB" dirty="0"/>
              <a:t>Debugging with LLMs (browser based)</a:t>
            </a:r>
          </a:p>
          <a:p>
            <a:r>
              <a:rPr lang="en-GB" dirty="0"/>
              <a:t>Successful compilation after intermittent effort over months</a:t>
            </a:r>
          </a:p>
          <a:p>
            <a:r>
              <a:rPr lang="en-GB" dirty="0"/>
              <a:t>Runtime segmentation fault</a:t>
            </a:r>
          </a:p>
          <a:p>
            <a:pPr lvl="1"/>
            <a:r>
              <a:rPr lang="en-GB" dirty="0"/>
              <a:t>Didn’t have time/resource to resolve</a:t>
            </a:r>
          </a:p>
          <a:p>
            <a:pPr lvl="1"/>
            <a:endParaRPr lang="en-GB" dirty="0"/>
          </a:p>
          <a:p>
            <a:pPr marL="0" indent="0">
              <a:buNone/>
            </a:pPr>
            <a:endParaRPr lang="en-GB" dirty="0"/>
          </a:p>
        </p:txBody>
      </p:sp>
      <p:sp>
        <p:nvSpPr>
          <p:cNvPr id="4" name="Footer Placeholder 3">
            <a:extLst>
              <a:ext uri="{FF2B5EF4-FFF2-40B4-BE49-F238E27FC236}">
                <a16:creationId xmlns:a16="http://schemas.microsoft.com/office/drawing/2014/main" id="{EC91BCE0-8226-68AB-30AE-2D67F80CC1D5}"/>
              </a:ext>
            </a:extLst>
          </p:cNvPr>
          <p:cNvSpPr>
            <a:spLocks noGrp="1"/>
          </p:cNvSpPr>
          <p:nvPr>
            <p:ph type="ftr" sz="quarter" idx="3"/>
          </p:nvPr>
        </p:nvSpPr>
        <p:spPr/>
        <p:txBody>
          <a:bodyPr/>
          <a:lstStyle/>
          <a:p>
            <a:r>
              <a:rPr lang="en-GB"/>
              <a:t>7th ICFA BD Mini Workshop: Space Charge 2026: Benchmarking PTC-PyORBIT</a:t>
            </a:r>
            <a:endParaRPr lang="en-GB" dirty="0"/>
          </a:p>
        </p:txBody>
      </p:sp>
      <p:sp>
        <p:nvSpPr>
          <p:cNvPr id="5" name="Slide Number Placeholder 4">
            <a:extLst>
              <a:ext uri="{FF2B5EF4-FFF2-40B4-BE49-F238E27FC236}">
                <a16:creationId xmlns:a16="http://schemas.microsoft.com/office/drawing/2014/main" id="{3A48E221-F2C5-CCBB-2617-C7F6673CCEB7}"/>
              </a:ext>
            </a:extLst>
          </p:cNvPr>
          <p:cNvSpPr>
            <a:spLocks noGrp="1"/>
          </p:cNvSpPr>
          <p:nvPr>
            <p:ph type="sldNum" sz="quarter" idx="4"/>
          </p:nvPr>
        </p:nvSpPr>
        <p:spPr>
          <a:xfrm>
            <a:off x="11661058" y="6374760"/>
            <a:ext cx="265538" cy="365125"/>
          </a:xfrm>
        </p:spPr>
        <p:txBody>
          <a:bodyPr/>
          <a:lstStyle/>
          <a:p>
            <a:fld id="{94601B8E-4C5D-4D9E-8821-9696CA0E0E3F}" type="slidenum">
              <a:rPr lang="en-GB" smtClean="0"/>
              <a:pPr/>
              <a:t>9</a:t>
            </a:fld>
            <a:endParaRPr lang="en-GB" b="1" dirty="0"/>
          </a:p>
        </p:txBody>
      </p:sp>
      <p:pic>
        <p:nvPicPr>
          <p:cNvPr id="9" name="Picture 8">
            <a:extLst>
              <a:ext uri="{FF2B5EF4-FFF2-40B4-BE49-F238E27FC236}">
                <a16:creationId xmlns:a16="http://schemas.microsoft.com/office/drawing/2014/main" id="{C9220136-9FD9-BC79-8C6E-2C04DC058D21}"/>
              </a:ext>
            </a:extLst>
          </p:cNvPr>
          <p:cNvPicPr>
            <a:picLocks noChangeAspect="1"/>
          </p:cNvPicPr>
          <p:nvPr/>
        </p:nvPicPr>
        <p:blipFill>
          <a:blip r:embed="rId3"/>
          <a:stretch>
            <a:fillRect/>
          </a:stretch>
        </p:blipFill>
        <p:spPr>
          <a:xfrm>
            <a:off x="5851973" y="4136590"/>
            <a:ext cx="3540477" cy="1472688"/>
          </a:xfrm>
          <a:prstGeom prst="rect">
            <a:avLst/>
          </a:prstGeom>
        </p:spPr>
      </p:pic>
    </p:spTree>
    <p:extLst>
      <p:ext uri="{BB962C8B-B14F-4D97-AF65-F5344CB8AC3E}">
        <p14:creationId xmlns:p14="http://schemas.microsoft.com/office/powerpoint/2010/main" val="20638459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886FEE8D-D1AF-8C3B-B019-D02240844E92}"/>
              </a:ext>
            </a:extLst>
          </p:cNvPr>
          <p:cNvSpPr>
            <a:spLocks noGrp="1"/>
          </p:cNvSpPr>
          <p:nvPr>
            <p:ph type="ftr" sz="quarter" idx="3"/>
          </p:nvPr>
        </p:nvSpPr>
        <p:spPr/>
        <p:txBody>
          <a:bodyPr/>
          <a:lstStyle/>
          <a:p>
            <a:r>
              <a:rPr lang="en-GB"/>
              <a:t>7th ICFA BD Mini Workshop: Space Charge 2026: Benchmarking PTC-PyORBIT</a:t>
            </a:r>
            <a:endParaRPr lang="en-GB" dirty="0"/>
          </a:p>
        </p:txBody>
      </p:sp>
      <p:sp>
        <p:nvSpPr>
          <p:cNvPr id="5" name="Slide Number Placeholder 4">
            <a:extLst>
              <a:ext uri="{FF2B5EF4-FFF2-40B4-BE49-F238E27FC236}">
                <a16:creationId xmlns:a16="http://schemas.microsoft.com/office/drawing/2014/main" id="{37669526-4FA7-929D-5FC7-39FE870D5532}"/>
              </a:ext>
            </a:extLst>
          </p:cNvPr>
          <p:cNvSpPr>
            <a:spLocks noGrp="1"/>
          </p:cNvSpPr>
          <p:nvPr>
            <p:ph type="sldNum" sz="quarter" idx="4"/>
          </p:nvPr>
        </p:nvSpPr>
        <p:spPr/>
        <p:txBody>
          <a:bodyPr/>
          <a:lstStyle/>
          <a:p>
            <a:fld id="{94601B8E-4C5D-4D9E-8821-9696CA0E0E3F}" type="slidenum">
              <a:rPr lang="en-GB" smtClean="0"/>
              <a:pPr/>
              <a:t>10</a:t>
            </a:fld>
            <a:endParaRPr lang="en-GB" b="1" dirty="0"/>
          </a:p>
        </p:txBody>
      </p:sp>
      <p:sp>
        <p:nvSpPr>
          <p:cNvPr id="6" name="Title 1">
            <a:extLst>
              <a:ext uri="{FF2B5EF4-FFF2-40B4-BE49-F238E27FC236}">
                <a16:creationId xmlns:a16="http://schemas.microsoft.com/office/drawing/2014/main" id="{AA3AAC82-8AEE-E639-BB15-3F25A8A8BD96}"/>
              </a:ext>
            </a:extLst>
          </p:cNvPr>
          <p:cNvSpPr txBox="1">
            <a:spLocks/>
          </p:cNvSpPr>
          <p:nvPr/>
        </p:nvSpPr>
        <p:spPr>
          <a:xfrm>
            <a:off x="7857203" y="232555"/>
            <a:ext cx="2378177" cy="574675"/>
          </a:xfrm>
          <a:prstGeom prst="rect">
            <a:avLst/>
          </a:prstGeom>
        </p:spPr>
        <p:txBody>
          <a:bodyPr vert="horz" lIns="91440" tIns="45720" rIns="91440" bIns="45720" rtlCol="0" anchor="t" anchorCtr="0">
            <a:normAutofit/>
          </a:bodyPr>
          <a:lstStyle>
            <a:lvl1pPr algn="l" defTabSz="914400" rtl="0" eaLnBrk="1" latinLnBrk="0" hangingPunct="1">
              <a:lnSpc>
                <a:spcPct val="90000"/>
              </a:lnSpc>
              <a:spcBef>
                <a:spcPct val="0"/>
              </a:spcBef>
              <a:buNone/>
              <a:defRPr sz="2800" kern="1200">
                <a:solidFill>
                  <a:srgbClr val="003088"/>
                </a:solidFill>
                <a:latin typeface="Arial" panose="020B0604020202020204" pitchFamily="34" charset="0"/>
                <a:ea typeface="+mj-ea"/>
                <a:cs typeface="Arial" panose="020B0604020202020204" pitchFamily="34" charset="0"/>
              </a:defRPr>
            </a:lvl1pPr>
          </a:lstStyle>
          <a:p>
            <a:r>
              <a:rPr lang="en-GB" dirty="0"/>
              <a:t>Human vs </a:t>
            </a:r>
            <a:r>
              <a:rPr lang="en-GB" b="1" dirty="0"/>
              <a:t>AI</a:t>
            </a:r>
          </a:p>
        </p:txBody>
      </p:sp>
      <p:sp>
        <p:nvSpPr>
          <p:cNvPr id="7" name="Content Placeholder 2">
            <a:extLst>
              <a:ext uri="{FF2B5EF4-FFF2-40B4-BE49-F238E27FC236}">
                <a16:creationId xmlns:a16="http://schemas.microsoft.com/office/drawing/2014/main" id="{0EF8948D-268F-0870-1540-1622756C0E70}"/>
              </a:ext>
            </a:extLst>
          </p:cNvPr>
          <p:cNvSpPr>
            <a:spLocks noGrp="1"/>
          </p:cNvSpPr>
          <p:nvPr>
            <p:ph idx="1"/>
          </p:nvPr>
        </p:nvSpPr>
        <p:spPr>
          <a:xfrm>
            <a:off x="6912077" y="943897"/>
            <a:ext cx="4503175" cy="5142271"/>
          </a:xfrm>
        </p:spPr>
        <p:txBody>
          <a:bodyPr>
            <a:normAutofit fontScale="85000" lnSpcReduction="10000"/>
          </a:bodyPr>
          <a:lstStyle/>
          <a:p>
            <a:r>
              <a:rPr lang="en-GB" dirty="0"/>
              <a:t>Using agentic command line interface (CLI)</a:t>
            </a:r>
          </a:p>
          <a:p>
            <a:r>
              <a:rPr lang="en-GB" b="1" dirty="0"/>
              <a:t>Iterative</a:t>
            </a:r>
            <a:r>
              <a:rPr lang="en-GB" dirty="0"/>
              <a:t> approach needed</a:t>
            </a:r>
          </a:p>
          <a:p>
            <a:pPr lvl="1"/>
            <a:r>
              <a:rPr lang="en-GB" dirty="0"/>
              <a:t>AI is </a:t>
            </a:r>
            <a:r>
              <a:rPr lang="en-GB" b="1" dirty="0"/>
              <a:t>not intelligent</a:t>
            </a:r>
          </a:p>
          <a:p>
            <a:r>
              <a:rPr lang="en-GB" dirty="0"/>
              <a:t>Developed </a:t>
            </a:r>
            <a:r>
              <a:rPr lang="en-GB" b="1" dirty="0"/>
              <a:t>good practice</a:t>
            </a:r>
          </a:p>
          <a:p>
            <a:pPr lvl="1"/>
            <a:r>
              <a:rPr lang="en-GB" dirty="0"/>
              <a:t>AI requires robust and rigid safeguards, </a:t>
            </a:r>
            <a:r>
              <a:rPr lang="en-GB" b="1" dirty="0"/>
              <a:t>rules</a:t>
            </a:r>
            <a:r>
              <a:rPr lang="en-GB" dirty="0"/>
              <a:t>, objectives, resources (repos, documentation, instruction)</a:t>
            </a:r>
          </a:p>
          <a:p>
            <a:r>
              <a:rPr lang="en-GB" dirty="0"/>
              <a:t>Able to achieve more than initial intention</a:t>
            </a:r>
          </a:p>
          <a:p>
            <a:pPr lvl="1"/>
            <a:r>
              <a:rPr lang="en-GB" b="1" dirty="0"/>
              <a:t>Wrapped</a:t>
            </a:r>
            <a:r>
              <a:rPr lang="en-GB" dirty="0"/>
              <a:t> PTC in python standalone (</a:t>
            </a:r>
            <a:r>
              <a:rPr lang="en-GB" dirty="0" err="1"/>
              <a:t>pyPTC</a:t>
            </a:r>
            <a:r>
              <a:rPr lang="en-GB" dirty="0"/>
              <a:t>)</a:t>
            </a:r>
          </a:p>
          <a:p>
            <a:pPr lvl="1"/>
            <a:r>
              <a:rPr lang="en-GB" b="1" dirty="0"/>
              <a:t>Compiled</a:t>
            </a:r>
            <a:r>
              <a:rPr lang="en-GB" dirty="0"/>
              <a:t> PTC-PyORBIT3</a:t>
            </a:r>
          </a:p>
          <a:p>
            <a:pPr lvl="1"/>
            <a:r>
              <a:rPr lang="en-GB" b="1" dirty="0"/>
              <a:t>Exposed</a:t>
            </a:r>
            <a:r>
              <a:rPr lang="en-GB" dirty="0"/>
              <a:t> more PTC </a:t>
            </a:r>
            <a:r>
              <a:rPr lang="en-GB" b="1" dirty="0"/>
              <a:t>functionality</a:t>
            </a:r>
            <a:r>
              <a:rPr lang="en-GB" dirty="0"/>
              <a:t> to </a:t>
            </a:r>
            <a:r>
              <a:rPr lang="en-GB" dirty="0" err="1"/>
              <a:t>PyORBIT</a:t>
            </a:r>
            <a:endParaRPr lang="en-GB" dirty="0"/>
          </a:p>
          <a:p>
            <a:pPr lvl="1"/>
            <a:r>
              <a:rPr lang="en-GB" b="1" dirty="0"/>
              <a:t>Developed</a:t>
            </a:r>
            <a:r>
              <a:rPr lang="en-GB" dirty="0"/>
              <a:t> better </a:t>
            </a:r>
            <a:r>
              <a:rPr lang="en-GB" b="1" dirty="0"/>
              <a:t>tests/benchmarks</a:t>
            </a:r>
          </a:p>
          <a:p>
            <a:r>
              <a:rPr lang="en-GB" dirty="0"/>
              <a:t>Made mistakes</a:t>
            </a:r>
          </a:p>
          <a:p>
            <a:pPr lvl="1"/>
            <a:r>
              <a:rPr lang="en-GB" dirty="0"/>
              <a:t>More than a human (?) but different types</a:t>
            </a:r>
          </a:p>
          <a:p>
            <a:pPr lvl="1"/>
            <a:r>
              <a:rPr lang="en-GB" dirty="0"/>
              <a:t>Human must remain authority</a:t>
            </a:r>
          </a:p>
          <a:p>
            <a:pPr lvl="1"/>
            <a:r>
              <a:rPr lang="en-GB" b="1" dirty="0"/>
              <a:t>Regular guidance → Documented rules</a:t>
            </a:r>
          </a:p>
        </p:txBody>
      </p:sp>
      <p:pic>
        <p:nvPicPr>
          <p:cNvPr id="9" name="Picture 8">
            <a:extLst>
              <a:ext uri="{FF2B5EF4-FFF2-40B4-BE49-F238E27FC236}">
                <a16:creationId xmlns:a16="http://schemas.microsoft.com/office/drawing/2014/main" id="{7B56C195-CE3A-138F-A5B5-EEC1207EEE9A}"/>
              </a:ext>
            </a:extLst>
          </p:cNvPr>
          <p:cNvPicPr>
            <a:picLocks noChangeAspect="1"/>
          </p:cNvPicPr>
          <p:nvPr/>
        </p:nvPicPr>
        <p:blipFill>
          <a:blip r:embed="rId2"/>
          <a:stretch>
            <a:fillRect/>
          </a:stretch>
        </p:blipFill>
        <p:spPr>
          <a:xfrm>
            <a:off x="77265" y="1327355"/>
            <a:ext cx="6769734" cy="3810000"/>
          </a:xfrm>
          <a:prstGeom prst="rect">
            <a:avLst/>
          </a:prstGeom>
        </p:spPr>
      </p:pic>
    </p:spTree>
    <p:extLst>
      <p:ext uri="{BB962C8B-B14F-4D97-AF65-F5344CB8AC3E}">
        <p14:creationId xmlns:p14="http://schemas.microsoft.com/office/powerpoint/2010/main" val="27751193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BC1975-B275-72E8-4BC7-7D9760D58B32}"/>
              </a:ext>
            </a:extLst>
          </p:cNvPr>
          <p:cNvSpPr>
            <a:spLocks noGrp="1"/>
          </p:cNvSpPr>
          <p:nvPr>
            <p:ph type="title"/>
          </p:nvPr>
        </p:nvSpPr>
        <p:spPr/>
        <p:txBody>
          <a:bodyPr/>
          <a:lstStyle/>
          <a:p>
            <a:r>
              <a:rPr lang="en-GB" dirty="0"/>
              <a:t>PyPTC</a:t>
            </a:r>
          </a:p>
        </p:txBody>
      </p:sp>
      <p:sp>
        <p:nvSpPr>
          <p:cNvPr id="3" name="Content Placeholder 2">
            <a:extLst>
              <a:ext uri="{FF2B5EF4-FFF2-40B4-BE49-F238E27FC236}">
                <a16:creationId xmlns:a16="http://schemas.microsoft.com/office/drawing/2014/main" id="{5F21BFBF-E9D2-94D4-8F1E-E393B4F104FF}"/>
              </a:ext>
            </a:extLst>
          </p:cNvPr>
          <p:cNvSpPr>
            <a:spLocks noGrp="1"/>
          </p:cNvSpPr>
          <p:nvPr>
            <p:ph idx="1"/>
          </p:nvPr>
        </p:nvSpPr>
        <p:spPr>
          <a:xfrm>
            <a:off x="1878093" y="195171"/>
            <a:ext cx="7156332" cy="1592988"/>
          </a:xfrm>
        </p:spPr>
        <p:txBody>
          <a:bodyPr>
            <a:normAutofit/>
          </a:bodyPr>
          <a:lstStyle/>
          <a:p>
            <a:r>
              <a:rPr lang="en-GB" sz="1600" dirty="0">
                <a:solidFill>
                  <a:schemeClr val="accent3"/>
                </a:solidFill>
              </a:rPr>
              <a:t>Standalone python library wrapping PTC</a:t>
            </a:r>
          </a:p>
          <a:p>
            <a:r>
              <a:rPr lang="en-GB" sz="1600" dirty="0">
                <a:solidFill>
                  <a:schemeClr val="accent3"/>
                </a:solidFill>
              </a:rPr>
              <a:t>Provides independent tracking/benchmarking asset</a:t>
            </a:r>
          </a:p>
          <a:p>
            <a:r>
              <a:rPr lang="en-GB" sz="1600" dirty="0">
                <a:solidFill>
                  <a:schemeClr val="accent3"/>
                </a:solidFill>
              </a:rPr>
              <a:t>GitHub Repo: </a:t>
            </a:r>
            <a:r>
              <a:rPr lang="en-GB" sz="1600" dirty="0">
                <a:solidFill>
                  <a:schemeClr val="accent3"/>
                </a:solidFill>
                <a:hlinkClick r:id="rId3">
                  <a:extLst>
                    <a:ext uri="{A12FA001-AC4F-418D-AE19-62706E023703}">
                      <ahyp:hlinkClr xmlns:ahyp="http://schemas.microsoft.com/office/drawing/2018/hyperlinkcolor" val="tx"/>
                    </a:ext>
                  </a:extLst>
                </a:hlinkClick>
              </a:rPr>
              <a:t>https://github.com/HaroonRafique/PTC/tree/master/PyPTC</a:t>
            </a:r>
            <a:endParaRPr lang="en-GB" sz="1600" dirty="0">
              <a:solidFill>
                <a:schemeClr val="accent3"/>
              </a:solidFill>
            </a:endParaRPr>
          </a:p>
          <a:p>
            <a:endParaRPr lang="en-GB" sz="1600" dirty="0">
              <a:solidFill>
                <a:schemeClr val="accent3"/>
              </a:solidFill>
            </a:endParaRPr>
          </a:p>
          <a:p>
            <a:endParaRPr lang="en-GB" sz="1600" dirty="0">
              <a:solidFill>
                <a:schemeClr val="accent3"/>
              </a:solidFill>
            </a:endParaRPr>
          </a:p>
        </p:txBody>
      </p:sp>
      <p:sp>
        <p:nvSpPr>
          <p:cNvPr id="4" name="Footer Placeholder 3">
            <a:extLst>
              <a:ext uri="{FF2B5EF4-FFF2-40B4-BE49-F238E27FC236}">
                <a16:creationId xmlns:a16="http://schemas.microsoft.com/office/drawing/2014/main" id="{80C17CCE-30FE-C0DE-503D-799C1C3AE2FC}"/>
              </a:ext>
            </a:extLst>
          </p:cNvPr>
          <p:cNvSpPr>
            <a:spLocks noGrp="1"/>
          </p:cNvSpPr>
          <p:nvPr>
            <p:ph type="ftr" sz="quarter" idx="3"/>
          </p:nvPr>
        </p:nvSpPr>
        <p:spPr/>
        <p:txBody>
          <a:bodyPr/>
          <a:lstStyle/>
          <a:p>
            <a:r>
              <a:rPr lang="en-GB" dirty="0"/>
              <a:t>7th ICFA BD Mini Workshop: Space Charge 2026: Benchmarking PTC-</a:t>
            </a:r>
            <a:r>
              <a:rPr lang="en-GB" dirty="0" err="1"/>
              <a:t>PyORBIT</a:t>
            </a:r>
            <a:endParaRPr lang="en-GB" dirty="0"/>
          </a:p>
        </p:txBody>
      </p:sp>
      <p:sp>
        <p:nvSpPr>
          <p:cNvPr id="5" name="Slide Number Placeholder 4">
            <a:extLst>
              <a:ext uri="{FF2B5EF4-FFF2-40B4-BE49-F238E27FC236}">
                <a16:creationId xmlns:a16="http://schemas.microsoft.com/office/drawing/2014/main" id="{B241E67A-4268-713E-9B0E-761CEFD7797C}"/>
              </a:ext>
            </a:extLst>
          </p:cNvPr>
          <p:cNvSpPr>
            <a:spLocks noGrp="1"/>
          </p:cNvSpPr>
          <p:nvPr>
            <p:ph type="sldNum" sz="quarter" idx="4"/>
          </p:nvPr>
        </p:nvSpPr>
        <p:spPr/>
        <p:txBody>
          <a:bodyPr/>
          <a:lstStyle/>
          <a:p>
            <a:fld id="{94601B8E-4C5D-4D9E-8821-9696CA0E0E3F}" type="slidenum">
              <a:rPr lang="en-GB" smtClean="0"/>
              <a:pPr/>
              <a:t>11</a:t>
            </a:fld>
            <a:endParaRPr lang="en-GB" dirty="0"/>
          </a:p>
        </p:txBody>
      </p:sp>
      <p:pic>
        <p:nvPicPr>
          <p:cNvPr id="8" name="Picture 7">
            <a:extLst>
              <a:ext uri="{FF2B5EF4-FFF2-40B4-BE49-F238E27FC236}">
                <a16:creationId xmlns:a16="http://schemas.microsoft.com/office/drawing/2014/main" id="{2CB2AD56-F83C-E2A8-A7FD-EAC730D920C0}"/>
              </a:ext>
            </a:extLst>
          </p:cNvPr>
          <p:cNvPicPr>
            <a:picLocks noChangeAspect="1"/>
          </p:cNvPicPr>
          <p:nvPr/>
        </p:nvPicPr>
        <p:blipFill>
          <a:blip r:embed="rId4"/>
          <a:stretch>
            <a:fillRect/>
          </a:stretch>
        </p:blipFill>
        <p:spPr>
          <a:xfrm>
            <a:off x="6269973" y="1186183"/>
            <a:ext cx="5309114" cy="4826468"/>
          </a:xfrm>
          <a:prstGeom prst="rect">
            <a:avLst/>
          </a:prstGeom>
        </p:spPr>
      </p:pic>
      <p:pic>
        <p:nvPicPr>
          <p:cNvPr id="10" name="Picture 9">
            <a:extLst>
              <a:ext uri="{FF2B5EF4-FFF2-40B4-BE49-F238E27FC236}">
                <a16:creationId xmlns:a16="http://schemas.microsoft.com/office/drawing/2014/main" id="{B1A0790B-8AE3-EF9E-96D9-FAD77C0B7CBF}"/>
              </a:ext>
            </a:extLst>
          </p:cNvPr>
          <p:cNvPicPr>
            <a:picLocks noChangeAspect="1"/>
          </p:cNvPicPr>
          <p:nvPr/>
        </p:nvPicPr>
        <p:blipFill>
          <a:blip r:embed="rId5"/>
          <a:stretch>
            <a:fillRect/>
          </a:stretch>
        </p:blipFill>
        <p:spPr>
          <a:xfrm>
            <a:off x="0" y="1462656"/>
            <a:ext cx="5922029" cy="3948019"/>
          </a:xfrm>
          <a:prstGeom prst="rect">
            <a:avLst/>
          </a:prstGeom>
        </p:spPr>
      </p:pic>
      <p:sp>
        <p:nvSpPr>
          <p:cNvPr id="6" name="TextBox 5">
            <a:extLst>
              <a:ext uri="{FF2B5EF4-FFF2-40B4-BE49-F238E27FC236}">
                <a16:creationId xmlns:a16="http://schemas.microsoft.com/office/drawing/2014/main" id="{4C3E612C-36D3-E210-25F0-4B50BA9E5A86}"/>
              </a:ext>
            </a:extLst>
          </p:cNvPr>
          <p:cNvSpPr txBox="1"/>
          <p:nvPr/>
        </p:nvSpPr>
        <p:spPr>
          <a:xfrm>
            <a:off x="348760" y="5270375"/>
            <a:ext cx="5224507" cy="369332"/>
          </a:xfrm>
          <a:prstGeom prst="rect">
            <a:avLst/>
          </a:prstGeom>
          <a:noFill/>
        </p:spPr>
        <p:txBody>
          <a:bodyPr wrap="none" rtlCol="0">
            <a:spAutoFit/>
          </a:bodyPr>
          <a:lstStyle/>
          <a:p>
            <a:r>
              <a:rPr lang="en-GB" dirty="0"/>
              <a:t>Apertures agree between </a:t>
            </a:r>
            <a:r>
              <a:rPr lang="en-GB" dirty="0">
                <a:solidFill>
                  <a:srgbClr val="1B74B3"/>
                </a:solidFill>
              </a:rPr>
              <a:t>design</a:t>
            </a:r>
            <a:r>
              <a:rPr lang="en-GB" dirty="0"/>
              <a:t>, </a:t>
            </a:r>
            <a:r>
              <a:rPr lang="en-GB" dirty="0">
                <a:solidFill>
                  <a:schemeClr val="accent2"/>
                </a:solidFill>
              </a:rPr>
              <a:t>MAD-X</a:t>
            </a:r>
            <a:r>
              <a:rPr lang="en-GB" dirty="0"/>
              <a:t>, </a:t>
            </a:r>
            <a:r>
              <a:rPr lang="en-GB" dirty="0">
                <a:solidFill>
                  <a:schemeClr val="accent6"/>
                </a:solidFill>
              </a:rPr>
              <a:t>pyPTC</a:t>
            </a:r>
          </a:p>
        </p:txBody>
      </p:sp>
      <p:sp>
        <p:nvSpPr>
          <p:cNvPr id="11" name="TextBox 10">
            <a:extLst>
              <a:ext uri="{FF2B5EF4-FFF2-40B4-BE49-F238E27FC236}">
                <a16:creationId xmlns:a16="http://schemas.microsoft.com/office/drawing/2014/main" id="{82FCB313-EF8C-3128-40B6-0F62EB33A322}"/>
              </a:ext>
            </a:extLst>
          </p:cNvPr>
          <p:cNvSpPr txBox="1"/>
          <p:nvPr/>
        </p:nvSpPr>
        <p:spPr>
          <a:xfrm>
            <a:off x="5967183" y="5821553"/>
            <a:ext cx="5703741" cy="307777"/>
          </a:xfrm>
          <a:prstGeom prst="rect">
            <a:avLst/>
          </a:prstGeom>
          <a:noFill/>
        </p:spPr>
        <p:txBody>
          <a:bodyPr wrap="none" rtlCol="0">
            <a:spAutoFit/>
          </a:bodyPr>
          <a:lstStyle/>
          <a:p>
            <a:r>
              <a:rPr lang="en-GB" sz="1400" dirty="0"/>
              <a:t>Misaligned orbits: expected path difference inside PTC thick elements</a:t>
            </a:r>
            <a:endParaRPr lang="en-GB" sz="1400" dirty="0">
              <a:solidFill>
                <a:schemeClr val="accent6"/>
              </a:solidFill>
            </a:endParaRPr>
          </a:p>
        </p:txBody>
      </p:sp>
      <p:sp>
        <p:nvSpPr>
          <p:cNvPr id="12" name="TextBox 11">
            <a:extLst>
              <a:ext uri="{FF2B5EF4-FFF2-40B4-BE49-F238E27FC236}">
                <a16:creationId xmlns:a16="http://schemas.microsoft.com/office/drawing/2014/main" id="{7DCC4A81-4D1E-2D48-92A3-5F46A2B6F2D2}"/>
              </a:ext>
            </a:extLst>
          </p:cNvPr>
          <p:cNvSpPr txBox="1"/>
          <p:nvPr/>
        </p:nvSpPr>
        <p:spPr>
          <a:xfrm>
            <a:off x="4323720" y="6138873"/>
            <a:ext cx="3544560" cy="307777"/>
          </a:xfrm>
          <a:prstGeom prst="rect">
            <a:avLst/>
          </a:prstGeom>
          <a:noFill/>
        </p:spPr>
        <p:txBody>
          <a:bodyPr wrap="none" rtlCol="0">
            <a:spAutoFit/>
          </a:bodyPr>
          <a:lstStyle/>
          <a:p>
            <a:r>
              <a:rPr lang="en-GB" sz="1400" b="1" dirty="0">
                <a:solidFill>
                  <a:schemeClr val="bg2">
                    <a:lumMod val="75000"/>
                  </a:schemeClr>
                </a:solidFill>
                <a:effectLst>
                  <a:glow rad="139700">
                    <a:schemeClr val="accent3">
                      <a:lumMod val="40000"/>
                      <a:lumOff val="60000"/>
                      <a:alpha val="40000"/>
                    </a:schemeClr>
                  </a:glow>
                </a:effectLst>
              </a:rPr>
              <a:t>Benchmark: Code vs Code consistency</a:t>
            </a:r>
          </a:p>
        </p:txBody>
      </p:sp>
      <p:sp>
        <p:nvSpPr>
          <p:cNvPr id="7" name="TextBox 6">
            <a:extLst>
              <a:ext uri="{FF2B5EF4-FFF2-40B4-BE49-F238E27FC236}">
                <a16:creationId xmlns:a16="http://schemas.microsoft.com/office/drawing/2014/main" id="{4DE22408-63CE-41A0-2984-AA0AD080348F}"/>
              </a:ext>
            </a:extLst>
          </p:cNvPr>
          <p:cNvSpPr txBox="1"/>
          <p:nvPr/>
        </p:nvSpPr>
        <p:spPr>
          <a:xfrm>
            <a:off x="6618735" y="3781825"/>
            <a:ext cx="4922607" cy="738664"/>
          </a:xfrm>
          <a:prstGeom prst="rect">
            <a:avLst/>
          </a:prstGeom>
          <a:noFill/>
        </p:spPr>
        <p:txBody>
          <a:bodyPr wrap="square" rtlCol="0">
            <a:spAutoFit/>
          </a:bodyPr>
          <a:lstStyle/>
          <a:p>
            <a:r>
              <a:rPr lang="en-GB" sz="1400" dirty="0"/>
              <a:t>ISIS RCS: 6 Scintillator BLMs inside each main dipole have shown localised loss. Ops need for modelling trajectories inside thick elements </a:t>
            </a:r>
          </a:p>
        </p:txBody>
      </p:sp>
    </p:spTree>
    <p:extLst>
      <p:ext uri="{BB962C8B-B14F-4D97-AF65-F5344CB8AC3E}">
        <p14:creationId xmlns:p14="http://schemas.microsoft.com/office/powerpoint/2010/main" val="14267433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21B10177-DBBC-270F-40CD-CF943E11CFDE}"/>
              </a:ext>
            </a:extLst>
          </p:cNvPr>
          <p:cNvPicPr>
            <a:picLocks noChangeAspect="1"/>
          </p:cNvPicPr>
          <p:nvPr/>
        </p:nvPicPr>
        <p:blipFill>
          <a:blip r:embed="rId3"/>
          <a:srcRect l="1737" t="3982" r="33351" b="50759"/>
          <a:stretch>
            <a:fillRect/>
          </a:stretch>
        </p:blipFill>
        <p:spPr>
          <a:xfrm>
            <a:off x="120754" y="1878993"/>
            <a:ext cx="5619824" cy="3265280"/>
          </a:xfrm>
          <a:prstGeom prst="rect">
            <a:avLst/>
          </a:prstGeom>
        </p:spPr>
      </p:pic>
      <p:sp>
        <p:nvSpPr>
          <p:cNvPr id="2" name="Title 1">
            <a:extLst>
              <a:ext uri="{FF2B5EF4-FFF2-40B4-BE49-F238E27FC236}">
                <a16:creationId xmlns:a16="http://schemas.microsoft.com/office/drawing/2014/main" id="{28B6B101-F4DB-25DE-E8F7-1D53E1AF90B0}"/>
              </a:ext>
            </a:extLst>
          </p:cNvPr>
          <p:cNvSpPr>
            <a:spLocks noGrp="1"/>
          </p:cNvSpPr>
          <p:nvPr>
            <p:ph type="title"/>
          </p:nvPr>
        </p:nvSpPr>
        <p:spPr/>
        <p:txBody>
          <a:bodyPr/>
          <a:lstStyle/>
          <a:p>
            <a:r>
              <a:rPr lang="en-GB" dirty="0"/>
              <a:t>PTC-PyORBIT3 Benchmarking</a:t>
            </a:r>
          </a:p>
        </p:txBody>
      </p:sp>
      <p:sp>
        <p:nvSpPr>
          <p:cNvPr id="4" name="Footer Placeholder 3">
            <a:extLst>
              <a:ext uri="{FF2B5EF4-FFF2-40B4-BE49-F238E27FC236}">
                <a16:creationId xmlns:a16="http://schemas.microsoft.com/office/drawing/2014/main" id="{7111C84C-8FDA-1E0A-2807-D2232DD2A26E}"/>
              </a:ext>
            </a:extLst>
          </p:cNvPr>
          <p:cNvSpPr>
            <a:spLocks noGrp="1"/>
          </p:cNvSpPr>
          <p:nvPr>
            <p:ph type="ftr" sz="quarter" idx="3"/>
          </p:nvPr>
        </p:nvSpPr>
        <p:spPr/>
        <p:txBody>
          <a:bodyPr/>
          <a:lstStyle/>
          <a:p>
            <a:r>
              <a:rPr lang="en-GB" dirty="0"/>
              <a:t>7th ICFA BD Mini Workshop: Space Charge 2026: Benchmarking PTC-</a:t>
            </a:r>
            <a:r>
              <a:rPr lang="en-GB" dirty="0" err="1"/>
              <a:t>PyORBIT</a:t>
            </a:r>
            <a:endParaRPr lang="en-GB" dirty="0"/>
          </a:p>
        </p:txBody>
      </p:sp>
      <p:sp>
        <p:nvSpPr>
          <p:cNvPr id="5" name="Slide Number Placeholder 4">
            <a:extLst>
              <a:ext uri="{FF2B5EF4-FFF2-40B4-BE49-F238E27FC236}">
                <a16:creationId xmlns:a16="http://schemas.microsoft.com/office/drawing/2014/main" id="{9A8E6C69-1E4B-90D7-A899-D061F5BBADD3}"/>
              </a:ext>
            </a:extLst>
          </p:cNvPr>
          <p:cNvSpPr>
            <a:spLocks noGrp="1"/>
          </p:cNvSpPr>
          <p:nvPr>
            <p:ph type="sldNum" sz="quarter" idx="4"/>
          </p:nvPr>
        </p:nvSpPr>
        <p:spPr/>
        <p:txBody>
          <a:bodyPr/>
          <a:lstStyle/>
          <a:p>
            <a:fld id="{94601B8E-4C5D-4D9E-8821-9696CA0E0E3F}" type="slidenum">
              <a:rPr lang="en-GB" smtClean="0"/>
              <a:pPr/>
              <a:t>12</a:t>
            </a:fld>
            <a:endParaRPr lang="en-GB" dirty="0"/>
          </a:p>
        </p:txBody>
      </p:sp>
      <p:pic>
        <p:nvPicPr>
          <p:cNvPr id="7" name="Picture 6">
            <a:extLst>
              <a:ext uri="{FF2B5EF4-FFF2-40B4-BE49-F238E27FC236}">
                <a16:creationId xmlns:a16="http://schemas.microsoft.com/office/drawing/2014/main" id="{CCE5DFAB-E7F4-3A7E-916B-E76F556EA3CB}"/>
              </a:ext>
            </a:extLst>
          </p:cNvPr>
          <p:cNvPicPr>
            <a:picLocks noChangeAspect="1"/>
          </p:cNvPicPr>
          <p:nvPr/>
        </p:nvPicPr>
        <p:blipFill>
          <a:blip r:embed="rId4">
            <a:extLst>
              <a:ext uri="{28A0092B-C50C-407E-A947-70E740481C1C}">
                <a14:useLocalDpi xmlns:a14="http://schemas.microsoft.com/office/drawing/2010/main" val="0"/>
              </a:ext>
            </a:extLst>
          </a:blip>
          <a:srcRect t="7396"/>
          <a:stretch>
            <a:fillRect/>
          </a:stretch>
        </p:blipFill>
        <p:spPr>
          <a:xfrm>
            <a:off x="6261654" y="3112851"/>
            <a:ext cx="5930346" cy="3089120"/>
          </a:xfrm>
          <a:prstGeom prst="rect">
            <a:avLst/>
          </a:prstGeom>
        </p:spPr>
      </p:pic>
      <p:pic>
        <p:nvPicPr>
          <p:cNvPr id="9" name="Picture 2">
            <a:extLst>
              <a:ext uri="{FF2B5EF4-FFF2-40B4-BE49-F238E27FC236}">
                <a16:creationId xmlns:a16="http://schemas.microsoft.com/office/drawing/2014/main" id="{92617ACB-67C8-17F3-3AD5-40E18E0BC7B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66933" y="89954"/>
            <a:ext cx="5188226" cy="2087450"/>
          </a:xfrm>
          <a:prstGeom prst="rect">
            <a:avLst/>
          </a:prstGeom>
          <a:noFill/>
          <a:extLst>
            <a:ext uri="{909E8E84-426E-40DD-AFC4-6F175D3DCCD1}">
              <a14:hiddenFill xmlns:a14="http://schemas.microsoft.com/office/drawing/2010/main">
                <a:solidFill>
                  <a:srgbClr val="FFFFFF"/>
                </a:solidFill>
              </a14:hiddenFill>
            </a:ext>
          </a:extLst>
        </p:spPr>
      </p:pic>
      <p:sp>
        <p:nvSpPr>
          <p:cNvPr id="15" name="Content Placeholder 2">
            <a:extLst>
              <a:ext uri="{FF2B5EF4-FFF2-40B4-BE49-F238E27FC236}">
                <a16:creationId xmlns:a16="http://schemas.microsoft.com/office/drawing/2014/main" id="{B9D68944-11BA-AD53-E056-1BF580FE58C5}"/>
              </a:ext>
            </a:extLst>
          </p:cNvPr>
          <p:cNvSpPr>
            <a:spLocks noGrp="1"/>
          </p:cNvSpPr>
          <p:nvPr>
            <p:ph idx="1"/>
          </p:nvPr>
        </p:nvSpPr>
        <p:spPr>
          <a:xfrm>
            <a:off x="26212" y="1072215"/>
            <a:ext cx="7855518" cy="2096376"/>
          </a:xfrm>
        </p:spPr>
        <p:txBody>
          <a:bodyPr>
            <a:normAutofit/>
          </a:bodyPr>
          <a:lstStyle/>
          <a:p>
            <a:r>
              <a:rPr lang="en-GB" sz="1600" dirty="0">
                <a:solidFill>
                  <a:schemeClr val="accent3"/>
                </a:solidFill>
              </a:rPr>
              <a:t>Aperture consistent between all codes</a:t>
            </a:r>
          </a:p>
          <a:p>
            <a:r>
              <a:rPr lang="en-GB" sz="1600" dirty="0">
                <a:solidFill>
                  <a:schemeClr val="accent3"/>
                </a:solidFill>
              </a:rPr>
              <a:t>Chromaticity behaviour similar between model and measurement</a:t>
            </a:r>
          </a:p>
        </p:txBody>
      </p:sp>
      <p:sp>
        <p:nvSpPr>
          <p:cNvPr id="16" name="TextBox 15">
            <a:extLst>
              <a:ext uri="{FF2B5EF4-FFF2-40B4-BE49-F238E27FC236}">
                <a16:creationId xmlns:a16="http://schemas.microsoft.com/office/drawing/2014/main" id="{A859DEC8-3E20-2782-7EAD-44192FA9AFD7}"/>
              </a:ext>
            </a:extLst>
          </p:cNvPr>
          <p:cNvSpPr txBox="1"/>
          <p:nvPr/>
        </p:nvSpPr>
        <p:spPr>
          <a:xfrm>
            <a:off x="6846999" y="3638351"/>
            <a:ext cx="3015569" cy="646331"/>
          </a:xfrm>
          <a:prstGeom prst="rect">
            <a:avLst/>
          </a:prstGeom>
          <a:noFill/>
        </p:spPr>
        <p:txBody>
          <a:bodyPr wrap="none" rtlCol="0">
            <a:spAutoFit/>
          </a:bodyPr>
          <a:lstStyle/>
          <a:p>
            <a:r>
              <a:rPr lang="en-GB" sz="1200" dirty="0"/>
              <a:t>Consistent results between code versions</a:t>
            </a:r>
          </a:p>
          <a:p>
            <a:r>
              <a:rPr lang="en-GB" sz="1200" b="1" dirty="0">
                <a:solidFill>
                  <a:srgbClr val="1B74B3"/>
                </a:solidFill>
              </a:rPr>
              <a:t>PTC-</a:t>
            </a:r>
            <a:r>
              <a:rPr lang="en-GB" sz="1200" b="1" dirty="0" err="1">
                <a:solidFill>
                  <a:srgbClr val="1B74B3"/>
                </a:solidFill>
              </a:rPr>
              <a:t>PyORBIT</a:t>
            </a:r>
            <a:r>
              <a:rPr lang="en-GB" sz="1200" b="1" dirty="0">
                <a:solidFill>
                  <a:srgbClr val="1B74B3"/>
                </a:solidFill>
              </a:rPr>
              <a:t>(2.7)</a:t>
            </a:r>
          </a:p>
          <a:p>
            <a:r>
              <a:rPr lang="en-GB" sz="1200" b="1" dirty="0">
                <a:solidFill>
                  <a:srgbClr val="FF7F0E"/>
                </a:solidFill>
              </a:rPr>
              <a:t>PTC-PyORBIT3</a:t>
            </a:r>
          </a:p>
        </p:txBody>
      </p:sp>
      <p:sp>
        <p:nvSpPr>
          <p:cNvPr id="6" name="TextBox 5">
            <a:extLst>
              <a:ext uri="{FF2B5EF4-FFF2-40B4-BE49-F238E27FC236}">
                <a16:creationId xmlns:a16="http://schemas.microsoft.com/office/drawing/2014/main" id="{48B12077-F9A8-D31D-ABD3-A9DCA7ED295A}"/>
              </a:ext>
            </a:extLst>
          </p:cNvPr>
          <p:cNvSpPr txBox="1"/>
          <p:nvPr/>
        </p:nvSpPr>
        <p:spPr>
          <a:xfrm>
            <a:off x="116700" y="5212503"/>
            <a:ext cx="6028253" cy="369332"/>
          </a:xfrm>
          <a:prstGeom prst="rect">
            <a:avLst/>
          </a:prstGeom>
          <a:noFill/>
        </p:spPr>
        <p:txBody>
          <a:bodyPr wrap="none" rtlCol="0">
            <a:spAutoFit/>
          </a:bodyPr>
          <a:lstStyle/>
          <a:p>
            <a:r>
              <a:rPr lang="en-GB" dirty="0"/>
              <a:t>Apertures agree between </a:t>
            </a:r>
            <a:r>
              <a:rPr lang="en-GB" dirty="0">
                <a:solidFill>
                  <a:srgbClr val="1B74B3"/>
                </a:solidFill>
              </a:rPr>
              <a:t>design</a:t>
            </a:r>
            <a:r>
              <a:rPr lang="en-GB" dirty="0"/>
              <a:t>, </a:t>
            </a:r>
            <a:r>
              <a:rPr lang="en-GB" dirty="0">
                <a:solidFill>
                  <a:schemeClr val="accent2"/>
                </a:solidFill>
              </a:rPr>
              <a:t>MAD-X</a:t>
            </a:r>
            <a:r>
              <a:rPr lang="en-GB" dirty="0"/>
              <a:t>, </a:t>
            </a:r>
            <a:r>
              <a:rPr lang="en-GB" dirty="0">
                <a:solidFill>
                  <a:schemeClr val="accent6"/>
                </a:solidFill>
              </a:rPr>
              <a:t>PTC, </a:t>
            </a:r>
            <a:r>
              <a:rPr lang="en-GB" dirty="0">
                <a:solidFill>
                  <a:srgbClr val="C00000"/>
                </a:solidFill>
              </a:rPr>
              <a:t>TEAPOT</a:t>
            </a:r>
          </a:p>
        </p:txBody>
      </p:sp>
      <p:sp>
        <p:nvSpPr>
          <p:cNvPr id="12" name="TextBox 11">
            <a:extLst>
              <a:ext uri="{FF2B5EF4-FFF2-40B4-BE49-F238E27FC236}">
                <a16:creationId xmlns:a16="http://schemas.microsoft.com/office/drawing/2014/main" id="{C400C3BD-B407-6069-6767-ECE06A2798CE}"/>
              </a:ext>
            </a:extLst>
          </p:cNvPr>
          <p:cNvSpPr txBox="1"/>
          <p:nvPr/>
        </p:nvSpPr>
        <p:spPr>
          <a:xfrm>
            <a:off x="7355160" y="2042610"/>
            <a:ext cx="4471096" cy="307777"/>
          </a:xfrm>
          <a:prstGeom prst="rect">
            <a:avLst/>
          </a:prstGeom>
          <a:noFill/>
        </p:spPr>
        <p:txBody>
          <a:bodyPr wrap="none" rtlCol="0">
            <a:spAutoFit/>
          </a:bodyPr>
          <a:lstStyle/>
          <a:p>
            <a:r>
              <a:rPr lang="en-GB" sz="1400" dirty="0"/>
              <a:t>Bare tunes in agreement with measurement by design</a:t>
            </a:r>
            <a:endParaRPr lang="en-GB" sz="1400" dirty="0">
              <a:solidFill>
                <a:srgbClr val="C00000"/>
              </a:solidFill>
            </a:endParaRPr>
          </a:p>
        </p:txBody>
      </p:sp>
      <p:sp>
        <p:nvSpPr>
          <p:cNvPr id="18" name="TextBox 17">
            <a:extLst>
              <a:ext uri="{FF2B5EF4-FFF2-40B4-BE49-F238E27FC236}">
                <a16:creationId xmlns:a16="http://schemas.microsoft.com/office/drawing/2014/main" id="{09197268-8C55-6EB2-E4BE-C5594F75ABFB}"/>
              </a:ext>
            </a:extLst>
          </p:cNvPr>
          <p:cNvSpPr txBox="1"/>
          <p:nvPr/>
        </p:nvSpPr>
        <p:spPr>
          <a:xfrm>
            <a:off x="4323720" y="6138873"/>
            <a:ext cx="3544560" cy="307777"/>
          </a:xfrm>
          <a:prstGeom prst="rect">
            <a:avLst/>
          </a:prstGeom>
          <a:noFill/>
        </p:spPr>
        <p:txBody>
          <a:bodyPr wrap="none" rtlCol="0">
            <a:spAutoFit/>
          </a:bodyPr>
          <a:lstStyle/>
          <a:p>
            <a:r>
              <a:rPr lang="en-GB" sz="1400" b="1" dirty="0">
                <a:solidFill>
                  <a:schemeClr val="bg2">
                    <a:lumMod val="75000"/>
                  </a:schemeClr>
                </a:solidFill>
                <a:effectLst>
                  <a:glow rad="139700">
                    <a:schemeClr val="accent3">
                      <a:lumMod val="40000"/>
                      <a:lumOff val="60000"/>
                      <a:alpha val="40000"/>
                    </a:schemeClr>
                  </a:glow>
                </a:effectLst>
              </a:rPr>
              <a:t>Benchmark: Code vs Code consistency</a:t>
            </a:r>
          </a:p>
        </p:txBody>
      </p:sp>
      <p:sp>
        <p:nvSpPr>
          <p:cNvPr id="20" name="TextBox 19">
            <a:extLst>
              <a:ext uri="{FF2B5EF4-FFF2-40B4-BE49-F238E27FC236}">
                <a16:creationId xmlns:a16="http://schemas.microsoft.com/office/drawing/2014/main" id="{A5CC2188-AF90-3508-88A1-6E6CC634FA86}"/>
              </a:ext>
            </a:extLst>
          </p:cNvPr>
          <p:cNvSpPr txBox="1"/>
          <p:nvPr/>
        </p:nvSpPr>
        <p:spPr>
          <a:xfrm>
            <a:off x="7543512" y="2471979"/>
            <a:ext cx="4094391" cy="307777"/>
          </a:xfrm>
          <a:prstGeom prst="rect">
            <a:avLst/>
          </a:prstGeom>
          <a:noFill/>
        </p:spPr>
        <p:txBody>
          <a:bodyPr wrap="none" rtlCol="0">
            <a:spAutoFit/>
          </a:bodyPr>
          <a:lstStyle/>
          <a:p>
            <a:r>
              <a:rPr lang="en-GB" sz="1400" b="1" dirty="0">
                <a:solidFill>
                  <a:schemeClr val="bg2">
                    <a:lumMod val="75000"/>
                  </a:schemeClr>
                </a:solidFill>
                <a:effectLst>
                  <a:glow rad="139700">
                    <a:schemeClr val="accent3">
                      <a:lumMod val="40000"/>
                      <a:lumOff val="60000"/>
                      <a:alpha val="40000"/>
                    </a:schemeClr>
                  </a:glow>
                </a:effectLst>
              </a:rPr>
              <a:t>Benchmark: Code vs Measurement Behaviour</a:t>
            </a:r>
          </a:p>
        </p:txBody>
      </p:sp>
    </p:spTree>
    <p:extLst>
      <p:ext uri="{BB962C8B-B14F-4D97-AF65-F5344CB8AC3E}">
        <p14:creationId xmlns:p14="http://schemas.microsoft.com/office/powerpoint/2010/main" val="10930706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353C46-4445-02E8-ADAA-89E71F397EE5}"/>
              </a:ext>
            </a:extLst>
          </p:cNvPr>
          <p:cNvSpPr>
            <a:spLocks noGrp="1"/>
          </p:cNvSpPr>
          <p:nvPr>
            <p:ph type="title"/>
          </p:nvPr>
        </p:nvSpPr>
        <p:spPr>
          <a:xfrm>
            <a:off x="266700" y="365125"/>
            <a:ext cx="7048500" cy="574675"/>
          </a:xfrm>
        </p:spPr>
        <p:txBody>
          <a:bodyPr>
            <a:normAutofit/>
          </a:bodyPr>
          <a:lstStyle/>
          <a:p>
            <a:r>
              <a:rPr lang="en-GB" dirty="0"/>
              <a:t>SIS18 Frozen Space Charge Benchmark</a:t>
            </a:r>
          </a:p>
        </p:txBody>
      </p:sp>
      <p:sp>
        <p:nvSpPr>
          <p:cNvPr id="3" name="Content Placeholder 2">
            <a:extLst>
              <a:ext uri="{FF2B5EF4-FFF2-40B4-BE49-F238E27FC236}">
                <a16:creationId xmlns:a16="http://schemas.microsoft.com/office/drawing/2014/main" id="{362B145F-3A9F-3205-6997-4B7919F46886}"/>
              </a:ext>
            </a:extLst>
          </p:cNvPr>
          <p:cNvSpPr>
            <a:spLocks noGrp="1"/>
          </p:cNvSpPr>
          <p:nvPr>
            <p:ph idx="1"/>
          </p:nvPr>
        </p:nvSpPr>
        <p:spPr/>
        <p:txBody>
          <a:bodyPr/>
          <a:lstStyle/>
          <a:p>
            <a:endParaRPr lang="en-GB"/>
          </a:p>
        </p:txBody>
      </p:sp>
      <p:sp>
        <p:nvSpPr>
          <p:cNvPr id="5" name="Slide Number Placeholder 4">
            <a:extLst>
              <a:ext uri="{FF2B5EF4-FFF2-40B4-BE49-F238E27FC236}">
                <a16:creationId xmlns:a16="http://schemas.microsoft.com/office/drawing/2014/main" id="{E4379BAC-DC3F-C044-71F5-A57149D3BF2C}"/>
              </a:ext>
            </a:extLst>
          </p:cNvPr>
          <p:cNvSpPr>
            <a:spLocks noGrp="1"/>
          </p:cNvSpPr>
          <p:nvPr>
            <p:ph type="sldNum" sz="quarter" idx="4"/>
          </p:nvPr>
        </p:nvSpPr>
        <p:spPr/>
        <p:txBody>
          <a:bodyPr/>
          <a:lstStyle/>
          <a:p>
            <a:fld id="{94601B8E-4C5D-4D9E-8821-9696CA0E0E3F}" type="slidenum">
              <a:rPr lang="en-GB" smtClean="0"/>
              <a:pPr/>
              <a:t>13</a:t>
            </a:fld>
            <a:endParaRPr lang="en-GB" dirty="0"/>
          </a:p>
        </p:txBody>
      </p:sp>
      <p:pic>
        <p:nvPicPr>
          <p:cNvPr id="7" name="Picture 6">
            <a:hlinkClick r:id="rId3"/>
            <a:extLst>
              <a:ext uri="{FF2B5EF4-FFF2-40B4-BE49-F238E27FC236}">
                <a16:creationId xmlns:a16="http://schemas.microsoft.com/office/drawing/2014/main" id="{039241AD-05DA-514A-13CE-D05E042E6A60}"/>
              </a:ext>
            </a:extLst>
          </p:cNvPr>
          <p:cNvPicPr>
            <a:picLocks noChangeAspect="1"/>
          </p:cNvPicPr>
          <p:nvPr/>
        </p:nvPicPr>
        <p:blipFill>
          <a:blip r:embed="rId4"/>
          <a:stretch>
            <a:fillRect/>
          </a:stretch>
        </p:blipFill>
        <p:spPr>
          <a:xfrm>
            <a:off x="40948" y="2417100"/>
            <a:ext cx="6198962" cy="1723264"/>
          </a:xfrm>
          <a:prstGeom prst="rect">
            <a:avLst/>
          </a:prstGeom>
        </p:spPr>
      </p:pic>
      <p:pic>
        <p:nvPicPr>
          <p:cNvPr id="9" name="Picture 8">
            <a:hlinkClick r:id="rId5"/>
            <a:extLst>
              <a:ext uri="{FF2B5EF4-FFF2-40B4-BE49-F238E27FC236}">
                <a16:creationId xmlns:a16="http://schemas.microsoft.com/office/drawing/2014/main" id="{E803C945-278F-F1F9-DACA-A6183701556F}"/>
              </a:ext>
            </a:extLst>
          </p:cNvPr>
          <p:cNvPicPr>
            <a:picLocks noChangeAspect="1"/>
          </p:cNvPicPr>
          <p:nvPr/>
        </p:nvPicPr>
        <p:blipFill>
          <a:blip r:embed="rId6"/>
          <a:stretch>
            <a:fillRect/>
          </a:stretch>
        </p:blipFill>
        <p:spPr>
          <a:xfrm>
            <a:off x="6239910" y="1103063"/>
            <a:ext cx="5952090" cy="4351339"/>
          </a:xfrm>
          <a:prstGeom prst="rect">
            <a:avLst/>
          </a:prstGeom>
        </p:spPr>
      </p:pic>
      <p:sp>
        <p:nvSpPr>
          <p:cNvPr id="4" name="Footer Placeholder 3">
            <a:extLst>
              <a:ext uri="{FF2B5EF4-FFF2-40B4-BE49-F238E27FC236}">
                <a16:creationId xmlns:a16="http://schemas.microsoft.com/office/drawing/2014/main" id="{40B3EBBC-B96C-B607-D6F2-61437F2F79BB}"/>
              </a:ext>
            </a:extLst>
          </p:cNvPr>
          <p:cNvSpPr>
            <a:spLocks noGrp="1"/>
          </p:cNvSpPr>
          <p:nvPr>
            <p:ph type="ftr" sz="quarter" idx="3"/>
          </p:nvPr>
        </p:nvSpPr>
        <p:spPr>
          <a:xfrm>
            <a:off x="3675529" y="6374761"/>
            <a:ext cx="6342941" cy="365125"/>
          </a:xfrm>
        </p:spPr>
        <p:txBody>
          <a:bodyPr/>
          <a:lstStyle/>
          <a:p>
            <a:r>
              <a:rPr lang="en-GB"/>
              <a:t>7th ICFA BD Mini Workshop: Space Charge 2026: Benchmarking PTC-PyORBIT</a:t>
            </a:r>
            <a:endParaRPr lang="en-GB" dirty="0"/>
          </a:p>
        </p:txBody>
      </p:sp>
    </p:spTree>
    <p:extLst>
      <p:ext uri="{BB962C8B-B14F-4D97-AF65-F5344CB8AC3E}">
        <p14:creationId xmlns:p14="http://schemas.microsoft.com/office/powerpoint/2010/main" val="38677374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185178-CDC2-FF46-843B-FF7F9D8A9455}"/>
            </a:ext>
          </a:extLst>
        </p:cNvPr>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DD5DDC9B-C898-E384-110D-3F006E7481D8}"/>
              </a:ext>
            </a:extLst>
          </p:cNvPr>
          <p:cNvSpPr>
            <a:spLocks noGrp="1"/>
          </p:cNvSpPr>
          <p:nvPr>
            <p:ph type="sldNum" sz="quarter" idx="4"/>
          </p:nvPr>
        </p:nvSpPr>
        <p:spPr/>
        <p:txBody>
          <a:bodyPr/>
          <a:lstStyle/>
          <a:p>
            <a:fld id="{94601B8E-4C5D-4D9E-8821-9696CA0E0E3F}" type="slidenum">
              <a:rPr lang="en-GB" smtClean="0"/>
              <a:pPr/>
              <a:t>14</a:t>
            </a:fld>
            <a:endParaRPr lang="en-GB" dirty="0"/>
          </a:p>
        </p:txBody>
      </p:sp>
      <p:sp>
        <p:nvSpPr>
          <p:cNvPr id="10" name="Title 1">
            <a:extLst>
              <a:ext uri="{FF2B5EF4-FFF2-40B4-BE49-F238E27FC236}">
                <a16:creationId xmlns:a16="http://schemas.microsoft.com/office/drawing/2014/main" id="{11054630-26F6-A519-0446-205CAC1ED387}"/>
              </a:ext>
            </a:extLst>
          </p:cNvPr>
          <p:cNvSpPr>
            <a:spLocks noGrp="1"/>
          </p:cNvSpPr>
          <p:nvPr>
            <p:ph type="title"/>
          </p:nvPr>
        </p:nvSpPr>
        <p:spPr>
          <a:xfrm>
            <a:off x="266700" y="365125"/>
            <a:ext cx="11654682" cy="472363"/>
          </a:xfrm>
        </p:spPr>
        <p:txBody>
          <a:bodyPr anchor="ctr">
            <a:normAutofit/>
          </a:bodyPr>
          <a:lstStyle/>
          <a:p>
            <a:r>
              <a:rPr lang="en-GB" sz="2600" dirty="0"/>
              <a:t>PTC-PyORBIT3: SIS18 frozen space charge benchmark</a:t>
            </a:r>
          </a:p>
        </p:txBody>
      </p:sp>
      <p:pic>
        <p:nvPicPr>
          <p:cNvPr id="11" name="Picture 10" descr="website_vs_current_horizontal_phase_space.png">
            <a:extLst>
              <a:ext uri="{FF2B5EF4-FFF2-40B4-BE49-F238E27FC236}">
                <a16:creationId xmlns:a16="http://schemas.microsoft.com/office/drawing/2014/main" id="{C12CD2AE-AD56-EB49-83F4-373AF81205AD}"/>
              </a:ext>
            </a:extLst>
          </p:cNvPr>
          <p:cNvPicPr>
            <a:picLocks noChangeAspect="1"/>
          </p:cNvPicPr>
          <p:nvPr/>
        </p:nvPicPr>
        <p:blipFill>
          <a:blip r:embed="rId3"/>
          <a:stretch>
            <a:fillRect/>
          </a:stretch>
        </p:blipFill>
        <p:spPr>
          <a:xfrm>
            <a:off x="0" y="951782"/>
            <a:ext cx="4287079" cy="2861627"/>
          </a:xfrm>
          <a:prstGeom prst="rect">
            <a:avLst/>
          </a:prstGeom>
          <a:noFill/>
        </p:spPr>
      </p:pic>
      <p:pic>
        <p:nvPicPr>
          <p:cNvPr id="12" name="Picture 11">
            <a:extLst>
              <a:ext uri="{FF2B5EF4-FFF2-40B4-BE49-F238E27FC236}">
                <a16:creationId xmlns:a16="http://schemas.microsoft.com/office/drawing/2014/main" id="{76DFCDAC-58D1-F25B-DA79-57BE07C8D667}"/>
              </a:ext>
            </a:extLst>
          </p:cNvPr>
          <p:cNvPicPr>
            <a:picLocks noChangeAspect="1"/>
          </p:cNvPicPr>
          <p:nvPr/>
        </p:nvPicPr>
        <p:blipFill>
          <a:blip r:embed="rId4"/>
          <a:stretch>
            <a:fillRect/>
          </a:stretch>
        </p:blipFill>
        <p:spPr>
          <a:xfrm>
            <a:off x="4268386" y="911292"/>
            <a:ext cx="3793972" cy="1896986"/>
          </a:xfrm>
          <a:prstGeom prst="rect">
            <a:avLst/>
          </a:prstGeom>
        </p:spPr>
      </p:pic>
      <p:pic>
        <p:nvPicPr>
          <p:cNvPr id="13" name="Picture 12">
            <a:extLst>
              <a:ext uri="{FF2B5EF4-FFF2-40B4-BE49-F238E27FC236}">
                <a16:creationId xmlns:a16="http://schemas.microsoft.com/office/drawing/2014/main" id="{CA65E467-5017-01DD-D9BD-8968E49B6CE1}"/>
              </a:ext>
            </a:extLst>
          </p:cNvPr>
          <p:cNvPicPr>
            <a:picLocks noChangeAspect="1"/>
          </p:cNvPicPr>
          <p:nvPr/>
        </p:nvPicPr>
        <p:blipFill>
          <a:blip r:embed="rId5"/>
          <a:stretch>
            <a:fillRect/>
          </a:stretch>
        </p:blipFill>
        <p:spPr>
          <a:xfrm>
            <a:off x="4197055" y="2863393"/>
            <a:ext cx="3793972" cy="1896986"/>
          </a:xfrm>
          <a:prstGeom prst="rect">
            <a:avLst/>
          </a:prstGeom>
        </p:spPr>
      </p:pic>
      <p:pic>
        <p:nvPicPr>
          <p:cNvPr id="14" name="Picture 13">
            <a:extLst>
              <a:ext uri="{FF2B5EF4-FFF2-40B4-BE49-F238E27FC236}">
                <a16:creationId xmlns:a16="http://schemas.microsoft.com/office/drawing/2014/main" id="{3DCDF0FC-0840-C6A4-6507-393871E7F7D5}"/>
              </a:ext>
            </a:extLst>
          </p:cNvPr>
          <p:cNvPicPr>
            <a:picLocks noChangeAspect="1"/>
          </p:cNvPicPr>
          <p:nvPr/>
        </p:nvPicPr>
        <p:blipFill>
          <a:blip r:embed="rId6"/>
          <a:stretch>
            <a:fillRect/>
          </a:stretch>
        </p:blipFill>
        <p:spPr>
          <a:xfrm>
            <a:off x="8279238" y="837488"/>
            <a:ext cx="3425071" cy="1712536"/>
          </a:xfrm>
          <a:prstGeom prst="rect">
            <a:avLst/>
          </a:prstGeom>
        </p:spPr>
      </p:pic>
      <p:pic>
        <p:nvPicPr>
          <p:cNvPr id="15" name="Picture 14">
            <a:extLst>
              <a:ext uri="{FF2B5EF4-FFF2-40B4-BE49-F238E27FC236}">
                <a16:creationId xmlns:a16="http://schemas.microsoft.com/office/drawing/2014/main" id="{1A5A8B95-2957-7B57-4EC8-92A84BEA1A78}"/>
              </a:ext>
            </a:extLst>
          </p:cNvPr>
          <p:cNvPicPr>
            <a:picLocks noChangeAspect="1"/>
          </p:cNvPicPr>
          <p:nvPr/>
        </p:nvPicPr>
        <p:blipFill>
          <a:blip r:embed="rId7"/>
          <a:stretch>
            <a:fillRect/>
          </a:stretch>
        </p:blipFill>
        <p:spPr>
          <a:xfrm>
            <a:off x="8279238" y="2623828"/>
            <a:ext cx="3425073" cy="1712537"/>
          </a:xfrm>
          <a:prstGeom prst="rect">
            <a:avLst/>
          </a:prstGeom>
        </p:spPr>
      </p:pic>
      <p:sp>
        <p:nvSpPr>
          <p:cNvPr id="16" name="TextBox 15">
            <a:extLst>
              <a:ext uri="{FF2B5EF4-FFF2-40B4-BE49-F238E27FC236}">
                <a16:creationId xmlns:a16="http://schemas.microsoft.com/office/drawing/2014/main" id="{D26974DE-9D26-2502-A404-6719CE940445}"/>
              </a:ext>
            </a:extLst>
          </p:cNvPr>
          <p:cNvSpPr txBox="1"/>
          <p:nvPr/>
        </p:nvSpPr>
        <p:spPr>
          <a:xfrm>
            <a:off x="125896" y="3927704"/>
            <a:ext cx="3642144" cy="1477328"/>
          </a:xfrm>
          <a:prstGeom prst="rect">
            <a:avLst/>
          </a:prstGeom>
          <a:noFill/>
        </p:spPr>
        <p:txBody>
          <a:bodyPr wrap="square" rtlCol="0">
            <a:spAutoFit/>
          </a:bodyPr>
          <a:lstStyle/>
          <a:p>
            <a:pPr algn="ctr"/>
            <a:r>
              <a:rPr lang="en-GB" dirty="0"/>
              <a:t>Step 1: validate that all codes reproduce the same third-order-resonance Poincare topology and dynamic-aperture boundary with frozen space charge </a:t>
            </a:r>
          </a:p>
        </p:txBody>
      </p:sp>
      <p:sp>
        <p:nvSpPr>
          <p:cNvPr id="17" name="TextBox 16">
            <a:extLst>
              <a:ext uri="{FF2B5EF4-FFF2-40B4-BE49-F238E27FC236}">
                <a16:creationId xmlns:a16="http://schemas.microsoft.com/office/drawing/2014/main" id="{71E037EA-10A6-DFD1-2A7A-19985B106FE3}"/>
              </a:ext>
            </a:extLst>
          </p:cNvPr>
          <p:cNvSpPr txBox="1"/>
          <p:nvPr/>
        </p:nvSpPr>
        <p:spPr>
          <a:xfrm>
            <a:off x="4056251" y="4834183"/>
            <a:ext cx="4075026" cy="923330"/>
          </a:xfrm>
          <a:prstGeom prst="rect">
            <a:avLst/>
          </a:prstGeom>
          <a:noFill/>
        </p:spPr>
        <p:txBody>
          <a:bodyPr wrap="square" rtlCol="0">
            <a:spAutoFit/>
          </a:bodyPr>
          <a:lstStyle/>
          <a:p>
            <a:pPr algn="ctr"/>
            <a:r>
              <a:rPr lang="en-GB" dirty="0"/>
              <a:t>Step 2: </a:t>
            </a:r>
            <a:r>
              <a:rPr lang="en-GB" dirty="0" err="1"/>
              <a:t>Sextupoles</a:t>
            </a:r>
            <a:r>
              <a:rPr lang="en-GB" dirty="0"/>
              <a:t> off, benchmark amplitude dependent tune shift from frozen space charge</a:t>
            </a:r>
          </a:p>
        </p:txBody>
      </p:sp>
      <p:sp>
        <p:nvSpPr>
          <p:cNvPr id="18" name="TextBox 17">
            <a:extLst>
              <a:ext uri="{FF2B5EF4-FFF2-40B4-BE49-F238E27FC236}">
                <a16:creationId xmlns:a16="http://schemas.microsoft.com/office/drawing/2014/main" id="{55506A6B-3C59-59D7-5CF0-5938EB7C55CA}"/>
              </a:ext>
            </a:extLst>
          </p:cNvPr>
          <p:cNvSpPr txBox="1"/>
          <p:nvPr/>
        </p:nvSpPr>
        <p:spPr>
          <a:xfrm>
            <a:off x="8279238" y="4436889"/>
            <a:ext cx="3141518" cy="1477328"/>
          </a:xfrm>
          <a:prstGeom prst="rect">
            <a:avLst/>
          </a:prstGeom>
          <a:noFill/>
        </p:spPr>
        <p:txBody>
          <a:bodyPr wrap="square" rtlCol="0">
            <a:spAutoFit/>
          </a:bodyPr>
          <a:lstStyle/>
          <a:p>
            <a:pPr algn="ctr"/>
            <a:r>
              <a:rPr lang="en-GB" dirty="0"/>
              <a:t>Step 3: </a:t>
            </a:r>
            <a:r>
              <a:rPr lang="en-GB" dirty="0" err="1"/>
              <a:t>Sextupoles</a:t>
            </a:r>
            <a:r>
              <a:rPr lang="en-GB" dirty="0"/>
              <a:t> on at Q</a:t>
            </a:r>
            <a:r>
              <a:rPr lang="en-GB" baseline="-25000" dirty="0"/>
              <a:t>x</a:t>
            </a:r>
            <a:r>
              <a:rPr lang="en-GB" dirty="0"/>
              <a:t>=4.338 to verify the combined space charge and non-linear detuning before islands enter sampled range</a:t>
            </a:r>
          </a:p>
        </p:txBody>
      </p:sp>
      <p:sp>
        <p:nvSpPr>
          <p:cNvPr id="20" name="TextBox 19">
            <a:extLst>
              <a:ext uri="{FF2B5EF4-FFF2-40B4-BE49-F238E27FC236}">
                <a16:creationId xmlns:a16="http://schemas.microsoft.com/office/drawing/2014/main" id="{75402CEF-1FDB-8D36-71E4-54FBB99D6514}"/>
              </a:ext>
            </a:extLst>
          </p:cNvPr>
          <p:cNvSpPr txBox="1"/>
          <p:nvPr/>
        </p:nvSpPr>
        <p:spPr>
          <a:xfrm>
            <a:off x="3142749" y="5974538"/>
            <a:ext cx="6045245" cy="369332"/>
          </a:xfrm>
          <a:prstGeom prst="rect">
            <a:avLst/>
          </a:prstGeom>
          <a:noFill/>
        </p:spPr>
        <p:txBody>
          <a:bodyPr wrap="none" rtlCol="0">
            <a:spAutoFit/>
          </a:bodyPr>
          <a:lstStyle/>
          <a:p>
            <a:r>
              <a:rPr lang="en-GB" dirty="0">
                <a:hlinkClick r:id="rId8"/>
              </a:rPr>
              <a:t>SIS18 Benchmark: G. Franchetti, S. Machida, I. Hofmann</a:t>
            </a:r>
            <a:endParaRPr lang="en-GB" dirty="0"/>
          </a:p>
        </p:txBody>
      </p:sp>
      <p:sp>
        <p:nvSpPr>
          <p:cNvPr id="22" name="TextBox 21">
            <a:extLst>
              <a:ext uri="{FF2B5EF4-FFF2-40B4-BE49-F238E27FC236}">
                <a16:creationId xmlns:a16="http://schemas.microsoft.com/office/drawing/2014/main" id="{F90E40E2-4D78-1938-BB52-5431457CCE1D}"/>
              </a:ext>
            </a:extLst>
          </p:cNvPr>
          <p:cNvSpPr txBox="1"/>
          <p:nvPr/>
        </p:nvSpPr>
        <p:spPr>
          <a:xfrm>
            <a:off x="9129287" y="5973111"/>
            <a:ext cx="1441420" cy="369332"/>
          </a:xfrm>
          <a:prstGeom prst="rect">
            <a:avLst/>
          </a:prstGeom>
          <a:noFill/>
        </p:spPr>
        <p:txBody>
          <a:bodyPr wrap="none" rtlCol="0">
            <a:spAutoFit/>
          </a:bodyPr>
          <a:lstStyle/>
          <a:p>
            <a:r>
              <a:rPr lang="en-GB" dirty="0">
                <a:hlinkClick r:id="rId9"/>
              </a:rPr>
              <a:t>HB06 Paper</a:t>
            </a:r>
            <a:endParaRPr lang="en-GB" dirty="0"/>
          </a:p>
        </p:txBody>
      </p:sp>
      <p:sp>
        <p:nvSpPr>
          <p:cNvPr id="2" name="Footer Placeholder 3">
            <a:extLst>
              <a:ext uri="{FF2B5EF4-FFF2-40B4-BE49-F238E27FC236}">
                <a16:creationId xmlns:a16="http://schemas.microsoft.com/office/drawing/2014/main" id="{B758E023-EB6B-8366-C7DB-E2DC6C463951}"/>
              </a:ext>
            </a:extLst>
          </p:cNvPr>
          <p:cNvSpPr>
            <a:spLocks noGrp="1"/>
          </p:cNvSpPr>
          <p:nvPr>
            <p:ph type="ftr" sz="quarter" idx="3"/>
          </p:nvPr>
        </p:nvSpPr>
        <p:spPr>
          <a:xfrm>
            <a:off x="3675529" y="6374761"/>
            <a:ext cx="6342941" cy="365125"/>
          </a:xfrm>
        </p:spPr>
        <p:txBody>
          <a:bodyPr/>
          <a:lstStyle/>
          <a:p>
            <a:r>
              <a:rPr lang="en-GB"/>
              <a:t>7th ICFA BD Mini Workshop: Space Charge 2026: Benchmarking PTC-PyORBIT</a:t>
            </a:r>
            <a:endParaRPr lang="en-GB" dirty="0"/>
          </a:p>
        </p:txBody>
      </p:sp>
    </p:spTree>
    <p:extLst>
      <p:ext uri="{BB962C8B-B14F-4D97-AF65-F5344CB8AC3E}">
        <p14:creationId xmlns:p14="http://schemas.microsoft.com/office/powerpoint/2010/main" val="4778912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D5926C-E577-7AE3-5F2A-4AD0D945C988}"/>
            </a:ext>
          </a:extLst>
        </p:cNvPr>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762531F5-BCEE-F522-A7D1-58325AC89AA9}"/>
              </a:ext>
            </a:extLst>
          </p:cNvPr>
          <p:cNvSpPr>
            <a:spLocks noGrp="1"/>
          </p:cNvSpPr>
          <p:nvPr>
            <p:ph type="sldNum" sz="quarter" idx="4"/>
          </p:nvPr>
        </p:nvSpPr>
        <p:spPr/>
        <p:txBody>
          <a:bodyPr/>
          <a:lstStyle/>
          <a:p>
            <a:fld id="{94601B8E-4C5D-4D9E-8821-9696CA0E0E3F}" type="slidenum">
              <a:rPr lang="en-GB" smtClean="0"/>
              <a:pPr/>
              <a:t>15</a:t>
            </a:fld>
            <a:endParaRPr lang="en-GB" dirty="0"/>
          </a:p>
        </p:txBody>
      </p:sp>
      <p:sp>
        <p:nvSpPr>
          <p:cNvPr id="10" name="Title 1">
            <a:extLst>
              <a:ext uri="{FF2B5EF4-FFF2-40B4-BE49-F238E27FC236}">
                <a16:creationId xmlns:a16="http://schemas.microsoft.com/office/drawing/2014/main" id="{2C620321-946D-D775-942E-5C19D52D9112}"/>
              </a:ext>
            </a:extLst>
          </p:cNvPr>
          <p:cNvSpPr>
            <a:spLocks noGrp="1"/>
          </p:cNvSpPr>
          <p:nvPr>
            <p:ph type="title"/>
          </p:nvPr>
        </p:nvSpPr>
        <p:spPr>
          <a:xfrm>
            <a:off x="266700" y="365125"/>
            <a:ext cx="11654682" cy="472363"/>
          </a:xfrm>
        </p:spPr>
        <p:txBody>
          <a:bodyPr anchor="ctr">
            <a:normAutofit/>
          </a:bodyPr>
          <a:lstStyle/>
          <a:p>
            <a:r>
              <a:rPr lang="en-GB" sz="2600" dirty="0"/>
              <a:t>PTC-PyORBIT3: SIS18 frozen space charge benchmark</a:t>
            </a:r>
          </a:p>
        </p:txBody>
      </p:sp>
      <p:pic>
        <p:nvPicPr>
          <p:cNvPr id="3" name="Picture 2">
            <a:extLst>
              <a:ext uri="{FF2B5EF4-FFF2-40B4-BE49-F238E27FC236}">
                <a16:creationId xmlns:a16="http://schemas.microsoft.com/office/drawing/2014/main" id="{71F2B3FA-E49D-0BFB-12C4-12ABF9B7B08F}"/>
              </a:ext>
            </a:extLst>
          </p:cNvPr>
          <p:cNvPicPr>
            <a:picLocks noChangeAspect="1"/>
          </p:cNvPicPr>
          <p:nvPr/>
        </p:nvPicPr>
        <p:blipFill>
          <a:blip r:embed="rId2"/>
          <a:stretch>
            <a:fillRect/>
          </a:stretch>
        </p:blipFill>
        <p:spPr>
          <a:xfrm>
            <a:off x="266699" y="2445629"/>
            <a:ext cx="3008604" cy="1504302"/>
          </a:xfrm>
          <a:prstGeom prst="rect">
            <a:avLst/>
          </a:prstGeom>
        </p:spPr>
      </p:pic>
      <p:pic>
        <p:nvPicPr>
          <p:cNvPr id="7" name="Picture 6">
            <a:extLst>
              <a:ext uri="{FF2B5EF4-FFF2-40B4-BE49-F238E27FC236}">
                <a16:creationId xmlns:a16="http://schemas.microsoft.com/office/drawing/2014/main" id="{02D2B3ED-35BF-45E6-2B93-85D47B4DB5A4}"/>
              </a:ext>
            </a:extLst>
          </p:cNvPr>
          <p:cNvPicPr>
            <a:picLocks noChangeAspect="1"/>
          </p:cNvPicPr>
          <p:nvPr/>
        </p:nvPicPr>
        <p:blipFill>
          <a:blip r:embed="rId3"/>
          <a:srcRect r="50000"/>
          <a:stretch>
            <a:fillRect/>
          </a:stretch>
        </p:blipFill>
        <p:spPr>
          <a:xfrm>
            <a:off x="10147825" y="941327"/>
            <a:ext cx="1773557" cy="3547114"/>
          </a:xfrm>
          <a:prstGeom prst="rect">
            <a:avLst/>
          </a:prstGeom>
        </p:spPr>
      </p:pic>
      <p:pic>
        <p:nvPicPr>
          <p:cNvPr id="9" name="Picture 8">
            <a:extLst>
              <a:ext uri="{FF2B5EF4-FFF2-40B4-BE49-F238E27FC236}">
                <a16:creationId xmlns:a16="http://schemas.microsoft.com/office/drawing/2014/main" id="{49F23094-9BBA-F000-888E-8BDE3587A736}"/>
              </a:ext>
            </a:extLst>
          </p:cNvPr>
          <p:cNvPicPr>
            <a:picLocks noChangeAspect="1"/>
          </p:cNvPicPr>
          <p:nvPr/>
        </p:nvPicPr>
        <p:blipFill>
          <a:blip r:embed="rId4"/>
          <a:stretch>
            <a:fillRect/>
          </a:stretch>
        </p:blipFill>
        <p:spPr>
          <a:xfrm>
            <a:off x="3949660" y="882538"/>
            <a:ext cx="5523807" cy="3682538"/>
          </a:xfrm>
          <a:prstGeom prst="rect">
            <a:avLst/>
          </a:prstGeom>
        </p:spPr>
      </p:pic>
      <p:sp>
        <p:nvSpPr>
          <p:cNvPr id="21" name="TextBox 20">
            <a:extLst>
              <a:ext uri="{FF2B5EF4-FFF2-40B4-BE49-F238E27FC236}">
                <a16:creationId xmlns:a16="http://schemas.microsoft.com/office/drawing/2014/main" id="{8604A17E-1735-B9A5-6AA1-CED707B2CEA4}"/>
              </a:ext>
            </a:extLst>
          </p:cNvPr>
          <p:cNvSpPr txBox="1"/>
          <p:nvPr/>
        </p:nvSpPr>
        <p:spPr>
          <a:xfrm>
            <a:off x="266699" y="4056786"/>
            <a:ext cx="3141518" cy="1477328"/>
          </a:xfrm>
          <a:prstGeom prst="rect">
            <a:avLst/>
          </a:prstGeom>
          <a:noFill/>
        </p:spPr>
        <p:txBody>
          <a:bodyPr wrap="square" rtlCol="0">
            <a:spAutoFit/>
          </a:bodyPr>
          <a:lstStyle/>
          <a:p>
            <a:pPr algn="ctr"/>
            <a:r>
              <a:rPr lang="en-GB" dirty="0"/>
              <a:t>Step 4: Move closer to 3</a:t>
            </a:r>
            <a:r>
              <a:rPr lang="en-GB" baseline="30000" dirty="0"/>
              <a:t>rd</a:t>
            </a:r>
            <a:r>
              <a:rPr lang="en-GB" dirty="0"/>
              <a:t> order resonance at Q</a:t>
            </a:r>
            <a:r>
              <a:rPr lang="en-GB" baseline="-25000" dirty="0"/>
              <a:t>x</a:t>
            </a:r>
            <a:r>
              <a:rPr lang="en-GB" dirty="0"/>
              <a:t> = 4.3504 to expose amplitude dependent tune structure associated with islands</a:t>
            </a:r>
          </a:p>
        </p:txBody>
      </p:sp>
      <p:sp>
        <p:nvSpPr>
          <p:cNvPr id="24" name="TextBox 23">
            <a:extLst>
              <a:ext uri="{FF2B5EF4-FFF2-40B4-BE49-F238E27FC236}">
                <a16:creationId xmlns:a16="http://schemas.microsoft.com/office/drawing/2014/main" id="{9CB7FB65-B506-D632-9E7C-A1E4E8A45F7D}"/>
              </a:ext>
            </a:extLst>
          </p:cNvPr>
          <p:cNvSpPr txBox="1"/>
          <p:nvPr/>
        </p:nvSpPr>
        <p:spPr>
          <a:xfrm>
            <a:off x="3675529" y="4610126"/>
            <a:ext cx="3848467" cy="1200329"/>
          </a:xfrm>
          <a:prstGeom prst="rect">
            <a:avLst/>
          </a:prstGeom>
          <a:noFill/>
        </p:spPr>
        <p:txBody>
          <a:bodyPr wrap="square" rtlCol="0">
            <a:spAutoFit/>
          </a:bodyPr>
          <a:lstStyle/>
          <a:p>
            <a:pPr algn="ctr"/>
            <a:r>
              <a:rPr lang="en-GB" dirty="0"/>
              <a:t>Step 5: Compare space charge plus </a:t>
            </a:r>
            <a:r>
              <a:rPr lang="en-GB" dirty="0" err="1"/>
              <a:t>sextupole</a:t>
            </a:r>
            <a:r>
              <a:rPr lang="en-GB" dirty="0"/>
              <a:t> phase space topology, including central orbit, physical extent, and three stable islands</a:t>
            </a:r>
          </a:p>
        </p:txBody>
      </p:sp>
      <p:sp>
        <p:nvSpPr>
          <p:cNvPr id="26" name="TextBox 25">
            <a:extLst>
              <a:ext uri="{FF2B5EF4-FFF2-40B4-BE49-F238E27FC236}">
                <a16:creationId xmlns:a16="http://schemas.microsoft.com/office/drawing/2014/main" id="{07AF76A7-0932-8C87-2E21-FD01C73D48EF}"/>
              </a:ext>
            </a:extLst>
          </p:cNvPr>
          <p:cNvSpPr txBox="1"/>
          <p:nvPr/>
        </p:nvSpPr>
        <p:spPr>
          <a:xfrm>
            <a:off x="7708490" y="4454595"/>
            <a:ext cx="3628121" cy="1477328"/>
          </a:xfrm>
          <a:prstGeom prst="rect">
            <a:avLst/>
          </a:prstGeom>
          <a:noFill/>
        </p:spPr>
        <p:txBody>
          <a:bodyPr wrap="square" rtlCol="0">
            <a:spAutoFit/>
          </a:bodyPr>
          <a:lstStyle/>
          <a:p>
            <a:pPr algn="ctr"/>
            <a:r>
              <a:rPr lang="en-GB" dirty="0"/>
              <a:t>Step 6: Follow 1 particle through slow 15,000 turn synchrotron oscillation to test adiabatic resonance trapping through its normalised horizontal invariant</a:t>
            </a:r>
          </a:p>
        </p:txBody>
      </p:sp>
      <p:pic>
        <p:nvPicPr>
          <p:cNvPr id="28" name="Picture 27">
            <a:extLst>
              <a:ext uri="{FF2B5EF4-FFF2-40B4-BE49-F238E27FC236}">
                <a16:creationId xmlns:a16="http://schemas.microsoft.com/office/drawing/2014/main" id="{3D0E56E8-2C34-3304-B6D1-C5B9448F0953}"/>
              </a:ext>
            </a:extLst>
          </p:cNvPr>
          <p:cNvPicPr>
            <a:picLocks noChangeAspect="1"/>
          </p:cNvPicPr>
          <p:nvPr/>
        </p:nvPicPr>
        <p:blipFill>
          <a:blip r:embed="rId5"/>
          <a:stretch>
            <a:fillRect/>
          </a:stretch>
        </p:blipFill>
        <p:spPr>
          <a:xfrm>
            <a:off x="266699" y="941327"/>
            <a:ext cx="3008604" cy="1504302"/>
          </a:xfrm>
          <a:prstGeom prst="rect">
            <a:avLst/>
          </a:prstGeom>
        </p:spPr>
      </p:pic>
      <p:sp>
        <p:nvSpPr>
          <p:cNvPr id="32" name="TextBox 31">
            <a:extLst>
              <a:ext uri="{FF2B5EF4-FFF2-40B4-BE49-F238E27FC236}">
                <a16:creationId xmlns:a16="http://schemas.microsoft.com/office/drawing/2014/main" id="{60C2005B-3D6F-9CA6-465D-3FC478842A38}"/>
              </a:ext>
            </a:extLst>
          </p:cNvPr>
          <p:cNvSpPr txBox="1"/>
          <p:nvPr/>
        </p:nvSpPr>
        <p:spPr>
          <a:xfrm>
            <a:off x="3142749" y="5974538"/>
            <a:ext cx="6045245" cy="369332"/>
          </a:xfrm>
          <a:prstGeom prst="rect">
            <a:avLst/>
          </a:prstGeom>
          <a:noFill/>
        </p:spPr>
        <p:txBody>
          <a:bodyPr wrap="none" rtlCol="0">
            <a:spAutoFit/>
          </a:bodyPr>
          <a:lstStyle/>
          <a:p>
            <a:r>
              <a:rPr lang="en-GB" dirty="0">
                <a:hlinkClick r:id="rId6"/>
              </a:rPr>
              <a:t>SIS18 Benchmark: G. Franchetti, S. Machida, I. Hofmann</a:t>
            </a:r>
            <a:endParaRPr lang="en-GB" dirty="0"/>
          </a:p>
        </p:txBody>
      </p:sp>
      <p:sp>
        <p:nvSpPr>
          <p:cNvPr id="34" name="TextBox 33">
            <a:extLst>
              <a:ext uri="{FF2B5EF4-FFF2-40B4-BE49-F238E27FC236}">
                <a16:creationId xmlns:a16="http://schemas.microsoft.com/office/drawing/2014/main" id="{6A2E64E6-DE3A-E03C-705D-F69D21D04B5A}"/>
              </a:ext>
            </a:extLst>
          </p:cNvPr>
          <p:cNvSpPr txBox="1"/>
          <p:nvPr/>
        </p:nvSpPr>
        <p:spPr>
          <a:xfrm>
            <a:off x="9129287" y="5973111"/>
            <a:ext cx="1441420" cy="369332"/>
          </a:xfrm>
          <a:prstGeom prst="rect">
            <a:avLst/>
          </a:prstGeom>
          <a:noFill/>
        </p:spPr>
        <p:txBody>
          <a:bodyPr wrap="none" rtlCol="0">
            <a:spAutoFit/>
          </a:bodyPr>
          <a:lstStyle/>
          <a:p>
            <a:r>
              <a:rPr lang="en-GB" dirty="0">
                <a:hlinkClick r:id="rId7"/>
              </a:rPr>
              <a:t>HB06 Paper</a:t>
            </a:r>
            <a:endParaRPr lang="en-GB" dirty="0"/>
          </a:p>
        </p:txBody>
      </p:sp>
      <p:sp>
        <p:nvSpPr>
          <p:cNvPr id="2" name="Footer Placeholder 3">
            <a:extLst>
              <a:ext uri="{FF2B5EF4-FFF2-40B4-BE49-F238E27FC236}">
                <a16:creationId xmlns:a16="http://schemas.microsoft.com/office/drawing/2014/main" id="{A3BE0631-4B08-8D44-8D2D-A880924AE29C}"/>
              </a:ext>
            </a:extLst>
          </p:cNvPr>
          <p:cNvSpPr>
            <a:spLocks noGrp="1"/>
          </p:cNvSpPr>
          <p:nvPr>
            <p:ph type="ftr" sz="quarter" idx="3"/>
          </p:nvPr>
        </p:nvSpPr>
        <p:spPr>
          <a:xfrm>
            <a:off x="3675529" y="6374761"/>
            <a:ext cx="6342941" cy="365125"/>
          </a:xfrm>
        </p:spPr>
        <p:txBody>
          <a:bodyPr/>
          <a:lstStyle/>
          <a:p>
            <a:r>
              <a:rPr lang="en-GB"/>
              <a:t>7th ICFA BD Mini Workshop: Space Charge 2026: Benchmarking PTC-PyORBIT</a:t>
            </a:r>
            <a:endParaRPr lang="en-GB" dirty="0"/>
          </a:p>
        </p:txBody>
      </p:sp>
    </p:spTree>
    <p:extLst>
      <p:ext uri="{BB962C8B-B14F-4D97-AF65-F5344CB8AC3E}">
        <p14:creationId xmlns:p14="http://schemas.microsoft.com/office/powerpoint/2010/main" val="24906390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06D315-CA2C-73C9-89D1-5B5BA847E6B2}"/>
            </a:ext>
          </a:extLst>
        </p:cNvPr>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04FEA0F7-294E-8B65-5124-680809C77536}"/>
              </a:ext>
            </a:extLst>
          </p:cNvPr>
          <p:cNvSpPr>
            <a:spLocks noGrp="1"/>
          </p:cNvSpPr>
          <p:nvPr>
            <p:ph type="sldNum" sz="quarter" idx="4"/>
          </p:nvPr>
        </p:nvSpPr>
        <p:spPr/>
        <p:txBody>
          <a:bodyPr/>
          <a:lstStyle/>
          <a:p>
            <a:fld id="{94601B8E-4C5D-4D9E-8821-9696CA0E0E3F}" type="slidenum">
              <a:rPr lang="en-GB" smtClean="0"/>
              <a:pPr/>
              <a:t>16</a:t>
            </a:fld>
            <a:endParaRPr lang="en-GB" dirty="0"/>
          </a:p>
        </p:txBody>
      </p:sp>
      <p:sp>
        <p:nvSpPr>
          <p:cNvPr id="10" name="Title 1">
            <a:extLst>
              <a:ext uri="{FF2B5EF4-FFF2-40B4-BE49-F238E27FC236}">
                <a16:creationId xmlns:a16="http://schemas.microsoft.com/office/drawing/2014/main" id="{0C45A4AB-F518-578D-84A4-8011CC715900}"/>
              </a:ext>
            </a:extLst>
          </p:cNvPr>
          <p:cNvSpPr>
            <a:spLocks noGrp="1"/>
          </p:cNvSpPr>
          <p:nvPr>
            <p:ph type="title"/>
          </p:nvPr>
        </p:nvSpPr>
        <p:spPr>
          <a:xfrm>
            <a:off x="266700" y="365125"/>
            <a:ext cx="11654682" cy="472363"/>
          </a:xfrm>
        </p:spPr>
        <p:txBody>
          <a:bodyPr anchor="ctr">
            <a:normAutofit/>
          </a:bodyPr>
          <a:lstStyle/>
          <a:p>
            <a:r>
              <a:rPr lang="en-GB" sz="2600" dirty="0"/>
              <a:t>PTC-PyORBIT3: SIS18 frozen space charge benchmark</a:t>
            </a:r>
          </a:p>
        </p:txBody>
      </p:sp>
      <p:pic>
        <p:nvPicPr>
          <p:cNvPr id="11" name="Picture 10" descr="website_vs_current_action_same_axes.png">
            <a:extLst>
              <a:ext uri="{FF2B5EF4-FFF2-40B4-BE49-F238E27FC236}">
                <a16:creationId xmlns:a16="http://schemas.microsoft.com/office/drawing/2014/main" id="{D60DF41D-90E3-36A9-C7E5-8D339ABC34F4}"/>
              </a:ext>
            </a:extLst>
          </p:cNvPr>
          <p:cNvPicPr>
            <a:picLocks noChangeAspect="1"/>
          </p:cNvPicPr>
          <p:nvPr/>
        </p:nvPicPr>
        <p:blipFill>
          <a:blip r:embed="rId2"/>
          <a:stretch>
            <a:fillRect/>
          </a:stretch>
        </p:blipFill>
        <p:spPr>
          <a:xfrm>
            <a:off x="4062764" y="875893"/>
            <a:ext cx="3573579" cy="3573579"/>
          </a:xfrm>
          <a:prstGeom prst="rect">
            <a:avLst/>
          </a:prstGeom>
        </p:spPr>
      </p:pic>
      <p:pic>
        <p:nvPicPr>
          <p:cNvPr id="13" name="Picture 12">
            <a:extLst>
              <a:ext uri="{FF2B5EF4-FFF2-40B4-BE49-F238E27FC236}">
                <a16:creationId xmlns:a16="http://schemas.microsoft.com/office/drawing/2014/main" id="{C3B8CA1B-2967-1883-8ADA-12B5870D9443}"/>
              </a:ext>
            </a:extLst>
          </p:cNvPr>
          <p:cNvPicPr>
            <a:picLocks noChangeAspect="1"/>
          </p:cNvPicPr>
          <p:nvPr/>
        </p:nvPicPr>
        <p:blipFill>
          <a:blip r:embed="rId3"/>
          <a:srcRect l="47455"/>
          <a:stretch>
            <a:fillRect/>
          </a:stretch>
        </p:blipFill>
        <p:spPr>
          <a:xfrm>
            <a:off x="7761774" y="720836"/>
            <a:ext cx="3748920" cy="3676950"/>
          </a:xfrm>
          <a:prstGeom prst="rect">
            <a:avLst/>
          </a:prstGeom>
        </p:spPr>
      </p:pic>
      <p:sp>
        <p:nvSpPr>
          <p:cNvPr id="15" name="TextBox 14">
            <a:extLst>
              <a:ext uri="{FF2B5EF4-FFF2-40B4-BE49-F238E27FC236}">
                <a16:creationId xmlns:a16="http://schemas.microsoft.com/office/drawing/2014/main" id="{D1DE43FF-6852-558C-78D5-9F8DE371A0A1}"/>
              </a:ext>
            </a:extLst>
          </p:cNvPr>
          <p:cNvSpPr txBox="1"/>
          <p:nvPr/>
        </p:nvSpPr>
        <p:spPr>
          <a:xfrm>
            <a:off x="-39870" y="4586409"/>
            <a:ext cx="3748921" cy="923330"/>
          </a:xfrm>
          <a:prstGeom prst="rect">
            <a:avLst/>
          </a:prstGeom>
          <a:noFill/>
        </p:spPr>
        <p:txBody>
          <a:bodyPr wrap="square" rtlCol="0">
            <a:spAutoFit/>
          </a:bodyPr>
          <a:lstStyle/>
          <a:p>
            <a:pPr algn="ctr"/>
            <a:r>
              <a:rPr lang="en-GB" dirty="0"/>
              <a:t>Step 7: Increase synchrotron tune to Q</a:t>
            </a:r>
            <a:r>
              <a:rPr lang="en-GB" baseline="-25000" dirty="0"/>
              <a:t>s</a:t>
            </a:r>
            <a:r>
              <a:rPr lang="en-GB" dirty="0"/>
              <a:t> = 10</a:t>
            </a:r>
            <a:r>
              <a:rPr lang="en-GB" baseline="30000" dirty="0"/>
              <a:t>-3</a:t>
            </a:r>
            <a:r>
              <a:rPr lang="en-GB" dirty="0"/>
              <a:t> to show transition from adiabatic trapping to fast scattering </a:t>
            </a:r>
          </a:p>
        </p:txBody>
      </p:sp>
      <p:pic>
        <p:nvPicPr>
          <p:cNvPr id="17" name="Picture 16">
            <a:extLst>
              <a:ext uri="{FF2B5EF4-FFF2-40B4-BE49-F238E27FC236}">
                <a16:creationId xmlns:a16="http://schemas.microsoft.com/office/drawing/2014/main" id="{83EF9E7C-666A-9F7B-DE08-3F90D7E13D17}"/>
              </a:ext>
            </a:extLst>
          </p:cNvPr>
          <p:cNvPicPr>
            <a:picLocks noChangeAspect="1"/>
          </p:cNvPicPr>
          <p:nvPr/>
        </p:nvPicPr>
        <p:blipFill>
          <a:blip r:embed="rId4"/>
          <a:stretch>
            <a:fillRect/>
          </a:stretch>
        </p:blipFill>
        <p:spPr>
          <a:xfrm>
            <a:off x="10957" y="837488"/>
            <a:ext cx="3748921" cy="3748921"/>
          </a:xfrm>
          <a:prstGeom prst="rect">
            <a:avLst/>
          </a:prstGeom>
        </p:spPr>
      </p:pic>
      <p:sp>
        <p:nvSpPr>
          <p:cNvPr id="19" name="TextBox 18">
            <a:extLst>
              <a:ext uri="{FF2B5EF4-FFF2-40B4-BE49-F238E27FC236}">
                <a16:creationId xmlns:a16="http://schemas.microsoft.com/office/drawing/2014/main" id="{79A99E2B-08B5-B6F6-3DD7-B822E39B2EA5}"/>
              </a:ext>
            </a:extLst>
          </p:cNvPr>
          <p:cNvSpPr txBox="1"/>
          <p:nvPr/>
        </p:nvSpPr>
        <p:spPr>
          <a:xfrm>
            <a:off x="3709051" y="4466495"/>
            <a:ext cx="3960224" cy="1200329"/>
          </a:xfrm>
          <a:prstGeom prst="rect">
            <a:avLst/>
          </a:prstGeom>
          <a:noFill/>
        </p:spPr>
        <p:txBody>
          <a:bodyPr wrap="square" rtlCol="0">
            <a:spAutoFit/>
          </a:bodyPr>
          <a:lstStyle/>
          <a:p>
            <a:pPr algn="ctr"/>
            <a:r>
              <a:rPr lang="en-GB" dirty="0"/>
              <a:t>Step 8: Extend fast-regime single particle case to long storage and compare resulting scattering/trapping action evolution across codes</a:t>
            </a:r>
          </a:p>
        </p:txBody>
      </p:sp>
      <p:sp>
        <p:nvSpPr>
          <p:cNvPr id="25" name="TextBox 24">
            <a:extLst>
              <a:ext uri="{FF2B5EF4-FFF2-40B4-BE49-F238E27FC236}">
                <a16:creationId xmlns:a16="http://schemas.microsoft.com/office/drawing/2014/main" id="{32DD5C4C-534B-F43C-0423-732FA3363EAF}"/>
              </a:ext>
            </a:extLst>
          </p:cNvPr>
          <p:cNvSpPr txBox="1"/>
          <p:nvPr/>
        </p:nvSpPr>
        <p:spPr>
          <a:xfrm>
            <a:off x="7640362" y="4397786"/>
            <a:ext cx="4419269" cy="1200329"/>
          </a:xfrm>
          <a:prstGeom prst="rect">
            <a:avLst/>
          </a:prstGeom>
          <a:solidFill>
            <a:schemeClr val="bg1"/>
          </a:solidFill>
        </p:spPr>
        <p:txBody>
          <a:bodyPr wrap="square" rtlCol="0">
            <a:spAutoFit/>
          </a:bodyPr>
          <a:lstStyle/>
          <a:p>
            <a:pPr algn="ctr"/>
            <a:r>
              <a:rPr lang="en-GB" dirty="0"/>
              <a:t>Step 9: Track a full Gaussian bunch at Q</a:t>
            </a:r>
            <a:r>
              <a:rPr lang="en-GB" baseline="-25000" dirty="0"/>
              <a:t>s</a:t>
            </a:r>
            <a:r>
              <a:rPr lang="en-GB" dirty="0"/>
              <a:t> = 10</a:t>
            </a:r>
            <a:r>
              <a:rPr lang="en-GB" baseline="30000" dirty="0"/>
              <a:t>-3</a:t>
            </a:r>
            <a:r>
              <a:rPr lang="en-GB" dirty="0"/>
              <a:t> to benchmark long term transverse RMS emittance growth from the collective trapping/scattering dynamics</a:t>
            </a:r>
          </a:p>
        </p:txBody>
      </p:sp>
      <p:sp>
        <p:nvSpPr>
          <p:cNvPr id="30" name="TextBox 29">
            <a:extLst>
              <a:ext uri="{FF2B5EF4-FFF2-40B4-BE49-F238E27FC236}">
                <a16:creationId xmlns:a16="http://schemas.microsoft.com/office/drawing/2014/main" id="{B678742A-7FC7-A22C-6EC9-9B4E82161F9B}"/>
              </a:ext>
            </a:extLst>
          </p:cNvPr>
          <p:cNvSpPr txBox="1"/>
          <p:nvPr/>
        </p:nvSpPr>
        <p:spPr>
          <a:xfrm>
            <a:off x="3142749" y="5974538"/>
            <a:ext cx="6045245" cy="369332"/>
          </a:xfrm>
          <a:prstGeom prst="rect">
            <a:avLst/>
          </a:prstGeom>
          <a:noFill/>
        </p:spPr>
        <p:txBody>
          <a:bodyPr wrap="none" rtlCol="0">
            <a:spAutoFit/>
          </a:bodyPr>
          <a:lstStyle/>
          <a:p>
            <a:r>
              <a:rPr lang="en-GB" dirty="0">
                <a:hlinkClick r:id="rId5"/>
              </a:rPr>
              <a:t>SIS18 Benchmark: G. Franchetti, S. Machida, I. Hofmann</a:t>
            </a:r>
            <a:endParaRPr lang="en-GB" dirty="0"/>
          </a:p>
        </p:txBody>
      </p:sp>
      <p:sp>
        <p:nvSpPr>
          <p:cNvPr id="32" name="TextBox 31">
            <a:extLst>
              <a:ext uri="{FF2B5EF4-FFF2-40B4-BE49-F238E27FC236}">
                <a16:creationId xmlns:a16="http://schemas.microsoft.com/office/drawing/2014/main" id="{5C25492B-23DD-F3D5-1F96-D39B5F430468}"/>
              </a:ext>
            </a:extLst>
          </p:cNvPr>
          <p:cNvSpPr txBox="1"/>
          <p:nvPr/>
        </p:nvSpPr>
        <p:spPr>
          <a:xfrm>
            <a:off x="9129287" y="5973111"/>
            <a:ext cx="1441420" cy="369332"/>
          </a:xfrm>
          <a:prstGeom prst="rect">
            <a:avLst/>
          </a:prstGeom>
          <a:noFill/>
        </p:spPr>
        <p:txBody>
          <a:bodyPr wrap="none" rtlCol="0">
            <a:spAutoFit/>
          </a:bodyPr>
          <a:lstStyle/>
          <a:p>
            <a:r>
              <a:rPr lang="en-GB" dirty="0">
                <a:hlinkClick r:id="rId6"/>
              </a:rPr>
              <a:t>HB06 Paper</a:t>
            </a:r>
            <a:endParaRPr lang="en-GB" dirty="0"/>
          </a:p>
        </p:txBody>
      </p:sp>
      <p:sp>
        <p:nvSpPr>
          <p:cNvPr id="2" name="Footer Placeholder 3">
            <a:extLst>
              <a:ext uri="{FF2B5EF4-FFF2-40B4-BE49-F238E27FC236}">
                <a16:creationId xmlns:a16="http://schemas.microsoft.com/office/drawing/2014/main" id="{0E773085-FFD8-6E5A-4E48-1E8564444012}"/>
              </a:ext>
            </a:extLst>
          </p:cNvPr>
          <p:cNvSpPr>
            <a:spLocks noGrp="1"/>
          </p:cNvSpPr>
          <p:nvPr>
            <p:ph type="ftr" sz="quarter" idx="3"/>
          </p:nvPr>
        </p:nvSpPr>
        <p:spPr>
          <a:xfrm>
            <a:off x="3675529" y="6374761"/>
            <a:ext cx="6342941" cy="365125"/>
          </a:xfrm>
        </p:spPr>
        <p:txBody>
          <a:bodyPr/>
          <a:lstStyle/>
          <a:p>
            <a:r>
              <a:rPr lang="en-GB"/>
              <a:t>7th ICFA BD Mini Workshop: Space Charge 2026: Benchmarking PTC-PyORBIT</a:t>
            </a:r>
            <a:endParaRPr lang="en-GB" dirty="0"/>
          </a:p>
        </p:txBody>
      </p:sp>
    </p:spTree>
    <p:extLst>
      <p:ext uri="{BB962C8B-B14F-4D97-AF65-F5344CB8AC3E}">
        <p14:creationId xmlns:p14="http://schemas.microsoft.com/office/powerpoint/2010/main" val="19733323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B24C2FAE-6600-C97E-0AF0-E60DCB71075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17058" y="803081"/>
            <a:ext cx="5551868" cy="3392808"/>
          </a:xfrm>
          <a:prstGeom prst="rect">
            <a:avLst/>
          </a:prstGeom>
        </p:spPr>
      </p:pic>
      <p:pic>
        <p:nvPicPr>
          <p:cNvPr id="7" name="Picture 6">
            <a:extLst>
              <a:ext uri="{FF2B5EF4-FFF2-40B4-BE49-F238E27FC236}">
                <a16:creationId xmlns:a16="http://schemas.microsoft.com/office/drawing/2014/main" id="{D7BB74A6-9F5D-4474-8106-CDA7DD2AB96A}"/>
              </a:ext>
            </a:extLst>
          </p:cNvPr>
          <p:cNvPicPr>
            <a:picLocks noChangeAspect="1"/>
          </p:cNvPicPr>
          <p:nvPr/>
        </p:nvPicPr>
        <p:blipFill>
          <a:blip r:embed="rId3"/>
          <a:srcRect t="9924"/>
          <a:stretch>
            <a:fillRect/>
          </a:stretch>
        </p:blipFill>
        <p:spPr>
          <a:xfrm>
            <a:off x="120374" y="1281679"/>
            <a:ext cx="5450358" cy="2435612"/>
          </a:xfrm>
          <a:prstGeom prst="rect">
            <a:avLst/>
          </a:prstGeom>
        </p:spPr>
      </p:pic>
      <p:sp>
        <p:nvSpPr>
          <p:cNvPr id="3" name="Content Placeholder 2">
            <a:extLst>
              <a:ext uri="{FF2B5EF4-FFF2-40B4-BE49-F238E27FC236}">
                <a16:creationId xmlns:a16="http://schemas.microsoft.com/office/drawing/2014/main" id="{5BBBDF77-0315-A5AD-13CB-B3D8126C0E92}"/>
              </a:ext>
            </a:extLst>
          </p:cNvPr>
          <p:cNvSpPr>
            <a:spLocks noGrp="1"/>
          </p:cNvSpPr>
          <p:nvPr>
            <p:ph idx="1"/>
          </p:nvPr>
        </p:nvSpPr>
        <p:spPr>
          <a:xfrm>
            <a:off x="544808" y="4059170"/>
            <a:ext cx="10870444" cy="2228791"/>
          </a:xfrm>
        </p:spPr>
        <p:txBody>
          <a:bodyPr>
            <a:normAutofit/>
          </a:bodyPr>
          <a:lstStyle/>
          <a:p>
            <a:r>
              <a:rPr lang="en-GB" dirty="0">
                <a:solidFill>
                  <a:schemeClr val="accent3"/>
                </a:solidFill>
              </a:rPr>
              <a:t>Coasting KV (</a:t>
            </a:r>
            <a:r>
              <a:rPr lang="en-GB" dirty="0" err="1">
                <a:solidFill>
                  <a:schemeClr val="accent3"/>
                </a:solidFill>
              </a:rPr>
              <a:t>Kapchinskij-Vladimirskij</a:t>
            </a:r>
            <a:r>
              <a:rPr lang="en-GB" dirty="0">
                <a:solidFill>
                  <a:schemeClr val="accent3"/>
                </a:solidFill>
              </a:rPr>
              <a:t>) distribution</a:t>
            </a:r>
          </a:p>
          <a:p>
            <a:pPr lvl="1"/>
            <a:r>
              <a:rPr lang="en-GB" i="1" dirty="0"/>
              <a:t>Exact self consistent solution of the Vlasov-Poisson system for a beam in linear periodic focusing, with its self-generated space charge field remaining linear and preserving the distribution.</a:t>
            </a:r>
          </a:p>
          <a:p>
            <a:pPr lvl="1"/>
            <a:r>
              <a:rPr lang="en-GB" dirty="0"/>
              <a:t>No longitudinal variation -&gt; no variation in line density </a:t>
            </a:r>
          </a:p>
          <a:p>
            <a:pPr lvl="1"/>
            <a:r>
              <a:rPr lang="en-GB" dirty="0"/>
              <a:t>Expect a tune depression, but no tune spread</a:t>
            </a:r>
          </a:p>
          <a:p>
            <a:pPr lvl="1"/>
            <a:r>
              <a:rPr lang="en-GB" dirty="0"/>
              <a:t>Tune depression linearly dependent on Intensity</a:t>
            </a:r>
          </a:p>
        </p:txBody>
      </p:sp>
      <p:sp>
        <p:nvSpPr>
          <p:cNvPr id="4" name="Footer Placeholder 3">
            <a:extLst>
              <a:ext uri="{FF2B5EF4-FFF2-40B4-BE49-F238E27FC236}">
                <a16:creationId xmlns:a16="http://schemas.microsoft.com/office/drawing/2014/main" id="{7B1E0237-ECA0-F8DF-0DBD-B16BCCD38301}"/>
              </a:ext>
            </a:extLst>
          </p:cNvPr>
          <p:cNvSpPr>
            <a:spLocks noGrp="1"/>
          </p:cNvSpPr>
          <p:nvPr>
            <p:ph type="ftr" sz="quarter" idx="3"/>
          </p:nvPr>
        </p:nvSpPr>
        <p:spPr/>
        <p:txBody>
          <a:bodyPr/>
          <a:lstStyle/>
          <a:p>
            <a:r>
              <a:rPr lang="en-GB" dirty="0"/>
              <a:t>7th ICFA BD Mini Workshop: Space Charge 2026: Benchmarking PTC-</a:t>
            </a:r>
            <a:r>
              <a:rPr lang="en-GB" dirty="0" err="1"/>
              <a:t>PyORBIT</a:t>
            </a:r>
            <a:endParaRPr lang="en-GB" dirty="0"/>
          </a:p>
        </p:txBody>
      </p:sp>
      <p:sp>
        <p:nvSpPr>
          <p:cNvPr id="5" name="Slide Number Placeholder 4">
            <a:extLst>
              <a:ext uri="{FF2B5EF4-FFF2-40B4-BE49-F238E27FC236}">
                <a16:creationId xmlns:a16="http://schemas.microsoft.com/office/drawing/2014/main" id="{2755E3D1-E7E4-20F0-F700-D9E48DCA83D1}"/>
              </a:ext>
            </a:extLst>
          </p:cNvPr>
          <p:cNvSpPr>
            <a:spLocks noGrp="1"/>
          </p:cNvSpPr>
          <p:nvPr>
            <p:ph type="sldNum" sz="quarter" idx="4"/>
          </p:nvPr>
        </p:nvSpPr>
        <p:spPr/>
        <p:txBody>
          <a:bodyPr/>
          <a:lstStyle/>
          <a:p>
            <a:fld id="{94601B8E-4C5D-4D9E-8821-9696CA0E0E3F}" type="slidenum">
              <a:rPr lang="en-GB" smtClean="0"/>
              <a:pPr/>
              <a:t>17</a:t>
            </a:fld>
            <a:endParaRPr lang="en-GB" dirty="0"/>
          </a:p>
        </p:txBody>
      </p:sp>
      <p:sp>
        <p:nvSpPr>
          <p:cNvPr id="2" name="Title 1">
            <a:extLst>
              <a:ext uri="{FF2B5EF4-FFF2-40B4-BE49-F238E27FC236}">
                <a16:creationId xmlns:a16="http://schemas.microsoft.com/office/drawing/2014/main" id="{508AB8ED-2BBF-07B5-E7BD-B832095E3F68}"/>
              </a:ext>
            </a:extLst>
          </p:cNvPr>
          <p:cNvSpPr>
            <a:spLocks noGrp="1"/>
          </p:cNvSpPr>
          <p:nvPr>
            <p:ph type="title"/>
          </p:nvPr>
        </p:nvSpPr>
        <p:spPr>
          <a:xfrm>
            <a:off x="266700" y="365125"/>
            <a:ext cx="7196276" cy="574675"/>
          </a:xfrm>
        </p:spPr>
        <p:txBody>
          <a:bodyPr>
            <a:normAutofit fontScale="90000"/>
          </a:bodyPr>
          <a:lstStyle/>
          <a:p>
            <a:r>
              <a:rPr lang="en-GB" dirty="0"/>
              <a:t>PTC-PyORBIT3: PIC space charge benchmark</a:t>
            </a:r>
          </a:p>
        </p:txBody>
      </p:sp>
    </p:spTree>
    <p:extLst>
      <p:ext uri="{BB962C8B-B14F-4D97-AF65-F5344CB8AC3E}">
        <p14:creationId xmlns:p14="http://schemas.microsoft.com/office/powerpoint/2010/main" val="4734943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FE24A1D0-5405-2728-8C82-DD34C1B7FF23}"/>
              </a:ext>
            </a:extLst>
          </p:cNvPr>
          <p:cNvPicPr>
            <a:picLocks noChangeAspect="1"/>
          </p:cNvPicPr>
          <p:nvPr/>
        </p:nvPicPr>
        <p:blipFill>
          <a:blip r:embed="rId2"/>
          <a:stretch>
            <a:fillRect/>
          </a:stretch>
        </p:blipFill>
        <p:spPr>
          <a:xfrm>
            <a:off x="5139503" y="2769805"/>
            <a:ext cx="6785798" cy="3604955"/>
          </a:xfrm>
          <a:prstGeom prst="rect">
            <a:avLst/>
          </a:prstGeom>
        </p:spPr>
      </p:pic>
      <p:sp>
        <p:nvSpPr>
          <p:cNvPr id="2" name="Title 1">
            <a:extLst>
              <a:ext uri="{FF2B5EF4-FFF2-40B4-BE49-F238E27FC236}">
                <a16:creationId xmlns:a16="http://schemas.microsoft.com/office/drawing/2014/main" id="{DE221AA4-BFB5-8177-B957-AEF6A24AFEC6}"/>
              </a:ext>
            </a:extLst>
          </p:cNvPr>
          <p:cNvSpPr>
            <a:spLocks noGrp="1"/>
          </p:cNvSpPr>
          <p:nvPr>
            <p:ph type="title"/>
          </p:nvPr>
        </p:nvSpPr>
        <p:spPr>
          <a:xfrm>
            <a:off x="266699" y="365125"/>
            <a:ext cx="7198971" cy="574675"/>
          </a:xfrm>
        </p:spPr>
        <p:txBody>
          <a:bodyPr>
            <a:normAutofit/>
          </a:bodyPr>
          <a:lstStyle/>
          <a:p>
            <a:r>
              <a:rPr lang="en-GB" dirty="0"/>
              <a:t>Agentic AI approaches to benchmarking</a:t>
            </a:r>
          </a:p>
        </p:txBody>
      </p:sp>
      <p:sp>
        <p:nvSpPr>
          <p:cNvPr id="4" name="Footer Placeholder 3">
            <a:extLst>
              <a:ext uri="{FF2B5EF4-FFF2-40B4-BE49-F238E27FC236}">
                <a16:creationId xmlns:a16="http://schemas.microsoft.com/office/drawing/2014/main" id="{9ACF5369-5539-FB91-6D37-FA283CCF9641}"/>
              </a:ext>
            </a:extLst>
          </p:cNvPr>
          <p:cNvSpPr>
            <a:spLocks noGrp="1"/>
          </p:cNvSpPr>
          <p:nvPr>
            <p:ph type="ftr" sz="quarter" idx="3"/>
          </p:nvPr>
        </p:nvSpPr>
        <p:spPr/>
        <p:txBody>
          <a:bodyPr/>
          <a:lstStyle/>
          <a:p>
            <a:r>
              <a:rPr lang="en-GB"/>
              <a:t>7th ICFA BD Mini Workshop: Space Charge 2026: Benchmarking PTC-PyORBIT</a:t>
            </a:r>
            <a:endParaRPr lang="en-GB" dirty="0"/>
          </a:p>
        </p:txBody>
      </p:sp>
      <p:sp>
        <p:nvSpPr>
          <p:cNvPr id="5" name="Slide Number Placeholder 4">
            <a:extLst>
              <a:ext uri="{FF2B5EF4-FFF2-40B4-BE49-F238E27FC236}">
                <a16:creationId xmlns:a16="http://schemas.microsoft.com/office/drawing/2014/main" id="{0FAA7603-774A-3E7E-5FA6-B3A23A5D2EF9}"/>
              </a:ext>
            </a:extLst>
          </p:cNvPr>
          <p:cNvSpPr>
            <a:spLocks noGrp="1"/>
          </p:cNvSpPr>
          <p:nvPr>
            <p:ph type="sldNum" sz="quarter" idx="4"/>
          </p:nvPr>
        </p:nvSpPr>
        <p:spPr/>
        <p:txBody>
          <a:bodyPr/>
          <a:lstStyle/>
          <a:p>
            <a:fld id="{94601B8E-4C5D-4D9E-8821-9696CA0E0E3F}" type="slidenum">
              <a:rPr lang="en-GB" smtClean="0"/>
              <a:pPr/>
              <a:t>18</a:t>
            </a:fld>
            <a:endParaRPr lang="en-GB" dirty="0"/>
          </a:p>
        </p:txBody>
      </p:sp>
      <p:sp>
        <p:nvSpPr>
          <p:cNvPr id="6" name="Content Placeholder 2">
            <a:extLst>
              <a:ext uri="{FF2B5EF4-FFF2-40B4-BE49-F238E27FC236}">
                <a16:creationId xmlns:a16="http://schemas.microsoft.com/office/drawing/2014/main" id="{6A0AAA9C-CBF0-3E3C-201C-74BA25E9A06C}"/>
              </a:ext>
            </a:extLst>
          </p:cNvPr>
          <p:cNvSpPr txBox="1">
            <a:spLocks/>
          </p:cNvSpPr>
          <p:nvPr/>
        </p:nvSpPr>
        <p:spPr>
          <a:xfrm>
            <a:off x="4995006" y="827540"/>
            <a:ext cx="6660994" cy="1874052"/>
          </a:xfrm>
          <a:prstGeom prst="rect">
            <a:avLst/>
          </a:prstGeom>
        </p:spPr>
        <p:txBody>
          <a:bodyPr vert="horz" lIns="91440" tIns="45720" rIns="91440" bIns="45720" rtlCol="0">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accent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rgbClr val="676767"/>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rgbClr val="676767"/>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rgbClr val="676767"/>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rgbClr val="676767"/>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Convergence testing</a:t>
            </a:r>
          </a:p>
          <a:p>
            <a:pPr lvl="1"/>
            <a:r>
              <a:rPr lang="en-GB" dirty="0"/>
              <a:t>How many macro-particles are needed to resolve behaviour?</a:t>
            </a:r>
          </a:p>
          <a:p>
            <a:pPr lvl="1"/>
            <a:r>
              <a:rPr lang="en-GB" dirty="0"/>
              <a:t>What space charge grid size best balances prediction and run time?</a:t>
            </a:r>
          </a:p>
          <a:p>
            <a:pPr lvl="1"/>
            <a:r>
              <a:rPr lang="en-GB" dirty="0"/>
              <a:t>Needs well defined metrics</a:t>
            </a:r>
          </a:p>
          <a:p>
            <a:r>
              <a:rPr lang="en-GB" dirty="0"/>
              <a:t>Test: Can I perfectly match a KV distribution?</a:t>
            </a:r>
          </a:p>
          <a:p>
            <a:pPr lvl="1"/>
            <a:r>
              <a:rPr lang="en-GB" dirty="0"/>
              <a:t>Used to perform convergence on initial distribution to minimise; beta-beating, emittance growth, and centroid motion</a:t>
            </a:r>
          </a:p>
          <a:p>
            <a:endParaRPr lang="en-GB" dirty="0"/>
          </a:p>
          <a:p>
            <a:pPr lvl="2"/>
            <a:endParaRPr lang="en-GB" dirty="0"/>
          </a:p>
        </p:txBody>
      </p:sp>
      <p:sp>
        <p:nvSpPr>
          <p:cNvPr id="9" name="Content Placeholder 2">
            <a:extLst>
              <a:ext uri="{FF2B5EF4-FFF2-40B4-BE49-F238E27FC236}">
                <a16:creationId xmlns:a16="http://schemas.microsoft.com/office/drawing/2014/main" id="{58AB4650-AF97-7C35-202E-1B61B2EF20F7}"/>
              </a:ext>
            </a:extLst>
          </p:cNvPr>
          <p:cNvSpPr>
            <a:spLocks noGrp="1"/>
          </p:cNvSpPr>
          <p:nvPr>
            <p:ph idx="1"/>
          </p:nvPr>
        </p:nvSpPr>
        <p:spPr>
          <a:xfrm>
            <a:off x="391502" y="1138255"/>
            <a:ext cx="4746706" cy="3636595"/>
          </a:xfrm>
        </p:spPr>
        <p:txBody>
          <a:bodyPr>
            <a:normAutofit/>
          </a:bodyPr>
          <a:lstStyle/>
          <a:p>
            <a:pPr marL="0" indent="0">
              <a:buNone/>
            </a:pPr>
            <a:r>
              <a:rPr lang="en-GB" dirty="0"/>
              <a:t>Things Agentic AI does well (with the correct guidance)</a:t>
            </a:r>
          </a:p>
          <a:p>
            <a:r>
              <a:rPr lang="en-GB" dirty="0"/>
              <a:t>Code porting</a:t>
            </a:r>
          </a:p>
          <a:p>
            <a:r>
              <a:rPr lang="en-GB" dirty="0"/>
              <a:t>Automated testing</a:t>
            </a:r>
          </a:p>
          <a:p>
            <a:r>
              <a:rPr lang="en-GB" dirty="0"/>
              <a:t>Implement existing well documented benchmarks</a:t>
            </a:r>
          </a:p>
          <a:p>
            <a:r>
              <a:rPr lang="en-GB" dirty="0"/>
              <a:t>Applying working methods to new environments</a:t>
            </a:r>
          </a:p>
          <a:p>
            <a:endParaRPr lang="en-GB" dirty="0"/>
          </a:p>
        </p:txBody>
      </p:sp>
      <p:pic>
        <p:nvPicPr>
          <p:cNvPr id="7" name="Picture 6">
            <a:hlinkClick r:id="rId3"/>
            <a:extLst>
              <a:ext uri="{FF2B5EF4-FFF2-40B4-BE49-F238E27FC236}">
                <a16:creationId xmlns:a16="http://schemas.microsoft.com/office/drawing/2014/main" id="{835F4C95-238F-C3A8-A9E3-C02F0169C3BE}"/>
              </a:ext>
            </a:extLst>
          </p:cNvPr>
          <p:cNvPicPr>
            <a:picLocks noChangeAspect="1"/>
          </p:cNvPicPr>
          <p:nvPr/>
        </p:nvPicPr>
        <p:blipFill>
          <a:blip r:embed="rId4"/>
          <a:stretch>
            <a:fillRect/>
          </a:stretch>
        </p:blipFill>
        <p:spPr>
          <a:xfrm>
            <a:off x="390205" y="4218039"/>
            <a:ext cx="4533749" cy="1356766"/>
          </a:xfrm>
          <a:prstGeom prst="rect">
            <a:avLst/>
          </a:prstGeom>
        </p:spPr>
      </p:pic>
      <p:cxnSp>
        <p:nvCxnSpPr>
          <p:cNvPr id="8" name="Straight Arrow Connector 7">
            <a:extLst>
              <a:ext uri="{FF2B5EF4-FFF2-40B4-BE49-F238E27FC236}">
                <a16:creationId xmlns:a16="http://schemas.microsoft.com/office/drawing/2014/main" id="{4A90CF0E-0F73-CE36-E950-319A87A53ABC}"/>
              </a:ext>
            </a:extLst>
          </p:cNvPr>
          <p:cNvCxnSpPr/>
          <p:nvPr/>
        </p:nvCxnSpPr>
        <p:spPr>
          <a:xfrm flipV="1">
            <a:off x="4581832" y="2261419"/>
            <a:ext cx="875071" cy="132735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712794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201039-F5ED-E5C0-3415-E8E552824862}"/>
              </a:ext>
            </a:extLst>
          </p:cNvPr>
          <p:cNvSpPr>
            <a:spLocks noGrp="1"/>
          </p:cNvSpPr>
          <p:nvPr>
            <p:ph type="title"/>
          </p:nvPr>
        </p:nvSpPr>
        <p:spPr/>
        <p:txBody>
          <a:bodyPr/>
          <a:lstStyle/>
          <a:p>
            <a:r>
              <a:rPr lang="en-GB" dirty="0"/>
              <a:t>Lessons from Agentic AI usage</a:t>
            </a:r>
          </a:p>
        </p:txBody>
      </p:sp>
      <p:sp>
        <p:nvSpPr>
          <p:cNvPr id="3" name="Content Placeholder 2">
            <a:extLst>
              <a:ext uri="{FF2B5EF4-FFF2-40B4-BE49-F238E27FC236}">
                <a16:creationId xmlns:a16="http://schemas.microsoft.com/office/drawing/2014/main" id="{D05566C6-441A-7405-1C7B-6CA0CB05C890}"/>
              </a:ext>
            </a:extLst>
          </p:cNvPr>
          <p:cNvSpPr>
            <a:spLocks noGrp="1"/>
          </p:cNvSpPr>
          <p:nvPr>
            <p:ph idx="1"/>
          </p:nvPr>
        </p:nvSpPr>
        <p:spPr>
          <a:xfrm>
            <a:off x="266700" y="1012723"/>
            <a:ext cx="11148552" cy="4758812"/>
          </a:xfrm>
        </p:spPr>
        <p:txBody>
          <a:bodyPr>
            <a:normAutofit fontScale="85000" lnSpcReduction="10000"/>
          </a:bodyPr>
          <a:lstStyle/>
          <a:p>
            <a:r>
              <a:rPr lang="en-GB" dirty="0"/>
              <a:t>Set rules, boundaries, goals, dependencies, expectations in AGENTS.md: keep it focussed</a:t>
            </a:r>
          </a:p>
          <a:p>
            <a:pPr lvl="1"/>
            <a:r>
              <a:rPr lang="en-GB" dirty="0"/>
              <a:t>Rule: Read the AGENTS.md, WORK_DIARY.md, and README.md files before any execution, refer to these files and store important information in the relevant file to minimise dependency on context windows</a:t>
            </a:r>
          </a:p>
          <a:p>
            <a:r>
              <a:rPr lang="en-GB" dirty="0"/>
              <a:t>Work in Git repositories; Agents delete a lot of useful things that have to be retrieved</a:t>
            </a:r>
          </a:p>
          <a:p>
            <a:pPr lvl="1"/>
            <a:r>
              <a:rPr lang="en-GB" dirty="0"/>
              <a:t>Rule: All completed code changes and generation of input/output artefacts should be committed as separate git commits, the user should be prompted for confirmation before committing any files larger than 1MB</a:t>
            </a:r>
          </a:p>
          <a:p>
            <a:r>
              <a:rPr lang="en-GB" dirty="0"/>
              <a:t>Store all prompts and summaries of agent outputs in a WORK_DIARY.md: record decisions, process and reasons behind them, constraints that may change in time or with further development</a:t>
            </a:r>
          </a:p>
          <a:p>
            <a:pPr lvl="1"/>
            <a:r>
              <a:rPr lang="en-GB" dirty="0"/>
              <a:t>Rule: All prompts and summaries of Agent outputs must be stored in the timestamped WORK_DIARY.md for provenance, the Agents.md should be updated with rules and constraints as provided by the user, and the README.md file should be kept up to date by the agent without prompting as part of each prompt resulting in file changes.</a:t>
            </a:r>
          </a:p>
          <a:p>
            <a:r>
              <a:rPr lang="en-GB" dirty="0"/>
              <a:t>Don’t rely on the ‘context window’: store plans in .md files</a:t>
            </a:r>
          </a:p>
          <a:p>
            <a:pPr lvl="1"/>
            <a:r>
              <a:rPr lang="en-GB" dirty="0"/>
              <a:t>Rule: Store complete plans in .md files, refer to these in the README.md, and AGENTS.md, including their status. Ensure that these plan .md files are updated as part of their implementation.</a:t>
            </a:r>
          </a:p>
          <a:p>
            <a:r>
              <a:rPr lang="en-GB" dirty="0"/>
              <a:t>Use Superpowers and Skills</a:t>
            </a:r>
          </a:p>
          <a:p>
            <a:pPr lvl="1"/>
            <a:r>
              <a:rPr lang="en-GB" dirty="0"/>
              <a:t>Rule: Use the superpowers skills in all execution, this can be found in &lt;directory&gt;</a:t>
            </a:r>
          </a:p>
          <a:p>
            <a:r>
              <a:rPr lang="en-GB" dirty="0"/>
              <a:t>Don’t use agents to run simulations</a:t>
            </a:r>
          </a:p>
          <a:p>
            <a:pPr lvl="1"/>
            <a:r>
              <a:rPr lang="en-GB" dirty="0"/>
              <a:t>Rule: All simulations should be run by the user, the agent should implement all simulations with smoke tests to debug using small particle numbers, turns, grid sizes, etc. to minimise unnecessary usage</a:t>
            </a:r>
          </a:p>
        </p:txBody>
      </p:sp>
      <p:sp>
        <p:nvSpPr>
          <p:cNvPr id="4" name="Footer Placeholder 3">
            <a:extLst>
              <a:ext uri="{FF2B5EF4-FFF2-40B4-BE49-F238E27FC236}">
                <a16:creationId xmlns:a16="http://schemas.microsoft.com/office/drawing/2014/main" id="{2368C455-0F8E-72AE-A086-0DCE1CDA78EE}"/>
              </a:ext>
            </a:extLst>
          </p:cNvPr>
          <p:cNvSpPr>
            <a:spLocks noGrp="1"/>
          </p:cNvSpPr>
          <p:nvPr>
            <p:ph type="ftr" sz="quarter" idx="3"/>
          </p:nvPr>
        </p:nvSpPr>
        <p:spPr/>
        <p:txBody>
          <a:bodyPr/>
          <a:lstStyle/>
          <a:p>
            <a:r>
              <a:rPr lang="en-GB"/>
              <a:t>7th ICFA BD Mini Workshop: Space Charge 2026: Benchmarking PTC-PyORBIT</a:t>
            </a:r>
            <a:endParaRPr lang="en-GB" dirty="0"/>
          </a:p>
        </p:txBody>
      </p:sp>
      <p:sp>
        <p:nvSpPr>
          <p:cNvPr id="5" name="Slide Number Placeholder 4">
            <a:extLst>
              <a:ext uri="{FF2B5EF4-FFF2-40B4-BE49-F238E27FC236}">
                <a16:creationId xmlns:a16="http://schemas.microsoft.com/office/drawing/2014/main" id="{E9C616FA-B07D-5130-094A-3FC99AD2639C}"/>
              </a:ext>
            </a:extLst>
          </p:cNvPr>
          <p:cNvSpPr>
            <a:spLocks noGrp="1"/>
          </p:cNvSpPr>
          <p:nvPr>
            <p:ph type="sldNum" sz="quarter" idx="4"/>
          </p:nvPr>
        </p:nvSpPr>
        <p:spPr/>
        <p:txBody>
          <a:bodyPr/>
          <a:lstStyle/>
          <a:p>
            <a:fld id="{94601B8E-4C5D-4D9E-8821-9696CA0E0E3F}" type="slidenum">
              <a:rPr lang="en-GB" smtClean="0"/>
              <a:pPr/>
              <a:t>19</a:t>
            </a:fld>
            <a:endParaRPr lang="en-GB" b="1" dirty="0"/>
          </a:p>
        </p:txBody>
      </p:sp>
    </p:spTree>
    <p:extLst>
      <p:ext uri="{BB962C8B-B14F-4D97-AF65-F5344CB8AC3E}">
        <p14:creationId xmlns:p14="http://schemas.microsoft.com/office/powerpoint/2010/main" val="37295766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D6773-EFD2-2366-A9A9-BADCBF57BC23}"/>
              </a:ext>
            </a:extLst>
          </p:cNvPr>
          <p:cNvSpPr>
            <a:spLocks noGrp="1"/>
          </p:cNvSpPr>
          <p:nvPr>
            <p:ph type="title"/>
          </p:nvPr>
        </p:nvSpPr>
        <p:spPr/>
        <p:txBody>
          <a:bodyPr/>
          <a:lstStyle/>
          <a:p>
            <a:r>
              <a:rPr lang="en-GB" dirty="0"/>
              <a:t>Summary</a:t>
            </a:r>
          </a:p>
        </p:txBody>
      </p:sp>
      <p:sp>
        <p:nvSpPr>
          <p:cNvPr id="3" name="Content Placeholder 2">
            <a:extLst>
              <a:ext uri="{FF2B5EF4-FFF2-40B4-BE49-F238E27FC236}">
                <a16:creationId xmlns:a16="http://schemas.microsoft.com/office/drawing/2014/main" id="{D635F33F-3117-2AE0-CA6D-0169A88E68CE}"/>
              </a:ext>
            </a:extLst>
          </p:cNvPr>
          <p:cNvSpPr>
            <a:spLocks noGrp="1"/>
          </p:cNvSpPr>
          <p:nvPr>
            <p:ph idx="1"/>
          </p:nvPr>
        </p:nvSpPr>
        <p:spPr>
          <a:xfrm>
            <a:off x="266700" y="939799"/>
            <a:ext cx="10489791" cy="4556681"/>
          </a:xfrm>
        </p:spPr>
        <p:txBody>
          <a:bodyPr>
            <a:normAutofit/>
          </a:bodyPr>
          <a:lstStyle/>
          <a:p>
            <a:r>
              <a:rPr lang="en-GB" dirty="0"/>
              <a:t>Porting legacy codes to modern frameworks seems to be a recurring theme in my career</a:t>
            </a:r>
          </a:p>
          <a:p>
            <a:pPr lvl="1"/>
            <a:r>
              <a:rPr lang="en-GB" dirty="0"/>
              <a:t>Complex, tedious, </a:t>
            </a:r>
            <a:r>
              <a:rPr lang="en-GB" b="1" dirty="0"/>
              <a:t>time consuming</a:t>
            </a:r>
            <a:r>
              <a:rPr lang="en-GB" dirty="0"/>
              <a:t>, requires dedicated commitment</a:t>
            </a:r>
          </a:p>
        </p:txBody>
      </p:sp>
      <p:sp>
        <p:nvSpPr>
          <p:cNvPr id="4" name="Footer Placeholder 3">
            <a:extLst>
              <a:ext uri="{FF2B5EF4-FFF2-40B4-BE49-F238E27FC236}">
                <a16:creationId xmlns:a16="http://schemas.microsoft.com/office/drawing/2014/main" id="{548F53C2-B76C-FA9F-DA19-C1C72E8629E9}"/>
              </a:ext>
            </a:extLst>
          </p:cNvPr>
          <p:cNvSpPr>
            <a:spLocks noGrp="1"/>
          </p:cNvSpPr>
          <p:nvPr>
            <p:ph type="ftr" sz="quarter" idx="3"/>
          </p:nvPr>
        </p:nvSpPr>
        <p:spPr/>
        <p:txBody>
          <a:bodyPr/>
          <a:lstStyle/>
          <a:p>
            <a:r>
              <a:rPr lang="en-GB"/>
              <a:t>7th ICFA BD Mini Workshop: Space Charge 2026: Benchmarking PTC-PyORBIT</a:t>
            </a:r>
            <a:endParaRPr lang="en-GB" dirty="0"/>
          </a:p>
        </p:txBody>
      </p:sp>
      <p:sp>
        <p:nvSpPr>
          <p:cNvPr id="5" name="Slide Number Placeholder 4">
            <a:extLst>
              <a:ext uri="{FF2B5EF4-FFF2-40B4-BE49-F238E27FC236}">
                <a16:creationId xmlns:a16="http://schemas.microsoft.com/office/drawing/2014/main" id="{A8E46520-AD40-CFD7-F2B9-EF562F098F12}"/>
              </a:ext>
            </a:extLst>
          </p:cNvPr>
          <p:cNvSpPr>
            <a:spLocks noGrp="1"/>
          </p:cNvSpPr>
          <p:nvPr>
            <p:ph type="sldNum" sz="quarter" idx="4"/>
          </p:nvPr>
        </p:nvSpPr>
        <p:spPr/>
        <p:txBody>
          <a:bodyPr/>
          <a:lstStyle/>
          <a:p>
            <a:fld id="{94601B8E-4C5D-4D9E-8821-9696CA0E0E3F}" type="slidenum">
              <a:rPr lang="en-GB" smtClean="0"/>
              <a:pPr/>
              <a:t>20</a:t>
            </a:fld>
            <a:endParaRPr lang="en-GB" dirty="0"/>
          </a:p>
        </p:txBody>
      </p:sp>
    </p:spTree>
    <p:extLst>
      <p:ext uri="{BB962C8B-B14F-4D97-AF65-F5344CB8AC3E}">
        <p14:creationId xmlns:p14="http://schemas.microsoft.com/office/powerpoint/2010/main" val="19240127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48ED08-0540-F304-C4BB-BF6C601796C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81829BB-9D20-E21C-FF89-C8323FAB9378}"/>
              </a:ext>
            </a:extLst>
          </p:cNvPr>
          <p:cNvSpPr>
            <a:spLocks noGrp="1"/>
          </p:cNvSpPr>
          <p:nvPr>
            <p:ph type="title"/>
          </p:nvPr>
        </p:nvSpPr>
        <p:spPr/>
        <p:txBody>
          <a:bodyPr/>
          <a:lstStyle/>
          <a:p>
            <a:r>
              <a:rPr lang="en-GB" dirty="0"/>
              <a:t>Summary</a:t>
            </a:r>
          </a:p>
        </p:txBody>
      </p:sp>
      <p:sp>
        <p:nvSpPr>
          <p:cNvPr id="3" name="Content Placeholder 2">
            <a:extLst>
              <a:ext uri="{FF2B5EF4-FFF2-40B4-BE49-F238E27FC236}">
                <a16:creationId xmlns:a16="http://schemas.microsoft.com/office/drawing/2014/main" id="{F022E34B-B78E-010E-99FF-316E5476C8E4}"/>
              </a:ext>
            </a:extLst>
          </p:cNvPr>
          <p:cNvSpPr>
            <a:spLocks noGrp="1"/>
          </p:cNvSpPr>
          <p:nvPr>
            <p:ph idx="1"/>
          </p:nvPr>
        </p:nvSpPr>
        <p:spPr>
          <a:xfrm>
            <a:off x="266700" y="939799"/>
            <a:ext cx="10489791" cy="4556681"/>
          </a:xfrm>
        </p:spPr>
        <p:txBody>
          <a:bodyPr>
            <a:normAutofit/>
          </a:bodyPr>
          <a:lstStyle/>
          <a:p>
            <a:r>
              <a:rPr lang="en-GB" dirty="0"/>
              <a:t>Porting legacy codes to modern frameworks seems to be a recurring theme in my career</a:t>
            </a:r>
          </a:p>
          <a:p>
            <a:pPr lvl="1"/>
            <a:r>
              <a:rPr lang="en-GB" dirty="0"/>
              <a:t>Complex, tedious, </a:t>
            </a:r>
            <a:r>
              <a:rPr lang="en-GB" b="1" dirty="0"/>
              <a:t>time consuming</a:t>
            </a:r>
            <a:r>
              <a:rPr lang="en-GB" dirty="0"/>
              <a:t>, requires dedicated commitment</a:t>
            </a:r>
          </a:p>
          <a:p>
            <a:r>
              <a:rPr lang="en-GB" b="1" dirty="0"/>
              <a:t>Evidence based approach </a:t>
            </a:r>
            <a:r>
              <a:rPr lang="en-GB" dirty="0"/>
              <a:t>to understanding, porting, wrapping, compiling, and benchmarking Acc. Phys./S.C codes with Agentic AI</a:t>
            </a:r>
          </a:p>
          <a:p>
            <a:pPr lvl="1"/>
            <a:r>
              <a:rPr lang="en-GB" b="1" dirty="0">
                <a:solidFill>
                  <a:schemeClr val="accent6"/>
                </a:solidFill>
              </a:rPr>
              <a:t>LLM</a:t>
            </a:r>
            <a:r>
              <a:rPr lang="en-GB" dirty="0">
                <a:solidFill>
                  <a:schemeClr val="accent6"/>
                </a:solidFill>
              </a:rPr>
              <a:t>s are well suited to such language-based problems</a:t>
            </a:r>
            <a:r>
              <a:rPr lang="en-GB" dirty="0"/>
              <a:t>, </a:t>
            </a:r>
            <a:r>
              <a:rPr lang="en-GB" dirty="0">
                <a:solidFill>
                  <a:srgbClr val="FF0000"/>
                </a:solidFill>
              </a:rPr>
              <a:t>not to be trusted with much else</a:t>
            </a:r>
          </a:p>
          <a:p>
            <a:pPr lvl="1"/>
            <a:r>
              <a:rPr lang="en-GB" b="1" dirty="0">
                <a:solidFill>
                  <a:schemeClr val="accent6"/>
                </a:solidFill>
              </a:rPr>
              <a:t>Agentic AI </a:t>
            </a:r>
            <a:r>
              <a:rPr lang="en-GB" dirty="0">
                <a:solidFill>
                  <a:schemeClr val="accent6"/>
                </a:solidFill>
              </a:rPr>
              <a:t>(LLMs that can execute commands to achieve goals) are better suited</a:t>
            </a:r>
          </a:p>
          <a:p>
            <a:pPr lvl="2"/>
            <a:r>
              <a:rPr lang="en-GB" dirty="0">
                <a:solidFill>
                  <a:schemeClr val="accent4"/>
                </a:solidFill>
              </a:rPr>
              <a:t>Requires very clear boundaries, rules, babysitting</a:t>
            </a:r>
          </a:p>
          <a:p>
            <a:pPr lvl="2"/>
            <a:r>
              <a:rPr lang="en-GB" dirty="0">
                <a:solidFill>
                  <a:schemeClr val="accent4"/>
                </a:solidFill>
              </a:rPr>
              <a:t>Copilot – humans must define correct, provide feedback, direct investigation, be authority</a:t>
            </a:r>
          </a:p>
        </p:txBody>
      </p:sp>
      <p:sp>
        <p:nvSpPr>
          <p:cNvPr id="4" name="Footer Placeholder 3">
            <a:extLst>
              <a:ext uri="{FF2B5EF4-FFF2-40B4-BE49-F238E27FC236}">
                <a16:creationId xmlns:a16="http://schemas.microsoft.com/office/drawing/2014/main" id="{C665CAF9-DB86-DC95-6268-E4A75207C5C4}"/>
              </a:ext>
            </a:extLst>
          </p:cNvPr>
          <p:cNvSpPr>
            <a:spLocks noGrp="1"/>
          </p:cNvSpPr>
          <p:nvPr>
            <p:ph type="ftr" sz="quarter" idx="3"/>
          </p:nvPr>
        </p:nvSpPr>
        <p:spPr/>
        <p:txBody>
          <a:bodyPr/>
          <a:lstStyle/>
          <a:p>
            <a:r>
              <a:rPr lang="en-GB"/>
              <a:t>7th ICFA BD Mini Workshop: Space Charge 2026: Benchmarking PTC-PyORBIT</a:t>
            </a:r>
            <a:endParaRPr lang="en-GB" dirty="0"/>
          </a:p>
        </p:txBody>
      </p:sp>
      <p:sp>
        <p:nvSpPr>
          <p:cNvPr id="5" name="Slide Number Placeholder 4">
            <a:extLst>
              <a:ext uri="{FF2B5EF4-FFF2-40B4-BE49-F238E27FC236}">
                <a16:creationId xmlns:a16="http://schemas.microsoft.com/office/drawing/2014/main" id="{9288B4B0-A27E-CB86-4768-6156CBAD9FDB}"/>
              </a:ext>
            </a:extLst>
          </p:cNvPr>
          <p:cNvSpPr>
            <a:spLocks noGrp="1"/>
          </p:cNvSpPr>
          <p:nvPr>
            <p:ph type="sldNum" sz="quarter" idx="4"/>
          </p:nvPr>
        </p:nvSpPr>
        <p:spPr/>
        <p:txBody>
          <a:bodyPr/>
          <a:lstStyle/>
          <a:p>
            <a:fld id="{94601B8E-4C5D-4D9E-8821-9696CA0E0E3F}" type="slidenum">
              <a:rPr lang="en-GB" smtClean="0"/>
              <a:pPr/>
              <a:t>21</a:t>
            </a:fld>
            <a:endParaRPr lang="en-GB" dirty="0"/>
          </a:p>
        </p:txBody>
      </p:sp>
    </p:spTree>
    <p:extLst>
      <p:ext uri="{BB962C8B-B14F-4D97-AF65-F5344CB8AC3E}">
        <p14:creationId xmlns:p14="http://schemas.microsoft.com/office/powerpoint/2010/main" val="179390790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782104-C4DE-AE87-BEB7-072AE5F4240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F722A68-898F-090C-A08D-E2F5BA738F17}"/>
              </a:ext>
            </a:extLst>
          </p:cNvPr>
          <p:cNvSpPr>
            <a:spLocks noGrp="1"/>
          </p:cNvSpPr>
          <p:nvPr>
            <p:ph type="title"/>
          </p:nvPr>
        </p:nvSpPr>
        <p:spPr/>
        <p:txBody>
          <a:bodyPr/>
          <a:lstStyle/>
          <a:p>
            <a:r>
              <a:rPr lang="en-GB" dirty="0"/>
              <a:t>Summary</a:t>
            </a:r>
          </a:p>
        </p:txBody>
      </p:sp>
      <p:sp>
        <p:nvSpPr>
          <p:cNvPr id="3" name="Content Placeholder 2">
            <a:extLst>
              <a:ext uri="{FF2B5EF4-FFF2-40B4-BE49-F238E27FC236}">
                <a16:creationId xmlns:a16="http://schemas.microsoft.com/office/drawing/2014/main" id="{1687AE69-A0E6-0474-1287-48F654771CAC}"/>
              </a:ext>
            </a:extLst>
          </p:cNvPr>
          <p:cNvSpPr>
            <a:spLocks noGrp="1"/>
          </p:cNvSpPr>
          <p:nvPr>
            <p:ph idx="1"/>
          </p:nvPr>
        </p:nvSpPr>
        <p:spPr>
          <a:xfrm>
            <a:off x="266700" y="939799"/>
            <a:ext cx="10489791" cy="4556681"/>
          </a:xfrm>
        </p:spPr>
        <p:txBody>
          <a:bodyPr>
            <a:normAutofit/>
          </a:bodyPr>
          <a:lstStyle/>
          <a:p>
            <a:r>
              <a:rPr lang="en-GB" dirty="0"/>
              <a:t>Porting legacy codes to modern frameworks seems to be a recurring theme in my career</a:t>
            </a:r>
          </a:p>
          <a:p>
            <a:pPr lvl="1"/>
            <a:r>
              <a:rPr lang="en-GB" dirty="0"/>
              <a:t>Complex, tedious, </a:t>
            </a:r>
            <a:r>
              <a:rPr lang="en-GB" b="1" dirty="0"/>
              <a:t>time consuming</a:t>
            </a:r>
            <a:r>
              <a:rPr lang="en-GB" dirty="0"/>
              <a:t>, requires dedicated commitment</a:t>
            </a:r>
          </a:p>
          <a:p>
            <a:r>
              <a:rPr lang="en-GB" b="1" dirty="0"/>
              <a:t>Evidence based approach </a:t>
            </a:r>
            <a:r>
              <a:rPr lang="en-GB" dirty="0"/>
              <a:t>to understanding, porting, wrapping, compiling, and benchmarking Acc. Phys./S.C codes with Agentic AI</a:t>
            </a:r>
          </a:p>
          <a:p>
            <a:pPr lvl="1"/>
            <a:r>
              <a:rPr lang="en-GB" b="1" dirty="0">
                <a:solidFill>
                  <a:schemeClr val="accent6"/>
                </a:solidFill>
              </a:rPr>
              <a:t>LLM</a:t>
            </a:r>
            <a:r>
              <a:rPr lang="en-GB" dirty="0">
                <a:solidFill>
                  <a:schemeClr val="accent6"/>
                </a:solidFill>
              </a:rPr>
              <a:t>s are well suited to such language-based problems</a:t>
            </a:r>
            <a:r>
              <a:rPr lang="en-GB" dirty="0"/>
              <a:t>, </a:t>
            </a:r>
            <a:r>
              <a:rPr lang="en-GB" dirty="0">
                <a:solidFill>
                  <a:srgbClr val="FF0000"/>
                </a:solidFill>
              </a:rPr>
              <a:t>not to be trusted with much else</a:t>
            </a:r>
          </a:p>
          <a:p>
            <a:pPr lvl="1"/>
            <a:r>
              <a:rPr lang="en-GB" b="1" dirty="0">
                <a:solidFill>
                  <a:schemeClr val="accent6"/>
                </a:solidFill>
              </a:rPr>
              <a:t>Agentic AI </a:t>
            </a:r>
            <a:r>
              <a:rPr lang="en-GB" dirty="0">
                <a:solidFill>
                  <a:schemeClr val="accent6"/>
                </a:solidFill>
              </a:rPr>
              <a:t>(LLMs that can execute commands to achieve goals) are better suited</a:t>
            </a:r>
          </a:p>
          <a:p>
            <a:pPr lvl="2"/>
            <a:r>
              <a:rPr lang="en-GB" dirty="0">
                <a:solidFill>
                  <a:schemeClr val="accent4"/>
                </a:solidFill>
              </a:rPr>
              <a:t>Requires very clear boundaries, rules, babysitting</a:t>
            </a:r>
          </a:p>
          <a:p>
            <a:pPr lvl="2"/>
            <a:r>
              <a:rPr lang="en-GB" dirty="0">
                <a:solidFill>
                  <a:schemeClr val="accent4"/>
                </a:solidFill>
              </a:rPr>
              <a:t>Copilot – humans must define correct, provide feedback, direct investigation, be authority</a:t>
            </a:r>
          </a:p>
          <a:p>
            <a:r>
              <a:rPr lang="en-GB" dirty="0"/>
              <a:t>Working with code-aware copilots, we can focus more on the science</a:t>
            </a:r>
          </a:p>
          <a:p>
            <a:pPr lvl="1"/>
            <a:r>
              <a:rPr lang="en-GB" dirty="0">
                <a:solidFill>
                  <a:schemeClr val="accent6"/>
                </a:solidFill>
              </a:rPr>
              <a:t>New approaches and methods to be considered: </a:t>
            </a:r>
            <a:r>
              <a:rPr lang="en-GB" b="1" dirty="0">
                <a:solidFill>
                  <a:schemeClr val="accent6"/>
                </a:solidFill>
              </a:rPr>
              <a:t>trust</a:t>
            </a:r>
            <a:r>
              <a:rPr lang="en-GB" dirty="0">
                <a:solidFill>
                  <a:schemeClr val="accent6"/>
                </a:solidFill>
              </a:rPr>
              <a:t> and </a:t>
            </a:r>
            <a:r>
              <a:rPr lang="en-GB" b="1" dirty="0">
                <a:solidFill>
                  <a:schemeClr val="accent6"/>
                </a:solidFill>
              </a:rPr>
              <a:t>provenance</a:t>
            </a:r>
            <a:r>
              <a:rPr lang="en-GB" dirty="0">
                <a:solidFill>
                  <a:schemeClr val="accent6"/>
                </a:solidFill>
              </a:rPr>
              <a:t> are key</a:t>
            </a:r>
          </a:p>
          <a:p>
            <a:pPr lvl="1"/>
            <a:r>
              <a:rPr lang="en-GB" dirty="0">
                <a:solidFill>
                  <a:schemeClr val="accent6"/>
                </a:solidFill>
              </a:rPr>
              <a:t>Plan to use similar approach to systematically benchmark suite of codes at ISIS</a:t>
            </a:r>
          </a:p>
        </p:txBody>
      </p:sp>
      <p:sp>
        <p:nvSpPr>
          <p:cNvPr id="4" name="Footer Placeholder 3">
            <a:extLst>
              <a:ext uri="{FF2B5EF4-FFF2-40B4-BE49-F238E27FC236}">
                <a16:creationId xmlns:a16="http://schemas.microsoft.com/office/drawing/2014/main" id="{CE9E2A5C-2786-C85A-6FE1-E63C8E1698D0}"/>
              </a:ext>
            </a:extLst>
          </p:cNvPr>
          <p:cNvSpPr>
            <a:spLocks noGrp="1"/>
          </p:cNvSpPr>
          <p:nvPr>
            <p:ph type="ftr" sz="quarter" idx="3"/>
          </p:nvPr>
        </p:nvSpPr>
        <p:spPr/>
        <p:txBody>
          <a:bodyPr/>
          <a:lstStyle/>
          <a:p>
            <a:r>
              <a:rPr lang="en-GB"/>
              <a:t>7th ICFA BD Mini Workshop: Space Charge 2026: Benchmarking PTC-PyORBIT</a:t>
            </a:r>
            <a:endParaRPr lang="en-GB" dirty="0"/>
          </a:p>
        </p:txBody>
      </p:sp>
      <p:sp>
        <p:nvSpPr>
          <p:cNvPr id="5" name="Slide Number Placeholder 4">
            <a:extLst>
              <a:ext uri="{FF2B5EF4-FFF2-40B4-BE49-F238E27FC236}">
                <a16:creationId xmlns:a16="http://schemas.microsoft.com/office/drawing/2014/main" id="{01F7F622-A973-6003-6EB4-648714278194}"/>
              </a:ext>
            </a:extLst>
          </p:cNvPr>
          <p:cNvSpPr>
            <a:spLocks noGrp="1"/>
          </p:cNvSpPr>
          <p:nvPr>
            <p:ph type="sldNum" sz="quarter" idx="4"/>
          </p:nvPr>
        </p:nvSpPr>
        <p:spPr/>
        <p:txBody>
          <a:bodyPr/>
          <a:lstStyle/>
          <a:p>
            <a:fld id="{94601B8E-4C5D-4D9E-8821-9696CA0E0E3F}" type="slidenum">
              <a:rPr lang="en-GB" smtClean="0"/>
              <a:pPr/>
              <a:t>22</a:t>
            </a:fld>
            <a:endParaRPr lang="en-GB" dirty="0"/>
          </a:p>
        </p:txBody>
      </p:sp>
    </p:spTree>
    <p:extLst>
      <p:ext uri="{BB962C8B-B14F-4D97-AF65-F5344CB8AC3E}">
        <p14:creationId xmlns:p14="http://schemas.microsoft.com/office/powerpoint/2010/main" val="40397059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94E1CF-645E-615C-514D-640FE190996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BB57255-D6A1-1C51-1301-C12702D1B3C1}"/>
              </a:ext>
            </a:extLst>
          </p:cNvPr>
          <p:cNvSpPr>
            <a:spLocks noGrp="1"/>
          </p:cNvSpPr>
          <p:nvPr>
            <p:ph type="title"/>
          </p:nvPr>
        </p:nvSpPr>
        <p:spPr/>
        <p:txBody>
          <a:bodyPr/>
          <a:lstStyle/>
          <a:p>
            <a:r>
              <a:rPr lang="en-GB" dirty="0"/>
              <a:t>Summary</a:t>
            </a:r>
          </a:p>
        </p:txBody>
      </p:sp>
      <p:sp>
        <p:nvSpPr>
          <p:cNvPr id="3" name="Content Placeholder 2">
            <a:extLst>
              <a:ext uri="{FF2B5EF4-FFF2-40B4-BE49-F238E27FC236}">
                <a16:creationId xmlns:a16="http://schemas.microsoft.com/office/drawing/2014/main" id="{B472AE2E-5508-F606-B7F5-AA6F0C588ACC}"/>
              </a:ext>
            </a:extLst>
          </p:cNvPr>
          <p:cNvSpPr>
            <a:spLocks noGrp="1"/>
          </p:cNvSpPr>
          <p:nvPr>
            <p:ph idx="1"/>
          </p:nvPr>
        </p:nvSpPr>
        <p:spPr>
          <a:xfrm>
            <a:off x="266700" y="939799"/>
            <a:ext cx="10489791" cy="4556681"/>
          </a:xfrm>
        </p:spPr>
        <p:txBody>
          <a:bodyPr>
            <a:normAutofit fontScale="92500" lnSpcReduction="10000"/>
          </a:bodyPr>
          <a:lstStyle/>
          <a:p>
            <a:r>
              <a:rPr lang="en-GB" dirty="0"/>
              <a:t>Porting legacy codes to modern frameworks seems to be a recurring theme in my career</a:t>
            </a:r>
          </a:p>
          <a:p>
            <a:pPr lvl="1"/>
            <a:r>
              <a:rPr lang="en-GB" dirty="0"/>
              <a:t>Complex, tedious, </a:t>
            </a:r>
            <a:r>
              <a:rPr lang="en-GB" b="1" dirty="0"/>
              <a:t>time consuming</a:t>
            </a:r>
            <a:r>
              <a:rPr lang="en-GB" dirty="0"/>
              <a:t>, requires dedicated commitment</a:t>
            </a:r>
          </a:p>
          <a:p>
            <a:r>
              <a:rPr lang="en-GB" b="1" dirty="0"/>
              <a:t>Evidence based approach </a:t>
            </a:r>
            <a:r>
              <a:rPr lang="en-GB" dirty="0"/>
              <a:t>to understanding, porting, wrapping, compiling, and benchmarking Acc. Phys./S.C codes with Agentic AI</a:t>
            </a:r>
          </a:p>
          <a:p>
            <a:pPr lvl="1"/>
            <a:r>
              <a:rPr lang="en-GB" b="1" dirty="0">
                <a:solidFill>
                  <a:schemeClr val="accent6"/>
                </a:solidFill>
              </a:rPr>
              <a:t>LLM</a:t>
            </a:r>
            <a:r>
              <a:rPr lang="en-GB" dirty="0">
                <a:solidFill>
                  <a:schemeClr val="accent6"/>
                </a:solidFill>
              </a:rPr>
              <a:t>s are well suited to such language-based problems</a:t>
            </a:r>
            <a:r>
              <a:rPr lang="en-GB" dirty="0"/>
              <a:t>, </a:t>
            </a:r>
            <a:r>
              <a:rPr lang="en-GB" dirty="0">
                <a:solidFill>
                  <a:srgbClr val="FF0000"/>
                </a:solidFill>
              </a:rPr>
              <a:t>not to be trusted with much else</a:t>
            </a:r>
          </a:p>
          <a:p>
            <a:pPr lvl="1"/>
            <a:r>
              <a:rPr lang="en-GB" b="1" dirty="0">
                <a:solidFill>
                  <a:schemeClr val="accent6"/>
                </a:solidFill>
              </a:rPr>
              <a:t>Agentic AI </a:t>
            </a:r>
            <a:r>
              <a:rPr lang="en-GB" dirty="0">
                <a:solidFill>
                  <a:schemeClr val="accent6"/>
                </a:solidFill>
              </a:rPr>
              <a:t>(LLMs that can execute commands to achieve goals) are better suited</a:t>
            </a:r>
          </a:p>
          <a:p>
            <a:pPr lvl="2"/>
            <a:r>
              <a:rPr lang="en-GB" dirty="0">
                <a:solidFill>
                  <a:schemeClr val="accent4"/>
                </a:solidFill>
              </a:rPr>
              <a:t>Requires very clear boundaries, rules, babysitting</a:t>
            </a:r>
          </a:p>
          <a:p>
            <a:pPr lvl="2"/>
            <a:r>
              <a:rPr lang="en-GB" dirty="0">
                <a:solidFill>
                  <a:schemeClr val="accent4"/>
                </a:solidFill>
              </a:rPr>
              <a:t>Copilot – humans must define correct, provide feedback, direct investigation, be authority</a:t>
            </a:r>
          </a:p>
          <a:p>
            <a:r>
              <a:rPr lang="en-GB" dirty="0"/>
              <a:t>Working with code-aware copilots, we can focus more on the science</a:t>
            </a:r>
          </a:p>
          <a:p>
            <a:pPr lvl="1"/>
            <a:r>
              <a:rPr lang="en-GB" dirty="0">
                <a:solidFill>
                  <a:schemeClr val="accent6"/>
                </a:solidFill>
              </a:rPr>
              <a:t>New approaches and methods to be considered: </a:t>
            </a:r>
            <a:r>
              <a:rPr lang="en-GB" b="1" dirty="0">
                <a:solidFill>
                  <a:schemeClr val="accent6"/>
                </a:solidFill>
              </a:rPr>
              <a:t>trust</a:t>
            </a:r>
            <a:r>
              <a:rPr lang="en-GB" dirty="0">
                <a:solidFill>
                  <a:schemeClr val="accent6"/>
                </a:solidFill>
              </a:rPr>
              <a:t> and </a:t>
            </a:r>
            <a:r>
              <a:rPr lang="en-GB" b="1" dirty="0">
                <a:solidFill>
                  <a:schemeClr val="accent6"/>
                </a:solidFill>
              </a:rPr>
              <a:t>provenance</a:t>
            </a:r>
            <a:r>
              <a:rPr lang="en-GB" dirty="0">
                <a:solidFill>
                  <a:schemeClr val="accent6"/>
                </a:solidFill>
              </a:rPr>
              <a:t> are key</a:t>
            </a:r>
          </a:p>
          <a:p>
            <a:pPr lvl="1"/>
            <a:r>
              <a:rPr lang="en-GB" dirty="0">
                <a:solidFill>
                  <a:schemeClr val="accent6"/>
                </a:solidFill>
              </a:rPr>
              <a:t>Plan to use similar approach to systematically benchmark suite of codes at ISIS</a:t>
            </a:r>
          </a:p>
          <a:p>
            <a:r>
              <a:rPr lang="en-GB" dirty="0">
                <a:hlinkClick r:id="rId2"/>
              </a:rPr>
              <a:t>pyPTC</a:t>
            </a:r>
            <a:r>
              <a:rPr lang="en-GB" dirty="0"/>
              <a:t> available as standalone access to polymorphic tracking</a:t>
            </a:r>
          </a:p>
          <a:p>
            <a:r>
              <a:rPr lang="en-GB" dirty="0">
                <a:hlinkClick r:id="rId3"/>
              </a:rPr>
              <a:t>PTC-PyORBIT3</a:t>
            </a:r>
            <a:r>
              <a:rPr lang="en-GB" dirty="0"/>
              <a:t> compiled with meson build, benchmarking ongoing</a:t>
            </a:r>
          </a:p>
          <a:p>
            <a:r>
              <a:rPr lang="en-GB" dirty="0">
                <a:hlinkClick r:id="rId4"/>
              </a:rPr>
              <a:t>PTC-PyORBIT3 SIS18 benchmark </a:t>
            </a:r>
            <a:r>
              <a:rPr lang="en-GB" dirty="0"/>
              <a:t>completed</a:t>
            </a:r>
          </a:p>
        </p:txBody>
      </p:sp>
      <p:sp>
        <p:nvSpPr>
          <p:cNvPr id="4" name="Footer Placeholder 3">
            <a:extLst>
              <a:ext uri="{FF2B5EF4-FFF2-40B4-BE49-F238E27FC236}">
                <a16:creationId xmlns:a16="http://schemas.microsoft.com/office/drawing/2014/main" id="{2CACF870-9FAD-C04D-E851-2EB2514152A8}"/>
              </a:ext>
            </a:extLst>
          </p:cNvPr>
          <p:cNvSpPr>
            <a:spLocks noGrp="1"/>
          </p:cNvSpPr>
          <p:nvPr>
            <p:ph type="ftr" sz="quarter" idx="3"/>
          </p:nvPr>
        </p:nvSpPr>
        <p:spPr/>
        <p:txBody>
          <a:bodyPr/>
          <a:lstStyle/>
          <a:p>
            <a:r>
              <a:rPr lang="en-GB"/>
              <a:t>7th ICFA BD Mini Workshop: Space Charge 2026: Benchmarking PTC-PyORBIT</a:t>
            </a:r>
            <a:endParaRPr lang="en-GB" dirty="0"/>
          </a:p>
        </p:txBody>
      </p:sp>
      <p:sp>
        <p:nvSpPr>
          <p:cNvPr id="5" name="Slide Number Placeholder 4">
            <a:extLst>
              <a:ext uri="{FF2B5EF4-FFF2-40B4-BE49-F238E27FC236}">
                <a16:creationId xmlns:a16="http://schemas.microsoft.com/office/drawing/2014/main" id="{CE0A7B25-FD71-BB9E-03E2-A1BCB87CBD1B}"/>
              </a:ext>
            </a:extLst>
          </p:cNvPr>
          <p:cNvSpPr>
            <a:spLocks noGrp="1"/>
          </p:cNvSpPr>
          <p:nvPr>
            <p:ph type="sldNum" sz="quarter" idx="4"/>
          </p:nvPr>
        </p:nvSpPr>
        <p:spPr/>
        <p:txBody>
          <a:bodyPr/>
          <a:lstStyle/>
          <a:p>
            <a:fld id="{94601B8E-4C5D-4D9E-8821-9696CA0E0E3F}" type="slidenum">
              <a:rPr lang="en-GB" smtClean="0"/>
              <a:pPr/>
              <a:t>23</a:t>
            </a:fld>
            <a:endParaRPr lang="en-GB" dirty="0"/>
          </a:p>
        </p:txBody>
      </p:sp>
      <p:sp>
        <p:nvSpPr>
          <p:cNvPr id="6" name="TextBox 5">
            <a:extLst>
              <a:ext uri="{FF2B5EF4-FFF2-40B4-BE49-F238E27FC236}">
                <a16:creationId xmlns:a16="http://schemas.microsoft.com/office/drawing/2014/main" id="{1099B73D-5390-6295-FC37-A3C0BC630E69}"/>
              </a:ext>
            </a:extLst>
          </p:cNvPr>
          <p:cNvSpPr txBox="1"/>
          <p:nvPr/>
        </p:nvSpPr>
        <p:spPr>
          <a:xfrm>
            <a:off x="2467897" y="5496481"/>
            <a:ext cx="7561685" cy="461665"/>
          </a:xfrm>
          <a:prstGeom prst="rect">
            <a:avLst/>
          </a:prstGeom>
          <a:noFill/>
        </p:spPr>
        <p:txBody>
          <a:bodyPr wrap="none" rtlCol="0">
            <a:spAutoFit/>
          </a:bodyPr>
          <a:lstStyle/>
          <a:p>
            <a:r>
              <a:rPr lang="en-GB" sz="2400" dirty="0"/>
              <a:t>Question: What does the future of modelling look like?</a:t>
            </a:r>
          </a:p>
        </p:txBody>
      </p:sp>
    </p:spTree>
    <p:extLst>
      <p:ext uri="{BB962C8B-B14F-4D97-AF65-F5344CB8AC3E}">
        <p14:creationId xmlns:p14="http://schemas.microsoft.com/office/powerpoint/2010/main" val="339786284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FC99CE4-A066-6531-05ED-C1CD63F7C5EF}"/>
              </a:ext>
            </a:extLst>
          </p:cNvPr>
          <p:cNvPicPr>
            <a:picLocks noChangeAspect="1"/>
          </p:cNvPicPr>
          <p:nvPr/>
        </p:nvPicPr>
        <p:blipFill>
          <a:blip r:embed="rId2"/>
          <a:stretch>
            <a:fillRect/>
          </a:stretch>
        </p:blipFill>
        <p:spPr>
          <a:xfrm>
            <a:off x="5001161" y="-5863"/>
            <a:ext cx="6887182" cy="6869725"/>
          </a:xfrm>
          <a:prstGeom prst="rect">
            <a:avLst/>
          </a:prstGeom>
        </p:spPr>
      </p:pic>
      <p:sp>
        <p:nvSpPr>
          <p:cNvPr id="3" name="TextBox 2">
            <a:extLst>
              <a:ext uri="{FF2B5EF4-FFF2-40B4-BE49-F238E27FC236}">
                <a16:creationId xmlns:a16="http://schemas.microsoft.com/office/drawing/2014/main" id="{97F6919C-E03F-A06F-598A-92948E536DF1}"/>
              </a:ext>
            </a:extLst>
          </p:cNvPr>
          <p:cNvSpPr txBox="1"/>
          <p:nvPr/>
        </p:nvSpPr>
        <p:spPr>
          <a:xfrm>
            <a:off x="9341223" y="2893807"/>
            <a:ext cx="1481496" cy="707886"/>
          </a:xfrm>
          <a:prstGeom prst="rect">
            <a:avLst/>
          </a:prstGeom>
          <a:noFill/>
        </p:spPr>
        <p:txBody>
          <a:bodyPr wrap="none" rtlCol="0">
            <a:spAutoFit/>
          </a:bodyPr>
          <a:lstStyle/>
          <a:p>
            <a:r>
              <a:rPr lang="en-GB" sz="2000" b="1" dirty="0">
                <a:solidFill>
                  <a:schemeClr val="accent3"/>
                </a:solidFill>
              </a:rPr>
              <a:t>Thank you</a:t>
            </a:r>
          </a:p>
          <a:p>
            <a:r>
              <a:rPr lang="en-GB" sz="2000" dirty="0">
                <a:solidFill>
                  <a:schemeClr val="accent3"/>
                </a:solidFill>
              </a:rPr>
              <a:t>Questions?</a:t>
            </a:r>
          </a:p>
        </p:txBody>
      </p:sp>
      <p:pic>
        <p:nvPicPr>
          <p:cNvPr id="4" name="Picture 3">
            <a:hlinkClick r:id="rId3"/>
            <a:extLst>
              <a:ext uri="{FF2B5EF4-FFF2-40B4-BE49-F238E27FC236}">
                <a16:creationId xmlns:a16="http://schemas.microsoft.com/office/drawing/2014/main" id="{ADD62A2B-005F-1894-236E-7E72E4407600}"/>
              </a:ext>
            </a:extLst>
          </p:cNvPr>
          <p:cNvPicPr>
            <a:picLocks noChangeAspect="1"/>
          </p:cNvPicPr>
          <p:nvPr/>
        </p:nvPicPr>
        <p:blipFill>
          <a:blip r:embed="rId4"/>
          <a:stretch>
            <a:fillRect/>
          </a:stretch>
        </p:blipFill>
        <p:spPr>
          <a:xfrm>
            <a:off x="210002" y="2352025"/>
            <a:ext cx="3552410" cy="2153949"/>
          </a:xfrm>
          <a:prstGeom prst="rect">
            <a:avLst/>
          </a:prstGeom>
        </p:spPr>
      </p:pic>
      <p:sp>
        <p:nvSpPr>
          <p:cNvPr id="5" name="TextBox 4">
            <a:extLst>
              <a:ext uri="{FF2B5EF4-FFF2-40B4-BE49-F238E27FC236}">
                <a16:creationId xmlns:a16="http://schemas.microsoft.com/office/drawing/2014/main" id="{CC7D881C-540C-C023-D593-8AEB76AF6028}"/>
              </a:ext>
            </a:extLst>
          </p:cNvPr>
          <p:cNvSpPr txBox="1"/>
          <p:nvPr/>
        </p:nvSpPr>
        <p:spPr>
          <a:xfrm>
            <a:off x="210002" y="4531701"/>
            <a:ext cx="3324880" cy="253916"/>
          </a:xfrm>
          <a:prstGeom prst="rect">
            <a:avLst/>
          </a:prstGeom>
          <a:noFill/>
        </p:spPr>
        <p:txBody>
          <a:bodyPr wrap="square" rtlCol="0">
            <a:spAutoFit/>
          </a:bodyPr>
          <a:lstStyle/>
          <a:p>
            <a:r>
              <a:rPr lang="en-GB" sz="1050" noProof="0" dirty="0"/>
              <a:t>Connect with me on LinkedIn</a:t>
            </a:r>
          </a:p>
        </p:txBody>
      </p:sp>
      <p:sp>
        <p:nvSpPr>
          <p:cNvPr id="6" name="TextBox 5">
            <a:extLst>
              <a:ext uri="{FF2B5EF4-FFF2-40B4-BE49-F238E27FC236}">
                <a16:creationId xmlns:a16="http://schemas.microsoft.com/office/drawing/2014/main" id="{91A1CD43-22E8-5AF4-2DE8-F85E8611A7C8}"/>
              </a:ext>
            </a:extLst>
          </p:cNvPr>
          <p:cNvSpPr txBox="1"/>
          <p:nvPr/>
        </p:nvSpPr>
        <p:spPr>
          <a:xfrm>
            <a:off x="210002" y="2125861"/>
            <a:ext cx="2165223" cy="276999"/>
          </a:xfrm>
          <a:prstGeom prst="rect">
            <a:avLst/>
          </a:prstGeom>
          <a:noFill/>
        </p:spPr>
        <p:txBody>
          <a:bodyPr wrap="square" rtlCol="0">
            <a:spAutoFit/>
          </a:bodyPr>
          <a:lstStyle/>
          <a:p>
            <a:r>
              <a:rPr lang="en-GB" sz="1200" dirty="0"/>
              <a:t>Haroon.Rafique@stfc.ac.uk</a:t>
            </a:r>
            <a:endParaRPr lang="en-GB" sz="1200" noProof="0" dirty="0"/>
          </a:p>
        </p:txBody>
      </p:sp>
      <p:sp>
        <p:nvSpPr>
          <p:cNvPr id="7" name="TextBox 6">
            <a:extLst>
              <a:ext uri="{FF2B5EF4-FFF2-40B4-BE49-F238E27FC236}">
                <a16:creationId xmlns:a16="http://schemas.microsoft.com/office/drawing/2014/main" id="{90247D78-478C-214F-56D1-40014B8D086B}"/>
              </a:ext>
            </a:extLst>
          </p:cNvPr>
          <p:cNvSpPr txBox="1"/>
          <p:nvPr/>
        </p:nvSpPr>
        <p:spPr>
          <a:xfrm rot="16200000">
            <a:off x="8874577" y="3661016"/>
            <a:ext cx="6256867" cy="261610"/>
          </a:xfrm>
          <a:prstGeom prst="rect">
            <a:avLst/>
          </a:prstGeom>
          <a:solidFill>
            <a:schemeClr val="bg1"/>
          </a:solidFill>
        </p:spPr>
        <p:txBody>
          <a:bodyPr wrap="square" rtlCol="0">
            <a:spAutoFit/>
          </a:bodyPr>
          <a:lstStyle/>
          <a:p>
            <a:r>
              <a:rPr lang="en-GB" sz="1100" dirty="0">
                <a:solidFill>
                  <a:schemeClr val="accent4"/>
                </a:solidFill>
              </a:rPr>
              <a:t>2024 RAL Open Days: ISIS Target Station 2 Accelerator Zone </a:t>
            </a:r>
            <a:r>
              <a:rPr lang="en-GB" sz="1100" dirty="0">
                <a:solidFill>
                  <a:schemeClr val="bg1"/>
                </a:solidFill>
              </a:rPr>
              <a:t>#</a:t>
            </a:r>
            <a:r>
              <a:rPr lang="en-GB" sz="1100" dirty="0">
                <a:solidFill>
                  <a:schemeClr val="accent6">
                    <a:lumMod val="60000"/>
                    <a:lumOff val="40000"/>
                  </a:schemeClr>
                </a:solidFill>
              </a:rPr>
              <a:t>WheresWally #WheresWaldo</a:t>
            </a:r>
          </a:p>
        </p:txBody>
      </p:sp>
    </p:spTree>
    <p:extLst>
      <p:ext uri="{BB962C8B-B14F-4D97-AF65-F5344CB8AC3E}">
        <p14:creationId xmlns:p14="http://schemas.microsoft.com/office/powerpoint/2010/main" val="320578038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AC1E08-C51C-E1AA-FE6D-240CEDF8D420}"/>
              </a:ext>
            </a:extLst>
          </p:cNvPr>
          <p:cNvSpPr>
            <a:spLocks noGrp="1"/>
          </p:cNvSpPr>
          <p:nvPr>
            <p:ph type="title"/>
          </p:nvPr>
        </p:nvSpPr>
        <p:spPr/>
        <p:txBody>
          <a:bodyPr/>
          <a:lstStyle/>
          <a:p>
            <a:r>
              <a:rPr lang="en-GB" dirty="0"/>
              <a:t>Abstract</a:t>
            </a:r>
          </a:p>
        </p:txBody>
      </p:sp>
      <p:sp>
        <p:nvSpPr>
          <p:cNvPr id="3" name="Content Placeholder 2">
            <a:extLst>
              <a:ext uri="{FF2B5EF4-FFF2-40B4-BE49-F238E27FC236}">
                <a16:creationId xmlns:a16="http://schemas.microsoft.com/office/drawing/2014/main" id="{EB375D58-8145-1CEF-8F2C-946978FF5CBB}"/>
              </a:ext>
            </a:extLst>
          </p:cNvPr>
          <p:cNvSpPr>
            <a:spLocks noGrp="1"/>
          </p:cNvSpPr>
          <p:nvPr>
            <p:ph idx="1"/>
          </p:nvPr>
        </p:nvSpPr>
        <p:spPr/>
        <p:txBody>
          <a:bodyPr/>
          <a:lstStyle/>
          <a:p>
            <a:pPr marL="0" indent="0">
              <a:buNone/>
            </a:pPr>
            <a:r>
              <a:rPr lang="en-GB" dirty="0">
                <a:solidFill>
                  <a:schemeClr val="tx2"/>
                </a:solidFill>
              </a:rPr>
              <a:t>PyORBIT has recently been ported to Python 3 and migrated to a Meson-based build system. This creates both an opportunity and a practical challenge for compiling PyORBIT together with the PTC libraries, which enable realistic lattice tracking, including nonlinear machine effects, within multi-particle space-charge studies.</a:t>
            </a:r>
          </a:p>
          <a:p>
            <a:pPr marL="0" indent="0">
              <a:buNone/>
            </a:pPr>
            <a:r>
              <a:rPr lang="en-GB" dirty="0">
                <a:solidFill>
                  <a:schemeClr val="tx2"/>
                </a:solidFill>
              </a:rPr>
              <a:t>This contribution will discuss ongoing work and experience with PTC-</a:t>
            </a:r>
            <a:r>
              <a:rPr lang="en-GB" dirty="0" err="1">
                <a:solidFill>
                  <a:schemeClr val="tx2"/>
                </a:solidFill>
              </a:rPr>
              <a:t>PyORBIT</a:t>
            </a:r>
            <a:r>
              <a:rPr lang="en-GB" dirty="0">
                <a:solidFill>
                  <a:schemeClr val="tx2"/>
                </a:solidFill>
              </a:rPr>
              <a:t> workflows, motivated by ISIS RCS applications including injection painting and chopped-beam measurements. These examples will be used to discuss benchmarking against previous simulations and machine data, together with practical lessons from compiling, validating, and applying PTC-enabled PyORBIT workflows in a Python 3 environment.</a:t>
            </a:r>
          </a:p>
          <a:p>
            <a:pPr marL="0" indent="0">
              <a:buNone/>
            </a:pPr>
            <a:endParaRPr lang="en-GB" dirty="0">
              <a:solidFill>
                <a:schemeClr val="tx2"/>
              </a:solidFill>
            </a:endParaRPr>
          </a:p>
          <a:p>
            <a:pPr marL="0" indent="0">
              <a:buNone/>
            </a:pPr>
            <a:endParaRPr lang="en-GB" dirty="0">
              <a:solidFill>
                <a:schemeClr val="tx2"/>
              </a:solidFill>
            </a:endParaRPr>
          </a:p>
          <a:p>
            <a:pPr marL="0" indent="0">
              <a:buNone/>
            </a:pPr>
            <a:endParaRPr lang="en-GB" dirty="0">
              <a:solidFill>
                <a:schemeClr val="tx2"/>
              </a:solidFill>
            </a:endParaRPr>
          </a:p>
        </p:txBody>
      </p:sp>
      <p:sp>
        <p:nvSpPr>
          <p:cNvPr id="4" name="Footer Placeholder 3">
            <a:extLst>
              <a:ext uri="{FF2B5EF4-FFF2-40B4-BE49-F238E27FC236}">
                <a16:creationId xmlns:a16="http://schemas.microsoft.com/office/drawing/2014/main" id="{2EBA7B09-75A3-2FBB-5A65-136E87443DA3}"/>
              </a:ext>
            </a:extLst>
          </p:cNvPr>
          <p:cNvSpPr>
            <a:spLocks noGrp="1"/>
          </p:cNvSpPr>
          <p:nvPr>
            <p:ph type="ftr" sz="quarter" idx="3"/>
          </p:nvPr>
        </p:nvSpPr>
        <p:spPr/>
        <p:txBody>
          <a:bodyPr/>
          <a:lstStyle/>
          <a:p>
            <a:r>
              <a:rPr lang="en-GB" dirty="0"/>
              <a:t>7th ICFA BD Mini Workshop: Space Charge 2026: Benchmarking PTC-</a:t>
            </a:r>
            <a:r>
              <a:rPr lang="en-GB" dirty="0" err="1"/>
              <a:t>PyORBIT</a:t>
            </a:r>
            <a:endParaRPr lang="en-GB" dirty="0"/>
          </a:p>
        </p:txBody>
      </p:sp>
      <p:sp>
        <p:nvSpPr>
          <p:cNvPr id="5" name="Slide Number Placeholder 4">
            <a:extLst>
              <a:ext uri="{FF2B5EF4-FFF2-40B4-BE49-F238E27FC236}">
                <a16:creationId xmlns:a16="http://schemas.microsoft.com/office/drawing/2014/main" id="{35237417-0DD7-A757-D2B7-D5897771669C}"/>
              </a:ext>
            </a:extLst>
          </p:cNvPr>
          <p:cNvSpPr>
            <a:spLocks noGrp="1"/>
          </p:cNvSpPr>
          <p:nvPr>
            <p:ph type="sldNum" sz="quarter" idx="4"/>
          </p:nvPr>
        </p:nvSpPr>
        <p:spPr/>
        <p:txBody>
          <a:bodyPr/>
          <a:lstStyle/>
          <a:p>
            <a:fld id="{94601B8E-4C5D-4D9E-8821-9696CA0E0E3F}" type="slidenum">
              <a:rPr lang="en-GB" smtClean="0"/>
              <a:pPr/>
              <a:t>25</a:t>
            </a:fld>
            <a:endParaRPr lang="en-GB" dirty="0"/>
          </a:p>
        </p:txBody>
      </p:sp>
    </p:spTree>
    <p:extLst>
      <p:ext uri="{BB962C8B-B14F-4D97-AF65-F5344CB8AC3E}">
        <p14:creationId xmlns:p14="http://schemas.microsoft.com/office/powerpoint/2010/main" val="30321855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34EAA7-1F00-B663-8394-47F103459A0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E97C6C3-BA6A-8EE2-4DFF-9A368BC85196}"/>
              </a:ext>
            </a:extLst>
          </p:cNvPr>
          <p:cNvSpPr>
            <a:spLocks noGrp="1"/>
          </p:cNvSpPr>
          <p:nvPr>
            <p:ph idx="1"/>
          </p:nvPr>
        </p:nvSpPr>
        <p:spPr/>
        <p:txBody>
          <a:bodyPr/>
          <a:lstStyle/>
          <a:p>
            <a:endParaRPr lang="en-GB"/>
          </a:p>
        </p:txBody>
      </p:sp>
      <p:sp>
        <p:nvSpPr>
          <p:cNvPr id="4" name="Footer Placeholder 3">
            <a:extLst>
              <a:ext uri="{FF2B5EF4-FFF2-40B4-BE49-F238E27FC236}">
                <a16:creationId xmlns:a16="http://schemas.microsoft.com/office/drawing/2014/main" id="{DEB465DD-7A31-FD7F-84CD-FBE3940EB76D}"/>
              </a:ext>
            </a:extLst>
          </p:cNvPr>
          <p:cNvSpPr>
            <a:spLocks noGrp="1"/>
          </p:cNvSpPr>
          <p:nvPr>
            <p:ph type="ftr" sz="quarter" idx="3"/>
          </p:nvPr>
        </p:nvSpPr>
        <p:spPr/>
        <p:txBody>
          <a:bodyPr/>
          <a:lstStyle/>
          <a:p>
            <a:r>
              <a:rPr lang="en-GB"/>
              <a:t>7th ICFA BD Mini Workshop: Space Charge 2026: Benchmarking PTC-PyORBIT</a:t>
            </a:r>
            <a:endParaRPr lang="en-GB" dirty="0"/>
          </a:p>
        </p:txBody>
      </p:sp>
      <p:sp>
        <p:nvSpPr>
          <p:cNvPr id="5" name="Slide Number Placeholder 4">
            <a:extLst>
              <a:ext uri="{FF2B5EF4-FFF2-40B4-BE49-F238E27FC236}">
                <a16:creationId xmlns:a16="http://schemas.microsoft.com/office/drawing/2014/main" id="{0C80AED3-1790-30F5-4E91-52C55A25B76D}"/>
              </a:ext>
            </a:extLst>
          </p:cNvPr>
          <p:cNvSpPr>
            <a:spLocks noGrp="1"/>
          </p:cNvSpPr>
          <p:nvPr>
            <p:ph type="sldNum" sz="quarter" idx="4"/>
          </p:nvPr>
        </p:nvSpPr>
        <p:spPr/>
        <p:txBody>
          <a:bodyPr/>
          <a:lstStyle/>
          <a:p>
            <a:fld id="{94601B8E-4C5D-4D9E-8821-9696CA0E0E3F}" type="slidenum">
              <a:rPr lang="en-GB" smtClean="0"/>
              <a:pPr/>
              <a:t>26</a:t>
            </a:fld>
            <a:endParaRPr lang="en-GB" b="1" dirty="0"/>
          </a:p>
        </p:txBody>
      </p:sp>
      <p:pic>
        <p:nvPicPr>
          <p:cNvPr id="7" name="Picture 6">
            <a:extLst>
              <a:ext uri="{FF2B5EF4-FFF2-40B4-BE49-F238E27FC236}">
                <a16:creationId xmlns:a16="http://schemas.microsoft.com/office/drawing/2014/main" id="{9CE79C23-3C01-ECFC-0421-0F1DBC294D5D}"/>
              </a:ext>
            </a:extLst>
          </p:cNvPr>
          <p:cNvPicPr>
            <a:picLocks noChangeAspect="1"/>
          </p:cNvPicPr>
          <p:nvPr/>
        </p:nvPicPr>
        <p:blipFill>
          <a:blip r:embed="rId2"/>
          <a:stretch>
            <a:fillRect/>
          </a:stretch>
        </p:blipFill>
        <p:spPr>
          <a:xfrm>
            <a:off x="1501634" y="0"/>
            <a:ext cx="9188731" cy="6858000"/>
          </a:xfrm>
          <a:prstGeom prst="rect">
            <a:avLst/>
          </a:prstGeom>
        </p:spPr>
      </p:pic>
    </p:spTree>
    <p:extLst>
      <p:ext uri="{BB962C8B-B14F-4D97-AF65-F5344CB8AC3E}">
        <p14:creationId xmlns:p14="http://schemas.microsoft.com/office/powerpoint/2010/main" val="3295153592"/>
      </p:ext>
    </p:extLst>
  </p:cSld>
  <p:clrMapOvr>
    <a:masterClrMapping/>
  </p:clrMapOvr>
</p:sld>
</file>

<file path=ppt/theme/theme1.xml><?xml version="1.0" encoding="utf-8"?>
<a:theme xmlns:a="http://schemas.openxmlformats.org/drawingml/2006/main" name="1_Title slide">
  <a:themeElements>
    <a:clrScheme name="STFC Colours">
      <a:dk1>
        <a:sysClr val="windowText" lastClr="000000"/>
      </a:dk1>
      <a:lt1>
        <a:sysClr val="window" lastClr="FFFFFF"/>
      </a:lt1>
      <a:dk2>
        <a:srgbClr val="44546A"/>
      </a:dk2>
      <a:lt2>
        <a:srgbClr val="E7E6E6"/>
      </a:lt2>
      <a:accent1>
        <a:srgbClr val="1E5DF8"/>
      </a:accent1>
      <a:accent2>
        <a:srgbClr val="FF9D1B"/>
      </a:accent2>
      <a:accent3>
        <a:srgbClr val="003088"/>
      </a:accent3>
      <a:accent4>
        <a:srgbClr val="D77900"/>
      </a:accent4>
      <a:accent5>
        <a:srgbClr val="008AAD"/>
      </a:accent5>
      <a:accent6>
        <a:srgbClr val="3E863E"/>
      </a:accent6>
      <a:hlink>
        <a:srgbClr val="1E5DF8"/>
      </a:hlink>
      <a:folHlink>
        <a:srgbClr val="923D96"/>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Triangles">
  <a:themeElements>
    <a:clrScheme name="STFC Colours">
      <a:dk1>
        <a:sysClr val="windowText" lastClr="000000"/>
      </a:dk1>
      <a:lt1>
        <a:sysClr val="window" lastClr="FFFFFF"/>
      </a:lt1>
      <a:dk2>
        <a:srgbClr val="44546A"/>
      </a:dk2>
      <a:lt2>
        <a:srgbClr val="E7E6E6"/>
      </a:lt2>
      <a:accent1>
        <a:srgbClr val="1E5DF8"/>
      </a:accent1>
      <a:accent2>
        <a:srgbClr val="FF9D1B"/>
      </a:accent2>
      <a:accent3>
        <a:srgbClr val="003088"/>
      </a:accent3>
      <a:accent4>
        <a:srgbClr val="D77900"/>
      </a:accent4>
      <a:accent5>
        <a:srgbClr val="008AAD"/>
      </a:accent5>
      <a:accent6>
        <a:srgbClr val="3E863E"/>
      </a:accent6>
      <a:hlink>
        <a:srgbClr val="1E5DF8"/>
      </a:hlink>
      <a:folHlink>
        <a:srgbClr val="923D96"/>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Pattern">
  <a:themeElements>
    <a:clrScheme name="STFC Colours">
      <a:dk1>
        <a:sysClr val="windowText" lastClr="000000"/>
      </a:dk1>
      <a:lt1>
        <a:sysClr val="window" lastClr="FFFFFF"/>
      </a:lt1>
      <a:dk2>
        <a:srgbClr val="44546A"/>
      </a:dk2>
      <a:lt2>
        <a:srgbClr val="E7E6E6"/>
      </a:lt2>
      <a:accent1>
        <a:srgbClr val="1E5DF8"/>
      </a:accent1>
      <a:accent2>
        <a:srgbClr val="FF9D1B"/>
      </a:accent2>
      <a:accent3>
        <a:srgbClr val="003088"/>
      </a:accent3>
      <a:accent4>
        <a:srgbClr val="D77900"/>
      </a:accent4>
      <a:accent5>
        <a:srgbClr val="008AAD"/>
      </a:accent5>
      <a:accent6>
        <a:srgbClr val="3E863E"/>
      </a:accent6>
      <a:hlink>
        <a:srgbClr val="1E5DF8"/>
      </a:hlink>
      <a:folHlink>
        <a:srgbClr val="923D96"/>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_Blank Layouts">
  <a:themeElements>
    <a:clrScheme name="STFC Colours">
      <a:dk1>
        <a:sysClr val="windowText" lastClr="000000"/>
      </a:dk1>
      <a:lt1>
        <a:sysClr val="window" lastClr="FFFFFF"/>
      </a:lt1>
      <a:dk2>
        <a:srgbClr val="44546A"/>
      </a:dk2>
      <a:lt2>
        <a:srgbClr val="E7E6E6"/>
      </a:lt2>
      <a:accent1>
        <a:srgbClr val="1E5DF8"/>
      </a:accent1>
      <a:accent2>
        <a:srgbClr val="FF9D1B"/>
      </a:accent2>
      <a:accent3>
        <a:srgbClr val="003088"/>
      </a:accent3>
      <a:accent4>
        <a:srgbClr val="D77900"/>
      </a:accent4>
      <a:accent5>
        <a:srgbClr val="008AAD"/>
      </a:accent5>
      <a:accent6>
        <a:srgbClr val="3E863E"/>
      </a:accent6>
      <a:hlink>
        <a:srgbClr val="1E5DF8"/>
      </a:hlink>
      <a:folHlink>
        <a:srgbClr val="923D96"/>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C2453390EE4BA43A5D6133E94472E90" ma:contentTypeVersion="16" ma:contentTypeDescription="Create a new document." ma:contentTypeScope="" ma:versionID="3f32205e828f7673b0b9b0d9eebf48ef">
  <xsd:schema xmlns:xsd="http://www.w3.org/2001/XMLSchema" xmlns:xs="http://www.w3.org/2001/XMLSchema" xmlns:p="http://schemas.microsoft.com/office/2006/metadata/properties" xmlns:ns2="7a6c5452-7205-4e2c-a322-0d36e47a4095" xmlns:ns3="4367b676-3231-4229-b246-27e36f6a6ea0" targetNamespace="http://schemas.microsoft.com/office/2006/metadata/properties" ma:root="true" ma:fieldsID="eb6983e8a2aa9e49efed4522fdaf97eb" ns2:_="" ns3:_="">
    <xsd:import namespace="7a6c5452-7205-4e2c-a322-0d36e47a4095"/>
    <xsd:import namespace="4367b676-3231-4229-b246-27e36f6a6ea0"/>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3:SharedWithUsers" minOccurs="0"/>
                <xsd:element ref="ns3:SharedWithDetails" minOccurs="0"/>
                <xsd:element ref="ns2:lcf76f155ced4ddcb4097134ff3c332f" minOccurs="0"/>
                <xsd:element ref="ns3:TaxCatchAll"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a6c5452-7205-4e2c-a322-0d36e47a409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fe07c91c-676c-4292-ab42-0332d43006d1"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367b676-3231-4229-b246-27e36f6a6ea0"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55bb8876-a7eb-42f8-850b-785a27f532ba}" ma:internalName="TaxCatchAll" ma:showField="CatchAllData" ma:web="4367b676-3231-4229-b246-27e36f6a6ea0">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367b676-3231-4229-b246-27e36f6a6ea0" xsi:nil="true"/>
    <lcf76f155ced4ddcb4097134ff3c332f xmlns="7a6c5452-7205-4e2c-a322-0d36e47a4095">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7253726-C6DC-4C48-BF6A-3E1423463DF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a6c5452-7205-4e2c-a322-0d36e47a4095"/>
    <ds:schemaRef ds:uri="4367b676-3231-4229-b246-27e36f6a6ea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9DF670E-3DD2-40A0-8524-D0B4771A7312}">
  <ds:schemaRefs>
    <ds:schemaRef ds:uri="http://www.w3.org/XML/1998/namespace"/>
    <ds:schemaRef ds:uri="http://schemas.microsoft.com/office/infopath/2007/PartnerControls"/>
    <ds:schemaRef ds:uri="http://purl.org/dc/terms/"/>
    <ds:schemaRef ds:uri="http://schemas.openxmlformats.org/package/2006/metadata/core-properties"/>
    <ds:schemaRef ds:uri="4367b676-3231-4229-b246-27e36f6a6ea0"/>
    <ds:schemaRef ds:uri="http://schemas.microsoft.com/office/2006/metadata/properties"/>
    <ds:schemaRef ds:uri="7a6c5452-7205-4e2c-a322-0d36e47a4095"/>
    <ds:schemaRef ds:uri="http://purl.org/dc/dcmitype/"/>
    <ds:schemaRef ds:uri="http://schemas.microsoft.com/office/2006/documentManagement/types"/>
    <ds:schemaRef ds:uri="http://purl.org/dc/elements/1.1/"/>
  </ds:schemaRefs>
</ds:datastoreItem>
</file>

<file path=customXml/itemProps3.xml><?xml version="1.0" encoding="utf-8"?>
<ds:datastoreItem xmlns:ds="http://schemas.openxmlformats.org/officeDocument/2006/customXml" ds:itemID="{D79237DF-6E98-4AFD-A1AD-E1C9D616A34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6299</TotalTime>
  <Words>2834</Words>
  <Application>Microsoft Office PowerPoint</Application>
  <PresentationFormat>Widescreen</PresentationFormat>
  <Paragraphs>310</Paragraphs>
  <Slides>26</Slides>
  <Notes>5</Notes>
  <HiddenSlides>1</HiddenSlides>
  <MMClips>0</MMClips>
  <ScaleCrop>false</ScaleCrop>
  <HeadingPairs>
    <vt:vector size="6" baseType="variant">
      <vt:variant>
        <vt:lpstr>Fonts Used</vt:lpstr>
      </vt:variant>
      <vt:variant>
        <vt:i4>3</vt:i4>
      </vt:variant>
      <vt:variant>
        <vt:lpstr>Theme</vt:lpstr>
      </vt:variant>
      <vt:variant>
        <vt:i4>4</vt:i4>
      </vt:variant>
      <vt:variant>
        <vt:lpstr>Slide Titles</vt:lpstr>
      </vt:variant>
      <vt:variant>
        <vt:i4>26</vt:i4>
      </vt:variant>
    </vt:vector>
  </HeadingPairs>
  <TitlesOfParts>
    <vt:vector size="33" baseType="lpstr">
      <vt:lpstr>Arial</vt:lpstr>
      <vt:lpstr>Aptos</vt:lpstr>
      <vt:lpstr>Calibri</vt:lpstr>
      <vt:lpstr>1_Title slide</vt:lpstr>
      <vt:lpstr>2_Triangles</vt:lpstr>
      <vt:lpstr>3_Pattern</vt:lpstr>
      <vt:lpstr>4_Blank Layouts</vt:lpstr>
      <vt:lpstr>PowerPoint Presentation</vt:lpstr>
      <vt:lpstr>Benchmarking Experience with PTC-PyORBIT for High-Intensity Synchrotron Studies</vt:lpstr>
      <vt:lpstr>Contents</vt:lpstr>
      <vt:lpstr>What is PTC-PyORBIT?</vt:lpstr>
      <vt:lpstr>What do we use PTC-PyORBIT for?</vt:lpstr>
      <vt:lpstr>2025: Python 2.7 obsolescence</vt:lpstr>
      <vt:lpstr>2025: Python 2.7 obsolescence</vt:lpstr>
      <vt:lpstr>LLMs and Agentic AI</vt:lpstr>
      <vt:lpstr>Human vs AI</vt:lpstr>
      <vt:lpstr>PowerPoint Presentation</vt:lpstr>
      <vt:lpstr>PyPTC</vt:lpstr>
      <vt:lpstr>PTC-PyORBIT3 Benchmarking</vt:lpstr>
      <vt:lpstr>SIS18 Frozen Space Charge Benchmark</vt:lpstr>
      <vt:lpstr>PTC-PyORBIT3: SIS18 frozen space charge benchmark</vt:lpstr>
      <vt:lpstr>PTC-PyORBIT3: SIS18 frozen space charge benchmark</vt:lpstr>
      <vt:lpstr>PTC-PyORBIT3: SIS18 frozen space charge benchmark</vt:lpstr>
      <vt:lpstr>PTC-PyORBIT3: PIC space charge benchmark</vt:lpstr>
      <vt:lpstr>Agentic AI approaches to benchmarking</vt:lpstr>
      <vt:lpstr>Lessons from Agentic AI usage</vt:lpstr>
      <vt:lpstr>Summary</vt:lpstr>
      <vt:lpstr>Summary</vt:lpstr>
      <vt:lpstr>Summary</vt:lpstr>
      <vt:lpstr>Summary</vt:lpstr>
      <vt:lpstr>PowerPoint Presentation</vt:lpstr>
      <vt:lpstr>Abstract</vt:lpstr>
      <vt:lpstr>PowerPoint Presentation</vt:lpstr>
    </vt:vector>
  </TitlesOfParts>
  <Company>Science and Technology Facilities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ISIS Accelerator School: Synchrotron Lecture</dc:title>
  <dc:creator>Haroon Rafique</dc:creator>
  <cp:lastModifiedBy>Rafique, Haroon (STFC,RAL,ISIS)</cp:lastModifiedBy>
  <cp:revision>232</cp:revision>
  <dcterms:created xsi:type="dcterms:W3CDTF">2023-01-10T12:41:06Z</dcterms:created>
  <dcterms:modified xsi:type="dcterms:W3CDTF">2026-10-01T11:01:18Z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0x010100FC2453390EE4BA43A5D6133E94472E90</vt:lpwstr>
  </property>
</Properties>
</file>