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4"/>
  </p:sldMasterIdLst>
  <p:notesMasterIdLst>
    <p:notesMasterId r:id="rId22"/>
  </p:notesMasterIdLst>
  <p:handoutMasterIdLst>
    <p:handoutMasterId r:id="rId23"/>
  </p:handoutMasterIdLst>
  <p:sldIdLst>
    <p:sldId id="2147481339" r:id="rId5"/>
    <p:sldId id="2147481338" r:id="rId6"/>
    <p:sldId id="2147469164" r:id="rId7"/>
    <p:sldId id="2147481341" r:id="rId8"/>
    <p:sldId id="2147481383" r:id="rId9"/>
    <p:sldId id="2147481387" r:id="rId10"/>
    <p:sldId id="2147481375" r:id="rId11"/>
    <p:sldId id="2147481389" r:id="rId12"/>
    <p:sldId id="2147481394" r:id="rId13"/>
    <p:sldId id="2147481392" r:id="rId14"/>
    <p:sldId id="2147481393" r:id="rId15"/>
    <p:sldId id="2147481382" r:id="rId16"/>
    <p:sldId id="279" r:id="rId17"/>
    <p:sldId id="2147481388" r:id="rId18"/>
    <p:sldId id="2147481384" r:id="rId19"/>
    <p:sldId id="2147481385" r:id="rId20"/>
    <p:sldId id="214748138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76F3E-2B2C-D02E-A927-755D46376812}" name="Elicia Ferrer" initials="EF" userId="ac7d01b8666ae590" providerId="Windows Live"/>
  <p188:author id="{BEF8CA72-6AE8-8AD8-5B9A-8F576BAC3FD5}" name="Janiga, Jaimee" initials="JJ" userId="S::7nj@ornl.gov::c06abe94-9752-4f8c-96a2-49efdf1f6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7DBA00"/>
    <a:srgbClr val="FF9E1B"/>
    <a:srgbClr val="7DC397"/>
    <a:srgbClr val="ECECEC"/>
    <a:srgbClr val="4E008E"/>
    <a:srgbClr val="B50094"/>
    <a:srgbClr val="FE5000"/>
    <a:srgbClr val="ED9634"/>
    <a:srgbClr val="0057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554" autoAdjust="0"/>
  </p:normalViewPr>
  <p:slideViewPr>
    <p:cSldViewPr snapToGrid="0">
      <p:cViewPr varScale="1">
        <p:scale>
          <a:sx n="79" d="100"/>
          <a:sy n="79" d="100"/>
        </p:scale>
        <p:origin x="730" y="43"/>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05" d="100"/>
          <a:sy n="105" d="100"/>
        </p:scale>
        <p:origin x="2218" y="-9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pson, Trent" userId="3685720e-89ec-4a40-aaae-73c1bdd6efa6" providerId="ADAL" clId="{B2D3EEFD-6332-41AF-AA3B-4B7910A47FE3}"/>
    <pc:docChg chg="undo custSel addSld delSld modSld sldOrd modMainMaster">
      <pc:chgData name="Thompson, Trent" userId="3685720e-89ec-4a40-aaae-73c1bdd6efa6" providerId="ADAL" clId="{B2D3EEFD-6332-41AF-AA3B-4B7910A47FE3}" dt="2026-09-28T18:49:36.262" v="6226" actId="1035"/>
      <pc:docMkLst>
        <pc:docMk/>
      </pc:docMkLst>
      <pc:sldChg chg="delSp modSp mod modNotesTx">
        <pc:chgData name="Thompson, Trent" userId="3685720e-89ec-4a40-aaae-73c1bdd6efa6" providerId="ADAL" clId="{B2D3EEFD-6332-41AF-AA3B-4B7910A47FE3}" dt="2026-09-24T17:48:38.975" v="2040" actId="20577"/>
        <pc:sldMkLst>
          <pc:docMk/>
          <pc:sldMk cId="2346325494" sldId="2147469164"/>
        </pc:sldMkLst>
        <pc:graphicFrameChg chg="mod">
          <ac:chgData name="Thompson, Trent" userId="3685720e-89ec-4a40-aaae-73c1bdd6efa6" providerId="ADAL" clId="{B2D3EEFD-6332-41AF-AA3B-4B7910A47FE3}" dt="2026-09-23T18:05:02.707" v="750" actId="1035"/>
          <ac:graphicFrameMkLst>
            <pc:docMk/>
            <pc:sldMk cId="2346325494" sldId="2147469164"/>
            <ac:graphicFrameMk id="4" creationId="{1152C76A-152E-3C12-DA28-76C4138E8905}"/>
          </ac:graphicFrameMkLst>
        </pc:graphicFrameChg>
        <pc:picChg chg="mod">
          <ac:chgData name="Thompson, Trent" userId="3685720e-89ec-4a40-aaae-73c1bdd6efa6" providerId="ADAL" clId="{B2D3EEFD-6332-41AF-AA3B-4B7910A47FE3}" dt="2026-09-23T18:05:02.707" v="750" actId="1035"/>
          <ac:picMkLst>
            <pc:docMk/>
            <pc:sldMk cId="2346325494" sldId="2147469164"/>
            <ac:picMk id="62" creationId="{E7532E7B-57D2-85B4-21A4-7D0E15575E5A}"/>
          </ac:picMkLst>
        </pc:picChg>
      </pc:sldChg>
      <pc:sldChg chg="addSp delSp modSp mod modNotesTx">
        <pc:chgData name="Thompson, Trent" userId="3685720e-89ec-4a40-aaae-73c1bdd6efa6" providerId="ADAL" clId="{B2D3EEFD-6332-41AF-AA3B-4B7910A47FE3}" dt="2026-09-25T17:59:23.541" v="4497" actId="478"/>
        <pc:sldMkLst>
          <pc:docMk/>
          <pc:sldMk cId="2909887834" sldId="2147481338"/>
        </pc:sldMkLst>
        <pc:spChg chg="mod">
          <ac:chgData name="Thompson, Trent" userId="3685720e-89ec-4a40-aaae-73c1bdd6efa6" providerId="ADAL" clId="{B2D3EEFD-6332-41AF-AA3B-4B7910A47FE3}" dt="2026-09-23T18:07:38.907" v="826" actId="20577"/>
          <ac:spMkLst>
            <pc:docMk/>
            <pc:sldMk cId="2909887834" sldId="2147481338"/>
            <ac:spMk id="8" creationId="{21DFB98D-5E41-A469-F8AE-211B813E8873}"/>
          </ac:spMkLst>
        </pc:spChg>
        <pc:spChg chg="add mod">
          <ac:chgData name="Thompson, Trent" userId="3685720e-89ec-4a40-aaae-73c1bdd6efa6" providerId="ADAL" clId="{B2D3EEFD-6332-41AF-AA3B-4B7910A47FE3}" dt="2026-09-23T18:05:33.321" v="752" actId="108"/>
          <ac:spMkLst>
            <pc:docMk/>
            <pc:sldMk cId="2909887834" sldId="2147481338"/>
            <ac:spMk id="20" creationId="{59A8E9DA-6510-D547-2DF9-BA4EF80A07B6}"/>
          </ac:spMkLst>
        </pc:spChg>
      </pc:sldChg>
      <pc:sldChg chg="addSp delSp modSp mod modNotesTx">
        <pc:chgData name="Thompson, Trent" userId="3685720e-89ec-4a40-aaae-73c1bdd6efa6" providerId="ADAL" clId="{B2D3EEFD-6332-41AF-AA3B-4B7910A47FE3}" dt="2026-09-25T18:38:59.791" v="6208" actId="20577"/>
        <pc:sldMkLst>
          <pc:docMk/>
          <pc:sldMk cId="2988541411" sldId="2147481339"/>
        </pc:sldMkLst>
        <pc:spChg chg="mod">
          <ac:chgData name="Thompson, Trent" userId="3685720e-89ec-4a40-aaae-73c1bdd6efa6" providerId="ADAL" clId="{B2D3EEFD-6332-41AF-AA3B-4B7910A47FE3}" dt="2026-09-25T17:47:28.249" v="4347" actId="20577"/>
          <ac:spMkLst>
            <pc:docMk/>
            <pc:sldMk cId="2988541411" sldId="2147481339"/>
            <ac:spMk id="8" creationId="{D2C7CAA4-A6AC-EA7E-CDF0-15936E4B14E8}"/>
          </ac:spMkLst>
        </pc:spChg>
        <pc:spChg chg="mod">
          <ac:chgData name="Thompson, Trent" userId="3685720e-89ec-4a40-aaae-73c1bdd6efa6" providerId="ADAL" clId="{B2D3EEFD-6332-41AF-AA3B-4B7910A47FE3}" dt="2026-09-25T18:38:59.791" v="6208" actId="20577"/>
          <ac:spMkLst>
            <pc:docMk/>
            <pc:sldMk cId="2988541411" sldId="2147481339"/>
            <ac:spMk id="9" creationId="{CF003B4E-18A1-F409-501B-292D5FB8B499}"/>
          </ac:spMkLst>
        </pc:spChg>
        <pc:picChg chg="add del mod">
          <ac:chgData name="Thompson, Trent" userId="3685720e-89ec-4a40-aaae-73c1bdd6efa6" providerId="ADAL" clId="{B2D3EEFD-6332-41AF-AA3B-4B7910A47FE3}" dt="2026-09-25T17:58:11.941" v="4485" actId="1038"/>
          <ac:picMkLst>
            <pc:docMk/>
            <pc:sldMk cId="2988541411" sldId="2147481339"/>
            <ac:picMk id="17" creationId="{B63C5B4B-119A-424F-6200-45B78B796D55}"/>
          </ac:picMkLst>
        </pc:picChg>
      </pc:sldChg>
      <pc:sldChg chg="addSp delSp modSp mod modNotesTx">
        <pc:chgData name="Thompson, Trent" userId="3685720e-89ec-4a40-aaae-73c1bdd6efa6" providerId="ADAL" clId="{B2D3EEFD-6332-41AF-AA3B-4B7910A47FE3}" dt="2026-09-25T18:26:58.099" v="6129" actId="20577"/>
        <pc:sldMkLst>
          <pc:docMk/>
          <pc:sldMk cId="4247887758" sldId="2147481341"/>
        </pc:sldMkLst>
        <pc:spChg chg="mod">
          <ac:chgData name="Thompson, Trent" userId="3685720e-89ec-4a40-aaae-73c1bdd6efa6" providerId="ADAL" clId="{B2D3EEFD-6332-41AF-AA3B-4B7910A47FE3}" dt="2026-09-25T13:48:54.248" v="2297" actId="20577"/>
          <ac:spMkLst>
            <pc:docMk/>
            <pc:sldMk cId="4247887758" sldId="2147481341"/>
            <ac:spMk id="2" creationId="{79E068C4-A4EA-6DD1-02A4-7BCF0F26D0B0}"/>
          </ac:spMkLst>
        </pc:spChg>
        <pc:spChg chg="mod">
          <ac:chgData name="Thompson, Trent" userId="3685720e-89ec-4a40-aaae-73c1bdd6efa6" providerId="ADAL" clId="{B2D3EEFD-6332-41AF-AA3B-4B7910A47FE3}" dt="2026-09-23T18:04:01.340" v="713" actId="207"/>
          <ac:spMkLst>
            <pc:docMk/>
            <pc:sldMk cId="4247887758" sldId="2147481341"/>
            <ac:spMk id="8" creationId="{831BA814-29C8-67CB-B874-2D8D61598F84}"/>
          </ac:spMkLst>
        </pc:spChg>
        <pc:spChg chg="mod">
          <ac:chgData name="Thompson, Trent" userId="3685720e-89ec-4a40-aaae-73c1bdd6efa6" providerId="ADAL" clId="{B2D3EEFD-6332-41AF-AA3B-4B7910A47FE3}" dt="2026-09-25T18:26:18.531" v="6127" actId="20577"/>
          <ac:spMkLst>
            <pc:docMk/>
            <pc:sldMk cId="4247887758" sldId="2147481341"/>
            <ac:spMk id="9" creationId="{42652559-99B8-C97E-7AA6-46FE03DF7DE8}"/>
          </ac:spMkLst>
        </pc:spChg>
        <pc:spChg chg="mod">
          <ac:chgData name="Thompson, Trent" userId="3685720e-89ec-4a40-aaae-73c1bdd6efa6" providerId="ADAL" clId="{B2D3EEFD-6332-41AF-AA3B-4B7910A47FE3}" dt="2026-09-23T18:03:51.592" v="712" actId="20577"/>
          <ac:spMkLst>
            <pc:docMk/>
            <pc:sldMk cId="4247887758" sldId="2147481341"/>
            <ac:spMk id="10" creationId="{378B4F4D-E6FE-E2ED-8AE0-3084B659A845}"/>
          </ac:spMkLst>
        </pc:spChg>
        <pc:grpChg chg="mod">
          <ac:chgData name="Thompson, Trent" userId="3685720e-89ec-4a40-aaae-73c1bdd6efa6" providerId="ADAL" clId="{B2D3EEFD-6332-41AF-AA3B-4B7910A47FE3}" dt="2026-09-25T13:54:18.471" v="2340" actId="1037"/>
          <ac:grpSpMkLst>
            <pc:docMk/>
            <pc:sldMk cId="4247887758" sldId="2147481341"/>
            <ac:grpSpMk id="16" creationId="{62672FB9-CA5E-BE11-7B71-2DFD7ECFC39A}"/>
          </ac:grpSpMkLst>
        </pc:grpChg>
        <pc:grpChg chg="mod">
          <ac:chgData name="Thompson, Trent" userId="3685720e-89ec-4a40-aaae-73c1bdd6efa6" providerId="ADAL" clId="{B2D3EEFD-6332-41AF-AA3B-4B7910A47FE3}" dt="2026-09-25T13:54:18.471" v="2340" actId="1037"/>
          <ac:grpSpMkLst>
            <pc:docMk/>
            <pc:sldMk cId="4247887758" sldId="2147481341"/>
            <ac:grpSpMk id="21" creationId="{86886F2D-69E7-AEB6-9763-A5EF1BB77CF7}"/>
          </ac:grpSpMkLst>
        </pc:grpChg>
        <pc:graphicFrameChg chg="mod modGraphic">
          <ac:chgData name="Thompson, Trent" userId="3685720e-89ec-4a40-aaae-73c1bdd6efa6" providerId="ADAL" clId="{B2D3EEFD-6332-41AF-AA3B-4B7910A47FE3}" dt="2026-09-25T14:27:00.268" v="2909"/>
          <ac:graphicFrameMkLst>
            <pc:docMk/>
            <pc:sldMk cId="4247887758" sldId="2147481341"/>
            <ac:graphicFrameMk id="24" creationId="{EE6823D8-06C6-C2ED-8C02-BEEF89AD6385}"/>
          </ac:graphicFrameMkLst>
        </pc:graphicFrameChg>
        <pc:picChg chg="add mod">
          <ac:chgData name="Thompson, Trent" userId="3685720e-89ec-4a40-aaae-73c1bdd6efa6" providerId="ADAL" clId="{B2D3EEFD-6332-41AF-AA3B-4B7910A47FE3}" dt="2026-09-25T13:54:10.481" v="2311" actId="1076"/>
          <ac:picMkLst>
            <pc:docMk/>
            <pc:sldMk cId="4247887758" sldId="2147481341"/>
            <ac:picMk id="4" creationId="{15B253E4-E47A-4831-AB01-F5A238FD8E2C}"/>
          </ac:picMkLst>
        </pc:picChg>
      </pc:sldChg>
      <pc:sldChg chg="addSp delSp modSp mod modAnim modNotesTx">
        <pc:chgData name="Thompson, Trent" userId="3685720e-89ec-4a40-aaae-73c1bdd6efa6" providerId="ADAL" clId="{B2D3EEFD-6332-41AF-AA3B-4B7910A47FE3}" dt="2026-09-25T18:27:45.479" v="6161" actId="20577"/>
        <pc:sldMkLst>
          <pc:docMk/>
          <pc:sldMk cId="4190602757" sldId="2147481375"/>
        </pc:sldMkLst>
        <pc:spChg chg="mod">
          <ac:chgData name="Thompson, Trent" userId="3685720e-89ec-4a40-aaae-73c1bdd6efa6" providerId="ADAL" clId="{B2D3EEFD-6332-41AF-AA3B-4B7910A47FE3}" dt="2026-09-25T18:24:32.493" v="6004" actId="20577"/>
          <ac:spMkLst>
            <pc:docMk/>
            <pc:sldMk cId="4190602757" sldId="2147481375"/>
            <ac:spMk id="2" creationId="{667509C0-276A-58CE-E8F6-20EC7C7E8E33}"/>
          </ac:spMkLst>
        </pc:spChg>
        <pc:spChg chg="add mod">
          <ac:chgData name="Thompson, Trent" userId="3685720e-89ec-4a40-aaae-73c1bdd6efa6" providerId="ADAL" clId="{B2D3EEFD-6332-41AF-AA3B-4B7910A47FE3}" dt="2026-09-25T17:29:36.742" v="4104" actId="208"/>
          <ac:spMkLst>
            <pc:docMk/>
            <pc:sldMk cId="4190602757" sldId="2147481375"/>
            <ac:spMk id="10" creationId="{6F64BF44-EDDA-9F77-2B7B-DA19434ABDAE}"/>
          </ac:spMkLst>
        </pc:spChg>
        <pc:spChg chg="add mod">
          <ac:chgData name="Thompson, Trent" userId="3685720e-89ec-4a40-aaae-73c1bdd6efa6" providerId="ADAL" clId="{B2D3EEFD-6332-41AF-AA3B-4B7910A47FE3}" dt="2026-09-25T15:11:54.039" v="2963" actId="1036"/>
          <ac:spMkLst>
            <pc:docMk/>
            <pc:sldMk cId="4190602757" sldId="2147481375"/>
            <ac:spMk id="17" creationId="{107C6F97-5157-A301-AF80-8271FA2B03B2}"/>
          </ac:spMkLst>
        </pc:spChg>
        <pc:spChg chg="add mod">
          <ac:chgData name="Thompson, Trent" userId="3685720e-89ec-4a40-aaae-73c1bdd6efa6" providerId="ADAL" clId="{B2D3EEFD-6332-41AF-AA3B-4B7910A47FE3}" dt="2026-09-25T15:11:54.039" v="2963" actId="1036"/>
          <ac:spMkLst>
            <pc:docMk/>
            <pc:sldMk cId="4190602757" sldId="2147481375"/>
            <ac:spMk id="19" creationId="{ED40BD1B-2DE6-B065-200A-5D00C5FF08BF}"/>
          </ac:spMkLst>
        </pc:spChg>
        <pc:spChg chg="add mod">
          <ac:chgData name="Thompson, Trent" userId="3685720e-89ec-4a40-aaae-73c1bdd6efa6" providerId="ADAL" clId="{B2D3EEFD-6332-41AF-AA3B-4B7910A47FE3}" dt="2026-09-25T15:11:54.039" v="2963" actId="1036"/>
          <ac:spMkLst>
            <pc:docMk/>
            <pc:sldMk cId="4190602757" sldId="2147481375"/>
            <ac:spMk id="23" creationId="{29072207-4BEB-B9D8-E50D-E5423579D3D5}"/>
          </ac:spMkLst>
        </pc:spChg>
        <pc:spChg chg="add mod">
          <ac:chgData name="Thompson, Trent" userId="3685720e-89ec-4a40-aaae-73c1bdd6efa6" providerId="ADAL" clId="{B2D3EEFD-6332-41AF-AA3B-4B7910A47FE3}" dt="2026-09-25T15:11:54.039" v="2963" actId="1036"/>
          <ac:spMkLst>
            <pc:docMk/>
            <pc:sldMk cId="4190602757" sldId="2147481375"/>
            <ac:spMk id="27" creationId="{1C10CA77-A6DB-C0D0-5892-CF9AC4D59215}"/>
          </ac:spMkLst>
        </pc:spChg>
        <pc:spChg chg="add mod">
          <ac:chgData name="Thompson, Trent" userId="3685720e-89ec-4a40-aaae-73c1bdd6efa6" providerId="ADAL" clId="{B2D3EEFD-6332-41AF-AA3B-4B7910A47FE3}" dt="2026-09-25T15:11:54.039" v="2963" actId="1036"/>
          <ac:spMkLst>
            <pc:docMk/>
            <pc:sldMk cId="4190602757" sldId="2147481375"/>
            <ac:spMk id="32" creationId="{FE47F191-DBE2-6D2A-E5F5-FB7DDC89829B}"/>
          </ac:spMkLst>
        </pc:spChg>
        <pc:spChg chg="add mod">
          <ac:chgData name="Thompson, Trent" userId="3685720e-89ec-4a40-aaae-73c1bdd6efa6" providerId="ADAL" clId="{B2D3EEFD-6332-41AF-AA3B-4B7910A47FE3}" dt="2026-09-25T15:11:54.039" v="2963" actId="1036"/>
          <ac:spMkLst>
            <pc:docMk/>
            <pc:sldMk cId="4190602757" sldId="2147481375"/>
            <ac:spMk id="34" creationId="{834D5C93-79ED-5550-D59F-8FCFCC16A267}"/>
          </ac:spMkLst>
        </pc:spChg>
        <pc:graphicFrameChg chg="modGraphic">
          <ac:chgData name="Thompson, Trent" userId="3685720e-89ec-4a40-aaae-73c1bdd6efa6" providerId="ADAL" clId="{B2D3EEFD-6332-41AF-AA3B-4B7910A47FE3}" dt="2026-09-24T18:39:56.621" v="2089" actId="14734"/>
          <ac:graphicFrameMkLst>
            <pc:docMk/>
            <pc:sldMk cId="4190602757" sldId="2147481375"/>
            <ac:graphicFrameMk id="15" creationId="{916F6B88-B228-47FF-0049-7198356335CE}"/>
          </ac:graphicFrameMkLst>
        </pc:graphicFrameChg>
        <pc:picChg chg="mod topLvl">
          <ac:chgData name="Thompson, Trent" userId="3685720e-89ec-4a40-aaae-73c1bdd6efa6" providerId="ADAL" clId="{B2D3EEFD-6332-41AF-AA3B-4B7910A47FE3}" dt="2026-09-25T15:11:02.649" v="2949" actId="165"/>
          <ac:picMkLst>
            <pc:docMk/>
            <pc:sldMk cId="4190602757" sldId="2147481375"/>
            <ac:picMk id="6" creationId="{827A5BDF-5A6E-1649-3EBF-D0FF1BB251A5}"/>
          </ac:picMkLst>
        </pc:picChg>
        <pc:picChg chg="mod topLvl">
          <ac:chgData name="Thompson, Trent" userId="3685720e-89ec-4a40-aaae-73c1bdd6efa6" providerId="ADAL" clId="{B2D3EEFD-6332-41AF-AA3B-4B7910A47FE3}" dt="2026-09-25T15:11:10.803" v="2951" actId="1076"/>
          <ac:picMkLst>
            <pc:docMk/>
            <pc:sldMk cId="4190602757" sldId="2147481375"/>
            <ac:picMk id="11" creationId="{887B1DCF-35DA-B22D-3341-B6FD49578F83}"/>
          </ac:picMkLst>
        </pc:picChg>
      </pc:sldChg>
      <pc:sldChg chg="modSp mod modNotesTx">
        <pc:chgData name="Thompson, Trent" userId="3685720e-89ec-4a40-aaae-73c1bdd6efa6" providerId="ADAL" clId="{B2D3EEFD-6332-41AF-AA3B-4B7910A47FE3}" dt="2026-09-25T18:37:48.175" v="6187" actId="20577"/>
        <pc:sldMkLst>
          <pc:docMk/>
          <pc:sldMk cId="151948000" sldId="2147481382"/>
        </pc:sldMkLst>
        <pc:spChg chg="mod">
          <ac:chgData name="Thompson, Trent" userId="3685720e-89ec-4a40-aaae-73c1bdd6efa6" providerId="ADAL" clId="{B2D3EEFD-6332-41AF-AA3B-4B7910A47FE3}" dt="2026-09-25T18:37:48.175" v="6187" actId="20577"/>
          <ac:spMkLst>
            <pc:docMk/>
            <pc:sldMk cId="151948000" sldId="2147481382"/>
            <ac:spMk id="4" creationId="{655E776A-D107-C043-499A-7C0EEB62117B}"/>
          </ac:spMkLst>
        </pc:spChg>
      </pc:sldChg>
      <pc:sldChg chg="addSp delSp modSp mod modAnim modNotesTx">
        <pc:chgData name="Thompson, Trent" userId="3685720e-89ec-4a40-aaae-73c1bdd6efa6" providerId="ADAL" clId="{B2D3EEFD-6332-41AF-AA3B-4B7910A47FE3}" dt="2026-09-25T13:57:47.214" v="2519" actId="20577"/>
        <pc:sldMkLst>
          <pc:docMk/>
          <pc:sldMk cId="70600845" sldId="2147481383"/>
        </pc:sldMkLst>
        <pc:spChg chg="mod">
          <ac:chgData name="Thompson, Trent" userId="3685720e-89ec-4a40-aaae-73c1bdd6efa6" providerId="ADAL" clId="{B2D3EEFD-6332-41AF-AA3B-4B7910A47FE3}" dt="2026-09-25T13:56:27.729" v="2516" actId="20577"/>
          <ac:spMkLst>
            <pc:docMk/>
            <pc:sldMk cId="70600845" sldId="2147481383"/>
            <ac:spMk id="2" creationId="{F5AF1368-4C87-A752-7174-F6E156B7A638}"/>
          </ac:spMkLst>
        </pc:spChg>
        <pc:spChg chg="add">
          <ac:chgData name="Thompson, Trent" userId="3685720e-89ec-4a40-aaae-73c1bdd6efa6" providerId="ADAL" clId="{B2D3EEFD-6332-41AF-AA3B-4B7910A47FE3}" dt="2026-09-25T13:53:27.415" v="2308" actId="22"/>
          <ac:spMkLst>
            <pc:docMk/>
            <pc:sldMk cId="70600845" sldId="2147481383"/>
            <ac:spMk id="4" creationId="{E4CD4968-F097-BC22-3D8B-DF13488BF5D4}"/>
          </ac:spMkLst>
        </pc:spChg>
        <pc:spChg chg="mod">
          <ac:chgData name="Thompson, Trent" userId="3685720e-89ec-4a40-aaae-73c1bdd6efa6" providerId="ADAL" clId="{B2D3EEFD-6332-41AF-AA3B-4B7910A47FE3}" dt="2026-09-24T18:38:21.365" v="2080" actId="14100"/>
          <ac:spMkLst>
            <pc:docMk/>
            <pc:sldMk cId="70600845" sldId="2147481383"/>
            <ac:spMk id="8" creationId="{8481507D-EB0B-5FE8-BAA7-B4A461CF2D0E}"/>
          </ac:spMkLst>
        </pc:spChg>
        <pc:picChg chg="mod">
          <ac:chgData name="Thompson, Trent" userId="3685720e-89ec-4a40-aaae-73c1bdd6efa6" providerId="ADAL" clId="{B2D3EEFD-6332-41AF-AA3B-4B7910A47FE3}" dt="2026-09-24T18:38:10.592" v="2078" actId="1076"/>
          <ac:picMkLst>
            <pc:docMk/>
            <pc:sldMk cId="70600845" sldId="2147481383"/>
            <ac:picMk id="5" creationId="{14F60560-D748-CD8C-488A-720F751F232B}"/>
          </ac:picMkLst>
        </pc:picChg>
      </pc:sldChg>
      <pc:sldChg chg="addSp delSp modSp mod ord modNotesTx">
        <pc:chgData name="Thompson, Trent" userId="3685720e-89ec-4a40-aaae-73c1bdd6efa6" providerId="ADAL" clId="{B2D3EEFD-6332-41AF-AA3B-4B7910A47FE3}" dt="2026-09-25T17:32:37.069" v="4287"/>
        <pc:sldMkLst>
          <pc:docMk/>
          <pc:sldMk cId="3242384468" sldId="2147481384"/>
        </pc:sldMkLst>
        <pc:spChg chg="mod">
          <ac:chgData name="Thompson, Trent" userId="3685720e-89ec-4a40-aaae-73c1bdd6efa6" providerId="ADAL" clId="{B2D3EEFD-6332-41AF-AA3B-4B7910A47FE3}" dt="2026-09-25T17:31:42.101" v="4227" actId="20577"/>
          <ac:spMkLst>
            <pc:docMk/>
            <pc:sldMk cId="3242384468" sldId="2147481384"/>
            <ac:spMk id="2" creationId="{439ED8E4-9CF6-0A5B-77DC-4B128D5DDE29}"/>
          </ac:spMkLst>
        </pc:spChg>
        <pc:grpChg chg="mod">
          <ac:chgData name="Thompson, Trent" userId="3685720e-89ec-4a40-aaae-73c1bdd6efa6" providerId="ADAL" clId="{B2D3EEFD-6332-41AF-AA3B-4B7910A47FE3}" dt="2026-09-25T17:31:24.127" v="4172" actId="1076"/>
          <ac:grpSpMkLst>
            <pc:docMk/>
            <pc:sldMk cId="3242384468" sldId="2147481384"/>
            <ac:grpSpMk id="12" creationId="{B90DE7A8-FBE9-37B4-741E-0B4C9D3935F3}"/>
          </ac:grpSpMkLst>
        </pc:grpChg>
        <pc:picChg chg="mod">
          <ac:chgData name="Thompson, Trent" userId="3685720e-89ec-4a40-aaae-73c1bdd6efa6" providerId="ADAL" clId="{B2D3EEFD-6332-41AF-AA3B-4B7910A47FE3}" dt="2026-09-25T17:31:26.980" v="4173" actId="1076"/>
          <ac:picMkLst>
            <pc:docMk/>
            <pc:sldMk cId="3242384468" sldId="2147481384"/>
            <ac:picMk id="15" creationId="{2A879353-9D2C-54A4-9B3A-6499D7EB3A92}"/>
          </ac:picMkLst>
        </pc:picChg>
        <pc:picChg chg="mod">
          <ac:chgData name="Thompson, Trent" userId="3685720e-89ec-4a40-aaae-73c1bdd6efa6" providerId="ADAL" clId="{B2D3EEFD-6332-41AF-AA3B-4B7910A47FE3}" dt="2026-09-25T17:31:26.980" v="4173" actId="1076"/>
          <ac:picMkLst>
            <pc:docMk/>
            <pc:sldMk cId="3242384468" sldId="2147481384"/>
            <ac:picMk id="16" creationId="{B986D929-5193-9DE4-ED62-2DA6898B05E8}"/>
          </ac:picMkLst>
        </pc:picChg>
      </pc:sldChg>
      <pc:sldChg chg="addSp delSp modSp mod ord modNotesTx">
        <pc:chgData name="Thompson, Trent" userId="3685720e-89ec-4a40-aaae-73c1bdd6efa6" providerId="ADAL" clId="{B2D3EEFD-6332-41AF-AA3B-4B7910A47FE3}" dt="2026-09-25T17:31:53.405" v="4257" actId="20577"/>
        <pc:sldMkLst>
          <pc:docMk/>
          <pc:sldMk cId="356421137" sldId="2147481385"/>
        </pc:sldMkLst>
        <pc:spChg chg="mod">
          <ac:chgData name="Thompson, Trent" userId="3685720e-89ec-4a40-aaae-73c1bdd6efa6" providerId="ADAL" clId="{B2D3EEFD-6332-41AF-AA3B-4B7910A47FE3}" dt="2026-09-25T17:31:53.405" v="4257" actId="20577"/>
          <ac:spMkLst>
            <pc:docMk/>
            <pc:sldMk cId="356421137" sldId="2147481385"/>
            <ac:spMk id="4" creationId="{ACFDF442-F592-4B8B-9293-24060D46264C}"/>
          </ac:spMkLst>
        </pc:spChg>
        <pc:picChg chg="mod">
          <ac:chgData name="Thompson, Trent" userId="3685720e-89ec-4a40-aaae-73c1bdd6efa6" providerId="ADAL" clId="{B2D3EEFD-6332-41AF-AA3B-4B7910A47FE3}" dt="2026-09-23T18:06:32.852" v="761" actId="1076"/>
          <ac:picMkLst>
            <pc:docMk/>
            <pc:sldMk cId="356421137" sldId="2147481385"/>
            <ac:picMk id="5" creationId="{F37314AB-6706-0766-B33A-38947DCD93B7}"/>
          </ac:picMkLst>
        </pc:picChg>
        <pc:picChg chg="mod">
          <ac:chgData name="Thompson, Trent" userId="3685720e-89ec-4a40-aaae-73c1bdd6efa6" providerId="ADAL" clId="{B2D3EEFD-6332-41AF-AA3B-4B7910A47FE3}" dt="2026-09-23T18:06:36.055" v="762" actId="1076"/>
          <ac:picMkLst>
            <pc:docMk/>
            <pc:sldMk cId="356421137" sldId="2147481385"/>
            <ac:picMk id="6" creationId="{570D3821-724F-C84B-C5F2-981F5527E713}"/>
          </ac:picMkLst>
        </pc:picChg>
        <pc:picChg chg="mod">
          <ac:chgData name="Thompson, Trent" userId="3685720e-89ec-4a40-aaae-73c1bdd6efa6" providerId="ADAL" clId="{B2D3EEFD-6332-41AF-AA3B-4B7910A47FE3}" dt="2026-09-23T18:06:50.366" v="814" actId="1037"/>
          <ac:picMkLst>
            <pc:docMk/>
            <pc:sldMk cId="356421137" sldId="2147481385"/>
            <ac:picMk id="9" creationId="{707646C2-B510-52A4-17F0-C45B2FF05D27}"/>
          </ac:picMkLst>
        </pc:picChg>
        <pc:picChg chg="mod">
          <ac:chgData name="Thompson, Trent" userId="3685720e-89ec-4a40-aaae-73c1bdd6efa6" providerId="ADAL" clId="{B2D3EEFD-6332-41AF-AA3B-4B7910A47FE3}" dt="2026-09-23T18:06:50.366" v="814" actId="1037"/>
          <ac:picMkLst>
            <pc:docMk/>
            <pc:sldMk cId="356421137" sldId="2147481385"/>
            <ac:picMk id="10" creationId="{781AD67A-24F4-6135-F726-C7AB6E29D8CA}"/>
          </ac:picMkLst>
        </pc:picChg>
      </pc:sldChg>
      <pc:sldChg chg="modSp mod ord">
        <pc:chgData name="Thompson, Trent" userId="3685720e-89ec-4a40-aaae-73c1bdd6efa6" providerId="ADAL" clId="{B2D3EEFD-6332-41AF-AA3B-4B7910A47FE3}" dt="2026-09-25T17:33:06.495" v="4297" actId="20577"/>
        <pc:sldMkLst>
          <pc:docMk/>
          <pc:sldMk cId="2607606629" sldId="2147481386"/>
        </pc:sldMkLst>
        <pc:spChg chg="mod">
          <ac:chgData name="Thompson, Trent" userId="3685720e-89ec-4a40-aaae-73c1bdd6efa6" providerId="ADAL" clId="{B2D3EEFD-6332-41AF-AA3B-4B7910A47FE3}" dt="2026-09-25T17:33:06.495" v="4297" actId="20577"/>
          <ac:spMkLst>
            <pc:docMk/>
            <pc:sldMk cId="2607606629" sldId="2147481386"/>
            <ac:spMk id="2" creationId="{AF8665AB-13AA-B114-CBD7-DA066A48A7B0}"/>
          </ac:spMkLst>
        </pc:spChg>
        <pc:graphicFrameChg chg="modGraphic">
          <ac:chgData name="Thompson, Trent" userId="3685720e-89ec-4a40-aaae-73c1bdd6efa6" providerId="ADAL" clId="{B2D3EEFD-6332-41AF-AA3B-4B7910A47FE3}" dt="2026-09-23T18:07:08.482" v="824" actId="20577"/>
          <ac:graphicFrameMkLst>
            <pc:docMk/>
            <pc:sldMk cId="2607606629" sldId="2147481386"/>
            <ac:graphicFrameMk id="15" creationId="{F39272EC-58BF-996E-EA97-0B9E7FA331E5}"/>
          </ac:graphicFrameMkLst>
        </pc:graphicFrameChg>
      </pc:sldChg>
      <pc:sldChg chg="addSp delSp modSp new mod modAnim modNotesTx">
        <pc:chgData name="Thompson, Trent" userId="3685720e-89ec-4a40-aaae-73c1bdd6efa6" providerId="ADAL" clId="{B2D3EEFD-6332-41AF-AA3B-4B7910A47FE3}" dt="2026-09-28T18:49:36.262" v="6226" actId="1035"/>
        <pc:sldMkLst>
          <pc:docMk/>
          <pc:sldMk cId="112181086" sldId="2147481387"/>
        </pc:sldMkLst>
        <pc:spChg chg="mod">
          <ac:chgData name="Thompson, Trent" userId="3685720e-89ec-4a40-aaae-73c1bdd6efa6" providerId="ADAL" clId="{B2D3EEFD-6332-41AF-AA3B-4B7910A47FE3}" dt="2026-09-25T16:31:43.518" v="3003" actId="20577"/>
          <ac:spMkLst>
            <pc:docMk/>
            <pc:sldMk cId="112181086" sldId="2147481387"/>
            <ac:spMk id="2" creationId="{50FD007D-837A-A60C-68C0-CFD6E0895D87}"/>
          </ac:spMkLst>
        </pc:spChg>
        <pc:spChg chg="add mod ord">
          <ac:chgData name="Thompson, Trent" userId="3685720e-89ec-4a40-aaae-73c1bdd6efa6" providerId="ADAL" clId="{B2D3EEFD-6332-41AF-AA3B-4B7910A47FE3}" dt="2026-09-28T18:49:36.262" v="6226" actId="1035"/>
          <ac:spMkLst>
            <pc:docMk/>
            <pc:sldMk cId="112181086" sldId="2147481387"/>
            <ac:spMk id="9" creationId="{67791151-6AEA-676B-8536-809176E3B668}"/>
          </ac:spMkLst>
        </pc:spChg>
        <pc:spChg chg="add mod ord">
          <ac:chgData name="Thompson, Trent" userId="3685720e-89ec-4a40-aaae-73c1bdd6efa6" providerId="ADAL" clId="{B2D3EEFD-6332-41AF-AA3B-4B7910A47FE3}" dt="2026-09-25T14:09:59.400" v="2709" actId="1076"/>
          <ac:spMkLst>
            <pc:docMk/>
            <pc:sldMk cId="112181086" sldId="2147481387"/>
            <ac:spMk id="11" creationId="{C7BA57FF-88D5-BBF8-886B-38771C6DEA83}"/>
          </ac:spMkLst>
        </pc:spChg>
        <pc:spChg chg="add mod ord">
          <ac:chgData name="Thompson, Trent" userId="3685720e-89ec-4a40-aaae-73c1bdd6efa6" providerId="ADAL" clId="{B2D3EEFD-6332-41AF-AA3B-4B7910A47FE3}" dt="2026-09-28T18:49:30.545" v="6224" actId="14100"/>
          <ac:spMkLst>
            <pc:docMk/>
            <pc:sldMk cId="112181086" sldId="2147481387"/>
            <ac:spMk id="13" creationId="{914DEB56-FD92-69BA-5B2C-DDDAB59515D3}"/>
          </ac:spMkLst>
        </pc:spChg>
        <pc:spChg chg="add mod ord">
          <ac:chgData name="Thompson, Trent" userId="3685720e-89ec-4a40-aaae-73c1bdd6efa6" providerId="ADAL" clId="{B2D3EEFD-6332-41AF-AA3B-4B7910A47FE3}" dt="2026-09-25T17:38:40.082" v="4304" actId="208"/>
          <ac:spMkLst>
            <pc:docMk/>
            <pc:sldMk cId="112181086" sldId="2147481387"/>
            <ac:spMk id="15" creationId="{C142E6BD-F77C-CFB2-6A46-0C303E882A00}"/>
          </ac:spMkLst>
        </pc:spChg>
        <pc:spChg chg="add mod">
          <ac:chgData name="Thompson, Trent" userId="3685720e-89ec-4a40-aaae-73c1bdd6efa6" providerId="ADAL" clId="{B2D3EEFD-6332-41AF-AA3B-4B7910A47FE3}" dt="2026-09-25T14:10:26.246" v="2732" actId="1038"/>
          <ac:spMkLst>
            <pc:docMk/>
            <pc:sldMk cId="112181086" sldId="2147481387"/>
            <ac:spMk id="40" creationId="{E4B05233-5D72-AC66-585F-8062977DCAEF}"/>
          </ac:spMkLst>
        </pc:spChg>
        <pc:spChg chg="add mod topLvl">
          <ac:chgData name="Thompson, Trent" userId="3685720e-89ec-4a40-aaae-73c1bdd6efa6" providerId="ADAL" clId="{B2D3EEFD-6332-41AF-AA3B-4B7910A47FE3}" dt="2026-09-25T17:38:40.636" v="4305" actId="165"/>
          <ac:spMkLst>
            <pc:docMk/>
            <pc:sldMk cId="112181086" sldId="2147481387"/>
            <ac:spMk id="43" creationId="{2520864E-1E47-9340-81C6-4B207EEC5946}"/>
          </ac:spMkLst>
        </pc:spChg>
        <pc:spChg chg="add mod topLvl">
          <ac:chgData name="Thompson, Trent" userId="3685720e-89ec-4a40-aaae-73c1bdd6efa6" providerId="ADAL" clId="{B2D3EEFD-6332-41AF-AA3B-4B7910A47FE3}" dt="2026-09-25T17:38:40.636" v="4305" actId="165"/>
          <ac:spMkLst>
            <pc:docMk/>
            <pc:sldMk cId="112181086" sldId="2147481387"/>
            <ac:spMk id="45" creationId="{52FFAA72-5A35-1AEF-6440-878BF7CCF4C0}"/>
          </ac:spMkLst>
        </pc:spChg>
        <pc:spChg chg="add mod topLvl">
          <ac:chgData name="Thompson, Trent" userId="3685720e-89ec-4a40-aaae-73c1bdd6efa6" providerId="ADAL" clId="{B2D3EEFD-6332-41AF-AA3B-4B7910A47FE3}" dt="2026-09-25T17:38:40.636" v="4305" actId="165"/>
          <ac:spMkLst>
            <pc:docMk/>
            <pc:sldMk cId="112181086" sldId="2147481387"/>
            <ac:spMk id="47" creationId="{588CE46B-C50D-63F1-866C-4B39C7D181BB}"/>
          </ac:spMkLst>
        </pc:spChg>
        <pc:spChg chg="add mod topLvl">
          <ac:chgData name="Thompson, Trent" userId="3685720e-89ec-4a40-aaae-73c1bdd6efa6" providerId="ADAL" clId="{B2D3EEFD-6332-41AF-AA3B-4B7910A47FE3}" dt="2026-09-28T18:49:10.807" v="6217" actId="1035"/>
          <ac:spMkLst>
            <pc:docMk/>
            <pc:sldMk cId="112181086" sldId="2147481387"/>
            <ac:spMk id="49" creationId="{14B92168-D63A-DA92-4EDB-228505C70C25}"/>
          </ac:spMkLst>
        </pc:spChg>
        <pc:spChg chg="add mod topLvl">
          <ac:chgData name="Thompson, Trent" userId="3685720e-89ec-4a40-aaae-73c1bdd6efa6" providerId="ADAL" clId="{B2D3EEFD-6332-41AF-AA3B-4B7910A47FE3}" dt="2026-09-28T18:49:16.843" v="6218" actId="14100"/>
          <ac:spMkLst>
            <pc:docMk/>
            <pc:sldMk cId="112181086" sldId="2147481387"/>
            <ac:spMk id="51" creationId="{38A01537-04D3-6BA1-8711-2E2DAEE51ADD}"/>
          </ac:spMkLst>
        </pc:spChg>
        <pc:spChg chg="add mod">
          <ac:chgData name="Thompson, Trent" userId="3685720e-89ec-4a40-aaae-73c1bdd6efa6" providerId="ADAL" clId="{B2D3EEFD-6332-41AF-AA3B-4B7910A47FE3}" dt="2026-09-25T17:38:41.812" v="4306" actId="207"/>
          <ac:spMkLst>
            <pc:docMk/>
            <pc:sldMk cId="112181086" sldId="2147481387"/>
            <ac:spMk id="59" creationId="{BC64388C-8403-9AF2-E96C-0C042BF65D93}"/>
          </ac:spMkLst>
        </pc:spChg>
        <pc:grpChg chg="add del mod">
          <ac:chgData name="Thompson, Trent" userId="3685720e-89ec-4a40-aaae-73c1bdd6efa6" providerId="ADAL" clId="{B2D3EEFD-6332-41AF-AA3B-4B7910A47FE3}" dt="2026-09-25T17:38:40.636" v="4305" actId="165"/>
          <ac:grpSpMkLst>
            <pc:docMk/>
            <pc:sldMk cId="112181086" sldId="2147481387"/>
            <ac:grpSpMk id="54" creationId="{8FBACFBA-E4AA-6338-1564-9CB2C67852C6}"/>
          </ac:grpSpMkLst>
        </pc:grpChg>
        <pc:graphicFrameChg chg="add mod modGraphic">
          <ac:chgData name="Thompson, Trent" userId="3685720e-89ec-4a40-aaae-73c1bdd6efa6" providerId="ADAL" clId="{B2D3EEFD-6332-41AF-AA3B-4B7910A47FE3}" dt="2026-09-25T14:27:15.288" v="2914"/>
          <ac:graphicFrameMkLst>
            <pc:docMk/>
            <pc:sldMk cId="112181086" sldId="2147481387"/>
            <ac:graphicFrameMk id="5" creationId="{A2F11669-8CAF-AAFB-C330-29E124FEE9E1}"/>
          </ac:graphicFrameMkLst>
        </pc:graphicFrameChg>
        <pc:graphicFrameChg chg="add mod modGraphic">
          <ac:chgData name="Thompson, Trent" userId="3685720e-89ec-4a40-aaae-73c1bdd6efa6" providerId="ADAL" clId="{B2D3EEFD-6332-41AF-AA3B-4B7910A47FE3}" dt="2026-09-25T14:27:20.893" v="2916" actId="113"/>
          <ac:graphicFrameMkLst>
            <pc:docMk/>
            <pc:sldMk cId="112181086" sldId="2147481387"/>
            <ac:graphicFrameMk id="56" creationId="{1BA8BBDA-C64E-72C8-D011-0F7D255CC37C}"/>
          </ac:graphicFrameMkLst>
        </pc:graphicFrameChg>
        <pc:picChg chg="add mod">
          <ac:chgData name="Thompson, Trent" userId="3685720e-89ec-4a40-aaae-73c1bdd6efa6" providerId="ADAL" clId="{B2D3EEFD-6332-41AF-AA3B-4B7910A47FE3}" dt="2026-09-25T14:06:25.039" v="2672" actId="1076"/>
          <ac:picMkLst>
            <pc:docMk/>
            <pc:sldMk cId="112181086" sldId="2147481387"/>
            <ac:picMk id="34" creationId="{655CA687-2FFE-B0F3-0E9E-0113D3C85383}"/>
          </ac:picMkLst>
        </pc:picChg>
        <pc:picChg chg="add mod topLvl">
          <ac:chgData name="Thompson, Trent" userId="3685720e-89ec-4a40-aaae-73c1bdd6efa6" providerId="ADAL" clId="{B2D3EEFD-6332-41AF-AA3B-4B7910A47FE3}" dt="2026-09-25T17:38:40.636" v="4305" actId="165"/>
          <ac:picMkLst>
            <pc:docMk/>
            <pc:sldMk cId="112181086" sldId="2147481387"/>
            <ac:picMk id="35" creationId="{89CE5D74-54B8-00C3-E9E6-50DC77E4A631}"/>
          </ac:picMkLst>
        </pc:picChg>
        <pc:cxnChg chg="add mod">
          <ac:chgData name="Thompson, Trent" userId="3685720e-89ec-4a40-aaae-73c1bdd6efa6" providerId="ADAL" clId="{B2D3EEFD-6332-41AF-AA3B-4B7910A47FE3}" dt="2026-09-25T14:08:17.228" v="2681" actId="1036"/>
          <ac:cxnSpMkLst>
            <pc:docMk/>
            <pc:sldMk cId="112181086" sldId="2147481387"/>
            <ac:cxnSpMk id="37" creationId="{E6E14AD3-7E58-CDAE-2AAC-1108329894C4}"/>
          </ac:cxnSpMkLst>
        </pc:cxnChg>
        <pc:cxnChg chg="add mod topLvl">
          <ac:chgData name="Thompson, Trent" userId="3685720e-89ec-4a40-aaae-73c1bdd6efa6" providerId="ADAL" clId="{B2D3EEFD-6332-41AF-AA3B-4B7910A47FE3}" dt="2026-09-25T17:38:40.636" v="4305" actId="165"/>
          <ac:cxnSpMkLst>
            <pc:docMk/>
            <pc:sldMk cId="112181086" sldId="2147481387"/>
            <ac:cxnSpMk id="41" creationId="{A7EFFB2C-3AC0-E72E-4B3A-DFAF03C3C309}"/>
          </ac:cxnSpMkLst>
        </pc:cxnChg>
      </pc:sldChg>
      <pc:sldChg chg="addSp delSp modSp new mod">
        <pc:chgData name="Thompson, Trent" userId="3685720e-89ec-4a40-aaae-73c1bdd6efa6" providerId="ADAL" clId="{B2D3EEFD-6332-41AF-AA3B-4B7910A47FE3}" dt="2026-09-25T17:32:32.311" v="4285" actId="20577"/>
        <pc:sldMkLst>
          <pc:docMk/>
          <pc:sldMk cId="488454767" sldId="2147481388"/>
        </pc:sldMkLst>
        <pc:spChg chg="mod">
          <ac:chgData name="Thompson, Trent" userId="3685720e-89ec-4a40-aaae-73c1bdd6efa6" providerId="ADAL" clId="{B2D3EEFD-6332-41AF-AA3B-4B7910A47FE3}" dt="2026-09-25T17:32:32.311" v="4285" actId="20577"/>
          <ac:spMkLst>
            <pc:docMk/>
            <pc:sldMk cId="488454767" sldId="2147481388"/>
            <ac:spMk id="2" creationId="{606C20F3-AA12-4F46-2845-03E6FEA833D7}"/>
          </ac:spMkLst>
        </pc:spChg>
        <pc:grpChg chg="add mod">
          <ac:chgData name="Thompson, Trent" userId="3685720e-89ec-4a40-aaae-73c1bdd6efa6" providerId="ADAL" clId="{B2D3EEFD-6332-41AF-AA3B-4B7910A47FE3}" dt="2026-09-25T17:32:30.264" v="4284" actId="1076"/>
          <ac:grpSpMkLst>
            <pc:docMk/>
            <pc:sldMk cId="488454767" sldId="2147481388"/>
            <ac:grpSpMk id="4" creationId="{826EBB28-A1DA-47BF-252E-5935C393E2A5}"/>
          </ac:grpSpMkLst>
        </pc:grpChg>
        <pc:picChg chg="mod">
          <ac:chgData name="Thompson, Trent" userId="3685720e-89ec-4a40-aaae-73c1bdd6efa6" providerId="ADAL" clId="{B2D3EEFD-6332-41AF-AA3B-4B7910A47FE3}" dt="2026-09-23T18:26:40.797" v="1412"/>
          <ac:picMkLst>
            <pc:docMk/>
            <pc:sldMk cId="488454767" sldId="2147481388"/>
            <ac:picMk id="6" creationId="{83676B6B-30C2-D455-9303-E3624BFC3ED4}"/>
          </ac:picMkLst>
        </pc:picChg>
        <pc:picChg chg="mod">
          <ac:chgData name="Thompson, Trent" userId="3685720e-89ec-4a40-aaae-73c1bdd6efa6" providerId="ADAL" clId="{B2D3EEFD-6332-41AF-AA3B-4B7910A47FE3}" dt="2026-09-23T18:26:40.797" v="1412"/>
          <ac:picMkLst>
            <pc:docMk/>
            <pc:sldMk cId="488454767" sldId="2147481388"/>
            <ac:picMk id="7" creationId="{52FC49AA-249C-7CE0-0ED0-0AF97AF3BAC7}"/>
          </ac:picMkLst>
        </pc:picChg>
        <pc:picChg chg="add mod">
          <ac:chgData name="Thompson, Trent" userId="3685720e-89ec-4a40-aaae-73c1bdd6efa6" providerId="ADAL" clId="{B2D3EEFD-6332-41AF-AA3B-4B7910A47FE3}" dt="2026-09-25T17:32:22.471" v="4282" actId="1076"/>
          <ac:picMkLst>
            <pc:docMk/>
            <pc:sldMk cId="488454767" sldId="2147481388"/>
            <ac:picMk id="9" creationId="{45B86F62-451C-5841-ED1D-518433C90618}"/>
          </ac:picMkLst>
        </pc:picChg>
        <pc:picChg chg="add mod">
          <ac:chgData name="Thompson, Trent" userId="3685720e-89ec-4a40-aaae-73c1bdd6efa6" providerId="ADAL" clId="{B2D3EEFD-6332-41AF-AA3B-4B7910A47FE3}" dt="2026-09-25T17:32:22.471" v="4282" actId="1076"/>
          <ac:picMkLst>
            <pc:docMk/>
            <pc:sldMk cId="488454767" sldId="2147481388"/>
            <ac:picMk id="11" creationId="{14F0A3AB-7DCD-3583-6E8B-35CD506EDD49}"/>
          </ac:picMkLst>
        </pc:picChg>
      </pc:sldChg>
      <pc:sldChg chg="addSp delSp modSp add mod ord modNotesTx">
        <pc:chgData name="Thompson, Trent" userId="3685720e-89ec-4a40-aaae-73c1bdd6efa6" providerId="ADAL" clId="{B2D3EEFD-6332-41AF-AA3B-4B7910A47FE3}" dt="2026-09-25T18:28:08.702" v="6162" actId="20577"/>
        <pc:sldMkLst>
          <pc:docMk/>
          <pc:sldMk cId="2897045890" sldId="2147481389"/>
        </pc:sldMkLst>
        <pc:spChg chg="mod">
          <ac:chgData name="Thompson, Trent" userId="3685720e-89ec-4a40-aaae-73c1bdd6efa6" providerId="ADAL" clId="{B2D3EEFD-6332-41AF-AA3B-4B7910A47FE3}" dt="2026-09-25T16:55:34.902" v="3554" actId="20577"/>
          <ac:spMkLst>
            <pc:docMk/>
            <pc:sldMk cId="2897045890" sldId="2147481389"/>
            <ac:spMk id="2" creationId="{C6B2FF68-2E67-C5AD-8425-D18812D964A9}"/>
          </ac:spMkLst>
        </pc:spChg>
        <pc:picChg chg="add mod">
          <ac:chgData name="Thompson, Trent" userId="3685720e-89ec-4a40-aaae-73c1bdd6efa6" providerId="ADAL" clId="{B2D3EEFD-6332-41AF-AA3B-4B7910A47FE3}" dt="2026-09-25T15:08:41.626" v="2947" actId="1036"/>
          <ac:picMkLst>
            <pc:docMk/>
            <pc:sldMk cId="2897045890" sldId="2147481389"/>
            <ac:picMk id="4" creationId="{59838491-D70B-E03E-E4B0-9F6EDB2F116D}"/>
          </ac:picMkLst>
        </pc:picChg>
      </pc:sldChg>
      <pc:sldChg chg="addSp delSp modSp new mod">
        <pc:chgData name="Thompson, Trent" userId="3685720e-89ec-4a40-aaae-73c1bdd6efa6" providerId="ADAL" clId="{B2D3EEFD-6332-41AF-AA3B-4B7910A47FE3}" dt="2026-09-25T18:00:30.673" v="4503" actId="14100"/>
        <pc:sldMkLst>
          <pc:docMk/>
          <pc:sldMk cId="633108789" sldId="2147481392"/>
        </pc:sldMkLst>
        <pc:spChg chg="mod">
          <ac:chgData name="Thompson, Trent" userId="3685720e-89ec-4a40-aaae-73c1bdd6efa6" providerId="ADAL" clId="{B2D3EEFD-6332-41AF-AA3B-4B7910A47FE3}" dt="2026-09-25T17:08:31.929" v="4078" actId="20577"/>
          <ac:spMkLst>
            <pc:docMk/>
            <pc:sldMk cId="633108789" sldId="2147481392"/>
            <ac:spMk id="2" creationId="{658CE8C2-5457-2FD6-5450-9449B927FB21}"/>
          </ac:spMkLst>
        </pc:spChg>
        <pc:spChg chg="add mod">
          <ac:chgData name="Thompson, Trent" userId="3685720e-89ec-4a40-aaae-73c1bdd6efa6" providerId="ADAL" clId="{B2D3EEFD-6332-41AF-AA3B-4B7910A47FE3}" dt="2026-09-25T17:09:33.664" v="4100" actId="1036"/>
          <ac:spMkLst>
            <pc:docMk/>
            <pc:sldMk cId="633108789" sldId="2147481392"/>
            <ac:spMk id="13" creationId="{4EC34450-05E6-BB89-DED9-5A1DF99FA7DC}"/>
          </ac:spMkLst>
        </pc:spChg>
        <pc:spChg chg="add mod">
          <ac:chgData name="Thompson, Trent" userId="3685720e-89ec-4a40-aaae-73c1bdd6efa6" providerId="ADAL" clId="{B2D3EEFD-6332-41AF-AA3B-4B7910A47FE3}" dt="2026-09-25T18:00:23.971" v="4500" actId="14100"/>
          <ac:spMkLst>
            <pc:docMk/>
            <pc:sldMk cId="633108789" sldId="2147481392"/>
            <ac:spMk id="14" creationId="{C80B59F2-7769-1012-2395-89EA95503E9B}"/>
          </ac:spMkLst>
        </pc:spChg>
        <pc:spChg chg="add del mod">
          <ac:chgData name="Thompson, Trent" userId="3685720e-89ec-4a40-aaae-73c1bdd6efa6" providerId="ADAL" clId="{B2D3EEFD-6332-41AF-AA3B-4B7910A47FE3}" dt="2026-09-25T17:07:49.140" v="4005" actId="478"/>
          <ac:spMkLst>
            <pc:docMk/>
            <pc:sldMk cId="633108789" sldId="2147481392"/>
            <ac:spMk id="17" creationId="{31F16875-5DE1-B6BB-1A9F-E1B4379B73B8}"/>
          </ac:spMkLst>
        </pc:spChg>
        <pc:spChg chg="add mod">
          <ac:chgData name="Thompson, Trent" userId="3685720e-89ec-4a40-aaae-73c1bdd6efa6" providerId="ADAL" clId="{B2D3EEFD-6332-41AF-AA3B-4B7910A47FE3}" dt="2026-09-25T18:00:30.673" v="4503" actId="14100"/>
          <ac:spMkLst>
            <pc:docMk/>
            <pc:sldMk cId="633108789" sldId="2147481392"/>
            <ac:spMk id="19" creationId="{5136379D-E6E8-83E8-EBA2-21BC4D1465B6}"/>
          </ac:spMkLst>
        </pc:spChg>
        <pc:spChg chg="add mod">
          <ac:chgData name="Thompson, Trent" userId="3685720e-89ec-4a40-aaae-73c1bdd6efa6" providerId="ADAL" clId="{B2D3EEFD-6332-41AF-AA3B-4B7910A47FE3}" dt="2026-09-25T17:09:33.664" v="4100" actId="1036"/>
          <ac:spMkLst>
            <pc:docMk/>
            <pc:sldMk cId="633108789" sldId="2147481392"/>
            <ac:spMk id="21" creationId="{CB1CA308-CB39-C154-D998-55D9A86CC262}"/>
          </ac:spMkLst>
        </pc:spChg>
        <pc:spChg chg="add del mod">
          <ac:chgData name="Thompson, Trent" userId="3685720e-89ec-4a40-aaae-73c1bdd6efa6" providerId="ADAL" clId="{B2D3EEFD-6332-41AF-AA3B-4B7910A47FE3}" dt="2026-09-25T17:07:48.849" v="4004" actId="478"/>
          <ac:spMkLst>
            <pc:docMk/>
            <pc:sldMk cId="633108789" sldId="2147481392"/>
            <ac:spMk id="23" creationId="{9043E797-6980-9386-CC2F-89B5C1F83D1B}"/>
          </ac:spMkLst>
        </pc:spChg>
        <pc:picChg chg="add mod">
          <ac:chgData name="Thompson, Trent" userId="3685720e-89ec-4a40-aaae-73c1bdd6efa6" providerId="ADAL" clId="{B2D3EEFD-6332-41AF-AA3B-4B7910A47FE3}" dt="2026-09-25T17:09:06.909" v="4082" actId="1076"/>
          <ac:picMkLst>
            <pc:docMk/>
            <pc:sldMk cId="633108789" sldId="2147481392"/>
            <ac:picMk id="5" creationId="{00C8025C-B876-6606-314B-DDD0FEF973C1}"/>
          </ac:picMkLst>
        </pc:picChg>
        <pc:picChg chg="add mod">
          <ac:chgData name="Thompson, Trent" userId="3685720e-89ec-4a40-aaae-73c1bdd6efa6" providerId="ADAL" clId="{B2D3EEFD-6332-41AF-AA3B-4B7910A47FE3}" dt="2026-09-25T17:09:03.867" v="4081" actId="14100"/>
          <ac:picMkLst>
            <pc:docMk/>
            <pc:sldMk cId="633108789" sldId="2147481392"/>
            <ac:picMk id="7" creationId="{D78DB8FA-D89B-BD29-413B-48AA65581EF3}"/>
          </ac:picMkLst>
        </pc:picChg>
        <pc:picChg chg="add mod">
          <ac:chgData name="Thompson, Trent" userId="3685720e-89ec-4a40-aaae-73c1bdd6efa6" providerId="ADAL" clId="{B2D3EEFD-6332-41AF-AA3B-4B7910A47FE3}" dt="2026-09-25T17:09:10.970" v="4083" actId="1076"/>
          <ac:picMkLst>
            <pc:docMk/>
            <pc:sldMk cId="633108789" sldId="2147481392"/>
            <ac:picMk id="9" creationId="{B6647DE5-743B-68B4-88F5-A7CA1383C54E}"/>
          </ac:picMkLst>
        </pc:picChg>
        <pc:picChg chg="add mod">
          <ac:chgData name="Thompson, Trent" userId="3685720e-89ec-4a40-aaae-73c1bdd6efa6" providerId="ADAL" clId="{B2D3EEFD-6332-41AF-AA3B-4B7910A47FE3}" dt="2026-09-25T17:09:03.867" v="4081" actId="14100"/>
          <ac:picMkLst>
            <pc:docMk/>
            <pc:sldMk cId="633108789" sldId="2147481392"/>
            <ac:picMk id="11" creationId="{EF4C304B-E765-0E23-2F26-837C9825081F}"/>
          </ac:picMkLst>
        </pc:picChg>
      </pc:sldChg>
      <pc:sldChg chg="modSp new mod">
        <pc:chgData name="Thompson, Trent" userId="3685720e-89ec-4a40-aaae-73c1bdd6efa6" providerId="ADAL" clId="{B2D3EEFD-6332-41AF-AA3B-4B7910A47FE3}" dt="2026-09-25T18:15:52.092" v="5732" actId="20577"/>
        <pc:sldMkLst>
          <pc:docMk/>
          <pc:sldMk cId="3690574696" sldId="2147481393"/>
        </pc:sldMkLst>
        <pc:spChg chg="mod">
          <ac:chgData name="Thompson, Trent" userId="3685720e-89ec-4a40-aaae-73c1bdd6efa6" providerId="ADAL" clId="{B2D3EEFD-6332-41AF-AA3B-4B7910A47FE3}" dt="2026-09-25T18:04:33.931" v="4658" actId="20577"/>
          <ac:spMkLst>
            <pc:docMk/>
            <pc:sldMk cId="3690574696" sldId="2147481393"/>
            <ac:spMk id="2" creationId="{43ECD033-60FC-95FB-22A9-AAFE24DD6F68}"/>
          </ac:spMkLst>
        </pc:spChg>
        <pc:spChg chg="mod">
          <ac:chgData name="Thompson, Trent" userId="3685720e-89ec-4a40-aaae-73c1bdd6efa6" providerId="ADAL" clId="{B2D3EEFD-6332-41AF-AA3B-4B7910A47FE3}" dt="2026-09-25T18:15:52.092" v="5732" actId="20577"/>
          <ac:spMkLst>
            <pc:docMk/>
            <pc:sldMk cId="3690574696" sldId="2147481393"/>
            <ac:spMk id="3" creationId="{B254BD60-1A0F-24CF-E31B-86257084FB4F}"/>
          </ac:spMkLst>
        </pc:spChg>
      </pc:sldChg>
      <pc:sldChg chg="modSp add mod modAnim">
        <pc:chgData name="Thompson, Trent" userId="3685720e-89ec-4a40-aaae-73c1bdd6efa6" providerId="ADAL" clId="{B2D3EEFD-6332-41AF-AA3B-4B7910A47FE3}" dt="2026-09-25T18:22:52.321" v="5790"/>
        <pc:sldMkLst>
          <pc:docMk/>
          <pc:sldMk cId="405593185" sldId="2147481394"/>
        </pc:sldMkLst>
        <pc:spChg chg="mod">
          <ac:chgData name="Thompson, Trent" userId="3685720e-89ec-4a40-aaae-73c1bdd6efa6" providerId="ADAL" clId="{B2D3EEFD-6332-41AF-AA3B-4B7910A47FE3}" dt="2026-09-25T16:56:56.182" v="3678" actId="20577"/>
          <ac:spMkLst>
            <pc:docMk/>
            <pc:sldMk cId="405593185" sldId="2147481394"/>
            <ac:spMk id="2" creationId="{CDB9F00B-4575-2086-BE88-61BF1180AA65}"/>
          </ac:spMkLst>
        </pc:spChg>
      </pc:sldChg>
      <pc:sldMasterChg chg="addSp mod modSldLayout">
        <pc:chgData name="Thompson, Trent" userId="3685720e-89ec-4a40-aaae-73c1bdd6efa6" providerId="ADAL" clId="{B2D3EEFD-6332-41AF-AA3B-4B7910A47FE3}" dt="2026-09-25T17:59:58.297" v="4499" actId="22"/>
        <pc:sldMasterMkLst>
          <pc:docMk/>
          <pc:sldMasterMk cId="2196214776" sldId="2147483791"/>
        </pc:sldMasterMkLst>
        <pc:picChg chg="add">
          <ac:chgData name="Thompson, Trent" userId="3685720e-89ec-4a40-aaae-73c1bdd6efa6" providerId="ADAL" clId="{B2D3EEFD-6332-41AF-AA3B-4B7910A47FE3}" dt="2026-09-25T17:59:58.297" v="4499" actId="22"/>
          <ac:picMkLst>
            <pc:docMk/>
            <pc:sldMasterMk cId="2196214776" sldId="2147483791"/>
            <ac:picMk id="6" creationId="{81DFA9F4-3B80-BBBE-F92D-2C854491DB35}"/>
          </ac:picMkLst>
        </pc:picChg>
        <pc:sldLayoutChg chg="addSp delSp modSp mod">
          <pc:chgData name="Thompson, Trent" userId="3685720e-89ec-4a40-aaae-73c1bdd6efa6" providerId="ADAL" clId="{B2D3EEFD-6332-41AF-AA3B-4B7910A47FE3}" dt="2026-09-25T17:59:55.578" v="4498" actId="478"/>
          <pc:sldLayoutMkLst>
            <pc:docMk/>
            <pc:sldMasterMk cId="2196214776" sldId="2147483791"/>
            <pc:sldLayoutMk cId="900239023" sldId="214748383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ptos" panose="020B0004020202020204" pitchFamily="34" charset="0"/>
            </a:endParaRPr>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latin typeface="Aptos" panose="020B0004020202020204" pitchFamily="34" charset="0"/>
              </a:rPr>
              <a:t>9/28/2026</a:t>
            </a:fld>
            <a:endParaRPr lang="en-US" dirty="0">
              <a:latin typeface="Aptos" panose="020B0004020202020204" pitchFamily="34" charset="0"/>
            </a:endParaRPr>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ptos" panose="020B0004020202020204" pitchFamily="34" charset="0"/>
            </a:endParaRPr>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latin typeface="Aptos" panose="020B0004020202020204" pitchFamily="34" charset="0"/>
              </a:rPr>
              <a:t>‹#›</a:t>
            </a:fld>
            <a:endParaRPr lang="en-US" dirty="0">
              <a:latin typeface="Aptos" panose="020B0004020202020204" pitchFamily="34" charset="0"/>
            </a:endParaRPr>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panose="020B00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panose="020B0004020202020204" pitchFamily="34" charset="0"/>
              </a:defRPr>
            </a:lvl1pPr>
          </a:lstStyle>
          <a:p>
            <a:fld id="{9F2D4C33-E834-184F-A85B-4B1A7D742F82}" type="datetimeFigureOut">
              <a:rPr lang="en-US" smtClean="0"/>
              <a:pPr/>
              <a:t>9/25/2026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panose="020B00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panose="020B0004020202020204" pitchFamily="34" charset="0"/>
              </a:defRPr>
            </a:lvl1pPr>
          </a:lstStyle>
          <a:p>
            <a:fld id="{CEEA2CD3-FB95-D94F-9F04-F9F995EAB822}" type="slidenum">
              <a:rPr lang="en-US" smtClean="0"/>
              <a:pPr/>
              <a:t>‹#›</a:t>
            </a:fld>
            <a:endParaRPr lang="en-US" dirty="0"/>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panose="020B00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5486400" cy="3774460"/>
          </a:xfrm>
        </p:spPr>
        <p:txBody>
          <a:bodyPr/>
          <a:lstStyle/>
          <a:p>
            <a:pPr>
              <a:lnSpc>
                <a:spcPct val="90000"/>
              </a:lnSpc>
              <a:spcBef>
                <a:spcPts val="1200"/>
              </a:spcBef>
              <a:spcAft>
                <a:spcPts val="60"/>
              </a:spcAft>
              <a:buNone/>
            </a:pPr>
            <a:r>
              <a:rPr lang="en-US" b="0" dirty="0">
                <a:latin typeface="Aptos Light" panose="020B0004020202020204" pitchFamily="34" charset="0"/>
                <a:ea typeface="Aptos" panose="02000000000000000000" pitchFamily="2" charset="0"/>
              </a:rPr>
              <a:t>On behalf of beam test facility project team</a:t>
            </a:r>
          </a:p>
        </p:txBody>
      </p:sp>
      <p:sp>
        <p:nvSpPr>
          <p:cNvPr id="4" name="Slide Number Placeholder 3"/>
          <p:cNvSpPr>
            <a:spLocks noGrp="1"/>
          </p:cNvSpPr>
          <p:nvPr>
            <p:ph type="sldNum" sz="quarter" idx="5"/>
          </p:nvPr>
        </p:nvSpPr>
        <p:spPr/>
        <p:txBody>
          <a:bodyPr/>
          <a:lstStyle/>
          <a:p>
            <a:fld id="{CEEA2CD3-FB95-D94F-9F04-F9F995EAB822}" type="slidenum">
              <a:rPr lang="en-US" smtClean="0"/>
              <a:t>1</a:t>
            </a:fld>
            <a:endParaRPr lang="en-US"/>
          </a:p>
        </p:txBody>
      </p:sp>
    </p:spTree>
    <p:extLst>
      <p:ext uri="{BB962C8B-B14F-4D97-AF65-F5344CB8AC3E}">
        <p14:creationId xmlns:p14="http://schemas.microsoft.com/office/powerpoint/2010/main" val="403457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Sentence or two about </a:t>
            </a:r>
            <a:r>
              <a:rPr lang="en-US" dirty="0" err="1"/>
              <a:t>sns</a:t>
            </a: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2</a:t>
            </a:fld>
            <a:endParaRPr lang="en-US" dirty="0"/>
          </a:p>
        </p:txBody>
      </p:sp>
    </p:spTree>
    <p:extLst>
      <p:ext uri="{BB962C8B-B14F-4D97-AF65-F5344CB8AC3E}">
        <p14:creationId xmlns:p14="http://schemas.microsoft.com/office/powerpoint/2010/main" val="820047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3</a:t>
            </a:fld>
            <a:endParaRPr lang="en-US"/>
          </a:p>
        </p:txBody>
      </p:sp>
    </p:spTree>
    <p:extLst>
      <p:ext uri="{BB962C8B-B14F-4D97-AF65-F5344CB8AC3E}">
        <p14:creationId xmlns:p14="http://schemas.microsoft.com/office/powerpoint/2010/main" val="4251891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to Kiersten case</a:t>
            </a:r>
          </a:p>
          <a:p>
            <a:r>
              <a:rPr lang="en-US" dirty="0"/>
              <a:t>All these simulations have zero loss, but in measurement not</a:t>
            </a:r>
          </a:p>
          <a:p>
            <a:r>
              <a:rPr lang="en-US" dirty="0"/>
              <a:t>Design simulation of gaussian beam, does not include realistic tails</a:t>
            </a:r>
          </a:p>
          <a:p>
            <a:r>
              <a:rPr lang="en-US" dirty="0"/>
              <a:t>Stress using gaussian, with real beam the region shrinks</a:t>
            </a:r>
          </a:p>
        </p:txBody>
      </p:sp>
      <p:sp>
        <p:nvSpPr>
          <p:cNvPr id="4" name="Slide Number Placeholder 3"/>
          <p:cNvSpPr>
            <a:spLocks noGrp="1"/>
          </p:cNvSpPr>
          <p:nvPr>
            <p:ph type="sldNum" sz="quarter" idx="5"/>
          </p:nvPr>
        </p:nvSpPr>
        <p:spPr/>
        <p:txBody>
          <a:bodyPr/>
          <a:lstStyle/>
          <a:p>
            <a:fld id="{CEEA2CD3-FB95-D94F-9F04-F9F995EAB822}" type="slidenum">
              <a:rPr lang="en-US" smtClean="0"/>
              <a:t>4</a:t>
            </a:fld>
            <a:endParaRPr lang="en-US"/>
          </a:p>
        </p:txBody>
      </p:sp>
    </p:spTree>
    <p:extLst>
      <p:ext uri="{BB962C8B-B14F-4D97-AF65-F5344CB8AC3E}">
        <p14:creationId xmlns:p14="http://schemas.microsoft.com/office/powerpoint/2010/main" val="2520650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5</a:t>
            </a:fld>
            <a:endParaRPr lang="en-US" dirty="0"/>
          </a:p>
        </p:txBody>
      </p:sp>
    </p:spTree>
    <p:extLst>
      <p:ext uri="{BB962C8B-B14F-4D97-AF65-F5344CB8AC3E}">
        <p14:creationId xmlns:p14="http://schemas.microsoft.com/office/powerpoint/2010/main" val="899681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say we have good transmission</a:t>
            </a:r>
          </a:p>
          <a:p>
            <a:r>
              <a:rPr lang="en-US" dirty="0"/>
              <a:t>How many particles actually lost</a:t>
            </a:r>
          </a:p>
          <a:p>
            <a:r>
              <a:rPr lang="en-US" dirty="0"/>
              <a:t>Talk about correctors here</a:t>
            </a:r>
          </a:p>
        </p:txBody>
      </p:sp>
      <p:sp>
        <p:nvSpPr>
          <p:cNvPr id="4" name="Slide Number Placeholder 3"/>
          <p:cNvSpPr>
            <a:spLocks noGrp="1"/>
          </p:cNvSpPr>
          <p:nvPr>
            <p:ph type="sldNum" sz="quarter" idx="5"/>
          </p:nvPr>
        </p:nvSpPr>
        <p:spPr/>
        <p:txBody>
          <a:bodyPr/>
          <a:lstStyle/>
          <a:p>
            <a:fld id="{CEEA2CD3-FB95-D94F-9F04-F9F995EAB822}" type="slidenum">
              <a:rPr lang="en-US" smtClean="0"/>
              <a:pPr/>
              <a:t>6</a:t>
            </a:fld>
            <a:endParaRPr lang="en-US" dirty="0"/>
          </a:p>
        </p:txBody>
      </p:sp>
    </p:spTree>
    <p:extLst>
      <p:ext uri="{BB962C8B-B14F-4D97-AF65-F5344CB8AC3E}">
        <p14:creationId xmlns:p14="http://schemas.microsoft.com/office/powerpoint/2010/main" val="3706583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similar match conditions can we decrease halo formation with just adjusting current density</a:t>
            </a:r>
          </a:p>
          <a:p>
            <a:r>
              <a:rPr lang="en-US" dirty="0"/>
              <a:t>In the middle of redoing the study for these cases</a:t>
            </a:r>
          </a:p>
        </p:txBody>
      </p:sp>
      <p:sp>
        <p:nvSpPr>
          <p:cNvPr id="4" name="Slide Number Placeholder 3"/>
          <p:cNvSpPr>
            <a:spLocks noGrp="1"/>
          </p:cNvSpPr>
          <p:nvPr>
            <p:ph type="sldNum" sz="quarter" idx="5"/>
          </p:nvPr>
        </p:nvSpPr>
        <p:spPr/>
        <p:txBody>
          <a:bodyPr/>
          <a:lstStyle/>
          <a:p>
            <a:fld id="{CEEA2CD3-FB95-D94F-9F04-F9F995EAB822}" type="slidenum">
              <a:rPr lang="en-US" smtClean="0"/>
              <a:pPr/>
              <a:t>7</a:t>
            </a:fld>
            <a:endParaRPr lang="en-US" dirty="0"/>
          </a:p>
        </p:txBody>
      </p:sp>
    </p:spTree>
    <p:extLst>
      <p:ext uri="{BB962C8B-B14F-4D97-AF65-F5344CB8AC3E}">
        <p14:creationId xmlns:p14="http://schemas.microsoft.com/office/powerpoint/2010/main" val="1785301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E6347-4C31-5D0D-1E11-F5FE8D0D1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CA7F2-26D0-1CD5-1B91-24EFA9CEC8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F7C8D1-B3EB-2052-74A5-18FB2180CA32}"/>
              </a:ext>
            </a:extLst>
          </p:cNvPr>
          <p:cNvSpPr>
            <a:spLocks noGrp="1"/>
          </p:cNvSpPr>
          <p:nvPr>
            <p:ph type="body" idx="1"/>
          </p:nvPr>
        </p:nvSpPr>
        <p:spPr/>
        <p:txBody>
          <a:bodyPr/>
          <a:lstStyle/>
          <a:p>
            <a:r>
              <a:rPr lang="en-US" dirty="0"/>
              <a:t>Discuss steering upgrade with it to further lower losses</a:t>
            </a:r>
          </a:p>
          <a:p>
            <a:r>
              <a:rPr lang="en-US" dirty="0"/>
              <a:t>Growth in tails</a:t>
            </a:r>
          </a:p>
          <a:p>
            <a:r>
              <a:rPr lang="en-US" dirty="0"/>
              <a:t>Still wonky</a:t>
            </a:r>
          </a:p>
          <a:p>
            <a:r>
              <a:rPr lang="en-US" dirty="0"/>
              <a:t>Still scrapped</a:t>
            </a:r>
          </a:p>
        </p:txBody>
      </p:sp>
      <p:sp>
        <p:nvSpPr>
          <p:cNvPr id="4" name="Slide Number Placeholder 3">
            <a:extLst>
              <a:ext uri="{FF2B5EF4-FFF2-40B4-BE49-F238E27FC236}">
                <a16:creationId xmlns:a16="http://schemas.microsoft.com/office/drawing/2014/main" id="{BD7160DF-5446-2734-1073-9996740B6382}"/>
              </a:ext>
            </a:extLst>
          </p:cNvPr>
          <p:cNvSpPr>
            <a:spLocks noGrp="1"/>
          </p:cNvSpPr>
          <p:nvPr>
            <p:ph type="sldNum" sz="quarter" idx="5"/>
          </p:nvPr>
        </p:nvSpPr>
        <p:spPr/>
        <p:txBody>
          <a:bodyPr/>
          <a:lstStyle/>
          <a:p>
            <a:fld id="{CEEA2CD3-FB95-D94F-9F04-F9F995EAB822}" type="slidenum">
              <a:rPr lang="en-US" smtClean="0"/>
              <a:pPr/>
              <a:t>8</a:t>
            </a:fld>
            <a:endParaRPr lang="en-US" dirty="0"/>
          </a:p>
        </p:txBody>
      </p:sp>
    </p:spTree>
    <p:extLst>
      <p:ext uri="{BB962C8B-B14F-4D97-AF65-F5344CB8AC3E}">
        <p14:creationId xmlns:p14="http://schemas.microsoft.com/office/powerpoint/2010/main" val="2515745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RMS equivalent gaussian</a:t>
            </a:r>
          </a:p>
        </p:txBody>
      </p:sp>
      <p:sp>
        <p:nvSpPr>
          <p:cNvPr id="4" name="Slide Number Placeholder 3"/>
          <p:cNvSpPr>
            <a:spLocks noGrp="1"/>
          </p:cNvSpPr>
          <p:nvPr>
            <p:ph type="sldNum" sz="quarter" idx="5"/>
          </p:nvPr>
        </p:nvSpPr>
        <p:spPr/>
        <p:txBody>
          <a:bodyPr/>
          <a:lstStyle/>
          <a:p>
            <a:fld id="{CEEA2CD3-FB95-D94F-9F04-F9F995EAB822}" type="slidenum">
              <a:rPr lang="en-US" smtClean="0"/>
              <a:t>9</a:t>
            </a:fld>
            <a:endParaRPr lang="en-US"/>
          </a:p>
        </p:txBody>
      </p:sp>
    </p:spTree>
    <p:extLst>
      <p:ext uri="{BB962C8B-B14F-4D97-AF65-F5344CB8AC3E}">
        <p14:creationId xmlns:p14="http://schemas.microsoft.com/office/powerpoint/2010/main" val="1552481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about steering </a:t>
            </a:r>
            <a:r>
              <a:rPr lang="en-US" dirty="0" err="1"/>
              <a:t>correctiong</a:t>
            </a:r>
            <a:endParaRPr lang="en-US" dirty="0"/>
          </a:p>
          <a:p>
            <a:r>
              <a:rPr lang="en-US" dirty="0"/>
              <a:t>Add final summary slide</a:t>
            </a:r>
          </a:p>
          <a:p>
            <a:endParaRPr lang="en-US" dirty="0"/>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12</a:t>
            </a:fld>
            <a:endParaRPr lang="en-US" dirty="0"/>
          </a:p>
        </p:txBody>
      </p:sp>
    </p:spTree>
    <p:extLst>
      <p:ext uri="{BB962C8B-B14F-4D97-AF65-F5344CB8AC3E}">
        <p14:creationId xmlns:p14="http://schemas.microsoft.com/office/powerpoint/2010/main" val="1286187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Restate rms agreement statement, no one has ever benchmarked halo</a:t>
            </a:r>
          </a:p>
          <a:p>
            <a:r>
              <a:rPr lang="en-US" dirty="0"/>
              <a:t>Simulations do not agree at rms</a:t>
            </a:r>
          </a:p>
        </p:txBody>
      </p:sp>
      <p:sp>
        <p:nvSpPr>
          <p:cNvPr id="4" name="Slide Number Placeholder 3"/>
          <p:cNvSpPr>
            <a:spLocks noGrp="1"/>
          </p:cNvSpPr>
          <p:nvPr>
            <p:ph type="sldNum" sz="quarter" idx="5"/>
          </p:nvPr>
        </p:nvSpPr>
        <p:spPr/>
        <p:txBody>
          <a:bodyPr/>
          <a:lstStyle/>
          <a:p>
            <a:fld id="{CEEA2CD3-FB95-D94F-9F04-F9F995EAB822}" type="slidenum">
              <a:rPr lang="en-US" smtClean="0"/>
              <a:t>13</a:t>
            </a:fld>
            <a:endParaRPr lang="en-US"/>
          </a:p>
        </p:txBody>
      </p:sp>
    </p:spTree>
    <p:extLst>
      <p:ext uri="{BB962C8B-B14F-4D97-AF65-F5344CB8AC3E}">
        <p14:creationId xmlns:p14="http://schemas.microsoft.com/office/powerpoint/2010/main" val="3305295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full beam transmission number</a:t>
            </a:r>
          </a:p>
          <a:p>
            <a:r>
              <a:rPr lang="en-US" dirty="0"/>
              <a:t>Move to optics redesign slide</a:t>
            </a:r>
          </a:p>
          <a:p>
            <a:r>
              <a:rPr lang="en-US" dirty="0"/>
              <a:t>Discuss steering upgrade with it to further lower losses</a:t>
            </a:r>
          </a:p>
        </p:txBody>
      </p:sp>
      <p:sp>
        <p:nvSpPr>
          <p:cNvPr id="4" name="Slide Number Placeholder 3"/>
          <p:cNvSpPr>
            <a:spLocks noGrp="1"/>
          </p:cNvSpPr>
          <p:nvPr>
            <p:ph type="sldNum" sz="quarter" idx="5"/>
          </p:nvPr>
        </p:nvSpPr>
        <p:spPr/>
        <p:txBody>
          <a:bodyPr/>
          <a:lstStyle/>
          <a:p>
            <a:fld id="{CEEA2CD3-FB95-D94F-9F04-F9F995EAB822}" type="slidenum">
              <a:rPr lang="en-US" smtClean="0"/>
              <a:pPr/>
              <a:t>15</a:t>
            </a:fld>
            <a:endParaRPr lang="en-US" dirty="0"/>
          </a:p>
        </p:txBody>
      </p:sp>
    </p:spTree>
    <p:extLst>
      <p:ext uri="{BB962C8B-B14F-4D97-AF65-F5344CB8AC3E}">
        <p14:creationId xmlns:p14="http://schemas.microsoft.com/office/powerpoint/2010/main" val="759174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discuss tilted</a:t>
            </a:r>
          </a:p>
        </p:txBody>
      </p:sp>
      <p:sp>
        <p:nvSpPr>
          <p:cNvPr id="4" name="Slide Number Placeholder 3"/>
          <p:cNvSpPr>
            <a:spLocks noGrp="1"/>
          </p:cNvSpPr>
          <p:nvPr>
            <p:ph type="sldNum" sz="quarter" idx="5"/>
          </p:nvPr>
        </p:nvSpPr>
        <p:spPr/>
        <p:txBody>
          <a:bodyPr/>
          <a:lstStyle/>
          <a:p>
            <a:fld id="{CEEA2CD3-FB95-D94F-9F04-F9F995EAB822}" type="slidenum">
              <a:rPr lang="en-US" smtClean="0"/>
              <a:pPr/>
              <a:t>16</a:t>
            </a:fld>
            <a:endParaRPr lang="en-US" dirty="0"/>
          </a:p>
        </p:txBody>
      </p:sp>
    </p:spTree>
    <p:extLst>
      <p:ext uri="{BB962C8B-B14F-4D97-AF65-F5344CB8AC3E}">
        <p14:creationId xmlns:p14="http://schemas.microsoft.com/office/powerpoint/2010/main" val="484047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17</a:t>
            </a:fld>
            <a:endParaRPr lang="en-US" dirty="0"/>
          </a:p>
        </p:txBody>
      </p:sp>
    </p:spTree>
    <p:extLst>
      <p:ext uri="{BB962C8B-B14F-4D97-AF65-F5344CB8AC3E}">
        <p14:creationId xmlns:p14="http://schemas.microsoft.com/office/powerpoint/2010/main" val="27804371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NS | Standard">
    <p:spTree>
      <p:nvGrpSpPr>
        <p:cNvPr id="1" name=""/>
        <p:cNvGrpSpPr/>
        <p:nvPr/>
      </p:nvGrpSpPr>
      <p:grpSpPr>
        <a:xfrm>
          <a:off x="0" y="0"/>
          <a:ext cx="0" cy="0"/>
          <a:chOff x="0" y="0"/>
          <a:chExt cx="0" cy="0"/>
        </a:xfrm>
      </p:grpSpPr>
      <p:pic>
        <p:nvPicPr>
          <p:cNvPr id="9" name="Picture 8" descr="2021-P09584: Aerial overview of the Spallation Neutron Source, SNS, and the future location for the SNS Second Target Station, September 30, 2021.  This image has been reviewed by an ORNL Releasing Official and is approved for public release, September 26, 2022.&#10;">
            <a:extLst>
              <a:ext uri="{FF2B5EF4-FFF2-40B4-BE49-F238E27FC236}">
                <a16:creationId xmlns:a16="http://schemas.microsoft.com/office/drawing/2014/main" id="{23605ACD-41F8-B102-BD71-359116C767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7044661"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3"/>
            <a:stretch>
              <a:fillRect/>
            </a:stretch>
          </p:blipFill>
          <p:spPr>
            <a:xfrm>
              <a:off x="1177351" y="5301081"/>
              <a:ext cx="1526303" cy="438406"/>
            </a:xfrm>
            <a:prstGeom prst="rect">
              <a:avLst/>
            </a:prstGeom>
          </p:spPr>
        </p:pic>
      </p:grpSp>
      <p:pic>
        <p:nvPicPr>
          <p:cNvPr id="8" name="Picture 7" descr="A green text on a black background&#10;&#10;Description automatically generated">
            <a:extLst>
              <a:ext uri="{FF2B5EF4-FFF2-40B4-BE49-F238E27FC236}">
                <a16:creationId xmlns:a16="http://schemas.microsoft.com/office/drawing/2014/main" id="{CE5F83F0-C855-D604-9187-C2557574248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9502" y="1104908"/>
            <a:ext cx="2718596" cy="494292"/>
          </a:xfrm>
          <a:prstGeom prst="rect">
            <a:avLst/>
          </a:prstGeom>
        </p:spPr>
      </p:pic>
    </p:spTree>
    <p:extLst>
      <p:ext uri="{BB962C8B-B14F-4D97-AF65-F5344CB8AC3E}">
        <p14:creationId xmlns:p14="http://schemas.microsoft.com/office/powerpoint/2010/main" val="172075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2025-P07743 - Edited by Laddy Fields&#10;&#10;Drone Mission - Aerial view of ORNL's east Campus Quad facing southwest.&#10;&#10;This image has been reviewed by an ORNL Releasing Official and is approved for public release, May 19, 2025.">
            <a:extLst>
              <a:ext uri="{FF2B5EF4-FFF2-40B4-BE49-F238E27FC236}">
                <a16:creationId xmlns:a16="http://schemas.microsoft.com/office/drawing/2014/main" id="{01F17512-BEEB-E940-3B9F-9FDBDB2121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3"/>
            <a:stretch>
              <a:fillRect/>
            </a:stretch>
          </p:blipFill>
          <p:spPr>
            <a:xfrm>
              <a:off x="1177351" y="5301081"/>
              <a:ext cx="1526303" cy="438406"/>
            </a:xfrm>
            <a:prstGeom prst="rect">
              <a:avLst/>
            </a:prstGeom>
          </p:spPr>
        </p:pic>
      </p:grpSp>
      <p:pic>
        <p:nvPicPr>
          <p:cNvPr id="8" name="Picture 7" descr="A green text on a black background&#10;&#10;Description automatically generated">
            <a:extLst>
              <a:ext uri="{FF2B5EF4-FFF2-40B4-BE49-F238E27FC236}">
                <a16:creationId xmlns:a16="http://schemas.microsoft.com/office/drawing/2014/main" id="{CE5F83F0-C855-D604-9187-C2557574248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99502" y="1104908"/>
            <a:ext cx="2718596" cy="494292"/>
          </a:xfrm>
          <a:prstGeom prst="rect">
            <a:avLst/>
          </a:prstGeom>
        </p:spPr>
      </p:pic>
    </p:spTree>
    <p:extLst>
      <p:ext uri="{BB962C8B-B14F-4D97-AF65-F5344CB8AC3E}">
        <p14:creationId xmlns:p14="http://schemas.microsoft.com/office/powerpoint/2010/main" val="1647356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lvl1pPr>
              <a:defRPr/>
            </a:lvl1pPr>
          </a:lstStyle>
          <a:p>
            <a:r>
              <a:rPr lang="en-US"/>
              <a:t>Click icon to add picture</a:t>
            </a:r>
            <a:endParaRPr lang="en-US" dirty="0"/>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2"/>
            <a:stretch>
              <a:fillRect/>
            </a:stretch>
          </p:blipFill>
          <p:spPr>
            <a:xfrm>
              <a:off x="1177351" y="5301081"/>
              <a:ext cx="1526303" cy="438406"/>
            </a:xfrm>
            <a:prstGeom prst="rect">
              <a:avLst/>
            </a:prstGeom>
          </p:spPr>
        </p:pic>
      </p:grpSp>
      <p:sp>
        <p:nvSpPr>
          <p:cNvPr id="5" name="Subtitle 2">
            <a:extLst>
              <a:ext uri="{FF2B5EF4-FFF2-40B4-BE49-F238E27FC236}">
                <a16:creationId xmlns:a16="http://schemas.microsoft.com/office/drawing/2014/main" id="{9461967E-4A3D-99FD-12D2-D204FBEBAFB5}"/>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pic>
        <p:nvPicPr>
          <p:cNvPr id="6" name="Picture 5" descr="A green text on a black background&#10;&#10;Description automatically generated">
            <a:extLst>
              <a:ext uri="{FF2B5EF4-FFF2-40B4-BE49-F238E27FC236}">
                <a16:creationId xmlns:a16="http://schemas.microsoft.com/office/drawing/2014/main" id="{EBDBC3AD-160A-7CC8-14A2-91CCF318F55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9502" y="1104908"/>
            <a:ext cx="2718596" cy="494292"/>
          </a:xfrm>
          <a:prstGeom prst="rect">
            <a:avLst/>
          </a:prstGeom>
        </p:spPr>
      </p:pic>
    </p:spTree>
    <p:extLst>
      <p:ext uri="{BB962C8B-B14F-4D97-AF65-F5344CB8AC3E}">
        <p14:creationId xmlns:p14="http://schemas.microsoft.com/office/powerpoint/2010/main" val="362030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dirty="0"/>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lvl1pPr>
              <a:defRPr/>
            </a:lvl1pPr>
          </a:lstStyle>
          <a:p>
            <a:r>
              <a:rPr lang="en-US"/>
              <a:t>Click icon to add picture</a:t>
            </a:r>
            <a:endParaRPr lang="en-US" dirty="0"/>
          </a:p>
        </p:txBody>
      </p:sp>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11" name="Picture 10" descr="White text on a black background&#10;&#10;Description automatically generated">
            <a:extLst>
              <a:ext uri="{FF2B5EF4-FFF2-40B4-BE49-F238E27FC236}">
                <a16:creationId xmlns:a16="http://schemas.microsoft.com/office/drawing/2014/main" id="{51C36CA6-56C8-B2DB-A66E-C1C7CCB3A93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87739" y="743312"/>
            <a:ext cx="2722731" cy="495042"/>
          </a:xfrm>
          <a:prstGeom prst="rect">
            <a:avLst/>
          </a:prstGeom>
        </p:spPr>
      </p:pic>
    </p:spTree>
    <p:extLst>
      <p:ext uri="{BB962C8B-B14F-4D97-AF65-F5344CB8AC3E}">
        <p14:creationId xmlns:p14="http://schemas.microsoft.com/office/powerpoint/2010/main" val="3540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Light" panose="020B0004020202020204" pitchFamily="34" charset="0"/>
            </a:endParaRPr>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dirty="0"/>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lvl1pPr>
              <a:defRPr/>
            </a:lvl1pPr>
          </a:lstStyle>
          <a:p>
            <a:r>
              <a:rPr lang="en-US"/>
              <a:t>Click icon to add picture</a:t>
            </a:r>
            <a:endParaRPr lang="en-US" dirty="0"/>
          </a:p>
        </p:txBody>
      </p:sp>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10" name="Picture 9" descr="White text on a black background&#10;&#10;Description automatically generated">
            <a:extLst>
              <a:ext uri="{FF2B5EF4-FFF2-40B4-BE49-F238E27FC236}">
                <a16:creationId xmlns:a16="http://schemas.microsoft.com/office/drawing/2014/main" id="{0C211395-41B4-120D-AEF2-60128461B24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87739" y="743312"/>
            <a:ext cx="2722731" cy="495042"/>
          </a:xfrm>
          <a:prstGeom prst="rect">
            <a:avLst/>
          </a:prstGeom>
        </p:spPr>
      </p:pic>
    </p:spTree>
    <p:extLst>
      <p:ext uri="{BB962C8B-B14F-4D97-AF65-F5344CB8AC3E}">
        <p14:creationId xmlns:p14="http://schemas.microsoft.com/office/powerpoint/2010/main" val="376881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tandard Text-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dirty="0"/>
              <a:t>Presentation Title: Best Title Option for Longer Presentation Titles (Text Size no larger than 36pt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10" name="Picture 9" descr="White text on a black background&#10;&#10;Description automatically generated">
            <a:extLst>
              <a:ext uri="{FF2B5EF4-FFF2-40B4-BE49-F238E27FC236}">
                <a16:creationId xmlns:a16="http://schemas.microsoft.com/office/drawing/2014/main" id="{88FB1A7D-EC49-D31F-ECE1-F78D7288EB8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87739" y="743312"/>
            <a:ext cx="2722731" cy="495042"/>
          </a:xfrm>
          <a:prstGeom prst="rect">
            <a:avLst/>
          </a:prstGeom>
        </p:spPr>
      </p:pic>
    </p:spTree>
    <p:extLst>
      <p:ext uri="{BB962C8B-B14F-4D97-AF65-F5344CB8AC3E}">
        <p14:creationId xmlns:p14="http://schemas.microsoft.com/office/powerpoint/2010/main" val="26769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492432" cy="4061829"/>
          </a:xfrm>
        </p:spPr>
        <p:txBody>
          <a:bodyPr/>
          <a:lstStyle>
            <a:lvl1pPr marL="0" indent="0">
              <a:spcBef>
                <a:spcPts val="1200"/>
              </a:spcBef>
              <a:buNone/>
              <a:defRPr sz="1800"/>
            </a:lvl1pPr>
          </a:lstStyle>
          <a:p>
            <a:r>
              <a:rPr lang="en-US" dirty="0"/>
              <a:t>Place content here</a:t>
            </a:r>
          </a:p>
        </p:txBody>
      </p:sp>
    </p:spTree>
    <p:extLst>
      <p:ext uri="{BB962C8B-B14F-4D97-AF65-F5344CB8AC3E}">
        <p14:creationId xmlns:p14="http://schemas.microsoft.com/office/powerpoint/2010/main" val="900239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 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lvl1pPr>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dirty="0"/>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lvl1pPr>
              <a:defRPr/>
            </a:lvl1pPr>
          </a:lstStyle>
          <a:p>
            <a:r>
              <a:rPr lang="en-US"/>
              <a:t>Click icon to add picture</a:t>
            </a:r>
            <a:endParaRPr lang="en-US" dirty="0"/>
          </a:p>
        </p:txBody>
      </p:sp>
      <p:pic>
        <p:nvPicPr>
          <p:cNvPr id="7" name="Picture 6" descr="A green text on a black background&#10;&#10;Description automatically generated">
            <a:extLst>
              <a:ext uri="{FF2B5EF4-FFF2-40B4-BE49-F238E27FC236}">
                <a16:creationId xmlns:a16="http://schemas.microsoft.com/office/drawing/2014/main" id="{94BBB1FC-F2D0-0DB6-9C9A-8FA6F32988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5039" y="6395036"/>
            <a:ext cx="1825868" cy="331977"/>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lumn 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lvl1pPr>
              <a:defRPr>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dirty="0"/>
              <a:t>Place content here</a:t>
            </a:r>
          </a:p>
        </p:txBody>
      </p:sp>
    </p:spTree>
    <p:extLst>
      <p:ext uri="{BB962C8B-B14F-4D97-AF65-F5344CB8AC3E}">
        <p14:creationId xmlns:p14="http://schemas.microsoft.com/office/powerpoint/2010/main" val="3554203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 Stacked Image Series">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lvl1pPr>
              <a:defRPr/>
            </a:lvl1pPr>
          </a:lstStyle>
          <a:p>
            <a:r>
              <a:rPr lang="en-US"/>
              <a:t>Click icon to add picture</a:t>
            </a:r>
            <a:endParaRPr lang="en-US" dirty="0"/>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lvl1pPr>
              <a:defRPr/>
            </a:lvl1pPr>
          </a:lstStyle>
          <a:p>
            <a:r>
              <a:rPr lang="en-US"/>
              <a:t>Click icon to add picture</a:t>
            </a:r>
            <a:endParaRPr lang="en-US" dirty="0"/>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latin typeface="+mj-lt"/>
              </a:defRPr>
            </a:lvl1pPr>
          </a:lstStyle>
          <a:p>
            <a:r>
              <a:rPr lang="en-US" dirty="0"/>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dirty="0"/>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dirty="0"/>
              <a:t>One-sentence headline stating the main takeaway message</a:t>
            </a:r>
          </a:p>
        </p:txBody>
      </p:sp>
      <p:pic>
        <p:nvPicPr>
          <p:cNvPr id="2" name="Picture 1" descr="White text on a black background&#10;&#10;Description automatically generated">
            <a:extLst>
              <a:ext uri="{FF2B5EF4-FFF2-40B4-BE49-F238E27FC236}">
                <a16:creationId xmlns:a16="http://schemas.microsoft.com/office/drawing/2014/main" id="{8C27F674-A3DD-139E-4888-A613126C06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2409650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172851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dirty="0"/>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pic>
        <p:nvPicPr>
          <p:cNvPr id="3" name="Picture 2" descr="White text on a black background&#10;&#10;Description automatically generated">
            <a:extLst>
              <a:ext uri="{FF2B5EF4-FFF2-40B4-BE49-F238E27FC236}">
                <a16:creationId xmlns:a16="http://schemas.microsoft.com/office/drawing/2014/main" id="{77A8A020-D26D-E32D-AD42-E4650FF20C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1550189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4106746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pic>
        <p:nvPicPr>
          <p:cNvPr id="2" name="Picture 1" descr="White text on a black background&#10;&#10;Description automatically generated">
            <a:extLst>
              <a:ext uri="{FF2B5EF4-FFF2-40B4-BE49-F238E27FC236}">
                <a16:creationId xmlns:a16="http://schemas.microsoft.com/office/drawing/2014/main" id="{6C255948-843E-49EC-B0C3-9B19170E20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1434581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2000835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1401445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498188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dirty="0">
              <a:latin typeface="Aptos Light" panose="020B0004020202020204" pitchFamily="34" charset="0"/>
            </a:endParaRPr>
          </a:p>
        </p:txBody>
      </p:sp>
      <p:sp>
        <p:nvSpPr>
          <p:cNvPr id="361" name="Picture Placeholder 360">
            <a:extLst>
              <a:ext uri="{FF2B5EF4-FFF2-40B4-BE49-F238E27FC236}">
                <a16:creationId xmlns:a16="http://schemas.microsoft.com/office/drawing/2014/main" id="{BDA3E75D-82B9-D08B-2F03-A683518AC717}"/>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endParaRPr lang="en-US" dirty="0"/>
          </a:p>
        </p:txBody>
      </p:sp>
      <p:sp>
        <p:nvSpPr>
          <p:cNvPr id="362" name="Picture Placeholder 360">
            <a:extLst>
              <a:ext uri="{FF2B5EF4-FFF2-40B4-BE49-F238E27FC236}">
                <a16:creationId xmlns:a16="http://schemas.microsoft.com/office/drawing/2014/main" id="{B61B4DFE-D0E9-B57A-176A-09A1C664C95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endParaRPr lang="en-US" dirty="0"/>
          </a:p>
        </p:txBody>
      </p:sp>
      <p:sp>
        <p:nvSpPr>
          <p:cNvPr id="363" name="Picture Placeholder 360">
            <a:extLst>
              <a:ext uri="{FF2B5EF4-FFF2-40B4-BE49-F238E27FC236}">
                <a16:creationId xmlns:a16="http://schemas.microsoft.com/office/drawing/2014/main" id="{174E554B-4BD8-EF29-58CE-4FB93A18B3CF}"/>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endParaRPr lang="en-US" dirty="0"/>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lvl1pPr>
              <a:defRPr>
                <a:latin typeface="+mj-lt"/>
              </a:defRPr>
            </a:lvl1pPr>
          </a:lstStyle>
          <a:p>
            <a:r>
              <a:rPr lang="en-US" dirty="0"/>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pic>
        <p:nvPicPr>
          <p:cNvPr id="4" name="Picture 3" descr="White text on a black background&#10;&#10;Description automatically generated">
            <a:extLst>
              <a:ext uri="{FF2B5EF4-FFF2-40B4-BE49-F238E27FC236}">
                <a16:creationId xmlns:a16="http://schemas.microsoft.com/office/drawing/2014/main" id="{637F376A-E4A2-AB64-38FD-718380B7B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2068199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5" name="Picture Placeholder 360">
            <a:extLst>
              <a:ext uri="{FF2B5EF4-FFF2-40B4-BE49-F238E27FC236}">
                <a16:creationId xmlns:a16="http://schemas.microsoft.com/office/drawing/2014/main" id="{B6C3CAB0-9F19-5F7D-262F-075849CDF9D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endParaRPr lang="en-US" dirty="0"/>
          </a:p>
        </p:txBody>
      </p:sp>
      <p:sp>
        <p:nvSpPr>
          <p:cNvPr id="12" name="Picture Placeholder 360">
            <a:extLst>
              <a:ext uri="{FF2B5EF4-FFF2-40B4-BE49-F238E27FC236}">
                <a16:creationId xmlns:a16="http://schemas.microsoft.com/office/drawing/2014/main" id="{F6D66F89-B82D-509A-9415-1271514F009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endParaRPr lang="en-US" dirty="0"/>
          </a:p>
        </p:txBody>
      </p:sp>
      <p:sp>
        <p:nvSpPr>
          <p:cNvPr id="13" name="Picture Placeholder 360">
            <a:extLst>
              <a:ext uri="{FF2B5EF4-FFF2-40B4-BE49-F238E27FC236}">
                <a16:creationId xmlns:a16="http://schemas.microsoft.com/office/drawing/2014/main" id="{5B2950D5-5445-9250-7264-D5F1C7CFF621}"/>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endParaRPr lang="en-US" dirty="0"/>
          </a:p>
        </p:txBody>
      </p:sp>
      <p:sp>
        <p:nvSpPr>
          <p:cNvPr id="14" name="Text Placeholder 364">
            <a:extLst>
              <a:ext uri="{FF2B5EF4-FFF2-40B4-BE49-F238E27FC236}">
                <a16:creationId xmlns:a16="http://schemas.microsoft.com/office/drawing/2014/main" id="{00EE450A-4A48-CD8F-195B-EFA7253FE339}"/>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5" name="Text Placeholder 364">
            <a:extLst>
              <a:ext uri="{FF2B5EF4-FFF2-40B4-BE49-F238E27FC236}">
                <a16:creationId xmlns:a16="http://schemas.microsoft.com/office/drawing/2014/main" id="{6D24BE53-367A-F7EE-4A10-86C720DD949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6" name="Text Placeholder 364">
            <a:extLst>
              <a:ext uri="{FF2B5EF4-FFF2-40B4-BE49-F238E27FC236}">
                <a16:creationId xmlns:a16="http://schemas.microsoft.com/office/drawing/2014/main" id="{C5AB6D40-14EE-39E1-1C1E-DD4771CAD98A}"/>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pic>
        <p:nvPicPr>
          <p:cNvPr id="6" name="Picture 5" descr="White text on a black background&#10;&#10;Description automatically generated">
            <a:extLst>
              <a:ext uri="{FF2B5EF4-FFF2-40B4-BE49-F238E27FC236}">
                <a16:creationId xmlns:a16="http://schemas.microsoft.com/office/drawing/2014/main" id="{19B4E507-BF01-38E3-AAC8-D8380974F59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652793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5" name="Picture Placeholder 360">
            <a:extLst>
              <a:ext uri="{FF2B5EF4-FFF2-40B4-BE49-F238E27FC236}">
                <a16:creationId xmlns:a16="http://schemas.microsoft.com/office/drawing/2014/main" id="{62FE7C8B-D853-CA32-F02A-E0E431FE24C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endParaRPr lang="en-US" dirty="0"/>
          </a:p>
        </p:txBody>
      </p:sp>
      <p:sp>
        <p:nvSpPr>
          <p:cNvPr id="12" name="Picture Placeholder 360">
            <a:extLst>
              <a:ext uri="{FF2B5EF4-FFF2-40B4-BE49-F238E27FC236}">
                <a16:creationId xmlns:a16="http://schemas.microsoft.com/office/drawing/2014/main" id="{25985483-66E5-0277-9E8E-8234D001A489}"/>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endParaRPr lang="en-US" dirty="0"/>
          </a:p>
        </p:txBody>
      </p:sp>
      <p:sp>
        <p:nvSpPr>
          <p:cNvPr id="13" name="Picture Placeholder 360">
            <a:extLst>
              <a:ext uri="{FF2B5EF4-FFF2-40B4-BE49-F238E27FC236}">
                <a16:creationId xmlns:a16="http://schemas.microsoft.com/office/drawing/2014/main" id="{E1C6DB72-7F04-7416-51DB-F05F0035A595}"/>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endParaRPr lang="en-US" dirty="0"/>
          </a:p>
        </p:txBody>
      </p:sp>
      <p:sp>
        <p:nvSpPr>
          <p:cNvPr id="14" name="Text Placeholder 364">
            <a:extLst>
              <a:ext uri="{FF2B5EF4-FFF2-40B4-BE49-F238E27FC236}">
                <a16:creationId xmlns:a16="http://schemas.microsoft.com/office/drawing/2014/main" id="{D0DEB0A1-96DC-E93B-DFED-C24D86572DCE}"/>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5" name="Text Placeholder 364">
            <a:extLst>
              <a:ext uri="{FF2B5EF4-FFF2-40B4-BE49-F238E27FC236}">
                <a16:creationId xmlns:a16="http://schemas.microsoft.com/office/drawing/2014/main" id="{1A9B287A-BCA2-477B-B96F-5895AA3949FD}"/>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6" name="Text Placeholder 364">
            <a:extLst>
              <a:ext uri="{FF2B5EF4-FFF2-40B4-BE49-F238E27FC236}">
                <a16:creationId xmlns:a16="http://schemas.microsoft.com/office/drawing/2014/main" id="{058C8352-E125-59CC-3CDA-4422103AE837}"/>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pic>
        <p:nvPicPr>
          <p:cNvPr id="6" name="Picture 5" descr="White text on a black background&#10;&#10;Description automatically generated">
            <a:extLst>
              <a:ext uri="{FF2B5EF4-FFF2-40B4-BE49-F238E27FC236}">
                <a16:creationId xmlns:a16="http://schemas.microsoft.com/office/drawing/2014/main" id="{A37F9136-1277-D89B-C939-E7F549393F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2966537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latin typeface="+mj-lt"/>
              </a:defRPr>
            </a:lvl1pPr>
          </a:lstStyle>
          <a:p>
            <a:r>
              <a:rPr lang="en-US" dirty="0"/>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lvl1pPr>
              <a:defRPr/>
            </a:lvl1pPr>
          </a:lstStyle>
          <a:p>
            <a:r>
              <a:rPr lang="en-US"/>
              <a:t>Click icon to add picture</a:t>
            </a:r>
            <a:endParaRPr lang="en-US" dirty="0"/>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lvl1pPr>
              <a:defRPr/>
            </a:lvl1pPr>
          </a:lstStyle>
          <a:p>
            <a:r>
              <a:rPr lang="en-US"/>
              <a:t>Click icon to add picture</a:t>
            </a:r>
            <a:endParaRPr lang="en-US" dirty="0"/>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lvl1pPr>
              <a:defRPr/>
            </a:lvl1pPr>
          </a:lstStyle>
          <a:p>
            <a:r>
              <a:rPr lang="en-US"/>
              <a:t>Click icon to add picture</a:t>
            </a:r>
            <a:endParaRPr lang="en-US" dirty="0"/>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pic>
        <p:nvPicPr>
          <p:cNvPr id="5" name="Picture 4" descr="White text on a black background&#10;&#10;Description automatically generated">
            <a:extLst>
              <a:ext uri="{FF2B5EF4-FFF2-40B4-BE49-F238E27FC236}">
                <a16:creationId xmlns:a16="http://schemas.microsoft.com/office/drawing/2014/main" id="{D365332D-B10B-403C-08B5-E19621E828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1783067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Image Series 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lvl1pPr>
              <a:defRPr/>
            </a:lvl1pPr>
          </a:lstStyle>
          <a:p>
            <a:r>
              <a:rPr lang="en-US"/>
              <a:t>Click icon to add picture</a:t>
            </a:r>
            <a:endParaRPr lang="en-US" dirty="0"/>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lvl1pPr>
              <a:defRPr/>
            </a:lvl1pPr>
          </a:lstStyle>
          <a:p>
            <a:r>
              <a:rPr lang="en-US"/>
              <a:t>Click icon to add picture</a:t>
            </a:r>
            <a:endParaRPr lang="en-US" dirty="0"/>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lvl1pPr>
              <a:defRPr/>
            </a:lvl1pPr>
          </a:lstStyle>
          <a:p>
            <a:r>
              <a:rPr lang="en-US"/>
              <a:t>Click icon to add picture</a:t>
            </a:r>
            <a:endParaRPr lang="en-US" dirty="0"/>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2664967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Image Series 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vl1pPr>
          </a:lstStyle>
          <a:p>
            <a:r>
              <a:rPr lang="en-US" dirty="0"/>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lvl1pPr>
              <a:defRPr/>
            </a:lvl1pPr>
          </a:lstStyle>
          <a:p>
            <a:r>
              <a:rPr lang="en-US"/>
              <a:t>Click icon to add picture</a:t>
            </a:r>
            <a:endParaRPr lang="en-US" dirty="0"/>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lvl1pPr>
              <a:defRPr/>
            </a:lvl1pPr>
          </a:lstStyle>
          <a:p>
            <a:r>
              <a:rPr lang="en-US"/>
              <a:t>Click icon to add picture</a:t>
            </a:r>
            <a:endParaRPr lang="en-US" dirty="0"/>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lvl1pPr>
              <a:defRPr/>
            </a:lvl1pPr>
          </a:lstStyle>
          <a:p>
            <a:r>
              <a:rPr lang="en-US"/>
              <a:t>Click icon to add picture</a:t>
            </a:r>
            <a:endParaRPr lang="en-US" dirty="0"/>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lvl1pPr>
              <a:defRPr/>
            </a:lvl1pPr>
          </a:lstStyle>
          <a:p>
            <a:r>
              <a:rPr lang="en-US"/>
              <a:t>Click icon to add picture</a:t>
            </a:r>
            <a:endParaRPr lang="en-US" dirty="0"/>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lvl1pPr>
              <a:defRPr/>
            </a:lvl1pPr>
          </a:lstStyle>
          <a:p>
            <a:r>
              <a:rPr lang="en-US"/>
              <a:t>Click icon to add picture</a:t>
            </a:r>
            <a:endParaRPr lang="en-US" dirty="0"/>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b="1">
                <a:latin typeface="+mj-lt"/>
              </a:defRPr>
            </a:lvl1p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lvl1pPr>
              <a:defRPr/>
            </a:lvl1p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lvl1pPr>
              <a:defRPr/>
            </a:lvl1p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lvl1pPr>
              <a:defRPr/>
            </a:lvl1p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lvl1pPr>
              <a:defRPr/>
            </a:lvl1p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lvl1pPr>
              <a:defRPr/>
            </a:lvl1pPr>
          </a:lstStyle>
          <a:p>
            <a:r>
              <a:rPr lang="en-US"/>
              <a:t>Click icon to add picture</a:t>
            </a:r>
            <a:endParaRPr lang="en-US" dirty="0"/>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lvl1pPr>
              <a:defRPr/>
            </a:lvl1pPr>
          </a:lstStyle>
          <a:p>
            <a:r>
              <a:rPr lang="en-US"/>
              <a:t>Click icon to add picture</a:t>
            </a:r>
            <a:endParaRPr lang="en-US" dirty="0"/>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lvl1pPr>
              <a:defRPr/>
            </a:lvl1pPr>
          </a:lstStyle>
          <a:p>
            <a:r>
              <a:rPr lang="en-US"/>
              <a:t>Click icon to add picture</a:t>
            </a:r>
            <a:endParaRPr lang="en-US" dirty="0"/>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lvl1pPr>
              <a:defRPr/>
            </a:lvl1pPr>
          </a:lstStyle>
          <a:p>
            <a:r>
              <a:rPr lang="en-US"/>
              <a:t>Click icon to add picture</a:t>
            </a:r>
            <a:endParaRPr lang="en-US" dirty="0"/>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lvl1pPr>
              <a:defRPr/>
            </a:lvl1pPr>
          </a:lstStyle>
          <a:p>
            <a:r>
              <a:rPr lang="en-US"/>
              <a:t>Click icon to add picture</a:t>
            </a:r>
            <a:endParaRPr lang="en-US" dirty="0"/>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lvl1pPr>
              <a:defRPr/>
            </a:lvl1p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lvl1pPr>
              <a:defRPr/>
            </a:lvl1p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lvl1pPr>
              <a:defRPr/>
            </a:lvl1p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lvl1pPr>
              <a:defRPr/>
            </a:lvl1p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lvl1pPr>
              <a:defRPr/>
            </a:lvl1pPr>
          </a:lstStyle>
          <a:p>
            <a:r>
              <a:rPr lang="en-US"/>
              <a:t>Click icon to add picture</a:t>
            </a:r>
            <a:endParaRPr lang="en-US" dirty="0"/>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lvl1pPr>
              <a:defRPr/>
            </a:lvl1pPr>
          </a:lstStyle>
          <a:p>
            <a:r>
              <a:rPr lang="en-US"/>
              <a:t>Click icon to add picture</a:t>
            </a:r>
            <a:endParaRPr lang="en-US" dirty="0"/>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lvl1pPr>
              <a:defRPr/>
            </a:lvl1pPr>
          </a:lstStyle>
          <a:p>
            <a:r>
              <a:rPr lang="en-US"/>
              <a:t>Click icon to add picture</a:t>
            </a:r>
            <a:endParaRPr lang="en-US" dirty="0"/>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lvl1pPr>
              <a:defRPr/>
            </a:lvl1pPr>
          </a:lstStyle>
          <a:p>
            <a:r>
              <a:rPr lang="en-US"/>
              <a:t>Click icon to add picture</a:t>
            </a:r>
            <a:endParaRPr lang="en-US" dirty="0"/>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lvl1pPr>
              <a:defRPr/>
            </a:lvl1pPr>
          </a:lstStyle>
          <a:p>
            <a:r>
              <a:rPr lang="en-US"/>
              <a:t>Click icon to add picture</a:t>
            </a:r>
            <a:endParaRPr lang="en-US" dirty="0"/>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lvl1pPr>
              <a:defRPr/>
            </a:lvl1pPr>
          </a:lstStyle>
          <a:p>
            <a:r>
              <a:rPr lang="en-US"/>
              <a:t>Click icon to add picture</a:t>
            </a:r>
            <a:endParaRPr lang="en-US" dirty="0"/>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lvl1pPr>
              <a:defRPr/>
            </a:lvl1pPr>
          </a:lstStyle>
          <a:p>
            <a:r>
              <a:rPr lang="en-US"/>
              <a:t>Click icon to add picture</a:t>
            </a:r>
            <a:endParaRPr lang="en-US" dirty="0"/>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lvl1pPr>
              <a:defRPr/>
            </a:lvl1pPr>
          </a:lstStyle>
          <a:p>
            <a:r>
              <a:rPr lang="en-US"/>
              <a:t>Click icon to add picture</a:t>
            </a:r>
            <a:endParaRPr lang="en-US" dirty="0"/>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lvl1pPr>
              <a:defRPr/>
            </a:lvl1pPr>
          </a:lstStyle>
          <a:p>
            <a:r>
              <a:rPr lang="en-US"/>
              <a:t>Click icon to add picture</a:t>
            </a:r>
            <a:endParaRPr lang="en-US" dirty="0"/>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4" name="Picture 3" descr="2023-P05692: Jaimee edited &#10;&#10;Drone Mission - Aerial of ORNL East Campus facing west. May 9, 2023.&#10;">
            <a:extLst>
              <a:ext uri="{FF2B5EF4-FFF2-40B4-BE49-F238E27FC236}">
                <a16:creationId xmlns:a16="http://schemas.microsoft.com/office/drawing/2014/main" id="{29026065-7CE6-26BF-5E11-E2573F33EFA6}"/>
              </a:ext>
            </a:extLst>
          </p:cNvPr>
          <p:cNvPicPr>
            <a:picLocks noChangeAspect="1"/>
          </p:cNvPicPr>
          <p:nvPr userDrawn="1"/>
        </p:nvPicPr>
        <p:blipFill>
          <a:blip r:embed="rId2"/>
          <a:srcRect t="9089" b="20607"/>
          <a:stretch>
            <a:fillRect/>
          </a:stretch>
        </p:blipFill>
        <p:spPr>
          <a:xfrm>
            <a:off x="0" y="414"/>
            <a:ext cx="12192000" cy="6857172"/>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latin typeface="+mj-lt"/>
              </a:defRPr>
            </a:lvl1pPr>
          </a:lstStyle>
          <a:p>
            <a:r>
              <a:rPr lang="en-US" dirty="0"/>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Tree>
    <p:extLst>
      <p:ext uri="{BB962C8B-B14F-4D97-AF65-F5344CB8AC3E}">
        <p14:creationId xmlns:p14="http://schemas.microsoft.com/office/powerpoint/2010/main" val="27790787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latin typeface="+mj-lt"/>
              </a:defRPr>
            </a:lvl1pPr>
          </a:lstStyle>
          <a:p>
            <a:r>
              <a:rPr lang="en-US" dirty="0"/>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mn-lt"/>
                <a:ea typeface="Aptos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latin typeface="Aptos Light" panose="020B0004020202020204" pitchFamily="34" charset="0"/>
            </a:endParaRPr>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5" name="Picture 4" descr="White text on a black background&#10;&#10;Description automatically generated">
            <a:extLst>
              <a:ext uri="{FF2B5EF4-FFF2-40B4-BE49-F238E27FC236}">
                <a16:creationId xmlns:a16="http://schemas.microsoft.com/office/drawing/2014/main" id="{056CB10E-250C-C369-03F6-F45AAA841B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2815" y="6416676"/>
            <a:ext cx="1834910" cy="333620"/>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2025-P08154: Drone Mission - Aerial of sunrise over ORNL east campus, April 3, 2023.  &#10;&#10;Electronic Reference Image – For more images in this series, please contact, creativeservices@ornl.gov&#10;This image has been reviewed by an ORNL Releasing Official and is approved for public release, January 4, 2023.">
            <a:extLst>
              <a:ext uri="{FF2B5EF4-FFF2-40B4-BE49-F238E27FC236}">
                <a16:creationId xmlns:a16="http://schemas.microsoft.com/office/drawing/2014/main" id="{23DA0192-253A-9416-8E30-B9B66EED54F7}"/>
              </a:ext>
            </a:extLst>
          </p:cNvPr>
          <p:cNvPicPr>
            <a:picLocks noChangeAspect="1"/>
          </p:cNvPicPr>
          <p:nvPr userDrawn="1"/>
        </p:nvPicPr>
        <p:blipFill>
          <a:blip r:embed="rId2"/>
          <a:srcRect l="4494" t="5003" r="5511" b="5003"/>
          <a:stretch>
            <a:fillRect/>
          </a:stretch>
        </p:blipFill>
        <p:spPr>
          <a:xfrm>
            <a:off x="0" y="414"/>
            <a:ext cx="12192000" cy="6857172"/>
          </a:xfrm>
          <a:prstGeom prst="rect">
            <a:avLst/>
          </a:prstGeom>
        </p:spPr>
      </p:pic>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215596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Keep up with ORNL’s latest scientific discoveries, economic impacts, and solutions for energy and national security</a:t>
            </a:r>
          </a:p>
        </p:txBody>
      </p:sp>
    </p:spTree>
    <p:extLst>
      <p:ext uri="{BB962C8B-B14F-4D97-AF65-F5344CB8AC3E}">
        <p14:creationId xmlns:p14="http://schemas.microsoft.com/office/powerpoint/2010/main" val="2873371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2" name="Picture 1" descr="White text on a black background&#10;&#10;Description automatically generated">
            <a:extLst>
              <a:ext uri="{FF2B5EF4-FFF2-40B4-BE49-F238E27FC236}">
                <a16:creationId xmlns:a16="http://schemas.microsoft.com/office/drawing/2014/main" id="{F129B57F-7D47-5092-AF95-4A09FC00010B}"/>
              </a:ext>
            </a:extLst>
          </p:cNvPr>
          <p:cNvPicPr>
            <a:picLocks noChangeAspect="1"/>
          </p:cNvPicPr>
          <p:nvPr userDrawn="1"/>
        </p:nvPicPr>
        <p:blipFill>
          <a:blip r:embed="rId4"/>
          <a:stretch>
            <a:fillRect/>
          </a:stretch>
        </p:blipFill>
        <p:spPr>
          <a:xfrm>
            <a:off x="2481752" y="2771864"/>
            <a:ext cx="7228496" cy="1314272"/>
          </a:xfrm>
          <a:prstGeom prst="rect">
            <a:avLst/>
          </a:prstGeom>
        </p:spPr>
      </p:pic>
    </p:spTree>
    <p:extLst>
      <p:ext uri="{BB962C8B-B14F-4D97-AF65-F5344CB8AC3E}">
        <p14:creationId xmlns:p14="http://schemas.microsoft.com/office/powerpoint/2010/main" val="17541547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 for the slide; no longer than two lines </a:t>
            </a:r>
          </a:p>
        </p:txBody>
      </p:sp>
    </p:spTree>
    <p:extLst>
      <p:ext uri="{BB962C8B-B14F-4D97-AF65-F5344CB8AC3E}">
        <p14:creationId xmlns:p14="http://schemas.microsoft.com/office/powerpoint/2010/main" val="11948511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9767" y="274320"/>
            <a:ext cx="11430000" cy="539496"/>
          </a:xfrm>
        </p:spPr>
        <p:txBody>
          <a:bodyPr/>
          <a:lstStyle>
            <a:lvl1pPr>
              <a:lnSpc>
                <a:spcPct val="90000"/>
              </a:lnSpc>
              <a:defRPr sz="3200"/>
            </a:lvl1pPr>
          </a:lstStyle>
          <a:p>
            <a:r>
              <a:rPr lang="en-US"/>
              <a:t>Click to edit Master title style</a:t>
            </a:r>
            <a:endParaRPr lang="en-US" dirty="0"/>
          </a:p>
        </p:txBody>
      </p:sp>
      <p:sp>
        <p:nvSpPr>
          <p:cNvPr id="3" name="Content Placeholder 2"/>
          <p:cNvSpPr>
            <a:spLocks noGrp="1"/>
          </p:cNvSpPr>
          <p:nvPr>
            <p:ph idx="1"/>
          </p:nvPr>
        </p:nvSpPr>
        <p:spPr>
          <a:xfrm>
            <a:off x="448055" y="1653735"/>
            <a:ext cx="11430000" cy="4047778"/>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833607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i="0" smtClean="0">
                <a:solidFill>
                  <a:schemeClr val="bg2"/>
                </a:solidFill>
                <a:latin typeface="+mn-lt"/>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i="0" dirty="0">
              <a:solidFill>
                <a:schemeClr val="bg2"/>
              </a:solidFill>
              <a:latin typeface="+mn-lt"/>
              <a:ea typeface="Aptos"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dirty="0">
                <a:solidFill>
                  <a:schemeClr val="bg2"/>
                </a:solidFill>
                <a:latin typeface="Aptos Light" panose="020B0004020202020204" pitchFamily="34" charset="0"/>
                <a:ea typeface="Aptos" panose="02000000000000000000" pitchFamily="2" charset="0"/>
                <a:cs typeface="Arial" pitchFamily="34" charset="0"/>
              </a:rPr>
              <a:t> </a:t>
            </a:r>
          </a:p>
        </p:txBody>
      </p:sp>
      <p:pic>
        <p:nvPicPr>
          <p:cNvPr id="5" name="Picture 4" descr="A green text on a black background&#10;&#10;Description automatically generated">
            <a:extLst>
              <a:ext uri="{FF2B5EF4-FFF2-40B4-BE49-F238E27FC236}">
                <a16:creationId xmlns:a16="http://schemas.microsoft.com/office/drawing/2014/main" id="{17590EE0-BA02-F30F-D8A6-CC6D23ADBF2E}"/>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285039" y="6395036"/>
            <a:ext cx="1825868" cy="331977"/>
          </a:xfrm>
          <a:prstGeom prst="rect">
            <a:avLst/>
          </a:prstGeom>
        </p:spPr>
      </p:pic>
      <p:pic>
        <p:nvPicPr>
          <p:cNvPr id="6" name="Picture 5">
            <a:extLst>
              <a:ext uri="{FF2B5EF4-FFF2-40B4-BE49-F238E27FC236}">
                <a16:creationId xmlns:a16="http://schemas.microsoft.com/office/drawing/2014/main" id="{81DFA9F4-3B80-BBBE-F92D-2C854491DB35}"/>
              </a:ext>
            </a:extLst>
          </p:cNvPr>
          <p:cNvPicPr>
            <a:picLocks noChangeAspect="1"/>
          </p:cNvPicPr>
          <p:nvPr userDrawn="1"/>
        </p:nvPicPr>
        <p:blipFill>
          <a:blip r:embed="rId36"/>
          <a:stretch>
            <a:fillRect/>
          </a:stretch>
        </p:blipFill>
        <p:spPr>
          <a:xfrm>
            <a:off x="2068969" y="6151065"/>
            <a:ext cx="1782790" cy="826339"/>
          </a:xfrm>
          <a:prstGeom prst="rect">
            <a:avLst/>
          </a:prstGeom>
        </p:spPr>
      </p:pic>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873" r:id="rId1"/>
    <p:sldLayoutId id="2147483960" r:id="rId2"/>
    <p:sldLayoutId id="2147483939" r:id="rId3"/>
    <p:sldLayoutId id="2147483896" r:id="rId4"/>
    <p:sldLayoutId id="2147483927" r:id="rId5"/>
    <p:sldLayoutId id="2147483941" r:id="rId6"/>
    <p:sldLayoutId id="2147483832" r:id="rId7"/>
    <p:sldLayoutId id="2147483894" r:id="rId8"/>
    <p:sldLayoutId id="2147483829" r:id="rId9"/>
    <p:sldLayoutId id="2147483897" r:id="rId10"/>
    <p:sldLayoutId id="2147483833" r:id="rId11"/>
    <p:sldLayoutId id="2147483952" r:id="rId12"/>
    <p:sldLayoutId id="2147483953" r:id="rId13"/>
    <p:sldLayoutId id="2147483954" r:id="rId14"/>
    <p:sldLayoutId id="2147483955" r:id="rId15"/>
    <p:sldLayoutId id="2147483956" r:id="rId16"/>
    <p:sldLayoutId id="2147483834" r:id="rId17"/>
    <p:sldLayoutId id="2147483940" r:id="rId18"/>
    <p:sldLayoutId id="2147483835" r:id="rId19"/>
    <p:sldLayoutId id="2147483928" r:id="rId20"/>
    <p:sldLayoutId id="2147483906" r:id="rId21"/>
    <p:sldLayoutId id="2147483905" r:id="rId22"/>
    <p:sldLayoutId id="2147483937" r:id="rId23"/>
    <p:sldLayoutId id="2147483947" r:id="rId24"/>
    <p:sldLayoutId id="2147483948" r:id="rId25"/>
    <p:sldLayoutId id="2147483951" r:id="rId26"/>
    <p:sldLayoutId id="2147483949" r:id="rId27"/>
    <p:sldLayoutId id="2147483959" r:id="rId28"/>
    <p:sldLayoutId id="2147483861" r:id="rId29"/>
    <p:sldLayoutId id="2147483958" r:id="rId30"/>
    <p:sldLayoutId id="2147483849" r:id="rId31"/>
    <p:sldLayoutId id="2147483961" r:id="rId32"/>
    <p:sldLayoutId id="2147483962" r:id="rId33"/>
  </p:sldLayoutIdLst>
  <p:hf hdr="0" dt="0"/>
  <p:txStyles>
    <p:titleStyle>
      <a:lvl1pPr algn="l" defTabSz="914400" rtl="0" eaLnBrk="1" latinLnBrk="0" hangingPunct="1">
        <a:lnSpc>
          <a:spcPct val="90000"/>
        </a:lnSpc>
        <a:spcBef>
          <a:spcPct val="0"/>
        </a:spcBef>
        <a:buNone/>
        <a:defRPr sz="3200" b="1" i="0" kern="1200">
          <a:solidFill>
            <a:schemeClr val="tx1"/>
          </a:solidFill>
          <a:latin typeface="+mj-lt"/>
          <a:ea typeface="Aptos"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b="0" i="0" kern="1200">
          <a:solidFill>
            <a:schemeClr val="tx1"/>
          </a:solidFill>
          <a:latin typeface="+mn-lt"/>
          <a:ea typeface="Aptos"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b="0" i="0" kern="1200">
          <a:solidFill>
            <a:schemeClr val="tx1"/>
          </a:solidFill>
          <a:latin typeface="+mn-lt"/>
          <a:ea typeface="Aptos"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0.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1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1.xml"/><Relationship Id="rId1" Type="http://schemas.openxmlformats.org/officeDocument/2006/relationships/slideLayout" Target="../slideLayouts/slideLayout33.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37.emf"/></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33.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8B1F-BFB1-CC50-2580-E2ADE95FF0A0}"/>
              </a:ext>
            </a:extLst>
          </p:cNvPr>
          <p:cNvSpPr>
            <a:spLocks noGrp="1"/>
          </p:cNvSpPr>
          <p:nvPr>
            <p:ph type="ctrTitle"/>
          </p:nvPr>
        </p:nvSpPr>
        <p:spPr>
          <a:xfrm>
            <a:off x="1215449" y="2254309"/>
            <a:ext cx="6482136" cy="997196"/>
          </a:xfrm>
        </p:spPr>
        <p:txBody>
          <a:bodyPr/>
          <a:lstStyle/>
          <a:p>
            <a:r>
              <a:rPr lang="en-US" dirty="0"/>
              <a:t>Observations of mismatch-driven halo in 2.5 MeV H- beam at the SNS Beam Test Facility</a:t>
            </a:r>
          </a:p>
        </p:txBody>
      </p:sp>
      <p:sp>
        <p:nvSpPr>
          <p:cNvPr id="4" name="Text Placeholder 3">
            <a:extLst>
              <a:ext uri="{FF2B5EF4-FFF2-40B4-BE49-F238E27FC236}">
                <a16:creationId xmlns:a16="http://schemas.microsoft.com/office/drawing/2014/main" id="{A80AB052-C5ED-4604-BB32-C7CFB365406D}"/>
              </a:ext>
            </a:extLst>
          </p:cNvPr>
          <p:cNvSpPr>
            <a:spLocks noGrp="1"/>
          </p:cNvSpPr>
          <p:nvPr>
            <p:ph type="body" sz="quarter" idx="14"/>
          </p:nvPr>
        </p:nvSpPr>
        <p:spPr/>
        <p:txBody>
          <a:bodyPr/>
          <a:lstStyle/>
          <a:p>
            <a:r>
              <a:rPr lang="en-US" dirty="0">
                <a:latin typeface="+mn-lt"/>
              </a:rPr>
              <a:t>October 2, 2026 | Space Charge ‘26</a:t>
            </a:r>
          </a:p>
        </p:txBody>
      </p:sp>
      <p:sp>
        <p:nvSpPr>
          <p:cNvPr id="7" name="Text Placeholder 4">
            <a:extLst>
              <a:ext uri="{FF2B5EF4-FFF2-40B4-BE49-F238E27FC236}">
                <a16:creationId xmlns:a16="http://schemas.microsoft.com/office/drawing/2014/main" id="{5DB10347-5634-E34C-048E-C01689F28821}"/>
              </a:ext>
            </a:extLst>
          </p:cNvPr>
          <p:cNvSpPr>
            <a:spLocks noGrp="1"/>
          </p:cNvSpPr>
          <p:nvPr>
            <p:ph type="body" sz="quarter" idx="15"/>
          </p:nvPr>
        </p:nvSpPr>
        <p:spPr>
          <a:xfrm>
            <a:off x="1215450" y="3859012"/>
            <a:ext cx="4517136" cy="332399"/>
          </a:xfrm>
        </p:spPr>
        <p:txBody>
          <a:bodyPr/>
          <a:lstStyle/>
          <a:p>
            <a:r>
              <a:rPr lang="en-US" dirty="0"/>
              <a:t>Trent Thompson</a:t>
            </a:r>
          </a:p>
        </p:txBody>
      </p:sp>
      <p:sp>
        <p:nvSpPr>
          <p:cNvPr id="8" name="Text Placeholder 5">
            <a:extLst>
              <a:ext uri="{FF2B5EF4-FFF2-40B4-BE49-F238E27FC236}">
                <a16:creationId xmlns:a16="http://schemas.microsoft.com/office/drawing/2014/main" id="{D2C7CAA4-A6AC-EA7E-CDF0-15936E4B14E8}"/>
              </a:ext>
            </a:extLst>
          </p:cNvPr>
          <p:cNvSpPr>
            <a:spLocks noGrp="1"/>
          </p:cNvSpPr>
          <p:nvPr>
            <p:ph type="body" sz="quarter" idx="17"/>
          </p:nvPr>
        </p:nvSpPr>
        <p:spPr>
          <a:xfrm>
            <a:off x="1215449" y="4798918"/>
            <a:ext cx="6746520" cy="332399"/>
          </a:xfrm>
        </p:spPr>
        <p:txBody>
          <a:bodyPr/>
          <a:lstStyle/>
          <a:p>
            <a:r>
              <a:rPr lang="en-US" dirty="0"/>
              <a:t>Oak Ridge National Laboratory, University of Tennessee - Knoxville</a:t>
            </a:r>
          </a:p>
        </p:txBody>
      </p:sp>
      <p:sp>
        <p:nvSpPr>
          <p:cNvPr id="9" name="Text Placeholder 4">
            <a:extLst>
              <a:ext uri="{FF2B5EF4-FFF2-40B4-BE49-F238E27FC236}">
                <a16:creationId xmlns:a16="http://schemas.microsoft.com/office/drawing/2014/main" id="{CF003B4E-18A1-F409-501B-292D5FB8B499}"/>
              </a:ext>
            </a:extLst>
          </p:cNvPr>
          <p:cNvSpPr txBox="1">
            <a:spLocks/>
          </p:cNvSpPr>
          <p:nvPr/>
        </p:nvSpPr>
        <p:spPr>
          <a:xfrm>
            <a:off x="1215450" y="4328965"/>
            <a:ext cx="4517136" cy="332399"/>
          </a:xfrm>
          <a:prstGeom prst="rect">
            <a:avLst/>
          </a:prstGeom>
        </p:spPr>
        <p:txBody>
          <a:bodyPr vert="horz" wrap="square" lIns="0" tIns="0" rIns="0" bIns="0" rtlCol="0" anchor="t" anchorCtr="0">
            <a:noAutofit/>
          </a:bodyPr>
          <a:lstStyle>
            <a:lvl1pPr marL="0" indent="0" algn="l" defTabSz="914400" rtl="0" eaLnBrk="1" latinLnBrk="0" hangingPunct="1">
              <a:lnSpc>
                <a:spcPct val="90000"/>
              </a:lnSpc>
              <a:spcBef>
                <a:spcPts val="1200"/>
              </a:spcBef>
              <a:spcAft>
                <a:spcPts val="60"/>
              </a:spcAft>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mn-cs"/>
              </a:defRPr>
            </a:lvl1pPr>
            <a:lvl2pPr marL="457200" indent="0" algn="ctr" defTabSz="914400" rtl="0" eaLnBrk="1" latinLnBrk="0" hangingPunct="1">
              <a:lnSpc>
                <a:spcPct val="90000"/>
              </a:lnSpc>
              <a:spcBef>
                <a:spcPts val="1200"/>
              </a:spcBef>
              <a:spcAft>
                <a:spcPts val="60"/>
              </a:spcAft>
              <a:buFont typeface="Arial" panose="020B0604020202020204" pitchFamily="34" charset="0"/>
              <a:buNone/>
              <a:defRPr sz="2400" kern="1200">
                <a:solidFill>
                  <a:schemeClr val="bg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1200"/>
              </a:spcBef>
              <a:spcAft>
                <a:spcPts val="60"/>
              </a:spcAft>
              <a:buFont typeface="Arial" panose="020B0604020202020204" pitchFamily="34" charset="0"/>
              <a:buNone/>
              <a:defRPr sz="2400" kern="1200">
                <a:solidFill>
                  <a:schemeClr val="bg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1200"/>
              </a:spcBef>
              <a:spcAft>
                <a:spcPts val="60"/>
              </a:spcAft>
              <a:buFont typeface="Arial" panose="020B0604020202020204" pitchFamily="34" charset="0"/>
              <a:buNone/>
              <a:defRPr sz="2400" kern="1200">
                <a:solidFill>
                  <a:schemeClr val="bg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1200"/>
              </a:spcBef>
              <a:spcAft>
                <a:spcPts val="60"/>
              </a:spcAft>
              <a:buFont typeface="Arial" panose="020B0604020202020204" pitchFamily="34" charset="0"/>
              <a:buNone/>
              <a:defRPr sz="24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The BTF Research Team</a:t>
            </a:r>
          </a:p>
        </p:txBody>
      </p:sp>
      <p:pic>
        <p:nvPicPr>
          <p:cNvPr id="17" name="Picture 16">
            <a:extLst>
              <a:ext uri="{FF2B5EF4-FFF2-40B4-BE49-F238E27FC236}">
                <a16:creationId xmlns:a16="http://schemas.microsoft.com/office/drawing/2014/main" id="{B63C5B4B-119A-424F-6200-45B78B796D55}"/>
              </a:ext>
            </a:extLst>
          </p:cNvPr>
          <p:cNvPicPr>
            <a:picLocks noChangeAspect="1"/>
          </p:cNvPicPr>
          <p:nvPr/>
        </p:nvPicPr>
        <p:blipFill>
          <a:blip r:embed="rId3"/>
          <a:stretch>
            <a:fillRect/>
          </a:stretch>
        </p:blipFill>
        <p:spPr>
          <a:xfrm>
            <a:off x="5377818" y="771612"/>
            <a:ext cx="2550895" cy="1178944"/>
          </a:xfrm>
          <a:prstGeom prst="rect">
            <a:avLst/>
          </a:prstGeom>
        </p:spPr>
      </p:pic>
    </p:spTree>
    <p:extLst>
      <p:ext uri="{BB962C8B-B14F-4D97-AF65-F5344CB8AC3E}">
        <p14:creationId xmlns:p14="http://schemas.microsoft.com/office/powerpoint/2010/main" val="2988541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D11C6E-451D-70E6-5952-40667DB3FFA4}"/>
              </a:ext>
            </a:extLst>
          </p:cNvPr>
          <p:cNvSpPr>
            <a:spLocks noGrp="1"/>
          </p:cNvSpPr>
          <p:nvPr>
            <p:ph type="title"/>
          </p:nvPr>
        </p:nvSpPr>
        <p:spPr/>
        <p:txBody>
          <a:bodyPr/>
          <a:lstStyle/>
          <a:p>
            <a:r>
              <a:rPr lang="en-US" dirty="0"/>
              <a:t>What are the beam dynamics influencing the growth of halo in FODO transport lines?</a:t>
            </a:r>
          </a:p>
        </p:txBody>
      </p:sp>
      <p:sp>
        <p:nvSpPr>
          <p:cNvPr id="8" name="Content Placeholder 7">
            <a:extLst>
              <a:ext uri="{FF2B5EF4-FFF2-40B4-BE49-F238E27FC236}">
                <a16:creationId xmlns:a16="http://schemas.microsoft.com/office/drawing/2014/main" id="{21DFB98D-5E41-A469-F8AE-211B813E8873}"/>
              </a:ext>
            </a:extLst>
          </p:cNvPr>
          <p:cNvSpPr>
            <a:spLocks noGrp="1"/>
          </p:cNvSpPr>
          <p:nvPr>
            <p:ph idx="1"/>
          </p:nvPr>
        </p:nvSpPr>
        <p:spPr>
          <a:xfrm>
            <a:off x="314692" y="1825625"/>
            <a:ext cx="5703196" cy="4061829"/>
          </a:xfrm>
        </p:spPr>
        <p:txBody>
          <a:bodyPr/>
          <a:lstStyle/>
          <a:p>
            <a:pPr marL="285750" indent="-285750">
              <a:buFont typeface="Arial" panose="020B0604020202020204" pitchFamily="34" charset="0"/>
              <a:buChar char="•"/>
            </a:pPr>
            <a:r>
              <a:rPr lang="en-US" dirty="0"/>
              <a:t>Halo:</a:t>
            </a:r>
          </a:p>
          <a:p>
            <a:pPr marL="742950" lvl="1" indent="-285750"/>
            <a:r>
              <a:rPr lang="en-US" dirty="0"/>
              <a:t>All beam occupying regions of particle density below 10</a:t>
            </a:r>
            <a:r>
              <a:rPr lang="en-US" baseline="30000" dirty="0"/>
              <a:t>-4</a:t>
            </a:r>
            <a:r>
              <a:rPr lang="en-US" dirty="0"/>
              <a:t> of peak particle density.</a:t>
            </a:r>
          </a:p>
          <a:p>
            <a:pPr marL="57150" indent="-285750">
              <a:buFont typeface="Arial" panose="020B0604020202020204" pitchFamily="34" charset="0"/>
              <a:buChar char="•"/>
            </a:pPr>
            <a:r>
              <a:rPr lang="en-US" dirty="0"/>
              <a:t>Mismatch:</a:t>
            </a:r>
          </a:p>
          <a:p>
            <a:pPr marL="742950" lvl="1" indent="-285750"/>
            <a:r>
              <a:rPr lang="en-US" dirty="0"/>
              <a:t>How does increasing mismatch effect halo formation? </a:t>
            </a:r>
          </a:p>
          <a:p>
            <a:pPr marL="742950" lvl="1" indent="-285750"/>
            <a:r>
              <a:rPr lang="en-US" dirty="0"/>
              <a:t>Degree of mismatch determined with the Mismatch Factor.</a:t>
            </a:r>
          </a:p>
          <a:p>
            <a:pPr marL="57150" indent="-285750">
              <a:buFont typeface="Arial" panose="020B0604020202020204" pitchFamily="34" charset="0"/>
              <a:buChar char="•"/>
            </a:pPr>
            <a:r>
              <a:rPr lang="en-US" dirty="0"/>
              <a:t>Space Charge:</a:t>
            </a:r>
          </a:p>
          <a:p>
            <a:pPr marL="742950" lvl="1" indent="-285750"/>
            <a:r>
              <a:rPr lang="en-US" dirty="0"/>
              <a:t>How does current density effect halo formation?</a:t>
            </a:r>
          </a:p>
          <a:p>
            <a:pPr marL="742950" lvl="1" indent="-285750"/>
            <a:r>
              <a:rPr lang="en-US" dirty="0"/>
              <a:t>Attenuators in the BTF allow easy modulation of current density.</a:t>
            </a:r>
          </a:p>
          <a:p>
            <a:pPr marL="57150" indent="-285750">
              <a:buFont typeface="Arial" panose="020B0604020202020204" pitchFamily="34" charset="0"/>
              <a:buChar char="•"/>
            </a:pPr>
            <a:endParaRPr lang="en-US"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0643301-5084-5269-E3F5-B95487627DBC}"/>
                  </a:ext>
                </a:extLst>
              </p:cNvPr>
              <p:cNvSpPr txBox="1"/>
              <p:nvPr/>
            </p:nvSpPr>
            <p:spPr>
              <a:xfrm>
                <a:off x="6909671" y="3730315"/>
                <a:ext cx="3280963" cy="642484"/>
              </a:xfrm>
              <a:prstGeom prst="rect">
                <a:avLst/>
              </a:prstGeom>
              <a:noFill/>
            </p:spPr>
            <p:txBody>
              <a:bodyPr wrap="square" lIns="0" tIns="0" rIns="0" bIns="0" rtlCol="0">
                <a:spAutoFit/>
              </a:bodyPr>
              <a:lstStyle/>
              <a:p>
                <a:pPr/>
                <a14:m>
                  <m:oMathPara xmlns:m="http://schemas.openxmlformats.org/officeDocument/2006/math">
                    <m:oMath>
                      <m:r>
                        <a:rPr lang="en-US" sz="1400" i="1" smtClean="0">
                          <a:solidFill>
                            <a:srgbClr val="373A36"/>
                          </a:solidFill>
                          <a:latin typeface="Cambria Math" panose="02040503050406030204" pitchFamily="18" charset="0"/>
                        </a:rPr>
                        <m:t>𝑀</m:t>
                      </m:r>
                      <m:r>
                        <a:rPr lang="en-US" sz="1400" i="0">
                          <a:solidFill>
                            <a:srgbClr val="373A36"/>
                          </a:solidFill>
                          <a:latin typeface="Cambria Math" panose="02040503050406030204" pitchFamily="18" charset="0"/>
                        </a:rPr>
                        <m:t>=</m:t>
                      </m:r>
                      <m:sSup>
                        <m:sSupPr>
                          <m:ctrlPr>
                            <a:rPr lang="en-US" sz="1400" i="1">
                              <a:solidFill>
                                <a:srgbClr val="373A36"/>
                              </a:solidFill>
                              <a:latin typeface="Cambria Math" panose="02040503050406030204" pitchFamily="18" charset="0"/>
                            </a:rPr>
                          </m:ctrlPr>
                        </m:sSupPr>
                        <m:e>
                          <m:d>
                            <m:dPr>
                              <m:begChr m:val="["/>
                              <m:endChr m:val="]"/>
                              <m:ctrlPr>
                                <a:rPr lang="en-US" sz="1400" i="1">
                                  <a:solidFill>
                                    <a:srgbClr val="373A36"/>
                                  </a:solidFill>
                                  <a:latin typeface="Cambria Math" panose="02040503050406030204" pitchFamily="18" charset="0"/>
                                </a:rPr>
                              </m:ctrlPr>
                            </m:dPr>
                            <m:e>
                              <m:m>
                                <m:mPr>
                                  <m:plcHide m:val="on"/>
                                  <m:mcs>
                                    <m:mc>
                                      <m:mcPr>
                                        <m:count m:val="1"/>
                                        <m:mcJc m:val="center"/>
                                      </m:mcPr>
                                    </m:mc>
                                  </m:mcs>
                                  <m:ctrlPr>
                                    <a:rPr lang="en-US" sz="1400" i="1">
                                      <a:solidFill>
                                        <a:srgbClr val="373A36"/>
                                      </a:solidFill>
                                      <a:latin typeface="Cambria Math" panose="02040503050406030204" pitchFamily="18" charset="0"/>
                                    </a:rPr>
                                  </m:ctrlPr>
                                </m:mPr>
                                <m:mr>
                                  <m:e>
                                    <m:r>
                                      <a:rPr lang="en-US" sz="1400" i="0">
                                        <a:solidFill>
                                          <a:srgbClr val="373A36"/>
                                        </a:solidFill>
                                        <a:latin typeface="Cambria Math" panose="02040503050406030204" pitchFamily="18" charset="0"/>
                                      </a:rPr>
                                      <m:t>1+</m:t>
                                    </m:r>
                                    <m:f>
                                      <m:fPr>
                                        <m:ctrlPr>
                                          <a:rPr lang="en-US" sz="1400" i="0">
                                            <a:solidFill>
                                              <a:srgbClr val="373A36"/>
                                            </a:solidFill>
                                            <a:latin typeface="Cambria Math" panose="02040503050406030204" pitchFamily="18" charset="0"/>
                                          </a:rPr>
                                        </m:ctrlPr>
                                      </m:fPr>
                                      <m:num>
                                        <m:r>
                                          <m:rPr>
                                            <m:sty m:val="p"/>
                                          </m:rPr>
                                          <a:rPr lang="en-US" sz="1400" i="0">
                                            <a:solidFill>
                                              <a:srgbClr val="373A36"/>
                                            </a:solidFill>
                                            <a:latin typeface="Cambria Math" panose="02040503050406030204" pitchFamily="18" charset="0"/>
                                          </a:rPr>
                                          <m:t>Δ</m:t>
                                        </m:r>
                                        <m:r>
                                          <a:rPr lang="en-US" sz="1400" i="0">
                                            <a:solidFill>
                                              <a:srgbClr val="373A36"/>
                                            </a:solidFill>
                                            <a:latin typeface="Cambria Math" panose="02040503050406030204" pitchFamily="18" charset="0"/>
                                          </a:rPr>
                                          <m:t>+</m:t>
                                        </m:r>
                                        <m:rad>
                                          <m:radPr>
                                            <m:degHide m:val="on"/>
                                            <m:ctrlPr>
                                              <a:rPr lang="en-US" sz="1400" i="1">
                                                <a:solidFill>
                                                  <a:srgbClr val="373A36"/>
                                                </a:solidFill>
                                                <a:latin typeface="Cambria Math" panose="02040503050406030204" pitchFamily="18" charset="0"/>
                                              </a:rPr>
                                            </m:ctrlPr>
                                          </m:radPr>
                                          <m:deg/>
                                          <m:e>
                                            <m:r>
                                              <m:rPr>
                                                <m:sty m:val="p"/>
                                              </m:rPr>
                                              <a:rPr lang="en-US" sz="1400" i="0">
                                                <a:solidFill>
                                                  <a:srgbClr val="373A36"/>
                                                </a:solidFill>
                                                <a:latin typeface="Cambria Math" panose="02040503050406030204" pitchFamily="18" charset="0"/>
                                              </a:rPr>
                                              <m:t>Δ</m:t>
                                            </m:r>
                                            <m:d>
                                              <m:dPr>
                                                <m:ctrlPr>
                                                  <a:rPr lang="en-US" sz="1400" i="0">
                                                    <a:solidFill>
                                                      <a:srgbClr val="373A36"/>
                                                    </a:solidFill>
                                                    <a:latin typeface="Cambria Math" panose="02040503050406030204" pitchFamily="18" charset="0"/>
                                                  </a:rPr>
                                                </m:ctrlPr>
                                              </m:dPr>
                                              <m:e>
                                                <m:r>
                                                  <m:rPr>
                                                    <m:sty m:val="p"/>
                                                  </m:rPr>
                                                  <a:rPr lang="en-US" sz="1400" i="0">
                                                    <a:solidFill>
                                                      <a:srgbClr val="373A36"/>
                                                    </a:solidFill>
                                                    <a:latin typeface="Cambria Math" panose="02040503050406030204" pitchFamily="18" charset="0"/>
                                                  </a:rPr>
                                                  <m:t>Δ</m:t>
                                                </m:r>
                                                <m:r>
                                                  <a:rPr lang="en-US" sz="1400" i="0">
                                                    <a:solidFill>
                                                      <a:srgbClr val="373A36"/>
                                                    </a:solidFill>
                                                    <a:latin typeface="Cambria Math" panose="02040503050406030204" pitchFamily="18" charset="0"/>
                                                  </a:rPr>
                                                  <m:t>+4</m:t>
                                                </m:r>
                                              </m:e>
                                            </m:d>
                                          </m:e>
                                        </m:rad>
                                      </m:num>
                                      <m:den>
                                        <m:r>
                                          <a:rPr lang="en-US" sz="1400" b="0" i="1" smtClean="0">
                                            <a:solidFill>
                                              <a:srgbClr val="373A36"/>
                                            </a:solidFill>
                                            <a:latin typeface="Cambria Math" panose="02040503050406030204" pitchFamily="18" charset="0"/>
                                          </a:rPr>
                                          <m:t>2</m:t>
                                        </m:r>
                                      </m:den>
                                    </m:f>
                                  </m:e>
                                </m:mr>
                                <m:mr>
                                  <m:e/>
                                </m:mr>
                              </m:m>
                            </m:e>
                          </m:d>
                        </m:e>
                        <m:sup>
                          <m:f>
                            <m:fPr>
                              <m:type m:val="skw"/>
                              <m:ctrlPr>
                                <a:rPr lang="en-US" sz="1400" i="0">
                                  <a:solidFill>
                                    <a:srgbClr val="373A36"/>
                                  </a:solidFill>
                                  <a:latin typeface="Cambria Math" panose="02040503050406030204" pitchFamily="18" charset="0"/>
                                </a:rPr>
                              </m:ctrlPr>
                            </m:fPr>
                            <m:num>
                              <m:r>
                                <a:rPr lang="en-US" sz="1400" i="0">
                                  <a:solidFill>
                                    <a:srgbClr val="373A36"/>
                                  </a:solidFill>
                                  <a:latin typeface="Cambria Math" panose="02040503050406030204" pitchFamily="18" charset="0"/>
                                </a:rPr>
                                <m:t>1</m:t>
                              </m:r>
                            </m:num>
                            <m:den>
                              <m:r>
                                <a:rPr lang="en-US" sz="1400" i="0">
                                  <a:solidFill>
                                    <a:srgbClr val="373A36"/>
                                  </a:solidFill>
                                  <a:latin typeface="Cambria Math" panose="02040503050406030204" pitchFamily="18" charset="0"/>
                                </a:rPr>
                                <m:t>2</m:t>
                              </m:r>
                            </m:den>
                          </m:f>
                        </m:sup>
                      </m:sSup>
                      <m:r>
                        <a:rPr lang="en-US" sz="1400" i="0">
                          <a:solidFill>
                            <a:srgbClr val="373A36"/>
                          </a:solidFill>
                          <a:latin typeface="Cambria Math" panose="02040503050406030204" pitchFamily="18" charset="0"/>
                        </a:rPr>
                        <m:t>−1</m:t>
                      </m:r>
                    </m:oMath>
                  </m:oMathPara>
                </a14:m>
                <a:endParaRPr lang="en-US" sz="1400" dirty="0">
                  <a:solidFill>
                    <a:srgbClr val="373A36"/>
                  </a:solidFill>
                </a:endParaRPr>
              </a:p>
            </p:txBody>
          </p:sp>
        </mc:Choice>
        <mc:Fallback xmlns="">
          <p:sp>
            <p:nvSpPr>
              <p:cNvPr id="10" name="TextBox 9">
                <a:extLst>
                  <a:ext uri="{FF2B5EF4-FFF2-40B4-BE49-F238E27FC236}">
                    <a16:creationId xmlns:a16="http://schemas.microsoft.com/office/drawing/2014/main" id="{40643301-5084-5269-E3F5-B95487627DBC}"/>
                  </a:ext>
                </a:extLst>
              </p:cNvPr>
              <p:cNvSpPr txBox="1">
                <a:spLocks noRot="1" noChangeAspect="1" noMove="1" noResize="1" noEditPoints="1" noAdjustHandles="1" noChangeArrowheads="1" noChangeShapeType="1" noTextEdit="1"/>
              </p:cNvSpPr>
              <p:nvPr/>
            </p:nvSpPr>
            <p:spPr>
              <a:xfrm>
                <a:off x="6909671" y="3730315"/>
                <a:ext cx="3280963" cy="64248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2F29514-AEF6-5B7D-69E7-EB9C51460AC4}"/>
                  </a:ext>
                </a:extLst>
              </p:cNvPr>
              <p:cNvSpPr txBox="1"/>
              <p:nvPr/>
            </p:nvSpPr>
            <p:spPr>
              <a:xfrm>
                <a:off x="7749623" y="4460301"/>
                <a:ext cx="1476365" cy="215444"/>
              </a:xfrm>
              <a:prstGeom prst="rect">
                <a:avLst/>
              </a:prstGeom>
              <a:noFill/>
            </p:spPr>
            <p:txBody>
              <a:bodyPr wrap="none" lIns="0" tIns="0" rIns="0" bIns="0" rtlCol="0">
                <a:spAutoFit/>
              </a:bodyPr>
              <a:lstStyle/>
              <a:p>
                <a:pPr/>
                <a14:m>
                  <m:oMathPara xmlns:m="http://schemas.openxmlformats.org/officeDocument/2006/math">
                    <m:oMath>
                      <m:r>
                        <m:rPr>
                          <m:sty m:val="p"/>
                        </m:rPr>
                        <a:rPr lang="en-US" sz="1400" smtClean="0">
                          <a:solidFill>
                            <a:srgbClr val="373A36"/>
                          </a:solidFill>
                          <a:latin typeface="Cambria Math" panose="02040503050406030204" pitchFamily="18" charset="0"/>
                        </a:rPr>
                        <m:t>Δ</m:t>
                      </m:r>
                      <m:r>
                        <a:rPr lang="en-US" sz="1400" i="0">
                          <a:solidFill>
                            <a:srgbClr val="373A36"/>
                          </a:solidFill>
                          <a:latin typeface="Cambria Math" panose="02040503050406030204" pitchFamily="18" charset="0"/>
                        </a:rPr>
                        <m:t>=</m:t>
                      </m:r>
                      <m:sSup>
                        <m:sSupPr>
                          <m:ctrlPr>
                            <a:rPr lang="en-US" sz="1400" i="1">
                              <a:solidFill>
                                <a:srgbClr val="373A36"/>
                              </a:solidFill>
                              <a:latin typeface="Cambria Math" panose="02040503050406030204" pitchFamily="18" charset="0"/>
                            </a:rPr>
                          </m:ctrlPr>
                        </m:sSupPr>
                        <m:e>
                          <m:d>
                            <m:dPr>
                              <m:ctrlPr>
                                <a:rPr lang="en-US" sz="1400" i="0">
                                  <a:solidFill>
                                    <a:srgbClr val="373A36"/>
                                  </a:solidFill>
                                  <a:latin typeface="Cambria Math" panose="02040503050406030204" pitchFamily="18" charset="0"/>
                                </a:rPr>
                              </m:ctrlPr>
                            </m:dPr>
                            <m:e>
                              <m:r>
                                <m:rPr>
                                  <m:sty m:val="p"/>
                                </m:rPr>
                                <a:rPr lang="en-US" sz="1400" i="0">
                                  <a:solidFill>
                                    <a:srgbClr val="373A36"/>
                                  </a:solidFill>
                                  <a:latin typeface="Cambria Math" panose="02040503050406030204" pitchFamily="18" charset="0"/>
                                </a:rPr>
                                <m:t>Δ</m:t>
                              </m:r>
                              <m:r>
                                <a:rPr lang="en-US" sz="1400" i="1">
                                  <a:solidFill>
                                    <a:srgbClr val="373A36"/>
                                  </a:solidFill>
                                  <a:latin typeface="Cambria Math" panose="02040503050406030204" pitchFamily="18" charset="0"/>
                                </a:rPr>
                                <m:t>𝛼</m:t>
                              </m:r>
                            </m:e>
                          </m:d>
                        </m:e>
                        <m:sup>
                          <m:r>
                            <a:rPr lang="en-US" sz="1400" i="0">
                              <a:solidFill>
                                <a:srgbClr val="373A36"/>
                              </a:solidFill>
                              <a:latin typeface="Cambria Math" panose="02040503050406030204" pitchFamily="18" charset="0"/>
                            </a:rPr>
                            <m:t>2</m:t>
                          </m:r>
                        </m:sup>
                      </m:sSup>
                      <m:r>
                        <a:rPr lang="en-US" sz="1400" i="0">
                          <a:solidFill>
                            <a:srgbClr val="373A36"/>
                          </a:solidFill>
                          <a:latin typeface="Cambria Math" panose="02040503050406030204" pitchFamily="18" charset="0"/>
                        </a:rPr>
                        <m:t>−</m:t>
                      </m:r>
                      <m:r>
                        <m:rPr>
                          <m:sty m:val="p"/>
                        </m:rPr>
                        <a:rPr lang="en-US" sz="1400" i="0">
                          <a:solidFill>
                            <a:srgbClr val="373A36"/>
                          </a:solidFill>
                          <a:latin typeface="Cambria Math" panose="02040503050406030204" pitchFamily="18" charset="0"/>
                        </a:rPr>
                        <m:t>Δ</m:t>
                      </m:r>
                      <m:r>
                        <a:rPr lang="en-US" sz="1400" i="1">
                          <a:solidFill>
                            <a:srgbClr val="373A36"/>
                          </a:solidFill>
                          <a:latin typeface="Cambria Math" panose="02040503050406030204" pitchFamily="18" charset="0"/>
                        </a:rPr>
                        <m:t>𝛽</m:t>
                      </m:r>
                      <m:r>
                        <m:rPr>
                          <m:sty m:val="p"/>
                        </m:rPr>
                        <a:rPr lang="en-US" sz="1400" i="0">
                          <a:solidFill>
                            <a:srgbClr val="373A36"/>
                          </a:solidFill>
                          <a:latin typeface="Cambria Math" panose="02040503050406030204" pitchFamily="18" charset="0"/>
                        </a:rPr>
                        <m:t>Δ</m:t>
                      </m:r>
                      <m:r>
                        <a:rPr lang="en-US" sz="1400" i="1">
                          <a:solidFill>
                            <a:srgbClr val="373A36"/>
                          </a:solidFill>
                          <a:latin typeface="Cambria Math" panose="02040503050406030204" pitchFamily="18" charset="0"/>
                        </a:rPr>
                        <m:t>𝛾</m:t>
                      </m:r>
                    </m:oMath>
                  </m:oMathPara>
                </a14:m>
                <a:endParaRPr lang="en-US" sz="1400" dirty="0">
                  <a:solidFill>
                    <a:srgbClr val="373A36"/>
                  </a:solidFill>
                </a:endParaRPr>
              </a:p>
            </p:txBody>
          </p:sp>
        </mc:Choice>
        <mc:Fallback xmlns="">
          <p:sp>
            <p:nvSpPr>
              <p:cNvPr id="12" name="TextBox 11">
                <a:extLst>
                  <a:ext uri="{FF2B5EF4-FFF2-40B4-BE49-F238E27FC236}">
                    <a16:creationId xmlns:a16="http://schemas.microsoft.com/office/drawing/2014/main" id="{F2F29514-AEF6-5B7D-69E7-EB9C51460AC4}"/>
                  </a:ext>
                </a:extLst>
              </p:cNvPr>
              <p:cNvSpPr txBox="1">
                <a:spLocks noRot="1" noChangeAspect="1" noMove="1" noResize="1" noEditPoints="1" noAdjustHandles="1" noChangeArrowheads="1" noChangeShapeType="1" noTextEdit="1"/>
              </p:cNvSpPr>
              <p:nvPr/>
            </p:nvSpPr>
            <p:spPr>
              <a:xfrm>
                <a:off x="7749623" y="4460301"/>
                <a:ext cx="1476365" cy="215444"/>
              </a:xfrm>
              <a:prstGeom prst="rect">
                <a:avLst/>
              </a:prstGeom>
              <a:blipFill>
                <a:blip r:embed="rId4"/>
                <a:stretch>
                  <a:fillRect l="-2066" t="-2857" r="-1653" b="-3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265A610-6264-894E-EEA4-5C6D58356E17}"/>
                  </a:ext>
                </a:extLst>
              </p:cNvPr>
              <p:cNvSpPr txBox="1"/>
              <p:nvPr/>
            </p:nvSpPr>
            <p:spPr>
              <a:xfrm>
                <a:off x="7098899" y="4763247"/>
                <a:ext cx="2777812" cy="215444"/>
              </a:xfrm>
              <a:prstGeom prst="rect">
                <a:avLst/>
              </a:prstGeom>
              <a:noFill/>
            </p:spPr>
            <p:txBody>
              <a:bodyPr wrap="none" lIns="0" tIns="0" rIns="0" bIns="0" rtlCol="0">
                <a:spAutoFit/>
              </a:bodyPr>
              <a:lstStyle/>
              <a:p>
                <a:pPr/>
                <a14:m>
                  <m:oMathPara xmlns:m="http://schemas.openxmlformats.org/officeDocument/2006/math">
                    <m:oMath>
                      <m:r>
                        <m:rPr>
                          <m:sty m:val="p"/>
                        </m:rPr>
                        <a:rPr lang="en-US" sz="1400" smtClean="0">
                          <a:solidFill>
                            <a:srgbClr val="373A36"/>
                          </a:solidFill>
                          <a:latin typeface="Cambria Math" panose="02040503050406030204" pitchFamily="18" charset="0"/>
                        </a:rPr>
                        <m:t>Δ</m:t>
                      </m:r>
                      <m:d>
                        <m:dPr>
                          <m:ctrlPr>
                            <a:rPr lang="en-US" sz="1400" i="1">
                              <a:solidFill>
                                <a:srgbClr val="373A36"/>
                              </a:solidFill>
                              <a:latin typeface="Cambria Math" panose="02040503050406030204" pitchFamily="18" charset="0"/>
                            </a:rPr>
                          </m:ctrlPr>
                        </m:dPr>
                        <m:e>
                          <m:r>
                            <a:rPr lang="en-US" sz="1400" i="1">
                              <a:solidFill>
                                <a:srgbClr val="373A36"/>
                              </a:solidFill>
                              <a:latin typeface="Cambria Math" panose="02040503050406030204" pitchFamily="18" charset="0"/>
                            </a:rPr>
                            <m:t>𝛼</m:t>
                          </m:r>
                          <m:r>
                            <a:rPr lang="en-US" sz="1400" b="0" i="1" smtClean="0">
                              <a:solidFill>
                                <a:srgbClr val="373A36"/>
                              </a:solidFill>
                              <a:latin typeface="Cambria Math" panose="02040503050406030204" pitchFamily="18" charset="0"/>
                            </a:rPr>
                            <m:t>,</m:t>
                          </m:r>
                          <m:r>
                            <a:rPr lang="en-US" sz="1400" i="1">
                              <a:solidFill>
                                <a:srgbClr val="373A36"/>
                              </a:solidFill>
                              <a:latin typeface="Cambria Math" panose="02040503050406030204" pitchFamily="18" charset="0"/>
                            </a:rPr>
                            <m:t>𝛽</m:t>
                          </m:r>
                          <m:r>
                            <a:rPr lang="en-US" sz="1400" b="0" i="1" smtClean="0">
                              <a:solidFill>
                                <a:srgbClr val="373A36"/>
                              </a:solidFill>
                              <a:latin typeface="Cambria Math" panose="02040503050406030204" pitchFamily="18" charset="0"/>
                            </a:rPr>
                            <m:t>,</m:t>
                          </m:r>
                          <m:r>
                            <a:rPr lang="en-US" sz="1400" i="1">
                              <a:solidFill>
                                <a:srgbClr val="373A36"/>
                              </a:solidFill>
                              <a:latin typeface="Cambria Math" panose="02040503050406030204" pitchFamily="18" charset="0"/>
                            </a:rPr>
                            <m:t>𝛾</m:t>
                          </m:r>
                        </m:e>
                      </m:d>
                      <m:r>
                        <a:rPr lang="en-US" sz="1400" i="0">
                          <a:solidFill>
                            <a:srgbClr val="373A36"/>
                          </a:solidFill>
                          <a:latin typeface="Cambria Math" panose="02040503050406030204" pitchFamily="18" charset="0"/>
                        </a:rPr>
                        <m:t>=</m:t>
                      </m:r>
                      <m:d>
                        <m:dPr>
                          <m:ctrlPr>
                            <a:rPr lang="en-US" sz="1400" i="1">
                              <a:solidFill>
                                <a:srgbClr val="373A36"/>
                              </a:solidFill>
                              <a:latin typeface="Cambria Math" panose="02040503050406030204" pitchFamily="18" charset="0"/>
                            </a:rPr>
                          </m:ctrlPr>
                        </m:dPr>
                        <m:e>
                          <m:r>
                            <a:rPr lang="en-US" sz="1400" i="1">
                              <a:solidFill>
                                <a:srgbClr val="373A36"/>
                              </a:solidFill>
                              <a:latin typeface="Cambria Math" panose="02040503050406030204" pitchFamily="18" charset="0"/>
                            </a:rPr>
                            <m:t>𝛼</m:t>
                          </m:r>
                          <m:r>
                            <a:rPr lang="en-US" sz="1400" b="0" i="1" smtClean="0">
                              <a:solidFill>
                                <a:srgbClr val="373A36"/>
                              </a:solidFill>
                              <a:latin typeface="Cambria Math" panose="02040503050406030204" pitchFamily="18" charset="0"/>
                            </a:rPr>
                            <m:t>,</m:t>
                          </m:r>
                          <m:r>
                            <a:rPr lang="en-US" sz="1400" i="1">
                              <a:solidFill>
                                <a:srgbClr val="373A36"/>
                              </a:solidFill>
                              <a:latin typeface="Cambria Math" panose="02040503050406030204" pitchFamily="18" charset="0"/>
                            </a:rPr>
                            <m:t>𝛽</m:t>
                          </m:r>
                          <m:r>
                            <a:rPr lang="en-US" sz="1400" b="0" i="1" smtClean="0">
                              <a:solidFill>
                                <a:srgbClr val="373A36"/>
                              </a:solidFill>
                              <a:latin typeface="Cambria Math" panose="02040503050406030204" pitchFamily="18" charset="0"/>
                            </a:rPr>
                            <m:t>,</m:t>
                          </m:r>
                          <m:r>
                            <a:rPr lang="en-US" sz="1400" i="1">
                              <a:solidFill>
                                <a:srgbClr val="373A36"/>
                              </a:solidFill>
                              <a:latin typeface="Cambria Math" panose="02040503050406030204" pitchFamily="18" charset="0"/>
                            </a:rPr>
                            <m:t>𝛾</m:t>
                          </m:r>
                        </m:e>
                      </m:d>
                      <m:r>
                        <a:rPr lang="en-US" sz="1400" b="0" i="1" smtClean="0">
                          <a:solidFill>
                            <a:srgbClr val="373A36"/>
                          </a:solidFill>
                          <a:latin typeface="Cambria Math" panose="02040503050406030204" pitchFamily="18" charset="0"/>
                        </a:rPr>
                        <m:t>−(</m:t>
                      </m:r>
                      <m:sSub>
                        <m:sSubPr>
                          <m:ctrlPr>
                            <a:rPr lang="en-US" sz="1400" b="0" i="1" smtClean="0">
                              <a:solidFill>
                                <a:srgbClr val="373A36"/>
                              </a:solidFill>
                              <a:latin typeface="Cambria Math" panose="02040503050406030204" pitchFamily="18" charset="0"/>
                              <a:ea typeface="Cambria Math" panose="02040503050406030204" pitchFamily="18" charset="0"/>
                            </a:rPr>
                          </m:ctrlPr>
                        </m:sSubPr>
                        <m:e>
                          <m:r>
                            <a:rPr lang="en-US" sz="1400" b="0" i="1" smtClean="0">
                              <a:solidFill>
                                <a:srgbClr val="373A36"/>
                              </a:solidFill>
                              <a:latin typeface="Cambria Math" panose="02040503050406030204" pitchFamily="18" charset="0"/>
                              <a:ea typeface="Cambria Math" panose="02040503050406030204" pitchFamily="18" charset="0"/>
                            </a:rPr>
                            <m:t>𝛼</m:t>
                          </m:r>
                        </m:e>
                        <m:sub>
                          <m:r>
                            <a:rPr lang="en-US" sz="1400" b="0" i="1" smtClean="0">
                              <a:solidFill>
                                <a:srgbClr val="373A36"/>
                              </a:solidFill>
                              <a:latin typeface="Cambria Math" panose="02040503050406030204" pitchFamily="18" charset="0"/>
                            </a:rPr>
                            <m:t>𝑚</m:t>
                          </m:r>
                        </m:sub>
                      </m:sSub>
                      <m:r>
                        <a:rPr lang="en-US" sz="1400" b="0" i="1" smtClean="0">
                          <a:solidFill>
                            <a:srgbClr val="373A36"/>
                          </a:solidFill>
                          <a:latin typeface="Cambria Math" panose="02040503050406030204" pitchFamily="18" charset="0"/>
                        </a:rPr>
                        <m:t>,</m:t>
                      </m:r>
                      <m:sSub>
                        <m:sSubPr>
                          <m:ctrlPr>
                            <a:rPr lang="en-US" sz="1400" b="0" i="1" smtClean="0">
                              <a:solidFill>
                                <a:srgbClr val="373A36"/>
                              </a:solidFill>
                              <a:latin typeface="Cambria Math" panose="02040503050406030204" pitchFamily="18" charset="0"/>
                              <a:ea typeface="Cambria Math" panose="02040503050406030204" pitchFamily="18" charset="0"/>
                            </a:rPr>
                          </m:ctrlPr>
                        </m:sSubPr>
                        <m:e>
                          <m:r>
                            <a:rPr lang="en-US" sz="1400" b="0" i="1" smtClean="0">
                              <a:solidFill>
                                <a:srgbClr val="373A36"/>
                              </a:solidFill>
                              <a:latin typeface="Cambria Math" panose="02040503050406030204" pitchFamily="18" charset="0"/>
                              <a:ea typeface="Cambria Math" panose="02040503050406030204" pitchFamily="18" charset="0"/>
                            </a:rPr>
                            <m:t>𝛽</m:t>
                          </m:r>
                        </m:e>
                        <m:sub>
                          <m:r>
                            <a:rPr lang="en-US" sz="1400" b="0" i="1" smtClean="0">
                              <a:solidFill>
                                <a:srgbClr val="373A36"/>
                              </a:solidFill>
                              <a:latin typeface="Cambria Math" panose="02040503050406030204" pitchFamily="18" charset="0"/>
                            </a:rPr>
                            <m:t>𝑚</m:t>
                          </m:r>
                        </m:sub>
                      </m:sSub>
                      <m:r>
                        <a:rPr lang="en-US" sz="1400" b="0" i="1" smtClean="0">
                          <a:solidFill>
                            <a:srgbClr val="373A36"/>
                          </a:solidFill>
                          <a:latin typeface="Cambria Math" panose="02040503050406030204" pitchFamily="18" charset="0"/>
                        </a:rPr>
                        <m:t>,</m:t>
                      </m:r>
                      <m:sSub>
                        <m:sSubPr>
                          <m:ctrlPr>
                            <a:rPr lang="en-US" sz="1400" b="0" i="1" smtClean="0">
                              <a:solidFill>
                                <a:srgbClr val="373A36"/>
                              </a:solidFill>
                              <a:latin typeface="Cambria Math" panose="02040503050406030204" pitchFamily="18" charset="0"/>
                              <a:ea typeface="Cambria Math" panose="02040503050406030204" pitchFamily="18" charset="0"/>
                            </a:rPr>
                          </m:ctrlPr>
                        </m:sSubPr>
                        <m:e>
                          <m:r>
                            <a:rPr lang="en-US" sz="1400" b="0" i="1" smtClean="0">
                              <a:solidFill>
                                <a:srgbClr val="373A36"/>
                              </a:solidFill>
                              <a:latin typeface="Cambria Math" panose="02040503050406030204" pitchFamily="18" charset="0"/>
                              <a:ea typeface="Cambria Math" panose="02040503050406030204" pitchFamily="18" charset="0"/>
                            </a:rPr>
                            <m:t>𝛾</m:t>
                          </m:r>
                        </m:e>
                        <m:sub>
                          <m:r>
                            <a:rPr lang="en-US" sz="1400" b="0" i="1" smtClean="0">
                              <a:solidFill>
                                <a:srgbClr val="373A36"/>
                              </a:solidFill>
                              <a:latin typeface="Cambria Math" panose="02040503050406030204" pitchFamily="18" charset="0"/>
                            </a:rPr>
                            <m:t>𝑚</m:t>
                          </m:r>
                        </m:sub>
                      </m:sSub>
                      <m:r>
                        <a:rPr lang="en-US" sz="1400" b="0" i="1" smtClean="0">
                          <a:solidFill>
                            <a:srgbClr val="373A36"/>
                          </a:solidFill>
                          <a:latin typeface="Cambria Math" panose="02040503050406030204" pitchFamily="18" charset="0"/>
                        </a:rPr>
                        <m:t>)</m:t>
                      </m:r>
                    </m:oMath>
                  </m:oMathPara>
                </a14:m>
                <a:endParaRPr lang="en-US" sz="1400" dirty="0">
                  <a:solidFill>
                    <a:srgbClr val="373A36"/>
                  </a:solidFill>
                </a:endParaRPr>
              </a:p>
            </p:txBody>
          </p:sp>
        </mc:Choice>
        <mc:Fallback xmlns="">
          <p:sp>
            <p:nvSpPr>
              <p:cNvPr id="14" name="TextBox 13">
                <a:extLst>
                  <a:ext uri="{FF2B5EF4-FFF2-40B4-BE49-F238E27FC236}">
                    <a16:creationId xmlns:a16="http://schemas.microsoft.com/office/drawing/2014/main" id="{C265A610-6264-894E-EEA4-5C6D58356E17}"/>
                  </a:ext>
                </a:extLst>
              </p:cNvPr>
              <p:cNvSpPr txBox="1">
                <a:spLocks noRot="1" noChangeAspect="1" noMove="1" noResize="1" noEditPoints="1" noAdjustHandles="1" noChangeArrowheads="1" noChangeShapeType="1" noTextEdit="1"/>
              </p:cNvSpPr>
              <p:nvPr/>
            </p:nvSpPr>
            <p:spPr>
              <a:xfrm>
                <a:off x="7098899" y="4763247"/>
                <a:ext cx="2777812" cy="215444"/>
              </a:xfrm>
              <a:prstGeom prst="rect">
                <a:avLst/>
              </a:prstGeom>
              <a:blipFill>
                <a:blip r:embed="rId5"/>
                <a:stretch>
                  <a:fillRect l="-879" r="-1758" b="-30556"/>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BC88975C-F982-4917-8A28-B91AFAEA19BF}"/>
              </a:ext>
            </a:extLst>
          </p:cNvPr>
          <p:cNvPicPr>
            <a:picLocks noChangeAspect="1"/>
          </p:cNvPicPr>
          <p:nvPr/>
        </p:nvPicPr>
        <p:blipFill>
          <a:blip r:embed="rId6"/>
          <a:stretch>
            <a:fillRect/>
          </a:stretch>
        </p:blipFill>
        <p:spPr>
          <a:xfrm>
            <a:off x="6017888" y="5127352"/>
            <a:ext cx="5704628" cy="1363300"/>
          </a:xfrm>
          <a:prstGeom prst="rect">
            <a:avLst/>
          </a:prstGeom>
        </p:spPr>
      </p:pic>
      <p:pic>
        <p:nvPicPr>
          <p:cNvPr id="18" name="Picture 17">
            <a:extLst>
              <a:ext uri="{FF2B5EF4-FFF2-40B4-BE49-F238E27FC236}">
                <a16:creationId xmlns:a16="http://schemas.microsoft.com/office/drawing/2014/main" id="{13E0ABAD-F8BF-4F72-F7F1-D2EBD86D473E}"/>
              </a:ext>
            </a:extLst>
          </p:cNvPr>
          <p:cNvPicPr>
            <a:picLocks noChangeAspect="1"/>
          </p:cNvPicPr>
          <p:nvPr/>
        </p:nvPicPr>
        <p:blipFill>
          <a:blip r:embed="rId7"/>
          <a:stretch>
            <a:fillRect/>
          </a:stretch>
        </p:blipFill>
        <p:spPr>
          <a:xfrm>
            <a:off x="6543144" y="1350951"/>
            <a:ext cx="4014015" cy="2002088"/>
          </a:xfrm>
          <a:prstGeom prst="rect">
            <a:avLst/>
          </a:prstGeom>
        </p:spPr>
      </p:pic>
      <p:sp>
        <p:nvSpPr>
          <p:cNvPr id="20" name="TextBox 19">
            <a:extLst>
              <a:ext uri="{FF2B5EF4-FFF2-40B4-BE49-F238E27FC236}">
                <a16:creationId xmlns:a16="http://schemas.microsoft.com/office/drawing/2014/main" id="{59A8E9DA-6510-D547-2DF9-BA4EF80A07B6}"/>
              </a:ext>
            </a:extLst>
          </p:cNvPr>
          <p:cNvSpPr txBox="1"/>
          <p:nvPr/>
        </p:nvSpPr>
        <p:spPr>
          <a:xfrm>
            <a:off x="5942172" y="6574825"/>
            <a:ext cx="6094268" cy="230832"/>
          </a:xfrm>
          <a:prstGeom prst="rect">
            <a:avLst/>
          </a:prstGeom>
          <a:noFill/>
        </p:spPr>
        <p:txBody>
          <a:bodyPr wrap="square" rtlCol="0">
            <a:spAutoFit/>
          </a:bodyPr>
          <a:lstStyle>
            <a:defPPr>
              <a:defRPr lang="en-US"/>
            </a:defPPr>
            <a:lvl1pPr>
              <a:lnSpc>
                <a:spcPct val="90000"/>
              </a:lnSpc>
              <a:defRPr sz="1000">
                <a:latin typeface="+mj-lt"/>
              </a:defRPr>
            </a:lvl1pPr>
          </a:lstStyle>
          <a:p>
            <a:r>
              <a:rPr lang="en-US" dirty="0"/>
              <a:t>T. P. </a:t>
            </a:r>
            <a:r>
              <a:rPr lang="en-US" dirty="0" err="1"/>
              <a:t>Wangler</a:t>
            </a:r>
            <a:r>
              <a:rPr lang="en-US" dirty="0"/>
              <a:t>, RF Linear Accelerators, Wiley-VCH Verlag GmbH &amp; Co. </a:t>
            </a:r>
            <a:r>
              <a:rPr lang="en-US" dirty="0" err="1"/>
              <a:t>KGaA,Weinheim</a:t>
            </a:r>
            <a:r>
              <a:rPr lang="en-US" dirty="0"/>
              <a:t> (2008)</a:t>
            </a:r>
          </a:p>
        </p:txBody>
      </p:sp>
    </p:spTree>
    <p:extLst>
      <p:ext uri="{BB962C8B-B14F-4D97-AF65-F5344CB8AC3E}">
        <p14:creationId xmlns:p14="http://schemas.microsoft.com/office/powerpoint/2010/main" val="2909887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C43B0-0741-C119-14B3-FBE22DBA9340}"/>
              </a:ext>
            </a:extLst>
          </p:cNvPr>
          <p:cNvSpPr>
            <a:spLocks noGrp="1"/>
          </p:cNvSpPr>
          <p:nvPr>
            <p:ph type="title"/>
          </p:nvPr>
        </p:nvSpPr>
        <p:spPr/>
        <p:txBody>
          <a:bodyPr/>
          <a:lstStyle/>
          <a:p>
            <a:r>
              <a:rPr lang="en-US" dirty="0"/>
              <a:t>The Beam Test Facility (BTF) is a front-end replica of the SNS with a diagnostic heavy beam line</a:t>
            </a:r>
          </a:p>
        </p:txBody>
      </p:sp>
      <p:graphicFrame>
        <p:nvGraphicFramePr>
          <p:cNvPr id="4" name="Table 3">
            <a:extLst>
              <a:ext uri="{FF2B5EF4-FFF2-40B4-BE49-F238E27FC236}">
                <a16:creationId xmlns:a16="http://schemas.microsoft.com/office/drawing/2014/main" id="{1152C76A-152E-3C12-DA28-76C4138E8905}"/>
              </a:ext>
            </a:extLst>
          </p:cNvPr>
          <p:cNvGraphicFramePr>
            <a:graphicFrameLocks noGrp="1"/>
          </p:cNvGraphicFramePr>
          <p:nvPr>
            <p:extLst>
              <p:ext uri="{D42A27DB-BD31-4B8C-83A1-F6EECF244321}">
                <p14:modId xmlns:p14="http://schemas.microsoft.com/office/powerpoint/2010/main" val="2245883957"/>
              </p:ext>
            </p:extLst>
          </p:nvPr>
        </p:nvGraphicFramePr>
        <p:xfrm>
          <a:off x="445616" y="4301383"/>
          <a:ext cx="2324600" cy="1569720"/>
        </p:xfrm>
        <a:graphic>
          <a:graphicData uri="http://schemas.openxmlformats.org/drawingml/2006/table">
            <a:tbl>
              <a:tblPr>
                <a:tableStyleId>{5C22544A-7EE6-4342-B048-85BDC9FD1C3A}</a:tableStyleId>
              </a:tblPr>
              <a:tblGrid>
                <a:gridCol w="1162300">
                  <a:extLst>
                    <a:ext uri="{9D8B030D-6E8A-4147-A177-3AD203B41FA5}">
                      <a16:colId xmlns:a16="http://schemas.microsoft.com/office/drawing/2014/main" val="1905211261"/>
                    </a:ext>
                  </a:extLst>
                </a:gridCol>
                <a:gridCol w="1162300">
                  <a:extLst>
                    <a:ext uri="{9D8B030D-6E8A-4147-A177-3AD203B41FA5}">
                      <a16:colId xmlns:a16="http://schemas.microsoft.com/office/drawing/2014/main" val="1432537507"/>
                    </a:ext>
                  </a:extLst>
                </a:gridCol>
              </a:tblGrid>
              <a:tr h="182880">
                <a:tc gridSpan="2">
                  <a:txBody>
                    <a:bodyPr/>
                    <a:lstStyle/>
                    <a:p>
                      <a:pPr algn="ctr" fontAlgn="b"/>
                      <a:r>
                        <a:rPr lang="en-US" sz="2000" b="1" u="none" strike="noStrike" dirty="0">
                          <a:effectLst/>
                        </a:rPr>
                        <a:t>BTF Parameters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dirty="0"/>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8361782"/>
                  </a:ext>
                </a:extLst>
              </a:tr>
              <a:tr h="182880">
                <a:tc>
                  <a:txBody>
                    <a:bodyPr/>
                    <a:lstStyle/>
                    <a:p>
                      <a:pPr algn="ctr" fontAlgn="b"/>
                      <a:r>
                        <a:rPr lang="en-US" sz="1600" u="none" strike="noStrike" dirty="0">
                          <a:effectLst/>
                        </a:rPr>
                        <a:t>Energy</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rPr>
                        <a:t>2.5 MeV</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7720120"/>
                  </a:ext>
                </a:extLst>
              </a:tr>
              <a:tr h="182880">
                <a:tc>
                  <a:txBody>
                    <a:bodyPr/>
                    <a:lstStyle/>
                    <a:p>
                      <a:pPr marL="0" algn="ctr" defTabSz="914400" rtl="0" eaLnBrk="1" fontAlgn="b" latinLnBrk="0" hangingPunct="1"/>
                      <a:r>
                        <a:rPr lang="en-US" sz="1600" u="none" strike="noStrike" kern="1200" dirty="0">
                          <a:solidFill>
                            <a:schemeClr val="dk1"/>
                          </a:solidFill>
                          <a:effectLst/>
                          <a:latin typeface="+mn-lt"/>
                          <a:ea typeface="+mn-ea"/>
                          <a:cs typeface="+mn-cs"/>
                        </a:rPr>
                        <a:t>Current</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dk1"/>
                          </a:solidFill>
                          <a:effectLst/>
                          <a:latin typeface="+mn-lt"/>
                          <a:ea typeface="+mn-ea"/>
                          <a:cs typeface="+mn-cs"/>
                        </a:rPr>
                        <a:t>50 mA</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0062331"/>
                  </a:ext>
                </a:extLst>
              </a:tr>
              <a:tr h="182880">
                <a:tc rowSpan="3">
                  <a:txBody>
                    <a:bodyPr/>
                    <a:lstStyle/>
                    <a:p>
                      <a:pPr algn="ctr" fontAlgn="b"/>
                      <a:r>
                        <a:rPr lang="en-US" sz="1600" u="none" strike="noStrike" dirty="0">
                          <a:effectLst/>
                        </a:rPr>
                        <a:t>Magnets</a:t>
                      </a:r>
                      <a:endParaRPr lang="en-US" sz="16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dk1"/>
                          </a:solidFill>
                          <a:effectLst/>
                          <a:latin typeface="+mn-lt"/>
                          <a:ea typeface="+mn-ea"/>
                          <a:cs typeface="+mn-cs"/>
                        </a:rPr>
                        <a:t>Quads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0029015"/>
                  </a:ext>
                </a:extLst>
              </a:tr>
              <a:tr h="182880">
                <a:tc vMerge="1">
                  <a:txBody>
                    <a:bodyPr/>
                    <a:lstStyle/>
                    <a:p>
                      <a:pPr algn="ctr" fontAlgn="b"/>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rPr>
                        <a:t>Dipoles</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1078425"/>
                  </a:ext>
                </a:extLst>
              </a:tr>
              <a:tr h="182880">
                <a:tc vMerge="1">
                  <a:txBody>
                    <a:bodyPr/>
                    <a:lstStyle/>
                    <a:p>
                      <a:pPr algn="ctr" fontAlgn="b"/>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effectLst/>
                        </a:rPr>
                        <a:t>Correctors</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4906229"/>
                  </a:ext>
                </a:extLst>
              </a:tr>
            </a:tbl>
          </a:graphicData>
        </a:graphic>
      </p:graphicFrame>
      <p:pic>
        <p:nvPicPr>
          <p:cNvPr id="62" name="Picture 61">
            <a:extLst>
              <a:ext uri="{FF2B5EF4-FFF2-40B4-BE49-F238E27FC236}">
                <a16:creationId xmlns:a16="http://schemas.microsoft.com/office/drawing/2014/main" id="{E7532E7B-57D2-85B4-21A4-7D0E15575E5A}"/>
              </a:ext>
            </a:extLst>
          </p:cNvPr>
          <p:cNvPicPr>
            <a:picLocks noChangeAspect="1"/>
          </p:cNvPicPr>
          <p:nvPr/>
        </p:nvPicPr>
        <p:blipFill>
          <a:blip r:embed="rId3"/>
          <a:stretch>
            <a:fillRect/>
          </a:stretch>
        </p:blipFill>
        <p:spPr>
          <a:xfrm>
            <a:off x="805440" y="2180091"/>
            <a:ext cx="10581119" cy="3337389"/>
          </a:xfrm>
          <a:prstGeom prst="rect">
            <a:avLst/>
          </a:prstGeom>
        </p:spPr>
      </p:pic>
    </p:spTree>
    <p:extLst>
      <p:ext uri="{BB962C8B-B14F-4D97-AF65-F5344CB8AC3E}">
        <p14:creationId xmlns:p14="http://schemas.microsoft.com/office/powerpoint/2010/main" val="234632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68C4-A4EA-6DD1-02A4-7BCF0F26D0B0}"/>
              </a:ext>
            </a:extLst>
          </p:cNvPr>
          <p:cNvSpPr>
            <a:spLocks noGrp="1"/>
          </p:cNvSpPr>
          <p:nvPr>
            <p:ph type="title"/>
          </p:nvPr>
        </p:nvSpPr>
        <p:spPr/>
        <p:txBody>
          <a:bodyPr/>
          <a:lstStyle/>
          <a:p>
            <a:r>
              <a:rPr lang="en-US" dirty="0"/>
              <a:t>Step 1: Determine potential region of transportable mismatched beams using gaussian simulations</a:t>
            </a:r>
          </a:p>
        </p:txBody>
      </p:sp>
      <p:sp>
        <p:nvSpPr>
          <p:cNvPr id="9" name="TextBox 8">
            <a:extLst>
              <a:ext uri="{FF2B5EF4-FFF2-40B4-BE49-F238E27FC236}">
                <a16:creationId xmlns:a16="http://schemas.microsoft.com/office/drawing/2014/main" id="{42652559-99B8-C97E-7AA6-46FE03DF7DE8}"/>
              </a:ext>
            </a:extLst>
          </p:cNvPr>
          <p:cNvSpPr txBox="1"/>
          <p:nvPr/>
        </p:nvSpPr>
        <p:spPr>
          <a:xfrm>
            <a:off x="314692" y="1718786"/>
            <a:ext cx="4132385" cy="3139321"/>
          </a:xfrm>
          <a:prstGeom prst="rect">
            <a:avLst/>
          </a:prstGeom>
          <a:noFill/>
        </p:spPr>
        <p:txBody>
          <a:bodyPr wrap="square" rtlCol="0">
            <a:spAutoFit/>
          </a:bodyPr>
          <a:lstStyle/>
          <a:p>
            <a:pPr marL="342900" indent="-342900">
              <a:buFont typeface="+mj-lt"/>
              <a:buAutoNum type="arabicParenR"/>
            </a:pPr>
            <a:r>
              <a:rPr lang="en-US" dirty="0"/>
              <a:t>Define gaussian bunches with Twiss Parameters</a:t>
            </a:r>
          </a:p>
          <a:p>
            <a:pPr marL="742950" lvl="1" indent="-285750">
              <a:buFont typeface="Arial" panose="020B0604020202020204" pitchFamily="34" charset="0"/>
              <a:buChar char="•"/>
            </a:pPr>
            <a:r>
              <a:rPr lang="en-US" dirty="0"/>
              <a:t>Alpha y = - Alpha x</a:t>
            </a:r>
          </a:p>
          <a:p>
            <a:pPr marL="742950" lvl="1" indent="-285750">
              <a:buFont typeface="Arial" panose="020B0604020202020204" pitchFamily="34" charset="0"/>
              <a:buChar char="•"/>
            </a:pPr>
            <a:r>
              <a:rPr lang="en-US" dirty="0"/>
              <a:t>Beta y = Beta x</a:t>
            </a:r>
          </a:p>
          <a:p>
            <a:pPr marL="342900" indent="-342900">
              <a:buFont typeface="+mj-lt"/>
              <a:buAutoNum type="arabicParenR" startAt="2"/>
            </a:pPr>
            <a:r>
              <a:rPr lang="en-US" dirty="0"/>
              <a:t>PyORBIT simulations of FODO line transport</a:t>
            </a:r>
          </a:p>
          <a:p>
            <a:pPr marL="342900" indent="-342900">
              <a:buFont typeface="+mj-lt"/>
              <a:buAutoNum type="arabicParenR" startAt="2"/>
            </a:pPr>
            <a:r>
              <a:rPr lang="en-US" dirty="0"/>
              <a:t>Record number of particles lost to determine aperture acceptance</a:t>
            </a:r>
          </a:p>
          <a:p>
            <a:pPr marL="342900" indent="-342900">
              <a:buFont typeface="+mj-lt"/>
              <a:buAutoNum type="arabicParenR" startAt="2"/>
            </a:pPr>
            <a:r>
              <a:rPr lang="en-US" dirty="0"/>
              <a:t>Select Twiss Parameters in acceptance region to create mismatched cases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38F40E0-EA8B-70A1-44D1-845169093B84}"/>
                  </a:ext>
                </a:extLst>
              </p:cNvPr>
              <p:cNvSpPr txBox="1"/>
              <p:nvPr/>
            </p:nvSpPr>
            <p:spPr>
              <a:xfrm>
                <a:off x="314692" y="5075880"/>
                <a:ext cx="3280963" cy="642484"/>
              </a:xfrm>
              <a:prstGeom prst="rect">
                <a:avLst/>
              </a:prstGeom>
              <a:noFill/>
            </p:spPr>
            <p:txBody>
              <a:bodyPr wrap="square" lIns="0" tIns="0" rIns="0" bIns="0" rtlCol="0">
                <a:spAutoFit/>
              </a:bodyPr>
              <a:lstStyle/>
              <a:p>
                <a:pPr/>
                <a14:m>
                  <m:oMathPara xmlns:m="http://schemas.openxmlformats.org/officeDocument/2006/math">
                    <m:oMath>
                      <m:r>
                        <a:rPr lang="en-US" sz="1400" i="1" smtClean="0">
                          <a:solidFill>
                            <a:srgbClr val="373A36"/>
                          </a:solidFill>
                          <a:latin typeface="Cambria Math" panose="02040503050406030204" pitchFamily="18" charset="0"/>
                        </a:rPr>
                        <m:t>𝑀</m:t>
                      </m:r>
                      <m:r>
                        <a:rPr lang="en-US" sz="1400" i="0">
                          <a:solidFill>
                            <a:srgbClr val="373A36"/>
                          </a:solidFill>
                          <a:latin typeface="Cambria Math" panose="02040503050406030204" pitchFamily="18" charset="0"/>
                        </a:rPr>
                        <m:t>=</m:t>
                      </m:r>
                      <m:sSup>
                        <m:sSupPr>
                          <m:ctrlPr>
                            <a:rPr lang="en-US" sz="1400" i="1">
                              <a:solidFill>
                                <a:srgbClr val="373A36"/>
                              </a:solidFill>
                              <a:latin typeface="Cambria Math" panose="02040503050406030204" pitchFamily="18" charset="0"/>
                            </a:rPr>
                          </m:ctrlPr>
                        </m:sSupPr>
                        <m:e>
                          <m:d>
                            <m:dPr>
                              <m:begChr m:val="["/>
                              <m:endChr m:val="]"/>
                              <m:ctrlPr>
                                <a:rPr lang="en-US" sz="1400" i="1">
                                  <a:solidFill>
                                    <a:srgbClr val="373A36"/>
                                  </a:solidFill>
                                  <a:latin typeface="Cambria Math" panose="02040503050406030204" pitchFamily="18" charset="0"/>
                                </a:rPr>
                              </m:ctrlPr>
                            </m:dPr>
                            <m:e>
                              <m:m>
                                <m:mPr>
                                  <m:plcHide m:val="on"/>
                                  <m:mcs>
                                    <m:mc>
                                      <m:mcPr>
                                        <m:count m:val="1"/>
                                        <m:mcJc m:val="center"/>
                                      </m:mcPr>
                                    </m:mc>
                                  </m:mcs>
                                  <m:ctrlPr>
                                    <a:rPr lang="en-US" sz="1400" i="1">
                                      <a:solidFill>
                                        <a:srgbClr val="373A36"/>
                                      </a:solidFill>
                                      <a:latin typeface="Cambria Math" panose="02040503050406030204" pitchFamily="18" charset="0"/>
                                    </a:rPr>
                                  </m:ctrlPr>
                                </m:mPr>
                                <m:mr>
                                  <m:e>
                                    <m:r>
                                      <a:rPr lang="en-US" sz="1400" i="0">
                                        <a:solidFill>
                                          <a:srgbClr val="373A36"/>
                                        </a:solidFill>
                                        <a:latin typeface="Cambria Math" panose="02040503050406030204" pitchFamily="18" charset="0"/>
                                      </a:rPr>
                                      <m:t>1+</m:t>
                                    </m:r>
                                    <m:f>
                                      <m:fPr>
                                        <m:ctrlPr>
                                          <a:rPr lang="en-US" sz="1400" i="0">
                                            <a:solidFill>
                                              <a:srgbClr val="373A36"/>
                                            </a:solidFill>
                                            <a:latin typeface="Cambria Math" panose="02040503050406030204" pitchFamily="18" charset="0"/>
                                          </a:rPr>
                                        </m:ctrlPr>
                                      </m:fPr>
                                      <m:num>
                                        <m:r>
                                          <m:rPr>
                                            <m:sty m:val="p"/>
                                          </m:rPr>
                                          <a:rPr lang="en-US" sz="1400" i="0">
                                            <a:solidFill>
                                              <a:srgbClr val="373A36"/>
                                            </a:solidFill>
                                            <a:latin typeface="Cambria Math" panose="02040503050406030204" pitchFamily="18" charset="0"/>
                                          </a:rPr>
                                          <m:t>Δ</m:t>
                                        </m:r>
                                        <m:r>
                                          <a:rPr lang="en-US" sz="1400" i="0">
                                            <a:solidFill>
                                              <a:srgbClr val="373A36"/>
                                            </a:solidFill>
                                            <a:latin typeface="Cambria Math" panose="02040503050406030204" pitchFamily="18" charset="0"/>
                                          </a:rPr>
                                          <m:t>+</m:t>
                                        </m:r>
                                        <m:rad>
                                          <m:radPr>
                                            <m:degHide m:val="on"/>
                                            <m:ctrlPr>
                                              <a:rPr lang="en-US" sz="1400" i="1">
                                                <a:solidFill>
                                                  <a:srgbClr val="373A36"/>
                                                </a:solidFill>
                                                <a:latin typeface="Cambria Math" panose="02040503050406030204" pitchFamily="18" charset="0"/>
                                              </a:rPr>
                                            </m:ctrlPr>
                                          </m:radPr>
                                          <m:deg/>
                                          <m:e>
                                            <m:r>
                                              <m:rPr>
                                                <m:sty m:val="p"/>
                                              </m:rPr>
                                              <a:rPr lang="en-US" sz="1400" i="0">
                                                <a:solidFill>
                                                  <a:srgbClr val="373A36"/>
                                                </a:solidFill>
                                                <a:latin typeface="Cambria Math" panose="02040503050406030204" pitchFamily="18" charset="0"/>
                                              </a:rPr>
                                              <m:t>Δ</m:t>
                                            </m:r>
                                            <m:d>
                                              <m:dPr>
                                                <m:ctrlPr>
                                                  <a:rPr lang="en-US" sz="1400" i="0">
                                                    <a:solidFill>
                                                      <a:srgbClr val="373A36"/>
                                                    </a:solidFill>
                                                    <a:latin typeface="Cambria Math" panose="02040503050406030204" pitchFamily="18" charset="0"/>
                                                  </a:rPr>
                                                </m:ctrlPr>
                                              </m:dPr>
                                              <m:e>
                                                <m:r>
                                                  <m:rPr>
                                                    <m:sty m:val="p"/>
                                                  </m:rPr>
                                                  <a:rPr lang="en-US" sz="1400" i="0">
                                                    <a:solidFill>
                                                      <a:srgbClr val="373A36"/>
                                                    </a:solidFill>
                                                    <a:latin typeface="Cambria Math" panose="02040503050406030204" pitchFamily="18" charset="0"/>
                                                  </a:rPr>
                                                  <m:t>Δ</m:t>
                                                </m:r>
                                                <m:r>
                                                  <a:rPr lang="en-US" sz="1400" i="0">
                                                    <a:solidFill>
                                                      <a:srgbClr val="373A36"/>
                                                    </a:solidFill>
                                                    <a:latin typeface="Cambria Math" panose="02040503050406030204" pitchFamily="18" charset="0"/>
                                                  </a:rPr>
                                                  <m:t>+4</m:t>
                                                </m:r>
                                              </m:e>
                                            </m:d>
                                          </m:e>
                                        </m:rad>
                                      </m:num>
                                      <m:den>
                                        <m:r>
                                          <a:rPr lang="en-US" sz="1400" b="0" i="1" smtClean="0">
                                            <a:solidFill>
                                              <a:srgbClr val="373A36"/>
                                            </a:solidFill>
                                            <a:latin typeface="Cambria Math" panose="02040503050406030204" pitchFamily="18" charset="0"/>
                                          </a:rPr>
                                          <m:t>2</m:t>
                                        </m:r>
                                      </m:den>
                                    </m:f>
                                  </m:e>
                                </m:mr>
                                <m:mr>
                                  <m:e/>
                                </m:mr>
                              </m:m>
                            </m:e>
                          </m:d>
                        </m:e>
                        <m:sup>
                          <m:f>
                            <m:fPr>
                              <m:type m:val="skw"/>
                              <m:ctrlPr>
                                <a:rPr lang="en-US" sz="1400" i="0">
                                  <a:solidFill>
                                    <a:srgbClr val="373A36"/>
                                  </a:solidFill>
                                  <a:latin typeface="Cambria Math" panose="02040503050406030204" pitchFamily="18" charset="0"/>
                                </a:rPr>
                              </m:ctrlPr>
                            </m:fPr>
                            <m:num>
                              <m:r>
                                <a:rPr lang="en-US" sz="1400" i="0">
                                  <a:solidFill>
                                    <a:srgbClr val="373A36"/>
                                  </a:solidFill>
                                  <a:latin typeface="Cambria Math" panose="02040503050406030204" pitchFamily="18" charset="0"/>
                                </a:rPr>
                                <m:t>1</m:t>
                              </m:r>
                            </m:num>
                            <m:den>
                              <m:r>
                                <a:rPr lang="en-US" sz="1400" i="0">
                                  <a:solidFill>
                                    <a:srgbClr val="373A36"/>
                                  </a:solidFill>
                                  <a:latin typeface="Cambria Math" panose="02040503050406030204" pitchFamily="18" charset="0"/>
                                </a:rPr>
                                <m:t>2</m:t>
                              </m:r>
                            </m:den>
                          </m:f>
                        </m:sup>
                      </m:sSup>
                      <m:r>
                        <a:rPr lang="en-US" sz="1400" i="0">
                          <a:solidFill>
                            <a:srgbClr val="373A36"/>
                          </a:solidFill>
                          <a:latin typeface="Cambria Math" panose="02040503050406030204" pitchFamily="18" charset="0"/>
                        </a:rPr>
                        <m:t>−1</m:t>
                      </m:r>
                    </m:oMath>
                  </m:oMathPara>
                </a14:m>
                <a:endParaRPr lang="en-US" sz="1400" dirty="0">
                  <a:solidFill>
                    <a:srgbClr val="373A36"/>
                  </a:solidFill>
                </a:endParaRPr>
              </a:p>
            </p:txBody>
          </p:sp>
        </mc:Choice>
        <mc:Fallback xmlns="">
          <p:sp>
            <p:nvSpPr>
              <p:cNvPr id="5" name="TextBox 4">
                <a:extLst>
                  <a:ext uri="{FF2B5EF4-FFF2-40B4-BE49-F238E27FC236}">
                    <a16:creationId xmlns:a16="http://schemas.microsoft.com/office/drawing/2014/main" id="{F38F40E0-EA8B-70A1-44D1-845169093B84}"/>
                  </a:ext>
                </a:extLst>
              </p:cNvPr>
              <p:cNvSpPr txBox="1">
                <a:spLocks noRot="1" noChangeAspect="1" noMove="1" noResize="1" noEditPoints="1" noAdjustHandles="1" noChangeArrowheads="1" noChangeShapeType="1" noTextEdit="1"/>
              </p:cNvSpPr>
              <p:nvPr/>
            </p:nvSpPr>
            <p:spPr>
              <a:xfrm>
                <a:off x="314692" y="5075880"/>
                <a:ext cx="3280963" cy="642484"/>
              </a:xfrm>
              <a:prstGeom prst="rect">
                <a:avLst/>
              </a:prstGeom>
              <a:blipFill>
                <a:blip r:embed="rId5"/>
                <a:stretch>
                  <a:fillRect/>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86886F2D-69E7-AEB6-9763-A5EF1BB77CF7}"/>
              </a:ext>
            </a:extLst>
          </p:cNvPr>
          <p:cNvGrpSpPr/>
          <p:nvPr/>
        </p:nvGrpSpPr>
        <p:grpSpPr>
          <a:xfrm>
            <a:off x="9053816" y="1335421"/>
            <a:ext cx="2249942" cy="1200329"/>
            <a:chOff x="8963927" y="1273749"/>
            <a:chExt cx="2249942" cy="1200329"/>
          </a:xfrm>
        </p:grpSpPr>
        <p:grpSp>
          <p:nvGrpSpPr>
            <p:cNvPr id="3" name="Group 2">
              <a:extLst>
                <a:ext uri="{FF2B5EF4-FFF2-40B4-BE49-F238E27FC236}">
                  <a16:creationId xmlns:a16="http://schemas.microsoft.com/office/drawing/2014/main" id="{6D76EF73-6E2D-6E0A-2617-A0194E25D764}"/>
                </a:ext>
              </a:extLst>
            </p:cNvPr>
            <p:cNvGrpSpPr/>
            <p:nvPr/>
          </p:nvGrpSpPr>
          <p:grpSpPr>
            <a:xfrm>
              <a:off x="8963927" y="1273749"/>
              <a:ext cx="2249942" cy="1200329"/>
              <a:chOff x="4941277" y="4317023"/>
              <a:chExt cx="2033248" cy="1200329"/>
            </a:xfrm>
          </p:grpSpPr>
          <p:sp>
            <p:nvSpPr>
              <p:cNvPr id="10" name="TextBox 9">
                <a:extLst>
                  <a:ext uri="{FF2B5EF4-FFF2-40B4-BE49-F238E27FC236}">
                    <a16:creationId xmlns:a16="http://schemas.microsoft.com/office/drawing/2014/main" id="{378B4F4D-E6FE-E2ED-8AE0-3084B659A845}"/>
                  </a:ext>
                </a:extLst>
              </p:cNvPr>
              <p:cNvSpPr txBox="1"/>
              <p:nvPr/>
            </p:nvSpPr>
            <p:spPr>
              <a:xfrm>
                <a:off x="4941277" y="4317023"/>
                <a:ext cx="2033248" cy="1200329"/>
              </a:xfrm>
              <a:prstGeom prst="rect">
                <a:avLst/>
              </a:prstGeom>
              <a:noFill/>
            </p:spPr>
            <p:txBody>
              <a:bodyPr wrap="square" rtlCol="0">
                <a:spAutoFit/>
              </a:bodyPr>
              <a:lstStyle/>
              <a:p>
                <a:r>
                  <a:rPr lang="en-US" dirty="0"/>
                  <a:t>Legend:</a:t>
                </a:r>
              </a:p>
              <a:p>
                <a:pPr marL="285750" indent="-285750">
                  <a:buFont typeface="Arial" panose="020B0604020202020204" pitchFamily="34" charset="0"/>
                  <a:buChar char="•"/>
                </a:pPr>
                <a:r>
                  <a:rPr lang="en-US" dirty="0"/>
                  <a:t>Matched</a:t>
                </a:r>
              </a:p>
              <a:p>
                <a:pPr marL="285750" indent="-285750">
                  <a:buFont typeface="Arial" panose="020B0604020202020204" pitchFamily="34" charset="0"/>
                  <a:buChar char="•"/>
                </a:pPr>
                <a:r>
                  <a:rPr lang="en-US" dirty="0"/>
                  <a:t>Mismatched</a:t>
                </a:r>
              </a:p>
              <a:p>
                <a:pPr marL="285750" indent="-285750">
                  <a:buFont typeface="Arial" panose="020B0604020202020204" pitchFamily="34" charset="0"/>
                  <a:buChar char="•"/>
                </a:pPr>
                <a:r>
                  <a:rPr lang="en-US" dirty="0"/>
                  <a:t>Discarded </a:t>
                </a:r>
              </a:p>
            </p:txBody>
          </p:sp>
          <p:sp>
            <p:nvSpPr>
              <p:cNvPr id="11" name="Oval 10">
                <a:extLst>
                  <a:ext uri="{FF2B5EF4-FFF2-40B4-BE49-F238E27FC236}">
                    <a16:creationId xmlns:a16="http://schemas.microsoft.com/office/drawing/2014/main" id="{2D1A4119-9D21-C3D9-1478-1164C7CE41FC}"/>
                  </a:ext>
                </a:extLst>
              </p:cNvPr>
              <p:cNvSpPr/>
              <p:nvPr/>
            </p:nvSpPr>
            <p:spPr>
              <a:xfrm>
                <a:off x="5014178" y="4724176"/>
                <a:ext cx="82633" cy="91440"/>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3268E94-47AD-C86C-BC96-044946F5FEB3}"/>
                  </a:ext>
                </a:extLst>
              </p:cNvPr>
              <p:cNvSpPr/>
              <p:nvPr/>
            </p:nvSpPr>
            <p:spPr>
              <a:xfrm>
                <a:off x="5014178" y="4999848"/>
                <a:ext cx="82633" cy="9144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831BA814-29C8-67CB-B874-2D8D61598F84}"/>
                </a:ext>
              </a:extLst>
            </p:cNvPr>
            <p:cNvSpPr/>
            <p:nvPr/>
          </p:nvSpPr>
          <p:spPr>
            <a:xfrm>
              <a:off x="9044597" y="2232246"/>
              <a:ext cx="91440" cy="914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grpSp>
      <p:grpSp>
        <p:nvGrpSpPr>
          <p:cNvPr id="16" name="Group 15">
            <a:extLst>
              <a:ext uri="{FF2B5EF4-FFF2-40B4-BE49-F238E27FC236}">
                <a16:creationId xmlns:a16="http://schemas.microsoft.com/office/drawing/2014/main" id="{62672FB9-CA5E-BE11-7B71-2DFD7ECFC39A}"/>
              </a:ext>
            </a:extLst>
          </p:cNvPr>
          <p:cNvGrpSpPr/>
          <p:nvPr/>
        </p:nvGrpSpPr>
        <p:grpSpPr>
          <a:xfrm>
            <a:off x="9133430" y="1742574"/>
            <a:ext cx="91440" cy="367112"/>
            <a:chOff x="5020889" y="4724176"/>
            <a:chExt cx="91440" cy="367112"/>
          </a:xfrm>
        </p:grpSpPr>
        <p:sp>
          <p:nvSpPr>
            <p:cNvPr id="18" name="Oval 17">
              <a:extLst>
                <a:ext uri="{FF2B5EF4-FFF2-40B4-BE49-F238E27FC236}">
                  <a16:creationId xmlns:a16="http://schemas.microsoft.com/office/drawing/2014/main" id="{E45EE5FA-A2AE-FF4C-D197-F44B68E78D4A}"/>
                </a:ext>
              </a:extLst>
            </p:cNvPr>
            <p:cNvSpPr/>
            <p:nvPr/>
          </p:nvSpPr>
          <p:spPr>
            <a:xfrm>
              <a:off x="5020889" y="4724176"/>
              <a:ext cx="91440" cy="91440"/>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F654ECD-3D96-0AE1-0502-DAC5D13DB36E}"/>
                </a:ext>
              </a:extLst>
            </p:cNvPr>
            <p:cNvSpPr/>
            <p:nvPr/>
          </p:nvSpPr>
          <p:spPr>
            <a:xfrm>
              <a:off x="5020889" y="4999848"/>
              <a:ext cx="91440" cy="9144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4" name="Table 23">
            <a:extLst>
              <a:ext uri="{FF2B5EF4-FFF2-40B4-BE49-F238E27FC236}">
                <a16:creationId xmlns:a16="http://schemas.microsoft.com/office/drawing/2014/main" id="{EE6823D8-06C6-C2ED-8C02-BEEF89AD6385}"/>
              </a:ext>
            </a:extLst>
          </p:cNvPr>
          <p:cNvGraphicFramePr>
            <a:graphicFrameLocks noGrp="1"/>
          </p:cNvGraphicFramePr>
          <p:nvPr>
            <p:extLst>
              <p:ext uri="{D42A27DB-BD31-4B8C-83A1-F6EECF244321}">
                <p14:modId xmlns:p14="http://schemas.microsoft.com/office/powerpoint/2010/main" val="3816761524"/>
              </p:ext>
            </p:extLst>
          </p:nvPr>
        </p:nvGraphicFramePr>
        <p:xfrm>
          <a:off x="5242006" y="4269362"/>
          <a:ext cx="3915512" cy="2255520"/>
        </p:xfrm>
        <a:graphic>
          <a:graphicData uri="http://schemas.openxmlformats.org/drawingml/2006/table">
            <a:tbl>
              <a:tblPr>
                <a:tableStyleId>{5C22544A-7EE6-4342-B048-85BDC9FD1C3A}</a:tableStyleId>
              </a:tblPr>
              <a:tblGrid>
                <a:gridCol w="978878">
                  <a:extLst>
                    <a:ext uri="{9D8B030D-6E8A-4147-A177-3AD203B41FA5}">
                      <a16:colId xmlns:a16="http://schemas.microsoft.com/office/drawing/2014/main" val="1905211261"/>
                    </a:ext>
                  </a:extLst>
                </a:gridCol>
                <a:gridCol w="978878">
                  <a:extLst>
                    <a:ext uri="{9D8B030D-6E8A-4147-A177-3AD203B41FA5}">
                      <a16:colId xmlns:a16="http://schemas.microsoft.com/office/drawing/2014/main" val="1432537507"/>
                    </a:ext>
                  </a:extLst>
                </a:gridCol>
                <a:gridCol w="978878">
                  <a:extLst>
                    <a:ext uri="{9D8B030D-6E8A-4147-A177-3AD203B41FA5}">
                      <a16:colId xmlns:a16="http://schemas.microsoft.com/office/drawing/2014/main" val="103282424"/>
                    </a:ext>
                  </a:extLst>
                </a:gridCol>
                <a:gridCol w="978878">
                  <a:extLst>
                    <a:ext uri="{9D8B030D-6E8A-4147-A177-3AD203B41FA5}">
                      <a16:colId xmlns:a16="http://schemas.microsoft.com/office/drawing/2014/main" val="519370485"/>
                    </a:ext>
                  </a:extLst>
                </a:gridCol>
              </a:tblGrid>
              <a:tr h="182880">
                <a:tc>
                  <a:txBody>
                    <a:bodyPr/>
                    <a:lstStyle/>
                    <a:p>
                      <a:pPr algn="ctr" fontAlgn="b"/>
                      <a:r>
                        <a:rPr lang="en-US" sz="1600" b="1" u="none" strike="noStrike" dirty="0">
                          <a:effectLst/>
                        </a:rPr>
                        <a:t>Name</a:t>
                      </a:r>
                      <a:endParaRPr lang="en-US" sz="16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b="1" u="none" strike="noStrike" dirty="0">
                          <a:effectLst/>
                        </a:rPr>
                        <a:t>Alpha</a:t>
                      </a:r>
                      <a:endParaRPr lang="en-US" sz="16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b="1" u="none" strike="noStrike" dirty="0">
                          <a:effectLst/>
                        </a:rPr>
                        <a:t>Beta</a:t>
                      </a:r>
                      <a:endParaRPr lang="en-US" sz="16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b="1" u="none" strike="noStrike" dirty="0">
                          <a:effectLst/>
                        </a:rPr>
                        <a:t>Mismatch Factor</a:t>
                      </a:r>
                      <a:endParaRPr lang="en-US" sz="1600" b="1"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8361782"/>
                  </a:ext>
                </a:extLst>
              </a:tr>
              <a:tr h="191783">
                <a:tc>
                  <a:txBody>
                    <a:bodyPr/>
                    <a:lstStyle/>
                    <a:p>
                      <a:pPr algn="ctr" fontAlgn="b"/>
                      <a:r>
                        <a:rPr lang="en-US" sz="1600" u="none" strike="noStrike" dirty="0">
                          <a:solidFill>
                            <a:srgbClr val="0000FF"/>
                          </a:solidFill>
                          <a:effectLst/>
                        </a:rPr>
                        <a:t>Matched</a:t>
                      </a:r>
                      <a:endParaRPr lang="en-US" sz="1600" b="0" i="0" u="none" strike="noStrike" dirty="0">
                        <a:solidFill>
                          <a:srgbClr val="0000FF"/>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solidFill>
                            <a:srgbClr val="0000FF"/>
                          </a:solidFill>
                          <a:effectLst/>
                        </a:rPr>
                        <a:t>1.83</a:t>
                      </a:r>
                      <a:endParaRPr lang="en-US" sz="1600" b="0" i="0" u="none" strike="noStrike" dirty="0">
                        <a:solidFill>
                          <a:srgbClr val="0000FF"/>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solidFill>
                            <a:srgbClr val="0000FF"/>
                          </a:solidFill>
                          <a:effectLst/>
                        </a:rPr>
                        <a:t>0.34</a:t>
                      </a:r>
                      <a:endParaRPr lang="en-US" sz="1600" b="0" i="0" u="none" strike="noStrike" dirty="0">
                        <a:solidFill>
                          <a:srgbClr val="0000FF"/>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600" u="none" strike="noStrike" dirty="0">
                          <a:solidFill>
                            <a:srgbClr val="0000FF"/>
                          </a:solidFill>
                          <a:effectLst/>
                        </a:rPr>
                        <a:t>0</a:t>
                      </a:r>
                      <a:endParaRPr lang="en-US" sz="1600" b="0" i="0" u="none" strike="noStrike" dirty="0">
                        <a:solidFill>
                          <a:srgbClr val="0000FF"/>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7720120"/>
                  </a:ext>
                </a:extLst>
              </a:tr>
              <a:tr h="182880">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0.37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0.64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0.37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87433051"/>
                  </a:ext>
                </a:extLst>
              </a:tr>
              <a:tr h="182880">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0.67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0.94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0.67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0062331"/>
                  </a:ext>
                </a:extLst>
              </a:tr>
              <a:tr h="182880">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1.05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7.5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1.42</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1.05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3516248"/>
                  </a:ext>
                </a:extLst>
              </a:tr>
              <a:tr h="182880">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1.37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10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1.90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1.36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0029015"/>
                  </a:ext>
                </a:extLst>
              </a:tr>
              <a:tr h="182880">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M 1.90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15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2.86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1.90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1078425"/>
                  </a:ext>
                </a:extLst>
              </a:tr>
              <a:tr h="182880">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M 2.35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20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3.80</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rgbClr val="C00000"/>
                          </a:solidFill>
                          <a:effectLst/>
                          <a:latin typeface="+mn-lt"/>
                          <a:ea typeface="+mn-ea"/>
                          <a:cs typeface="+mn-cs"/>
                        </a:rPr>
                        <a:t>2.34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4906229"/>
                  </a:ext>
                </a:extLst>
              </a:tr>
            </a:tbl>
          </a:graphicData>
        </a:graphic>
      </p:graphicFrame>
      <p:pic>
        <p:nvPicPr>
          <p:cNvPr id="4" name="Picture 3">
            <a:extLst>
              <a:ext uri="{FF2B5EF4-FFF2-40B4-BE49-F238E27FC236}">
                <a16:creationId xmlns:a16="http://schemas.microsoft.com/office/drawing/2014/main" id="{15B253E4-E47A-4831-AB01-F5A238FD8E2C}"/>
              </a:ext>
            </a:extLst>
          </p:cNvPr>
          <p:cNvPicPr>
            <a:picLocks noChangeAspect="1"/>
          </p:cNvPicPr>
          <p:nvPr/>
        </p:nvPicPr>
        <p:blipFill>
          <a:blip r:embed="rId6"/>
          <a:stretch>
            <a:fillRect/>
          </a:stretch>
        </p:blipFill>
        <p:spPr>
          <a:xfrm>
            <a:off x="5450919" y="1251522"/>
            <a:ext cx="3528343" cy="2904961"/>
          </a:xfrm>
          <a:prstGeom prst="rect">
            <a:avLst/>
          </a:prstGeom>
        </p:spPr>
      </p:pic>
    </p:spTree>
    <p:extLst>
      <p:ext uri="{BB962C8B-B14F-4D97-AF65-F5344CB8AC3E}">
        <p14:creationId xmlns:p14="http://schemas.microsoft.com/office/powerpoint/2010/main" val="4247887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F1368-4C87-A752-7174-F6E156B7A638}"/>
              </a:ext>
            </a:extLst>
          </p:cNvPr>
          <p:cNvSpPr>
            <a:spLocks noGrp="1"/>
          </p:cNvSpPr>
          <p:nvPr>
            <p:ph type="title"/>
          </p:nvPr>
        </p:nvSpPr>
        <p:spPr/>
        <p:txBody>
          <a:bodyPr/>
          <a:lstStyle/>
          <a:p>
            <a:r>
              <a:rPr lang="en-US" dirty="0"/>
              <a:t>Step 2: Implement mismatch optics and measure output phase spaces with 6 degrees of dynamic range</a:t>
            </a:r>
          </a:p>
        </p:txBody>
      </p:sp>
      <p:pic>
        <p:nvPicPr>
          <p:cNvPr id="5" name="Picture 8">
            <a:extLst>
              <a:ext uri="{FF2B5EF4-FFF2-40B4-BE49-F238E27FC236}">
                <a16:creationId xmlns:a16="http://schemas.microsoft.com/office/drawing/2014/main" id="{14F60560-D748-CD8C-488A-720F751F2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018" y="2228382"/>
            <a:ext cx="11787963" cy="287638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8481507D-EB0B-5FE8-BAA7-B4A461CF2D0E}"/>
              </a:ext>
            </a:extLst>
          </p:cNvPr>
          <p:cNvSpPr/>
          <p:nvPr/>
        </p:nvSpPr>
        <p:spPr>
          <a:xfrm>
            <a:off x="7410893" y="2228382"/>
            <a:ext cx="4579088" cy="287638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4CD4968-F097-BC22-3D8B-DF13488BF5D4}"/>
              </a:ext>
            </a:extLst>
          </p:cNvPr>
          <p:cNvSpPr txBox="1"/>
          <p:nvPr/>
        </p:nvSpPr>
        <p:spPr>
          <a:xfrm>
            <a:off x="3790372" y="6621814"/>
            <a:ext cx="7530942" cy="231730"/>
          </a:xfrm>
          <a:prstGeom prst="rect">
            <a:avLst/>
          </a:prstGeom>
          <a:noFill/>
        </p:spPr>
        <p:txBody>
          <a:bodyPr wrap="square" rtlCol="0">
            <a:spAutoFit/>
          </a:bodyPr>
          <a:lstStyle>
            <a:defPPr>
              <a:defRPr lang="en-US"/>
            </a:defPPr>
            <a:lvl1pPr>
              <a:lnSpc>
                <a:spcPct val="90000"/>
              </a:lnSpc>
              <a:defRPr sz="1000">
                <a:latin typeface="+mj-lt"/>
              </a:defRPr>
            </a:lvl1pPr>
          </a:lstStyle>
          <a:p>
            <a:r>
              <a:rPr lang="en-US" dirty="0"/>
              <a:t>T. E. Thompson et al., in Proc. NAPAC2025,  Sacramento, CA, USA, Aug. 2025, pp. 926-931 doi:10.18429/JACoW-NAPAC2025-THYD03</a:t>
            </a:r>
          </a:p>
        </p:txBody>
      </p:sp>
    </p:spTree>
    <p:extLst>
      <p:ext uri="{BB962C8B-B14F-4D97-AF65-F5344CB8AC3E}">
        <p14:creationId xmlns:p14="http://schemas.microsoft.com/office/powerpoint/2010/main" val="7060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D007D-837A-A60C-68C0-CFD6E0895D87}"/>
              </a:ext>
            </a:extLst>
          </p:cNvPr>
          <p:cNvSpPr>
            <a:spLocks noGrp="1"/>
          </p:cNvSpPr>
          <p:nvPr>
            <p:ph type="title"/>
          </p:nvPr>
        </p:nvSpPr>
        <p:spPr/>
        <p:txBody>
          <a:bodyPr/>
          <a:lstStyle/>
          <a:p>
            <a:r>
              <a:rPr lang="en-US" dirty="0"/>
              <a:t>Step 3: Use improved knowledge of tails to determine scraping locations and guide optics re-optimization</a:t>
            </a:r>
          </a:p>
        </p:txBody>
      </p:sp>
      <p:graphicFrame>
        <p:nvGraphicFramePr>
          <p:cNvPr id="5" name="Table 4">
            <a:extLst>
              <a:ext uri="{FF2B5EF4-FFF2-40B4-BE49-F238E27FC236}">
                <a16:creationId xmlns:a16="http://schemas.microsoft.com/office/drawing/2014/main" id="{A2F11669-8CAF-AAFB-C330-29E124FEE9E1}"/>
              </a:ext>
            </a:extLst>
          </p:cNvPr>
          <p:cNvGraphicFramePr>
            <a:graphicFrameLocks noGrp="1"/>
          </p:cNvGraphicFramePr>
          <p:nvPr>
            <p:extLst>
              <p:ext uri="{D42A27DB-BD31-4B8C-83A1-F6EECF244321}">
                <p14:modId xmlns:p14="http://schemas.microsoft.com/office/powerpoint/2010/main" val="1514492969"/>
              </p:ext>
            </p:extLst>
          </p:nvPr>
        </p:nvGraphicFramePr>
        <p:xfrm>
          <a:off x="518646" y="1697495"/>
          <a:ext cx="2519948" cy="1652586"/>
        </p:xfrm>
        <a:graphic>
          <a:graphicData uri="http://schemas.openxmlformats.org/drawingml/2006/table">
            <a:tbl>
              <a:tblPr>
                <a:tableStyleId>{5C22544A-7EE6-4342-B048-85BDC9FD1C3A}</a:tableStyleId>
              </a:tblPr>
              <a:tblGrid>
                <a:gridCol w="973781">
                  <a:extLst>
                    <a:ext uri="{9D8B030D-6E8A-4147-A177-3AD203B41FA5}">
                      <a16:colId xmlns:a16="http://schemas.microsoft.com/office/drawing/2014/main" val="2940627584"/>
                    </a:ext>
                  </a:extLst>
                </a:gridCol>
                <a:gridCol w="1546167">
                  <a:extLst>
                    <a:ext uri="{9D8B030D-6E8A-4147-A177-3AD203B41FA5}">
                      <a16:colId xmlns:a16="http://schemas.microsoft.com/office/drawing/2014/main" val="3891365231"/>
                    </a:ext>
                  </a:extLst>
                </a:gridCol>
              </a:tblGrid>
              <a:tr h="275431">
                <a:tc>
                  <a:txBody>
                    <a:bodyPr/>
                    <a:lstStyle/>
                    <a:p>
                      <a:pPr marL="0" algn="ctr" defTabSz="914400" rtl="0" eaLnBrk="1" fontAlgn="b" latinLnBrk="0" hangingPunct="1"/>
                      <a:endParaRPr lang="en-US" sz="1600" u="none" strike="noStrike" kern="1200" dirty="0">
                        <a:solidFill>
                          <a:schemeClr val="bg2">
                            <a:lumMod val="10000"/>
                          </a:schemeClr>
                        </a:solidFill>
                        <a:effectLst/>
                        <a:latin typeface="+mn-lt"/>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b="1" u="none" strike="noStrike" kern="1200" dirty="0">
                          <a:solidFill>
                            <a:schemeClr val="bg2">
                              <a:lumMod val="10000"/>
                            </a:schemeClr>
                          </a:solidFill>
                          <a:effectLst/>
                          <a:latin typeface="+mn-lt"/>
                          <a:ea typeface="+mn-ea"/>
                          <a:cs typeface="+mn-cs"/>
                        </a:rPr>
                        <a:t>Transmission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6145631"/>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Matched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95%</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9484991"/>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0.67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94%</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8974024"/>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1.37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93%</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1092958833"/>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1.90</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90%</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1927419776"/>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2.35</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86%</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1440681752"/>
                  </a:ext>
                </a:extLst>
              </a:tr>
            </a:tbl>
          </a:graphicData>
        </a:graphic>
      </p:graphicFrame>
      <p:pic>
        <p:nvPicPr>
          <p:cNvPr id="34" name="Picture 33">
            <a:extLst>
              <a:ext uri="{FF2B5EF4-FFF2-40B4-BE49-F238E27FC236}">
                <a16:creationId xmlns:a16="http://schemas.microsoft.com/office/drawing/2014/main" id="{655CA687-2FFE-B0F3-0E9E-0113D3C85383}"/>
              </a:ext>
            </a:extLst>
          </p:cNvPr>
          <p:cNvPicPr>
            <a:picLocks noChangeAspect="1"/>
          </p:cNvPicPr>
          <p:nvPr/>
        </p:nvPicPr>
        <p:blipFill>
          <a:blip r:embed="rId3"/>
          <a:stretch>
            <a:fillRect/>
          </a:stretch>
        </p:blipFill>
        <p:spPr>
          <a:xfrm>
            <a:off x="3742975" y="1665998"/>
            <a:ext cx="7957929" cy="2005925"/>
          </a:xfrm>
          <a:prstGeom prst="rect">
            <a:avLst/>
          </a:prstGeom>
        </p:spPr>
      </p:pic>
      <p:cxnSp>
        <p:nvCxnSpPr>
          <p:cNvPr id="37" name="Straight Connector 36">
            <a:extLst>
              <a:ext uri="{FF2B5EF4-FFF2-40B4-BE49-F238E27FC236}">
                <a16:creationId xmlns:a16="http://schemas.microsoft.com/office/drawing/2014/main" id="{E6E14AD3-7E58-CDAE-2AAC-1108329894C4}"/>
              </a:ext>
            </a:extLst>
          </p:cNvPr>
          <p:cNvCxnSpPr>
            <a:cxnSpLocks/>
          </p:cNvCxnSpPr>
          <p:nvPr/>
        </p:nvCxnSpPr>
        <p:spPr>
          <a:xfrm>
            <a:off x="4167963" y="2052084"/>
            <a:ext cx="637953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7BA57FF-88D5-BBF8-886B-38771C6DEA83}"/>
              </a:ext>
            </a:extLst>
          </p:cNvPr>
          <p:cNvSpPr txBox="1"/>
          <p:nvPr/>
        </p:nvSpPr>
        <p:spPr>
          <a:xfrm>
            <a:off x="7743104" y="2354511"/>
            <a:ext cx="733471" cy="338554"/>
          </a:xfrm>
          <a:prstGeom prst="rect">
            <a:avLst/>
          </a:prstGeom>
          <a:noFill/>
        </p:spPr>
        <p:txBody>
          <a:bodyPr wrap="none" rtlCol="0">
            <a:spAutoFit/>
          </a:bodyPr>
          <a:lstStyle/>
          <a:p>
            <a:r>
              <a:rPr lang="en-US" sz="1600" dirty="0"/>
              <a:t>FODO</a:t>
            </a:r>
          </a:p>
        </p:txBody>
      </p:sp>
      <p:sp>
        <p:nvSpPr>
          <p:cNvPr id="15" name="Left Brace 14">
            <a:extLst>
              <a:ext uri="{FF2B5EF4-FFF2-40B4-BE49-F238E27FC236}">
                <a16:creationId xmlns:a16="http://schemas.microsoft.com/office/drawing/2014/main" id="{C142E6BD-F77C-CFB2-6A46-0C303E882A00}"/>
              </a:ext>
            </a:extLst>
          </p:cNvPr>
          <p:cNvSpPr/>
          <p:nvPr/>
        </p:nvSpPr>
        <p:spPr>
          <a:xfrm rot="5400000">
            <a:off x="7939031" y="1378743"/>
            <a:ext cx="341618" cy="2791334"/>
          </a:xfrm>
          <a:prstGeom prst="leftBrace">
            <a:avLst/>
          </a:prstGeom>
          <a:ln w="190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67791151-6AEA-676B-8536-809176E3B668}"/>
              </a:ext>
            </a:extLst>
          </p:cNvPr>
          <p:cNvSpPr txBox="1"/>
          <p:nvPr/>
        </p:nvSpPr>
        <p:spPr>
          <a:xfrm>
            <a:off x="5743580" y="2120844"/>
            <a:ext cx="1113905" cy="584775"/>
          </a:xfrm>
          <a:prstGeom prst="rect">
            <a:avLst/>
          </a:prstGeom>
          <a:noFill/>
        </p:spPr>
        <p:txBody>
          <a:bodyPr wrap="square" rtlCol="0">
            <a:spAutoFit/>
          </a:bodyPr>
          <a:lstStyle/>
          <a:p>
            <a:pPr algn="ctr"/>
            <a:r>
              <a:rPr lang="en-US" sz="1600" dirty="0"/>
              <a:t>Matching Section</a:t>
            </a:r>
          </a:p>
        </p:txBody>
      </p:sp>
      <p:sp>
        <p:nvSpPr>
          <p:cNvPr id="13" name="Left Brace 12">
            <a:extLst>
              <a:ext uri="{FF2B5EF4-FFF2-40B4-BE49-F238E27FC236}">
                <a16:creationId xmlns:a16="http://schemas.microsoft.com/office/drawing/2014/main" id="{914DEB56-FD92-69BA-5B2C-DDDAB59515D3}"/>
              </a:ext>
            </a:extLst>
          </p:cNvPr>
          <p:cNvSpPr/>
          <p:nvPr/>
        </p:nvSpPr>
        <p:spPr>
          <a:xfrm rot="5400000">
            <a:off x="6203793" y="2344176"/>
            <a:ext cx="203393" cy="722247"/>
          </a:xfrm>
          <a:prstGeom prst="leftBrace">
            <a:avLst/>
          </a:prstGeom>
          <a:ln w="190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39">
            <a:extLst>
              <a:ext uri="{FF2B5EF4-FFF2-40B4-BE49-F238E27FC236}">
                <a16:creationId xmlns:a16="http://schemas.microsoft.com/office/drawing/2014/main" id="{E4B05233-5D72-AC66-585F-8062977DCAEF}"/>
              </a:ext>
            </a:extLst>
          </p:cNvPr>
          <p:cNvSpPr txBox="1"/>
          <p:nvPr/>
        </p:nvSpPr>
        <p:spPr>
          <a:xfrm>
            <a:off x="9579938" y="1756061"/>
            <a:ext cx="951286" cy="338554"/>
          </a:xfrm>
          <a:prstGeom prst="rect">
            <a:avLst/>
          </a:prstGeom>
          <a:noFill/>
        </p:spPr>
        <p:txBody>
          <a:bodyPr wrap="none" rtlCol="0">
            <a:spAutoFit/>
          </a:bodyPr>
          <a:lstStyle/>
          <a:p>
            <a:r>
              <a:rPr lang="en-US" sz="1600" dirty="0"/>
              <a:t>Aperture</a:t>
            </a:r>
          </a:p>
        </p:txBody>
      </p:sp>
      <p:grpSp>
        <p:nvGrpSpPr>
          <p:cNvPr id="54" name="Group 53">
            <a:extLst>
              <a:ext uri="{FF2B5EF4-FFF2-40B4-BE49-F238E27FC236}">
                <a16:creationId xmlns:a16="http://schemas.microsoft.com/office/drawing/2014/main" id="{8FBACFBA-E4AA-6338-1564-9CB2C67852C6}"/>
              </a:ext>
            </a:extLst>
          </p:cNvPr>
          <p:cNvGrpSpPr/>
          <p:nvPr/>
        </p:nvGrpSpPr>
        <p:grpSpPr>
          <a:xfrm>
            <a:off x="3742975" y="3729528"/>
            <a:ext cx="7957929" cy="2457306"/>
            <a:chOff x="3742975" y="3729528"/>
            <a:chExt cx="7957929" cy="2457306"/>
          </a:xfrm>
        </p:grpSpPr>
        <p:pic>
          <p:nvPicPr>
            <p:cNvPr id="35" name="Picture 34">
              <a:extLst>
                <a:ext uri="{FF2B5EF4-FFF2-40B4-BE49-F238E27FC236}">
                  <a16:creationId xmlns:a16="http://schemas.microsoft.com/office/drawing/2014/main" id="{89CE5D74-54B8-00C3-E9E6-50DC77E4A631}"/>
                </a:ext>
              </a:extLst>
            </p:cNvPr>
            <p:cNvPicPr>
              <a:picLocks noChangeAspect="1"/>
            </p:cNvPicPr>
            <p:nvPr/>
          </p:nvPicPr>
          <p:blipFill>
            <a:blip r:embed="rId4"/>
            <a:stretch>
              <a:fillRect/>
            </a:stretch>
          </p:blipFill>
          <p:spPr>
            <a:xfrm>
              <a:off x="3742975" y="4180909"/>
              <a:ext cx="7957929" cy="2005925"/>
            </a:xfrm>
            <a:prstGeom prst="rect">
              <a:avLst/>
            </a:prstGeom>
          </p:spPr>
        </p:pic>
        <p:cxnSp>
          <p:nvCxnSpPr>
            <p:cNvPr id="41" name="Straight Connector 40">
              <a:extLst>
                <a:ext uri="{FF2B5EF4-FFF2-40B4-BE49-F238E27FC236}">
                  <a16:creationId xmlns:a16="http://schemas.microsoft.com/office/drawing/2014/main" id="{A7EFFB2C-3AC0-E72E-4B3A-DFAF03C3C309}"/>
                </a:ext>
              </a:extLst>
            </p:cNvPr>
            <p:cNvCxnSpPr>
              <a:cxnSpLocks/>
            </p:cNvCxnSpPr>
            <p:nvPr/>
          </p:nvCxnSpPr>
          <p:spPr>
            <a:xfrm>
              <a:off x="4172955" y="4567630"/>
              <a:ext cx="637953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2520864E-1E47-9340-81C6-4B207EEC5946}"/>
                </a:ext>
              </a:extLst>
            </p:cNvPr>
            <p:cNvSpPr txBox="1"/>
            <p:nvPr/>
          </p:nvSpPr>
          <p:spPr>
            <a:xfrm>
              <a:off x="9579938" y="4268136"/>
              <a:ext cx="951286" cy="338554"/>
            </a:xfrm>
            <a:prstGeom prst="rect">
              <a:avLst/>
            </a:prstGeom>
            <a:noFill/>
          </p:spPr>
          <p:txBody>
            <a:bodyPr wrap="none" rtlCol="0">
              <a:spAutoFit/>
            </a:bodyPr>
            <a:lstStyle/>
            <a:p>
              <a:r>
                <a:rPr lang="en-US" sz="1600" dirty="0"/>
                <a:t>Aperture</a:t>
              </a:r>
            </a:p>
          </p:txBody>
        </p:sp>
        <p:sp>
          <p:nvSpPr>
            <p:cNvPr id="45" name="TextBox 44">
              <a:extLst>
                <a:ext uri="{FF2B5EF4-FFF2-40B4-BE49-F238E27FC236}">
                  <a16:creationId xmlns:a16="http://schemas.microsoft.com/office/drawing/2014/main" id="{52FFAA72-5A35-1AEF-6440-878BF7CCF4C0}"/>
                </a:ext>
              </a:extLst>
            </p:cNvPr>
            <p:cNvSpPr txBox="1"/>
            <p:nvPr/>
          </p:nvSpPr>
          <p:spPr>
            <a:xfrm>
              <a:off x="7743101" y="3982651"/>
              <a:ext cx="733471" cy="338554"/>
            </a:xfrm>
            <a:prstGeom prst="rect">
              <a:avLst/>
            </a:prstGeom>
            <a:noFill/>
          </p:spPr>
          <p:txBody>
            <a:bodyPr wrap="none" rtlCol="0">
              <a:spAutoFit/>
            </a:bodyPr>
            <a:lstStyle/>
            <a:p>
              <a:r>
                <a:rPr lang="en-US" sz="1600" dirty="0"/>
                <a:t>FODO</a:t>
              </a:r>
            </a:p>
          </p:txBody>
        </p:sp>
        <p:sp>
          <p:nvSpPr>
            <p:cNvPr id="47" name="Left Brace 46">
              <a:extLst>
                <a:ext uri="{FF2B5EF4-FFF2-40B4-BE49-F238E27FC236}">
                  <a16:creationId xmlns:a16="http://schemas.microsoft.com/office/drawing/2014/main" id="{588CE46B-C50D-63F1-866C-4B39C7D181BB}"/>
                </a:ext>
              </a:extLst>
            </p:cNvPr>
            <p:cNvSpPr/>
            <p:nvPr/>
          </p:nvSpPr>
          <p:spPr>
            <a:xfrm rot="5400000">
              <a:off x="7939028" y="3006883"/>
              <a:ext cx="341618" cy="2791334"/>
            </a:xfrm>
            <a:prstGeom prst="leftBrace">
              <a:avLst/>
            </a:prstGeom>
            <a:ln w="190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TextBox 48">
              <a:extLst>
                <a:ext uri="{FF2B5EF4-FFF2-40B4-BE49-F238E27FC236}">
                  <a16:creationId xmlns:a16="http://schemas.microsoft.com/office/drawing/2014/main" id="{14B92168-D63A-DA92-4EDB-228505C70C25}"/>
                </a:ext>
              </a:extLst>
            </p:cNvPr>
            <p:cNvSpPr txBox="1"/>
            <p:nvPr/>
          </p:nvSpPr>
          <p:spPr>
            <a:xfrm>
              <a:off x="5743577" y="3729528"/>
              <a:ext cx="1113905" cy="584775"/>
            </a:xfrm>
            <a:prstGeom prst="rect">
              <a:avLst/>
            </a:prstGeom>
            <a:noFill/>
          </p:spPr>
          <p:txBody>
            <a:bodyPr wrap="square" rtlCol="0">
              <a:spAutoFit/>
            </a:bodyPr>
            <a:lstStyle/>
            <a:p>
              <a:pPr algn="ctr"/>
              <a:r>
                <a:rPr lang="en-US" sz="1600" dirty="0"/>
                <a:t>Matching Section</a:t>
              </a:r>
            </a:p>
          </p:txBody>
        </p:sp>
        <p:sp>
          <p:nvSpPr>
            <p:cNvPr id="51" name="Left Brace 50">
              <a:extLst>
                <a:ext uri="{FF2B5EF4-FFF2-40B4-BE49-F238E27FC236}">
                  <a16:creationId xmlns:a16="http://schemas.microsoft.com/office/drawing/2014/main" id="{38A01537-04D3-6BA1-8711-2E2DAEE51ADD}"/>
                </a:ext>
              </a:extLst>
            </p:cNvPr>
            <p:cNvSpPr/>
            <p:nvPr/>
          </p:nvSpPr>
          <p:spPr>
            <a:xfrm rot="5400000">
              <a:off x="6203790" y="3972316"/>
              <a:ext cx="203393" cy="722247"/>
            </a:xfrm>
            <a:prstGeom prst="leftBrace">
              <a:avLst/>
            </a:prstGeom>
            <a:ln w="190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aphicFrame>
        <p:nvGraphicFramePr>
          <p:cNvPr id="56" name="Table 55">
            <a:extLst>
              <a:ext uri="{FF2B5EF4-FFF2-40B4-BE49-F238E27FC236}">
                <a16:creationId xmlns:a16="http://schemas.microsoft.com/office/drawing/2014/main" id="{1BA8BBDA-C64E-72C8-D011-0F7D255CC37C}"/>
              </a:ext>
            </a:extLst>
          </p:cNvPr>
          <p:cNvGraphicFramePr>
            <a:graphicFrameLocks noGrp="1"/>
          </p:cNvGraphicFramePr>
          <p:nvPr>
            <p:extLst>
              <p:ext uri="{D42A27DB-BD31-4B8C-83A1-F6EECF244321}">
                <p14:modId xmlns:p14="http://schemas.microsoft.com/office/powerpoint/2010/main" val="3850641511"/>
              </p:ext>
            </p:extLst>
          </p:nvPr>
        </p:nvGraphicFramePr>
        <p:xfrm>
          <a:off x="518646" y="4180909"/>
          <a:ext cx="2519948" cy="1652586"/>
        </p:xfrm>
        <a:graphic>
          <a:graphicData uri="http://schemas.openxmlformats.org/drawingml/2006/table">
            <a:tbl>
              <a:tblPr>
                <a:tableStyleId>{5C22544A-7EE6-4342-B048-85BDC9FD1C3A}</a:tableStyleId>
              </a:tblPr>
              <a:tblGrid>
                <a:gridCol w="973781">
                  <a:extLst>
                    <a:ext uri="{9D8B030D-6E8A-4147-A177-3AD203B41FA5}">
                      <a16:colId xmlns:a16="http://schemas.microsoft.com/office/drawing/2014/main" val="2940627584"/>
                    </a:ext>
                  </a:extLst>
                </a:gridCol>
                <a:gridCol w="1546167">
                  <a:extLst>
                    <a:ext uri="{9D8B030D-6E8A-4147-A177-3AD203B41FA5}">
                      <a16:colId xmlns:a16="http://schemas.microsoft.com/office/drawing/2014/main" val="3891365231"/>
                    </a:ext>
                  </a:extLst>
                </a:gridCol>
              </a:tblGrid>
              <a:tr h="275431">
                <a:tc>
                  <a:txBody>
                    <a:bodyPr/>
                    <a:lstStyle/>
                    <a:p>
                      <a:pPr marL="0" algn="ctr" defTabSz="914400" rtl="0" eaLnBrk="1" fontAlgn="b" latinLnBrk="0" hangingPunct="1"/>
                      <a:endParaRPr lang="en-US" sz="1600" u="none" strike="noStrike" kern="1200" dirty="0">
                        <a:solidFill>
                          <a:schemeClr val="bg2">
                            <a:lumMod val="10000"/>
                          </a:schemeClr>
                        </a:solidFill>
                        <a:effectLst/>
                        <a:latin typeface="+mn-lt"/>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b="1" u="none" strike="noStrike" kern="1200" dirty="0">
                          <a:solidFill>
                            <a:schemeClr val="bg2">
                              <a:lumMod val="10000"/>
                            </a:schemeClr>
                          </a:solidFill>
                          <a:effectLst/>
                          <a:latin typeface="+mn-lt"/>
                          <a:ea typeface="+mn-ea"/>
                          <a:cs typeface="+mn-cs"/>
                        </a:rPr>
                        <a:t>Transmission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6145631"/>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Matched</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97%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9484991"/>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0.67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97%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8974024"/>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1.37</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96%</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1092958833"/>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1.90</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Dropped</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1927419776"/>
                  </a:ext>
                </a:extLst>
              </a:tr>
              <a:tr h="275431">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M 2.35</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u="none" strike="noStrike" kern="1200" dirty="0">
                          <a:solidFill>
                            <a:schemeClr val="bg2">
                              <a:lumMod val="10000"/>
                            </a:schemeClr>
                          </a:solidFill>
                          <a:effectLst/>
                          <a:latin typeface="+mn-lt"/>
                          <a:ea typeface="+mn-ea"/>
                          <a:cs typeface="+mn-cs"/>
                        </a:rPr>
                        <a:t>Dropped</a:t>
                      </a:r>
                    </a:p>
                  </a:txBody>
                  <a:tcPr marL="7620" marR="7620" marT="7620"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chemeClr val="bg1"/>
                    </a:solidFill>
                  </a:tcPr>
                </a:tc>
                <a:extLst>
                  <a:ext uri="{0D108BD9-81ED-4DB2-BD59-A6C34878D82A}">
                    <a16:rowId xmlns:a16="http://schemas.microsoft.com/office/drawing/2014/main" val="1440681752"/>
                  </a:ext>
                </a:extLst>
              </a:tr>
            </a:tbl>
          </a:graphicData>
        </a:graphic>
      </p:graphicFrame>
      <p:sp>
        <p:nvSpPr>
          <p:cNvPr id="59" name="Arrow: Down 58">
            <a:extLst>
              <a:ext uri="{FF2B5EF4-FFF2-40B4-BE49-F238E27FC236}">
                <a16:creationId xmlns:a16="http://schemas.microsoft.com/office/drawing/2014/main" id="{BC64388C-8403-9AF2-E96C-0C042BF65D93}"/>
              </a:ext>
            </a:extLst>
          </p:cNvPr>
          <p:cNvSpPr/>
          <p:nvPr/>
        </p:nvSpPr>
        <p:spPr>
          <a:xfrm>
            <a:off x="1483891" y="3427911"/>
            <a:ext cx="411687" cy="675167"/>
          </a:xfrm>
          <a:prstGeom prst="down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18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09C0-276A-58CE-E8F6-20EC7C7E8E33}"/>
              </a:ext>
            </a:extLst>
          </p:cNvPr>
          <p:cNvSpPr>
            <a:spLocks noGrp="1"/>
          </p:cNvSpPr>
          <p:nvPr>
            <p:ph type="title"/>
          </p:nvPr>
        </p:nvSpPr>
        <p:spPr/>
        <p:txBody>
          <a:bodyPr/>
          <a:lstStyle/>
          <a:p>
            <a:r>
              <a:rPr lang="en-US" dirty="0"/>
              <a:t>Step 4</a:t>
            </a:r>
            <a:r>
              <a:rPr lang="en-US" dirty="0">
                <a:sym typeface="Wingdings" panose="05000000000000000000" pitchFamily="2" charset="2"/>
              </a:rPr>
              <a:t>: Repeat measurements with new optics and extend study to include various current density distributions</a:t>
            </a:r>
            <a:endParaRPr lang="en-US" sz="600" dirty="0"/>
          </a:p>
        </p:txBody>
      </p:sp>
      <p:pic>
        <p:nvPicPr>
          <p:cNvPr id="6" name="Picture 5">
            <a:extLst>
              <a:ext uri="{FF2B5EF4-FFF2-40B4-BE49-F238E27FC236}">
                <a16:creationId xmlns:a16="http://schemas.microsoft.com/office/drawing/2014/main" id="{827A5BDF-5A6E-1649-3EBF-D0FF1BB251A5}"/>
              </a:ext>
            </a:extLst>
          </p:cNvPr>
          <p:cNvPicPr>
            <a:picLocks noChangeAspect="1"/>
          </p:cNvPicPr>
          <p:nvPr/>
        </p:nvPicPr>
        <p:blipFill>
          <a:blip r:embed="rId3"/>
          <a:stretch>
            <a:fillRect/>
          </a:stretch>
        </p:blipFill>
        <p:spPr>
          <a:xfrm>
            <a:off x="4122917" y="4953510"/>
            <a:ext cx="7516266" cy="1832137"/>
          </a:xfrm>
          <a:prstGeom prst="rect">
            <a:avLst/>
          </a:prstGeom>
        </p:spPr>
      </p:pic>
      <p:pic>
        <p:nvPicPr>
          <p:cNvPr id="11" name="Picture 10">
            <a:extLst>
              <a:ext uri="{FF2B5EF4-FFF2-40B4-BE49-F238E27FC236}">
                <a16:creationId xmlns:a16="http://schemas.microsoft.com/office/drawing/2014/main" id="{887B1DCF-35DA-B22D-3341-B6FD49578F83}"/>
              </a:ext>
            </a:extLst>
          </p:cNvPr>
          <p:cNvPicPr>
            <a:picLocks noChangeAspect="1"/>
          </p:cNvPicPr>
          <p:nvPr/>
        </p:nvPicPr>
        <p:blipFill>
          <a:blip r:embed="rId4"/>
          <a:stretch>
            <a:fillRect/>
          </a:stretch>
        </p:blipFill>
        <p:spPr>
          <a:xfrm>
            <a:off x="4122917" y="2884116"/>
            <a:ext cx="7514557" cy="1850319"/>
          </a:xfrm>
          <a:prstGeom prst="rect">
            <a:avLst/>
          </a:prstGeom>
        </p:spPr>
      </p:pic>
      <p:graphicFrame>
        <p:nvGraphicFramePr>
          <p:cNvPr id="15" name="Table 14">
            <a:extLst>
              <a:ext uri="{FF2B5EF4-FFF2-40B4-BE49-F238E27FC236}">
                <a16:creationId xmlns:a16="http://schemas.microsoft.com/office/drawing/2014/main" id="{916F6B88-B228-47FF-0049-7198356335CE}"/>
              </a:ext>
            </a:extLst>
          </p:cNvPr>
          <p:cNvGraphicFramePr>
            <a:graphicFrameLocks noGrp="1"/>
          </p:cNvGraphicFramePr>
          <p:nvPr>
            <p:extLst>
              <p:ext uri="{D42A27DB-BD31-4B8C-83A1-F6EECF244321}">
                <p14:modId xmlns:p14="http://schemas.microsoft.com/office/powerpoint/2010/main" val="924082219"/>
              </p:ext>
            </p:extLst>
          </p:nvPr>
        </p:nvGraphicFramePr>
        <p:xfrm>
          <a:off x="314692" y="2728667"/>
          <a:ext cx="3648075" cy="2005768"/>
        </p:xfrm>
        <a:graphic>
          <a:graphicData uri="http://schemas.openxmlformats.org/drawingml/2006/table">
            <a:tbl>
              <a:tblPr>
                <a:tableStyleId>{5940675A-B579-460E-94D1-54222C63F5DA}</a:tableStyleId>
              </a:tblPr>
              <a:tblGrid>
                <a:gridCol w="1209675">
                  <a:extLst>
                    <a:ext uri="{9D8B030D-6E8A-4147-A177-3AD203B41FA5}">
                      <a16:colId xmlns:a16="http://schemas.microsoft.com/office/drawing/2014/main" val="4005757382"/>
                    </a:ext>
                  </a:extLst>
                </a:gridCol>
                <a:gridCol w="1123950">
                  <a:extLst>
                    <a:ext uri="{9D8B030D-6E8A-4147-A177-3AD203B41FA5}">
                      <a16:colId xmlns:a16="http://schemas.microsoft.com/office/drawing/2014/main" val="268738694"/>
                    </a:ext>
                  </a:extLst>
                </a:gridCol>
                <a:gridCol w="1314450">
                  <a:extLst>
                    <a:ext uri="{9D8B030D-6E8A-4147-A177-3AD203B41FA5}">
                      <a16:colId xmlns:a16="http://schemas.microsoft.com/office/drawing/2014/main" val="4278148761"/>
                    </a:ext>
                  </a:extLst>
                </a:gridCol>
              </a:tblGrid>
              <a:tr h="548702">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 </a:t>
                      </a:r>
                      <a:endParaRPr lang="en-US" sz="1600"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b="1" u="none" strike="noStrike" kern="1200" dirty="0">
                          <a:solidFill>
                            <a:schemeClr val="bg2">
                              <a:lumMod val="10000"/>
                            </a:schemeClr>
                          </a:solidFill>
                          <a:effectLst/>
                        </a:rPr>
                        <a:t>Current [mA]</a:t>
                      </a:r>
                      <a:endParaRPr lang="en-US" sz="1600" b="1"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b="1" u="none" strike="noStrike" kern="1200" dirty="0">
                          <a:solidFill>
                            <a:schemeClr val="bg2">
                              <a:lumMod val="10000"/>
                            </a:schemeClr>
                          </a:solidFill>
                          <a:effectLst/>
                          <a:latin typeface="+mn-lt"/>
                          <a:ea typeface="+mn-ea"/>
                          <a:cs typeface="+mn-cs"/>
                        </a:rPr>
                        <a:t>Current Density %</a:t>
                      </a:r>
                    </a:p>
                  </a:txBody>
                  <a:tcPr marL="50800" marR="50800" marT="50800" marB="50800"/>
                </a:tc>
                <a:extLst>
                  <a:ext uri="{0D108BD9-81ED-4DB2-BD59-A6C34878D82A}">
                    <a16:rowId xmlns:a16="http://schemas.microsoft.com/office/drawing/2014/main" val="2300443410"/>
                  </a:ext>
                </a:extLst>
              </a:tr>
              <a:tr h="354122">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Full Beam</a:t>
                      </a:r>
                      <a:endParaRPr lang="en-US" sz="1600"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50.8</a:t>
                      </a:r>
                      <a:endParaRPr lang="en-US" sz="1600"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100%</a:t>
                      </a:r>
                      <a:endParaRPr lang="en-US" sz="1600" u="none" strike="noStrike" kern="1200" dirty="0">
                        <a:solidFill>
                          <a:schemeClr val="bg2">
                            <a:lumMod val="10000"/>
                          </a:schemeClr>
                        </a:solidFill>
                        <a:effectLst/>
                        <a:latin typeface="+mn-lt"/>
                        <a:ea typeface="+mn-ea"/>
                        <a:cs typeface="+mn-cs"/>
                      </a:endParaRPr>
                    </a:p>
                  </a:txBody>
                  <a:tcPr marL="50800" marR="50800" marT="50800" marB="50800"/>
                </a:tc>
                <a:extLst>
                  <a:ext uri="{0D108BD9-81ED-4DB2-BD59-A6C34878D82A}">
                    <a16:rowId xmlns:a16="http://schemas.microsoft.com/office/drawing/2014/main" val="418010925"/>
                  </a:ext>
                </a:extLst>
              </a:tr>
              <a:tr h="354122">
                <a:tc>
                  <a:txBody>
                    <a:bodyPr/>
                    <a:lstStyle/>
                    <a:p>
                      <a:pPr marL="0" marR="0" algn="ctr" defTabSz="914400" rtl="0" eaLnBrk="1" fontAlgn="b" latinLnBrk="0" hangingPunct="1">
                        <a:buNone/>
                      </a:pPr>
                      <a:r>
                        <a:rPr lang="en-US" sz="1600" u="none" strike="noStrike" kern="1200" dirty="0">
                          <a:solidFill>
                            <a:schemeClr val="bg2">
                              <a:lumMod val="10000"/>
                            </a:schemeClr>
                          </a:solidFill>
                          <a:effectLst/>
                          <a:latin typeface="+mn-lt"/>
                          <a:ea typeface="+mn-ea"/>
                          <a:cs typeface="+mn-cs"/>
                        </a:rPr>
                        <a:t>Collimator</a:t>
                      </a: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42.5</a:t>
                      </a:r>
                      <a:endParaRPr lang="en-US" sz="1600"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latin typeface="+mn-lt"/>
                          <a:ea typeface="+mn-ea"/>
                          <a:cs typeface="+mn-cs"/>
                        </a:rPr>
                        <a:t>100%</a:t>
                      </a:r>
                    </a:p>
                  </a:txBody>
                  <a:tcPr marL="50800" marR="50800" marT="50800" marB="50800"/>
                </a:tc>
                <a:extLst>
                  <a:ext uri="{0D108BD9-81ED-4DB2-BD59-A6C34878D82A}">
                    <a16:rowId xmlns:a16="http://schemas.microsoft.com/office/drawing/2014/main" val="1159147280"/>
                  </a:ext>
                </a:extLst>
              </a:tr>
              <a:tr h="354122">
                <a:tc>
                  <a:txBody>
                    <a:bodyPr/>
                    <a:lstStyle/>
                    <a:p>
                      <a:pPr marL="0" marR="0" algn="ctr" defTabSz="914400" rtl="0" eaLnBrk="1" fontAlgn="b" latinLnBrk="0" hangingPunct="1">
                        <a:buNone/>
                      </a:pPr>
                      <a:r>
                        <a:rPr lang="en-US" sz="1600" u="none" strike="noStrike" kern="1200" dirty="0">
                          <a:solidFill>
                            <a:schemeClr val="bg2">
                              <a:lumMod val="10000"/>
                            </a:schemeClr>
                          </a:solidFill>
                          <a:effectLst/>
                          <a:latin typeface="+mn-lt"/>
                          <a:ea typeface="+mn-ea"/>
                          <a:cs typeface="+mn-cs"/>
                        </a:rPr>
                        <a:t>Coarse Attn</a:t>
                      </a: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18.9</a:t>
                      </a:r>
                      <a:endParaRPr lang="en-US" sz="1600"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latin typeface="+mn-lt"/>
                          <a:ea typeface="+mn-ea"/>
                          <a:cs typeface="+mn-cs"/>
                        </a:rPr>
                        <a:t>44.5%</a:t>
                      </a:r>
                    </a:p>
                  </a:txBody>
                  <a:tcPr marL="50800" marR="50800" marT="50800" marB="50800"/>
                </a:tc>
                <a:extLst>
                  <a:ext uri="{0D108BD9-81ED-4DB2-BD59-A6C34878D82A}">
                    <a16:rowId xmlns:a16="http://schemas.microsoft.com/office/drawing/2014/main" val="429572769"/>
                  </a:ext>
                </a:extLst>
              </a:tr>
              <a:tr h="354122">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Fine Attn</a:t>
                      </a:r>
                      <a:endParaRPr lang="en-US" sz="1600"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rPr>
                        <a:t>8.9</a:t>
                      </a:r>
                      <a:endParaRPr lang="en-US" sz="1600" u="none" strike="noStrike" kern="1200" dirty="0">
                        <a:solidFill>
                          <a:schemeClr val="bg2">
                            <a:lumMod val="10000"/>
                          </a:schemeClr>
                        </a:solidFill>
                        <a:effectLst/>
                        <a:latin typeface="+mn-lt"/>
                        <a:ea typeface="+mn-ea"/>
                        <a:cs typeface="+mn-cs"/>
                      </a:endParaRPr>
                    </a:p>
                  </a:txBody>
                  <a:tcPr marL="50800" marR="50800" marT="50800" marB="50800"/>
                </a:tc>
                <a:tc>
                  <a:txBody>
                    <a:bodyPr/>
                    <a:lstStyle/>
                    <a:p>
                      <a:pPr marL="0" marR="0" algn="ctr" defTabSz="914400" rtl="0" eaLnBrk="1" fontAlgn="b" latinLnBrk="0" hangingPunct="1">
                        <a:buNone/>
                      </a:pPr>
                      <a:r>
                        <a:rPr lang="en-US" sz="1600" u="none" strike="noStrike" kern="1200" dirty="0">
                          <a:solidFill>
                            <a:schemeClr val="bg2">
                              <a:lumMod val="10000"/>
                            </a:schemeClr>
                          </a:solidFill>
                          <a:effectLst/>
                          <a:latin typeface="+mn-lt"/>
                          <a:ea typeface="+mn-ea"/>
                          <a:cs typeface="+mn-cs"/>
                        </a:rPr>
                        <a:t>20.9%</a:t>
                      </a:r>
                    </a:p>
                  </a:txBody>
                  <a:tcPr marL="50800" marR="50800" marT="50800" marB="50800"/>
                </a:tc>
                <a:extLst>
                  <a:ext uri="{0D108BD9-81ED-4DB2-BD59-A6C34878D82A}">
                    <a16:rowId xmlns:a16="http://schemas.microsoft.com/office/drawing/2014/main" val="1864858958"/>
                  </a:ext>
                </a:extLst>
              </a:tr>
            </a:tbl>
          </a:graphicData>
        </a:graphic>
      </p:graphicFrame>
      <p:sp>
        <p:nvSpPr>
          <p:cNvPr id="17" name="Oval 16">
            <a:extLst>
              <a:ext uri="{FF2B5EF4-FFF2-40B4-BE49-F238E27FC236}">
                <a16:creationId xmlns:a16="http://schemas.microsoft.com/office/drawing/2014/main" id="{107C6F97-5157-A301-AF80-8271FA2B03B2}"/>
              </a:ext>
            </a:extLst>
          </p:cNvPr>
          <p:cNvSpPr/>
          <p:nvPr/>
        </p:nvSpPr>
        <p:spPr>
          <a:xfrm>
            <a:off x="6630687" y="1910267"/>
            <a:ext cx="815701" cy="813816"/>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D40BD1B-2DE6-B065-200A-5D00C5FF08BF}"/>
              </a:ext>
            </a:extLst>
          </p:cNvPr>
          <p:cNvSpPr txBox="1"/>
          <p:nvPr/>
        </p:nvSpPr>
        <p:spPr>
          <a:xfrm>
            <a:off x="6419238" y="1263936"/>
            <a:ext cx="1238597" cy="646331"/>
          </a:xfrm>
          <a:prstGeom prst="rect">
            <a:avLst/>
          </a:prstGeom>
          <a:noFill/>
        </p:spPr>
        <p:txBody>
          <a:bodyPr wrap="square" rtlCol="0">
            <a:spAutoFit/>
          </a:bodyPr>
          <a:lstStyle/>
          <a:p>
            <a:pPr algn="ctr"/>
            <a:r>
              <a:rPr lang="en-US" dirty="0"/>
              <a:t>Circular Collimator</a:t>
            </a:r>
          </a:p>
        </p:txBody>
      </p:sp>
      <p:sp>
        <p:nvSpPr>
          <p:cNvPr id="23" name="TextBox 22">
            <a:extLst>
              <a:ext uri="{FF2B5EF4-FFF2-40B4-BE49-F238E27FC236}">
                <a16:creationId xmlns:a16="http://schemas.microsoft.com/office/drawing/2014/main" id="{29072207-4BEB-B9D8-E50D-E5423579D3D5}"/>
              </a:ext>
            </a:extLst>
          </p:cNvPr>
          <p:cNvSpPr txBox="1"/>
          <p:nvPr/>
        </p:nvSpPr>
        <p:spPr>
          <a:xfrm>
            <a:off x="8294100" y="1279324"/>
            <a:ext cx="1238597" cy="646331"/>
          </a:xfrm>
          <a:prstGeom prst="rect">
            <a:avLst/>
          </a:prstGeom>
          <a:noFill/>
        </p:spPr>
        <p:txBody>
          <a:bodyPr wrap="square" rtlCol="0">
            <a:spAutoFit/>
          </a:bodyPr>
          <a:lstStyle/>
          <a:p>
            <a:pPr algn="ctr"/>
            <a:r>
              <a:rPr lang="en-US" dirty="0"/>
              <a:t>Coarse Attenuator</a:t>
            </a:r>
          </a:p>
        </p:txBody>
      </p:sp>
      <p:sp>
        <p:nvSpPr>
          <p:cNvPr id="27" name="TextBox 26">
            <a:extLst>
              <a:ext uri="{FF2B5EF4-FFF2-40B4-BE49-F238E27FC236}">
                <a16:creationId xmlns:a16="http://schemas.microsoft.com/office/drawing/2014/main" id="{1C10CA77-A6DB-C0D0-5892-CF9AC4D59215}"/>
              </a:ext>
            </a:extLst>
          </p:cNvPr>
          <p:cNvSpPr txBox="1"/>
          <p:nvPr/>
        </p:nvSpPr>
        <p:spPr>
          <a:xfrm>
            <a:off x="10195289" y="1282506"/>
            <a:ext cx="1238597" cy="646331"/>
          </a:xfrm>
          <a:prstGeom prst="rect">
            <a:avLst/>
          </a:prstGeom>
          <a:noFill/>
        </p:spPr>
        <p:txBody>
          <a:bodyPr wrap="square" rtlCol="0">
            <a:spAutoFit/>
          </a:bodyPr>
          <a:lstStyle/>
          <a:p>
            <a:pPr algn="ctr"/>
            <a:r>
              <a:rPr lang="en-US" dirty="0"/>
              <a:t>Fine Attenuator</a:t>
            </a:r>
          </a:p>
        </p:txBody>
      </p:sp>
      <p:sp>
        <p:nvSpPr>
          <p:cNvPr id="32" name="Oval 31">
            <a:extLst>
              <a:ext uri="{FF2B5EF4-FFF2-40B4-BE49-F238E27FC236}">
                <a16:creationId xmlns:a16="http://schemas.microsoft.com/office/drawing/2014/main" id="{FE47F191-DBE2-6D2A-E5F5-FB7DDC89829B}"/>
              </a:ext>
            </a:extLst>
          </p:cNvPr>
          <p:cNvSpPr/>
          <p:nvPr/>
        </p:nvSpPr>
        <p:spPr>
          <a:xfrm>
            <a:off x="10406736" y="1910267"/>
            <a:ext cx="815701" cy="813816"/>
          </a:xfrm>
          <a:prstGeom prst="ellipse">
            <a:avLst/>
          </a:prstGeom>
          <a:blipFill dpi="0" rotWithShape="1">
            <a:blip r:embed="rId5">
              <a:duotone>
                <a:prstClr val="black"/>
                <a:schemeClr val="bg2">
                  <a:lumMod val="10000"/>
                  <a:tint val="45000"/>
                  <a:satMod val="400000"/>
                </a:schemeClr>
              </a:duotone>
            </a:blip>
            <a:srcRect/>
            <a:tile tx="0" ty="0" sx="50000" sy="50000" flip="none" algn="tl"/>
          </a:blip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34D5C93-79ED-5550-D59F-8FCFCC16A267}"/>
              </a:ext>
            </a:extLst>
          </p:cNvPr>
          <p:cNvSpPr/>
          <p:nvPr/>
        </p:nvSpPr>
        <p:spPr>
          <a:xfrm>
            <a:off x="8531876" y="1910267"/>
            <a:ext cx="815701" cy="813816"/>
          </a:xfrm>
          <a:prstGeom prst="ellipse">
            <a:avLst/>
          </a:prstGeom>
          <a:blipFill dpi="0" rotWithShape="1">
            <a:blip r:embed="rId6">
              <a:grayscl/>
            </a:blip>
            <a:srcRect/>
            <a:tile tx="0" ty="0" sx="100000" sy="100000" flip="none" algn="tl"/>
          </a:blip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6F64BF44-EDDA-9F77-2B7B-DA19434ABDAE}"/>
              </a:ext>
            </a:extLst>
          </p:cNvPr>
          <p:cNvSpPr/>
          <p:nvPr/>
        </p:nvSpPr>
        <p:spPr>
          <a:xfrm>
            <a:off x="5998234" y="1339702"/>
            <a:ext cx="1924493" cy="3384100"/>
          </a:xfrm>
          <a:prstGeom prst="roundRect">
            <a:avLst/>
          </a:prstGeom>
          <a:noFill/>
          <a:ln w="38100">
            <a:solidFill>
              <a:srgbClr val="0066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060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D3C48-478C-FA01-8C47-789D81936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2FF68-2E67-C5AD-8425-D18812D964A9}"/>
              </a:ext>
            </a:extLst>
          </p:cNvPr>
          <p:cNvSpPr>
            <a:spLocks noGrp="1"/>
          </p:cNvSpPr>
          <p:nvPr>
            <p:ph type="title"/>
          </p:nvPr>
        </p:nvSpPr>
        <p:spPr/>
        <p:txBody>
          <a:bodyPr/>
          <a:lstStyle/>
          <a:p>
            <a:r>
              <a:rPr lang="en-US" dirty="0"/>
              <a:t>Current Step: Measure mismatched output phase spaces of each current density case (only collimator completed so far)</a:t>
            </a:r>
          </a:p>
        </p:txBody>
      </p:sp>
      <p:pic>
        <p:nvPicPr>
          <p:cNvPr id="4" name="Picture 3">
            <a:extLst>
              <a:ext uri="{FF2B5EF4-FFF2-40B4-BE49-F238E27FC236}">
                <a16:creationId xmlns:a16="http://schemas.microsoft.com/office/drawing/2014/main" id="{59838491-D70B-E03E-E4B0-9F6EDB2F116D}"/>
              </a:ext>
            </a:extLst>
          </p:cNvPr>
          <p:cNvPicPr>
            <a:picLocks noChangeAspect="1"/>
          </p:cNvPicPr>
          <p:nvPr/>
        </p:nvPicPr>
        <p:blipFill>
          <a:blip r:embed="rId3"/>
          <a:stretch>
            <a:fillRect/>
          </a:stretch>
        </p:blipFill>
        <p:spPr>
          <a:xfrm>
            <a:off x="385525" y="2240034"/>
            <a:ext cx="11350766" cy="2739453"/>
          </a:xfrm>
          <a:prstGeom prst="rect">
            <a:avLst/>
          </a:prstGeom>
        </p:spPr>
      </p:pic>
    </p:spTree>
    <p:extLst>
      <p:ext uri="{BB962C8B-B14F-4D97-AF65-F5344CB8AC3E}">
        <p14:creationId xmlns:p14="http://schemas.microsoft.com/office/powerpoint/2010/main" val="2897045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307-663C-D702-FCCF-99BE0C900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9F00B-4575-2086-BE88-61BF1180AA65}"/>
              </a:ext>
            </a:extLst>
          </p:cNvPr>
          <p:cNvSpPr>
            <a:spLocks noGrp="1"/>
          </p:cNvSpPr>
          <p:nvPr>
            <p:ph type="title"/>
          </p:nvPr>
        </p:nvSpPr>
        <p:spPr/>
        <p:txBody>
          <a:bodyPr/>
          <a:lstStyle/>
          <a:p>
            <a:r>
              <a:rPr lang="en-US" dirty="0"/>
              <a:t>Next Step: Use phase density plots to evaluate the formation of halo and compare across cases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8F8E4FC-F803-4824-C495-9507A8DA895C}"/>
                  </a:ext>
                </a:extLst>
              </p:cNvPr>
              <p:cNvSpPr>
                <a:spLocks noGrp="1"/>
              </p:cNvSpPr>
              <p:nvPr>
                <p:ph idx="1"/>
              </p:nvPr>
            </p:nvSpPr>
            <p:spPr/>
            <p:txBody>
              <a:bodyPr/>
              <a:lstStyle/>
              <a:p>
                <a:pPr marL="342900" indent="-342900">
                  <a:buFont typeface="+mj-lt"/>
                  <a:buAutoNum type="arabicParenR"/>
                </a:pPr>
                <a:r>
                  <a:rPr lang="en-US" dirty="0"/>
                  <a:t>Transform phase spaces to normalized coordinates</a:t>
                </a:r>
              </a:p>
              <a:p>
                <a:pPr marL="342900" indent="-342900">
                  <a:buFont typeface="+mj-lt"/>
                  <a:buAutoNum type="arabicParenR"/>
                </a:pPr>
                <a:r>
                  <a:rPr lang="en-US" dirty="0"/>
                  <a:t>Count the number of particles within interval radii</a:t>
                </a:r>
              </a:p>
              <a:p>
                <a:pPr marL="342900" indent="-342900">
                  <a:buFont typeface="+mj-lt"/>
                  <a:buAutoNum type="arabicParenR"/>
                </a:pPr>
                <a:r>
                  <a:rPr lang="en-US" dirty="0"/>
                  <a:t>Normalize particle numbers:</a:t>
                </a:r>
              </a:p>
              <a:p>
                <a:pPr marL="1028700" lvl="1" indent="-342900"/>
                <a14:m>
                  <m:oMath xmlns:m="http://schemas.openxmlformats.org/officeDocument/2006/math">
                    <m:r>
                      <a:rPr lang="en-US" i="1" smtClean="0">
                        <a:latin typeface="Cambria Math" panose="02040503050406030204" pitchFamily="18" charset="0"/>
                      </a:rPr>
                      <m:t>𝑛</m:t>
                    </m:r>
                    <m:d>
                      <m:dPr>
                        <m:ctrlPr>
                          <a:rPr lang="en-US" i="1">
                            <a:latin typeface="Cambria Math" panose="02040503050406030204" pitchFamily="18" charset="0"/>
                          </a:rPr>
                        </m:ctrlPr>
                      </m:dPr>
                      <m:e>
                        <m:r>
                          <a:rPr lang="en-US" i="1">
                            <a:latin typeface="Cambria Math" panose="02040503050406030204" pitchFamily="18" charset="0"/>
                          </a:rPr>
                          <m:t>𝑟</m:t>
                        </m:r>
                      </m:e>
                    </m:d>
                    <m:r>
                      <a:rPr lang="en-US" i="0">
                        <a:latin typeface="Cambria Math" panose="02040503050406030204" pitchFamily="18" charset="0"/>
                      </a:rPr>
                      <m:t>=</m:t>
                    </m:r>
                    <m:f>
                      <m:fPr>
                        <m:ctrlPr>
                          <a:rPr lang="en-US" i="0">
                            <a:latin typeface="Cambria Math" panose="02040503050406030204" pitchFamily="18" charset="0"/>
                          </a:rPr>
                        </m:ctrlPr>
                      </m:fPr>
                      <m:num>
                        <m:r>
                          <a:rPr lang="en-US" i="0">
                            <a:latin typeface="Cambria Math" panose="02040503050406030204" pitchFamily="18" charset="0"/>
                          </a:rPr>
                          <m:t>ⅆ</m:t>
                        </m:r>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𝑟</m:t>
                            </m:r>
                          </m:sub>
                        </m:sSub>
                      </m:num>
                      <m:den>
                        <m:r>
                          <m:rPr>
                            <m:sty m:val="p"/>
                          </m:rPr>
                          <a:rPr lang="en-US" b="0" i="0" smtClean="0">
                            <a:latin typeface="Cambria Math" panose="02040503050406030204" pitchFamily="18" charset="0"/>
                          </a:rPr>
                          <m:t>Area</m:t>
                        </m:r>
                      </m:den>
                    </m:f>
                  </m:oMath>
                </a14:m>
                <a:endParaRPr lang="en-US" dirty="0"/>
              </a:p>
              <a:p>
                <a:pPr marL="342900" indent="-342900">
                  <a:buFont typeface="+mj-lt"/>
                  <a:buAutoNum type="arabicParenR"/>
                </a:pPr>
                <a:r>
                  <a:rPr lang="en-US" dirty="0"/>
                  <a:t>Plot </a:t>
                </a:r>
                <a14:m>
                  <m:oMath xmlns:m="http://schemas.openxmlformats.org/officeDocument/2006/math">
                    <m:func>
                      <m:funcPr>
                        <m:ctrlPr>
                          <a:rPr lang="en-US" i="1" dirty="0">
                            <a:latin typeface="Cambria Math" panose="02040503050406030204" pitchFamily="18" charset="0"/>
                          </a:rPr>
                        </m:ctrlPr>
                      </m:funcPr>
                      <m:fName>
                        <m:sSub>
                          <m:sSubPr>
                            <m:ctrlPr>
                              <a:rPr lang="en-US" dirty="0">
                                <a:latin typeface="Cambria Math" panose="02040503050406030204" pitchFamily="18" charset="0"/>
                              </a:rPr>
                            </m:ctrlPr>
                          </m:sSubPr>
                          <m:e>
                            <m:r>
                              <m:rPr>
                                <m:sty m:val="p"/>
                              </m:rPr>
                              <a:rPr lang="en-US" dirty="0">
                                <a:latin typeface="Cambria Math" panose="02040503050406030204" pitchFamily="18" charset="0"/>
                              </a:rPr>
                              <m:t>log</m:t>
                            </m:r>
                          </m:e>
                          <m:sub>
                            <m:r>
                              <a:rPr lang="en-US" i="0" dirty="0">
                                <a:latin typeface="Cambria Math" panose="02040503050406030204" pitchFamily="18" charset="0"/>
                              </a:rPr>
                              <m:t>10</m:t>
                            </m:r>
                          </m:sub>
                        </m:sSub>
                      </m:fName>
                      <m:e>
                        <m:d>
                          <m:dPr>
                            <m:ctrlPr>
                              <a:rPr lang="en-US" i="1" dirty="0">
                                <a:latin typeface="Cambria Math" panose="02040503050406030204" pitchFamily="18" charset="0"/>
                              </a:rPr>
                            </m:ctrlPr>
                          </m:dPr>
                          <m:e>
                            <m:r>
                              <a:rPr lang="en-US" i="1" dirty="0">
                                <a:latin typeface="Cambria Math" panose="02040503050406030204" pitchFamily="18" charset="0"/>
                              </a:rPr>
                              <m:t>𝑛</m:t>
                            </m:r>
                            <m:d>
                              <m:dPr>
                                <m:ctrlPr>
                                  <a:rPr lang="en-US" i="1" dirty="0">
                                    <a:latin typeface="Cambria Math" panose="02040503050406030204" pitchFamily="18" charset="0"/>
                                  </a:rPr>
                                </m:ctrlPr>
                              </m:dPr>
                              <m:e>
                                <m:r>
                                  <a:rPr lang="en-US" i="1" dirty="0">
                                    <a:latin typeface="Cambria Math" panose="02040503050406030204" pitchFamily="18" charset="0"/>
                                  </a:rPr>
                                  <m:t>𝑟</m:t>
                                </m:r>
                              </m:e>
                            </m:d>
                          </m:e>
                        </m:d>
                      </m:e>
                    </m:func>
                    <m:r>
                      <a:rPr lang="en-US" b="0" i="1" dirty="0" smtClean="0">
                        <a:latin typeface="Cambria Math" panose="02040503050406030204" pitchFamily="18" charset="0"/>
                      </a:rPr>
                      <m:t> </m:t>
                    </m:r>
                    <m:r>
                      <a:rPr lang="en-US" b="0" i="1" dirty="0" smtClean="0">
                        <a:latin typeface="Cambria Math" panose="02040503050406030204" pitchFamily="18" charset="0"/>
                      </a:rPr>
                      <m:t>𝑣𝑠</m:t>
                    </m:r>
                    <m:r>
                      <a:rPr lang="en-US" b="0" i="1" dirty="0" smtClean="0">
                        <a:latin typeface="Cambria Math" panose="02040503050406030204" pitchFamily="18" charset="0"/>
                      </a:rPr>
                      <m:t> </m:t>
                    </m:r>
                    <m:r>
                      <a:rPr lang="en-US" b="0" i="1" dirty="0" smtClean="0">
                        <a:latin typeface="Cambria Math" panose="02040503050406030204" pitchFamily="18" charset="0"/>
                      </a:rPr>
                      <m:t>𝑟</m:t>
                    </m:r>
                  </m:oMath>
                </a14:m>
                <a:endParaRPr lang="en-US" dirty="0"/>
              </a:p>
            </p:txBody>
          </p:sp>
        </mc:Choice>
        <mc:Fallback xmlns="">
          <p:sp>
            <p:nvSpPr>
              <p:cNvPr id="3" name="Content Placeholder 2">
                <a:extLst>
                  <a:ext uri="{FF2B5EF4-FFF2-40B4-BE49-F238E27FC236}">
                    <a16:creationId xmlns:a16="http://schemas.microsoft.com/office/drawing/2014/main" id="{78F8E4FC-F803-4824-C495-9507A8DA895C}"/>
                  </a:ext>
                </a:extLst>
              </p:cNvPr>
              <p:cNvSpPr>
                <a:spLocks noGrp="1" noRot="1" noChangeAspect="1" noMove="1" noResize="1" noEditPoints="1" noAdjustHandles="1" noChangeArrowheads="1" noChangeShapeType="1" noTextEdit="1"/>
              </p:cNvSpPr>
              <p:nvPr>
                <p:ph idx="1"/>
              </p:nvPr>
            </p:nvSpPr>
            <p:spPr>
              <a:blipFill>
                <a:blip r:embed="rId3"/>
                <a:stretch>
                  <a:fillRect l="-1293" t="-2549"/>
                </a:stretch>
              </a:blipFill>
            </p:spPr>
            <p:txBody>
              <a:bodyPr/>
              <a:lstStyle/>
              <a:p>
                <a:r>
                  <a:rPr lang="en-US">
                    <a:noFill/>
                  </a:rPr>
                  <a:t> </a:t>
                </a:r>
              </a:p>
            </p:txBody>
          </p:sp>
        </mc:Fallback>
      </mc:AlternateContent>
      <p:grpSp>
        <p:nvGrpSpPr>
          <p:cNvPr id="22" name="Group 21">
            <a:extLst>
              <a:ext uri="{FF2B5EF4-FFF2-40B4-BE49-F238E27FC236}">
                <a16:creationId xmlns:a16="http://schemas.microsoft.com/office/drawing/2014/main" id="{D9D92991-B29F-23B9-2249-6848F8BF6DC6}"/>
              </a:ext>
            </a:extLst>
          </p:cNvPr>
          <p:cNvGrpSpPr>
            <a:grpSpLocks noChangeAspect="1"/>
          </p:cNvGrpSpPr>
          <p:nvPr/>
        </p:nvGrpSpPr>
        <p:grpSpPr>
          <a:xfrm>
            <a:off x="3906572" y="2772374"/>
            <a:ext cx="3301849" cy="3115080"/>
            <a:chOff x="3658923" y="2663825"/>
            <a:chExt cx="2765054" cy="2608649"/>
          </a:xfrm>
        </p:grpSpPr>
        <p:pic>
          <p:nvPicPr>
            <p:cNvPr id="4" name="Picture 12">
              <a:extLst>
                <a:ext uri="{FF2B5EF4-FFF2-40B4-BE49-F238E27FC236}">
                  <a16:creationId xmlns:a16="http://schemas.microsoft.com/office/drawing/2014/main" id="{C73DD9AC-0FF1-A998-05F7-46444FE1637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253" r="7807"/>
            <a:stretch>
              <a:fillRect/>
            </a:stretch>
          </p:blipFill>
          <p:spPr bwMode="auto">
            <a:xfrm>
              <a:off x="3658923" y="2663825"/>
              <a:ext cx="2765054" cy="2608649"/>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267F4D57-01D2-2002-092C-2A78FB3A2EEC}"/>
                </a:ext>
              </a:extLst>
            </p:cNvPr>
            <p:cNvSpPr/>
            <p:nvPr/>
          </p:nvSpPr>
          <p:spPr>
            <a:xfrm>
              <a:off x="4953000" y="3619500"/>
              <a:ext cx="457200" cy="4572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C5FAB23-00D3-5125-7E0C-3082B5047D34}"/>
                </a:ext>
              </a:extLst>
            </p:cNvPr>
            <p:cNvSpPr/>
            <p:nvPr/>
          </p:nvSpPr>
          <p:spPr>
            <a:xfrm>
              <a:off x="4861560" y="3528060"/>
              <a:ext cx="640080" cy="64008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76A43A3-EE74-3150-54EC-CC6069D238B9}"/>
                </a:ext>
              </a:extLst>
            </p:cNvPr>
            <p:cNvSpPr/>
            <p:nvPr/>
          </p:nvSpPr>
          <p:spPr>
            <a:xfrm>
              <a:off x="4770120" y="3436620"/>
              <a:ext cx="822960" cy="82296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B9FCFD7-CE63-5933-AAEC-C71370A9B75D}"/>
                </a:ext>
              </a:extLst>
            </p:cNvPr>
            <p:cNvSpPr/>
            <p:nvPr/>
          </p:nvSpPr>
          <p:spPr>
            <a:xfrm>
              <a:off x="4267200" y="2933700"/>
              <a:ext cx="1828800" cy="182880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45EA4273-1141-30CB-6933-2BBC764FF863}"/>
                </a:ext>
              </a:extLst>
            </p:cNvPr>
            <p:cNvCxnSpPr>
              <a:stCxn id="7" idx="0"/>
            </p:cNvCxnSpPr>
            <p:nvPr/>
          </p:nvCxnSpPr>
          <p:spPr>
            <a:xfrm flipV="1">
              <a:off x="5181600" y="2933700"/>
              <a:ext cx="0" cy="502920"/>
            </a:xfrm>
            <a:prstGeom prst="straightConnector1">
              <a:avLst/>
            </a:prstGeom>
            <a:ln w="19050">
              <a:solidFill>
                <a:schemeClr val="bg2">
                  <a:lumMod val="1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176ABC8-8A64-293F-C5B0-B5DBBCF60893}"/>
                </a:ext>
              </a:extLst>
            </p:cNvPr>
            <p:cNvCxnSpPr>
              <a:cxnSpLocks/>
              <a:stCxn id="7" idx="2"/>
              <a:endCxn id="8" idx="2"/>
            </p:cNvCxnSpPr>
            <p:nvPr/>
          </p:nvCxnSpPr>
          <p:spPr>
            <a:xfrm flipH="1">
              <a:off x="4267200" y="3848100"/>
              <a:ext cx="502920" cy="0"/>
            </a:xfrm>
            <a:prstGeom prst="straightConnector1">
              <a:avLst/>
            </a:prstGeom>
            <a:ln w="19050">
              <a:solidFill>
                <a:schemeClr val="bg2">
                  <a:lumMod val="1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14F9DB9-EF62-D25B-B6FB-1F2052BA9B97}"/>
                </a:ext>
              </a:extLst>
            </p:cNvPr>
            <p:cNvCxnSpPr>
              <a:cxnSpLocks/>
              <a:stCxn id="7" idx="4"/>
              <a:endCxn id="8" idx="4"/>
            </p:cNvCxnSpPr>
            <p:nvPr/>
          </p:nvCxnSpPr>
          <p:spPr>
            <a:xfrm>
              <a:off x="5181600" y="4259580"/>
              <a:ext cx="0" cy="502920"/>
            </a:xfrm>
            <a:prstGeom prst="straightConnector1">
              <a:avLst/>
            </a:prstGeom>
            <a:ln w="19050">
              <a:solidFill>
                <a:schemeClr val="bg2">
                  <a:lumMod val="1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716FED1-462A-60FE-A1BD-14C31BA1E749}"/>
                </a:ext>
              </a:extLst>
            </p:cNvPr>
            <p:cNvCxnSpPr>
              <a:cxnSpLocks/>
              <a:stCxn id="7" idx="6"/>
              <a:endCxn id="8" idx="6"/>
            </p:cNvCxnSpPr>
            <p:nvPr/>
          </p:nvCxnSpPr>
          <p:spPr>
            <a:xfrm>
              <a:off x="5593080" y="3848100"/>
              <a:ext cx="502920" cy="0"/>
            </a:xfrm>
            <a:prstGeom prst="straightConnector1">
              <a:avLst/>
            </a:prstGeom>
            <a:ln w="19050">
              <a:solidFill>
                <a:schemeClr val="bg2">
                  <a:lumMod val="1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pic>
        <p:nvPicPr>
          <p:cNvPr id="4100" name="Picture 4">
            <a:extLst>
              <a:ext uri="{FF2B5EF4-FFF2-40B4-BE49-F238E27FC236}">
                <a16:creationId xmlns:a16="http://schemas.microsoft.com/office/drawing/2014/main" id="{CCFC6E03-1B50-A9BE-8CF2-4277C9ACB0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8976" y="2629124"/>
            <a:ext cx="4105837" cy="3279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93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CE8C2-5457-2FD6-5450-9449B927FB21}"/>
              </a:ext>
            </a:extLst>
          </p:cNvPr>
          <p:cNvSpPr>
            <a:spLocks noGrp="1"/>
          </p:cNvSpPr>
          <p:nvPr>
            <p:ph type="title"/>
          </p:nvPr>
        </p:nvSpPr>
        <p:spPr/>
        <p:txBody>
          <a:bodyPr/>
          <a:lstStyle/>
          <a:p>
            <a:r>
              <a:rPr lang="en-US" dirty="0"/>
              <a:t>Current results provide insight into the relation between mismatch and halo </a:t>
            </a:r>
          </a:p>
        </p:txBody>
      </p:sp>
      <p:pic>
        <p:nvPicPr>
          <p:cNvPr id="5" name="Picture 4">
            <a:extLst>
              <a:ext uri="{FF2B5EF4-FFF2-40B4-BE49-F238E27FC236}">
                <a16:creationId xmlns:a16="http://schemas.microsoft.com/office/drawing/2014/main" id="{00C8025C-B876-6606-314B-DDD0FEF973C1}"/>
              </a:ext>
            </a:extLst>
          </p:cNvPr>
          <p:cNvPicPr>
            <a:picLocks noChangeAspect="1"/>
          </p:cNvPicPr>
          <p:nvPr/>
        </p:nvPicPr>
        <p:blipFill>
          <a:blip r:embed="rId2"/>
          <a:stretch>
            <a:fillRect/>
          </a:stretch>
        </p:blipFill>
        <p:spPr>
          <a:xfrm>
            <a:off x="2357998" y="1729744"/>
            <a:ext cx="2915752" cy="2324721"/>
          </a:xfrm>
          <a:prstGeom prst="rect">
            <a:avLst/>
          </a:prstGeom>
        </p:spPr>
      </p:pic>
      <p:pic>
        <p:nvPicPr>
          <p:cNvPr id="7" name="Picture 6">
            <a:extLst>
              <a:ext uri="{FF2B5EF4-FFF2-40B4-BE49-F238E27FC236}">
                <a16:creationId xmlns:a16="http://schemas.microsoft.com/office/drawing/2014/main" id="{D78DB8FA-D89B-BD29-413B-48AA65581EF3}"/>
              </a:ext>
            </a:extLst>
          </p:cNvPr>
          <p:cNvPicPr>
            <a:picLocks noChangeAspect="1"/>
          </p:cNvPicPr>
          <p:nvPr/>
        </p:nvPicPr>
        <p:blipFill>
          <a:blip r:embed="rId3"/>
          <a:stretch>
            <a:fillRect/>
          </a:stretch>
        </p:blipFill>
        <p:spPr>
          <a:xfrm>
            <a:off x="2357998" y="4084733"/>
            <a:ext cx="2915752" cy="2324721"/>
          </a:xfrm>
          <a:prstGeom prst="rect">
            <a:avLst/>
          </a:prstGeom>
        </p:spPr>
      </p:pic>
      <p:pic>
        <p:nvPicPr>
          <p:cNvPr id="9" name="Picture 8">
            <a:extLst>
              <a:ext uri="{FF2B5EF4-FFF2-40B4-BE49-F238E27FC236}">
                <a16:creationId xmlns:a16="http://schemas.microsoft.com/office/drawing/2014/main" id="{B6647DE5-743B-68B4-88F5-A7CA1383C54E}"/>
              </a:ext>
            </a:extLst>
          </p:cNvPr>
          <p:cNvPicPr>
            <a:picLocks noChangeAspect="1"/>
          </p:cNvPicPr>
          <p:nvPr/>
        </p:nvPicPr>
        <p:blipFill>
          <a:blip r:embed="rId4"/>
          <a:stretch>
            <a:fillRect/>
          </a:stretch>
        </p:blipFill>
        <p:spPr>
          <a:xfrm>
            <a:off x="8300750" y="1728262"/>
            <a:ext cx="2915752" cy="2320801"/>
          </a:xfrm>
          <a:prstGeom prst="rect">
            <a:avLst/>
          </a:prstGeom>
        </p:spPr>
      </p:pic>
      <p:pic>
        <p:nvPicPr>
          <p:cNvPr id="11" name="Picture 10">
            <a:extLst>
              <a:ext uri="{FF2B5EF4-FFF2-40B4-BE49-F238E27FC236}">
                <a16:creationId xmlns:a16="http://schemas.microsoft.com/office/drawing/2014/main" id="{EF4C304B-E765-0E23-2F26-837C9825081F}"/>
              </a:ext>
            </a:extLst>
          </p:cNvPr>
          <p:cNvPicPr>
            <a:picLocks noChangeAspect="1"/>
          </p:cNvPicPr>
          <p:nvPr/>
        </p:nvPicPr>
        <p:blipFill>
          <a:blip r:embed="rId5"/>
          <a:stretch>
            <a:fillRect/>
          </a:stretch>
        </p:blipFill>
        <p:spPr>
          <a:xfrm>
            <a:off x="8300750" y="4054465"/>
            <a:ext cx="2915752" cy="2324721"/>
          </a:xfrm>
          <a:prstGeom prst="rect">
            <a:avLst/>
          </a:prstGeom>
        </p:spPr>
      </p:pic>
      <p:sp>
        <p:nvSpPr>
          <p:cNvPr id="13" name="TextBox 12">
            <a:extLst>
              <a:ext uri="{FF2B5EF4-FFF2-40B4-BE49-F238E27FC236}">
                <a16:creationId xmlns:a16="http://schemas.microsoft.com/office/drawing/2014/main" id="{4EC34450-05E6-BB89-DED9-5A1DF99FA7DC}"/>
              </a:ext>
            </a:extLst>
          </p:cNvPr>
          <p:cNvSpPr txBox="1"/>
          <p:nvPr/>
        </p:nvSpPr>
        <p:spPr>
          <a:xfrm>
            <a:off x="1805548" y="1349489"/>
            <a:ext cx="2634971" cy="369332"/>
          </a:xfrm>
          <a:prstGeom prst="rect">
            <a:avLst/>
          </a:prstGeom>
          <a:noFill/>
        </p:spPr>
        <p:txBody>
          <a:bodyPr wrap="square" rtlCol="0">
            <a:spAutoFit/>
          </a:bodyPr>
          <a:lstStyle/>
          <a:p>
            <a:pPr algn="ctr"/>
            <a:r>
              <a:rPr lang="en-US" b="1" dirty="0"/>
              <a:t>Input Phase Densities</a:t>
            </a:r>
          </a:p>
        </p:txBody>
      </p:sp>
      <p:sp>
        <p:nvSpPr>
          <p:cNvPr id="14" name="Rectangle: Rounded Corners 13">
            <a:extLst>
              <a:ext uri="{FF2B5EF4-FFF2-40B4-BE49-F238E27FC236}">
                <a16:creationId xmlns:a16="http://schemas.microsoft.com/office/drawing/2014/main" id="{C80B59F2-7769-1012-2395-89EA95503E9B}"/>
              </a:ext>
            </a:extLst>
          </p:cNvPr>
          <p:cNvSpPr/>
          <p:nvPr/>
        </p:nvSpPr>
        <p:spPr>
          <a:xfrm>
            <a:off x="398162" y="1728261"/>
            <a:ext cx="5449745" cy="4672539"/>
          </a:xfrm>
          <a:prstGeom prst="roundRect">
            <a:avLst/>
          </a:prstGeom>
          <a:noFill/>
          <a:ln w="28575">
            <a:solidFill>
              <a:srgbClr val="0066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1F16875-5DE1-B6BB-1A9F-E1B4379B73B8}"/>
              </a:ext>
            </a:extLst>
          </p:cNvPr>
          <p:cNvSpPr txBox="1"/>
          <p:nvPr/>
        </p:nvSpPr>
        <p:spPr>
          <a:xfrm>
            <a:off x="196143" y="3453345"/>
            <a:ext cx="2634971" cy="646331"/>
          </a:xfrm>
          <a:prstGeom prst="rect">
            <a:avLst/>
          </a:prstGeom>
          <a:noFill/>
        </p:spPr>
        <p:txBody>
          <a:bodyPr wrap="square" rtlCol="0">
            <a:spAutoFit/>
          </a:bodyPr>
          <a:lstStyle/>
          <a:p>
            <a:pPr algn="ctr"/>
            <a:r>
              <a:rPr lang="en-US" dirty="0"/>
              <a:t>Collimation reduces initial halo</a:t>
            </a:r>
          </a:p>
        </p:txBody>
      </p:sp>
      <p:sp>
        <p:nvSpPr>
          <p:cNvPr id="19" name="Rectangle: Rounded Corners 18">
            <a:extLst>
              <a:ext uri="{FF2B5EF4-FFF2-40B4-BE49-F238E27FC236}">
                <a16:creationId xmlns:a16="http://schemas.microsoft.com/office/drawing/2014/main" id="{5136379D-E6E8-83E8-EBA2-21BC4D1465B6}"/>
              </a:ext>
            </a:extLst>
          </p:cNvPr>
          <p:cNvSpPr/>
          <p:nvPr/>
        </p:nvSpPr>
        <p:spPr>
          <a:xfrm>
            <a:off x="6344093" y="1729743"/>
            <a:ext cx="5449745" cy="4679711"/>
          </a:xfrm>
          <a:prstGeom prst="roundRect">
            <a:avLst/>
          </a:prstGeom>
          <a:noFill/>
          <a:ln w="28575">
            <a:solidFill>
              <a:srgbClr val="0066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B1CA308-CB39-C154-D998-55D9A86CC262}"/>
              </a:ext>
            </a:extLst>
          </p:cNvPr>
          <p:cNvSpPr txBox="1"/>
          <p:nvPr/>
        </p:nvSpPr>
        <p:spPr>
          <a:xfrm>
            <a:off x="7086094" y="1348538"/>
            <a:ext cx="3965741" cy="369332"/>
          </a:xfrm>
          <a:prstGeom prst="rect">
            <a:avLst/>
          </a:prstGeom>
          <a:noFill/>
        </p:spPr>
        <p:txBody>
          <a:bodyPr wrap="square" rtlCol="0">
            <a:spAutoFit/>
          </a:bodyPr>
          <a:lstStyle/>
          <a:p>
            <a:pPr algn="ctr"/>
            <a:r>
              <a:rPr lang="en-US" b="1" dirty="0"/>
              <a:t>Output Collimated Phase Densities</a:t>
            </a:r>
          </a:p>
        </p:txBody>
      </p:sp>
      <p:sp>
        <p:nvSpPr>
          <p:cNvPr id="23" name="TextBox 22">
            <a:extLst>
              <a:ext uri="{FF2B5EF4-FFF2-40B4-BE49-F238E27FC236}">
                <a16:creationId xmlns:a16="http://schemas.microsoft.com/office/drawing/2014/main" id="{9043E797-6980-9386-CC2F-89B5C1F83D1B}"/>
              </a:ext>
            </a:extLst>
          </p:cNvPr>
          <p:cNvSpPr txBox="1"/>
          <p:nvPr/>
        </p:nvSpPr>
        <p:spPr>
          <a:xfrm>
            <a:off x="6202324" y="3453345"/>
            <a:ext cx="2452577" cy="646331"/>
          </a:xfrm>
          <a:prstGeom prst="rect">
            <a:avLst/>
          </a:prstGeom>
          <a:noFill/>
        </p:spPr>
        <p:txBody>
          <a:bodyPr wrap="square" rtlCol="0">
            <a:spAutoFit/>
          </a:bodyPr>
          <a:lstStyle/>
          <a:p>
            <a:pPr algn="ctr"/>
            <a:r>
              <a:rPr lang="en-US" dirty="0"/>
              <a:t>Mismatch increases halo formation</a:t>
            </a:r>
          </a:p>
        </p:txBody>
      </p:sp>
    </p:spTree>
    <p:extLst>
      <p:ext uri="{BB962C8B-B14F-4D97-AF65-F5344CB8AC3E}">
        <p14:creationId xmlns:p14="http://schemas.microsoft.com/office/powerpoint/2010/main" val="63310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D033-60FC-95FB-22A9-AAFE24DD6F68}"/>
              </a:ext>
            </a:extLst>
          </p:cNvPr>
          <p:cNvSpPr>
            <a:spLocks noGrp="1"/>
          </p:cNvSpPr>
          <p:nvPr>
            <p:ph type="title"/>
          </p:nvPr>
        </p:nvSpPr>
        <p:spPr/>
        <p:txBody>
          <a:bodyPr/>
          <a:lstStyle/>
          <a:p>
            <a:r>
              <a:rPr lang="en-US" dirty="0"/>
              <a:t>Research into halo formation at the BTF is ongoing with promising results so far </a:t>
            </a:r>
          </a:p>
        </p:txBody>
      </p:sp>
      <p:sp>
        <p:nvSpPr>
          <p:cNvPr id="3" name="Content Placeholder 2">
            <a:extLst>
              <a:ext uri="{FF2B5EF4-FFF2-40B4-BE49-F238E27FC236}">
                <a16:creationId xmlns:a16="http://schemas.microsoft.com/office/drawing/2014/main" id="{B254BD60-1A0F-24CF-E31B-86257084FB4F}"/>
              </a:ext>
            </a:extLst>
          </p:cNvPr>
          <p:cNvSpPr>
            <a:spLocks noGrp="1"/>
          </p:cNvSpPr>
          <p:nvPr>
            <p:ph idx="1"/>
          </p:nvPr>
        </p:nvSpPr>
        <p:spPr/>
        <p:txBody>
          <a:bodyPr/>
          <a:lstStyle/>
          <a:p>
            <a:pPr marL="285750" indent="-285750">
              <a:buFont typeface="Wingdings" panose="05000000000000000000" pitchFamily="2" charset="2"/>
              <a:buChar char="ü"/>
            </a:pPr>
            <a:r>
              <a:rPr lang="en-US" dirty="0"/>
              <a:t>The first systematic high dynamic range study of the relation between mismatch and halo completed</a:t>
            </a:r>
          </a:p>
          <a:p>
            <a:pPr marL="971550" lvl="1" indent="-285750"/>
            <a:r>
              <a:rPr lang="en-US" dirty="0"/>
              <a:t>Large scraping motivated new optics</a:t>
            </a:r>
          </a:p>
          <a:p>
            <a:pPr marL="285750" indent="-285750">
              <a:buFont typeface="Wingdings" panose="05000000000000000000" pitchFamily="2" charset="2"/>
              <a:buChar char="ü"/>
            </a:pPr>
            <a:r>
              <a:rPr lang="en-US" dirty="0"/>
              <a:t>Improved knowledge of beam tail distribution used to improve transmission for future studies</a:t>
            </a:r>
          </a:p>
          <a:p>
            <a:pPr marL="971550" lvl="1" indent="-285750"/>
            <a:r>
              <a:rPr lang="en-US" dirty="0"/>
              <a:t>Caveat: Still losing more beam than desired</a:t>
            </a:r>
          </a:p>
          <a:p>
            <a:pPr marL="971550" lvl="1" indent="-285750"/>
            <a:r>
              <a:rPr lang="en-US" dirty="0"/>
              <a:t>Next Step: Addition of more correctors to improve orbit trajectory</a:t>
            </a:r>
          </a:p>
          <a:p>
            <a:pPr marL="285750" indent="-285750">
              <a:buFont typeface="Wingdings" panose="05000000000000000000" pitchFamily="2" charset="2"/>
              <a:buChar char="ü"/>
            </a:pPr>
            <a:r>
              <a:rPr lang="en-US" dirty="0"/>
              <a:t>Measurements of varying current density distributions at beginning of BTF taken</a:t>
            </a:r>
          </a:p>
          <a:p>
            <a:pPr marL="285750" indent="-285750">
              <a:buFont typeface="Wingdings" panose="05000000000000000000" pitchFamily="2" charset="2"/>
              <a:buChar char="q"/>
            </a:pPr>
            <a:r>
              <a:rPr lang="en-US" dirty="0"/>
              <a:t>Measurements of mismatched beams for each current density distribution at end of BTF</a:t>
            </a:r>
          </a:p>
          <a:p>
            <a:pPr marL="971550" lvl="1" indent="-285750"/>
            <a:r>
              <a:rPr lang="en-US" dirty="0"/>
              <a:t>Only measurements of collimated beam completed</a:t>
            </a:r>
          </a:p>
          <a:p>
            <a:pPr marL="971550" lvl="1" indent="-285750"/>
            <a:r>
              <a:rPr lang="en-US" dirty="0"/>
              <a:t>Measurements for both attenuators are in progress</a:t>
            </a:r>
          </a:p>
          <a:p>
            <a:pPr marL="285750" indent="-285750">
              <a:buFont typeface="Wingdings" panose="05000000000000000000" pitchFamily="2" charset="2"/>
              <a:buChar char="q"/>
            </a:pPr>
            <a:r>
              <a:rPr lang="en-US" dirty="0"/>
              <a:t>Formation of halo analyzed using phase density plots</a:t>
            </a:r>
          </a:p>
        </p:txBody>
      </p:sp>
    </p:spTree>
    <p:extLst>
      <p:ext uri="{BB962C8B-B14F-4D97-AF65-F5344CB8AC3E}">
        <p14:creationId xmlns:p14="http://schemas.microsoft.com/office/powerpoint/2010/main" val="3690574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5E776A-D107-C043-499A-7C0EEB62117B}"/>
              </a:ext>
            </a:extLst>
          </p:cNvPr>
          <p:cNvSpPr>
            <a:spLocks noGrp="1"/>
          </p:cNvSpPr>
          <p:nvPr>
            <p:ph type="title"/>
          </p:nvPr>
        </p:nvSpPr>
        <p:spPr/>
        <p:txBody>
          <a:bodyPr/>
          <a:lstStyle/>
          <a:p>
            <a:r>
              <a:rPr lang="en-US" dirty="0"/>
              <a:t>Backup Slides</a:t>
            </a:r>
          </a:p>
        </p:txBody>
      </p:sp>
      <p:sp>
        <p:nvSpPr>
          <p:cNvPr id="5" name="Text Placeholder 4">
            <a:extLst>
              <a:ext uri="{FF2B5EF4-FFF2-40B4-BE49-F238E27FC236}">
                <a16:creationId xmlns:a16="http://schemas.microsoft.com/office/drawing/2014/main" id="{CA05289D-4FA0-8564-18F9-8EE338C1A11C}"/>
              </a:ext>
            </a:extLst>
          </p:cNvPr>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151948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EED5F-02C6-390F-B9C6-9037E6FBF019}"/>
              </a:ext>
            </a:extLst>
          </p:cNvPr>
          <p:cNvSpPr>
            <a:spLocks noGrp="1"/>
          </p:cNvSpPr>
          <p:nvPr>
            <p:ph type="title"/>
          </p:nvPr>
        </p:nvSpPr>
        <p:spPr>
          <a:xfrm>
            <a:off x="429767" y="274320"/>
            <a:ext cx="11430000" cy="978729"/>
          </a:xfrm>
        </p:spPr>
        <p:txBody>
          <a:bodyPr/>
          <a:lstStyle/>
          <a:p>
            <a:r>
              <a:rPr lang="en-US" dirty="0"/>
              <a:t>BTF follows earlier attempts to benchmark medium-energy beam evolution</a:t>
            </a:r>
          </a:p>
        </p:txBody>
      </p:sp>
      <p:pic>
        <p:nvPicPr>
          <p:cNvPr id="4" name="Picture 3">
            <a:extLst>
              <a:ext uri="{FF2B5EF4-FFF2-40B4-BE49-F238E27FC236}">
                <a16:creationId xmlns:a16="http://schemas.microsoft.com/office/drawing/2014/main" id="{F66C4E8B-C06A-4830-4799-241155B0DA54}"/>
              </a:ext>
            </a:extLst>
          </p:cNvPr>
          <p:cNvPicPr>
            <a:picLocks noChangeAspect="1"/>
          </p:cNvPicPr>
          <p:nvPr/>
        </p:nvPicPr>
        <p:blipFill>
          <a:blip r:embed="rId3"/>
          <a:stretch>
            <a:fillRect/>
          </a:stretch>
        </p:blipFill>
        <p:spPr>
          <a:xfrm>
            <a:off x="419548" y="2089747"/>
            <a:ext cx="4992058" cy="1490904"/>
          </a:xfrm>
          <a:prstGeom prst="rect">
            <a:avLst/>
          </a:prstGeom>
        </p:spPr>
      </p:pic>
      <p:grpSp>
        <p:nvGrpSpPr>
          <p:cNvPr id="6" name="Group 5">
            <a:extLst>
              <a:ext uri="{FF2B5EF4-FFF2-40B4-BE49-F238E27FC236}">
                <a16:creationId xmlns:a16="http://schemas.microsoft.com/office/drawing/2014/main" id="{5F6D6E24-03A8-30C8-0DEA-8778A37BC504}"/>
              </a:ext>
            </a:extLst>
          </p:cNvPr>
          <p:cNvGrpSpPr/>
          <p:nvPr/>
        </p:nvGrpSpPr>
        <p:grpSpPr>
          <a:xfrm>
            <a:off x="8104530" y="1242588"/>
            <a:ext cx="3755237" cy="2716951"/>
            <a:chOff x="6468615" y="992637"/>
            <a:chExt cx="2567279" cy="1857452"/>
          </a:xfrm>
        </p:grpSpPr>
        <p:pic>
          <p:nvPicPr>
            <p:cNvPr id="7" name="Picture 6">
              <a:extLst>
                <a:ext uri="{FF2B5EF4-FFF2-40B4-BE49-F238E27FC236}">
                  <a16:creationId xmlns:a16="http://schemas.microsoft.com/office/drawing/2014/main" id="{1529ABB3-F222-47C3-2AF7-E2CA79A52018}"/>
                </a:ext>
              </a:extLst>
            </p:cNvPr>
            <p:cNvPicPr>
              <a:picLocks noChangeAspect="1"/>
            </p:cNvPicPr>
            <p:nvPr/>
          </p:nvPicPr>
          <p:blipFill>
            <a:blip r:embed="rId4"/>
            <a:stretch>
              <a:fillRect/>
            </a:stretch>
          </p:blipFill>
          <p:spPr>
            <a:xfrm>
              <a:off x="6468615" y="1130560"/>
              <a:ext cx="2567279" cy="1719529"/>
            </a:xfrm>
            <a:prstGeom prst="rect">
              <a:avLst/>
            </a:prstGeom>
          </p:spPr>
        </p:pic>
        <p:sp>
          <p:nvSpPr>
            <p:cNvPr id="8" name="TextBox 7">
              <a:extLst>
                <a:ext uri="{FF2B5EF4-FFF2-40B4-BE49-F238E27FC236}">
                  <a16:creationId xmlns:a16="http://schemas.microsoft.com/office/drawing/2014/main" id="{DB96FA6A-76E0-71B4-720E-DF61A1CC16D6}"/>
                </a:ext>
              </a:extLst>
            </p:cNvPr>
            <p:cNvSpPr txBox="1"/>
            <p:nvPr/>
          </p:nvSpPr>
          <p:spPr>
            <a:xfrm>
              <a:off x="6966184" y="992637"/>
              <a:ext cx="1753841" cy="214621"/>
            </a:xfrm>
            <a:prstGeom prst="rect">
              <a:avLst/>
            </a:prstGeom>
            <a:noFill/>
          </p:spPr>
          <p:txBody>
            <a:bodyPr wrap="square" rtlCol="0">
              <a:spAutoFit/>
            </a:bodyPr>
            <a:lstStyle/>
            <a:p>
              <a:pPr algn="ctr">
                <a:lnSpc>
                  <a:spcPct val="90000"/>
                </a:lnSpc>
              </a:pPr>
              <a:r>
                <a:rPr lang="en-US" sz="1600" dirty="0">
                  <a:latin typeface="+mn-lt"/>
                </a:rPr>
                <a:t>Mismatched</a:t>
              </a:r>
            </a:p>
          </p:txBody>
        </p:sp>
      </p:grpSp>
      <p:grpSp>
        <p:nvGrpSpPr>
          <p:cNvPr id="9" name="Group 8">
            <a:extLst>
              <a:ext uri="{FF2B5EF4-FFF2-40B4-BE49-F238E27FC236}">
                <a16:creationId xmlns:a16="http://schemas.microsoft.com/office/drawing/2014/main" id="{97FBB334-2429-1772-CB9A-49E3D4584AC8}"/>
              </a:ext>
            </a:extLst>
          </p:cNvPr>
          <p:cNvGrpSpPr/>
          <p:nvPr/>
        </p:nvGrpSpPr>
        <p:grpSpPr>
          <a:xfrm>
            <a:off x="5539132" y="1253663"/>
            <a:ext cx="2596961" cy="2728022"/>
            <a:chOff x="8983577" y="975637"/>
            <a:chExt cx="1775420" cy="1865020"/>
          </a:xfrm>
        </p:grpSpPr>
        <p:pic>
          <p:nvPicPr>
            <p:cNvPr id="10" name="Picture 9">
              <a:extLst>
                <a:ext uri="{FF2B5EF4-FFF2-40B4-BE49-F238E27FC236}">
                  <a16:creationId xmlns:a16="http://schemas.microsoft.com/office/drawing/2014/main" id="{DAD792E0-5CC0-12AA-3958-522B9532662E}"/>
                </a:ext>
              </a:extLst>
            </p:cNvPr>
            <p:cNvPicPr>
              <a:picLocks noChangeAspect="1"/>
            </p:cNvPicPr>
            <p:nvPr/>
          </p:nvPicPr>
          <p:blipFill>
            <a:blip r:embed="rId5"/>
            <a:stretch>
              <a:fillRect/>
            </a:stretch>
          </p:blipFill>
          <p:spPr>
            <a:xfrm>
              <a:off x="8983577" y="1084924"/>
              <a:ext cx="1753841" cy="1755733"/>
            </a:xfrm>
            <a:prstGeom prst="rect">
              <a:avLst/>
            </a:prstGeom>
          </p:spPr>
        </p:pic>
        <p:sp>
          <p:nvSpPr>
            <p:cNvPr id="11" name="TextBox 10">
              <a:extLst>
                <a:ext uri="{FF2B5EF4-FFF2-40B4-BE49-F238E27FC236}">
                  <a16:creationId xmlns:a16="http://schemas.microsoft.com/office/drawing/2014/main" id="{463F1348-2469-1358-B240-F0AA743029BF}"/>
                </a:ext>
              </a:extLst>
            </p:cNvPr>
            <p:cNvSpPr txBox="1"/>
            <p:nvPr/>
          </p:nvSpPr>
          <p:spPr>
            <a:xfrm>
              <a:off x="9005156" y="975637"/>
              <a:ext cx="1753841" cy="214620"/>
            </a:xfrm>
            <a:prstGeom prst="rect">
              <a:avLst/>
            </a:prstGeom>
            <a:noFill/>
          </p:spPr>
          <p:txBody>
            <a:bodyPr wrap="square" rtlCol="0">
              <a:spAutoFit/>
            </a:bodyPr>
            <a:lstStyle/>
            <a:p>
              <a:pPr algn="ctr">
                <a:lnSpc>
                  <a:spcPct val="90000"/>
                </a:lnSpc>
              </a:pPr>
              <a:r>
                <a:rPr lang="en-US" sz="1600" dirty="0">
                  <a:latin typeface="+mn-lt"/>
                </a:rPr>
                <a:t>Matched</a:t>
              </a:r>
            </a:p>
          </p:txBody>
        </p:sp>
      </p:grpSp>
      <p:sp>
        <p:nvSpPr>
          <p:cNvPr id="12" name="TextBox 11">
            <a:extLst>
              <a:ext uri="{FF2B5EF4-FFF2-40B4-BE49-F238E27FC236}">
                <a16:creationId xmlns:a16="http://schemas.microsoft.com/office/drawing/2014/main" id="{70263751-64D3-9141-9754-275A9F7F0767}"/>
              </a:ext>
            </a:extLst>
          </p:cNvPr>
          <p:cNvSpPr txBox="1"/>
          <p:nvPr/>
        </p:nvSpPr>
        <p:spPr>
          <a:xfrm>
            <a:off x="547075" y="1477652"/>
            <a:ext cx="5055186" cy="840230"/>
          </a:xfrm>
          <a:prstGeom prst="rect">
            <a:avLst/>
          </a:prstGeom>
          <a:noFill/>
        </p:spPr>
        <p:txBody>
          <a:bodyPr wrap="square" rtlCol="0">
            <a:spAutoFit/>
          </a:bodyPr>
          <a:lstStyle/>
          <a:p>
            <a:pPr algn="l">
              <a:lnSpc>
                <a:spcPct val="90000"/>
              </a:lnSpc>
            </a:pPr>
            <a:r>
              <a:rPr lang="en-US" dirty="0">
                <a:latin typeface="+mn-lt"/>
              </a:rPr>
              <a:t>LEDA @ LANL: extensive simulations aimed at benchmarking halo evolution measurements </a:t>
            </a:r>
          </a:p>
        </p:txBody>
      </p:sp>
      <p:sp>
        <p:nvSpPr>
          <p:cNvPr id="23" name="TextBox 22">
            <a:extLst>
              <a:ext uri="{FF2B5EF4-FFF2-40B4-BE49-F238E27FC236}">
                <a16:creationId xmlns:a16="http://schemas.microsoft.com/office/drawing/2014/main" id="{41407703-AE23-3486-BD73-37970C490A45}"/>
              </a:ext>
            </a:extLst>
          </p:cNvPr>
          <p:cNvSpPr txBox="1"/>
          <p:nvPr/>
        </p:nvSpPr>
        <p:spPr>
          <a:xfrm>
            <a:off x="5286828" y="4766224"/>
            <a:ext cx="6458812" cy="1338828"/>
          </a:xfrm>
          <a:prstGeom prst="rect">
            <a:avLst/>
          </a:prstGeom>
          <a:noFill/>
          <a:ln>
            <a:noFill/>
          </a:ln>
        </p:spPr>
        <p:txBody>
          <a:bodyPr wrap="square" rtlCol="0">
            <a:spAutoFit/>
          </a:bodyPr>
          <a:lstStyle/>
          <a:p>
            <a:pPr algn="l">
              <a:lnSpc>
                <a:spcPct val="90000"/>
              </a:lnSpc>
            </a:pPr>
            <a:r>
              <a:rPr lang="en-US" dirty="0">
                <a:latin typeface="+mn-lt"/>
              </a:rPr>
              <a:t>Simulations of high-intensity ion front-ends benchmarked to RMS, generally do not reproduce tails/halo.</a:t>
            </a:r>
          </a:p>
          <a:p>
            <a:pPr algn="l">
              <a:lnSpc>
                <a:spcPct val="90000"/>
              </a:lnSpc>
            </a:pPr>
            <a:endParaRPr lang="en-US" dirty="0">
              <a:latin typeface="+mn-lt"/>
            </a:endParaRPr>
          </a:p>
          <a:p>
            <a:pPr algn="l">
              <a:lnSpc>
                <a:spcPct val="90000"/>
              </a:lnSpc>
            </a:pPr>
            <a:r>
              <a:rPr lang="en-US" i="1" dirty="0">
                <a:latin typeface="+mn-lt"/>
              </a:rPr>
              <a:t>Goal: demonstrate modeling of front-end with PIC code down to loss-level (scraping of 1 part-per-million ions) </a:t>
            </a:r>
          </a:p>
        </p:txBody>
      </p:sp>
      <p:sp>
        <p:nvSpPr>
          <p:cNvPr id="5" name="TextBox 4">
            <a:extLst>
              <a:ext uri="{FF2B5EF4-FFF2-40B4-BE49-F238E27FC236}">
                <a16:creationId xmlns:a16="http://schemas.microsoft.com/office/drawing/2014/main" id="{5A29716B-0910-FAF6-FC23-B312851228AF}"/>
              </a:ext>
            </a:extLst>
          </p:cNvPr>
          <p:cNvSpPr txBox="1"/>
          <p:nvPr/>
        </p:nvSpPr>
        <p:spPr>
          <a:xfrm>
            <a:off x="5626246" y="4049091"/>
            <a:ext cx="6165614" cy="369332"/>
          </a:xfrm>
          <a:prstGeom prst="rect">
            <a:avLst/>
          </a:prstGeom>
          <a:noFill/>
        </p:spPr>
        <p:txBody>
          <a:bodyPr wrap="square" rtlCol="0">
            <a:spAutoFit/>
          </a:bodyPr>
          <a:lstStyle/>
          <a:p>
            <a:pPr>
              <a:lnSpc>
                <a:spcPct val="90000"/>
              </a:lnSpc>
            </a:pPr>
            <a:r>
              <a:rPr lang="en-US" sz="1000" dirty="0" err="1">
                <a:latin typeface="+mj-lt"/>
              </a:rPr>
              <a:t>Qiang</a:t>
            </a:r>
            <a:r>
              <a:rPr lang="en-US" sz="1000" dirty="0">
                <a:latin typeface="+mj-lt"/>
              </a:rPr>
              <a:t>, J., </a:t>
            </a:r>
            <a:r>
              <a:rPr lang="en-US" sz="1000" dirty="0" err="1">
                <a:latin typeface="+mj-lt"/>
              </a:rPr>
              <a:t>Colestock</a:t>
            </a:r>
            <a:r>
              <a:rPr lang="en-US" sz="1000" dirty="0">
                <a:latin typeface="+mj-lt"/>
              </a:rPr>
              <a:t>, P. L., </a:t>
            </a:r>
            <a:r>
              <a:rPr lang="en-US" sz="1000" dirty="0" err="1">
                <a:latin typeface="+mj-lt"/>
              </a:rPr>
              <a:t>Gilpatrick</a:t>
            </a:r>
            <a:r>
              <a:rPr lang="en-US" sz="1000" dirty="0">
                <a:latin typeface="+mj-lt"/>
              </a:rPr>
              <a:t>, D., Smith, H. V., </a:t>
            </a:r>
            <a:r>
              <a:rPr lang="en-US" sz="1000" dirty="0" err="1">
                <a:latin typeface="+mj-lt"/>
              </a:rPr>
              <a:t>Wangler</a:t>
            </a:r>
            <a:r>
              <a:rPr lang="en-US" sz="1000" dirty="0">
                <a:latin typeface="+mj-lt"/>
              </a:rPr>
              <a:t>, T. P., &amp; Schulze, M. E. (2002). Macroparticle simulation studies of a proton beam halo experiment. </a:t>
            </a:r>
            <a:r>
              <a:rPr lang="en-US" sz="1000" i="1" dirty="0">
                <a:latin typeface="+mj-lt"/>
              </a:rPr>
              <a:t>Phys Rev ST-AB</a:t>
            </a:r>
            <a:r>
              <a:rPr lang="en-US" sz="1000" dirty="0">
                <a:latin typeface="+mj-lt"/>
              </a:rPr>
              <a:t>, </a:t>
            </a:r>
            <a:r>
              <a:rPr lang="en-US" sz="1000" i="1" dirty="0">
                <a:latin typeface="+mj-lt"/>
              </a:rPr>
              <a:t>5</a:t>
            </a:r>
            <a:r>
              <a:rPr lang="en-US" sz="1000" dirty="0">
                <a:latin typeface="+mj-lt"/>
              </a:rPr>
              <a:t>(12), 35–47 . </a:t>
            </a:r>
          </a:p>
        </p:txBody>
      </p:sp>
      <p:pic>
        <p:nvPicPr>
          <p:cNvPr id="13" name="Picture 12">
            <a:extLst>
              <a:ext uri="{FF2B5EF4-FFF2-40B4-BE49-F238E27FC236}">
                <a16:creationId xmlns:a16="http://schemas.microsoft.com/office/drawing/2014/main" id="{DE3C5B39-B162-DC80-7921-F33B222F9C00}"/>
              </a:ext>
            </a:extLst>
          </p:cNvPr>
          <p:cNvPicPr>
            <a:picLocks noChangeAspect="1"/>
          </p:cNvPicPr>
          <p:nvPr/>
        </p:nvPicPr>
        <p:blipFill>
          <a:blip r:embed="rId6"/>
          <a:stretch>
            <a:fillRect/>
          </a:stretch>
        </p:blipFill>
        <p:spPr>
          <a:xfrm>
            <a:off x="1085012" y="3580651"/>
            <a:ext cx="3661129" cy="2597463"/>
          </a:xfrm>
          <a:prstGeom prst="rect">
            <a:avLst/>
          </a:prstGeom>
        </p:spPr>
      </p:pic>
    </p:spTree>
    <p:extLst>
      <p:ext uri="{BB962C8B-B14F-4D97-AF65-F5344CB8AC3E}">
        <p14:creationId xmlns:p14="http://schemas.microsoft.com/office/powerpoint/2010/main" val="2375437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20F3-AA12-4F46-2845-03E6FEA833D7}"/>
              </a:ext>
            </a:extLst>
          </p:cNvPr>
          <p:cNvSpPr>
            <a:spLocks noGrp="1"/>
          </p:cNvSpPr>
          <p:nvPr>
            <p:ph type="title"/>
          </p:nvPr>
        </p:nvSpPr>
        <p:spPr/>
        <p:txBody>
          <a:bodyPr/>
          <a:lstStyle/>
          <a:p>
            <a:r>
              <a:rPr lang="en-US" dirty="0"/>
              <a:t>Input Measurements</a:t>
            </a:r>
          </a:p>
        </p:txBody>
      </p:sp>
      <p:grpSp>
        <p:nvGrpSpPr>
          <p:cNvPr id="4" name="Group 3">
            <a:extLst>
              <a:ext uri="{FF2B5EF4-FFF2-40B4-BE49-F238E27FC236}">
                <a16:creationId xmlns:a16="http://schemas.microsoft.com/office/drawing/2014/main" id="{826EBB28-A1DA-47BF-252E-5935C393E2A5}"/>
              </a:ext>
            </a:extLst>
          </p:cNvPr>
          <p:cNvGrpSpPr>
            <a:grpSpLocks noChangeAspect="1"/>
          </p:cNvGrpSpPr>
          <p:nvPr/>
        </p:nvGrpSpPr>
        <p:grpSpPr>
          <a:xfrm>
            <a:off x="324197" y="1646528"/>
            <a:ext cx="8179129" cy="4029384"/>
            <a:chOff x="1522959" y="1491604"/>
            <a:chExt cx="9144000" cy="4504720"/>
          </a:xfrm>
        </p:grpSpPr>
        <p:pic>
          <p:nvPicPr>
            <p:cNvPr id="6" name="Picture 5">
              <a:extLst>
                <a:ext uri="{FF2B5EF4-FFF2-40B4-BE49-F238E27FC236}">
                  <a16:creationId xmlns:a16="http://schemas.microsoft.com/office/drawing/2014/main" id="{83676B6B-30C2-D455-9303-E3624BFC3ED4}"/>
                </a:ext>
              </a:extLst>
            </p:cNvPr>
            <p:cNvPicPr>
              <a:picLocks noChangeAspect="1"/>
            </p:cNvPicPr>
            <p:nvPr/>
          </p:nvPicPr>
          <p:blipFill>
            <a:blip r:embed="rId2"/>
            <a:stretch>
              <a:fillRect/>
            </a:stretch>
          </p:blipFill>
          <p:spPr>
            <a:xfrm>
              <a:off x="1522959" y="1491604"/>
              <a:ext cx="9144000" cy="2251538"/>
            </a:xfrm>
            <a:prstGeom prst="rect">
              <a:avLst/>
            </a:prstGeom>
          </p:spPr>
        </p:pic>
        <p:pic>
          <p:nvPicPr>
            <p:cNvPr id="7" name="Picture 6">
              <a:extLst>
                <a:ext uri="{FF2B5EF4-FFF2-40B4-BE49-F238E27FC236}">
                  <a16:creationId xmlns:a16="http://schemas.microsoft.com/office/drawing/2014/main" id="{52FC49AA-249C-7CE0-0ED0-0AF97AF3BAC7}"/>
                </a:ext>
              </a:extLst>
            </p:cNvPr>
            <p:cNvPicPr>
              <a:picLocks noChangeAspect="1"/>
            </p:cNvPicPr>
            <p:nvPr/>
          </p:nvPicPr>
          <p:blipFill>
            <a:blip r:embed="rId3"/>
            <a:stretch>
              <a:fillRect/>
            </a:stretch>
          </p:blipFill>
          <p:spPr>
            <a:xfrm>
              <a:off x="1522959" y="3743654"/>
              <a:ext cx="9144000" cy="2252670"/>
            </a:xfrm>
            <a:prstGeom prst="rect">
              <a:avLst/>
            </a:prstGeom>
          </p:spPr>
        </p:pic>
      </p:grpSp>
      <p:pic>
        <p:nvPicPr>
          <p:cNvPr id="9" name="Picture 8">
            <a:extLst>
              <a:ext uri="{FF2B5EF4-FFF2-40B4-BE49-F238E27FC236}">
                <a16:creationId xmlns:a16="http://schemas.microsoft.com/office/drawing/2014/main" id="{45B86F62-451C-5841-ED1D-518433C90618}"/>
              </a:ext>
            </a:extLst>
          </p:cNvPr>
          <p:cNvPicPr>
            <a:picLocks noChangeAspect="1"/>
          </p:cNvPicPr>
          <p:nvPr/>
        </p:nvPicPr>
        <p:blipFill>
          <a:blip r:embed="rId4"/>
          <a:stretch>
            <a:fillRect/>
          </a:stretch>
        </p:blipFill>
        <p:spPr>
          <a:xfrm>
            <a:off x="8609169" y="1336499"/>
            <a:ext cx="2915752" cy="2324721"/>
          </a:xfrm>
          <a:prstGeom prst="rect">
            <a:avLst/>
          </a:prstGeom>
        </p:spPr>
      </p:pic>
      <p:pic>
        <p:nvPicPr>
          <p:cNvPr id="11" name="Picture 10">
            <a:extLst>
              <a:ext uri="{FF2B5EF4-FFF2-40B4-BE49-F238E27FC236}">
                <a16:creationId xmlns:a16="http://schemas.microsoft.com/office/drawing/2014/main" id="{14F0A3AB-7DCD-3583-6E8B-35CD506EDD49}"/>
              </a:ext>
            </a:extLst>
          </p:cNvPr>
          <p:cNvPicPr>
            <a:picLocks noChangeAspect="1"/>
          </p:cNvPicPr>
          <p:nvPr/>
        </p:nvPicPr>
        <p:blipFill>
          <a:blip r:embed="rId5"/>
          <a:stretch>
            <a:fillRect/>
          </a:stretch>
        </p:blipFill>
        <p:spPr>
          <a:xfrm>
            <a:off x="8609169" y="3691488"/>
            <a:ext cx="2915752" cy="2324721"/>
          </a:xfrm>
          <a:prstGeom prst="rect">
            <a:avLst/>
          </a:prstGeom>
        </p:spPr>
      </p:pic>
    </p:spTree>
    <p:extLst>
      <p:ext uri="{BB962C8B-B14F-4D97-AF65-F5344CB8AC3E}">
        <p14:creationId xmlns:p14="http://schemas.microsoft.com/office/powerpoint/2010/main" val="488454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ED8E4-9CF6-0A5B-77DC-4B128D5DDE29}"/>
              </a:ext>
            </a:extLst>
          </p:cNvPr>
          <p:cNvSpPr>
            <a:spLocks noGrp="1"/>
          </p:cNvSpPr>
          <p:nvPr>
            <p:ph type="title"/>
          </p:nvPr>
        </p:nvSpPr>
        <p:spPr/>
        <p:txBody>
          <a:bodyPr/>
          <a:lstStyle/>
          <a:p>
            <a:r>
              <a:rPr lang="en-US" dirty="0"/>
              <a:t>Collimated Output Measurements</a:t>
            </a:r>
          </a:p>
        </p:txBody>
      </p:sp>
      <p:grpSp>
        <p:nvGrpSpPr>
          <p:cNvPr id="12" name="Group 11">
            <a:extLst>
              <a:ext uri="{FF2B5EF4-FFF2-40B4-BE49-F238E27FC236}">
                <a16:creationId xmlns:a16="http://schemas.microsoft.com/office/drawing/2014/main" id="{B90DE7A8-FBE9-37B4-741E-0B4C9D3935F3}"/>
              </a:ext>
            </a:extLst>
          </p:cNvPr>
          <p:cNvGrpSpPr>
            <a:grpSpLocks noChangeAspect="1"/>
          </p:cNvGrpSpPr>
          <p:nvPr/>
        </p:nvGrpSpPr>
        <p:grpSpPr>
          <a:xfrm>
            <a:off x="191366" y="1711350"/>
            <a:ext cx="8254365" cy="4015226"/>
            <a:chOff x="1219200" y="1251522"/>
            <a:chExt cx="9144000" cy="4447977"/>
          </a:xfrm>
        </p:grpSpPr>
        <p:pic>
          <p:nvPicPr>
            <p:cNvPr id="7" name="Picture 6">
              <a:extLst>
                <a:ext uri="{FF2B5EF4-FFF2-40B4-BE49-F238E27FC236}">
                  <a16:creationId xmlns:a16="http://schemas.microsoft.com/office/drawing/2014/main" id="{E4875095-F0E9-64B5-C041-9A2AE6364CA5}"/>
                </a:ext>
              </a:extLst>
            </p:cNvPr>
            <p:cNvPicPr>
              <a:picLocks noChangeAspect="1"/>
            </p:cNvPicPr>
            <p:nvPr/>
          </p:nvPicPr>
          <p:blipFill>
            <a:blip r:embed="rId3"/>
            <a:stretch>
              <a:fillRect/>
            </a:stretch>
          </p:blipFill>
          <p:spPr>
            <a:xfrm>
              <a:off x="1219200" y="1251522"/>
              <a:ext cx="9144000" cy="2217283"/>
            </a:xfrm>
            <a:prstGeom prst="rect">
              <a:avLst/>
            </a:prstGeom>
          </p:spPr>
        </p:pic>
        <p:pic>
          <p:nvPicPr>
            <p:cNvPr id="11" name="Picture 10">
              <a:extLst>
                <a:ext uri="{FF2B5EF4-FFF2-40B4-BE49-F238E27FC236}">
                  <a16:creationId xmlns:a16="http://schemas.microsoft.com/office/drawing/2014/main" id="{FDBA64DD-4742-7FB9-CAEE-734A6399E34B}"/>
                </a:ext>
              </a:extLst>
            </p:cNvPr>
            <p:cNvPicPr>
              <a:picLocks noChangeAspect="1"/>
            </p:cNvPicPr>
            <p:nvPr/>
          </p:nvPicPr>
          <p:blipFill>
            <a:blip r:embed="rId4"/>
            <a:stretch>
              <a:fillRect/>
            </a:stretch>
          </p:blipFill>
          <p:spPr>
            <a:xfrm>
              <a:off x="1219200" y="3468805"/>
              <a:ext cx="9144000" cy="2230694"/>
            </a:xfrm>
            <a:prstGeom prst="rect">
              <a:avLst/>
            </a:prstGeom>
          </p:spPr>
        </p:pic>
      </p:grpSp>
      <p:pic>
        <p:nvPicPr>
          <p:cNvPr id="15" name="Picture 14">
            <a:extLst>
              <a:ext uri="{FF2B5EF4-FFF2-40B4-BE49-F238E27FC236}">
                <a16:creationId xmlns:a16="http://schemas.microsoft.com/office/drawing/2014/main" id="{2A879353-9D2C-54A4-9B3A-6499D7EB3A92}"/>
              </a:ext>
            </a:extLst>
          </p:cNvPr>
          <p:cNvPicPr>
            <a:picLocks noChangeAspect="1"/>
          </p:cNvPicPr>
          <p:nvPr/>
        </p:nvPicPr>
        <p:blipFill>
          <a:blip r:embed="rId5"/>
          <a:stretch>
            <a:fillRect/>
          </a:stretch>
        </p:blipFill>
        <p:spPr>
          <a:xfrm>
            <a:off x="8558039" y="1532468"/>
            <a:ext cx="2733675" cy="2175876"/>
          </a:xfrm>
          <a:prstGeom prst="rect">
            <a:avLst/>
          </a:prstGeom>
        </p:spPr>
      </p:pic>
      <p:pic>
        <p:nvPicPr>
          <p:cNvPr id="16" name="Picture 15">
            <a:extLst>
              <a:ext uri="{FF2B5EF4-FFF2-40B4-BE49-F238E27FC236}">
                <a16:creationId xmlns:a16="http://schemas.microsoft.com/office/drawing/2014/main" id="{B986D929-5193-9DE4-ED62-2DA6898B05E8}"/>
              </a:ext>
            </a:extLst>
          </p:cNvPr>
          <p:cNvPicPr>
            <a:picLocks noChangeAspect="1"/>
          </p:cNvPicPr>
          <p:nvPr/>
        </p:nvPicPr>
        <p:blipFill>
          <a:blip r:embed="rId6"/>
          <a:stretch>
            <a:fillRect/>
          </a:stretch>
        </p:blipFill>
        <p:spPr>
          <a:xfrm>
            <a:off x="8558038" y="3806410"/>
            <a:ext cx="2733675" cy="2179552"/>
          </a:xfrm>
          <a:prstGeom prst="rect">
            <a:avLst/>
          </a:prstGeom>
        </p:spPr>
      </p:pic>
    </p:spTree>
    <p:extLst>
      <p:ext uri="{BB962C8B-B14F-4D97-AF65-F5344CB8AC3E}">
        <p14:creationId xmlns:p14="http://schemas.microsoft.com/office/powerpoint/2010/main" val="3242384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FDF442-F592-4B8B-9293-24060D46264C}"/>
              </a:ext>
            </a:extLst>
          </p:cNvPr>
          <p:cNvSpPr>
            <a:spLocks noGrp="1"/>
          </p:cNvSpPr>
          <p:nvPr>
            <p:ph type="title"/>
          </p:nvPr>
        </p:nvSpPr>
        <p:spPr>
          <a:xfrm>
            <a:off x="314325" y="365125"/>
            <a:ext cx="11493500" cy="885825"/>
          </a:xfrm>
        </p:spPr>
        <p:txBody>
          <a:bodyPr/>
          <a:lstStyle/>
          <a:p>
            <a:r>
              <a:rPr lang="en-US" dirty="0"/>
              <a:t>Coarse Attenuator Output Measurements</a:t>
            </a:r>
          </a:p>
        </p:txBody>
      </p:sp>
      <p:pic>
        <p:nvPicPr>
          <p:cNvPr id="5" name="Picture 4">
            <a:extLst>
              <a:ext uri="{FF2B5EF4-FFF2-40B4-BE49-F238E27FC236}">
                <a16:creationId xmlns:a16="http://schemas.microsoft.com/office/drawing/2014/main" id="{F37314AB-6706-0766-B33A-38947DCD93B7}"/>
              </a:ext>
            </a:extLst>
          </p:cNvPr>
          <p:cNvPicPr>
            <a:picLocks noChangeAspect="1"/>
          </p:cNvPicPr>
          <p:nvPr/>
        </p:nvPicPr>
        <p:blipFill>
          <a:blip r:embed="rId3"/>
          <a:stretch>
            <a:fillRect/>
          </a:stretch>
        </p:blipFill>
        <p:spPr>
          <a:xfrm>
            <a:off x="1914524" y="1422609"/>
            <a:ext cx="3986076" cy="2423695"/>
          </a:xfrm>
          <a:prstGeom prst="rect">
            <a:avLst/>
          </a:prstGeom>
        </p:spPr>
      </p:pic>
      <p:pic>
        <p:nvPicPr>
          <p:cNvPr id="6" name="Picture 5">
            <a:extLst>
              <a:ext uri="{FF2B5EF4-FFF2-40B4-BE49-F238E27FC236}">
                <a16:creationId xmlns:a16="http://schemas.microsoft.com/office/drawing/2014/main" id="{570D3821-724F-C84B-C5F2-981F5527E713}"/>
              </a:ext>
            </a:extLst>
          </p:cNvPr>
          <p:cNvPicPr>
            <a:picLocks noChangeAspect="1"/>
          </p:cNvPicPr>
          <p:nvPr/>
        </p:nvPicPr>
        <p:blipFill>
          <a:blip r:embed="rId4"/>
          <a:stretch>
            <a:fillRect/>
          </a:stretch>
        </p:blipFill>
        <p:spPr>
          <a:xfrm>
            <a:off x="1914523" y="3767259"/>
            <a:ext cx="3925986" cy="2423695"/>
          </a:xfrm>
          <a:prstGeom prst="rect">
            <a:avLst/>
          </a:prstGeom>
        </p:spPr>
      </p:pic>
      <p:pic>
        <p:nvPicPr>
          <p:cNvPr id="9" name="Picture 8">
            <a:extLst>
              <a:ext uri="{FF2B5EF4-FFF2-40B4-BE49-F238E27FC236}">
                <a16:creationId xmlns:a16="http://schemas.microsoft.com/office/drawing/2014/main" id="{707646C2-B510-52A4-17F0-C45B2FF05D27}"/>
              </a:ext>
            </a:extLst>
          </p:cNvPr>
          <p:cNvPicPr>
            <a:picLocks noChangeAspect="1"/>
          </p:cNvPicPr>
          <p:nvPr/>
        </p:nvPicPr>
        <p:blipFill>
          <a:blip r:embed="rId5"/>
          <a:stretch>
            <a:fillRect/>
          </a:stretch>
        </p:blipFill>
        <p:spPr>
          <a:xfrm>
            <a:off x="6932671" y="1171906"/>
            <a:ext cx="3354329" cy="2674398"/>
          </a:xfrm>
          <a:prstGeom prst="rect">
            <a:avLst/>
          </a:prstGeom>
        </p:spPr>
      </p:pic>
      <p:pic>
        <p:nvPicPr>
          <p:cNvPr id="10" name="Picture 9">
            <a:extLst>
              <a:ext uri="{FF2B5EF4-FFF2-40B4-BE49-F238E27FC236}">
                <a16:creationId xmlns:a16="http://schemas.microsoft.com/office/drawing/2014/main" id="{781AD67A-24F4-6135-F726-C7AB6E29D8CA}"/>
              </a:ext>
            </a:extLst>
          </p:cNvPr>
          <p:cNvPicPr>
            <a:picLocks noChangeAspect="1"/>
          </p:cNvPicPr>
          <p:nvPr/>
        </p:nvPicPr>
        <p:blipFill>
          <a:blip r:embed="rId6"/>
          <a:stretch>
            <a:fillRect/>
          </a:stretch>
        </p:blipFill>
        <p:spPr>
          <a:xfrm>
            <a:off x="6932671" y="3767259"/>
            <a:ext cx="3354330" cy="2674398"/>
          </a:xfrm>
          <a:prstGeom prst="rect">
            <a:avLst/>
          </a:prstGeom>
        </p:spPr>
      </p:pic>
    </p:spTree>
    <p:extLst>
      <p:ext uri="{BB962C8B-B14F-4D97-AF65-F5344CB8AC3E}">
        <p14:creationId xmlns:p14="http://schemas.microsoft.com/office/powerpoint/2010/main" val="356421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65AB-13AA-B114-CBD7-DA066A48A7B0}"/>
              </a:ext>
            </a:extLst>
          </p:cNvPr>
          <p:cNvSpPr>
            <a:spLocks noGrp="1"/>
          </p:cNvSpPr>
          <p:nvPr>
            <p:ph type="title"/>
          </p:nvPr>
        </p:nvSpPr>
        <p:spPr/>
        <p:txBody>
          <a:bodyPr/>
          <a:lstStyle/>
          <a:p>
            <a:r>
              <a:rPr lang="en-US" dirty="0"/>
              <a:t>Comparing halo formation between the Collimator and Coarse Attenuator</a:t>
            </a:r>
          </a:p>
        </p:txBody>
      </p:sp>
      <p:pic>
        <p:nvPicPr>
          <p:cNvPr id="8" name="Picture 7">
            <a:extLst>
              <a:ext uri="{FF2B5EF4-FFF2-40B4-BE49-F238E27FC236}">
                <a16:creationId xmlns:a16="http://schemas.microsoft.com/office/drawing/2014/main" id="{5ADCDEFF-26D6-6DC1-A6BE-EB7315F23BF4}"/>
              </a:ext>
            </a:extLst>
          </p:cNvPr>
          <p:cNvPicPr>
            <a:picLocks noChangeAspect="1"/>
          </p:cNvPicPr>
          <p:nvPr/>
        </p:nvPicPr>
        <p:blipFill>
          <a:blip r:embed="rId3"/>
          <a:stretch>
            <a:fillRect/>
          </a:stretch>
        </p:blipFill>
        <p:spPr>
          <a:xfrm>
            <a:off x="8318680" y="1447848"/>
            <a:ext cx="3163830" cy="2522513"/>
          </a:xfrm>
          <a:prstGeom prst="rect">
            <a:avLst/>
          </a:prstGeom>
        </p:spPr>
      </p:pic>
      <p:pic>
        <p:nvPicPr>
          <p:cNvPr id="9" name="Picture 8">
            <a:extLst>
              <a:ext uri="{FF2B5EF4-FFF2-40B4-BE49-F238E27FC236}">
                <a16:creationId xmlns:a16="http://schemas.microsoft.com/office/drawing/2014/main" id="{575B268D-D339-D573-5C59-E48F7B230EB5}"/>
              </a:ext>
            </a:extLst>
          </p:cNvPr>
          <p:cNvPicPr>
            <a:picLocks noChangeAspect="1"/>
          </p:cNvPicPr>
          <p:nvPr/>
        </p:nvPicPr>
        <p:blipFill>
          <a:blip r:embed="rId4"/>
          <a:stretch>
            <a:fillRect/>
          </a:stretch>
        </p:blipFill>
        <p:spPr>
          <a:xfrm>
            <a:off x="4028371" y="1447847"/>
            <a:ext cx="3169175" cy="2522514"/>
          </a:xfrm>
          <a:prstGeom prst="rect">
            <a:avLst/>
          </a:prstGeom>
        </p:spPr>
      </p:pic>
      <p:pic>
        <p:nvPicPr>
          <p:cNvPr id="10" name="Picture 9">
            <a:extLst>
              <a:ext uri="{FF2B5EF4-FFF2-40B4-BE49-F238E27FC236}">
                <a16:creationId xmlns:a16="http://schemas.microsoft.com/office/drawing/2014/main" id="{399879ED-340B-110C-5F35-4988BC04B989}"/>
              </a:ext>
            </a:extLst>
          </p:cNvPr>
          <p:cNvPicPr>
            <a:picLocks noChangeAspect="1"/>
          </p:cNvPicPr>
          <p:nvPr/>
        </p:nvPicPr>
        <p:blipFill>
          <a:blip r:embed="rId5"/>
          <a:stretch>
            <a:fillRect/>
          </a:stretch>
        </p:blipFill>
        <p:spPr>
          <a:xfrm>
            <a:off x="4028370" y="3970361"/>
            <a:ext cx="3169175" cy="2522514"/>
          </a:xfrm>
          <a:prstGeom prst="rect">
            <a:avLst/>
          </a:prstGeom>
        </p:spPr>
      </p:pic>
      <p:pic>
        <p:nvPicPr>
          <p:cNvPr id="11" name="Picture 10">
            <a:extLst>
              <a:ext uri="{FF2B5EF4-FFF2-40B4-BE49-F238E27FC236}">
                <a16:creationId xmlns:a16="http://schemas.microsoft.com/office/drawing/2014/main" id="{91F897C0-1C9D-77D6-55EA-3C11D6A77ECD}"/>
              </a:ext>
            </a:extLst>
          </p:cNvPr>
          <p:cNvPicPr>
            <a:picLocks noChangeAspect="1"/>
          </p:cNvPicPr>
          <p:nvPr/>
        </p:nvPicPr>
        <p:blipFill>
          <a:blip r:embed="rId6"/>
          <a:stretch>
            <a:fillRect/>
          </a:stretch>
        </p:blipFill>
        <p:spPr>
          <a:xfrm>
            <a:off x="8318679" y="3970361"/>
            <a:ext cx="3163831" cy="2522514"/>
          </a:xfrm>
          <a:prstGeom prst="rect">
            <a:avLst/>
          </a:prstGeom>
        </p:spPr>
      </p:pic>
      <p:sp>
        <p:nvSpPr>
          <p:cNvPr id="12" name="Arrow: Right 11">
            <a:extLst>
              <a:ext uri="{FF2B5EF4-FFF2-40B4-BE49-F238E27FC236}">
                <a16:creationId xmlns:a16="http://schemas.microsoft.com/office/drawing/2014/main" id="{8938F9CC-8600-371B-E923-9AA452FFCF02}"/>
              </a:ext>
            </a:extLst>
          </p:cNvPr>
          <p:cNvSpPr/>
          <p:nvPr/>
        </p:nvSpPr>
        <p:spPr>
          <a:xfrm>
            <a:off x="7197546" y="3618718"/>
            <a:ext cx="1422580" cy="70328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DE389937-5617-C274-0E0E-745550A59B2D}"/>
              </a:ext>
            </a:extLst>
          </p:cNvPr>
          <p:cNvSpPr>
            <a:spLocks noGrp="1"/>
          </p:cNvSpPr>
          <p:nvPr>
            <p:ph idx="1"/>
          </p:nvPr>
        </p:nvSpPr>
        <p:spPr>
          <a:xfrm>
            <a:off x="314692" y="1825625"/>
            <a:ext cx="3762008" cy="1603375"/>
          </a:xfrm>
        </p:spPr>
        <p:txBody>
          <a:bodyPr/>
          <a:lstStyle/>
          <a:p>
            <a:pPr marL="285750" indent="-285750">
              <a:buFont typeface="Arial" panose="020B0604020202020204" pitchFamily="34" charset="0"/>
              <a:buChar char="•"/>
            </a:pPr>
            <a:r>
              <a:rPr lang="en-US" dirty="0"/>
              <a:t>Caveat to Data:</a:t>
            </a:r>
          </a:p>
          <a:p>
            <a:pPr marL="971550" lvl="1" indent="-285750"/>
            <a:r>
              <a:rPr lang="en-US" dirty="0"/>
              <a:t>Transport with the Collimator has far lower transmission than with the Coarse Attn</a:t>
            </a:r>
          </a:p>
        </p:txBody>
      </p:sp>
      <p:graphicFrame>
        <p:nvGraphicFramePr>
          <p:cNvPr id="15" name="Table 14">
            <a:extLst>
              <a:ext uri="{FF2B5EF4-FFF2-40B4-BE49-F238E27FC236}">
                <a16:creationId xmlns:a16="http://schemas.microsoft.com/office/drawing/2014/main" id="{F39272EC-58BF-996E-EA97-0B9E7FA331E5}"/>
              </a:ext>
            </a:extLst>
          </p:cNvPr>
          <p:cNvGraphicFramePr>
            <a:graphicFrameLocks noGrp="1"/>
          </p:cNvGraphicFramePr>
          <p:nvPr>
            <p:extLst>
              <p:ext uri="{D42A27DB-BD31-4B8C-83A1-F6EECF244321}">
                <p14:modId xmlns:p14="http://schemas.microsoft.com/office/powerpoint/2010/main" val="617860492"/>
              </p:ext>
            </p:extLst>
          </p:nvPr>
        </p:nvGraphicFramePr>
        <p:xfrm>
          <a:off x="266361" y="3617936"/>
          <a:ext cx="3762008" cy="1080794"/>
        </p:xfrm>
        <a:graphic>
          <a:graphicData uri="http://schemas.openxmlformats.org/drawingml/2006/table">
            <a:tbl>
              <a:tblPr firstRow="1" bandRow="1">
                <a:tableStyleId>{5940675A-B579-460E-94D1-54222C63F5DA}</a:tableStyleId>
              </a:tblPr>
              <a:tblGrid>
                <a:gridCol w="1070236">
                  <a:extLst>
                    <a:ext uri="{9D8B030D-6E8A-4147-A177-3AD203B41FA5}">
                      <a16:colId xmlns:a16="http://schemas.microsoft.com/office/drawing/2014/main" val="956050461"/>
                    </a:ext>
                  </a:extLst>
                </a:gridCol>
                <a:gridCol w="1341473">
                  <a:extLst>
                    <a:ext uri="{9D8B030D-6E8A-4147-A177-3AD203B41FA5}">
                      <a16:colId xmlns:a16="http://schemas.microsoft.com/office/drawing/2014/main" val="3650208998"/>
                    </a:ext>
                  </a:extLst>
                </a:gridCol>
                <a:gridCol w="1350299">
                  <a:extLst>
                    <a:ext uri="{9D8B030D-6E8A-4147-A177-3AD203B41FA5}">
                      <a16:colId xmlns:a16="http://schemas.microsoft.com/office/drawing/2014/main" val="4113778985"/>
                    </a:ext>
                  </a:extLst>
                </a:gridCol>
              </a:tblGrid>
              <a:tr h="410234">
                <a:tc>
                  <a:txBody>
                    <a:bodyPr/>
                    <a:lstStyle/>
                    <a:p>
                      <a:endParaRPr lang="en-US" sz="1600" dirty="0"/>
                    </a:p>
                  </a:txBody>
                  <a:tcPr/>
                </a:tc>
                <a:tc>
                  <a:txBody>
                    <a:bodyPr/>
                    <a:lstStyle/>
                    <a:p>
                      <a:pPr algn="ctr"/>
                      <a:r>
                        <a:rPr lang="en-US" sz="1600" dirty="0"/>
                        <a:t>Collimator</a:t>
                      </a:r>
                    </a:p>
                  </a:txBody>
                  <a:tcPr/>
                </a:tc>
                <a:tc>
                  <a:txBody>
                    <a:bodyPr/>
                    <a:lstStyle/>
                    <a:p>
                      <a:pPr algn="ctr"/>
                      <a:r>
                        <a:rPr lang="en-US" sz="1600" dirty="0"/>
                        <a:t>Coarse Attn</a:t>
                      </a:r>
                    </a:p>
                  </a:txBody>
                  <a:tcPr/>
                </a:tc>
                <a:extLst>
                  <a:ext uri="{0D108BD9-81ED-4DB2-BD59-A6C34878D82A}">
                    <a16:rowId xmlns:a16="http://schemas.microsoft.com/office/drawing/2014/main" val="2161862519"/>
                  </a:ext>
                </a:extLst>
              </a:tr>
              <a:tr h="238082">
                <a:tc>
                  <a:txBody>
                    <a:bodyPr/>
                    <a:lstStyle/>
                    <a:p>
                      <a:pPr algn="ctr"/>
                      <a:r>
                        <a:rPr lang="en-US" sz="1600" dirty="0"/>
                        <a:t>Matched</a:t>
                      </a:r>
                    </a:p>
                  </a:txBody>
                  <a:tcPr/>
                </a:tc>
                <a:tc>
                  <a:txBody>
                    <a:bodyPr/>
                    <a:lstStyle/>
                    <a:p>
                      <a:pPr algn="ctr"/>
                      <a:r>
                        <a:rPr lang="en-US" sz="1600" dirty="0"/>
                        <a:t>97.2%</a:t>
                      </a:r>
                    </a:p>
                  </a:txBody>
                  <a:tcPr/>
                </a:tc>
                <a:tc>
                  <a:txBody>
                    <a:bodyPr/>
                    <a:lstStyle/>
                    <a:p>
                      <a:pPr algn="ctr"/>
                      <a:r>
                        <a:rPr lang="en-US" sz="1600" dirty="0"/>
                        <a:t>100%</a:t>
                      </a:r>
                    </a:p>
                  </a:txBody>
                  <a:tcPr/>
                </a:tc>
                <a:extLst>
                  <a:ext uri="{0D108BD9-81ED-4DB2-BD59-A6C34878D82A}">
                    <a16:rowId xmlns:a16="http://schemas.microsoft.com/office/drawing/2014/main" val="2897908792"/>
                  </a:ext>
                </a:extLst>
              </a:tr>
              <a:tr h="238082">
                <a:tc>
                  <a:txBody>
                    <a:bodyPr/>
                    <a:lstStyle/>
                    <a:p>
                      <a:pPr algn="ctr"/>
                      <a:r>
                        <a:rPr lang="en-US" sz="1600" dirty="0"/>
                        <a:t>M 0.37</a:t>
                      </a:r>
                    </a:p>
                  </a:txBody>
                  <a:tcPr/>
                </a:tc>
                <a:tc>
                  <a:txBody>
                    <a:bodyPr/>
                    <a:lstStyle/>
                    <a:p>
                      <a:pPr algn="ctr"/>
                      <a:r>
                        <a:rPr lang="en-US" sz="1600" dirty="0"/>
                        <a:t>96.0%</a:t>
                      </a:r>
                    </a:p>
                  </a:txBody>
                  <a:tcPr/>
                </a:tc>
                <a:tc>
                  <a:txBody>
                    <a:bodyPr/>
                    <a:lstStyle/>
                    <a:p>
                      <a:pPr algn="ctr"/>
                      <a:r>
                        <a:rPr lang="en-US" sz="1600" dirty="0"/>
                        <a:t>99%</a:t>
                      </a:r>
                    </a:p>
                  </a:txBody>
                  <a:tcPr/>
                </a:tc>
                <a:extLst>
                  <a:ext uri="{0D108BD9-81ED-4DB2-BD59-A6C34878D82A}">
                    <a16:rowId xmlns:a16="http://schemas.microsoft.com/office/drawing/2014/main" val="2126454800"/>
                  </a:ext>
                </a:extLst>
              </a:tr>
            </a:tbl>
          </a:graphicData>
        </a:graphic>
      </p:graphicFrame>
    </p:spTree>
    <p:extLst>
      <p:ext uri="{BB962C8B-B14F-4D97-AF65-F5344CB8AC3E}">
        <p14:creationId xmlns:p14="http://schemas.microsoft.com/office/powerpoint/2010/main" val="2607606629"/>
      </p:ext>
    </p:extLst>
  </p:cSld>
  <p:clrMapOvr>
    <a:masterClrMapping/>
  </p:clrMapOvr>
</p:sld>
</file>

<file path=ppt/theme/theme1.xml><?xml version="1.0" encoding="utf-8"?>
<a:theme xmlns:a="http://schemas.openxmlformats.org/drawingml/2006/main" name="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aptos only">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Forge">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ORNL-Presentation-16x9-SNS" id="{8EE2BD7B-39F9-9940-9D34-E3466DE3E891}" vid="{346E8014-5EE2-7246-B3E3-DA13FBB141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22B8826E43E7C4DB802D9B32C536A48" ma:contentTypeVersion="3" ma:contentTypeDescription="Create a new document." ma:contentTypeScope="" ma:versionID="f5e42f8e0d30833b926c3998c180937f">
  <xsd:schema xmlns:xsd="http://www.w3.org/2001/XMLSchema" xmlns:xs="http://www.w3.org/2001/XMLSchema" xmlns:p="http://schemas.microsoft.com/office/2006/metadata/properties" xmlns:ns2="72a292dc-bc7d-4064-ad7e-59ebb9ecfed4" targetNamespace="http://schemas.microsoft.com/office/2006/metadata/properties" ma:root="true" ma:fieldsID="952d09375256859619f1fe54a00e39ff" ns2:_="">
    <xsd:import namespace="72a292dc-bc7d-4064-ad7e-59ebb9ecfed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a292dc-bc7d-4064-ad7e-59ebb9ecfe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96CB5DC-20D7-4EC0-8D5D-CF3D1D216A69}">
  <ds:schemaRefs>
    <ds:schemaRef ds:uri="http://schemas.microsoft.com/sharepoint/v3/contenttype/forms"/>
  </ds:schemaRefs>
</ds:datastoreItem>
</file>

<file path=customXml/itemProps2.xml><?xml version="1.0" encoding="utf-8"?>
<ds:datastoreItem xmlns:ds="http://schemas.openxmlformats.org/officeDocument/2006/customXml" ds:itemID="{D8BA94DE-4220-45A3-858B-5FAB9318E5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a292dc-bc7d-4064-ad7e-59ebb9ecfe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1BD9704-C857-47F5-9B4B-B92C80B44EC9}">
  <ds:schemaRefs>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ORNL-Presentation-16x9-SNS</Template>
  <TotalTime>10272</TotalTime>
  <Words>989</Words>
  <Application>Microsoft Office PowerPoint</Application>
  <PresentationFormat>Widescreen</PresentationFormat>
  <Paragraphs>206</Paragraphs>
  <Slides>17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Aptos Light</vt:lpstr>
      <vt:lpstr>Arial</vt:lpstr>
      <vt:lpstr>Calibri</vt:lpstr>
      <vt:lpstr>Cambria Math</vt:lpstr>
      <vt:lpstr>Century Gothic</vt:lpstr>
      <vt:lpstr>Wingdings</vt:lpstr>
      <vt:lpstr>ORNL Presentation</vt:lpstr>
      <vt:lpstr>Observations of mismatch-driven halo in 2.5 MeV H- beam at the SNS Beam Test Facility</vt:lpstr>
      <vt:lpstr>What are the beam dynamics influencing the growth of halo in FODO transport lines?</vt:lpstr>
      <vt:lpstr>The Beam Test Facility (BTF) is a front-end replica of the SNS with a diagnostic heavy beam line</vt:lpstr>
      <vt:lpstr>Step 1: Determine potential region of transportable mismatched beams using gaussian simulations</vt:lpstr>
      <vt:lpstr>Step 2: Implement mismatch optics and measure output phase spaces with 6 degrees of dynamic range</vt:lpstr>
      <vt:lpstr>Step 3: Use improved knowledge of tails to determine scraping locations and guide optics re-optimization</vt:lpstr>
      <vt:lpstr>Step 4: Repeat measurements with new optics and extend study to include various current density distributions</vt:lpstr>
      <vt:lpstr>Current Step: Measure mismatched output phase spaces of each current density case (only collimator completed so far)</vt:lpstr>
      <vt:lpstr>Next Step: Use phase density plots to evaluate the formation of halo and compare across cases</vt:lpstr>
      <vt:lpstr>Current results provide insight into the relation between mismatch and halo </vt:lpstr>
      <vt:lpstr>Research into halo formation at the BTF is ongoing with promising results so far </vt:lpstr>
      <vt:lpstr>Backup Slides</vt:lpstr>
      <vt:lpstr>BTF follows earlier attempts to benchmark medium-energy beam evolution</vt:lpstr>
      <vt:lpstr>Input Measurements</vt:lpstr>
      <vt:lpstr>Collimated Output Measurements</vt:lpstr>
      <vt:lpstr>Coarse Attenuator Output Measurements</vt:lpstr>
      <vt:lpstr>Comparing halo formation between the Collimator and Coarse Attenuator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Thompson, Trent</dc:creator>
  <cp:keywords/>
  <dc:description/>
  <cp:lastModifiedBy>Thompson, Trent</cp:lastModifiedBy>
  <cp:revision>1</cp:revision>
  <dcterms:created xsi:type="dcterms:W3CDTF">2026-09-21T15:21:10Z</dcterms:created>
  <dcterms:modified xsi:type="dcterms:W3CDTF">2026-09-28T18:49:45Z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0x010100322B8826E43E7C4DB802D9B32C536A48</vt:lpwstr>
  </property>
</Properties>
</file>