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1" r:id="rId4"/>
  </p:sldMasterIdLst>
  <p:notesMasterIdLst>
    <p:notesMasterId r:id="rId37"/>
  </p:notesMasterIdLst>
  <p:handoutMasterIdLst>
    <p:handoutMasterId r:id="rId38"/>
  </p:handoutMasterIdLst>
  <p:sldIdLst>
    <p:sldId id="259" r:id="rId5"/>
    <p:sldId id="286" r:id="rId6"/>
    <p:sldId id="277" r:id="rId7"/>
    <p:sldId id="287" r:id="rId8"/>
    <p:sldId id="276" r:id="rId9"/>
    <p:sldId id="320" r:id="rId10"/>
    <p:sldId id="293" r:id="rId11"/>
    <p:sldId id="303" r:id="rId12"/>
    <p:sldId id="300" r:id="rId13"/>
    <p:sldId id="299" r:id="rId14"/>
    <p:sldId id="317" r:id="rId15"/>
    <p:sldId id="318" r:id="rId16"/>
    <p:sldId id="319" r:id="rId17"/>
    <p:sldId id="282" r:id="rId18"/>
    <p:sldId id="307" r:id="rId19"/>
    <p:sldId id="309" r:id="rId20"/>
    <p:sldId id="321" r:id="rId21"/>
    <p:sldId id="289" r:id="rId22"/>
    <p:sldId id="267" r:id="rId23"/>
    <p:sldId id="292" r:id="rId24"/>
    <p:sldId id="281" r:id="rId25"/>
    <p:sldId id="290" r:id="rId26"/>
    <p:sldId id="302" r:id="rId27"/>
    <p:sldId id="268" r:id="rId28"/>
    <p:sldId id="324" r:id="rId29"/>
    <p:sldId id="325" r:id="rId30"/>
    <p:sldId id="323" r:id="rId31"/>
    <p:sldId id="322" r:id="rId32"/>
    <p:sldId id="301" r:id="rId33"/>
    <p:sldId id="308" r:id="rId34"/>
    <p:sldId id="310" r:id="rId35"/>
    <p:sldId id="28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A736A28-F925-2942-9A66-FFE980013643}">
          <p14:sldIdLst>
            <p14:sldId id="259"/>
            <p14:sldId id="286"/>
            <p14:sldId id="277"/>
            <p14:sldId id="287"/>
            <p14:sldId id="276"/>
            <p14:sldId id="320"/>
            <p14:sldId id="293"/>
            <p14:sldId id="303"/>
            <p14:sldId id="300"/>
            <p14:sldId id="299"/>
            <p14:sldId id="317"/>
            <p14:sldId id="318"/>
            <p14:sldId id="319"/>
            <p14:sldId id="282"/>
            <p14:sldId id="307"/>
            <p14:sldId id="309"/>
            <p14:sldId id="321"/>
            <p14:sldId id="289"/>
            <p14:sldId id="267"/>
            <p14:sldId id="292"/>
            <p14:sldId id="281"/>
            <p14:sldId id="290"/>
            <p14:sldId id="302"/>
            <p14:sldId id="268"/>
            <p14:sldId id="324"/>
            <p14:sldId id="325"/>
            <p14:sldId id="323"/>
            <p14:sldId id="322"/>
            <p14:sldId id="301"/>
            <p14:sldId id="308"/>
            <p14:sldId id="310"/>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476F3E-2B2C-D02E-A927-755D46376812}" name="Elicia Ferrer" initials="EF" userId="ac7d01b8666ae590" providerId="Windows Live"/>
  <p188:author id="{BEF8CA72-6AE8-8AD8-5B9A-8F576BAC3FD5}" name="Janiga, Jaimee" initials="JJ" userId="S::7nj@ornl.gov::c06abe94-9752-4f8c-96a2-49efdf1f63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DBA00"/>
    <a:srgbClr val="FF9E1B"/>
    <a:srgbClr val="7DC397"/>
    <a:srgbClr val="ECECEC"/>
    <a:srgbClr val="4E008E"/>
    <a:srgbClr val="B50094"/>
    <a:srgbClr val="FE5000"/>
    <a:srgbClr val="ED9634"/>
    <a:srgbClr val="0057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563591-6A97-AF44-BF1D-324421714AF4}" v="39" dt="2026-09-29T23:27:19.449"/>
  </p1510:revLst>
</p1510:revInfo>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59"/>
    <p:restoredTop sz="88904"/>
  </p:normalViewPr>
  <p:slideViewPr>
    <p:cSldViewPr snapToGrid="0">
      <p:cViewPr varScale="1">
        <p:scale>
          <a:sx n="112" d="100"/>
          <a:sy n="112" d="100"/>
        </p:scale>
        <p:origin x="2592" y="192"/>
      </p:cViewPr>
      <p:guideLst/>
    </p:cSldViewPr>
  </p:slideViewPr>
  <p:outlineViewPr>
    <p:cViewPr>
      <p:scale>
        <a:sx n="33" d="100"/>
        <a:sy n="33" d="100"/>
      </p:scale>
      <p:origin x="0" y="0"/>
    </p:cViewPr>
  </p:outlineViewPr>
  <p:notesTextViewPr>
    <p:cViewPr>
      <p:scale>
        <a:sx n="130" d="100"/>
        <a:sy n="130" d="100"/>
      </p:scale>
      <p:origin x="0" y="0"/>
    </p:cViewPr>
  </p:notesTextViewPr>
  <p:sorterViewPr>
    <p:cViewPr>
      <p:scale>
        <a:sx n="80" d="100"/>
        <a:sy n="80" d="100"/>
      </p:scale>
      <p:origin x="0" y="0"/>
    </p:cViewPr>
  </p:sorterViewPr>
  <p:notesViewPr>
    <p:cSldViewPr snapToGrid="0">
      <p:cViewPr>
        <p:scale>
          <a:sx n="105" d="100"/>
          <a:sy n="105" d="100"/>
        </p:scale>
        <p:origin x="4152"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over, Austin" userId="f3770b42-2904-4699-81a3-0f507db7be13" providerId="ADAL" clId="{DD8677C0-37CA-5D8A-81FC-9F3CB71CAA9F}"/>
    <pc:docChg chg="undo redo custSel addSld delSld modSld sldOrd modMainMaster modSection">
      <pc:chgData name="Hoover, Austin" userId="f3770b42-2904-4699-81a3-0f507db7be13" providerId="ADAL" clId="{DD8677C0-37CA-5D8A-81FC-9F3CB71CAA9F}" dt="2026-09-29T23:27:20.949" v="28542" actId="1076"/>
      <pc:docMkLst>
        <pc:docMk/>
      </pc:docMkLst>
      <pc:sldChg chg="modSp new mod">
        <pc:chgData name="Hoover, Austin" userId="f3770b42-2904-4699-81a3-0f507db7be13" providerId="ADAL" clId="{DD8677C0-37CA-5D8A-81FC-9F3CB71CAA9F}" dt="2026-09-25T01:58:39.493" v="27298" actId="1036"/>
        <pc:sldMkLst>
          <pc:docMk/>
          <pc:sldMk cId="854331840" sldId="259"/>
        </pc:sldMkLst>
        <pc:spChg chg="mod">
          <ac:chgData name="Hoover, Austin" userId="f3770b42-2904-4699-81a3-0f507db7be13" providerId="ADAL" clId="{DD8677C0-37CA-5D8A-81FC-9F3CB71CAA9F}" dt="2026-09-25T01:58:34.895" v="27294" actId="1036"/>
          <ac:spMkLst>
            <pc:docMk/>
            <pc:sldMk cId="854331840" sldId="259"/>
            <ac:spMk id="2" creationId="{3A26390C-CEAA-AE3E-D308-67B54CCC2D15}"/>
          </ac:spMkLst>
        </pc:spChg>
        <pc:spChg chg="mod">
          <ac:chgData name="Hoover, Austin" userId="f3770b42-2904-4699-81a3-0f507db7be13" providerId="ADAL" clId="{DD8677C0-37CA-5D8A-81FC-9F3CB71CAA9F}" dt="2026-09-25T01:58:39.493" v="27298" actId="1036"/>
          <ac:spMkLst>
            <pc:docMk/>
            <pc:sldMk cId="854331840" sldId="259"/>
            <ac:spMk id="3" creationId="{DEB2C592-37DE-0D7D-8852-D32330788A19}"/>
          </ac:spMkLst>
        </pc:spChg>
      </pc:sldChg>
      <pc:sldChg chg="delSp modSp new mod">
        <pc:chgData name="Hoover, Austin" userId="f3770b42-2904-4699-81a3-0f507db7be13" providerId="ADAL" clId="{DD8677C0-37CA-5D8A-81FC-9F3CB71CAA9F}" dt="2026-09-25T02:41:51.097" v="27777" actId="14100"/>
        <pc:sldMkLst>
          <pc:docMk/>
          <pc:sldMk cId="3500973173" sldId="267"/>
        </pc:sldMkLst>
        <pc:spChg chg="mod">
          <ac:chgData name="Hoover, Austin" userId="f3770b42-2904-4699-81a3-0f507db7be13" providerId="ADAL" clId="{DD8677C0-37CA-5D8A-81FC-9F3CB71CAA9F}" dt="2026-09-25T02:41:51.097" v="27777" actId="14100"/>
          <ac:spMkLst>
            <pc:docMk/>
            <pc:sldMk cId="3500973173" sldId="267"/>
            <ac:spMk id="2" creationId="{F1244CD8-0A91-629A-1878-5E7D92DE1DDE}"/>
          </ac:spMkLst>
        </pc:spChg>
      </pc:sldChg>
      <pc:sldChg chg="addSp delSp modSp new mod">
        <pc:chgData name="Hoover, Austin" userId="f3770b42-2904-4699-81a3-0f507db7be13" providerId="ADAL" clId="{DD8677C0-37CA-5D8A-81FC-9F3CB71CAA9F}" dt="2026-09-25T02:42:16.866" v="27823" actId="1035"/>
        <pc:sldMkLst>
          <pc:docMk/>
          <pc:sldMk cId="4233895980" sldId="268"/>
        </pc:sldMkLst>
        <pc:spChg chg="mod">
          <ac:chgData name="Hoover, Austin" userId="f3770b42-2904-4699-81a3-0f507db7be13" providerId="ADAL" clId="{DD8677C0-37CA-5D8A-81FC-9F3CB71CAA9F}" dt="2026-09-25T02:42:07.611" v="27816" actId="20577"/>
          <ac:spMkLst>
            <pc:docMk/>
            <pc:sldMk cId="4233895980" sldId="268"/>
            <ac:spMk id="2" creationId="{F5B577BF-A666-CB21-5F56-4687C8C4AC55}"/>
          </ac:spMkLst>
        </pc:spChg>
        <pc:spChg chg="mod">
          <ac:chgData name="Hoover, Austin" userId="f3770b42-2904-4699-81a3-0f507db7be13" providerId="ADAL" clId="{DD8677C0-37CA-5D8A-81FC-9F3CB71CAA9F}" dt="2026-09-25T02:42:16.866" v="27823" actId="1035"/>
          <ac:spMkLst>
            <pc:docMk/>
            <pc:sldMk cId="4233895980" sldId="268"/>
            <ac:spMk id="74" creationId="{5DBCBA53-4FC6-3BCD-ED69-69E1AA5CDF8B}"/>
          </ac:spMkLst>
        </pc:spChg>
        <pc:spChg chg="mod">
          <ac:chgData name="Hoover, Austin" userId="f3770b42-2904-4699-81a3-0f507db7be13" providerId="ADAL" clId="{DD8677C0-37CA-5D8A-81FC-9F3CB71CAA9F}" dt="2026-09-25T02:42:16.866" v="27823" actId="1035"/>
          <ac:spMkLst>
            <pc:docMk/>
            <pc:sldMk cId="4233895980" sldId="268"/>
            <ac:spMk id="85" creationId="{9DF406D5-3364-68CC-3883-8D0DF943772B}"/>
          </ac:spMkLst>
        </pc:spChg>
        <pc:spChg chg="mod">
          <ac:chgData name="Hoover, Austin" userId="f3770b42-2904-4699-81a3-0f507db7be13" providerId="ADAL" clId="{DD8677C0-37CA-5D8A-81FC-9F3CB71CAA9F}" dt="2026-09-25T02:42:16.866" v="27823" actId="1035"/>
          <ac:spMkLst>
            <pc:docMk/>
            <pc:sldMk cId="4233895980" sldId="268"/>
            <ac:spMk id="88" creationId="{AE3DDA67-8011-5B50-4A42-305110A8CF1D}"/>
          </ac:spMkLst>
        </pc:spChg>
        <pc:spChg chg="mod">
          <ac:chgData name="Hoover, Austin" userId="f3770b42-2904-4699-81a3-0f507db7be13" providerId="ADAL" clId="{DD8677C0-37CA-5D8A-81FC-9F3CB71CAA9F}" dt="2026-09-25T02:42:16.866" v="27823" actId="1035"/>
          <ac:spMkLst>
            <pc:docMk/>
            <pc:sldMk cId="4233895980" sldId="268"/>
            <ac:spMk id="90" creationId="{E515100D-EC4B-6E71-0597-DE0DC9388C37}"/>
          </ac:spMkLst>
        </pc:spChg>
        <pc:spChg chg="mod">
          <ac:chgData name="Hoover, Austin" userId="f3770b42-2904-4699-81a3-0f507db7be13" providerId="ADAL" clId="{DD8677C0-37CA-5D8A-81FC-9F3CB71CAA9F}" dt="2026-09-25T02:42:16.866" v="27823" actId="1035"/>
          <ac:spMkLst>
            <pc:docMk/>
            <pc:sldMk cId="4233895980" sldId="268"/>
            <ac:spMk id="95" creationId="{57A3C15C-8206-FB04-2B7F-57074A769685}"/>
          </ac:spMkLst>
        </pc:spChg>
        <pc:spChg chg="mod">
          <ac:chgData name="Hoover, Austin" userId="f3770b42-2904-4699-81a3-0f507db7be13" providerId="ADAL" clId="{DD8677C0-37CA-5D8A-81FC-9F3CB71CAA9F}" dt="2026-09-25T02:42:16.866" v="27823" actId="1035"/>
          <ac:spMkLst>
            <pc:docMk/>
            <pc:sldMk cId="4233895980" sldId="268"/>
            <ac:spMk id="96" creationId="{76769D7A-37C1-B154-F242-5D16D143C9C0}"/>
          </ac:spMkLst>
        </pc:spChg>
        <pc:spChg chg="mod">
          <ac:chgData name="Hoover, Austin" userId="f3770b42-2904-4699-81a3-0f507db7be13" providerId="ADAL" clId="{DD8677C0-37CA-5D8A-81FC-9F3CB71CAA9F}" dt="2026-09-25T02:42:16.866" v="27823" actId="1035"/>
          <ac:spMkLst>
            <pc:docMk/>
            <pc:sldMk cId="4233895980" sldId="268"/>
            <ac:spMk id="98" creationId="{2BDB14B2-D237-4AF5-D829-5DAC6DAB7960}"/>
          </ac:spMkLst>
        </pc:spChg>
        <pc:spChg chg="mod">
          <ac:chgData name="Hoover, Austin" userId="f3770b42-2904-4699-81a3-0f507db7be13" providerId="ADAL" clId="{DD8677C0-37CA-5D8A-81FC-9F3CB71CAA9F}" dt="2026-09-25T02:42:16.866" v="27823" actId="1035"/>
          <ac:spMkLst>
            <pc:docMk/>
            <pc:sldMk cId="4233895980" sldId="268"/>
            <ac:spMk id="104" creationId="{EA367490-DA02-B90F-1C1E-C2801841EACF}"/>
          </ac:spMkLst>
        </pc:spChg>
        <pc:spChg chg="mod">
          <ac:chgData name="Hoover, Austin" userId="f3770b42-2904-4699-81a3-0f507db7be13" providerId="ADAL" clId="{DD8677C0-37CA-5D8A-81FC-9F3CB71CAA9F}" dt="2026-09-25T02:42:16.866" v="27823" actId="1035"/>
          <ac:spMkLst>
            <pc:docMk/>
            <pc:sldMk cId="4233895980" sldId="268"/>
            <ac:spMk id="116" creationId="{EEAA385C-1EBE-DAAA-A949-8F706390ACAB}"/>
          </ac:spMkLst>
        </pc:spChg>
        <pc:spChg chg="mod">
          <ac:chgData name="Hoover, Austin" userId="f3770b42-2904-4699-81a3-0f507db7be13" providerId="ADAL" clId="{DD8677C0-37CA-5D8A-81FC-9F3CB71CAA9F}" dt="2026-09-25T02:42:16.866" v="27823" actId="1035"/>
          <ac:spMkLst>
            <pc:docMk/>
            <pc:sldMk cId="4233895980" sldId="268"/>
            <ac:spMk id="119" creationId="{766E1F30-E922-E35B-B26C-531D992E7681}"/>
          </ac:spMkLst>
        </pc:spChg>
      </pc:sldChg>
      <pc:sldChg chg="ord">
        <pc:chgData name="Hoover, Austin" userId="f3770b42-2904-4699-81a3-0f507db7be13" providerId="ADAL" clId="{DD8677C0-37CA-5D8A-81FC-9F3CB71CAA9F}" dt="2026-09-29T22:15:32.571" v="28181" actId="20578"/>
        <pc:sldMkLst>
          <pc:docMk/>
          <pc:sldMk cId="1579260135" sldId="276"/>
        </pc:sldMkLst>
      </pc:sldChg>
      <pc:sldChg chg="addSp modSp mod">
        <pc:chgData name="Hoover, Austin" userId="f3770b42-2904-4699-81a3-0f507db7be13" providerId="ADAL" clId="{DD8677C0-37CA-5D8A-81FC-9F3CB71CAA9F}" dt="2026-09-29T22:25:19.031" v="28190" actId="1076"/>
        <pc:sldMkLst>
          <pc:docMk/>
          <pc:sldMk cId="915346661" sldId="307"/>
        </pc:sldMkLst>
        <pc:spChg chg="add mod">
          <ac:chgData name="Hoover, Austin" userId="f3770b42-2904-4699-81a3-0f507db7be13" providerId="ADAL" clId="{DD8677C0-37CA-5D8A-81FC-9F3CB71CAA9F}" dt="2026-09-29T22:25:19.031" v="28190" actId="1076"/>
          <ac:spMkLst>
            <pc:docMk/>
            <pc:sldMk cId="915346661" sldId="307"/>
            <ac:spMk id="2" creationId="{AFA477D8-CE97-03CB-915F-C60ECBE239AD}"/>
          </ac:spMkLst>
        </pc:spChg>
      </pc:sldChg>
      <pc:sldChg chg="addSp delSp modSp mod">
        <pc:chgData name="Hoover, Austin" userId="f3770b42-2904-4699-81a3-0f507db7be13" providerId="ADAL" clId="{DD8677C0-37CA-5D8A-81FC-9F3CB71CAA9F}" dt="2026-09-29T23:12:45.512" v="28205"/>
        <pc:sldMkLst>
          <pc:docMk/>
          <pc:sldMk cId="2943531377" sldId="317"/>
        </pc:sldMkLst>
        <pc:spChg chg="add del mod">
          <ac:chgData name="Hoover, Austin" userId="f3770b42-2904-4699-81a3-0f507db7be13" providerId="ADAL" clId="{DD8677C0-37CA-5D8A-81FC-9F3CB71CAA9F}" dt="2026-09-29T23:01:40.366" v="28199" actId="478"/>
          <ac:spMkLst>
            <pc:docMk/>
            <pc:sldMk cId="2943531377" sldId="317"/>
            <ac:spMk id="12" creationId="{A8DDF234-1537-94EC-C661-860F85D7EE01}"/>
          </ac:spMkLst>
        </pc:spChg>
        <pc:picChg chg="add del mod">
          <ac:chgData name="Hoover, Austin" userId="f3770b42-2904-4699-81a3-0f507db7be13" providerId="ADAL" clId="{DD8677C0-37CA-5D8A-81FC-9F3CB71CAA9F}" dt="2026-09-29T23:01:36.215" v="28196" actId="478"/>
          <ac:picMkLst>
            <pc:docMk/>
            <pc:sldMk cId="2943531377" sldId="317"/>
            <ac:picMk id="4" creationId="{DE6B7646-8EEB-2C4F-1CA2-FDA53CCF5DAC}"/>
          </ac:picMkLst>
        </pc:picChg>
        <pc:picChg chg="del">
          <ac:chgData name="Hoover, Austin" userId="f3770b42-2904-4699-81a3-0f507db7be13" providerId="ADAL" clId="{DD8677C0-37CA-5D8A-81FC-9F3CB71CAA9F}" dt="2026-09-29T23:01:37.846" v="28197" actId="478"/>
          <ac:picMkLst>
            <pc:docMk/>
            <pc:sldMk cId="2943531377" sldId="317"/>
            <ac:picMk id="5" creationId="{48FB8FBB-40D6-257B-21E4-8BC64C24A252}"/>
          </ac:picMkLst>
        </pc:picChg>
        <pc:picChg chg="del">
          <ac:chgData name="Hoover, Austin" userId="f3770b42-2904-4699-81a3-0f507db7be13" providerId="ADAL" clId="{DD8677C0-37CA-5D8A-81FC-9F3CB71CAA9F}" dt="2026-09-29T23:01:37.846" v="28197" actId="478"/>
          <ac:picMkLst>
            <pc:docMk/>
            <pc:sldMk cId="2943531377" sldId="317"/>
            <ac:picMk id="7" creationId="{CEBF0208-2247-BEF7-3AF9-582B35902A7D}"/>
          </ac:picMkLst>
        </pc:picChg>
        <pc:picChg chg="add del mod">
          <ac:chgData name="Hoover, Austin" userId="f3770b42-2904-4699-81a3-0f507db7be13" providerId="ADAL" clId="{DD8677C0-37CA-5D8A-81FC-9F3CB71CAA9F}" dt="2026-09-29T23:01:36.215" v="28196" actId="478"/>
          <ac:picMkLst>
            <pc:docMk/>
            <pc:sldMk cId="2943531377" sldId="317"/>
            <ac:picMk id="8" creationId="{1E83D46E-AD61-2C84-5CEC-C258C2089625}"/>
          </ac:picMkLst>
        </pc:picChg>
        <pc:picChg chg="add mod">
          <ac:chgData name="Hoover, Austin" userId="f3770b42-2904-4699-81a3-0f507db7be13" providerId="ADAL" clId="{DD8677C0-37CA-5D8A-81FC-9F3CB71CAA9F}" dt="2026-09-29T23:01:38.215" v="28198"/>
          <ac:picMkLst>
            <pc:docMk/>
            <pc:sldMk cId="2943531377" sldId="317"/>
            <ac:picMk id="13" creationId="{FC55A9A5-8DE4-CE00-3492-2BF586CA2F04}"/>
          </ac:picMkLst>
        </pc:picChg>
        <pc:picChg chg="add del mod">
          <ac:chgData name="Hoover, Austin" userId="f3770b42-2904-4699-81a3-0f507db7be13" providerId="ADAL" clId="{DD8677C0-37CA-5D8A-81FC-9F3CB71CAA9F}" dt="2026-09-29T23:12:44.959" v="28204" actId="478"/>
          <ac:picMkLst>
            <pc:docMk/>
            <pc:sldMk cId="2943531377" sldId="317"/>
            <ac:picMk id="15" creationId="{3453BE90-BD31-EC02-571F-482E46397AEC}"/>
          </ac:picMkLst>
        </pc:picChg>
        <pc:picChg chg="add del mod">
          <ac:chgData name="Hoover, Austin" userId="f3770b42-2904-4699-81a3-0f507db7be13" providerId="ADAL" clId="{DD8677C0-37CA-5D8A-81FC-9F3CB71CAA9F}" dt="2026-09-29T23:12:43.679" v="28203" actId="478"/>
          <ac:picMkLst>
            <pc:docMk/>
            <pc:sldMk cId="2943531377" sldId="317"/>
            <ac:picMk id="17" creationId="{27897E7D-F900-E2DE-2E38-0739D31EA466}"/>
          </ac:picMkLst>
        </pc:picChg>
        <pc:picChg chg="add mod">
          <ac:chgData name="Hoover, Austin" userId="f3770b42-2904-4699-81a3-0f507db7be13" providerId="ADAL" clId="{DD8677C0-37CA-5D8A-81FC-9F3CB71CAA9F}" dt="2026-09-29T23:12:45.512" v="28205"/>
          <ac:picMkLst>
            <pc:docMk/>
            <pc:sldMk cId="2943531377" sldId="317"/>
            <ac:picMk id="18" creationId="{66C7A9D3-1EE1-80F9-05BB-BD0F1A5F250A}"/>
          </ac:picMkLst>
        </pc:picChg>
      </pc:sldChg>
      <pc:sldChg chg="addSp delSp modSp mod">
        <pc:chgData name="Hoover, Austin" userId="f3770b42-2904-4699-81a3-0f507db7be13" providerId="ADAL" clId="{DD8677C0-37CA-5D8A-81FC-9F3CB71CAA9F}" dt="2026-09-29T23:13:48.008" v="28215"/>
        <pc:sldMkLst>
          <pc:docMk/>
          <pc:sldMk cId="681993878" sldId="318"/>
        </pc:sldMkLst>
        <pc:picChg chg="add del mod">
          <ac:chgData name="Hoover, Austin" userId="f3770b42-2904-4699-81a3-0f507db7be13" providerId="ADAL" clId="{DD8677C0-37CA-5D8A-81FC-9F3CB71CAA9F}" dt="2026-09-29T23:13:45.601" v="28212" actId="478"/>
          <ac:picMkLst>
            <pc:docMk/>
            <pc:sldMk cId="681993878" sldId="318"/>
            <ac:picMk id="4" creationId="{E7F35791-4129-2C7C-16C0-509785DB2019}"/>
          </ac:picMkLst>
        </pc:picChg>
        <pc:picChg chg="add del mod">
          <ac:chgData name="Hoover, Austin" userId="f3770b42-2904-4699-81a3-0f507db7be13" providerId="ADAL" clId="{DD8677C0-37CA-5D8A-81FC-9F3CB71CAA9F}" dt="2026-09-29T23:13:45.601" v="28212" actId="478"/>
          <ac:picMkLst>
            <pc:docMk/>
            <pc:sldMk cId="681993878" sldId="318"/>
            <ac:picMk id="6" creationId="{9F6DB9FA-F2EB-368E-3FC0-D8DF4813702A}"/>
          </ac:picMkLst>
        </pc:picChg>
        <pc:picChg chg="add mod">
          <ac:chgData name="Hoover, Austin" userId="f3770b42-2904-4699-81a3-0f507db7be13" providerId="ADAL" clId="{DD8677C0-37CA-5D8A-81FC-9F3CB71CAA9F}" dt="2026-09-29T23:13:48.008" v="28215"/>
          <ac:picMkLst>
            <pc:docMk/>
            <pc:sldMk cId="681993878" sldId="318"/>
            <ac:picMk id="7" creationId="{9B02C14F-E401-757F-40F7-6701BE27B03B}"/>
          </ac:picMkLst>
        </pc:picChg>
        <pc:picChg chg="add mod">
          <ac:chgData name="Hoover, Austin" userId="f3770b42-2904-4699-81a3-0f507db7be13" providerId="ADAL" clId="{DD8677C0-37CA-5D8A-81FC-9F3CB71CAA9F}" dt="2026-09-29T23:13:48.008" v="28215"/>
          <ac:picMkLst>
            <pc:docMk/>
            <pc:sldMk cId="681993878" sldId="318"/>
            <ac:picMk id="8" creationId="{F053948B-5B3D-97AE-422A-E28A4F48294B}"/>
          </ac:picMkLst>
        </pc:picChg>
        <pc:picChg chg="del">
          <ac:chgData name="Hoover, Austin" userId="f3770b42-2904-4699-81a3-0f507db7be13" providerId="ADAL" clId="{DD8677C0-37CA-5D8A-81FC-9F3CB71CAA9F}" dt="2026-09-29T23:13:47.693" v="28214" actId="478"/>
          <ac:picMkLst>
            <pc:docMk/>
            <pc:sldMk cId="681993878" sldId="318"/>
            <ac:picMk id="10" creationId="{327C3EA2-7C4B-C22C-8AC0-A5C5E70DDDBC}"/>
          </ac:picMkLst>
        </pc:picChg>
        <pc:picChg chg="del">
          <ac:chgData name="Hoover, Austin" userId="f3770b42-2904-4699-81a3-0f507db7be13" providerId="ADAL" clId="{DD8677C0-37CA-5D8A-81FC-9F3CB71CAA9F}" dt="2026-09-29T23:13:46.923" v="28213" actId="478"/>
          <ac:picMkLst>
            <pc:docMk/>
            <pc:sldMk cId="681993878" sldId="318"/>
            <ac:picMk id="11" creationId="{9767C9ED-D759-2877-9DA2-EFA7F9A27359}"/>
          </ac:picMkLst>
        </pc:picChg>
      </pc:sldChg>
      <pc:sldChg chg="addSp delSp modSp mod">
        <pc:chgData name="Hoover, Austin" userId="f3770b42-2904-4699-81a3-0f507db7be13" providerId="ADAL" clId="{DD8677C0-37CA-5D8A-81FC-9F3CB71CAA9F}" dt="2026-09-29T23:14:17.725" v="28225"/>
        <pc:sldMkLst>
          <pc:docMk/>
          <pc:sldMk cId="2214083374" sldId="319"/>
        </pc:sldMkLst>
        <pc:picChg chg="add del mod">
          <ac:chgData name="Hoover, Austin" userId="f3770b42-2904-4699-81a3-0f507db7be13" providerId="ADAL" clId="{DD8677C0-37CA-5D8A-81FC-9F3CB71CAA9F}" dt="2026-09-29T23:14:15.133" v="28222" actId="478"/>
          <ac:picMkLst>
            <pc:docMk/>
            <pc:sldMk cId="2214083374" sldId="319"/>
            <ac:picMk id="4" creationId="{8B759A2F-106A-37BC-5331-197D95E98EE9}"/>
          </ac:picMkLst>
        </pc:picChg>
        <pc:picChg chg="add del mod">
          <ac:chgData name="Hoover, Austin" userId="f3770b42-2904-4699-81a3-0f507db7be13" providerId="ADAL" clId="{DD8677C0-37CA-5D8A-81FC-9F3CB71CAA9F}" dt="2026-09-29T23:14:15.133" v="28222" actId="478"/>
          <ac:picMkLst>
            <pc:docMk/>
            <pc:sldMk cId="2214083374" sldId="319"/>
            <ac:picMk id="6" creationId="{30A855C0-0A14-D6BF-1EE3-544CBF0A63CD}"/>
          </ac:picMkLst>
        </pc:picChg>
        <pc:picChg chg="add mod">
          <ac:chgData name="Hoover, Austin" userId="f3770b42-2904-4699-81a3-0f507db7be13" providerId="ADAL" clId="{DD8677C0-37CA-5D8A-81FC-9F3CB71CAA9F}" dt="2026-09-29T23:14:17.725" v="28225"/>
          <ac:picMkLst>
            <pc:docMk/>
            <pc:sldMk cId="2214083374" sldId="319"/>
            <ac:picMk id="7" creationId="{CE86A2D0-927E-E5BD-B213-C26358B24B30}"/>
          </ac:picMkLst>
        </pc:picChg>
        <pc:picChg chg="del">
          <ac:chgData name="Hoover, Austin" userId="f3770b42-2904-4699-81a3-0f507db7be13" providerId="ADAL" clId="{DD8677C0-37CA-5D8A-81FC-9F3CB71CAA9F}" dt="2026-09-29T23:14:17.515" v="28224" actId="478"/>
          <ac:picMkLst>
            <pc:docMk/>
            <pc:sldMk cId="2214083374" sldId="319"/>
            <ac:picMk id="8" creationId="{834E17D6-AD58-3812-3B3F-26CCACBACC22}"/>
          </ac:picMkLst>
        </pc:picChg>
        <pc:picChg chg="del">
          <ac:chgData name="Hoover, Austin" userId="f3770b42-2904-4699-81a3-0f507db7be13" providerId="ADAL" clId="{DD8677C0-37CA-5D8A-81FC-9F3CB71CAA9F}" dt="2026-09-29T23:14:16.750" v="28223" actId="478"/>
          <ac:picMkLst>
            <pc:docMk/>
            <pc:sldMk cId="2214083374" sldId="319"/>
            <ac:picMk id="9" creationId="{AF9A7327-15CC-F8C8-521E-A183E7391908}"/>
          </ac:picMkLst>
        </pc:picChg>
        <pc:picChg chg="add mod">
          <ac:chgData name="Hoover, Austin" userId="f3770b42-2904-4699-81a3-0f507db7be13" providerId="ADAL" clId="{DD8677C0-37CA-5D8A-81FC-9F3CB71CAA9F}" dt="2026-09-29T23:14:17.725" v="28225"/>
          <ac:picMkLst>
            <pc:docMk/>
            <pc:sldMk cId="2214083374" sldId="319"/>
            <ac:picMk id="10" creationId="{5EC4FD93-A3F2-4EBB-82DD-DD31608AC875}"/>
          </ac:picMkLst>
        </pc:picChg>
      </pc:sldChg>
      <pc:sldChg chg="ord">
        <pc:chgData name="Hoover, Austin" userId="f3770b42-2904-4699-81a3-0f507db7be13" providerId="ADAL" clId="{DD8677C0-37CA-5D8A-81FC-9F3CB71CAA9F}" dt="2026-09-29T22:15:03.241" v="28180" actId="20578"/>
        <pc:sldMkLst>
          <pc:docMk/>
          <pc:sldMk cId="842127707" sldId="320"/>
        </pc:sldMkLst>
      </pc:sldChg>
      <pc:sldChg chg="addSp delSp modSp new mod ord modClrScheme chgLayout">
        <pc:chgData name="Hoover, Austin" userId="f3770b42-2904-4699-81a3-0f507db7be13" providerId="ADAL" clId="{DD8677C0-37CA-5D8A-81FC-9F3CB71CAA9F}" dt="2026-09-29T23:27:20.949" v="28542" actId="1076"/>
        <pc:sldMkLst>
          <pc:docMk/>
          <pc:sldMk cId="2371599365" sldId="323"/>
        </pc:sldMkLst>
        <pc:spChg chg="del">
          <ac:chgData name="Hoover, Austin" userId="f3770b42-2904-4699-81a3-0f507db7be13" providerId="ADAL" clId="{DD8677C0-37CA-5D8A-81FC-9F3CB71CAA9F}" dt="2026-09-29T23:15:58.572" v="28266" actId="478"/>
          <ac:spMkLst>
            <pc:docMk/>
            <pc:sldMk cId="2371599365" sldId="323"/>
            <ac:spMk id="2" creationId="{7F336222-250E-3D43-3319-2892E08F4666}"/>
          </ac:spMkLst>
        </pc:spChg>
        <pc:spChg chg="mod ord">
          <ac:chgData name="Hoover, Austin" userId="f3770b42-2904-4699-81a3-0f507db7be13" providerId="ADAL" clId="{DD8677C0-37CA-5D8A-81FC-9F3CB71CAA9F}" dt="2026-09-29T23:16:15.691" v="28275" actId="26606"/>
          <ac:spMkLst>
            <pc:docMk/>
            <pc:sldMk cId="2371599365" sldId="323"/>
            <ac:spMk id="3" creationId="{83E26A02-C96C-0B07-5757-C06E72CC7188}"/>
          </ac:spMkLst>
        </pc:spChg>
        <pc:spChg chg="add mod">
          <ac:chgData name="Hoover, Austin" userId="f3770b42-2904-4699-81a3-0f507db7be13" providerId="ADAL" clId="{DD8677C0-37CA-5D8A-81FC-9F3CB71CAA9F}" dt="2026-09-29T23:19:57.060" v="28407" actId="1035"/>
          <ac:spMkLst>
            <pc:docMk/>
            <pc:sldMk cId="2371599365" sldId="323"/>
            <ac:spMk id="13" creationId="{9740E8B7-A8A0-D46A-BBA1-A354600DBD49}"/>
          </ac:spMkLst>
        </pc:spChg>
        <pc:spChg chg="add mod">
          <ac:chgData name="Hoover, Austin" userId="f3770b42-2904-4699-81a3-0f507db7be13" providerId="ADAL" clId="{DD8677C0-37CA-5D8A-81FC-9F3CB71CAA9F}" dt="2026-09-29T23:19:57.060" v="28407" actId="1035"/>
          <ac:spMkLst>
            <pc:docMk/>
            <pc:sldMk cId="2371599365" sldId="323"/>
            <ac:spMk id="14" creationId="{504EF047-C7DE-3B05-E2DF-30DFB5EE7B6F}"/>
          </ac:spMkLst>
        </pc:spChg>
        <pc:spChg chg="add mod">
          <ac:chgData name="Hoover, Austin" userId="f3770b42-2904-4699-81a3-0f507db7be13" providerId="ADAL" clId="{DD8677C0-37CA-5D8A-81FC-9F3CB71CAA9F}" dt="2026-09-29T23:19:57.060" v="28407" actId="1035"/>
          <ac:spMkLst>
            <pc:docMk/>
            <pc:sldMk cId="2371599365" sldId="323"/>
            <ac:spMk id="15" creationId="{ACD983F9-0375-8965-A09E-14657F109F28}"/>
          </ac:spMkLst>
        </pc:spChg>
        <pc:spChg chg="add mod">
          <ac:chgData name="Hoover, Austin" userId="f3770b42-2904-4699-81a3-0f507db7be13" providerId="ADAL" clId="{DD8677C0-37CA-5D8A-81FC-9F3CB71CAA9F}" dt="2026-09-29T23:19:57.060" v="28407" actId="1035"/>
          <ac:spMkLst>
            <pc:docMk/>
            <pc:sldMk cId="2371599365" sldId="323"/>
            <ac:spMk id="16" creationId="{4B40E39C-21AD-C7C5-1339-996510822FA0}"/>
          </ac:spMkLst>
        </pc:spChg>
        <pc:spChg chg="add mod">
          <ac:chgData name="Hoover, Austin" userId="f3770b42-2904-4699-81a3-0f507db7be13" providerId="ADAL" clId="{DD8677C0-37CA-5D8A-81FC-9F3CB71CAA9F}" dt="2026-09-29T23:18:57.796" v="28355"/>
          <ac:spMkLst>
            <pc:docMk/>
            <pc:sldMk cId="2371599365" sldId="323"/>
            <ac:spMk id="17" creationId="{BA1E98A3-FE10-DD49-A210-576B0288CA70}"/>
          </ac:spMkLst>
        </pc:spChg>
        <pc:spChg chg="add mod">
          <ac:chgData name="Hoover, Austin" userId="f3770b42-2904-4699-81a3-0f507db7be13" providerId="ADAL" clId="{DD8677C0-37CA-5D8A-81FC-9F3CB71CAA9F}" dt="2026-09-29T23:19:57.060" v="28407" actId="1035"/>
          <ac:spMkLst>
            <pc:docMk/>
            <pc:sldMk cId="2371599365" sldId="323"/>
            <ac:spMk id="18" creationId="{E5CA3FC0-AE0F-9E44-E0A7-EEC0BACBF0A0}"/>
          </ac:spMkLst>
        </pc:spChg>
        <pc:grpChg chg="add del mod">
          <ac:chgData name="Hoover, Austin" userId="f3770b42-2904-4699-81a3-0f507db7be13" providerId="ADAL" clId="{DD8677C0-37CA-5D8A-81FC-9F3CB71CAA9F}" dt="2026-09-29T23:20:14.059" v="28412" actId="165"/>
          <ac:grpSpMkLst>
            <pc:docMk/>
            <pc:sldMk cId="2371599365" sldId="323"/>
            <ac:grpSpMk id="12" creationId="{3152CDAE-0FA4-7C99-05E6-717AA3C068E9}"/>
          </ac:grpSpMkLst>
        </pc:grpChg>
        <pc:picChg chg="add del mod topLvl">
          <ac:chgData name="Hoover, Austin" userId="f3770b42-2904-4699-81a3-0f507db7be13" providerId="ADAL" clId="{DD8677C0-37CA-5D8A-81FC-9F3CB71CAA9F}" dt="2026-09-29T23:27:18.964" v="28539" actId="478"/>
          <ac:picMkLst>
            <pc:docMk/>
            <pc:sldMk cId="2371599365" sldId="323"/>
            <ac:picMk id="5" creationId="{D4CE0E84-86BA-5471-DD95-8C91E2B081CF}"/>
          </ac:picMkLst>
        </pc:picChg>
        <pc:picChg chg="add mod ord topLvl">
          <ac:chgData name="Hoover, Austin" userId="f3770b42-2904-4699-81a3-0f507db7be13" providerId="ADAL" clId="{DD8677C0-37CA-5D8A-81FC-9F3CB71CAA9F}" dt="2026-09-29T23:20:14.059" v="28412" actId="165"/>
          <ac:picMkLst>
            <pc:docMk/>
            <pc:sldMk cId="2371599365" sldId="323"/>
            <ac:picMk id="7" creationId="{CCBB3284-C739-D8CD-CDD5-33ECAC59F013}"/>
          </ac:picMkLst>
        </pc:picChg>
        <pc:picChg chg="add del mod topLvl">
          <ac:chgData name="Hoover, Austin" userId="f3770b42-2904-4699-81a3-0f507db7be13" providerId="ADAL" clId="{DD8677C0-37CA-5D8A-81FC-9F3CB71CAA9F}" dt="2026-09-29T23:27:18.252" v="28538" actId="478"/>
          <ac:picMkLst>
            <pc:docMk/>
            <pc:sldMk cId="2371599365" sldId="323"/>
            <ac:picMk id="9" creationId="{3EA78B1A-E0B1-6499-DE71-2AF0567FBE90}"/>
          </ac:picMkLst>
        </pc:picChg>
        <pc:picChg chg="add mod topLvl">
          <ac:chgData name="Hoover, Austin" userId="f3770b42-2904-4699-81a3-0f507db7be13" providerId="ADAL" clId="{DD8677C0-37CA-5D8A-81FC-9F3CB71CAA9F}" dt="2026-09-29T23:20:14.059" v="28412" actId="165"/>
          <ac:picMkLst>
            <pc:docMk/>
            <pc:sldMk cId="2371599365" sldId="323"/>
            <ac:picMk id="11" creationId="{18920739-5D14-B6F8-0B3E-AC333A4B91C6}"/>
          </ac:picMkLst>
        </pc:picChg>
        <pc:picChg chg="add del mod">
          <ac:chgData name="Hoover, Austin" userId="f3770b42-2904-4699-81a3-0f507db7be13" providerId="ADAL" clId="{DD8677C0-37CA-5D8A-81FC-9F3CB71CAA9F}" dt="2026-09-29T23:21:00.380" v="28422" actId="931"/>
          <ac:picMkLst>
            <pc:docMk/>
            <pc:sldMk cId="2371599365" sldId="323"/>
            <ac:picMk id="20" creationId="{0B48299A-CECB-E299-6D71-0EA75EFE428A}"/>
          </ac:picMkLst>
        </pc:picChg>
        <pc:picChg chg="add del mod">
          <ac:chgData name="Hoover, Austin" userId="f3770b42-2904-4699-81a3-0f507db7be13" providerId="ADAL" clId="{DD8677C0-37CA-5D8A-81FC-9F3CB71CAA9F}" dt="2026-09-29T23:20:59.842" v="28421" actId="931"/>
          <ac:picMkLst>
            <pc:docMk/>
            <pc:sldMk cId="2371599365" sldId="323"/>
            <ac:picMk id="22" creationId="{F05BE935-B063-ECCB-A0CD-7F033BE2A5CB}"/>
          </ac:picMkLst>
        </pc:picChg>
        <pc:picChg chg="add del mod">
          <ac:chgData name="Hoover, Austin" userId="f3770b42-2904-4699-81a3-0f507db7be13" providerId="ADAL" clId="{DD8677C0-37CA-5D8A-81FC-9F3CB71CAA9F}" dt="2026-09-29T23:20:59.269" v="28420" actId="931"/>
          <ac:picMkLst>
            <pc:docMk/>
            <pc:sldMk cId="2371599365" sldId="323"/>
            <ac:picMk id="24" creationId="{9629E2A9-B5CF-908A-3E4A-859704E414DA}"/>
          </ac:picMkLst>
        </pc:picChg>
        <pc:picChg chg="add del mod">
          <ac:chgData name="Hoover, Austin" userId="f3770b42-2904-4699-81a3-0f507db7be13" providerId="ADAL" clId="{DD8677C0-37CA-5D8A-81FC-9F3CB71CAA9F}" dt="2026-09-29T23:20:57.896" v="28419" actId="931"/>
          <ac:picMkLst>
            <pc:docMk/>
            <pc:sldMk cId="2371599365" sldId="323"/>
            <ac:picMk id="26" creationId="{A5F36B93-B4D5-4EE1-1F6A-D9D52B8D1E3A}"/>
          </ac:picMkLst>
        </pc:picChg>
        <pc:picChg chg="add del mod">
          <ac:chgData name="Hoover, Austin" userId="f3770b42-2904-4699-81a3-0f507db7be13" providerId="ADAL" clId="{DD8677C0-37CA-5D8A-81FC-9F3CB71CAA9F}" dt="2026-09-29T23:21:56.236" v="28449" actId="478"/>
          <ac:picMkLst>
            <pc:docMk/>
            <pc:sldMk cId="2371599365" sldId="323"/>
            <ac:picMk id="27" creationId="{30E75170-EB76-A0B6-86BA-8F87F5F71682}"/>
          </ac:picMkLst>
        </pc:picChg>
        <pc:picChg chg="add del mod">
          <ac:chgData name="Hoover, Austin" userId="f3770b42-2904-4699-81a3-0f507db7be13" providerId="ADAL" clId="{DD8677C0-37CA-5D8A-81FC-9F3CB71CAA9F}" dt="2026-09-29T23:22:04.737" v="28454" actId="478"/>
          <ac:picMkLst>
            <pc:docMk/>
            <pc:sldMk cId="2371599365" sldId="323"/>
            <ac:picMk id="28" creationId="{CCBF4408-24A6-DFE4-B51F-F5D6F0D1C928}"/>
          </ac:picMkLst>
        </pc:picChg>
        <pc:picChg chg="add del mod">
          <ac:chgData name="Hoover, Austin" userId="f3770b42-2904-4699-81a3-0f507db7be13" providerId="ADAL" clId="{DD8677C0-37CA-5D8A-81FC-9F3CB71CAA9F}" dt="2026-09-29T23:22:13.794" v="28459" actId="478"/>
          <ac:picMkLst>
            <pc:docMk/>
            <pc:sldMk cId="2371599365" sldId="323"/>
            <ac:picMk id="29" creationId="{0B403909-2E38-84CC-7BD1-1DE17C4E2095}"/>
          </ac:picMkLst>
        </pc:picChg>
        <pc:picChg chg="add del mod">
          <ac:chgData name="Hoover, Austin" userId="f3770b42-2904-4699-81a3-0f507db7be13" providerId="ADAL" clId="{DD8677C0-37CA-5D8A-81FC-9F3CB71CAA9F}" dt="2026-09-29T23:22:23.385" v="28464" actId="478"/>
          <ac:picMkLst>
            <pc:docMk/>
            <pc:sldMk cId="2371599365" sldId="323"/>
            <ac:picMk id="30" creationId="{9EE6C62B-B974-5926-E34A-89FB07DEB7B3}"/>
          </ac:picMkLst>
        </pc:picChg>
        <pc:picChg chg="add del mod">
          <ac:chgData name="Hoover, Austin" userId="f3770b42-2904-4699-81a3-0f507db7be13" providerId="ADAL" clId="{DD8677C0-37CA-5D8A-81FC-9F3CB71CAA9F}" dt="2026-09-29T23:26:09.053" v="28528" actId="478"/>
          <ac:picMkLst>
            <pc:docMk/>
            <pc:sldMk cId="2371599365" sldId="323"/>
            <ac:picMk id="32" creationId="{F1C8CC9C-6889-01DB-FB69-0898B7F4F3BE}"/>
          </ac:picMkLst>
        </pc:picChg>
        <pc:picChg chg="add del mod">
          <ac:chgData name="Hoover, Austin" userId="f3770b42-2904-4699-81a3-0f507db7be13" providerId="ADAL" clId="{DD8677C0-37CA-5D8A-81FC-9F3CB71CAA9F}" dt="2026-09-29T23:25:11.967" v="28512" actId="931"/>
          <ac:picMkLst>
            <pc:docMk/>
            <pc:sldMk cId="2371599365" sldId="323"/>
            <ac:picMk id="34" creationId="{8F03F4AD-ED8E-4BE1-F6D6-5D09906B12EF}"/>
          </ac:picMkLst>
        </pc:picChg>
        <pc:picChg chg="add mod">
          <ac:chgData name="Hoover, Austin" userId="f3770b42-2904-4699-81a3-0f507db7be13" providerId="ADAL" clId="{DD8677C0-37CA-5D8A-81FC-9F3CB71CAA9F}" dt="2026-09-29T23:27:20.949" v="28542" actId="1076"/>
          <ac:picMkLst>
            <pc:docMk/>
            <pc:sldMk cId="2371599365" sldId="323"/>
            <ac:picMk id="36" creationId="{245261C3-310C-CCE6-50DA-4FA7C37DC2C9}"/>
          </ac:picMkLst>
        </pc:picChg>
        <pc:picChg chg="add mod">
          <ac:chgData name="Hoover, Austin" userId="f3770b42-2904-4699-81a3-0f507db7be13" providerId="ADAL" clId="{DD8677C0-37CA-5D8A-81FC-9F3CB71CAA9F}" dt="2026-09-29T23:27:19.449" v="28540"/>
          <ac:picMkLst>
            <pc:docMk/>
            <pc:sldMk cId="2371599365" sldId="323"/>
            <ac:picMk id="37" creationId="{26D42B86-1585-2766-8EE2-1621285EEE6D}"/>
          </ac:picMkLst>
        </pc:picChg>
      </pc:sldChg>
      <pc:sldChg chg="addSp delSp modSp new mod">
        <pc:chgData name="Hoover, Austin" userId="f3770b42-2904-4699-81a3-0f507db7be13" providerId="ADAL" clId="{DD8677C0-37CA-5D8A-81FC-9F3CB71CAA9F}" dt="2026-09-29T23:25:56.802" v="28526" actId="478"/>
        <pc:sldMkLst>
          <pc:docMk/>
          <pc:sldMk cId="1674966314" sldId="324"/>
        </pc:sldMkLst>
        <pc:spChg chg="del">
          <ac:chgData name="Hoover, Austin" userId="f3770b42-2904-4699-81a3-0f507db7be13" providerId="ADAL" clId="{DD8677C0-37CA-5D8A-81FC-9F3CB71CAA9F}" dt="2026-09-29T23:19:37.955" v="28380" actId="478"/>
          <ac:spMkLst>
            <pc:docMk/>
            <pc:sldMk cId="1674966314" sldId="324"/>
            <ac:spMk id="2" creationId="{628A7E2A-56A3-B3EE-879E-25487E8F133D}"/>
          </ac:spMkLst>
        </pc:spChg>
        <pc:spChg chg="mod">
          <ac:chgData name="Hoover, Austin" userId="f3770b42-2904-4699-81a3-0f507db7be13" providerId="ADAL" clId="{DD8677C0-37CA-5D8A-81FC-9F3CB71CAA9F}" dt="2026-09-29T23:19:28.226" v="28377"/>
          <ac:spMkLst>
            <pc:docMk/>
            <pc:sldMk cId="1674966314" sldId="324"/>
            <ac:spMk id="3" creationId="{4459B129-21B7-AF24-A174-6D68E8ED61CD}"/>
          </ac:spMkLst>
        </pc:spChg>
        <pc:spChg chg="add del mod">
          <ac:chgData name="Hoover, Austin" userId="f3770b42-2904-4699-81a3-0f507db7be13" providerId="ADAL" clId="{DD8677C0-37CA-5D8A-81FC-9F3CB71CAA9F}" dt="2026-09-29T23:19:49.721" v="28385" actId="478"/>
          <ac:spMkLst>
            <pc:docMk/>
            <pc:sldMk cId="1674966314" sldId="324"/>
            <ac:spMk id="4" creationId="{E7C9A2CC-FB8D-C750-28A2-3A8D257AF5B3}"/>
          </ac:spMkLst>
        </pc:spChg>
        <pc:spChg chg="add del mod">
          <ac:chgData name="Hoover, Austin" userId="f3770b42-2904-4699-81a3-0f507db7be13" providerId="ADAL" clId="{DD8677C0-37CA-5D8A-81FC-9F3CB71CAA9F}" dt="2026-09-29T23:19:49.721" v="28385" actId="478"/>
          <ac:spMkLst>
            <pc:docMk/>
            <pc:sldMk cId="1674966314" sldId="324"/>
            <ac:spMk id="5" creationId="{B76525CE-84C5-8680-D1F1-89E6A0BFB138}"/>
          </ac:spMkLst>
        </pc:spChg>
        <pc:spChg chg="add del mod">
          <ac:chgData name="Hoover, Austin" userId="f3770b42-2904-4699-81a3-0f507db7be13" providerId="ADAL" clId="{DD8677C0-37CA-5D8A-81FC-9F3CB71CAA9F}" dt="2026-09-29T23:19:49.721" v="28385" actId="478"/>
          <ac:spMkLst>
            <pc:docMk/>
            <pc:sldMk cId="1674966314" sldId="324"/>
            <ac:spMk id="6" creationId="{3F03BC2D-8ED1-3561-B3D1-EEB35D224D3C}"/>
          </ac:spMkLst>
        </pc:spChg>
        <pc:spChg chg="add del mod">
          <ac:chgData name="Hoover, Austin" userId="f3770b42-2904-4699-81a3-0f507db7be13" providerId="ADAL" clId="{DD8677C0-37CA-5D8A-81FC-9F3CB71CAA9F}" dt="2026-09-29T23:19:49.721" v="28385" actId="478"/>
          <ac:spMkLst>
            <pc:docMk/>
            <pc:sldMk cId="1674966314" sldId="324"/>
            <ac:spMk id="7" creationId="{1DD66FF1-4362-08BD-E528-1BE68D9A9C2F}"/>
          </ac:spMkLst>
        </pc:spChg>
        <pc:spChg chg="add mod">
          <ac:chgData name="Hoover, Austin" userId="f3770b42-2904-4699-81a3-0f507db7be13" providerId="ADAL" clId="{DD8677C0-37CA-5D8A-81FC-9F3CB71CAA9F}" dt="2026-09-29T23:20:03.952" v="28408"/>
          <ac:spMkLst>
            <pc:docMk/>
            <pc:sldMk cId="1674966314" sldId="324"/>
            <ac:spMk id="13" creationId="{447AA509-677D-5B20-7101-EAD91F78CF74}"/>
          </ac:spMkLst>
        </pc:spChg>
        <pc:spChg chg="add mod">
          <ac:chgData name="Hoover, Austin" userId="f3770b42-2904-4699-81a3-0f507db7be13" providerId="ADAL" clId="{DD8677C0-37CA-5D8A-81FC-9F3CB71CAA9F}" dt="2026-09-29T23:20:03.952" v="28408"/>
          <ac:spMkLst>
            <pc:docMk/>
            <pc:sldMk cId="1674966314" sldId="324"/>
            <ac:spMk id="14" creationId="{0BDE8D4D-8FF5-122A-7F30-B8D591FFA72F}"/>
          </ac:spMkLst>
        </pc:spChg>
        <pc:spChg chg="add mod">
          <ac:chgData name="Hoover, Austin" userId="f3770b42-2904-4699-81a3-0f507db7be13" providerId="ADAL" clId="{DD8677C0-37CA-5D8A-81FC-9F3CB71CAA9F}" dt="2026-09-29T23:20:03.952" v="28408"/>
          <ac:spMkLst>
            <pc:docMk/>
            <pc:sldMk cId="1674966314" sldId="324"/>
            <ac:spMk id="15" creationId="{6991792D-79AF-69FD-BF11-76204A98A87A}"/>
          </ac:spMkLst>
        </pc:spChg>
        <pc:spChg chg="add mod">
          <ac:chgData name="Hoover, Austin" userId="f3770b42-2904-4699-81a3-0f507db7be13" providerId="ADAL" clId="{DD8677C0-37CA-5D8A-81FC-9F3CB71CAA9F}" dt="2026-09-29T23:20:03.952" v="28408"/>
          <ac:spMkLst>
            <pc:docMk/>
            <pc:sldMk cId="1674966314" sldId="324"/>
            <ac:spMk id="16" creationId="{0A4B2632-83F2-DA87-0FDD-CB6884788FF7}"/>
          </ac:spMkLst>
        </pc:spChg>
        <pc:spChg chg="add mod">
          <ac:chgData name="Hoover, Austin" userId="f3770b42-2904-4699-81a3-0f507db7be13" providerId="ADAL" clId="{DD8677C0-37CA-5D8A-81FC-9F3CB71CAA9F}" dt="2026-09-29T23:20:03.952" v="28408"/>
          <ac:spMkLst>
            <pc:docMk/>
            <pc:sldMk cId="1674966314" sldId="324"/>
            <ac:spMk id="17" creationId="{5899DFBD-391B-64E0-5934-31810AF5A095}"/>
          </ac:spMkLst>
        </pc:spChg>
        <pc:grpChg chg="add del mod">
          <ac:chgData name="Hoover, Austin" userId="f3770b42-2904-4699-81a3-0f507db7be13" providerId="ADAL" clId="{DD8677C0-37CA-5D8A-81FC-9F3CB71CAA9F}" dt="2026-09-29T23:20:08.054" v="28411" actId="478"/>
          <ac:grpSpMkLst>
            <pc:docMk/>
            <pc:sldMk cId="1674966314" sldId="324"/>
            <ac:grpSpMk id="8" creationId="{6B51D356-73C1-BD21-0F70-6F8147D689F1}"/>
          </ac:grpSpMkLst>
        </pc:grpChg>
        <pc:picChg chg="mod">
          <ac:chgData name="Hoover, Austin" userId="f3770b42-2904-4699-81a3-0f507db7be13" providerId="ADAL" clId="{DD8677C0-37CA-5D8A-81FC-9F3CB71CAA9F}" dt="2026-09-29T23:20:03.952" v="28408"/>
          <ac:picMkLst>
            <pc:docMk/>
            <pc:sldMk cId="1674966314" sldId="324"/>
            <ac:picMk id="9" creationId="{18E48A3E-1531-1DDE-3FC5-011E02EE9D19}"/>
          </ac:picMkLst>
        </pc:picChg>
        <pc:picChg chg="mod">
          <ac:chgData name="Hoover, Austin" userId="f3770b42-2904-4699-81a3-0f507db7be13" providerId="ADAL" clId="{DD8677C0-37CA-5D8A-81FC-9F3CB71CAA9F}" dt="2026-09-29T23:20:03.952" v="28408"/>
          <ac:picMkLst>
            <pc:docMk/>
            <pc:sldMk cId="1674966314" sldId="324"/>
            <ac:picMk id="10" creationId="{0BEA7FDC-6045-3F89-91ED-D8AC43BF47EE}"/>
          </ac:picMkLst>
        </pc:picChg>
        <pc:picChg chg="mod">
          <ac:chgData name="Hoover, Austin" userId="f3770b42-2904-4699-81a3-0f507db7be13" providerId="ADAL" clId="{DD8677C0-37CA-5D8A-81FC-9F3CB71CAA9F}" dt="2026-09-29T23:20:03.952" v="28408"/>
          <ac:picMkLst>
            <pc:docMk/>
            <pc:sldMk cId="1674966314" sldId="324"/>
            <ac:picMk id="11" creationId="{BB5B5827-7E99-5D8C-DEB9-E5CF5C217A76}"/>
          </ac:picMkLst>
        </pc:picChg>
        <pc:picChg chg="mod">
          <ac:chgData name="Hoover, Austin" userId="f3770b42-2904-4699-81a3-0f507db7be13" providerId="ADAL" clId="{DD8677C0-37CA-5D8A-81FC-9F3CB71CAA9F}" dt="2026-09-29T23:20:03.952" v="28408"/>
          <ac:picMkLst>
            <pc:docMk/>
            <pc:sldMk cId="1674966314" sldId="324"/>
            <ac:picMk id="12" creationId="{765C3F19-5BD0-4D92-31A2-98B18F04C83F}"/>
          </ac:picMkLst>
        </pc:picChg>
        <pc:picChg chg="add del mod">
          <ac:chgData name="Hoover, Austin" userId="f3770b42-2904-4699-81a3-0f507db7be13" providerId="ADAL" clId="{DD8677C0-37CA-5D8A-81FC-9F3CB71CAA9F}" dt="2026-09-29T23:21:31.834" v="28439" actId="478"/>
          <ac:picMkLst>
            <pc:docMk/>
            <pc:sldMk cId="1674966314" sldId="324"/>
            <ac:picMk id="19" creationId="{2D0AC118-37E4-2BF9-9740-9BA7BF947D3E}"/>
          </ac:picMkLst>
        </pc:picChg>
        <pc:picChg chg="add del mod">
          <ac:chgData name="Hoover, Austin" userId="f3770b42-2904-4699-81a3-0f507db7be13" providerId="ADAL" clId="{DD8677C0-37CA-5D8A-81FC-9F3CB71CAA9F}" dt="2026-09-29T23:22:25.946" v="28465" actId="478"/>
          <ac:picMkLst>
            <pc:docMk/>
            <pc:sldMk cId="1674966314" sldId="324"/>
            <ac:picMk id="21" creationId="{0A7F8985-8F79-C179-6543-35BE1AD149A9}"/>
          </ac:picMkLst>
        </pc:picChg>
        <pc:picChg chg="add del mod">
          <ac:chgData name="Hoover, Austin" userId="f3770b42-2904-4699-81a3-0f507db7be13" providerId="ADAL" clId="{DD8677C0-37CA-5D8A-81FC-9F3CB71CAA9F}" dt="2026-09-29T23:22:06.606" v="28455" actId="478"/>
          <ac:picMkLst>
            <pc:docMk/>
            <pc:sldMk cId="1674966314" sldId="324"/>
            <ac:picMk id="23" creationId="{B47CBB2B-DAE6-A555-C842-B8771DBD74D5}"/>
          </ac:picMkLst>
        </pc:picChg>
        <pc:picChg chg="add del mod">
          <ac:chgData name="Hoover, Austin" userId="f3770b42-2904-4699-81a3-0f507db7be13" providerId="ADAL" clId="{DD8677C0-37CA-5D8A-81FC-9F3CB71CAA9F}" dt="2026-09-29T23:22:16.655" v="28460" actId="478"/>
          <ac:picMkLst>
            <pc:docMk/>
            <pc:sldMk cId="1674966314" sldId="324"/>
            <ac:picMk id="25" creationId="{C67AC3A5-DA44-F613-E142-EA7FF49FAA9A}"/>
          </ac:picMkLst>
        </pc:picChg>
        <pc:picChg chg="add del mod">
          <ac:chgData name="Hoover, Austin" userId="f3770b42-2904-4699-81a3-0f507db7be13" providerId="ADAL" clId="{DD8677C0-37CA-5D8A-81FC-9F3CB71CAA9F}" dt="2026-09-29T23:21:31.180" v="28438" actId="931"/>
          <ac:picMkLst>
            <pc:docMk/>
            <pc:sldMk cId="1674966314" sldId="324"/>
            <ac:picMk id="27" creationId="{DCFA3BFE-AFFB-EA75-4D0E-E9BF5096F9B9}"/>
          </ac:picMkLst>
        </pc:picChg>
        <pc:picChg chg="add del mod">
          <ac:chgData name="Hoover, Austin" userId="f3770b42-2904-4699-81a3-0f507db7be13" providerId="ADAL" clId="{DD8677C0-37CA-5D8A-81FC-9F3CB71CAA9F}" dt="2026-09-29T23:21:58.430" v="28450" actId="478"/>
          <ac:picMkLst>
            <pc:docMk/>
            <pc:sldMk cId="1674966314" sldId="324"/>
            <ac:picMk id="29" creationId="{441339D2-3BE9-CC4D-9D8C-62D39A7E8758}"/>
          </ac:picMkLst>
        </pc:picChg>
        <pc:picChg chg="add mod">
          <ac:chgData name="Hoover, Austin" userId="f3770b42-2904-4699-81a3-0f507db7be13" providerId="ADAL" clId="{DD8677C0-37CA-5D8A-81FC-9F3CB71CAA9F}" dt="2026-09-29T23:23:46.730" v="28489" actId="1076"/>
          <ac:picMkLst>
            <pc:docMk/>
            <pc:sldMk cId="1674966314" sldId="324"/>
            <ac:picMk id="30" creationId="{40BA7845-DD80-8BF4-382D-E3F266E5F66A}"/>
          </ac:picMkLst>
        </pc:picChg>
        <pc:picChg chg="add del mod">
          <ac:chgData name="Hoover, Austin" userId="f3770b42-2904-4699-81a3-0f507db7be13" providerId="ADAL" clId="{DD8677C0-37CA-5D8A-81FC-9F3CB71CAA9F}" dt="2026-09-29T23:23:26.804" v="28481" actId="478"/>
          <ac:picMkLst>
            <pc:docMk/>
            <pc:sldMk cId="1674966314" sldId="324"/>
            <ac:picMk id="31" creationId="{873E8B64-1705-4FE1-39C0-51DCCDF714F3}"/>
          </ac:picMkLst>
        </pc:picChg>
        <pc:picChg chg="add mod">
          <ac:chgData name="Hoover, Austin" userId="f3770b42-2904-4699-81a3-0f507db7be13" providerId="ADAL" clId="{DD8677C0-37CA-5D8A-81FC-9F3CB71CAA9F}" dt="2026-09-29T23:23:48.596" v="28493" actId="1076"/>
          <ac:picMkLst>
            <pc:docMk/>
            <pc:sldMk cId="1674966314" sldId="324"/>
            <ac:picMk id="32" creationId="{EAF59263-03DB-CB83-690A-5C496D52EBEE}"/>
          </ac:picMkLst>
        </pc:picChg>
        <pc:picChg chg="add del mod">
          <ac:chgData name="Hoover, Austin" userId="f3770b42-2904-4699-81a3-0f507db7be13" providerId="ADAL" clId="{DD8677C0-37CA-5D8A-81FC-9F3CB71CAA9F}" dt="2026-09-29T23:23:36.605" v="28484" actId="478"/>
          <ac:picMkLst>
            <pc:docMk/>
            <pc:sldMk cId="1674966314" sldId="324"/>
            <ac:picMk id="33" creationId="{543576FE-06AF-798A-E486-97FDFDE2345E}"/>
          </ac:picMkLst>
        </pc:picChg>
        <pc:picChg chg="add del mod">
          <ac:chgData name="Hoover, Austin" userId="f3770b42-2904-4699-81a3-0f507db7be13" providerId="ADAL" clId="{DD8677C0-37CA-5D8A-81FC-9F3CB71CAA9F}" dt="2026-09-29T23:22:50.659" v="28471" actId="478"/>
          <ac:picMkLst>
            <pc:docMk/>
            <pc:sldMk cId="1674966314" sldId="324"/>
            <ac:picMk id="34" creationId="{160A0247-FED3-DED1-F4A6-01082927DBA4}"/>
          </ac:picMkLst>
        </pc:picChg>
        <pc:picChg chg="add mod">
          <ac:chgData name="Hoover, Austin" userId="f3770b42-2904-4699-81a3-0f507db7be13" providerId="ADAL" clId="{DD8677C0-37CA-5D8A-81FC-9F3CB71CAA9F}" dt="2026-09-29T23:23:47.611" v="28491" actId="1076"/>
          <ac:picMkLst>
            <pc:docMk/>
            <pc:sldMk cId="1674966314" sldId="324"/>
            <ac:picMk id="35" creationId="{B5B02962-76BA-8421-9CFC-0E29BDB9D263}"/>
          </ac:picMkLst>
        </pc:picChg>
        <pc:picChg chg="add mod">
          <ac:chgData name="Hoover, Austin" userId="f3770b42-2904-4699-81a3-0f507db7be13" providerId="ADAL" clId="{DD8677C0-37CA-5D8A-81FC-9F3CB71CAA9F}" dt="2026-09-29T23:23:45.930" v="28487" actId="1076"/>
          <ac:picMkLst>
            <pc:docMk/>
            <pc:sldMk cId="1674966314" sldId="324"/>
            <ac:picMk id="36" creationId="{3919B24E-A8B4-B511-72B9-D5DAF1DD89DC}"/>
          </ac:picMkLst>
        </pc:picChg>
        <pc:picChg chg="add del mod">
          <ac:chgData name="Hoover, Austin" userId="f3770b42-2904-4699-81a3-0f507db7be13" providerId="ADAL" clId="{DD8677C0-37CA-5D8A-81FC-9F3CB71CAA9F}" dt="2026-09-29T23:24:33.721" v="28502" actId="478"/>
          <ac:picMkLst>
            <pc:docMk/>
            <pc:sldMk cId="1674966314" sldId="324"/>
            <ac:picMk id="38" creationId="{FCABC7B6-A5BB-C862-DFC4-EED8390BF62D}"/>
          </ac:picMkLst>
        </pc:picChg>
        <pc:picChg chg="add del mod">
          <ac:chgData name="Hoover, Austin" userId="f3770b42-2904-4699-81a3-0f507db7be13" providerId="ADAL" clId="{DD8677C0-37CA-5D8A-81FC-9F3CB71CAA9F}" dt="2026-09-29T23:24:33.721" v="28502" actId="478"/>
          <ac:picMkLst>
            <pc:docMk/>
            <pc:sldMk cId="1674966314" sldId="324"/>
            <ac:picMk id="40" creationId="{A365404C-0286-0355-6152-42141B5F0388}"/>
          </ac:picMkLst>
        </pc:picChg>
        <pc:picChg chg="add del mod">
          <ac:chgData name="Hoover, Austin" userId="f3770b42-2904-4699-81a3-0f507db7be13" providerId="ADAL" clId="{DD8677C0-37CA-5D8A-81FC-9F3CB71CAA9F}" dt="2026-09-29T23:25:06.781" v="28508" actId="931"/>
          <ac:picMkLst>
            <pc:docMk/>
            <pc:sldMk cId="1674966314" sldId="324"/>
            <ac:picMk id="42" creationId="{BDFD8E65-28FC-FF26-C46F-F73A005B4383}"/>
          </ac:picMkLst>
        </pc:picChg>
        <pc:picChg chg="add del mod">
          <ac:chgData name="Hoover, Austin" userId="f3770b42-2904-4699-81a3-0f507db7be13" providerId="ADAL" clId="{DD8677C0-37CA-5D8A-81FC-9F3CB71CAA9F}" dt="2026-09-29T23:25:05.833" v="28507" actId="931"/>
          <ac:picMkLst>
            <pc:docMk/>
            <pc:sldMk cId="1674966314" sldId="324"/>
            <ac:picMk id="44" creationId="{B597BA2A-47A5-8074-AF8C-AC830B778D9C}"/>
          </ac:picMkLst>
        </pc:picChg>
        <pc:picChg chg="add del mod">
          <ac:chgData name="Hoover, Austin" userId="f3770b42-2904-4699-81a3-0f507db7be13" providerId="ADAL" clId="{DD8677C0-37CA-5D8A-81FC-9F3CB71CAA9F}" dt="2026-09-29T23:25:31.269" v="28517" actId="478"/>
          <ac:picMkLst>
            <pc:docMk/>
            <pc:sldMk cId="1674966314" sldId="324"/>
            <ac:picMk id="46" creationId="{DD8B3B39-66DB-6C3D-09F0-7125A74D0432}"/>
          </ac:picMkLst>
        </pc:picChg>
        <pc:picChg chg="add del mod">
          <ac:chgData name="Hoover, Austin" userId="f3770b42-2904-4699-81a3-0f507db7be13" providerId="ADAL" clId="{DD8677C0-37CA-5D8A-81FC-9F3CB71CAA9F}" dt="2026-09-29T23:25:32.306" v="28518" actId="478"/>
          <ac:picMkLst>
            <pc:docMk/>
            <pc:sldMk cId="1674966314" sldId="324"/>
            <ac:picMk id="48" creationId="{04B1C414-17D6-1360-FFB5-63F4237F84C6}"/>
          </ac:picMkLst>
        </pc:picChg>
        <pc:picChg chg="add del mod">
          <ac:chgData name="Hoover, Austin" userId="f3770b42-2904-4699-81a3-0f507db7be13" providerId="ADAL" clId="{DD8677C0-37CA-5D8A-81FC-9F3CB71CAA9F}" dt="2026-09-29T23:25:56.802" v="28526" actId="478"/>
          <ac:picMkLst>
            <pc:docMk/>
            <pc:sldMk cId="1674966314" sldId="324"/>
            <ac:picMk id="50" creationId="{7B6D8DB2-D0E4-1623-85C9-CE31D8935123}"/>
          </ac:picMkLst>
        </pc:picChg>
        <pc:picChg chg="add del mod">
          <ac:chgData name="Hoover, Austin" userId="f3770b42-2904-4699-81a3-0f507db7be13" providerId="ADAL" clId="{DD8677C0-37CA-5D8A-81FC-9F3CB71CAA9F}" dt="2026-09-29T23:25:56.802" v="28526" actId="478"/>
          <ac:picMkLst>
            <pc:docMk/>
            <pc:sldMk cId="1674966314" sldId="324"/>
            <ac:picMk id="52" creationId="{A72D3D9F-4C91-D297-E4C4-53B708C9116A}"/>
          </ac:picMkLst>
        </pc:picChg>
      </pc:sldChg>
      <pc:sldChg chg="addSp delSp modSp new mod">
        <pc:chgData name="Hoover, Austin" userId="f3770b42-2904-4699-81a3-0f507db7be13" providerId="ADAL" clId="{DD8677C0-37CA-5D8A-81FC-9F3CB71CAA9F}" dt="2026-09-29T23:25:58.014" v="28527"/>
        <pc:sldMkLst>
          <pc:docMk/>
          <pc:sldMk cId="2061065462" sldId="325"/>
        </pc:sldMkLst>
        <pc:spChg chg="del">
          <ac:chgData name="Hoover, Austin" userId="f3770b42-2904-4699-81a3-0f507db7be13" providerId="ADAL" clId="{DD8677C0-37CA-5D8A-81FC-9F3CB71CAA9F}" dt="2026-09-29T23:19:41.100" v="28383" actId="478"/>
          <ac:spMkLst>
            <pc:docMk/>
            <pc:sldMk cId="2061065462" sldId="325"/>
            <ac:spMk id="2" creationId="{313A9A2B-AFDC-B094-74D3-EA92CF9B38F5}"/>
          </ac:spMkLst>
        </pc:spChg>
        <pc:spChg chg="mod">
          <ac:chgData name="Hoover, Austin" userId="f3770b42-2904-4699-81a3-0f507db7be13" providerId="ADAL" clId="{DD8677C0-37CA-5D8A-81FC-9F3CB71CAA9F}" dt="2026-09-29T23:19:29.379" v="28378"/>
          <ac:spMkLst>
            <pc:docMk/>
            <pc:sldMk cId="2061065462" sldId="325"/>
            <ac:spMk id="3" creationId="{A31E902F-2073-E67D-49A5-A65953F6D392}"/>
          </ac:spMkLst>
        </pc:spChg>
        <pc:spChg chg="add mod">
          <ac:chgData name="Hoover, Austin" userId="f3770b42-2904-4699-81a3-0f507db7be13" providerId="ADAL" clId="{DD8677C0-37CA-5D8A-81FC-9F3CB71CAA9F}" dt="2026-09-29T23:19:35.918" v="28379"/>
          <ac:spMkLst>
            <pc:docMk/>
            <pc:sldMk cId="2061065462" sldId="325"/>
            <ac:spMk id="4" creationId="{AE60C6D4-DF87-2EE5-CF30-943A828E5673}"/>
          </ac:spMkLst>
        </pc:spChg>
        <pc:spChg chg="add mod">
          <ac:chgData name="Hoover, Austin" userId="f3770b42-2904-4699-81a3-0f507db7be13" providerId="ADAL" clId="{DD8677C0-37CA-5D8A-81FC-9F3CB71CAA9F}" dt="2026-09-29T23:19:35.918" v="28379"/>
          <ac:spMkLst>
            <pc:docMk/>
            <pc:sldMk cId="2061065462" sldId="325"/>
            <ac:spMk id="5" creationId="{F09F0D45-67B8-2227-D8CC-6EF7222EB7CE}"/>
          </ac:spMkLst>
        </pc:spChg>
        <pc:spChg chg="add mod">
          <ac:chgData name="Hoover, Austin" userId="f3770b42-2904-4699-81a3-0f507db7be13" providerId="ADAL" clId="{DD8677C0-37CA-5D8A-81FC-9F3CB71CAA9F}" dt="2026-09-29T23:19:35.918" v="28379"/>
          <ac:spMkLst>
            <pc:docMk/>
            <pc:sldMk cId="2061065462" sldId="325"/>
            <ac:spMk id="6" creationId="{E8F70FDE-6CE4-A28F-0D28-666E9ECD78F8}"/>
          </ac:spMkLst>
        </pc:spChg>
        <pc:spChg chg="add mod">
          <ac:chgData name="Hoover, Austin" userId="f3770b42-2904-4699-81a3-0f507db7be13" providerId="ADAL" clId="{DD8677C0-37CA-5D8A-81FC-9F3CB71CAA9F}" dt="2026-09-29T23:19:35.918" v="28379"/>
          <ac:spMkLst>
            <pc:docMk/>
            <pc:sldMk cId="2061065462" sldId="325"/>
            <ac:spMk id="7" creationId="{0B6FC870-E045-0AFD-54AE-98392E6EC711}"/>
          </ac:spMkLst>
        </pc:spChg>
        <pc:spChg chg="add mod">
          <ac:chgData name="Hoover, Austin" userId="f3770b42-2904-4699-81a3-0f507db7be13" providerId="ADAL" clId="{DD8677C0-37CA-5D8A-81FC-9F3CB71CAA9F}" dt="2026-09-29T23:19:39.443" v="28382"/>
          <ac:spMkLst>
            <pc:docMk/>
            <pc:sldMk cId="2061065462" sldId="325"/>
            <ac:spMk id="8" creationId="{DA1A99C8-CDA4-517C-94D1-B70A1F4504FD}"/>
          </ac:spMkLst>
        </pc:spChg>
        <pc:spChg chg="add mod">
          <ac:chgData name="Hoover, Austin" userId="f3770b42-2904-4699-81a3-0f507db7be13" providerId="ADAL" clId="{DD8677C0-37CA-5D8A-81FC-9F3CB71CAA9F}" dt="2026-09-29T23:19:39.443" v="28382"/>
          <ac:spMkLst>
            <pc:docMk/>
            <pc:sldMk cId="2061065462" sldId="325"/>
            <ac:spMk id="9" creationId="{8789F5D8-C32D-A232-925A-BC5E547DA46A}"/>
          </ac:spMkLst>
        </pc:spChg>
        <pc:spChg chg="add mod">
          <ac:chgData name="Hoover, Austin" userId="f3770b42-2904-4699-81a3-0f507db7be13" providerId="ADAL" clId="{DD8677C0-37CA-5D8A-81FC-9F3CB71CAA9F}" dt="2026-09-29T23:19:39.443" v="28382"/>
          <ac:spMkLst>
            <pc:docMk/>
            <pc:sldMk cId="2061065462" sldId="325"/>
            <ac:spMk id="10" creationId="{BAF517A6-4B38-32D7-060B-604ABCAE7AC8}"/>
          </ac:spMkLst>
        </pc:spChg>
        <pc:spChg chg="add mod">
          <ac:chgData name="Hoover, Austin" userId="f3770b42-2904-4699-81a3-0f507db7be13" providerId="ADAL" clId="{DD8677C0-37CA-5D8A-81FC-9F3CB71CAA9F}" dt="2026-09-29T23:19:39.443" v="28382"/>
          <ac:spMkLst>
            <pc:docMk/>
            <pc:sldMk cId="2061065462" sldId="325"/>
            <ac:spMk id="11" creationId="{10253D0D-2CF4-E064-B3DC-9FF6B46EFBDE}"/>
          </ac:spMkLst>
        </pc:spChg>
        <pc:spChg chg="add mod">
          <ac:chgData name="Hoover, Austin" userId="f3770b42-2904-4699-81a3-0f507db7be13" providerId="ADAL" clId="{DD8677C0-37CA-5D8A-81FC-9F3CB71CAA9F}" dt="2026-09-29T23:19:41.342" v="28384"/>
          <ac:spMkLst>
            <pc:docMk/>
            <pc:sldMk cId="2061065462" sldId="325"/>
            <ac:spMk id="12" creationId="{20A23421-6193-061E-57A3-FB99202228A5}"/>
          </ac:spMkLst>
        </pc:spChg>
        <pc:spChg chg="add mod">
          <ac:chgData name="Hoover, Austin" userId="f3770b42-2904-4699-81a3-0f507db7be13" providerId="ADAL" clId="{DD8677C0-37CA-5D8A-81FC-9F3CB71CAA9F}" dt="2026-09-29T23:19:41.342" v="28384"/>
          <ac:spMkLst>
            <pc:docMk/>
            <pc:sldMk cId="2061065462" sldId="325"/>
            <ac:spMk id="13" creationId="{AE4F3133-5584-F275-6BF3-A8F05F663170}"/>
          </ac:spMkLst>
        </pc:spChg>
        <pc:spChg chg="add mod">
          <ac:chgData name="Hoover, Austin" userId="f3770b42-2904-4699-81a3-0f507db7be13" providerId="ADAL" clId="{DD8677C0-37CA-5D8A-81FC-9F3CB71CAA9F}" dt="2026-09-29T23:19:41.342" v="28384"/>
          <ac:spMkLst>
            <pc:docMk/>
            <pc:sldMk cId="2061065462" sldId="325"/>
            <ac:spMk id="14" creationId="{1DC50ADE-D83C-4E42-AAB5-5E8164BB0CC9}"/>
          </ac:spMkLst>
        </pc:spChg>
        <pc:spChg chg="add mod">
          <ac:chgData name="Hoover, Austin" userId="f3770b42-2904-4699-81a3-0f507db7be13" providerId="ADAL" clId="{DD8677C0-37CA-5D8A-81FC-9F3CB71CAA9F}" dt="2026-09-29T23:19:41.342" v="28384"/>
          <ac:spMkLst>
            <pc:docMk/>
            <pc:sldMk cId="2061065462" sldId="325"/>
            <ac:spMk id="15" creationId="{4832FF8D-F897-2EDE-91DF-0EB314F31230}"/>
          </ac:spMkLst>
        </pc:spChg>
        <pc:spChg chg="add mod">
          <ac:chgData name="Hoover, Austin" userId="f3770b42-2904-4699-81a3-0f507db7be13" providerId="ADAL" clId="{DD8677C0-37CA-5D8A-81FC-9F3CB71CAA9F}" dt="2026-09-29T23:20:05.257" v="28409"/>
          <ac:spMkLst>
            <pc:docMk/>
            <pc:sldMk cId="2061065462" sldId="325"/>
            <ac:spMk id="21" creationId="{D047E3D2-1DFF-66CE-30DD-B8C20DB5EC81}"/>
          </ac:spMkLst>
        </pc:spChg>
        <pc:spChg chg="add mod">
          <ac:chgData name="Hoover, Austin" userId="f3770b42-2904-4699-81a3-0f507db7be13" providerId="ADAL" clId="{DD8677C0-37CA-5D8A-81FC-9F3CB71CAA9F}" dt="2026-09-29T23:20:05.257" v="28409"/>
          <ac:spMkLst>
            <pc:docMk/>
            <pc:sldMk cId="2061065462" sldId="325"/>
            <ac:spMk id="22" creationId="{43624CE6-B2A3-FDDB-B865-A548C4BD8CAC}"/>
          </ac:spMkLst>
        </pc:spChg>
        <pc:spChg chg="add mod">
          <ac:chgData name="Hoover, Austin" userId="f3770b42-2904-4699-81a3-0f507db7be13" providerId="ADAL" clId="{DD8677C0-37CA-5D8A-81FC-9F3CB71CAA9F}" dt="2026-09-29T23:20:05.257" v="28409"/>
          <ac:spMkLst>
            <pc:docMk/>
            <pc:sldMk cId="2061065462" sldId="325"/>
            <ac:spMk id="23" creationId="{7FCBA570-6B2C-526F-75FE-7F7EE17CCDC2}"/>
          </ac:spMkLst>
        </pc:spChg>
        <pc:spChg chg="add mod">
          <ac:chgData name="Hoover, Austin" userId="f3770b42-2904-4699-81a3-0f507db7be13" providerId="ADAL" clId="{DD8677C0-37CA-5D8A-81FC-9F3CB71CAA9F}" dt="2026-09-29T23:20:05.257" v="28409"/>
          <ac:spMkLst>
            <pc:docMk/>
            <pc:sldMk cId="2061065462" sldId="325"/>
            <ac:spMk id="24" creationId="{CB9A37D3-447D-7DA3-948D-4649B997AEBD}"/>
          </ac:spMkLst>
        </pc:spChg>
        <pc:spChg chg="add mod">
          <ac:chgData name="Hoover, Austin" userId="f3770b42-2904-4699-81a3-0f507db7be13" providerId="ADAL" clId="{DD8677C0-37CA-5D8A-81FC-9F3CB71CAA9F}" dt="2026-09-29T23:20:05.257" v="28409"/>
          <ac:spMkLst>
            <pc:docMk/>
            <pc:sldMk cId="2061065462" sldId="325"/>
            <ac:spMk id="25" creationId="{88C0911E-0D2B-E4C0-2B0E-95E776EA9980}"/>
          </ac:spMkLst>
        </pc:spChg>
        <pc:grpChg chg="add del mod">
          <ac:chgData name="Hoover, Austin" userId="f3770b42-2904-4699-81a3-0f507db7be13" providerId="ADAL" clId="{DD8677C0-37CA-5D8A-81FC-9F3CB71CAA9F}" dt="2026-09-29T23:20:06.635" v="28410" actId="478"/>
          <ac:grpSpMkLst>
            <pc:docMk/>
            <pc:sldMk cId="2061065462" sldId="325"/>
            <ac:grpSpMk id="16" creationId="{136FF3E4-2F99-A747-3080-A9B880F14131}"/>
          </ac:grpSpMkLst>
        </pc:grpChg>
        <pc:picChg chg="mod">
          <ac:chgData name="Hoover, Austin" userId="f3770b42-2904-4699-81a3-0f507db7be13" providerId="ADAL" clId="{DD8677C0-37CA-5D8A-81FC-9F3CB71CAA9F}" dt="2026-09-29T23:20:05.257" v="28409"/>
          <ac:picMkLst>
            <pc:docMk/>
            <pc:sldMk cId="2061065462" sldId="325"/>
            <ac:picMk id="17" creationId="{78AB94F3-43CD-E147-4385-D13032C9D282}"/>
          </ac:picMkLst>
        </pc:picChg>
        <pc:picChg chg="mod">
          <ac:chgData name="Hoover, Austin" userId="f3770b42-2904-4699-81a3-0f507db7be13" providerId="ADAL" clId="{DD8677C0-37CA-5D8A-81FC-9F3CB71CAA9F}" dt="2026-09-29T23:20:05.257" v="28409"/>
          <ac:picMkLst>
            <pc:docMk/>
            <pc:sldMk cId="2061065462" sldId="325"/>
            <ac:picMk id="18" creationId="{1B4A9276-DFDD-3623-67ED-E9D447A11D65}"/>
          </ac:picMkLst>
        </pc:picChg>
        <pc:picChg chg="mod">
          <ac:chgData name="Hoover, Austin" userId="f3770b42-2904-4699-81a3-0f507db7be13" providerId="ADAL" clId="{DD8677C0-37CA-5D8A-81FC-9F3CB71CAA9F}" dt="2026-09-29T23:20:05.257" v="28409"/>
          <ac:picMkLst>
            <pc:docMk/>
            <pc:sldMk cId="2061065462" sldId="325"/>
            <ac:picMk id="19" creationId="{6CC188F1-A92D-4925-78F3-DFDE42CC8E9F}"/>
          </ac:picMkLst>
        </pc:picChg>
        <pc:picChg chg="mod">
          <ac:chgData name="Hoover, Austin" userId="f3770b42-2904-4699-81a3-0f507db7be13" providerId="ADAL" clId="{DD8677C0-37CA-5D8A-81FC-9F3CB71CAA9F}" dt="2026-09-29T23:20:05.257" v="28409"/>
          <ac:picMkLst>
            <pc:docMk/>
            <pc:sldMk cId="2061065462" sldId="325"/>
            <ac:picMk id="20" creationId="{BA616C5E-88E0-C60D-FC36-FEF26F427814}"/>
          </ac:picMkLst>
        </pc:picChg>
        <pc:picChg chg="add mod">
          <ac:chgData name="Hoover, Austin" userId="f3770b42-2904-4699-81a3-0f507db7be13" providerId="ADAL" clId="{DD8677C0-37CA-5D8A-81FC-9F3CB71CAA9F}" dt="2026-09-29T23:24:35.196" v="28503"/>
          <ac:picMkLst>
            <pc:docMk/>
            <pc:sldMk cId="2061065462" sldId="325"/>
            <ac:picMk id="26" creationId="{90B6C6AB-6B04-7E98-DC2A-4241462C06CE}"/>
          </ac:picMkLst>
        </pc:picChg>
        <pc:picChg chg="add mod">
          <ac:chgData name="Hoover, Austin" userId="f3770b42-2904-4699-81a3-0f507db7be13" providerId="ADAL" clId="{DD8677C0-37CA-5D8A-81FC-9F3CB71CAA9F}" dt="2026-09-29T23:24:35.196" v="28503"/>
          <ac:picMkLst>
            <pc:docMk/>
            <pc:sldMk cId="2061065462" sldId="325"/>
            <ac:picMk id="27" creationId="{18597332-9D73-A0FA-A68E-170A852907A9}"/>
          </ac:picMkLst>
        </pc:picChg>
        <pc:picChg chg="add mod">
          <ac:chgData name="Hoover, Austin" userId="f3770b42-2904-4699-81a3-0f507db7be13" providerId="ADAL" clId="{DD8677C0-37CA-5D8A-81FC-9F3CB71CAA9F}" dt="2026-09-29T23:25:58.014" v="28527"/>
          <ac:picMkLst>
            <pc:docMk/>
            <pc:sldMk cId="2061065462" sldId="325"/>
            <ac:picMk id="28" creationId="{FDEEDF9A-65F4-B49D-98C5-64BD8D9A6294}"/>
          </ac:picMkLst>
        </pc:picChg>
        <pc:picChg chg="add mod">
          <ac:chgData name="Hoover, Austin" userId="f3770b42-2904-4699-81a3-0f507db7be13" providerId="ADAL" clId="{DD8677C0-37CA-5D8A-81FC-9F3CB71CAA9F}" dt="2026-09-29T23:25:58.014" v="28527"/>
          <ac:picMkLst>
            <pc:docMk/>
            <pc:sldMk cId="2061065462" sldId="325"/>
            <ac:picMk id="29" creationId="{6C0790A6-3E2A-495E-A953-94CFB289B3FD}"/>
          </ac:picMkLst>
        </pc:picChg>
      </pc:sldChg>
      <pc:sldMasterChg chg="addSp delSp modSp mod modSldLayout">
        <pc:chgData name="Hoover, Austin" userId="f3770b42-2904-4699-81a3-0f507db7be13" providerId="ADAL" clId="{DD8677C0-37CA-5D8A-81FC-9F3CB71CAA9F}" dt="2026-09-27T15:50:01.718" v="28179"/>
        <pc:sldMasterMkLst>
          <pc:docMk/>
          <pc:sldMasterMk cId="2196214776" sldId="2147483791"/>
        </pc:sldMasterMkLst>
        <pc:spChg chg="mod">
          <ac:chgData name="Hoover, Austin" userId="f3770b42-2904-4699-81a3-0f507db7be13" providerId="ADAL" clId="{DD8677C0-37CA-5D8A-81FC-9F3CB71CAA9F}" dt="2026-09-15T15:35:33.010" v="292" actId="255"/>
          <ac:spMkLst>
            <pc:docMk/>
            <pc:sldMasterMk cId="2196214776" sldId="2147483791"/>
            <ac:spMk id="3" creationId="{77933DD6-9940-13F2-ECB0-187773310927}"/>
          </ac:spMkLst>
        </pc:spChg>
        <pc:spChg chg="mod">
          <ac:chgData name="Hoover, Austin" userId="f3770b42-2904-4699-81a3-0f507db7be13" providerId="ADAL" clId="{DD8677C0-37CA-5D8A-81FC-9F3CB71CAA9F}" dt="2026-09-25T02:41:19.352" v="27771" actId="255"/>
          <ac:spMkLst>
            <pc:docMk/>
            <pc:sldMasterMk cId="2196214776" sldId="2147483791"/>
            <ac:spMk id="40" creationId="{25FC33D5-6A3D-626E-929B-EDEF84A7F09B}"/>
          </ac:spMkLst>
        </pc:spChg>
        <pc:sldLayoutChg chg="addSp delSp modSp mod">
          <pc:chgData name="Hoover, Austin" userId="f3770b42-2904-4699-81a3-0f507db7be13" providerId="ADAL" clId="{DD8677C0-37CA-5D8A-81FC-9F3CB71CAA9F}" dt="2026-09-27T15:49:13.153" v="28178" actId="948"/>
          <pc:sldLayoutMkLst>
            <pc:docMk/>
            <pc:sldMasterMk cId="2196214776" sldId="2147483791"/>
            <pc:sldLayoutMk cId="900239023" sldId="2147483832"/>
          </pc:sldLayoutMkLst>
          <pc:spChg chg="add mod">
            <ac:chgData name="Hoover, Austin" userId="f3770b42-2904-4699-81a3-0f507db7be13" providerId="ADAL" clId="{DD8677C0-37CA-5D8A-81FC-9F3CB71CAA9F}" dt="2026-09-25T02:48:19.040" v="28077" actId="255"/>
            <ac:spMkLst>
              <pc:docMk/>
              <pc:sldMasterMk cId="2196214776" sldId="2147483791"/>
              <pc:sldLayoutMk cId="900239023" sldId="2147483832"/>
              <ac:spMk id="3" creationId="{59A54D8E-947F-AD90-1DEA-B6C95152E124}"/>
            </ac:spMkLst>
          </pc:spChg>
          <pc:spChg chg="add mod">
            <ac:chgData name="Hoover, Austin" userId="f3770b42-2904-4699-81a3-0f507db7be13" providerId="ADAL" clId="{DD8677C0-37CA-5D8A-81FC-9F3CB71CAA9F}" dt="2026-09-27T15:49:13.153" v="28178" actId="948"/>
            <ac:spMkLst>
              <pc:docMk/>
              <pc:sldMasterMk cId="2196214776" sldId="2147483791"/>
              <pc:sldLayoutMk cId="900239023" sldId="2147483832"/>
              <ac:spMk id="5" creationId="{961E8860-F858-8A12-63F4-C5B5B1B57B0E}"/>
            </ac:spMkLst>
          </pc:spChg>
        </pc:sldLayoutChg>
        <pc:sldLayoutChg chg="addSp delSp modSp mod">
          <pc:chgData name="Hoover, Austin" userId="f3770b42-2904-4699-81a3-0f507db7be13" providerId="ADAL" clId="{DD8677C0-37CA-5D8A-81FC-9F3CB71CAA9F}" dt="2026-09-22T18:08:21.948" v="10910" actId="255"/>
          <pc:sldLayoutMkLst>
            <pc:docMk/>
            <pc:sldMasterMk cId="2196214776" sldId="2147483791"/>
            <pc:sldLayoutMk cId="267694211" sldId="2147483941"/>
          </pc:sldLayoutMkLst>
          <pc:spChg chg="add mod">
            <ac:chgData name="Hoover, Austin" userId="f3770b42-2904-4699-81a3-0f507db7be13" providerId="ADAL" clId="{DD8677C0-37CA-5D8A-81FC-9F3CB71CAA9F}" dt="2026-09-15T15:58:19.324" v="954" actId="14100"/>
            <ac:spMkLst>
              <pc:docMk/>
              <pc:sldMasterMk cId="2196214776" sldId="2147483791"/>
              <pc:sldLayoutMk cId="267694211" sldId="2147483941"/>
              <ac:spMk id="5" creationId="{22F4790E-E6F6-CC5F-121A-2A411A201A0A}"/>
            </ac:spMkLst>
          </pc:spChg>
          <pc:spChg chg="add mod">
            <ac:chgData name="Hoover, Austin" userId="f3770b42-2904-4699-81a3-0f507db7be13" providerId="ADAL" clId="{DD8677C0-37CA-5D8A-81FC-9F3CB71CAA9F}" dt="2026-09-22T18:08:21.948" v="10910" actId="255"/>
            <ac:spMkLst>
              <pc:docMk/>
              <pc:sldMasterMk cId="2196214776" sldId="2147483791"/>
              <pc:sldLayoutMk cId="267694211" sldId="2147483941"/>
              <ac:spMk id="6" creationId="{CF4DDD65-3891-469D-7F8C-8709C673472D}"/>
            </ac:spMkLst>
          </pc:spChg>
        </pc:sldLayoutChg>
      </pc:sldMasterChg>
    </pc:docChg>
  </pc:docChgLst>
  <pc:docChgLst>
    <pc:chgData name="Hoover, Austin" userId="f3770b42-2904-4699-81a3-0f507db7be13" providerId="ADAL" clId="{55667F08-B810-5BE8-B825-E50A0D3359CB}"/>
    <pc:docChg chg="undo custSel addSld modSld sldOrd modMainMaster">
      <pc:chgData name="Hoover, Austin" userId="f3770b42-2904-4699-81a3-0f507db7be13" providerId="ADAL" clId="{55667F08-B810-5BE8-B825-E50A0D3359CB}" dt="2026-09-25T22:51:46.528" v="500"/>
      <pc:docMkLst>
        <pc:docMk/>
      </pc:docMkLst>
      <pc:sldMasterChg chg="modSldLayout">
        <pc:chgData name="Hoover, Austin" userId="f3770b42-2904-4699-81a3-0f507db7be13" providerId="ADAL" clId="{55667F08-B810-5BE8-B825-E50A0D3359CB}" dt="2026-09-25T18:40:53.916" v="45" actId="1035"/>
        <pc:sldMasterMkLst>
          <pc:docMk/>
          <pc:sldMasterMk cId="2196214776" sldId="2147483791"/>
        </pc:sldMasterMkLst>
        <pc:sldLayoutChg chg="modSp mod">
          <pc:chgData name="Hoover, Austin" userId="f3770b42-2904-4699-81a3-0f507db7be13" providerId="ADAL" clId="{55667F08-B810-5BE8-B825-E50A0D3359CB}" dt="2026-09-25T18:40:53.916" v="45" actId="1035"/>
          <pc:sldLayoutMkLst>
            <pc:docMk/>
            <pc:sldMasterMk cId="2196214776" sldId="2147483791"/>
            <pc:sldLayoutMk cId="900239023" sldId="214748383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ptos" panose="020B0004020202020204" pitchFamily="34" charset="0"/>
            </a:endParaRPr>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614C3F-0AF5-DA4C-84F9-3990FF0B58A5}" type="datetimeFigureOut">
              <a:rPr lang="en-US" smtClean="0">
                <a:latin typeface="Aptos" panose="020B0004020202020204" pitchFamily="34" charset="0"/>
              </a:rPr>
              <a:t>9/30/26</a:t>
            </a:fld>
            <a:endParaRPr lang="en-US" dirty="0">
              <a:latin typeface="Aptos" panose="020B0004020202020204" pitchFamily="34" charset="0"/>
            </a:endParaRPr>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ptos" panose="020B0004020202020204" pitchFamily="34" charset="0"/>
            </a:endParaRPr>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7AB913-EDAA-C746-870D-9B7877FA5A85}" type="slidenum">
              <a:rPr lang="en-US" smtClean="0">
                <a:latin typeface="Aptos" panose="020B0004020202020204" pitchFamily="34" charset="0"/>
              </a:rPr>
              <a:t>‹#›</a:t>
            </a:fld>
            <a:endParaRPr lang="en-US" dirty="0">
              <a:latin typeface="Aptos" panose="020B0004020202020204" pitchFamily="34" charset="0"/>
            </a:endParaRPr>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ptos" panose="020B00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ptos" panose="020B0004020202020204" pitchFamily="34" charset="0"/>
              </a:defRPr>
            </a:lvl1pPr>
          </a:lstStyle>
          <a:p>
            <a:fld id="{9F2D4C33-E834-184F-A85B-4B1A7D742F82}" type="datetimeFigureOut">
              <a:rPr lang="en-US" smtClean="0"/>
              <a:pPr/>
              <a:t>9/30/26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ptos" panose="020B00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ptos" panose="020B0004020202020204" pitchFamily="34" charset="0"/>
              </a:defRPr>
            </a:lvl1pPr>
          </a:lstStyle>
          <a:p>
            <a:fld id="{CEEA2CD3-FB95-D94F-9F04-F9F995EAB822}" type="slidenum">
              <a:rPr lang="en-US" smtClean="0"/>
              <a:pPr/>
              <a:t>‹#›</a:t>
            </a:fld>
            <a:endParaRPr lang="en-US" dirty="0"/>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panose="020B00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a:t>
            </a:fld>
            <a:endParaRPr lang="en-US" dirty="0"/>
          </a:p>
        </p:txBody>
      </p:sp>
    </p:spTree>
    <p:extLst>
      <p:ext uri="{BB962C8B-B14F-4D97-AF65-F5344CB8AC3E}">
        <p14:creationId xmlns:p14="http://schemas.microsoft.com/office/powerpoint/2010/main" val="3033819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SNS is 20 years old now but was just recently upgraded. I don't think we've exploited all the physics in the machine.</a:t>
            </a:r>
          </a:p>
        </p:txBody>
      </p:sp>
      <p:sp>
        <p:nvSpPr>
          <p:cNvPr id="4" name="Slide Number Placeholder 3"/>
          <p:cNvSpPr>
            <a:spLocks noGrp="1"/>
          </p:cNvSpPr>
          <p:nvPr>
            <p:ph type="sldNum" sz="quarter" idx="5"/>
          </p:nvPr>
        </p:nvSpPr>
        <p:spPr/>
        <p:txBody>
          <a:bodyPr/>
          <a:lstStyle/>
          <a:p>
            <a:fld id="{CEEA2CD3-FB95-D94F-9F04-F9F995EAB822}" type="slidenum">
              <a:rPr lang="en-US" smtClean="0"/>
              <a:pPr/>
              <a:t>4</a:t>
            </a:fld>
            <a:endParaRPr lang="en-US" dirty="0"/>
          </a:p>
        </p:txBody>
      </p:sp>
    </p:spTree>
    <p:extLst>
      <p:ext uri="{BB962C8B-B14F-4D97-AF65-F5344CB8AC3E}">
        <p14:creationId xmlns:p14="http://schemas.microsoft.com/office/powerpoint/2010/main" val="159718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0" indent="-285750">
              <a:buFont typeface="Arial" panose="020B0604020202020204" pitchFamily="34" charset="0"/>
              <a:buChar char="•"/>
            </a:pPr>
            <a:r>
              <a:rPr lang="en-US" dirty="0"/>
              <a:t>Use phase space painting to launch variety of initial distributions in SNS AR. </a:t>
            </a:r>
          </a:p>
          <a:p>
            <a:pPr marL="285750" lvl="0" indent="-285750">
              <a:buFont typeface="Arial" panose="020B0604020202020204" pitchFamily="34" charset="0"/>
              <a:buChar char="•"/>
            </a:pPr>
            <a:r>
              <a:rPr lang="en-US" dirty="0"/>
              <a:t>Use bunch compression to ramp space charge tune shifts beyond 0.5.</a:t>
            </a:r>
          </a:p>
          <a:p>
            <a:pPr marL="285750" lvl="0" indent="-285750">
              <a:buFont typeface="Arial" panose="020B0604020202020204" pitchFamily="34" charset="0"/>
              <a:buChar char="•"/>
            </a:pPr>
            <a:r>
              <a:rPr lang="en-US" dirty="0"/>
              <a:t>Measure 2D/4D phase space distributions as function of time.</a:t>
            </a:r>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6</a:t>
            </a:fld>
            <a:endParaRPr lang="en-US" dirty="0"/>
          </a:p>
        </p:txBody>
      </p:sp>
    </p:spTree>
    <p:extLst>
      <p:ext uri="{BB962C8B-B14F-4D97-AF65-F5344CB8AC3E}">
        <p14:creationId xmlns:p14="http://schemas.microsoft.com/office/powerpoint/2010/main" val="2864507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Much smaller beam possible by lowering energy.</a:t>
            </a:r>
          </a:p>
        </p:txBody>
      </p:sp>
      <p:sp>
        <p:nvSpPr>
          <p:cNvPr id="4" name="Slide Number Placeholder 3"/>
          <p:cNvSpPr>
            <a:spLocks noGrp="1"/>
          </p:cNvSpPr>
          <p:nvPr>
            <p:ph type="sldNum" sz="quarter" idx="5"/>
          </p:nvPr>
        </p:nvSpPr>
        <p:spPr/>
        <p:txBody>
          <a:bodyPr/>
          <a:lstStyle/>
          <a:p>
            <a:fld id="{CEEA2CD3-FB95-D94F-9F04-F9F995EAB822}" type="slidenum">
              <a:rPr lang="en-US" smtClean="0"/>
              <a:pPr/>
              <a:t>7</a:t>
            </a:fld>
            <a:endParaRPr lang="en-US" dirty="0"/>
          </a:p>
        </p:txBody>
      </p:sp>
    </p:spTree>
    <p:extLst>
      <p:ext uri="{BB962C8B-B14F-4D97-AF65-F5344CB8AC3E}">
        <p14:creationId xmlns:p14="http://schemas.microsoft.com/office/powerpoint/2010/main" val="3708271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Normally the RF reduces peak density — we want to do the opposite. </a:t>
            </a:r>
          </a:p>
        </p:txBody>
      </p:sp>
      <p:sp>
        <p:nvSpPr>
          <p:cNvPr id="4" name="Slide Number Placeholder 3"/>
          <p:cNvSpPr>
            <a:spLocks noGrp="1"/>
          </p:cNvSpPr>
          <p:nvPr>
            <p:ph type="sldNum" sz="quarter" idx="5"/>
          </p:nvPr>
        </p:nvSpPr>
        <p:spPr/>
        <p:txBody>
          <a:bodyPr/>
          <a:lstStyle/>
          <a:p>
            <a:fld id="{CEEA2CD3-FB95-D94F-9F04-F9F995EAB822}" type="slidenum">
              <a:rPr lang="en-US" smtClean="0"/>
              <a:pPr/>
              <a:t>9</a:t>
            </a:fld>
            <a:endParaRPr lang="en-US" dirty="0"/>
          </a:p>
        </p:txBody>
      </p:sp>
    </p:spTree>
    <p:extLst>
      <p:ext uri="{BB962C8B-B14F-4D97-AF65-F5344CB8AC3E}">
        <p14:creationId xmlns:p14="http://schemas.microsoft.com/office/powerpoint/2010/main" val="781307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2 cavities here</a:t>
            </a:r>
          </a:p>
        </p:txBody>
      </p:sp>
      <p:sp>
        <p:nvSpPr>
          <p:cNvPr id="4" name="Slide Number Placeholder 3"/>
          <p:cNvSpPr>
            <a:spLocks noGrp="1"/>
          </p:cNvSpPr>
          <p:nvPr>
            <p:ph type="sldNum" sz="quarter" idx="5"/>
          </p:nvPr>
        </p:nvSpPr>
        <p:spPr/>
        <p:txBody>
          <a:bodyPr/>
          <a:lstStyle/>
          <a:p>
            <a:fld id="{CEEA2CD3-FB95-D94F-9F04-F9F995EAB822}" type="slidenum">
              <a:rPr lang="en-US" smtClean="0"/>
              <a:pPr/>
              <a:t>10</a:t>
            </a:fld>
            <a:endParaRPr lang="en-US" dirty="0"/>
          </a:p>
        </p:txBody>
      </p:sp>
    </p:spTree>
    <p:extLst>
      <p:ext uri="{BB962C8B-B14F-4D97-AF65-F5344CB8AC3E}">
        <p14:creationId xmlns:p14="http://schemas.microsoft.com/office/powerpoint/2010/main" val="1076963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RF = 10 x 4 kV</a:t>
            </a:r>
          </a:p>
          <a:p>
            <a:r>
              <a:rPr lang="en-US" dirty="0"/>
              <a:t>Initial distribution is RMS-matched, sigma </a:t>
            </a:r>
            <a:r>
              <a:rPr lang="en-US" dirty="0" err="1"/>
              <a:t>dE</a:t>
            </a:r>
            <a:r>
              <a:rPr lang="en-US" dirty="0"/>
              <a:t> = 1 MeV</a:t>
            </a:r>
          </a:p>
          <a:p>
            <a:r>
              <a:rPr lang="en-US" dirty="0"/>
              <a:t>Factor of ~4-5 compression</a:t>
            </a:r>
          </a:p>
        </p:txBody>
      </p:sp>
      <p:sp>
        <p:nvSpPr>
          <p:cNvPr id="4" name="Slide Number Placeholder 3"/>
          <p:cNvSpPr>
            <a:spLocks noGrp="1"/>
          </p:cNvSpPr>
          <p:nvPr>
            <p:ph type="sldNum" sz="quarter" idx="5"/>
          </p:nvPr>
        </p:nvSpPr>
        <p:spPr/>
        <p:txBody>
          <a:bodyPr/>
          <a:lstStyle/>
          <a:p>
            <a:fld id="{CEEA2CD3-FB95-D94F-9F04-F9F995EAB822}" type="slidenum">
              <a:rPr lang="en-US" smtClean="0"/>
              <a:pPr/>
              <a:t>11</a:t>
            </a:fld>
            <a:endParaRPr lang="en-US" dirty="0"/>
          </a:p>
        </p:txBody>
      </p:sp>
    </p:spTree>
    <p:extLst>
      <p:ext uri="{BB962C8B-B14F-4D97-AF65-F5344CB8AC3E}">
        <p14:creationId xmlns:p14="http://schemas.microsoft.com/office/powerpoint/2010/main" val="2131508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15</a:t>
            </a:fld>
            <a:endParaRPr lang="en-US" dirty="0"/>
          </a:p>
        </p:txBody>
      </p:sp>
    </p:spTree>
    <p:extLst>
      <p:ext uri="{BB962C8B-B14F-4D97-AF65-F5344CB8AC3E}">
        <p14:creationId xmlns:p14="http://schemas.microsoft.com/office/powerpoint/2010/main" val="1340642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a:t>
            </a:r>
            <a:r>
              <a:rPr lang="en-US" baseline="30000" dirty="0"/>
              <a:t>th</a:t>
            </a:r>
            <a:r>
              <a:rPr lang="en-US" dirty="0"/>
              <a:t> order is clear from simulations; not sure what other effects we expect to see. </a:t>
            </a:r>
          </a:p>
        </p:txBody>
      </p:sp>
      <p:sp>
        <p:nvSpPr>
          <p:cNvPr id="4" name="Slide Number Placeholder 3"/>
          <p:cNvSpPr>
            <a:spLocks noGrp="1"/>
          </p:cNvSpPr>
          <p:nvPr>
            <p:ph type="sldNum" sz="quarter" idx="5"/>
          </p:nvPr>
        </p:nvSpPr>
        <p:spPr/>
        <p:txBody>
          <a:bodyPr/>
          <a:lstStyle/>
          <a:p>
            <a:fld id="{CEEA2CD3-FB95-D94F-9F04-F9F995EAB822}" type="slidenum">
              <a:rPr lang="en-US" smtClean="0"/>
              <a:pPr/>
              <a:t>17</a:t>
            </a:fld>
            <a:endParaRPr lang="en-US" dirty="0"/>
          </a:p>
        </p:txBody>
      </p:sp>
    </p:spTree>
    <p:extLst>
      <p:ext uri="{BB962C8B-B14F-4D97-AF65-F5344CB8AC3E}">
        <p14:creationId xmlns:p14="http://schemas.microsoft.com/office/powerpoint/2010/main" val="2761877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2.8 MW intensity</a:t>
            </a:r>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20</a:t>
            </a:fld>
            <a:endParaRPr lang="en-US" dirty="0"/>
          </a:p>
        </p:txBody>
      </p:sp>
    </p:spTree>
    <p:extLst>
      <p:ext uri="{BB962C8B-B14F-4D97-AF65-F5344CB8AC3E}">
        <p14:creationId xmlns:p14="http://schemas.microsoft.com/office/powerpoint/2010/main" val="2981175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22</a:t>
            </a:fld>
            <a:endParaRPr lang="en-US" dirty="0"/>
          </a:p>
        </p:txBody>
      </p:sp>
    </p:spTree>
    <p:extLst>
      <p:ext uri="{BB962C8B-B14F-4D97-AF65-F5344CB8AC3E}">
        <p14:creationId xmlns:p14="http://schemas.microsoft.com/office/powerpoint/2010/main" val="1198183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25</a:t>
            </a:fld>
            <a:endParaRPr lang="en-US" dirty="0"/>
          </a:p>
        </p:txBody>
      </p:sp>
    </p:spTree>
    <p:extLst>
      <p:ext uri="{BB962C8B-B14F-4D97-AF65-F5344CB8AC3E}">
        <p14:creationId xmlns:p14="http://schemas.microsoft.com/office/powerpoint/2010/main" val="11550464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3" name="Picture 2" descr="2021-P09584: Aerial overview of the Spallation Neutron Source, SNS, and the future location for the SNS Second Target Station, September 30, 2021.  This image has been reviewed by an ORNL Releasing Official and is approved for public release, September 26, 2022.&#10;">
            <a:extLst>
              <a:ext uri="{FF2B5EF4-FFF2-40B4-BE49-F238E27FC236}">
                <a16:creationId xmlns:a16="http://schemas.microsoft.com/office/drawing/2014/main" id="{12822F58-8A0E-A808-6766-39E2E9C02B6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Rectangle 9">
            <a:extLst>
              <a:ext uri="{FF2B5EF4-FFF2-40B4-BE49-F238E27FC236}">
                <a16:creationId xmlns:a16="http://schemas.microsoft.com/office/drawing/2014/main" id="{8B6E5A5E-2C67-D407-ED55-56457B6A5BC0}"/>
              </a:ext>
            </a:extLst>
          </p:cNvPr>
          <p:cNvSpPr/>
          <p:nvPr userDrawn="1"/>
        </p:nvSpPr>
        <p:spPr>
          <a:xfrm>
            <a:off x="585216" y="841248"/>
            <a:ext cx="5202936" cy="5202936"/>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911588" y="2254309"/>
            <a:ext cx="4626864" cy="997196"/>
          </a:xfrm>
        </p:spPr>
        <p:txBody>
          <a:bodyPr wrap="square" anchor="t" anchorCtr="0">
            <a:noAutofit/>
          </a:bodyPr>
          <a:lstStyle>
            <a:lvl1pPr algn="l">
              <a:spcBef>
                <a:spcPts val="900"/>
              </a:spcBef>
              <a:spcAft>
                <a:spcPts val="45"/>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911588" y="4031053"/>
            <a:ext cx="4626864" cy="193899"/>
          </a:xfrm>
        </p:spPr>
        <p:txBody>
          <a:bodyPr wrap="square" anchor="t" anchorCtr="0">
            <a:noAutofit/>
          </a:bodyPr>
          <a:lstStyle>
            <a:lvl1pPr marL="0" indent="0" algn="l">
              <a:spcBef>
                <a:spcPts val="900"/>
              </a:spcBef>
              <a:spcAft>
                <a:spcPts val="45"/>
              </a:spcAft>
              <a:buNone/>
              <a:defRPr sz="1400" b="1" spc="113" baseline="0">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911588" y="1934671"/>
            <a:ext cx="4626864" cy="193899"/>
          </a:xfrm>
        </p:spPr>
        <p:txBody>
          <a:bodyPr wrap="square" anchor="t" anchorCtr="0">
            <a:noAutofit/>
          </a:bodyPr>
          <a:lstStyle>
            <a:lvl1pPr marL="0" indent="0" algn="l">
              <a:spcBef>
                <a:spcPts val="900"/>
              </a:spcBef>
              <a:spcAft>
                <a:spcPts val="45"/>
              </a:spcAft>
              <a:buNone/>
              <a:defRPr sz="1400" b="0" i="0" spc="113" baseline="0">
                <a:solidFill>
                  <a:schemeClr val="tx1"/>
                </a:solidFill>
                <a:latin typeface="+mn-lt"/>
                <a:ea typeface="Aptos Light" panose="02000000000000000000" pitchFamily="2" charset="0"/>
              </a:defRPr>
            </a:lvl1pPr>
            <a:lvl2pPr marL="342900" indent="0" algn="ctr">
              <a:buNone/>
              <a:defRPr sz="1050">
                <a:solidFill>
                  <a:schemeClr val="bg1"/>
                </a:solidFill>
              </a:defRPr>
            </a:lvl2pPr>
            <a:lvl3pPr marL="685800" indent="0" algn="ctr">
              <a:buNone/>
              <a:defRPr sz="105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MONTH XX, XXXX | LOCATION</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914400" y="3776472"/>
            <a:ext cx="850392"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911588" y="4798919"/>
            <a:ext cx="4626864" cy="246221"/>
          </a:xfrm>
        </p:spPr>
        <p:txBody>
          <a:bodyPr wrap="square" anchor="t" anchorCtr="0">
            <a:noAutofit/>
          </a:bodyPr>
          <a:lstStyle>
            <a:lvl1pPr marL="0" indent="0" algn="l">
              <a:lnSpc>
                <a:spcPct val="100000"/>
              </a:lnSpc>
              <a:spcBef>
                <a:spcPts val="900"/>
              </a:spcBef>
              <a:spcAft>
                <a:spcPts val="45"/>
              </a:spcAft>
              <a:buNone/>
              <a:defRPr sz="1600" b="0" i="0">
                <a:solidFill>
                  <a:schemeClr val="tx1"/>
                </a:solidFill>
                <a:latin typeface="+mn-lt"/>
                <a:ea typeface="Aptos Light" panose="02000000000000000000" pitchFamily="2" charset="0"/>
              </a:defRPr>
            </a:lvl1pPr>
            <a:lvl2pPr marL="342900" indent="0" algn="ctr">
              <a:buNone/>
              <a:defRPr sz="1200" b="0" i="0">
                <a:solidFill>
                  <a:schemeClr val="bg1"/>
                </a:solidFill>
                <a:latin typeface="Aptos Light" panose="02000000000000000000" pitchFamily="2" charset="0"/>
                <a:ea typeface="Aptos Light" panose="02000000000000000000" pitchFamily="2" charset="0"/>
              </a:defRPr>
            </a:lvl2pPr>
            <a:lvl3pPr marL="685800" indent="0" algn="ctr">
              <a:buNone/>
              <a:defRPr sz="1200" b="0" i="0">
                <a:solidFill>
                  <a:schemeClr val="bg1"/>
                </a:solidFill>
                <a:latin typeface="Aptos Light" panose="02000000000000000000" pitchFamily="2" charset="0"/>
                <a:ea typeface="Aptos Light" panose="02000000000000000000" pitchFamily="2" charset="0"/>
              </a:defRPr>
            </a:lvl3pPr>
            <a:lvl4pPr marL="1028700" indent="0" algn="ctr">
              <a:buNone/>
              <a:defRPr sz="1200" b="0" i="0">
                <a:solidFill>
                  <a:schemeClr val="bg1"/>
                </a:solidFill>
                <a:latin typeface="Aptos Light" panose="02000000000000000000" pitchFamily="2" charset="0"/>
                <a:ea typeface="Aptos Light" panose="02000000000000000000" pitchFamily="2" charset="0"/>
              </a:defRPr>
            </a:lvl4pPr>
            <a:lvl5pPr marL="1371600" indent="0" algn="ctr">
              <a:buNone/>
              <a:defRPr sz="12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grpSp>
        <p:nvGrpSpPr>
          <p:cNvPr id="12" name="Group 11">
            <a:extLst>
              <a:ext uri="{FF2B5EF4-FFF2-40B4-BE49-F238E27FC236}">
                <a16:creationId xmlns:a16="http://schemas.microsoft.com/office/drawing/2014/main" id="{6D78D00F-D9AE-E1AF-0E47-34A8189E2E62}"/>
              </a:ext>
            </a:extLst>
          </p:cNvPr>
          <p:cNvGrpSpPr/>
          <p:nvPr userDrawn="1"/>
        </p:nvGrpSpPr>
        <p:grpSpPr>
          <a:xfrm>
            <a:off x="859581" y="5358242"/>
            <a:ext cx="4553667" cy="438406"/>
            <a:chOff x="859581" y="5358242"/>
            <a:chExt cx="45536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368296" y="5404104"/>
              <a:ext cx="304495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5" name="Picture 4" descr="Shape&#10;&#10;AI-generated content may be incorrect.">
              <a:extLst>
                <a:ext uri="{FF2B5EF4-FFF2-40B4-BE49-F238E27FC236}">
                  <a16:creationId xmlns:a16="http://schemas.microsoft.com/office/drawing/2014/main" id="{D47D5A10-ED5E-F8B2-A87C-B355D63D2FA3}"/>
                </a:ext>
              </a:extLst>
            </p:cNvPr>
            <p:cNvPicPr>
              <a:picLocks noChangeAspect="1"/>
            </p:cNvPicPr>
            <p:nvPr userDrawn="1"/>
          </p:nvPicPr>
          <p:blipFill>
            <a:blip r:embed="rId3"/>
            <a:stretch>
              <a:fillRect/>
            </a:stretch>
          </p:blipFill>
          <p:spPr>
            <a:xfrm>
              <a:off x="859581" y="5358242"/>
              <a:ext cx="1526303" cy="438406"/>
            </a:xfrm>
            <a:prstGeom prst="rect">
              <a:avLst/>
            </a:prstGeom>
          </p:spPr>
        </p:pic>
      </p:grpSp>
      <p:sp>
        <p:nvSpPr>
          <p:cNvPr id="4" name="Text Placeholder 3">
            <a:extLst>
              <a:ext uri="{FF2B5EF4-FFF2-40B4-BE49-F238E27FC236}">
                <a16:creationId xmlns:a16="http://schemas.microsoft.com/office/drawing/2014/main" id="{10248C0B-0CA2-3215-034A-F3F7983ABD3A}"/>
              </a:ext>
            </a:extLst>
          </p:cNvPr>
          <p:cNvSpPr>
            <a:spLocks noGrp="1"/>
          </p:cNvSpPr>
          <p:nvPr>
            <p:ph type="body" sz="quarter" idx="19" hasCustomPrompt="1"/>
          </p:nvPr>
        </p:nvSpPr>
        <p:spPr>
          <a:xfrm>
            <a:off x="914400" y="4379976"/>
            <a:ext cx="4626864" cy="329184"/>
          </a:xfrm>
        </p:spPr>
        <p:txBody>
          <a:bodyPr/>
          <a:lstStyle>
            <a:lvl1pPr>
              <a:defRPr sz="2400"/>
            </a:lvl1pPr>
          </a:lstStyle>
          <a:p>
            <a:pPr lvl="0"/>
            <a:r>
              <a:rPr lang="en-US" dirty="0"/>
              <a:t>First Name, Last Name</a:t>
            </a:r>
          </a:p>
        </p:txBody>
      </p:sp>
      <p:pic>
        <p:nvPicPr>
          <p:cNvPr id="2" name="Picture 1" descr="A green text on a black background&#10;&#10;Description automatically generated">
            <a:extLst>
              <a:ext uri="{FF2B5EF4-FFF2-40B4-BE49-F238E27FC236}">
                <a16:creationId xmlns:a16="http://schemas.microsoft.com/office/drawing/2014/main" id="{A3E8699E-EEEC-9278-DA03-DF810EA653F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92492" y="1104430"/>
            <a:ext cx="2718596" cy="494292"/>
          </a:xfrm>
          <a:prstGeom prst="rect">
            <a:avLst/>
          </a:prstGeom>
        </p:spPr>
      </p:pic>
    </p:spTree>
    <p:extLst>
      <p:ext uri="{BB962C8B-B14F-4D97-AF65-F5344CB8AC3E}">
        <p14:creationId xmlns:p14="http://schemas.microsoft.com/office/powerpoint/2010/main" val="172075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 Standard">
    <p:spTree>
      <p:nvGrpSpPr>
        <p:cNvPr id="1" name=""/>
        <p:cNvGrpSpPr/>
        <p:nvPr/>
      </p:nvGrpSpPr>
      <p:grpSpPr>
        <a:xfrm>
          <a:off x="0" y="0"/>
          <a:ext cx="0" cy="0"/>
          <a:chOff x="0" y="0"/>
          <a:chExt cx="0" cy="0"/>
        </a:xfrm>
      </p:grpSpPr>
      <p:pic>
        <p:nvPicPr>
          <p:cNvPr id="11" name="Picture 10" descr="2025-P07743_Edited by Laddy Fields">
            <a:extLst>
              <a:ext uri="{FF2B5EF4-FFF2-40B4-BE49-F238E27FC236}">
                <a16:creationId xmlns:a16="http://schemas.microsoft.com/office/drawing/2014/main" id="{67A9F7CF-46EE-7A3A-582A-AF06B679270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Rectangle 9">
            <a:extLst>
              <a:ext uri="{FF2B5EF4-FFF2-40B4-BE49-F238E27FC236}">
                <a16:creationId xmlns:a16="http://schemas.microsoft.com/office/drawing/2014/main" id="{8B6E5A5E-2C67-D407-ED55-56457B6A5BC0}"/>
              </a:ext>
            </a:extLst>
          </p:cNvPr>
          <p:cNvSpPr/>
          <p:nvPr userDrawn="1"/>
        </p:nvSpPr>
        <p:spPr>
          <a:xfrm>
            <a:off x="585216" y="841248"/>
            <a:ext cx="5202936" cy="5202936"/>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911588" y="2254309"/>
            <a:ext cx="4626864" cy="997196"/>
          </a:xfrm>
        </p:spPr>
        <p:txBody>
          <a:bodyPr wrap="square" anchor="t" anchorCtr="0">
            <a:noAutofit/>
          </a:bodyPr>
          <a:lstStyle>
            <a:lvl1pPr algn="l">
              <a:spcBef>
                <a:spcPts val="900"/>
              </a:spcBef>
              <a:spcAft>
                <a:spcPts val="45"/>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911588" y="4031053"/>
            <a:ext cx="4626864" cy="193899"/>
          </a:xfrm>
        </p:spPr>
        <p:txBody>
          <a:bodyPr wrap="square" anchor="t" anchorCtr="0">
            <a:noAutofit/>
          </a:bodyPr>
          <a:lstStyle>
            <a:lvl1pPr marL="0" indent="0" algn="l">
              <a:spcBef>
                <a:spcPts val="900"/>
              </a:spcBef>
              <a:spcAft>
                <a:spcPts val="45"/>
              </a:spcAft>
              <a:buNone/>
              <a:defRPr sz="1400" b="1" spc="113" baseline="0">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911588" y="1934671"/>
            <a:ext cx="4626864" cy="193899"/>
          </a:xfrm>
        </p:spPr>
        <p:txBody>
          <a:bodyPr wrap="square" anchor="t" anchorCtr="0">
            <a:noAutofit/>
          </a:bodyPr>
          <a:lstStyle>
            <a:lvl1pPr marL="0" indent="0" algn="l">
              <a:spcBef>
                <a:spcPts val="900"/>
              </a:spcBef>
              <a:spcAft>
                <a:spcPts val="45"/>
              </a:spcAft>
              <a:buNone/>
              <a:defRPr sz="1400" b="0" i="0" spc="113" baseline="0">
                <a:solidFill>
                  <a:schemeClr val="tx1"/>
                </a:solidFill>
                <a:latin typeface="+mn-lt"/>
                <a:ea typeface="Aptos Light" panose="02000000000000000000" pitchFamily="2" charset="0"/>
              </a:defRPr>
            </a:lvl1pPr>
            <a:lvl2pPr marL="342900" indent="0" algn="ctr">
              <a:buNone/>
              <a:defRPr sz="1050">
                <a:solidFill>
                  <a:schemeClr val="bg1"/>
                </a:solidFill>
              </a:defRPr>
            </a:lvl2pPr>
            <a:lvl3pPr marL="685800" indent="0" algn="ctr">
              <a:buNone/>
              <a:defRPr sz="105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MONTH XX, XXXX | LOCATION</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914400" y="3776472"/>
            <a:ext cx="850392"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911588" y="4798919"/>
            <a:ext cx="4626864" cy="246221"/>
          </a:xfrm>
        </p:spPr>
        <p:txBody>
          <a:bodyPr wrap="square" anchor="t" anchorCtr="0">
            <a:noAutofit/>
          </a:bodyPr>
          <a:lstStyle>
            <a:lvl1pPr marL="0" indent="0" algn="l">
              <a:lnSpc>
                <a:spcPct val="100000"/>
              </a:lnSpc>
              <a:spcBef>
                <a:spcPts val="900"/>
              </a:spcBef>
              <a:spcAft>
                <a:spcPts val="45"/>
              </a:spcAft>
              <a:buNone/>
              <a:defRPr sz="1600" b="0" i="0">
                <a:solidFill>
                  <a:schemeClr val="tx1"/>
                </a:solidFill>
                <a:latin typeface="+mn-lt"/>
                <a:ea typeface="Aptos Light" panose="02000000000000000000" pitchFamily="2" charset="0"/>
              </a:defRPr>
            </a:lvl1pPr>
            <a:lvl2pPr marL="342900" indent="0" algn="ctr">
              <a:buNone/>
              <a:defRPr sz="1200" b="0" i="0">
                <a:solidFill>
                  <a:schemeClr val="bg1"/>
                </a:solidFill>
                <a:latin typeface="Aptos Light" panose="02000000000000000000" pitchFamily="2" charset="0"/>
                <a:ea typeface="Aptos Light" panose="02000000000000000000" pitchFamily="2" charset="0"/>
              </a:defRPr>
            </a:lvl2pPr>
            <a:lvl3pPr marL="685800" indent="0" algn="ctr">
              <a:buNone/>
              <a:defRPr sz="1200" b="0" i="0">
                <a:solidFill>
                  <a:schemeClr val="bg1"/>
                </a:solidFill>
                <a:latin typeface="Aptos Light" panose="02000000000000000000" pitchFamily="2" charset="0"/>
                <a:ea typeface="Aptos Light" panose="02000000000000000000" pitchFamily="2" charset="0"/>
              </a:defRPr>
            </a:lvl3pPr>
            <a:lvl4pPr marL="1028700" indent="0" algn="ctr">
              <a:buNone/>
              <a:defRPr sz="1200" b="0" i="0">
                <a:solidFill>
                  <a:schemeClr val="bg1"/>
                </a:solidFill>
                <a:latin typeface="Aptos Light" panose="02000000000000000000" pitchFamily="2" charset="0"/>
                <a:ea typeface="Aptos Light" panose="02000000000000000000" pitchFamily="2" charset="0"/>
              </a:defRPr>
            </a:lvl4pPr>
            <a:lvl5pPr marL="1371600" indent="0" algn="ctr">
              <a:buNone/>
              <a:defRPr sz="12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grpSp>
        <p:nvGrpSpPr>
          <p:cNvPr id="12" name="Group 11">
            <a:extLst>
              <a:ext uri="{FF2B5EF4-FFF2-40B4-BE49-F238E27FC236}">
                <a16:creationId xmlns:a16="http://schemas.microsoft.com/office/drawing/2014/main" id="{6D78D00F-D9AE-E1AF-0E47-34A8189E2E62}"/>
              </a:ext>
            </a:extLst>
          </p:cNvPr>
          <p:cNvGrpSpPr/>
          <p:nvPr userDrawn="1"/>
        </p:nvGrpSpPr>
        <p:grpSpPr>
          <a:xfrm>
            <a:off x="859581" y="5358242"/>
            <a:ext cx="4553667" cy="438406"/>
            <a:chOff x="859581" y="5358242"/>
            <a:chExt cx="45536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368296" y="5404104"/>
              <a:ext cx="304495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5" name="Picture 4" descr="Shape&#10;&#10;AI-generated content may be incorrect.">
              <a:extLst>
                <a:ext uri="{FF2B5EF4-FFF2-40B4-BE49-F238E27FC236}">
                  <a16:creationId xmlns:a16="http://schemas.microsoft.com/office/drawing/2014/main" id="{D47D5A10-ED5E-F8B2-A87C-B355D63D2FA3}"/>
                </a:ext>
              </a:extLst>
            </p:cNvPr>
            <p:cNvPicPr>
              <a:picLocks noChangeAspect="1"/>
            </p:cNvPicPr>
            <p:nvPr userDrawn="1"/>
          </p:nvPicPr>
          <p:blipFill>
            <a:blip r:embed="rId3"/>
            <a:stretch>
              <a:fillRect/>
            </a:stretch>
          </p:blipFill>
          <p:spPr>
            <a:xfrm>
              <a:off x="859581" y="5358242"/>
              <a:ext cx="1526303" cy="438406"/>
            </a:xfrm>
            <a:prstGeom prst="rect">
              <a:avLst/>
            </a:prstGeom>
          </p:spPr>
        </p:pic>
      </p:grpSp>
      <p:sp>
        <p:nvSpPr>
          <p:cNvPr id="4" name="Text Placeholder 3">
            <a:extLst>
              <a:ext uri="{FF2B5EF4-FFF2-40B4-BE49-F238E27FC236}">
                <a16:creationId xmlns:a16="http://schemas.microsoft.com/office/drawing/2014/main" id="{10248C0B-0CA2-3215-034A-F3F7983ABD3A}"/>
              </a:ext>
            </a:extLst>
          </p:cNvPr>
          <p:cNvSpPr>
            <a:spLocks noGrp="1"/>
          </p:cNvSpPr>
          <p:nvPr>
            <p:ph type="body" sz="quarter" idx="19" hasCustomPrompt="1"/>
          </p:nvPr>
        </p:nvSpPr>
        <p:spPr>
          <a:xfrm>
            <a:off x="914400" y="4379976"/>
            <a:ext cx="4626864" cy="329184"/>
          </a:xfrm>
        </p:spPr>
        <p:txBody>
          <a:bodyPr/>
          <a:lstStyle>
            <a:lvl1pPr>
              <a:defRPr sz="2400"/>
            </a:lvl1pPr>
          </a:lstStyle>
          <a:p>
            <a:pPr lvl="0"/>
            <a:r>
              <a:rPr lang="en-US" dirty="0"/>
              <a:t>First Name, Last Name</a:t>
            </a:r>
          </a:p>
        </p:txBody>
      </p:sp>
      <p:pic>
        <p:nvPicPr>
          <p:cNvPr id="2" name="Picture 1" descr="A green text on a black background&#10;&#10;Description automatically generated">
            <a:extLst>
              <a:ext uri="{FF2B5EF4-FFF2-40B4-BE49-F238E27FC236}">
                <a16:creationId xmlns:a16="http://schemas.microsoft.com/office/drawing/2014/main" id="{A3E8699E-EEEC-9278-DA03-DF810EA653F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92492" y="1104430"/>
            <a:ext cx="2718596" cy="494292"/>
          </a:xfrm>
          <a:prstGeom prst="rect">
            <a:avLst/>
          </a:prstGeom>
        </p:spPr>
      </p:pic>
    </p:spTree>
    <p:extLst>
      <p:ext uri="{BB962C8B-B14F-4D97-AF65-F5344CB8AC3E}">
        <p14:creationId xmlns:p14="http://schemas.microsoft.com/office/powerpoint/2010/main" val="2160097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289322" y="6015039"/>
            <a:ext cx="5174715"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latin typeface="Aptos Light" panose="020B0004020202020204" pitchFamily="34" charset="0"/>
            </a:endParaRPr>
          </a:p>
        </p:txBody>
      </p:sp>
      <p:sp>
        <p:nvSpPr>
          <p:cNvPr id="12" name="Picture Placeholder 25">
            <a:extLst>
              <a:ext uri="{FF2B5EF4-FFF2-40B4-BE49-F238E27FC236}">
                <a16:creationId xmlns:a16="http://schemas.microsoft.com/office/drawing/2014/main" id="{4C945081-2E41-8958-47F9-766913401263}"/>
              </a:ext>
            </a:extLst>
          </p:cNvPr>
          <p:cNvSpPr>
            <a:spLocks noGrp="1"/>
          </p:cNvSpPr>
          <p:nvPr>
            <p:ph type="pic" sz="quarter" idx="21"/>
          </p:nvPr>
        </p:nvSpPr>
        <p:spPr>
          <a:xfrm>
            <a:off x="-27432" y="0"/>
            <a:ext cx="9166412" cy="6898341"/>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896615 w 12192000"/>
              <a:gd name="connsiteY4" fmla="*/ 829307 h 6858000"/>
              <a:gd name="connsiteX5" fmla="*/ 0 w 12192000"/>
              <a:gd name="connsiteY5" fmla="*/ 0 h 6858000"/>
              <a:gd name="connsiteX6" fmla="*/ 8413377 w 12192000"/>
              <a:gd name="connsiteY6" fmla="*/ 0 h 6858000"/>
              <a:gd name="connsiteX7" fmla="*/ 12192000 w 12192000"/>
              <a:gd name="connsiteY7" fmla="*/ 6858000 h 6858000"/>
              <a:gd name="connsiteX8" fmla="*/ 0 w 12192000"/>
              <a:gd name="connsiteY8" fmla="*/ 6858000 h 6858000"/>
              <a:gd name="connsiteX9" fmla="*/ 0 w 12192000"/>
              <a:gd name="connsiteY9" fmla="*/ 0 h 6858000"/>
              <a:gd name="connsiteX0" fmla="*/ 896615 w 12192000"/>
              <a:gd name="connsiteY0" fmla="*/ 842754 h 6871447"/>
              <a:gd name="connsiteX1" fmla="*/ 896615 w 12192000"/>
              <a:gd name="connsiteY1" fmla="*/ 6042139 h 6871447"/>
              <a:gd name="connsiteX2" fmla="*/ 6096000 w 12192000"/>
              <a:gd name="connsiteY2" fmla="*/ 6042139 h 6871447"/>
              <a:gd name="connsiteX3" fmla="*/ 6096000 w 12192000"/>
              <a:gd name="connsiteY3" fmla="*/ 842754 h 6871447"/>
              <a:gd name="connsiteX4" fmla="*/ 896615 w 12192000"/>
              <a:gd name="connsiteY4" fmla="*/ 842754 h 6871447"/>
              <a:gd name="connsiteX5" fmla="*/ 0 w 12192000"/>
              <a:gd name="connsiteY5" fmla="*/ 13447 h 6871447"/>
              <a:gd name="connsiteX6" fmla="*/ 9825318 w 12192000"/>
              <a:gd name="connsiteY6" fmla="*/ 0 h 6871447"/>
              <a:gd name="connsiteX7" fmla="*/ 12192000 w 12192000"/>
              <a:gd name="connsiteY7" fmla="*/ 6871447 h 6871447"/>
              <a:gd name="connsiteX8" fmla="*/ 0 w 12192000"/>
              <a:gd name="connsiteY8" fmla="*/ 6871447 h 6871447"/>
              <a:gd name="connsiteX9" fmla="*/ 0 w 12192000"/>
              <a:gd name="connsiteY9" fmla="*/ 13447 h 6871447"/>
              <a:gd name="connsiteX0" fmla="*/ 896615 w 9825318"/>
              <a:gd name="connsiteY0" fmla="*/ 842754 h 6871447"/>
              <a:gd name="connsiteX1" fmla="*/ 896615 w 9825318"/>
              <a:gd name="connsiteY1" fmla="*/ 6042139 h 6871447"/>
              <a:gd name="connsiteX2" fmla="*/ 6096000 w 9825318"/>
              <a:gd name="connsiteY2" fmla="*/ 6042139 h 6871447"/>
              <a:gd name="connsiteX3" fmla="*/ 6096000 w 9825318"/>
              <a:gd name="connsiteY3" fmla="*/ 842754 h 6871447"/>
              <a:gd name="connsiteX4" fmla="*/ 896615 w 9825318"/>
              <a:gd name="connsiteY4" fmla="*/ 842754 h 6871447"/>
              <a:gd name="connsiteX5" fmla="*/ 0 w 9825318"/>
              <a:gd name="connsiteY5" fmla="*/ 13447 h 6871447"/>
              <a:gd name="connsiteX6" fmla="*/ 9825318 w 9825318"/>
              <a:gd name="connsiteY6" fmla="*/ 0 h 6871447"/>
              <a:gd name="connsiteX7" fmla="*/ 8346141 w 9825318"/>
              <a:gd name="connsiteY7" fmla="*/ 6858000 h 6871447"/>
              <a:gd name="connsiteX8" fmla="*/ 0 w 9825318"/>
              <a:gd name="connsiteY8" fmla="*/ 6871447 h 6871447"/>
              <a:gd name="connsiteX9" fmla="*/ 0 w 9825318"/>
              <a:gd name="connsiteY9" fmla="*/ 13447 h 6871447"/>
              <a:gd name="connsiteX0" fmla="*/ 896615 w 9879106"/>
              <a:gd name="connsiteY0" fmla="*/ 842754 h 6871447"/>
              <a:gd name="connsiteX1" fmla="*/ 896615 w 9879106"/>
              <a:gd name="connsiteY1" fmla="*/ 6042139 h 6871447"/>
              <a:gd name="connsiteX2" fmla="*/ 6096000 w 9879106"/>
              <a:gd name="connsiteY2" fmla="*/ 6042139 h 6871447"/>
              <a:gd name="connsiteX3" fmla="*/ 6096000 w 9879106"/>
              <a:gd name="connsiteY3" fmla="*/ 842754 h 6871447"/>
              <a:gd name="connsiteX4" fmla="*/ 896615 w 9879106"/>
              <a:gd name="connsiteY4" fmla="*/ 842754 h 6871447"/>
              <a:gd name="connsiteX5" fmla="*/ 0 w 9879106"/>
              <a:gd name="connsiteY5" fmla="*/ 13447 h 6871447"/>
              <a:gd name="connsiteX6" fmla="*/ 9825318 w 9879106"/>
              <a:gd name="connsiteY6" fmla="*/ 0 h 6871447"/>
              <a:gd name="connsiteX7" fmla="*/ 9879106 w 9879106"/>
              <a:gd name="connsiteY7" fmla="*/ 6844553 h 6871447"/>
              <a:gd name="connsiteX8" fmla="*/ 0 w 9879106"/>
              <a:gd name="connsiteY8" fmla="*/ 6871447 h 6871447"/>
              <a:gd name="connsiteX9" fmla="*/ 0 w 9879106"/>
              <a:gd name="connsiteY9" fmla="*/ 13447 h 6871447"/>
              <a:gd name="connsiteX0" fmla="*/ 896615 w 9879106"/>
              <a:gd name="connsiteY0" fmla="*/ 842754 h 6871447"/>
              <a:gd name="connsiteX1" fmla="*/ 896615 w 9879106"/>
              <a:gd name="connsiteY1" fmla="*/ 6042139 h 6871447"/>
              <a:gd name="connsiteX2" fmla="*/ 6096000 w 9879106"/>
              <a:gd name="connsiteY2" fmla="*/ 6042139 h 6871447"/>
              <a:gd name="connsiteX3" fmla="*/ 6096000 w 9879106"/>
              <a:gd name="connsiteY3" fmla="*/ 842754 h 6871447"/>
              <a:gd name="connsiteX4" fmla="*/ 896615 w 9879106"/>
              <a:gd name="connsiteY4" fmla="*/ 842754 h 6871447"/>
              <a:gd name="connsiteX5" fmla="*/ 0 w 9879106"/>
              <a:gd name="connsiteY5" fmla="*/ 13447 h 6871447"/>
              <a:gd name="connsiteX6" fmla="*/ 9865659 w 9879106"/>
              <a:gd name="connsiteY6" fmla="*/ 0 h 6871447"/>
              <a:gd name="connsiteX7" fmla="*/ 9879106 w 9879106"/>
              <a:gd name="connsiteY7" fmla="*/ 6844553 h 6871447"/>
              <a:gd name="connsiteX8" fmla="*/ 0 w 9879106"/>
              <a:gd name="connsiteY8" fmla="*/ 6871447 h 6871447"/>
              <a:gd name="connsiteX9" fmla="*/ 0 w 9879106"/>
              <a:gd name="connsiteY9" fmla="*/ 13447 h 6871447"/>
              <a:gd name="connsiteX0" fmla="*/ 896615 w 9879106"/>
              <a:gd name="connsiteY0" fmla="*/ 842754 h 6871447"/>
              <a:gd name="connsiteX1" fmla="*/ 896615 w 9879106"/>
              <a:gd name="connsiteY1" fmla="*/ 6042139 h 6871447"/>
              <a:gd name="connsiteX2" fmla="*/ 6096000 w 9879106"/>
              <a:gd name="connsiteY2" fmla="*/ 6042139 h 6871447"/>
              <a:gd name="connsiteX3" fmla="*/ 6096000 w 9879106"/>
              <a:gd name="connsiteY3" fmla="*/ 842754 h 6871447"/>
              <a:gd name="connsiteX4" fmla="*/ 896615 w 9879106"/>
              <a:gd name="connsiteY4" fmla="*/ 842754 h 6871447"/>
              <a:gd name="connsiteX5" fmla="*/ 0 w 9879106"/>
              <a:gd name="connsiteY5" fmla="*/ 13447 h 6871447"/>
              <a:gd name="connsiteX6" fmla="*/ 9865659 w 9879106"/>
              <a:gd name="connsiteY6" fmla="*/ 0 h 6871447"/>
              <a:gd name="connsiteX7" fmla="*/ 9879106 w 9879106"/>
              <a:gd name="connsiteY7" fmla="*/ 6871447 h 6871447"/>
              <a:gd name="connsiteX8" fmla="*/ 0 w 9879106"/>
              <a:gd name="connsiteY8" fmla="*/ 6871447 h 6871447"/>
              <a:gd name="connsiteX9" fmla="*/ 0 w 9879106"/>
              <a:gd name="connsiteY9" fmla="*/ 13447 h 6871447"/>
              <a:gd name="connsiteX0" fmla="*/ 896615 w 9879106"/>
              <a:gd name="connsiteY0" fmla="*/ 842754 h 6871447"/>
              <a:gd name="connsiteX1" fmla="*/ 896615 w 9879106"/>
              <a:gd name="connsiteY1" fmla="*/ 6042139 h 6871447"/>
              <a:gd name="connsiteX2" fmla="*/ 6096000 w 9879106"/>
              <a:gd name="connsiteY2" fmla="*/ 6042139 h 6871447"/>
              <a:gd name="connsiteX3" fmla="*/ 6096000 w 9879106"/>
              <a:gd name="connsiteY3" fmla="*/ 842754 h 6871447"/>
              <a:gd name="connsiteX4" fmla="*/ 896615 w 9879106"/>
              <a:gd name="connsiteY4" fmla="*/ 842754 h 6871447"/>
              <a:gd name="connsiteX5" fmla="*/ 1331258 w 9879106"/>
              <a:gd name="connsiteY5" fmla="*/ 309282 h 6871447"/>
              <a:gd name="connsiteX6" fmla="*/ 9865659 w 9879106"/>
              <a:gd name="connsiteY6" fmla="*/ 0 h 6871447"/>
              <a:gd name="connsiteX7" fmla="*/ 9879106 w 9879106"/>
              <a:gd name="connsiteY7" fmla="*/ 6871447 h 6871447"/>
              <a:gd name="connsiteX8" fmla="*/ 0 w 9879106"/>
              <a:gd name="connsiteY8" fmla="*/ 6871447 h 6871447"/>
              <a:gd name="connsiteX9" fmla="*/ 1331258 w 9879106"/>
              <a:gd name="connsiteY9" fmla="*/ 309282 h 6871447"/>
              <a:gd name="connsiteX0" fmla="*/ 896615 w 9879106"/>
              <a:gd name="connsiteY0" fmla="*/ 842754 h 6871447"/>
              <a:gd name="connsiteX1" fmla="*/ 896615 w 9879106"/>
              <a:gd name="connsiteY1" fmla="*/ 6042139 h 6871447"/>
              <a:gd name="connsiteX2" fmla="*/ 6096000 w 9879106"/>
              <a:gd name="connsiteY2" fmla="*/ 6042139 h 6871447"/>
              <a:gd name="connsiteX3" fmla="*/ 6096000 w 9879106"/>
              <a:gd name="connsiteY3" fmla="*/ 842754 h 6871447"/>
              <a:gd name="connsiteX4" fmla="*/ 896615 w 9879106"/>
              <a:gd name="connsiteY4" fmla="*/ 842754 h 6871447"/>
              <a:gd name="connsiteX5" fmla="*/ 255494 w 9879106"/>
              <a:gd name="connsiteY5" fmla="*/ 0 h 6871447"/>
              <a:gd name="connsiteX6" fmla="*/ 9865659 w 9879106"/>
              <a:gd name="connsiteY6" fmla="*/ 0 h 6871447"/>
              <a:gd name="connsiteX7" fmla="*/ 9879106 w 9879106"/>
              <a:gd name="connsiteY7" fmla="*/ 6871447 h 6871447"/>
              <a:gd name="connsiteX8" fmla="*/ 0 w 9879106"/>
              <a:gd name="connsiteY8" fmla="*/ 6871447 h 6871447"/>
              <a:gd name="connsiteX9" fmla="*/ 255494 w 9879106"/>
              <a:gd name="connsiteY9" fmla="*/ 0 h 6871447"/>
              <a:gd name="connsiteX0" fmla="*/ 641121 w 9623612"/>
              <a:gd name="connsiteY0" fmla="*/ 842754 h 6871447"/>
              <a:gd name="connsiteX1" fmla="*/ 641121 w 9623612"/>
              <a:gd name="connsiteY1" fmla="*/ 6042139 h 6871447"/>
              <a:gd name="connsiteX2" fmla="*/ 5840506 w 9623612"/>
              <a:gd name="connsiteY2" fmla="*/ 6042139 h 6871447"/>
              <a:gd name="connsiteX3" fmla="*/ 5840506 w 9623612"/>
              <a:gd name="connsiteY3" fmla="*/ 842754 h 6871447"/>
              <a:gd name="connsiteX4" fmla="*/ 641121 w 9623612"/>
              <a:gd name="connsiteY4" fmla="*/ 842754 h 6871447"/>
              <a:gd name="connsiteX5" fmla="*/ 0 w 9623612"/>
              <a:gd name="connsiteY5" fmla="*/ 0 h 6871447"/>
              <a:gd name="connsiteX6" fmla="*/ 9610165 w 9623612"/>
              <a:gd name="connsiteY6" fmla="*/ 0 h 6871447"/>
              <a:gd name="connsiteX7" fmla="*/ 9623612 w 9623612"/>
              <a:gd name="connsiteY7" fmla="*/ 6871447 h 6871447"/>
              <a:gd name="connsiteX8" fmla="*/ 524435 w 9623612"/>
              <a:gd name="connsiteY8" fmla="*/ 6535270 h 6871447"/>
              <a:gd name="connsiteX9" fmla="*/ 0 w 9623612"/>
              <a:gd name="connsiteY9" fmla="*/ 0 h 6871447"/>
              <a:gd name="connsiteX0" fmla="*/ 641121 w 9623612"/>
              <a:gd name="connsiteY0" fmla="*/ 842754 h 6871447"/>
              <a:gd name="connsiteX1" fmla="*/ 641121 w 9623612"/>
              <a:gd name="connsiteY1" fmla="*/ 6042139 h 6871447"/>
              <a:gd name="connsiteX2" fmla="*/ 5840506 w 9623612"/>
              <a:gd name="connsiteY2" fmla="*/ 6042139 h 6871447"/>
              <a:gd name="connsiteX3" fmla="*/ 5840506 w 9623612"/>
              <a:gd name="connsiteY3" fmla="*/ 842754 h 6871447"/>
              <a:gd name="connsiteX4" fmla="*/ 641121 w 9623612"/>
              <a:gd name="connsiteY4" fmla="*/ 842754 h 6871447"/>
              <a:gd name="connsiteX5" fmla="*/ 0 w 9623612"/>
              <a:gd name="connsiteY5" fmla="*/ 0 h 6871447"/>
              <a:gd name="connsiteX6" fmla="*/ 9610165 w 9623612"/>
              <a:gd name="connsiteY6" fmla="*/ 0 h 6871447"/>
              <a:gd name="connsiteX7" fmla="*/ 9623612 w 9623612"/>
              <a:gd name="connsiteY7" fmla="*/ 6871447 h 6871447"/>
              <a:gd name="connsiteX8" fmla="*/ 67235 w 9623612"/>
              <a:gd name="connsiteY8" fmla="*/ 6831105 h 6871447"/>
              <a:gd name="connsiteX9" fmla="*/ 0 w 9623612"/>
              <a:gd name="connsiteY9" fmla="*/ 0 h 6871447"/>
              <a:gd name="connsiteX0" fmla="*/ 641121 w 9623612"/>
              <a:gd name="connsiteY0" fmla="*/ 842754 h 6871447"/>
              <a:gd name="connsiteX1" fmla="*/ 641121 w 9623612"/>
              <a:gd name="connsiteY1" fmla="*/ 6042139 h 6871447"/>
              <a:gd name="connsiteX2" fmla="*/ 5840506 w 9623612"/>
              <a:gd name="connsiteY2" fmla="*/ 6042139 h 6871447"/>
              <a:gd name="connsiteX3" fmla="*/ 5840506 w 9623612"/>
              <a:gd name="connsiteY3" fmla="*/ 842754 h 6871447"/>
              <a:gd name="connsiteX4" fmla="*/ 641121 w 9623612"/>
              <a:gd name="connsiteY4" fmla="*/ 842754 h 6871447"/>
              <a:gd name="connsiteX5" fmla="*/ 0 w 9623612"/>
              <a:gd name="connsiteY5" fmla="*/ 0 h 6871447"/>
              <a:gd name="connsiteX6" fmla="*/ 9610165 w 9623612"/>
              <a:gd name="connsiteY6" fmla="*/ 0 h 6871447"/>
              <a:gd name="connsiteX7" fmla="*/ 9623612 w 9623612"/>
              <a:gd name="connsiteY7" fmla="*/ 6871447 h 6871447"/>
              <a:gd name="connsiteX8" fmla="*/ 53788 w 9623612"/>
              <a:gd name="connsiteY8" fmla="*/ 6615952 h 6871447"/>
              <a:gd name="connsiteX9" fmla="*/ 0 w 9623612"/>
              <a:gd name="connsiteY9" fmla="*/ 0 h 6871447"/>
              <a:gd name="connsiteX0" fmla="*/ 641121 w 9623612"/>
              <a:gd name="connsiteY0" fmla="*/ 842754 h 6871447"/>
              <a:gd name="connsiteX1" fmla="*/ 641121 w 9623612"/>
              <a:gd name="connsiteY1" fmla="*/ 6042139 h 6871447"/>
              <a:gd name="connsiteX2" fmla="*/ 5840506 w 9623612"/>
              <a:gd name="connsiteY2" fmla="*/ 6042139 h 6871447"/>
              <a:gd name="connsiteX3" fmla="*/ 5840506 w 9623612"/>
              <a:gd name="connsiteY3" fmla="*/ 842754 h 6871447"/>
              <a:gd name="connsiteX4" fmla="*/ 641121 w 9623612"/>
              <a:gd name="connsiteY4" fmla="*/ 842754 h 6871447"/>
              <a:gd name="connsiteX5" fmla="*/ 0 w 9623612"/>
              <a:gd name="connsiteY5" fmla="*/ 0 h 6871447"/>
              <a:gd name="connsiteX6" fmla="*/ 9610165 w 9623612"/>
              <a:gd name="connsiteY6" fmla="*/ 0 h 6871447"/>
              <a:gd name="connsiteX7" fmla="*/ 9623612 w 9623612"/>
              <a:gd name="connsiteY7" fmla="*/ 6871447 h 6871447"/>
              <a:gd name="connsiteX8" fmla="*/ 26894 w 9623612"/>
              <a:gd name="connsiteY8" fmla="*/ 6871446 h 6871447"/>
              <a:gd name="connsiteX9" fmla="*/ 0 w 9623612"/>
              <a:gd name="connsiteY9" fmla="*/ 0 h 6871447"/>
              <a:gd name="connsiteX0" fmla="*/ 614227 w 9596718"/>
              <a:gd name="connsiteY0" fmla="*/ 842754 h 6871447"/>
              <a:gd name="connsiteX1" fmla="*/ 614227 w 9596718"/>
              <a:gd name="connsiteY1" fmla="*/ 6042139 h 6871447"/>
              <a:gd name="connsiteX2" fmla="*/ 5813612 w 9596718"/>
              <a:gd name="connsiteY2" fmla="*/ 6042139 h 6871447"/>
              <a:gd name="connsiteX3" fmla="*/ 5813612 w 9596718"/>
              <a:gd name="connsiteY3" fmla="*/ 842754 h 6871447"/>
              <a:gd name="connsiteX4" fmla="*/ 614227 w 9596718"/>
              <a:gd name="connsiteY4" fmla="*/ 842754 h 6871447"/>
              <a:gd name="connsiteX5" fmla="*/ 537882 w 9596718"/>
              <a:gd name="connsiteY5" fmla="*/ 26894 h 6871447"/>
              <a:gd name="connsiteX6" fmla="*/ 9583271 w 9596718"/>
              <a:gd name="connsiteY6" fmla="*/ 0 h 6871447"/>
              <a:gd name="connsiteX7" fmla="*/ 9596718 w 9596718"/>
              <a:gd name="connsiteY7" fmla="*/ 6871447 h 6871447"/>
              <a:gd name="connsiteX8" fmla="*/ 0 w 9596718"/>
              <a:gd name="connsiteY8" fmla="*/ 6871446 h 6871447"/>
              <a:gd name="connsiteX9" fmla="*/ 537882 w 9596718"/>
              <a:gd name="connsiteY9" fmla="*/ 26894 h 6871447"/>
              <a:gd name="connsiteX0" fmla="*/ 614227 w 9596718"/>
              <a:gd name="connsiteY0" fmla="*/ 842754 h 6871447"/>
              <a:gd name="connsiteX1" fmla="*/ 614227 w 9596718"/>
              <a:gd name="connsiteY1" fmla="*/ 6042139 h 6871447"/>
              <a:gd name="connsiteX2" fmla="*/ 5813612 w 9596718"/>
              <a:gd name="connsiteY2" fmla="*/ 6042139 h 6871447"/>
              <a:gd name="connsiteX3" fmla="*/ 5813612 w 9596718"/>
              <a:gd name="connsiteY3" fmla="*/ 842754 h 6871447"/>
              <a:gd name="connsiteX4" fmla="*/ 614227 w 9596718"/>
              <a:gd name="connsiteY4" fmla="*/ 842754 h 6871447"/>
              <a:gd name="connsiteX5" fmla="*/ 40341 w 9596718"/>
              <a:gd name="connsiteY5" fmla="*/ 0 h 6871447"/>
              <a:gd name="connsiteX6" fmla="*/ 9583271 w 9596718"/>
              <a:gd name="connsiteY6" fmla="*/ 0 h 6871447"/>
              <a:gd name="connsiteX7" fmla="*/ 9596718 w 9596718"/>
              <a:gd name="connsiteY7" fmla="*/ 6871447 h 6871447"/>
              <a:gd name="connsiteX8" fmla="*/ 0 w 9596718"/>
              <a:gd name="connsiteY8" fmla="*/ 6871446 h 6871447"/>
              <a:gd name="connsiteX9" fmla="*/ 40341 w 9596718"/>
              <a:gd name="connsiteY9" fmla="*/ 0 h 6871447"/>
              <a:gd name="connsiteX0" fmla="*/ 614227 w 9583285"/>
              <a:gd name="connsiteY0" fmla="*/ 842754 h 6884894"/>
              <a:gd name="connsiteX1" fmla="*/ 614227 w 9583285"/>
              <a:gd name="connsiteY1" fmla="*/ 6042139 h 6884894"/>
              <a:gd name="connsiteX2" fmla="*/ 5813612 w 9583285"/>
              <a:gd name="connsiteY2" fmla="*/ 6042139 h 6884894"/>
              <a:gd name="connsiteX3" fmla="*/ 5813612 w 9583285"/>
              <a:gd name="connsiteY3" fmla="*/ 842754 h 6884894"/>
              <a:gd name="connsiteX4" fmla="*/ 614227 w 9583285"/>
              <a:gd name="connsiteY4" fmla="*/ 842754 h 6884894"/>
              <a:gd name="connsiteX5" fmla="*/ 40341 w 9583285"/>
              <a:gd name="connsiteY5" fmla="*/ 0 h 6884894"/>
              <a:gd name="connsiteX6" fmla="*/ 9583271 w 9583285"/>
              <a:gd name="connsiteY6" fmla="*/ 0 h 6884894"/>
              <a:gd name="connsiteX7" fmla="*/ 8588188 w 9583285"/>
              <a:gd name="connsiteY7" fmla="*/ 6884894 h 6884894"/>
              <a:gd name="connsiteX8" fmla="*/ 0 w 9583285"/>
              <a:gd name="connsiteY8" fmla="*/ 6871446 h 6884894"/>
              <a:gd name="connsiteX9" fmla="*/ 40341 w 9583285"/>
              <a:gd name="connsiteY9" fmla="*/ 0 h 6884894"/>
              <a:gd name="connsiteX0" fmla="*/ 614227 w 9583304"/>
              <a:gd name="connsiteY0" fmla="*/ 842754 h 6871447"/>
              <a:gd name="connsiteX1" fmla="*/ 614227 w 9583304"/>
              <a:gd name="connsiteY1" fmla="*/ 6042139 h 6871447"/>
              <a:gd name="connsiteX2" fmla="*/ 5813612 w 9583304"/>
              <a:gd name="connsiteY2" fmla="*/ 6042139 h 6871447"/>
              <a:gd name="connsiteX3" fmla="*/ 5813612 w 9583304"/>
              <a:gd name="connsiteY3" fmla="*/ 842754 h 6871447"/>
              <a:gd name="connsiteX4" fmla="*/ 614227 w 9583304"/>
              <a:gd name="connsiteY4" fmla="*/ 842754 h 6871447"/>
              <a:gd name="connsiteX5" fmla="*/ 40341 w 9583304"/>
              <a:gd name="connsiteY5" fmla="*/ 0 h 6871447"/>
              <a:gd name="connsiteX6" fmla="*/ 9583271 w 9583304"/>
              <a:gd name="connsiteY6" fmla="*/ 0 h 6871447"/>
              <a:gd name="connsiteX7" fmla="*/ 9139518 w 9583304"/>
              <a:gd name="connsiteY7" fmla="*/ 6871447 h 6871447"/>
              <a:gd name="connsiteX8" fmla="*/ 0 w 9583304"/>
              <a:gd name="connsiteY8" fmla="*/ 6871446 h 6871447"/>
              <a:gd name="connsiteX9" fmla="*/ 40341 w 9583304"/>
              <a:gd name="connsiteY9" fmla="*/ 0 h 6871447"/>
              <a:gd name="connsiteX0" fmla="*/ 614227 w 9139518"/>
              <a:gd name="connsiteY0" fmla="*/ 842754 h 6871447"/>
              <a:gd name="connsiteX1" fmla="*/ 614227 w 9139518"/>
              <a:gd name="connsiteY1" fmla="*/ 6042139 h 6871447"/>
              <a:gd name="connsiteX2" fmla="*/ 5813612 w 9139518"/>
              <a:gd name="connsiteY2" fmla="*/ 6042139 h 6871447"/>
              <a:gd name="connsiteX3" fmla="*/ 5813612 w 9139518"/>
              <a:gd name="connsiteY3" fmla="*/ 842754 h 6871447"/>
              <a:gd name="connsiteX4" fmla="*/ 614227 w 9139518"/>
              <a:gd name="connsiteY4" fmla="*/ 842754 h 6871447"/>
              <a:gd name="connsiteX5" fmla="*/ 40341 w 9139518"/>
              <a:gd name="connsiteY5" fmla="*/ 0 h 6871447"/>
              <a:gd name="connsiteX6" fmla="*/ 8373035 w 9139518"/>
              <a:gd name="connsiteY6" fmla="*/ 40341 h 6871447"/>
              <a:gd name="connsiteX7" fmla="*/ 9139518 w 9139518"/>
              <a:gd name="connsiteY7" fmla="*/ 6871447 h 6871447"/>
              <a:gd name="connsiteX8" fmla="*/ 0 w 9139518"/>
              <a:gd name="connsiteY8" fmla="*/ 6871446 h 6871447"/>
              <a:gd name="connsiteX9" fmla="*/ 40341 w 9139518"/>
              <a:gd name="connsiteY9" fmla="*/ 0 h 6871447"/>
              <a:gd name="connsiteX0" fmla="*/ 614227 w 9153561"/>
              <a:gd name="connsiteY0" fmla="*/ 842754 h 6871447"/>
              <a:gd name="connsiteX1" fmla="*/ 614227 w 9153561"/>
              <a:gd name="connsiteY1" fmla="*/ 6042139 h 6871447"/>
              <a:gd name="connsiteX2" fmla="*/ 5813612 w 9153561"/>
              <a:gd name="connsiteY2" fmla="*/ 6042139 h 6871447"/>
              <a:gd name="connsiteX3" fmla="*/ 5813612 w 9153561"/>
              <a:gd name="connsiteY3" fmla="*/ 842754 h 6871447"/>
              <a:gd name="connsiteX4" fmla="*/ 614227 w 9153561"/>
              <a:gd name="connsiteY4" fmla="*/ 842754 h 6871447"/>
              <a:gd name="connsiteX5" fmla="*/ 40341 w 9153561"/>
              <a:gd name="connsiteY5" fmla="*/ 0 h 6871447"/>
              <a:gd name="connsiteX6" fmla="*/ 9152965 w 9153561"/>
              <a:gd name="connsiteY6" fmla="*/ 13447 h 6871447"/>
              <a:gd name="connsiteX7" fmla="*/ 9139518 w 9153561"/>
              <a:gd name="connsiteY7" fmla="*/ 6871447 h 6871447"/>
              <a:gd name="connsiteX8" fmla="*/ 0 w 9153561"/>
              <a:gd name="connsiteY8" fmla="*/ 6871446 h 6871447"/>
              <a:gd name="connsiteX9" fmla="*/ 40341 w 9153561"/>
              <a:gd name="connsiteY9" fmla="*/ 0 h 6871447"/>
              <a:gd name="connsiteX0" fmla="*/ 614227 w 9166412"/>
              <a:gd name="connsiteY0" fmla="*/ 842754 h 6898341"/>
              <a:gd name="connsiteX1" fmla="*/ 614227 w 9166412"/>
              <a:gd name="connsiteY1" fmla="*/ 6042139 h 6898341"/>
              <a:gd name="connsiteX2" fmla="*/ 5813612 w 9166412"/>
              <a:gd name="connsiteY2" fmla="*/ 6042139 h 6898341"/>
              <a:gd name="connsiteX3" fmla="*/ 5813612 w 9166412"/>
              <a:gd name="connsiteY3" fmla="*/ 842754 h 6898341"/>
              <a:gd name="connsiteX4" fmla="*/ 614227 w 9166412"/>
              <a:gd name="connsiteY4" fmla="*/ 842754 h 6898341"/>
              <a:gd name="connsiteX5" fmla="*/ 40341 w 9166412"/>
              <a:gd name="connsiteY5" fmla="*/ 0 h 6898341"/>
              <a:gd name="connsiteX6" fmla="*/ 9152965 w 9166412"/>
              <a:gd name="connsiteY6" fmla="*/ 13447 h 6898341"/>
              <a:gd name="connsiteX7" fmla="*/ 9166412 w 9166412"/>
              <a:gd name="connsiteY7" fmla="*/ 6898341 h 6898341"/>
              <a:gd name="connsiteX8" fmla="*/ 0 w 9166412"/>
              <a:gd name="connsiteY8" fmla="*/ 6871446 h 6898341"/>
              <a:gd name="connsiteX9" fmla="*/ 40341 w 9166412"/>
              <a:gd name="connsiteY9" fmla="*/ 0 h 689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66412" h="6898341">
                <a:moveTo>
                  <a:pt x="614227" y="842754"/>
                </a:moveTo>
                <a:lnTo>
                  <a:pt x="614227" y="6042139"/>
                </a:lnTo>
                <a:lnTo>
                  <a:pt x="5813612" y="6042139"/>
                </a:lnTo>
                <a:lnTo>
                  <a:pt x="5813612" y="842754"/>
                </a:lnTo>
                <a:lnTo>
                  <a:pt x="614227" y="842754"/>
                </a:lnTo>
                <a:close/>
                <a:moveTo>
                  <a:pt x="40341" y="0"/>
                </a:moveTo>
                <a:lnTo>
                  <a:pt x="9152965" y="13447"/>
                </a:lnTo>
                <a:cubicBezTo>
                  <a:pt x="9157447" y="2294965"/>
                  <a:pt x="9161930" y="4616823"/>
                  <a:pt x="9166412" y="6898341"/>
                </a:cubicBezTo>
                <a:lnTo>
                  <a:pt x="0" y="6871446"/>
                </a:lnTo>
                <a:lnTo>
                  <a:pt x="40341" y="0"/>
                </a:lnTo>
                <a:close/>
              </a:path>
            </a:pathLst>
          </a:custGeom>
          <a:solidFill>
            <a:schemeClr val="bg1">
              <a:lumMod val="95000"/>
            </a:schemeClr>
          </a:solidFill>
        </p:spPr>
        <p:txBody>
          <a:bodyPr wrap="square">
            <a:noAutofit/>
          </a:bodyPr>
          <a:lstStyle>
            <a:lvl1pPr marL="0" indent="0">
              <a:buNone/>
              <a:defRPr>
                <a:latin typeface="+mn-lt"/>
              </a:defRPr>
            </a:lvl1pPr>
          </a:lstStyle>
          <a:p>
            <a:r>
              <a:rPr lang="en-US"/>
              <a:t>Click icon to add picture</a:t>
            </a:r>
            <a:endParaRPr lang="en-US" dirty="0"/>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911588" y="2254309"/>
            <a:ext cx="4626864" cy="997196"/>
          </a:xfrm>
        </p:spPr>
        <p:txBody>
          <a:bodyPr wrap="square" anchor="t" anchorCtr="0">
            <a:noAutofit/>
          </a:bodyPr>
          <a:lstStyle>
            <a:lvl1pPr algn="l">
              <a:spcBef>
                <a:spcPts val="900"/>
              </a:spcBef>
              <a:spcAft>
                <a:spcPts val="45"/>
              </a:spcAft>
              <a:defRPr sz="3600" b="1">
                <a:solidFill>
                  <a:schemeClr val="tx1"/>
                </a:solidFill>
                <a:latin typeface="+mj-lt"/>
              </a:defRPr>
            </a:lvl1pPr>
          </a:lstStyle>
          <a:p>
            <a:r>
              <a:rPr lang="en-US" dirty="0"/>
              <a:t>Presentation Title (Text size no larger than 36pt)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911588" y="1934671"/>
            <a:ext cx="4626864" cy="193899"/>
          </a:xfrm>
        </p:spPr>
        <p:txBody>
          <a:bodyPr wrap="square" anchor="t" anchorCtr="0">
            <a:noAutofit/>
          </a:bodyPr>
          <a:lstStyle>
            <a:lvl1pPr marL="0" indent="0" algn="l">
              <a:spcBef>
                <a:spcPts val="900"/>
              </a:spcBef>
              <a:spcAft>
                <a:spcPts val="45"/>
              </a:spcAft>
              <a:buNone/>
              <a:defRPr sz="1400" b="0" i="0" spc="113" baseline="0">
                <a:solidFill>
                  <a:schemeClr val="tx1"/>
                </a:solidFill>
                <a:latin typeface="+mn-lt"/>
                <a:ea typeface="Aptos Light" panose="02000000000000000000" pitchFamily="2" charset="0"/>
              </a:defRPr>
            </a:lvl1pPr>
            <a:lvl2pPr marL="342900" indent="0" algn="ctr">
              <a:buNone/>
              <a:defRPr sz="1050">
                <a:solidFill>
                  <a:schemeClr val="bg1"/>
                </a:solidFill>
              </a:defRPr>
            </a:lvl2pPr>
            <a:lvl3pPr marL="685800" indent="0" algn="ctr">
              <a:buNone/>
              <a:defRPr sz="105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MONTH XX, XXXX | LOCATION</a:t>
            </a:r>
          </a:p>
        </p:txBody>
      </p:sp>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911588" y="4383196"/>
            <a:ext cx="4626864" cy="332399"/>
          </a:xfrm>
        </p:spPr>
        <p:txBody>
          <a:bodyPr wrap="square" anchor="t" anchorCtr="0">
            <a:noAutofit/>
          </a:bodyPr>
          <a:lstStyle>
            <a:lvl1pPr marL="0" indent="0" algn="l">
              <a:spcBef>
                <a:spcPts val="900"/>
              </a:spcBef>
              <a:spcAft>
                <a:spcPts val="45"/>
              </a:spcAft>
              <a:buNone/>
              <a:defRPr sz="2400" b="0" i="0">
                <a:solidFill>
                  <a:schemeClr val="tx1"/>
                </a:solidFill>
                <a:latin typeface="+mn-lt"/>
                <a:ea typeface="Aptos Light" panose="02000000000000000000" pitchFamily="2" charset="0"/>
              </a:defRPr>
            </a:lvl1pPr>
            <a:lvl2pPr marL="342900" indent="0" algn="ctr">
              <a:buNone/>
              <a:defRPr sz="1800">
                <a:solidFill>
                  <a:schemeClr val="bg1"/>
                </a:solidFill>
              </a:defRPr>
            </a:lvl2pPr>
            <a:lvl3pPr marL="685800" indent="0" algn="ctr">
              <a:buNone/>
              <a:defRPr sz="1800">
                <a:solidFill>
                  <a:schemeClr val="bg1"/>
                </a:solidFill>
              </a:defRPr>
            </a:lvl3pPr>
            <a:lvl4pPr marL="1028700" indent="0" algn="ctr">
              <a:buNone/>
              <a:defRPr sz="1800">
                <a:solidFill>
                  <a:schemeClr val="bg1"/>
                </a:solidFill>
              </a:defRPr>
            </a:lvl4pPr>
            <a:lvl5pPr marL="1371600" indent="0" algn="ctr">
              <a:buNone/>
              <a:defRPr sz="1800">
                <a:solidFill>
                  <a:schemeClr val="bg1"/>
                </a:solidFill>
              </a:defRPr>
            </a:lvl5pPr>
          </a:lstStyle>
          <a:p>
            <a:pPr lvl="0"/>
            <a:r>
              <a:rPr lang="en-US" dirty="0"/>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911588" y="4798919"/>
            <a:ext cx="4626864" cy="246221"/>
          </a:xfrm>
        </p:spPr>
        <p:txBody>
          <a:bodyPr wrap="square" anchor="t" anchorCtr="0">
            <a:noAutofit/>
          </a:bodyPr>
          <a:lstStyle>
            <a:lvl1pPr marL="0" indent="0" algn="l">
              <a:lnSpc>
                <a:spcPct val="100000"/>
              </a:lnSpc>
              <a:spcBef>
                <a:spcPts val="900"/>
              </a:spcBef>
              <a:spcAft>
                <a:spcPts val="45"/>
              </a:spcAft>
              <a:buNone/>
              <a:defRPr sz="1600" b="0" i="0">
                <a:solidFill>
                  <a:schemeClr val="tx1"/>
                </a:solidFill>
                <a:latin typeface="+mn-lt"/>
                <a:ea typeface="Aptos Light" panose="02000000000000000000" pitchFamily="2" charset="0"/>
              </a:defRPr>
            </a:lvl1pPr>
            <a:lvl2pPr marL="342900" indent="0" algn="ctr">
              <a:buNone/>
              <a:defRPr sz="1200" b="0" i="0">
                <a:solidFill>
                  <a:schemeClr val="bg1"/>
                </a:solidFill>
                <a:latin typeface="Aptos Light" panose="02000000000000000000" pitchFamily="2" charset="0"/>
                <a:ea typeface="Aptos Light" panose="02000000000000000000" pitchFamily="2" charset="0"/>
              </a:defRPr>
            </a:lvl2pPr>
            <a:lvl3pPr marL="685800" indent="0" algn="ctr">
              <a:buNone/>
              <a:defRPr sz="1200" b="0" i="0">
                <a:solidFill>
                  <a:schemeClr val="bg1"/>
                </a:solidFill>
                <a:latin typeface="Aptos Light" panose="02000000000000000000" pitchFamily="2" charset="0"/>
                <a:ea typeface="Aptos Light" panose="02000000000000000000" pitchFamily="2" charset="0"/>
              </a:defRPr>
            </a:lvl3pPr>
            <a:lvl4pPr marL="1028700" indent="0" algn="ctr">
              <a:buNone/>
              <a:defRPr sz="1200" b="0" i="0">
                <a:solidFill>
                  <a:schemeClr val="bg1"/>
                </a:solidFill>
                <a:latin typeface="Aptos Light" panose="02000000000000000000" pitchFamily="2" charset="0"/>
                <a:ea typeface="Aptos Light" panose="02000000000000000000" pitchFamily="2" charset="0"/>
              </a:defRPr>
            </a:lvl4pPr>
            <a:lvl5pPr marL="1371600" indent="0" algn="ctr">
              <a:buNone/>
              <a:defRPr sz="12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911587" y="3780793"/>
            <a:ext cx="850392"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74748"/>
              </a:solidFill>
              <a:latin typeface="Aptos Light" panose="020B0004020202020204" pitchFamily="34" charset="0"/>
            </a:endParaRPr>
          </a:p>
        </p:txBody>
      </p:sp>
      <p:sp>
        <p:nvSpPr>
          <p:cNvPr id="5" name="Subtitle 2">
            <a:extLst>
              <a:ext uri="{FF2B5EF4-FFF2-40B4-BE49-F238E27FC236}">
                <a16:creationId xmlns:a16="http://schemas.microsoft.com/office/drawing/2014/main" id="{9461967E-4A3D-99FD-12D2-D204FBEBAFB5}"/>
              </a:ext>
            </a:extLst>
          </p:cNvPr>
          <p:cNvSpPr>
            <a:spLocks noGrp="1"/>
          </p:cNvSpPr>
          <p:nvPr>
            <p:ph type="subTitle" idx="1" hasCustomPrompt="1"/>
          </p:nvPr>
        </p:nvSpPr>
        <p:spPr>
          <a:xfrm>
            <a:off x="911588" y="4031053"/>
            <a:ext cx="4626864" cy="193899"/>
          </a:xfrm>
        </p:spPr>
        <p:txBody>
          <a:bodyPr wrap="square" anchor="t" anchorCtr="0">
            <a:noAutofit/>
          </a:bodyPr>
          <a:lstStyle>
            <a:lvl1pPr marL="0" indent="0" algn="l">
              <a:spcBef>
                <a:spcPts val="900"/>
              </a:spcBef>
              <a:spcAft>
                <a:spcPts val="45"/>
              </a:spcAft>
              <a:buNone/>
              <a:defRPr sz="1400" b="1" spc="113" baseline="0">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PRESENTED BY</a:t>
            </a:r>
          </a:p>
        </p:txBody>
      </p:sp>
      <p:grpSp>
        <p:nvGrpSpPr>
          <p:cNvPr id="14" name="Group 13">
            <a:extLst>
              <a:ext uri="{FF2B5EF4-FFF2-40B4-BE49-F238E27FC236}">
                <a16:creationId xmlns:a16="http://schemas.microsoft.com/office/drawing/2014/main" id="{7907DE83-962E-2709-40E7-EEF3C0A01EF0}"/>
              </a:ext>
            </a:extLst>
          </p:cNvPr>
          <p:cNvGrpSpPr/>
          <p:nvPr userDrawn="1"/>
        </p:nvGrpSpPr>
        <p:grpSpPr>
          <a:xfrm>
            <a:off x="859581" y="5358242"/>
            <a:ext cx="4553667" cy="438406"/>
            <a:chOff x="859581" y="5358242"/>
            <a:chExt cx="4553667" cy="438406"/>
          </a:xfrm>
        </p:grpSpPr>
        <p:sp>
          <p:nvSpPr>
            <p:cNvPr id="9" name="TextBox 8">
              <a:extLst>
                <a:ext uri="{FF2B5EF4-FFF2-40B4-BE49-F238E27FC236}">
                  <a16:creationId xmlns:a16="http://schemas.microsoft.com/office/drawing/2014/main" id="{66CEAC16-9074-4C00-ED52-587DFD8E880C}"/>
                </a:ext>
              </a:extLst>
            </p:cNvPr>
            <p:cNvSpPr txBox="1"/>
            <p:nvPr userDrawn="1"/>
          </p:nvSpPr>
          <p:spPr>
            <a:xfrm>
              <a:off x="2368296" y="5404104"/>
              <a:ext cx="304495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11" name="Picture 10" descr="Shape&#10;&#10;AI-generated content may be incorrect.">
              <a:extLst>
                <a:ext uri="{FF2B5EF4-FFF2-40B4-BE49-F238E27FC236}">
                  <a16:creationId xmlns:a16="http://schemas.microsoft.com/office/drawing/2014/main" id="{93CC2986-A9BB-981F-987F-7A1D45462E80}"/>
                </a:ext>
              </a:extLst>
            </p:cNvPr>
            <p:cNvPicPr>
              <a:picLocks noChangeAspect="1"/>
            </p:cNvPicPr>
            <p:nvPr userDrawn="1"/>
          </p:nvPicPr>
          <p:blipFill>
            <a:blip r:embed="rId2"/>
            <a:stretch>
              <a:fillRect/>
            </a:stretch>
          </p:blipFill>
          <p:spPr>
            <a:xfrm>
              <a:off x="859581" y="5358242"/>
              <a:ext cx="1526303" cy="438406"/>
            </a:xfrm>
            <a:prstGeom prst="rect">
              <a:avLst/>
            </a:prstGeom>
          </p:spPr>
        </p:pic>
      </p:grpSp>
      <p:pic>
        <p:nvPicPr>
          <p:cNvPr id="2" name="Picture 1" descr="A green text on a black background&#10;&#10;Description automatically generated">
            <a:extLst>
              <a:ext uri="{FF2B5EF4-FFF2-40B4-BE49-F238E27FC236}">
                <a16:creationId xmlns:a16="http://schemas.microsoft.com/office/drawing/2014/main" id="{9C279C40-5EF7-40DF-A797-C83D2C24D4D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92492" y="1104430"/>
            <a:ext cx="2718596" cy="494292"/>
          </a:xfrm>
          <a:prstGeom prst="rect">
            <a:avLst/>
          </a:prstGeom>
        </p:spPr>
      </p:pic>
    </p:spTree>
    <p:extLst>
      <p:ext uri="{BB962C8B-B14F-4D97-AF65-F5344CB8AC3E}">
        <p14:creationId xmlns:p14="http://schemas.microsoft.com/office/powerpoint/2010/main" val="362030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13" name="Graphic 285">
            <a:extLst>
              <a:ext uri="{FF2B5EF4-FFF2-40B4-BE49-F238E27FC236}">
                <a16:creationId xmlns:a16="http://schemas.microsoft.com/office/drawing/2014/main" id="{86093AA1-AE09-DC4C-8D75-DFCAFD70C25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0800000">
            <a:off x="-2" y="0"/>
            <a:ext cx="5145208"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6112" y="2292076"/>
            <a:ext cx="3877056" cy="997196"/>
          </a:xfrm>
        </p:spPr>
        <p:txBody>
          <a:bodyPr wrap="square" anchor="t" anchorCtr="0">
            <a:noAutofit/>
          </a:bodyPr>
          <a:lstStyle>
            <a:lvl1pPr algn="l">
              <a:spcBef>
                <a:spcPts val="900"/>
              </a:spcBef>
              <a:spcAft>
                <a:spcPts val="45"/>
              </a:spcAft>
              <a:defRPr sz="3600" b="1">
                <a:solidFill>
                  <a:schemeClr val="bg1"/>
                </a:solidFill>
                <a:latin typeface="+mj-lt"/>
              </a:defRPr>
            </a:lvl1pPr>
          </a:lstStyle>
          <a:p>
            <a:r>
              <a:rPr lang="en-US" dirty="0"/>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6112" y="4019392"/>
            <a:ext cx="3877056" cy="193899"/>
          </a:xfrm>
        </p:spPr>
        <p:txBody>
          <a:bodyPr wrap="square" anchor="t" anchorCtr="0">
            <a:noAutofit/>
          </a:bodyPr>
          <a:lstStyle>
            <a:lvl1pPr marL="0" indent="0" algn="l">
              <a:spcBef>
                <a:spcPts val="900"/>
              </a:spcBef>
              <a:spcAft>
                <a:spcPts val="45"/>
              </a:spcAft>
              <a:buNone/>
              <a:defRPr sz="1400" b="1" spc="11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6112" y="1880998"/>
            <a:ext cx="3877056" cy="193899"/>
          </a:xfrm>
        </p:spPr>
        <p:txBody>
          <a:bodyPr wrap="square" anchor="t" anchorCtr="0">
            <a:noAutofit/>
          </a:bodyPr>
          <a:lstStyle>
            <a:lvl1pPr marL="0" indent="0" algn="l">
              <a:spcBef>
                <a:spcPts val="900"/>
              </a:spcBef>
              <a:spcAft>
                <a:spcPts val="45"/>
              </a:spcAft>
              <a:buNone/>
              <a:defRPr sz="1400" b="0" i="0" spc="113" baseline="0">
                <a:solidFill>
                  <a:schemeClr val="bg1"/>
                </a:solidFill>
                <a:latin typeface="+mn-lt"/>
                <a:ea typeface="Aptos Light" panose="02000000000000000000" pitchFamily="2" charset="0"/>
              </a:defRPr>
            </a:lvl1pPr>
            <a:lvl2pPr marL="342900" indent="0" algn="ctr">
              <a:buNone/>
              <a:defRPr sz="1050">
                <a:solidFill>
                  <a:schemeClr val="bg1"/>
                </a:solidFill>
              </a:defRPr>
            </a:lvl2pPr>
            <a:lvl3pPr marL="685800" indent="0" algn="ctr">
              <a:buNone/>
              <a:defRPr sz="105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6112" y="4371535"/>
            <a:ext cx="3877056" cy="332399"/>
          </a:xfrm>
        </p:spPr>
        <p:txBody>
          <a:bodyPr wrap="square" anchor="t" anchorCtr="0">
            <a:noAutofit/>
          </a:bodyPr>
          <a:lstStyle>
            <a:lvl1pPr marL="0" indent="0" algn="l">
              <a:spcBef>
                <a:spcPts val="900"/>
              </a:spcBef>
              <a:spcAft>
                <a:spcPts val="45"/>
              </a:spcAft>
              <a:buNone/>
              <a:defRPr sz="2400" b="0" i="0">
                <a:solidFill>
                  <a:schemeClr val="bg1"/>
                </a:solidFill>
                <a:latin typeface="+mn-lt"/>
                <a:ea typeface="Aptos Light" panose="02000000000000000000" pitchFamily="2" charset="0"/>
              </a:defRPr>
            </a:lvl1pPr>
            <a:lvl2pPr marL="342900" indent="0" algn="ctr">
              <a:buNone/>
              <a:defRPr sz="1800">
                <a:solidFill>
                  <a:schemeClr val="bg1"/>
                </a:solidFill>
              </a:defRPr>
            </a:lvl2pPr>
            <a:lvl3pPr marL="685800" indent="0" algn="ctr">
              <a:buNone/>
              <a:defRPr sz="1800">
                <a:solidFill>
                  <a:schemeClr val="bg1"/>
                </a:solidFill>
              </a:defRPr>
            </a:lvl3pPr>
            <a:lvl4pPr marL="1028700" indent="0" algn="ctr">
              <a:buNone/>
              <a:defRPr sz="1800">
                <a:solidFill>
                  <a:schemeClr val="bg1"/>
                </a:solidFill>
              </a:defRPr>
            </a:lvl4pPr>
            <a:lvl5pPr marL="1371600" indent="0" algn="ctr">
              <a:buNone/>
              <a:defRPr sz="18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6111" y="3793882"/>
            <a:ext cx="850392"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6112" y="4881014"/>
            <a:ext cx="3877056" cy="246221"/>
          </a:xfrm>
        </p:spPr>
        <p:txBody>
          <a:bodyPr wrap="square" anchor="t" anchorCtr="0">
            <a:noAutofit/>
          </a:bodyPr>
          <a:lstStyle>
            <a:lvl1pPr marL="0" indent="0" algn="l">
              <a:lnSpc>
                <a:spcPct val="100000"/>
              </a:lnSpc>
              <a:spcBef>
                <a:spcPts val="900"/>
              </a:spcBef>
              <a:spcAft>
                <a:spcPts val="45"/>
              </a:spcAft>
              <a:buNone/>
              <a:defRPr sz="1600" b="0" i="0">
                <a:solidFill>
                  <a:schemeClr val="bg1"/>
                </a:solidFill>
                <a:latin typeface="+mn-lt"/>
                <a:ea typeface="Aptos Light" panose="02000000000000000000" pitchFamily="2" charset="0"/>
              </a:defRPr>
            </a:lvl1pPr>
            <a:lvl2pPr marL="342900" indent="0" algn="ctr">
              <a:buNone/>
              <a:defRPr sz="1200" b="0" i="0">
                <a:solidFill>
                  <a:schemeClr val="bg1"/>
                </a:solidFill>
                <a:latin typeface="Aptos Light" panose="02000000000000000000" pitchFamily="2" charset="0"/>
                <a:ea typeface="Aptos Light" panose="02000000000000000000" pitchFamily="2" charset="0"/>
              </a:defRPr>
            </a:lvl2pPr>
            <a:lvl3pPr marL="685800" indent="0" algn="ctr">
              <a:buNone/>
              <a:defRPr sz="1200" b="0" i="0">
                <a:solidFill>
                  <a:schemeClr val="bg1"/>
                </a:solidFill>
                <a:latin typeface="Aptos Light" panose="02000000000000000000" pitchFamily="2" charset="0"/>
                <a:ea typeface="Aptos Light" panose="02000000000000000000" pitchFamily="2" charset="0"/>
              </a:defRPr>
            </a:lvl3pPr>
            <a:lvl4pPr marL="1028700" indent="0" algn="ctr">
              <a:buNone/>
              <a:defRPr sz="1200" b="0" i="0">
                <a:solidFill>
                  <a:schemeClr val="bg1"/>
                </a:solidFill>
                <a:latin typeface="Aptos Light" panose="02000000000000000000" pitchFamily="2" charset="0"/>
                <a:ea typeface="Aptos Light" panose="02000000000000000000" pitchFamily="2" charset="0"/>
              </a:defRPr>
            </a:lvl4pPr>
            <a:lvl5pPr marL="1371600" indent="0" algn="ctr">
              <a:buNone/>
              <a:defRPr sz="12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129784" y="0"/>
            <a:ext cx="4014215" cy="6858000"/>
          </a:xfrm>
        </p:spPr>
        <p:txBody>
          <a:bodyPr/>
          <a:lstStyle>
            <a:lvl1pPr>
              <a:defRPr/>
            </a:lvl1pPr>
          </a:lstStyle>
          <a:p>
            <a:r>
              <a:rPr lang="en-US"/>
              <a:t>Click icon to add picture</a:t>
            </a:r>
            <a:endParaRPr lang="en-US" dirty="0"/>
          </a:p>
        </p:txBody>
      </p:sp>
      <p:grpSp>
        <p:nvGrpSpPr>
          <p:cNvPr id="4" name="Group 3">
            <a:extLst>
              <a:ext uri="{FF2B5EF4-FFF2-40B4-BE49-F238E27FC236}">
                <a16:creationId xmlns:a16="http://schemas.microsoft.com/office/drawing/2014/main" id="{98F8FCF1-FC55-9B7A-79E9-CDAE719BFF49}"/>
              </a:ext>
            </a:extLst>
          </p:cNvPr>
          <p:cNvGrpSpPr/>
          <p:nvPr userDrawn="1"/>
        </p:nvGrpSpPr>
        <p:grpSpPr>
          <a:xfrm>
            <a:off x="859536" y="6108192"/>
            <a:ext cx="3913632" cy="438912"/>
            <a:chOff x="859536" y="6108192"/>
            <a:chExt cx="3913632" cy="438912"/>
          </a:xfrm>
        </p:grpSpPr>
        <p:pic>
          <p:nvPicPr>
            <p:cNvPr id="12" name="Picture 11" descr="Text&#10;&#10;AI-generated content may be incorrect.">
              <a:extLst>
                <a:ext uri="{FF2B5EF4-FFF2-40B4-BE49-F238E27FC236}">
                  <a16:creationId xmlns:a16="http://schemas.microsoft.com/office/drawing/2014/main" id="{AF705930-3E3C-0226-6A9B-913C58FB5261}"/>
                </a:ext>
              </a:extLst>
            </p:cNvPr>
            <p:cNvPicPr>
              <a:picLocks noChangeAspect="1"/>
            </p:cNvPicPr>
            <p:nvPr userDrawn="1"/>
          </p:nvPicPr>
          <p:blipFill>
            <a:blip r:embed="rId3"/>
            <a:stretch>
              <a:fillRect/>
            </a:stretch>
          </p:blipFill>
          <p:spPr>
            <a:xfrm>
              <a:off x="859536" y="6108192"/>
              <a:ext cx="1528065" cy="438912"/>
            </a:xfrm>
            <a:prstGeom prst="rect">
              <a:avLst/>
            </a:prstGeom>
          </p:spPr>
        </p:pic>
        <p:sp>
          <p:nvSpPr>
            <p:cNvPr id="14" name="TextBox 13">
              <a:extLst>
                <a:ext uri="{FF2B5EF4-FFF2-40B4-BE49-F238E27FC236}">
                  <a16:creationId xmlns:a16="http://schemas.microsoft.com/office/drawing/2014/main" id="{6A6364E2-59F3-6CEA-9389-61A9390C7B34}"/>
                </a:ext>
              </a:extLst>
            </p:cNvPr>
            <p:cNvSpPr txBox="1"/>
            <p:nvPr userDrawn="1"/>
          </p:nvSpPr>
          <p:spPr>
            <a:xfrm>
              <a:off x="2368296" y="6153912"/>
              <a:ext cx="240487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grpSp>
      <p:pic>
        <p:nvPicPr>
          <p:cNvPr id="5" name="Picture 4" descr="White text on a black background&#10;&#10;Description automatically generated">
            <a:extLst>
              <a:ext uri="{FF2B5EF4-FFF2-40B4-BE49-F238E27FC236}">
                <a16:creationId xmlns:a16="http://schemas.microsoft.com/office/drawing/2014/main" id="{3365789F-0978-E171-F18B-99AF3278B8D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97899" y="743312"/>
            <a:ext cx="2722731" cy="495042"/>
          </a:xfrm>
          <a:prstGeom prst="rect">
            <a:avLst/>
          </a:prstGeom>
        </p:spPr>
      </p:pic>
    </p:spTree>
    <p:extLst>
      <p:ext uri="{BB962C8B-B14F-4D97-AF65-F5344CB8AC3E}">
        <p14:creationId xmlns:p14="http://schemas.microsoft.com/office/powerpoint/2010/main" val="354013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82205C2-BBCB-B1DC-D60B-1F699D3CF6B8}"/>
              </a:ext>
            </a:extLst>
          </p:cNvPr>
          <p:cNvSpPr/>
          <p:nvPr userDrawn="1"/>
        </p:nvSpPr>
        <p:spPr>
          <a:xfrm>
            <a:off x="-1" y="0"/>
            <a:ext cx="9144000" cy="685800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5" fmla="*/ 5011000 w 9144000"/>
              <a:gd name="connsiteY5" fmla="*/ 2027365 h 6858000"/>
              <a:gd name="connsiteX6" fmla="*/ 5011000 w 9144000"/>
              <a:gd name="connsiteY6" fmla="*/ 4830635 h 6858000"/>
              <a:gd name="connsiteX7" fmla="*/ 8748693 w 9144000"/>
              <a:gd name="connsiteY7" fmla="*/ 4830635 h 6858000"/>
              <a:gd name="connsiteX8" fmla="*/ 8748693 w 9144000"/>
              <a:gd name="connsiteY8" fmla="*/ 2027365 h 6858000"/>
              <a:gd name="connsiteX9" fmla="*/ 5011000 w 9144000"/>
              <a:gd name="connsiteY9" fmla="*/ 202736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0" h="6858000">
                <a:moveTo>
                  <a:pt x="0" y="0"/>
                </a:moveTo>
                <a:lnTo>
                  <a:pt x="9144000" y="0"/>
                </a:lnTo>
                <a:lnTo>
                  <a:pt x="9144000" y="6858000"/>
                </a:lnTo>
                <a:lnTo>
                  <a:pt x="0" y="6858000"/>
                </a:lnTo>
                <a:lnTo>
                  <a:pt x="0" y="0"/>
                </a:lnTo>
                <a:close/>
                <a:moveTo>
                  <a:pt x="5011000" y="2027365"/>
                </a:moveTo>
                <a:lnTo>
                  <a:pt x="5011000" y="4830635"/>
                </a:lnTo>
                <a:lnTo>
                  <a:pt x="8748693" y="4830635"/>
                </a:lnTo>
                <a:lnTo>
                  <a:pt x="8748693" y="2027365"/>
                </a:lnTo>
                <a:lnTo>
                  <a:pt x="5011000" y="2027365"/>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6112" y="2292076"/>
            <a:ext cx="3877056" cy="997196"/>
          </a:xfrm>
        </p:spPr>
        <p:txBody>
          <a:bodyPr wrap="square" anchor="t" anchorCtr="0">
            <a:noAutofit/>
          </a:bodyPr>
          <a:lstStyle>
            <a:lvl1pPr algn="l">
              <a:spcBef>
                <a:spcPts val="900"/>
              </a:spcBef>
              <a:spcAft>
                <a:spcPts val="45"/>
              </a:spcAft>
              <a:defRPr sz="3600" b="1">
                <a:solidFill>
                  <a:schemeClr val="bg1"/>
                </a:solidFill>
                <a:latin typeface="+mj-lt"/>
              </a:defRPr>
            </a:lvl1pPr>
          </a:lstStyle>
          <a:p>
            <a:r>
              <a:rPr lang="en-US" dirty="0"/>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6112" y="4019392"/>
            <a:ext cx="3877056" cy="193899"/>
          </a:xfrm>
        </p:spPr>
        <p:txBody>
          <a:bodyPr wrap="square" anchor="t" anchorCtr="0">
            <a:noAutofit/>
          </a:bodyPr>
          <a:lstStyle>
            <a:lvl1pPr marL="0" indent="0" algn="l">
              <a:spcBef>
                <a:spcPts val="900"/>
              </a:spcBef>
              <a:spcAft>
                <a:spcPts val="45"/>
              </a:spcAft>
              <a:buNone/>
              <a:defRPr sz="1400" b="1" spc="113" baseline="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6112" y="1880998"/>
            <a:ext cx="3877056" cy="193899"/>
          </a:xfrm>
        </p:spPr>
        <p:txBody>
          <a:bodyPr wrap="square" anchor="t" anchorCtr="0">
            <a:noAutofit/>
          </a:bodyPr>
          <a:lstStyle>
            <a:lvl1pPr marL="0" indent="0" algn="l">
              <a:spcBef>
                <a:spcPts val="900"/>
              </a:spcBef>
              <a:spcAft>
                <a:spcPts val="45"/>
              </a:spcAft>
              <a:buNone/>
              <a:defRPr sz="1400" b="0" i="0" spc="113" baseline="0">
                <a:solidFill>
                  <a:schemeClr val="bg1"/>
                </a:solidFill>
                <a:latin typeface="+mn-lt"/>
                <a:ea typeface="Aptos Light" panose="02000000000000000000" pitchFamily="2" charset="0"/>
              </a:defRPr>
            </a:lvl1pPr>
            <a:lvl2pPr marL="342900" indent="0" algn="ctr">
              <a:buNone/>
              <a:defRPr sz="1050">
                <a:solidFill>
                  <a:schemeClr val="bg1"/>
                </a:solidFill>
              </a:defRPr>
            </a:lvl2pPr>
            <a:lvl3pPr marL="685800" indent="0" algn="ctr">
              <a:buNone/>
              <a:defRPr sz="105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6112" y="4371535"/>
            <a:ext cx="3877056" cy="332399"/>
          </a:xfrm>
        </p:spPr>
        <p:txBody>
          <a:bodyPr wrap="square" anchor="t" anchorCtr="0">
            <a:noAutofit/>
          </a:bodyPr>
          <a:lstStyle>
            <a:lvl1pPr marL="0" indent="0" algn="l">
              <a:spcBef>
                <a:spcPts val="900"/>
              </a:spcBef>
              <a:spcAft>
                <a:spcPts val="45"/>
              </a:spcAft>
              <a:buNone/>
              <a:defRPr sz="2400" b="0" i="0">
                <a:solidFill>
                  <a:schemeClr val="bg1"/>
                </a:solidFill>
                <a:latin typeface="+mn-lt"/>
                <a:ea typeface="Aptos Light" panose="02000000000000000000" pitchFamily="2" charset="0"/>
              </a:defRPr>
            </a:lvl1pPr>
            <a:lvl2pPr marL="342900" indent="0" algn="ctr">
              <a:buNone/>
              <a:defRPr sz="1800">
                <a:solidFill>
                  <a:schemeClr val="bg1"/>
                </a:solidFill>
              </a:defRPr>
            </a:lvl2pPr>
            <a:lvl3pPr marL="685800" indent="0" algn="ctr">
              <a:buNone/>
              <a:defRPr sz="1800">
                <a:solidFill>
                  <a:schemeClr val="bg1"/>
                </a:solidFill>
              </a:defRPr>
            </a:lvl3pPr>
            <a:lvl4pPr marL="1028700" indent="0" algn="ctr">
              <a:buNone/>
              <a:defRPr sz="1800">
                <a:solidFill>
                  <a:schemeClr val="bg1"/>
                </a:solidFill>
              </a:defRPr>
            </a:lvl4pPr>
            <a:lvl5pPr marL="1371600" indent="0" algn="ctr">
              <a:buNone/>
              <a:defRPr sz="18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6111" y="3793882"/>
            <a:ext cx="850392"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6112" y="4881014"/>
            <a:ext cx="3877056" cy="246221"/>
          </a:xfrm>
        </p:spPr>
        <p:txBody>
          <a:bodyPr wrap="square" anchor="t" anchorCtr="0">
            <a:noAutofit/>
          </a:bodyPr>
          <a:lstStyle>
            <a:lvl1pPr marL="0" indent="0" algn="l">
              <a:lnSpc>
                <a:spcPct val="100000"/>
              </a:lnSpc>
              <a:spcBef>
                <a:spcPts val="900"/>
              </a:spcBef>
              <a:spcAft>
                <a:spcPts val="45"/>
              </a:spcAft>
              <a:buNone/>
              <a:defRPr sz="1600" b="0" i="0">
                <a:solidFill>
                  <a:schemeClr val="bg1"/>
                </a:solidFill>
                <a:latin typeface="+mn-lt"/>
                <a:ea typeface="Aptos Light" panose="02000000000000000000" pitchFamily="2" charset="0"/>
              </a:defRPr>
            </a:lvl1pPr>
            <a:lvl2pPr marL="342900" indent="0" algn="ctr">
              <a:buNone/>
              <a:defRPr sz="1200" b="0" i="0">
                <a:solidFill>
                  <a:schemeClr val="bg1"/>
                </a:solidFill>
                <a:latin typeface="Aptos Light" panose="02000000000000000000" pitchFamily="2" charset="0"/>
                <a:ea typeface="Aptos Light" panose="02000000000000000000" pitchFamily="2" charset="0"/>
              </a:defRPr>
            </a:lvl2pPr>
            <a:lvl3pPr marL="685800" indent="0" algn="ctr">
              <a:buNone/>
              <a:defRPr sz="1200" b="0" i="0">
                <a:solidFill>
                  <a:schemeClr val="bg1"/>
                </a:solidFill>
                <a:latin typeface="Aptos Light" panose="02000000000000000000" pitchFamily="2" charset="0"/>
                <a:ea typeface="Aptos Light" panose="02000000000000000000" pitchFamily="2" charset="0"/>
              </a:defRPr>
            </a:lvl3pPr>
            <a:lvl4pPr marL="1028700" indent="0" algn="ctr">
              <a:buNone/>
              <a:defRPr sz="1200" b="0" i="0">
                <a:solidFill>
                  <a:schemeClr val="bg1"/>
                </a:solidFill>
                <a:latin typeface="Aptos Light" panose="02000000000000000000" pitchFamily="2" charset="0"/>
                <a:ea typeface="Aptos Light" panose="02000000000000000000" pitchFamily="2" charset="0"/>
              </a:defRPr>
            </a:lvl4pPr>
            <a:lvl5pPr marL="1371600" indent="0" algn="ctr">
              <a:buNone/>
              <a:defRPr sz="12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4983480" y="1984248"/>
            <a:ext cx="3767328" cy="2898648"/>
          </a:xfrm>
        </p:spPr>
        <p:txBody>
          <a:bodyPr/>
          <a:lstStyle>
            <a:lvl1pPr>
              <a:defRPr/>
            </a:lvl1pPr>
          </a:lstStyle>
          <a:p>
            <a:r>
              <a:rPr lang="en-US"/>
              <a:t>Click icon to add picture</a:t>
            </a:r>
            <a:endParaRPr lang="en-US" dirty="0"/>
          </a:p>
        </p:txBody>
      </p:sp>
      <p:grpSp>
        <p:nvGrpSpPr>
          <p:cNvPr id="13" name="Group 12">
            <a:extLst>
              <a:ext uri="{FF2B5EF4-FFF2-40B4-BE49-F238E27FC236}">
                <a16:creationId xmlns:a16="http://schemas.microsoft.com/office/drawing/2014/main" id="{C63FAF96-2ABF-702F-C975-AAFA373CA9B1}"/>
              </a:ext>
            </a:extLst>
          </p:cNvPr>
          <p:cNvGrpSpPr/>
          <p:nvPr userDrawn="1"/>
        </p:nvGrpSpPr>
        <p:grpSpPr>
          <a:xfrm>
            <a:off x="859536" y="6108192"/>
            <a:ext cx="3913632" cy="438912"/>
            <a:chOff x="859536" y="6108192"/>
            <a:chExt cx="3913632" cy="438912"/>
          </a:xfrm>
        </p:grpSpPr>
        <p:pic>
          <p:nvPicPr>
            <p:cNvPr id="14" name="Picture 13" descr="Text&#10;&#10;AI-generated content may be incorrect.">
              <a:extLst>
                <a:ext uri="{FF2B5EF4-FFF2-40B4-BE49-F238E27FC236}">
                  <a16:creationId xmlns:a16="http://schemas.microsoft.com/office/drawing/2014/main" id="{026DBDC8-8438-B461-1958-F9B97F4DB28E}"/>
                </a:ext>
              </a:extLst>
            </p:cNvPr>
            <p:cNvPicPr>
              <a:picLocks noChangeAspect="1"/>
            </p:cNvPicPr>
            <p:nvPr userDrawn="1"/>
          </p:nvPicPr>
          <p:blipFill>
            <a:blip r:embed="rId3"/>
            <a:stretch>
              <a:fillRect/>
            </a:stretch>
          </p:blipFill>
          <p:spPr>
            <a:xfrm>
              <a:off x="859536" y="6108192"/>
              <a:ext cx="1528065" cy="438912"/>
            </a:xfrm>
            <a:prstGeom prst="rect">
              <a:avLst/>
            </a:prstGeom>
          </p:spPr>
        </p:pic>
        <p:sp>
          <p:nvSpPr>
            <p:cNvPr id="15" name="TextBox 14">
              <a:extLst>
                <a:ext uri="{FF2B5EF4-FFF2-40B4-BE49-F238E27FC236}">
                  <a16:creationId xmlns:a16="http://schemas.microsoft.com/office/drawing/2014/main" id="{06CAFA4A-6862-70F5-C130-21CD5EA20EFB}"/>
                </a:ext>
              </a:extLst>
            </p:cNvPr>
            <p:cNvSpPr txBox="1"/>
            <p:nvPr userDrawn="1"/>
          </p:nvSpPr>
          <p:spPr>
            <a:xfrm>
              <a:off x="2368296" y="6153912"/>
              <a:ext cx="240487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grpSp>
      <p:pic>
        <p:nvPicPr>
          <p:cNvPr id="4" name="Picture 3" descr="White text on a black background&#10;&#10;Description automatically generated">
            <a:extLst>
              <a:ext uri="{FF2B5EF4-FFF2-40B4-BE49-F238E27FC236}">
                <a16:creationId xmlns:a16="http://schemas.microsoft.com/office/drawing/2014/main" id="{F19E4FE5-9160-D2CB-15B5-01702A8171F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97899" y="743312"/>
            <a:ext cx="2722731" cy="495042"/>
          </a:xfrm>
          <a:prstGeom prst="rect">
            <a:avLst/>
          </a:prstGeom>
        </p:spPr>
      </p:pic>
    </p:spTree>
    <p:extLst>
      <p:ext uri="{BB962C8B-B14F-4D97-AF65-F5344CB8AC3E}">
        <p14:creationId xmlns:p14="http://schemas.microsoft.com/office/powerpoint/2010/main" val="376881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tandard Text-only">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253FF91-2D17-B3DD-D1A4-312EC58F33DE}"/>
              </a:ext>
            </a:extLst>
          </p:cNvPr>
          <p:cNvPicPr>
            <a:picLocks noChangeAspect="1"/>
          </p:cNvPicPr>
          <p:nvPr userDrawn="1"/>
        </p:nvPicPr>
        <p:blipFill>
          <a:blip r:embed="rId2"/>
          <a:srcRect l="6162" r="18837"/>
          <a:stretch>
            <a:fillRect/>
          </a:stretch>
        </p:blipFill>
        <p:spPr>
          <a:xfrm rot="10800000">
            <a:off x="-1" y="0"/>
            <a:ext cx="9144000" cy="6858000"/>
          </a:xfrm>
          <a:prstGeom prst="rect">
            <a:avLst/>
          </a:prstGeom>
        </p:spPr>
      </p:pic>
      <p:grpSp>
        <p:nvGrpSpPr>
          <p:cNvPr id="10" name="Group 9">
            <a:extLst>
              <a:ext uri="{FF2B5EF4-FFF2-40B4-BE49-F238E27FC236}">
                <a16:creationId xmlns:a16="http://schemas.microsoft.com/office/drawing/2014/main" id="{5BC58F74-3A5E-F620-420D-5EEAB9AB74E1}"/>
              </a:ext>
            </a:extLst>
          </p:cNvPr>
          <p:cNvGrpSpPr/>
          <p:nvPr userDrawn="1"/>
        </p:nvGrpSpPr>
        <p:grpSpPr>
          <a:xfrm>
            <a:off x="859536" y="6108192"/>
            <a:ext cx="3913632" cy="438912"/>
            <a:chOff x="859536" y="6108192"/>
            <a:chExt cx="3913632" cy="438912"/>
          </a:xfrm>
        </p:grpSpPr>
        <p:pic>
          <p:nvPicPr>
            <p:cNvPr id="11" name="Picture 10" descr="Text&#10;&#10;AI-generated content may be incorrect.">
              <a:extLst>
                <a:ext uri="{FF2B5EF4-FFF2-40B4-BE49-F238E27FC236}">
                  <a16:creationId xmlns:a16="http://schemas.microsoft.com/office/drawing/2014/main" id="{FAED7F04-4018-37AD-1413-4F12AD3538C8}"/>
                </a:ext>
              </a:extLst>
            </p:cNvPr>
            <p:cNvPicPr>
              <a:picLocks noChangeAspect="1"/>
            </p:cNvPicPr>
            <p:nvPr userDrawn="1"/>
          </p:nvPicPr>
          <p:blipFill>
            <a:blip r:embed="rId3"/>
            <a:stretch>
              <a:fillRect/>
            </a:stretch>
          </p:blipFill>
          <p:spPr>
            <a:xfrm>
              <a:off x="859536" y="6108192"/>
              <a:ext cx="1528065" cy="438912"/>
            </a:xfrm>
            <a:prstGeom prst="rect">
              <a:avLst/>
            </a:prstGeom>
          </p:spPr>
        </p:pic>
        <p:sp>
          <p:nvSpPr>
            <p:cNvPr id="12" name="TextBox 11">
              <a:extLst>
                <a:ext uri="{FF2B5EF4-FFF2-40B4-BE49-F238E27FC236}">
                  <a16:creationId xmlns:a16="http://schemas.microsoft.com/office/drawing/2014/main" id="{DBE73836-5008-E549-FB3A-1E42A69C5E63}"/>
                </a:ext>
              </a:extLst>
            </p:cNvPr>
            <p:cNvSpPr txBox="1"/>
            <p:nvPr userDrawn="1"/>
          </p:nvSpPr>
          <p:spPr>
            <a:xfrm>
              <a:off x="2368296" y="6153912"/>
              <a:ext cx="240487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grpSp>
      <p:pic>
        <p:nvPicPr>
          <p:cNvPr id="4" name="Picture 3" descr="White text on a black background&#10;&#10;Description automatically generated">
            <a:extLst>
              <a:ext uri="{FF2B5EF4-FFF2-40B4-BE49-F238E27FC236}">
                <a16:creationId xmlns:a16="http://schemas.microsoft.com/office/drawing/2014/main" id="{F84E0F3D-2334-455B-26A0-B0BABA4EEB4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97899" y="743312"/>
            <a:ext cx="2722731" cy="495042"/>
          </a:xfrm>
          <a:prstGeom prst="rect">
            <a:avLst/>
          </a:prstGeom>
        </p:spPr>
      </p:pic>
      <p:sp>
        <p:nvSpPr>
          <p:cNvPr id="5" name="Title 1">
            <a:extLst>
              <a:ext uri="{FF2B5EF4-FFF2-40B4-BE49-F238E27FC236}">
                <a16:creationId xmlns:a16="http://schemas.microsoft.com/office/drawing/2014/main" id="{22F4790E-E6F6-CC5F-121A-2A411A201A0A}"/>
              </a:ext>
            </a:extLst>
          </p:cNvPr>
          <p:cNvSpPr>
            <a:spLocks noGrp="1"/>
          </p:cNvSpPr>
          <p:nvPr>
            <p:ph type="ctrTitle" hasCustomPrompt="1"/>
          </p:nvPr>
        </p:nvSpPr>
        <p:spPr>
          <a:xfrm>
            <a:off x="859536" y="1656631"/>
            <a:ext cx="7386565" cy="1772368"/>
          </a:xfrm>
        </p:spPr>
        <p:txBody>
          <a:bodyPr anchor="b"/>
          <a:lstStyle>
            <a:lvl1pPr algn="l">
              <a:lnSpc>
                <a:spcPct val="90000"/>
              </a:lnSpc>
              <a:defRPr sz="3600">
                <a:solidFill>
                  <a:schemeClr val="bg1"/>
                </a:solidFill>
              </a:defRPr>
            </a:lvl1pPr>
          </a:lstStyle>
          <a:p>
            <a:r>
              <a:rPr lang="en-US" dirty="0"/>
              <a:t>Presentation Title</a:t>
            </a:r>
          </a:p>
        </p:txBody>
      </p:sp>
      <p:sp>
        <p:nvSpPr>
          <p:cNvPr id="6" name="Subtitle 2">
            <a:extLst>
              <a:ext uri="{FF2B5EF4-FFF2-40B4-BE49-F238E27FC236}">
                <a16:creationId xmlns:a16="http://schemas.microsoft.com/office/drawing/2014/main" id="{CF4DDD65-3891-469D-7F8C-8709C673472D}"/>
              </a:ext>
            </a:extLst>
          </p:cNvPr>
          <p:cNvSpPr>
            <a:spLocks noGrp="1"/>
          </p:cNvSpPr>
          <p:nvPr>
            <p:ph type="subTitle" idx="1" hasCustomPrompt="1"/>
          </p:nvPr>
        </p:nvSpPr>
        <p:spPr>
          <a:xfrm>
            <a:off x="859534" y="4272455"/>
            <a:ext cx="7386565" cy="1463180"/>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spTree>
    <p:extLst>
      <p:ext uri="{BB962C8B-B14F-4D97-AF65-F5344CB8AC3E}">
        <p14:creationId xmlns:p14="http://schemas.microsoft.com/office/powerpoint/2010/main" val="26769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A54D8E-947F-AD90-1DEA-B6C95152E124}"/>
              </a:ext>
            </a:extLst>
          </p:cNvPr>
          <p:cNvSpPr>
            <a:spLocks noGrp="1"/>
          </p:cNvSpPr>
          <p:nvPr>
            <p:ph idx="1" hasCustomPrompt="1"/>
          </p:nvPr>
        </p:nvSpPr>
        <p:spPr>
          <a:xfrm>
            <a:off x="236019" y="2017642"/>
            <a:ext cx="8619324" cy="3820467"/>
          </a:xfrm>
          <a:prstGeom prst="rect">
            <a:avLst/>
          </a:prstGeom>
        </p:spPr>
        <p:txBody>
          <a:bodyPr vert="horz" lIns="0" tIns="0" rIns="0" bIns="0" rtlCol="0">
            <a:noAutofit/>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Placeholder 1">
            <a:extLst>
              <a:ext uri="{FF2B5EF4-FFF2-40B4-BE49-F238E27FC236}">
                <a16:creationId xmlns:a16="http://schemas.microsoft.com/office/drawing/2014/main" id="{961E8860-F858-8A12-63F4-C5B5B1B57B0E}"/>
              </a:ext>
            </a:extLst>
          </p:cNvPr>
          <p:cNvSpPr>
            <a:spLocks noGrp="1"/>
          </p:cNvSpPr>
          <p:nvPr>
            <p:ph type="title"/>
          </p:nvPr>
        </p:nvSpPr>
        <p:spPr>
          <a:xfrm>
            <a:off x="236019" y="365124"/>
            <a:ext cx="8619324" cy="867327"/>
          </a:xfrm>
          <a:prstGeom prst="rect">
            <a:avLst/>
          </a:prstGeom>
        </p:spPr>
        <p:txBody>
          <a:bodyPr vert="horz" wrap="square" lIns="0" tIns="0" rIns="0" bIns="0" rtlCol="0" anchor="t" anchorCtr="0">
            <a:noAutofit/>
          </a:bodyPr>
          <a:lstStyle>
            <a:lvl1pPr>
              <a:lnSpc>
                <a:spcPct val="82000"/>
              </a:lnSpc>
              <a:defRPr/>
            </a:lvl1pPr>
          </a:lstStyle>
          <a:p>
            <a:r>
              <a:rPr lang="en-US" dirty="0"/>
              <a:t>Click to edit Master title style</a:t>
            </a:r>
          </a:p>
        </p:txBody>
      </p:sp>
    </p:spTree>
    <p:extLst>
      <p:ext uri="{BB962C8B-B14F-4D97-AF65-F5344CB8AC3E}">
        <p14:creationId xmlns:p14="http://schemas.microsoft.com/office/powerpoint/2010/main" val="900239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 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3509138"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latin typeface="Aptos Light" panose="020B0004020202020204" pitchFamily="34" charset="0"/>
            </a:endParaRP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3508773" y="0"/>
            <a:ext cx="5635228" cy="6858000"/>
          </a:xfrm>
        </p:spPr>
        <p:txBody>
          <a:bodyPr/>
          <a:lstStyle>
            <a:lvl1pPr>
              <a:defRPr/>
            </a:lvl1pPr>
          </a:lstStyle>
          <a:p>
            <a:r>
              <a:rPr lang="en-US"/>
              <a:t>Click icon to add picture</a:t>
            </a:r>
            <a:endParaRPr lang="en-US" dirty="0"/>
          </a:p>
        </p:txBody>
      </p:sp>
      <p:sp>
        <p:nvSpPr>
          <p:cNvPr id="8" name="Title 1">
            <a:extLst>
              <a:ext uri="{FF2B5EF4-FFF2-40B4-BE49-F238E27FC236}">
                <a16:creationId xmlns:a16="http://schemas.microsoft.com/office/drawing/2014/main" id="{3DC8E763-21B1-B59C-D466-C13089A563AA}"/>
              </a:ext>
            </a:extLst>
          </p:cNvPr>
          <p:cNvSpPr>
            <a:spLocks noGrp="1"/>
          </p:cNvSpPr>
          <p:nvPr>
            <p:ph type="title" hasCustomPrompt="1"/>
          </p:nvPr>
        </p:nvSpPr>
        <p:spPr>
          <a:xfrm>
            <a:off x="329184" y="365125"/>
            <a:ext cx="2862072" cy="2212848"/>
          </a:xfrm>
        </p:spPr>
        <p:txBody>
          <a:bodyPr anchor="t" anchorCtr="0">
            <a:noAutofit/>
          </a:bodyPr>
          <a:lstStyle>
            <a:lvl1pPr>
              <a:defRPr>
                <a:latin typeface="+mj-lt"/>
              </a:defRPr>
            </a:lvl1pPr>
          </a:lstStyle>
          <a:p>
            <a:r>
              <a:rPr lang="en-US" dirty="0"/>
              <a:t>One-sentence headline stating the main takeaway message</a:t>
            </a:r>
          </a:p>
        </p:txBody>
      </p:sp>
      <p:sp>
        <p:nvSpPr>
          <p:cNvPr id="9" name="Content Placeholder 2">
            <a:extLst>
              <a:ext uri="{FF2B5EF4-FFF2-40B4-BE49-F238E27FC236}">
                <a16:creationId xmlns:a16="http://schemas.microsoft.com/office/drawing/2014/main" id="{7A40420D-FFBC-8FFA-1946-3EE8DA32A923}"/>
              </a:ext>
            </a:extLst>
          </p:cNvPr>
          <p:cNvSpPr>
            <a:spLocks noGrp="1"/>
          </p:cNvSpPr>
          <p:nvPr>
            <p:ph sz="half" idx="1" hasCustomPrompt="1"/>
          </p:nvPr>
        </p:nvSpPr>
        <p:spPr>
          <a:xfrm>
            <a:off x="329184" y="2871216"/>
            <a:ext cx="2862072" cy="3008376"/>
          </a:xfrm>
        </p:spPr>
        <p:txBody>
          <a:bodyPr anchor="t" anchorCtr="0">
            <a:noAutofit/>
          </a:bodyPr>
          <a:lstStyle>
            <a:lvl1pPr marL="0" indent="0">
              <a:buNone/>
              <a:defRPr sz="1800"/>
            </a:lvl1pPr>
          </a:lstStyle>
          <a:p>
            <a:r>
              <a:rPr lang="en-US" dirty="0"/>
              <a:t>Place content here</a:t>
            </a:r>
          </a:p>
        </p:txBody>
      </p:sp>
      <p:pic>
        <p:nvPicPr>
          <p:cNvPr id="2" name="Picture 1" descr="A green text on a black background&#10;&#10;Description automatically generated">
            <a:extLst>
              <a:ext uri="{FF2B5EF4-FFF2-40B4-BE49-F238E27FC236}">
                <a16:creationId xmlns:a16="http://schemas.microsoft.com/office/drawing/2014/main" id="{FF5B9CDC-8B85-592E-B634-D1A6E17277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5538" y="6401336"/>
            <a:ext cx="1846782" cy="335779"/>
          </a:xfrm>
          <a:prstGeom prst="rect">
            <a:avLst/>
          </a:prstGeom>
        </p:spPr>
      </p:pic>
    </p:spTree>
    <p:extLst>
      <p:ext uri="{BB962C8B-B14F-4D97-AF65-F5344CB8AC3E}">
        <p14:creationId xmlns:p14="http://schemas.microsoft.com/office/powerpoint/2010/main" val="1815376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olumn Hexagon Cut-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29184" y="365125"/>
            <a:ext cx="2862072" cy="2212848"/>
          </a:xfrm>
        </p:spPr>
        <p:txBody>
          <a:bodyPr anchor="t" anchorCtr="0">
            <a:noAutofit/>
          </a:bodyPr>
          <a:lstStyle>
            <a:lvl1pPr>
              <a:defRPr>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29184" y="2871216"/>
            <a:ext cx="2862072" cy="3008376"/>
          </a:xfrm>
        </p:spPr>
        <p:txBody>
          <a:bodyPr anchor="t" anchorCtr="0">
            <a:noAutofit/>
          </a:bodyPr>
          <a:lstStyle>
            <a:lvl1pPr marL="0" indent="0">
              <a:buNone/>
              <a:defRPr sz="1800"/>
            </a:lvl1pPr>
          </a:lstStyle>
          <a:p>
            <a:r>
              <a:rPr lang="en-US" dirty="0"/>
              <a:t>Place content here</a:t>
            </a:r>
          </a:p>
        </p:txBody>
      </p:sp>
      <p:sp>
        <p:nvSpPr>
          <p:cNvPr id="4" name="Picture Placeholder 21">
            <a:extLst>
              <a:ext uri="{FF2B5EF4-FFF2-40B4-BE49-F238E27FC236}">
                <a16:creationId xmlns:a16="http://schemas.microsoft.com/office/drawing/2014/main" id="{3BFC11CF-2456-08BB-EC7E-7BE026408681}"/>
              </a:ext>
            </a:extLst>
          </p:cNvPr>
          <p:cNvSpPr>
            <a:spLocks noGrp="1"/>
          </p:cNvSpPr>
          <p:nvPr>
            <p:ph type="pic" sz="quarter" idx="10"/>
          </p:nvPr>
        </p:nvSpPr>
        <p:spPr>
          <a:xfrm>
            <a:off x="3374515" y="2"/>
            <a:ext cx="5626610" cy="6857999"/>
          </a:xfrm>
          <a:custGeom>
            <a:avLst/>
            <a:gdLst>
              <a:gd name="connsiteX0" fmla="*/ 3979905 w 5626610"/>
              <a:gd name="connsiteY0" fmla="*/ 6705918 h 6857999"/>
              <a:gd name="connsiteX1" fmla="*/ 5077844 w 5626610"/>
              <a:gd name="connsiteY1" fmla="*/ 6705918 h 6857999"/>
              <a:gd name="connsiteX2" fmla="*/ 5165645 w 5626610"/>
              <a:gd name="connsiteY2" fmla="*/ 6857999 h 6857999"/>
              <a:gd name="connsiteX3" fmla="*/ 3892095 w 5626610"/>
              <a:gd name="connsiteY3" fmla="*/ 6857999 h 6857999"/>
              <a:gd name="connsiteX4" fmla="*/ 2265672 w 5626610"/>
              <a:gd name="connsiteY4" fmla="*/ 5709537 h 6857999"/>
              <a:gd name="connsiteX5" fmla="*/ 3363611 w 5626610"/>
              <a:gd name="connsiteY5" fmla="*/ 5709537 h 6857999"/>
              <a:gd name="connsiteX6" fmla="*/ 3912554 w 5626610"/>
              <a:gd name="connsiteY6" fmla="*/ 6660364 h 6857999"/>
              <a:gd name="connsiteX7" fmla="*/ 3798457 w 5626610"/>
              <a:gd name="connsiteY7" fmla="*/ 6857999 h 6857999"/>
              <a:gd name="connsiteX8" fmla="*/ 1830775 w 5626610"/>
              <a:gd name="connsiteY8" fmla="*/ 6857999 h 6857999"/>
              <a:gd name="connsiteX9" fmla="*/ 1716675 w 5626610"/>
              <a:gd name="connsiteY9" fmla="*/ 6660364 h 6857999"/>
              <a:gd name="connsiteX10" fmla="*/ 3979905 w 5626610"/>
              <a:gd name="connsiteY10" fmla="*/ 4725830 h 6857999"/>
              <a:gd name="connsiteX11" fmla="*/ 5077844 w 5626610"/>
              <a:gd name="connsiteY11" fmla="*/ 4725830 h 6857999"/>
              <a:gd name="connsiteX12" fmla="*/ 5626610 w 5626610"/>
              <a:gd name="connsiteY12" fmla="*/ 5676351 h 6857999"/>
              <a:gd name="connsiteX13" fmla="*/ 5626610 w 5626610"/>
              <a:gd name="connsiteY13" fmla="*/ 5676964 h 6857999"/>
              <a:gd name="connsiteX14" fmla="*/ 5077844 w 5626610"/>
              <a:gd name="connsiteY14" fmla="*/ 6627482 h 6857999"/>
              <a:gd name="connsiteX15" fmla="*/ 3979905 w 5626610"/>
              <a:gd name="connsiteY15" fmla="*/ 6627482 h 6857999"/>
              <a:gd name="connsiteX16" fmla="*/ 3430908 w 5626610"/>
              <a:gd name="connsiteY16" fmla="*/ 5676657 h 6857999"/>
              <a:gd name="connsiteX17" fmla="*/ 2265672 w 5626610"/>
              <a:gd name="connsiteY17" fmla="*/ 3732737 h 6857999"/>
              <a:gd name="connsiteX18" fmla="*/ 3363611 w 5626610"/>
              <a:gd name="connsiteY18" fmla="*/ 3732737 h 6857999"/>
              <a:gd name="connsiteX19" fmla="*/ 3912554 w 5626610"/>
              <a:gd name="connsiteY19" fmla="*/ 4683563 h 6857999"/>
              <a:gd name="connsiteX20" fmla="*/ 3363611 w 5626610"/>
              <a:gd name="connsiteY20" fmla="*/ 5634389 h 6857999"/>
              <a:gd name="connsiteX21" fmla="*/ 2265672 w 5626610"/>
              <a:gd name="connsiteY21" fmla="*/ 5634389 h 6857999"/>
              <a:gd name="connsiteX22" fmla="*/ 1716675 w 5626610"/>
              <a:gd name="connsiteY22" fmla="*/ 4683563 h 6857999"/>
              <a:gd name="connsiteX23" fmla="*/ 3979905 w 5626610"/>
              <a:gd name="connsiteY23" fmla="*/ 2748978 h 6857999"/>
              <a:gd name="connsiteX24" fmla="*/ 5077844 w 5626610"/>
              <a:gd name="connsiteY24" fmla="*/ 2748978 h 6857999"/>
              <a:gd name="connsiteX25" fmla="*/ 5626610 w 5626610"/>
              <a:gd name="connsiteY25" fmla="*/ 3699552 h 6857999"/>
              <a:gd name="connsiteX26" fmla="*/ 5626610 w 5626610"/>
              <a:gd name="connsiteY26" fmla="*/ 3700165 h 6857999"/>
              <a:gd name="connsiteX27" fmla="*/ 5077844 w 5626610"/>
              <a:gd name="connsiteY27" fmla="*/ 4650683 h 6857999"/>
              <a:gd name="connsiteX28" fmla="*/ 3979905 w 5626610"/>
              <a:gd name="connsiteY28" fmla="*/ 4650683 h 6857999"/>
              <a:gd name="connsiteX29" fmla="*/ 3430908 w 5626610"/>
              <a:gd name="connsiteY29" fmla="*/ 3699858 h 6857999"/>
              <a:gd name="connsiteX30" fmla="*/ 548943 w 5626610"/>
              <a:gd name="connsiteY30" fmla="*/ 2748978 h 6857999"/>
              <a:gd name="connsiteX31" fmla="*/ 1646884 w 5626610"/>
              <a:gd name="connsiteY31" fmla="*/ 2748978 h 6857999"/>
              <a:gd name="connsiteX32" fmla="*/ 2195880 w 5626610"/>
              <a:gd name="connsiteY32" fmla="*/ 3699858 h 6857999"/>
              <a:gd name="connsiteX33" fmla="*/ 1646884 w 5626610"/>
              <a:gd name="connsiteY33" fmla="*/ 4650683 h 6857999"/>
              <a:gd name="connsiteX34" fmla="*/ 548943 w 5626610"/>
              <a:gd name="connsiteY34" fmla="*/ 4650683 h 6857999"/>
              <a:gd name="connsiteX35" fmla="*/ 0 w 5626610"/>
              <a:gd name="connsiteY35" fmla="*/ 3699858 h 6857999"/>
              <a:gd name="connsiteX36" fmla="*/ 2265672 w 5626610"/>
              <a:gd name="connsiteY36" fmla="*/ 1765166 h 6857999"/>
              <a:gd name="connsiteX37" fmla="*/ 3363611 w 5626610"/>
              <a:gd name="connsiteY37" fmla="*/ 1765166 h 6857999"/>
              <a:gd name="connsiteX38" fmla="*/ 3912554 w 5626610"/>
              <a:gd name="connsiteY38" fmla="*/ 2715991 h 6857999"/>
              <a:gd name="connsiteX39" fmla="*/ 3363611 w 5626610"/>
              <a:gd name="connsiteY39" fmla="*/ 3666817 h 6857999"/>
              <a:gd name="connsiteX40" fmla="*/ 2265672 w 5626610"/>
              <a:gd name="connsiteY40" fmla="*/ 3666817 h 6857999"/>
              <a:gd name="connsiteX41" fmla="*/ 1716675 w 5626610"/>
              <a:gd name="connsiteY41" fmla="*/ 2715991 h 6857999"/>
              <a:gd name="connsiteX42" fmla="*/ 548996 w 5626610"/>
              <a:gd name="connsiteY42" fmla="*/ 780613 h 6857999"/>
              <a:gd name="connsiteX43" fmla="*/ 1646936 w 5626610"/>
              <a:gd name="connsiteY43" fmla="*/ 780613 h 6857999"/>
              <a:gd name="connsiteX44" fmla="*/ 2195879 w 5626610"/>
              <a:gd name="connsiteY44" fmla="*/ 1731438 h 6857999"/>
              <a:gd name="connsiteX45" fmla="*/ 1646936 w 5626610"/>
              <a:gd name="connsiteY45" fmla="*/ 2682265 h 6857999"/>
              <a:gd name="connsiteX46" fmla="*/ 548996 w 5626610"/>
              <a:gd name="connsiteY46" fmla="*/ 2682265 h 6857999"/>
              <a:gd name="connsiteX47" fmla="*/ 0 w 5626610"/>
              <a:gd name="connsiteY47" fmla="*/ 1731438 h 6857999"/>
              <a:gd name="connsiteX48" fmla="*/ 2148347 w 5626610"/>
              <a:gd name="connsiteY48" fmla="*/ 0 h 6857999"/>
              <a:gd name="connsiteX49" fmla="*/ 3480925 w 5626610"/>
              <a:gd name="connsiteY49" fmla="*/ 0 h 6857999"/>
              <a:gd name="connsiteX50" fmla="*/ 3912554 w 5626610"/>
              <a:gd name="connsiteY50" fmla="*/ 747626 h 6857999"/>
              <a:gd name="connsiteX51" fmla="*/ 3363611 w 5626610"/>
              <a:gd name="connsiteY51" fmla="*/ 1698452 h 6857999"/>
              <a:gd name="connsiteX52" fmla="*/ 2265672 w 5626610"/>
              <a:gd name="connsiteY52" fmla="*/ 1698452 h 6857999"/>
              <a:gd name="connsiteX53" fmla="*/ 1716675 w 5626610"/>
              <a:gd name="connsiteY53" fmla="*/ 747626 h 6857999"/>
              <a:gd name="connsiteX54" fmla="*/ 139379 w 5626610"/>
              <a:gd name="connsiteY54" fmla="*/ 0 h 6857999"/>
              <a:gd name="connsiteX55" fmla="*/ 2058294 w 5626610"/>
              <a:gd name="connsiteY55" fmla="*/ 0 h 6857999"/>
              <a:gd name="connsiteX56" fmla="*/ 1647786 w 5626610"/>
              <a:gd name="connsiteY56" fmla="*/ 710978 h 6857999"/>
              <a:gd name="connsiteX57" fmla="*/ 549847 w 5626610"/>
              <a:gd name="connsiteY57" fmla="*/ 71097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626610" h="6857999">
                <a:moveTo>
                  <a:pt x="3979905" y="6705918"/>
                </a:moveTo>
                <a:lnTo>
                  <a:pt x="5077844" y="6705918"/>
                </a:lnTo>
                <a:lnTo>
                  <a:pt x="5165645" y="6857999"/>
                </a:lnTo>
                <a:lnTo>
                  <a:pt x="3892095" y="6857999"/>
                </a:lnTo>
                <a:close/>
                <a:moveTo>
                  <a:pt x="2265672" y="5709537"/>
                </a:moveTo>
                <a:lnTo>
                  <a:pt x="3363611" y="5709537"/>
                </a:lnTo>
                <a:lnTo>
                  <a:pt x="3912554" y="6660364"/>
                </a:lnTo>
                <a:lnTo>
                  <a:pt x="3798457" y="6857999"/>
                </a:lnTo>
                <a:lnTo>
                  <a:pt x="1830775" y="6857999"/>
                </a:lnTo>
                <a:lnTo>
                  <a:pt x="1716675" y="6660364"/>
                </a:lnTo>
                <a:close/>
                <a:moveTo>
                  <a:pt x="3979905" y="4725830"/>
                </a:moveTo>
                <a:lnTo>
                  <a:pt x="5077844" y="4725830"/>
                </a:lnTo>
                <a:lnTo>
                  <a:pt x="5626610" y="5676351"/>
                </a:lnTo>
                <a:lnTo>
                  <a:pt x="5626610" y="5676964"/>
                </a:lnTo>
                <a:lnTo>
                  <a:pt x="5077844" y="6627482"/>
                </a:lnTo>
                <a:lnTo>
                  <a:pt x="3979905" y="6627482"/>
                </a:lnTo>
                <a:lnTo>
                  <a:pt x="3430908" y="5676657"/>
                </a:lnTo>
                <a:close/>
                <a:moveTo>
                  <a:pt x="2265672" y="3732737"/>
                </a:moveTo>
                <a:lnTo>
                  <a:pt x="3363611" y="3732737"/>
                </a:lnTo>
                <a:lnTo>
                  <a:pt x="3912554" y="4683563"/>
                </a:lnTo>
                <a:lnTo>
                  <a:pt x="3363611" y="5634389"/>
                </a:lnTo>
                <a:lnTo>
                  <a:pt x="2265672" y="5634389"/>
                </a:lnTo>
                <a:lnTo>
                  <a:pt x="1716675" y="4683563"/>
                </a:lnTo>
                <a:close/>
                <a:moveTo>
                  <a:pt x="3979905" y="2748978"/>
                </a:moveTo>
                <a:lnTo>
                  <a:pt x="5077844" y="2748978"/>
                </a:lnTo>
                <a:lnTo>
                  <a:pt x="5626610" y="3699552"/>
                </a:lnTo>
                <a:lnTo>
                  <a:pt x="5626610" y="3700165"/>
                </a:lnTo>
                <a:lnTo>
                  <a:pt x="5077844" y="4650683"/>
                </a:lnTo>
                <a:lnTo>
                  <a:pt x="3979905" y="4650683"/>
                </a:lnTo>
                <a:lnTo>
                  <a:pt x="3430908" y="3699858"/>
                </a:lnTo>
                <a:close/>
                <a:moveTo>
                  <a:pt x="548943" y="2748978"/>
                </a:moveTo>
                <a:lnTo>
                  <a:pt x="1646884" y="2748978"/>
                </a:lnTo>
                <a:lnTo>
                  <a:pt x="2195880" y="3699858"/>
                </a:lnTo>
                <a:lnTo>
                  <a:pt x="1646884" y="4650683"/>
                </a:lnTo>
                <a:lnTo>
                  <a:pt x="548943" y="4650683"/>
                </a:lnTo>
                <a:lnTo>
                  <a:pt x="0" y="3699858"/>
                </a:lnTo>
                <a:close/>
                <a:moveTo>
                  <a:pt x="2265672" y="1765166"/>
                </a:moveTo>
                <a:lnTo>
                  <a:pt x="3363611" y="1765166"/>
                </a:lnTo>
                <a:lnTo>
                  <a:pt x="3912554" y="2715991"/>
                </a:lnTo>
                <a:lnTo>
                  <a:pt x="3363611" y="3666817"/>
                </a:lnTo>
                <a:lnTo>
                  <a:pt x="2265672" y="3666817"/>
                </a:lnTo>
                <a:lnTo>
                  <a:pt x="1716675" y="2715991"/>
                </a:lnTo>
                <a:close/>
                <a:moveTo>
                  <a:pt x="548996" y="780613"/>
                </a:moveTo>
                <a:lnTo>
                  <a:pt x="1646936" y="780613"/>
                </a:lnTo>
                <a:lnTo>
                  <a:pt x="2195879" y="1731438"/>
                </a:lnTo>
                <a:lnTo>
                  <a:pt x="1646936" y="2682265"/>
                </a:lnTo>
                <a:lnTo>
                  <a:pt x="548996" y="2682265"/>
                </a:lnTo>
                <a:lnTo>
                  <a:pt x="0" y="1731438"/>
                </a:lnTo>
                <a:close/>
                <a:moveTo>
                  <a:pt x="2148347" y="0"/>
                </a:moveTo>
                <a:lnTo>
                  <a:pt x="3480925" y="0"/>
                </a:lnTo>
                <a:lnTo>
                  <a:pt x="3912554" y="747626"/>
                </a:lnTo>
                <a:lnTo>
                  <a:pt x="3363611" y="1698452"/>
                </a:lnTo>
                <a:lnTo>
                  <a:pt x="2265672" y="1698452"/>
                </a:lnTo>
                <a:lnTo>
                  <a:pt x="1716675" y="747626"/>
                </a:lnTo>
                <a:close/>
                <a:moveTo>
                  <a:pt x="139379" y="0"/>
                </a:moveTo>
                <a:lnTo>
                  <a:pt x="2058294" y="0"/>
                </a:lnTo>
                <a:lnTo>
                  <a:pt x="1647786" y="710978"/>
                </a:lnTo>
                <a:lnTo>
                  <a:pt x="549847" y="710978"/>
                </a:lnTo>
                <a:close/>
              </a:path>
            </a:pathLst>
          </a:custGeom>
        </p:spPr>
        <p:txBody>
          <a:bodyPr wrap="square">
            <a:noAutofit/>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3554203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lumn Stacked Image Series">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5734050" y="-6350"/>
            <a:ext cx="3409950" cy="2155825"/>
          </a:xfrm>
          <a:solidFill>
            <a:schemeClr val="bg2"/>
          </a:solidFill>
        </p:spPr>
        <p:txBody>
          <a:bodyPr/>
          <a:lstStyle>
            <a:lvl1pPr>
              <a:defRPr/>
            </a:lvl1pPr>
          </a:lstStyle>
          <a:p>
            <a:r>
              <a:rPr lang="en-US"/>
              <a:t>Click icon to add picture</a:t>
            </a:r>
            <a:endParaRPr lang="en-US" dirty="0"/>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5734050" y="2352676"/>
            <a:ext cx="3409950" cy="2149475"/>
          </a:xfrm>
          <a:solidFill>
            <a:schemeClr val="bg2"/>
          </a:solidFill>
        </p:spPr>
        <p:txBody>
          <a:bodyPr/>
          <a:lstStyle>
            <a:lvl1pPr>
              <a:defRPr/>
            </a:lvl1pPr>
          </a:lstStyle>
          <a:p>
            <a:r>
              <a:rPr lang="en-US"/>
              <a:t>Click icon to add picture</a:t>
            </a:r>
            <a:endParaRPr lang="en-US" dirty="0"/>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5734050" y="4703764"/>
            <a:ext cx="3409950" cy="2154237"/>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29184" y="365760"/>
            <a:ext cx="4983480" cy="1325880"/>
          </a:xfrm>
        </p:spPr>
        <p:txBody>
          <a:bodyPr>
            <a:noAutofit/>
          </a:bodyPr>
          <a:lstStyle>
            <a:lvl1pPr>
              <a:defRPr b="1">
                <a:solidFill>
                  <a:schemeClr val="tx1"/>
                </a:solidFill>
                <a:latin typeface="+mj-lt"/>
              </a:defRPr>
            </a:lvl1pPr>
          </a:lstStyle>
          <a:p>
            <a:r>
              <a:rPr lang="en-US" dirty="0"/>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29184" y="2350008"/>
            <a:ext cx="4983480" cy="3538728"/>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dirty="0"/>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31496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29184" y="1472184"/>
            <a:ext cx="4123944" cy="4416552"/>
          </a:xfrm>
        </p:spPr>
        <p:txBody>
          <a:bodyPr/>
          <a:lstStyle>
            <a:lvl1pPr marL="0" indent="0">
              <a:spcBef>
                <a:spcPts val="900"/>
              </a:spcBef>
              <a:buNone/>
              <a:defRPr sz="1800"/>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4681728" y="1472184"/>
            <a:ext cx="4123944" cy="4434840"/>
          </a:xfrm>
        </p:spPr>
        <p:txBody>
          <a:bodyPr/>
          <a:lstStyle>
            <a:lvl1pPr marL="0" indent="0">
              <a:spcBef>
                <a:spcPts val="900"/>
              </a:spcBef>
              <a:buNone/>
              <a:defRPr sz="1800"/>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4115577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sz="1350"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DC6EC752-742A-EF10-6EBC-05C702227347}"/>
              </a:ext>
            </a:extLst>
          </p:cNvPr>
          <p:cNvSpPr>
            <a:spLocks noGrp="1"/>
          </p:cNvSpPr>
          <p:nvPr>
            <p:ph sz="half" idx="1" hasCustomPrompt="1"/>
          </p:nvPr>
        </p:nvSpPr>
        <p:spPr>
          <a:xfrm>
            <a:off x="329184" y="1472184"/>
            <a:ext cx="4123944" cy="4416552"/>
          </a:xfrm>
        </p:spPr>
        <p:txBody>
          <a:bodyPr/>
          <a:lstStyle>
            <a:lvl1pPr marL="0" indent="0">
              <a:spcBef>
                <a:spcPts val="900"/>
              </a:spcBef>
              <a:buNone/>
              <a:defRPr sz="1800">
                <a:solidFill>
                  <a:schemeClr val="bg1"/>
                </a:solidFill>
              </a:defRPr>
            </a:lvl1pPr>
          </a:lstStyle>
          <a:p>
            <a:r>
              <a:rPr lang="en-US" dirty="0"/>
              <a:t>Place content here</a:t>
            </a:r>
          </a:p>
        </p:txBody>
      </p:sp>
      <p:sp>
        <p:nvSpPr>
          <p:cNvPr id="10" name="Content Placeholder 3">
            <a:extLst>
              <a:ext uri="{FF2B5EF4-FFF2-40B4-BE49-F238E27FC236}">
                <a16:creationId xmlns:a16="http://schemas.microsoft.com/office/drawing/2014/main" id="{D831A274-3172-9DE8-ECB9-E7E0A5EBAAC4}"/>
              </a:ext>
            </a:extLst>
          </p:cNvPr>
          <p:cNvSpPr>
            <a:spLocks noGrp="1"/>
          </p:cNvSpPr>
          <p:nvPr>
            <p:ph sz="half" idx="2" hasCustomPrompt="1"/>
          </p:nvPr>
        </p:nvSpPr>
        <p:spPr>
          <a:xfrm>
            <a:off x="4681728" y="1472184"/>
            <a:ext cx="4123944" cy="4434840"/>
          </a:xfrm>
        </p:spPr>
        <p:txBody>
          <a:bodyPr/>
          <a:lstStyle>
            <a:lvl1pPr marL="0" indent="0">
              <a:spcBef>
                <a:spcPts val="900"/>
              </a:spcBef>
              <a:buNone/>
              <a:defRPr sz="1800">
                <a:solidFill>
                  <a:schemeClr val="bg1"/>
                </a:solidFill>
              </a:defRPr>
            </a:lvl1pPr>
          </a:lstStyle>
          <a:p>
            <a:r>
              <a:rPr lang="en-US" dirty="0"/>
              <a:t>Place content here</a:t>
            </a:r>
          </a:p>
        </p:txBody>
      </p:sp>
      <p:sp>
        <p:nvSpPr>
          <p:cNvPr id="11" name="Title 1">
            <a:extLst>
              <a:ext uri="{FF2B5EF4-FFF2-40B4-BE49-F238E27FC236}">
                <a16:creationId xmlns:a16="http://schemas.microsoft.com/office/drawing/2014/main" id="{612AFF23-C09B-277F-3296-0E92BB604A9E}"/>
              </a:ext>
            </a:extLst>
          </p:cNvPr>
          <p:cNvSpPr>
            <a:spLocks noGrp="1"/>
          </p:cNvSpPr>
          <p:nvPr>
            <p:ph type="title" hasCustomPrompt="1"/>
          </p:nvPr>
        </p:nvSpPr>
        <p:spPr>
          <a:xfrm>
            <a:off x="329184" y="365760"/>
            <a:ext cx="8476488" cy="886397"/>
          </a:xfrm>
        </p:spPr>
        <p:txBody>
          <a:bodyPr/>
          <a:lstStyle>
            <a:lvl1pPr>
              <a:defRPr>
                <a:solidFill>
                  <a:schemeClr val="bg1"/>
                </a:solidFill>
                <a:latin typeface="+mj-lt"/>
              </a:defRPr>
            </a:lvl1pPr>
          </a:lstStyle>
          <a:p>
            <a:r>
              <a:rPr lang="en-US" dirty="0"/>
              <a:t>One-sentence headline stating the main takeaway message</a:t>
            </a:r>
          </a:p>
        </p:txBody>
      </p:sp>
      <p:pic>
        <p:nvPicPr>
          <p:cNvPr id="3" name="Picture 2" descr="White text on a black background&#10;&#10;Description automatically generated">
            <a:extLst>
              <a:ext uri="{FF2B5EF4-FFF2-40B4-BE49-F238E27FC236}">
                <a16:creationId xmlns:a16="http://schemas.microsoft.com/office/drawing/2014/main" id="{5E315AFB-2ECF-E2C1-CF9E-A64C305799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709" y="6407547"/>
            <a:ext cx="1823953" cy="331628"/>
          </a:xfrm>
          <a:prstGeom prst="rect">
            <a:avLst/>
          </a:prstGeom>
        </p:spPr>
      </p:pic>
    </p:spTree>
    <p:extLst>
      <p:ext uri="{BB962C8B-B14F-4D97-AF65-F5344CB8AC3E}">
        <p14:creationId xmlns:p14="http://schemas.microsoft.com/office/powerpoint/2010/main" val="2409650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38328" y="1755648"/>
            <a:ext cx="2679192" cy="3813048"/>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55264" y="1755648"/>
            <a:ext cx="2679192" cy="3813048"/>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63056" y="1755648"/>
            <a:ext cx="2679192" cy="3813048"/>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4" name="Title 1">
            <a:extLst>
              <a:ext uri="{FF2B5EF4-FFF2-40B4-BE49-F238E27FC236}">
                <a16:creationId xmlns:a16="http://schemas.microsoft.com/office/drawing/2014/main" id="{8FDE1A3F-57DA-A071-6F2C-2F70888C760A}"/>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1172851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sz="1350"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F5597FA-CC1A-74DB-E2DA-D4589376F045}"/>
              </a:ext>
            </a:extLst>
          </p:cNvPr>
          <p:cNvSpPr>
            <a:spLocks noGrp="1"/>
          </p:cNvSpPr>
          <p:nvPr>
            <p:ph sz="half" idx="1" hasCustomPrompt="1"/>
          </p:nvPr>
        </p:nvSpPr>
        <p:spPr>
          <a:xfrm>
            <a:off x="338328" y="1755648"/>
            <a:ext cx="2679192" cy="3813048"/>
          </a:xfrm>
        </p:spPr>
        <p:txBody>
          <a:bodyPr lIns="182880" tIns="91440" rIns="91440" bIns="91440">
            <a:noAutofit/>
          </a:bodyPr>
          <a:lstStyle>
            <a:lvl1pPr marL="0" indent="0">
              <a:spcBef>
                <a:spcPts val="900"/>
              </a:spcBef>
              <a:spcAft>
                <a:spcPts val="45"/>
              </a:spcAft>
              <a:buNone/>
              <a:defRPr sz="1800">
                <a:solidFill>
                  <a:schemeClr val="bg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4" name="Content Placeholder 2">
            <a:extLst>
              <a:ext uri="{FF2B5EF4-FFF2-40B4-BE49-F238E27FC236}">
                <a16:creationId xmlns:a16="http://schemas.microsoft.com/office/drawing/2014/main" id="{F08D7AD6-B3DC-12B4-1226-7F9F9C74A834}"/>
              </a:ext>
            </a:extLst>
          </p:cNvPr>
          <p:cNvSpPr>
            <a:spLocks noGrp="1"/>
          </p:cNvSpPr>
          <p:nvPr>
            <p:ph sz="half" idx="14" hasCustomPrompt="1"/>
          </p:nvPr>
        </p:nvSpPr>
        <p:spPr>
          <a:xfrm>
            <a:off x="3255264" y="1755648"/>
            <a:ext cx="2679192" cy="3813048"/>
          </a:xfrm>
        </p:spPr>
        <p:txBody>
          <a:bodyPr lIns="182880" tIns="91440" rIns="91440" bIns="91440">
            <a:noAutofit/>
          </a:bodyPr>
          <a:lstStyle>
            <a:lvl1pPr marL="0" indent="0">
              <a:spcBef>
                <a:spcPts val="900"/>
              </a:spcBef>
              <a:spcAft>
                <a:spcPts val="45"/>
              </a:spcAft>
              <a:buNone/>
              <a:defRPr sz="1800">
                <a:solidFill>
                  <a:schemeClr val="bg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11" name="Content Placeholder 2">
            <a:extLst>
              <a:ext uri="{FF2B5EF4-FFF2-40B4-BE49-F238E27FC236}">
                <a16:creationId xmlns:a16="http://schemas.microsoft.com/office/drawing/2014/main" id="{D4741F20-83E5-40D4-70D7-9A93D2BF06E5}"/>
              </a:ext>
            </a:extLst>
          </p:cNvPr>
          <p:cNvSpPr>
            <a:spLocks noGrp="1"/>
          </p:cNvSpPr>
          <p:nvPr>
            <p:ph sz="half" idx="16" hasCustomPrompt="1"/>
          </p:nvPr>
        </p:nvSpPr>
        <p:spPr>
          <a:xfrm>
            <a:off x="6163056" y="1755648"/>
            <a:ext cx="2679192" cy="3813048"/>
          </a:xfrm>
        </p:spPr>
        <p:txBody>
          <a:bodyPr lIns="182880" tIns="91440" rIns="91440" bIns="91440">
            <a:noAutofit/>
          </a:bodyPr>
          <a:lstStyle>
            <a:lvl1pPr marL="0" indent="0">
              <a:spcBef>
                <a:spcPts val="900"/>
              </a:spcBef>
              <a:spcAft>
                <a:spcPts val="45"/>
              </a:spcAft>
              <a:buNone/>
              <a:defRPr sz="1800">
                <a:solidFill>
                  <a:schemeClr val="bg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12" name="Title 1">
            <a:extLst>
              <a:ext uri="{FF2B5EF4-FFF2-40B4-BE49-F238E27FC236}">
                <a16:creationId xmlns:a16="http://schemas.microsoft.com/office/drawing/2014/main" id="{96CAA851-6B6B-0A3A-0925-F9DC692553F6}"/>
              </a:ext>
            </a:extLst>
          </p:cNvPr>
          <p:cNvSpPr>
            <a:spLocks noGrp="1"/>
          </p:cNvSpPr>
          <p:nvPr>
            <p:ph type="title" hasCustomPrompt="1"/>
          </p:nvPr>
        </p:nvSpPr>
        <p:spPr>
          <a:xfrm>
            <a:off x="329184" y="365760"/>
            <a:ext cx="8476488" cy="886397"/>
          </a:xfrm>
        </p:spPr>
        <p:txBody>
          <a:bodyPr/>
          <a:lstStyle>
            <a:lvl1pPr>
              <a:defRPr>
                <a:solidFill>
                  <a:schemeClr val="bg1"/>
                </a:solidFill>
                <a:latin typeface="+mj-lt"/>
              </a:defRPr>
            </a:lvl1pPr>
          </a:lstStyle>
          <a:p>
            <a:r>
              <a:rPr lang="en-US" dirty="0"/>
              <a:t>One-sentence headline stating the main takeaway message</a:t>
            </a:r>
          </a:p>
        </p:txBody>
      </p:sp>
      <p:pic>
        <p:nvPicPr>
          <p:cNvPr id="2" name="Picture 1" descr="White text on a black background&#10;&#10;Description automatically generated">
            <a:extLst>
              <a:ext uri="{FF2B5EF4-FFF2-40B4-BE49-F238E27FC236}">
                <a16:creationId xmlns:a16="http://schemas.microsoft.com/office/drawing/2014/main" id="{605AE0B6-2016-F6AC-0092-B5C30B7716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709" y="6407547"/>
            <a:ext cx="1823953" cy="331628"/>
          </a:xfrm>
          <a:prstGeom prst="rect">
            <a:avLst/>
          </a:prstGeom>
        </p:spPr>
      </p:pic>
    </p:spTree>
    <p:extLst>
      <p:ext uri="{BB962C8B-B14F-4D97-AF65-F5344CB8AC3E}">
        <p14:creationId xmlns:p14="http://schemas.microsoft.com/office/powerpoint/2010/main" val="1550189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274320" y="1764792"/>
            <a:ext cx="1947672" cy="3803904"/>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2496312" y="1764792"/>
            <a:ext cx="1947672" cy="3803904"/>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4718304" y="1764792"/>
            <a:ext cx="1947672" cy="3803904"/>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6912864" y="1764792"/>
            <a:ext cx="1947672" cy="3803904"/>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4" name="Title 1">
            <a:extLst>
              <a:ext uri="{FF2B5EF4-FFF2-40B4-BE49-F238E27FC236}">
                <a16:creationId xmlns:a16="http://schemas.microsoft.com/office/drawing/2014/main" id="{131B985A-03F7-AF94-964B-9309C7305750}"/>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4106746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sz="1350"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2" name="Content Placeholder 2">
            <a:extLst>
              <a:ext uri="{FF2B5EF4-FFF2-40B4-BE49-F238E27FC236}">
                <a16:creationId xmlns:a16="http://schemas.microsoft.com/office/drawing/2014/main" id="{CA549449-73EE-AEBF-8648-F5FCF3FABFD3}"/>
              </a:ext>
            </a:extLst>
          </p:cNvPr>
          <p:cNvSpPr>
            <a:spLocks noGrp="1"/>
          </p:cNvSpPr>
          <p:nvPr>
            <p:ph sz="half" idx="1" hasCustomPrompt="1"/>
          </p:nvPr>
        </p:nvSpPr>
        <p:spPr>
          <a:xfrm>
            <a:off x="274320" y="1764792"/>
            <a:ext cx="1947672" cy="3803904"/>
          </a:xfrm>
        </p:spPr>
        <p:txBody>
          <a:bodyPr lIns="182880" tIns="91440" rIns="91440" bIns="91440">
            <a:noAutofit/>
          </a:bodyPr>
          <a:lstStyle>
            <a:lvl1pPr marL="0" indent="0">
              <a:spcBef>
                <a:spcPts val="900"/>
              </a:spcBef>
              <a:spcAft>
                <a:spcPts val="45"/>
              </a:spcAft>
              <a:buNone/>
              <a:defRPr sz="1800">
                <a:solidFill>
                  <a:schemeClr val="bg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9" name="Content Placeholder 2">
            <a:extLst>
              <a:ext uri="{FF2B5EF4-FFF2-40B4-BE49-F238E27FC236}">
                <a16:creationId xmlns:a16="http://schemas.microsoft.com/office/drawing/2014/main" id="{F1E6735A-54B5-8598-45A5-22C9A34AF443}"/>
              </a:ext>
            </a:extLst>
          </p:cNvPr>
          <p:cNvSpPr>
            <a:spLocks noGrp="1"/>
          </p:cNvSpPr>
          <p:nvPr>
            <p:ph sz="half" idx="14" hasCustomPrompt="1"/>
          </p:nvPr>
        </p:nvSpPr>
        <p:spPr>
          <a:xfrm>
            <a:off x="2496312" y="1764792"/>
            <a:ext cx="1947672" cy="3803904"/>
          </a:xfrm>
        </p:spPr>
        <p:txBody>
          <a:bodyPr lIns="182880" tIns="91440" rIns="91440" bIns="91440">
            <a:noAutofit/>
          </a:bodyPr>
          <a:lstStyle>
            <a:lvl1pPr marL="0" indent="0">
              <a:spcBef>
                <a:spcPts val="900"/>
              </a:spcBef>
              <a:spcAft>
                <a:spcPts val="45"/>
              </a:spcAft>
              <a:buNone/>
              <a:defRPr sz="1800">
                <a:solidFill>
                  <a:schemeClr val="bg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10" name="Content Placeholder 2">
            <a:extLst>
              <a:ext uri="{FF2B5EF4-FFF2-40B4-BE49-F238E27FC236}">
                <a16:creationId xmlns:a16="http://schemas.microsoft.com/office/drawing/2014/main" id="{0B3C868B-6567-13FF-E97C-A06FF5AEAA79}"/>
              </a:ext>
            </a:extLst>
          </p:cNvPr>
          <p:cNvSpPr>
            <a:spLocks noGrp="1"/>
          </p:cNvSpPr>
          <p:nvPr>
            <p:ph sz="half" idx="16" hasCustomPrompt="1"/>
          </p:nvPr>
        </p:nvSpPr>
        <p:spPr>
          <a:xfrm>
            <a:off x="4718304" y="1764792"/>
            <a:ext cx="1947672" cy="3803904"/>
          </a:xfrm>
        </p:spPr>
        <p:txBody>
          <a:bodyPr lIns="182880" tIns="91440" rIns="91440" bIns="91440">
            <a:noAutofit/>
          </a:bodyPr>
          <a:lstStyle>
            <a:lvl1pPr marL="0" indent="0">
              <a:spcBef>
                <a:spcPts val="900"/>
              </a:spcBef>
              <a:spcAft>
                <a:spcPts val="45"/>
              </a:spcAft>
              <a:buNone/>
              <a:defRPr sz="1800">
                <a:solidFill>
                  <a:schemeClr val="bg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13" name="Content Placeholder 2">
            <a:extLst>
              <a:ext uri="{FF2B5EF4-FFF2-40B4-BE49-F238E27FC236}">
                <a16:creationId xmlns:a16="http://schemas.microsoft.com/office/drawing/2014/main" id="{3060B959-0612-9B80-2C8A-6CA8A98297B7}"/>
              </a:ext>
            </a:extLst>
          </p:cNvPr>
          <p:cNvSpPr>
            <a:spLocks noGrp="1"/>
          </p:cNvSpPr>
          <p:nvPr>
            <p:ph sz="half" idx="18" hasCustomPrompt="1"/>
          </p:nvPr>
        </p:nvSpPr>
        <p:spPr>
          <a:xfrm>
            <a:off x="6912864" y="1764792"/>
            <a:ext cx="1947672" cy="3803904"/>
          </a:xfrm>
        </p:spPr>
        <p:txBody>
          <a:bodyPr lIns="182880" tIns="91440" rIns="91440" bIns="91440">
            <a:noAutofit/>
          </a:bodyPr>
          <a:lstStyle>
            <a:lvl1pPr marL="0" indent="0">
              <a:spcBef>
                <a:spcPts val="900"/>
              </a:spcBef>
              <a:spcAft>
                <a:spcPts val="45"/>
              </a:spcAft>
              <a:buNone/>
              <a:defRPr sz="1800">
                <a:solidFill>
                  <a:schemeClr val="bg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14" name="Title 1">
            <a:extLst>
              <a:ext uri="{FF2B5EF4-FFF2-40B4-BE49-F238E27FC236}">
                <a16:creationId xmlns:a16="http://schemas.microsoft.com/office/drawing/2014/main" id="{0F328C19-882D-ADE3-B4A7-2D9B282499F1}"/>
              </a:ext>
            </a:extLst>
          </p:cNvPr>
          <p:cNvSpPr>
            <a:spLocks noGrp="1"/>
          </p:cNvSpPr>
          <p:nvPr>
            <p:ph type="title" hasCustomPrompt="1"/>
          </p:nvPr>
        </p:nvSpPr>
        <p:spPr>
          <a:xfrm>
            <a:off x="329184" y="365760"/>
            <a:ext cx="8476488" cy="886397"/>
          </a:xfrm>
        </p:spPr>
        <p:txBody>
          <a:bodyPr/>
          <a:lstStyle>
            <a:lvl1pPr>
              <a:defRPr>
                <a:solidFill>
                  <a:schemeClr val="bg1"/>
                </a:solidFill>
                <a:latin typeface="+mj-lt"/>
              </a:defRPr>
            </a:lvl1pPr>
          </a:lstStyle>
          <a:p>
            <a:r>
              <a:rPr lang="en-US" dirty="0"/>
              <a:t>One-sentence headline stating the main takeaway message</a:t>
            </a:r>
          </a:p>
        </p:txBody>
      </p:sp>
      <p:pic>
        <p:nvPicPr>
          <p:cNvPr id="3" name="Picture 2" descr="White text on a black background&#10;&#10;Description automatically generated">
            <a:extLst>
              <a:ext uri="{FF2B5EF4-FFF2-40B4-BE49-F238E27FC236}">
                <a16:creationId xmlns:a16="http://schemas.microsoft.com/office/drawing/2014/main" id="{D282B0E2-63F1-1DDA-B343-AAAE414F5E8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709" y="6407547"/>
            <a:ext cx="1823953" cy="331628"/>
          </a:xfrm>
          <a:prstGeom prst="rect">
            <a:avLst/>
          </a:prstGeom>
        </p:spPr>
      </p:pic>
    </p:spTree>
    <p:extLst>
      <p:ext uri="{BB962C8B-B14F-4D97-AF65-F5344CB8AC3E}">
        <p14:creationId xmlns:p14="http://schemas.microsoft.com/office/powerpoint/2010/main" val="1434581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Column Green Ba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0896" y="1920240"/>
            <a:ext cx="4096512" cy="3805518"/>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solidFill>
                  <a:schemeClr val="tx1"/>
                </a:solidFill>
              </a:defRPr>
            </a:lvl5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4736592" y="1920240"/>
            <a:ext cx="4096512" cy="3805518"/>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solidFill>
                  <a:schemeClr val="tx1"/>
                </a:solidFill>
              </a:defRPr>
            </a:lvl5pPr>
          </a:lstStyle>
          <a:p>
            <a:r>
              <a:rPr lang="en-US" dirty="0"/>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0896" y="1408176"/>
            <a:ext cx="4096512"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4736592" y="1408176"/>
            <a:ext cx="4096512" cy="429768"/>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 here</a:t>
            </a:r>
          </a:p>
        </p:txBody>
      </p:sp>
      <p:sp>
        <p:nvSpPr>
          <p:cNvPr id="7" name="Title 1">
            <a:extLst>
              <a:ext uri="{FF2B5EF4-FFF2-40B4-BE49-F238E27FC236}">
                <a16:creationId xmlns:a16="http://schemas.microsoft.com/office/drawing/2014/main" id="{83ACDBE9-926D-48C7-D952-4C286286ABF5}"/>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2000835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Column Green Ba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0896" y="1947672"/>
            <a:ext cx="2679192" cy="3621024"/>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18688" y="1947672"/>
            <a:ext cx="2679192" cy="3621024"/>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26480" y="1947672"/>
            <a:ext cx="2679192" cy="3617259"/>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0896" y="1399032"/>
            <a:ext cx="2679192"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3218688" y="1399032"/>
            <a:ext cx="2679192" cy="429768"/>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6135624" y="1399032"/>
            <a:ext cx="2679192" cy="429768"/>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 here</a:t>
            </a:r>
          </a:p>
        </p:txBody>
      </p:sp>
      <p:sp>
        <p:nvSpPr>
          <p:cNvPr id="7" name="Title 1">
            <a:extLst>
              <a:ext uri="{FF2B5EF4-FFF2-40B4-BE49-F238E27FC236}">
                <a16:creationId xmlns:a16="http://schemas.microsoft.com/office/drawing/2014/main" id="{28B52FD8-0DF9-CE18-0FB2-6CB1D64BEB50}"/>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14014456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Column Green Ba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292608" y="1947672"/>
            <a:ext cx="1947672" cy="3617259"/>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2487168" y="1947672"/>
            <a:ext cx="1947672" cy="3617259"/>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4709160" y="1947672"/>
            <a:ext cx="1947672" cy="3617259"/>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6903720" y="1947672"/>
            <a:ext cx="1947672" cy="3617259"/>
          </a:xfrm>
        </p:spPr>
        <p:txBody>
          <a:bodyPr lIns="182880" tIns="91440" rIns="91440" bIns="91440">
            <a:noAutofit/>
          </a:bodyPr>
          <a:lstStyle>
            <a:lvl1pPr marL="0" indent="0">
              <a:spcBef>
                <a:spcPts val="900"/>
              </a:spcBef>
              <a:spcAft>
                <a:spcPts val="45"/>
              </a:spcAft>
              <a:buNone/>
              <a:defRPr sz="1800">
                <a:solidFill>
                  <a:schemeClr val="tx1"/>
                </a:solidFill>
              </a:defRPr>
            </a:lvl1pPr>
            <a:lvl2pPr>
              <a:spcBef>
                <a:spcPts val="900"/>
              </a:spcBef>
              <a:spcAft>
                <a:spcPts val="45"/>
              </a:spcAft>
              <a:defRPr sz="1200">
                <a:solidFill>
                  <a:schemeClr val="tx1"/>
                </a:solidFill>
              </a:defRPr>
            </a:lvl2pPr>
            <a:lvl3pPr>
              <a:spcBef>
                <a:spcPts val="900"/>
              </a:spcBef>
              <a:spcAft>
                <a:spcPts val="45"/>
              </a:spcAft>
              <a:defRPr sz="1200">
                <a:solidFill>
                  <a:schemeClr val="tx1"/>
                </a:solidFill>
              </a:defRPr>
            </a:lvl3pPr>
            <a:lvl4pPr>
              <a:spcBef>
                <a:spcPts val="900"/>
              </a:spcBef>
              <a:spcAft>
                <a:spcPts val="45"/>
              </a:spcAft>
              <a:defRPr sz="1200">
                <a:solidFill>
                  <a:schemeClr val="tx1"/>
                </a:solidFill>
              </a:defRPr>
            </a:lvl4pPr>
            <a:lvl5pPr>
              <a:spcBef>
                <a:spcPts val="900"/>
              </a:spcBef>
              <a:spcAft>
                <a:spcPts val="45"/>
              </a:spcAft>
              <a:defRPr sz="1200"/>
            </a:lvl5pPr>
          </a:lstStyle>
          <a:p>
            <a:r>
              <a:rPr lang="en-US" dirty="0"/>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292608" y="1399032"/>
            <a:ext cx="1975104" cy="435568"/>
          </a:xfrm>
          <a:solidFill>
            <a:schemeClr val="tx2"/>
          </a:solidFill>
        </p:spPr>
        <p:txBody>
          <a:bodyPr wrap="square" lIns="182880" tIns="91440" rIns="91440" bIns="91440">
            <a:sp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2487168" y="1399032"/>
            <a:ext cx="1975104" cy="429768"/>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4709160" y="1399032"/>
            <a:ext cx="1975104"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6903720" y="1399032"/>
            <a:ext cx="1975104"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342900" indent="0">
              <a:buNone/>
              <a:defRPr sz="1350" b="1">
                <a:solidFill>
                  <a:schemeClr val="bg1"/>
                </a:solidFill>
              </a:defRPr>
            </a:lvl2pPr>
            <a:lvl3pPr marL="685800" indent="0">
              <a:buNone/>
              <a:defRPr sz="1350" b="1">
                <a:solidFill>
                  <a:schemeClr val="bg1"/>
                </a:solidFill>
              </a:defRPr>
            </a:lvl3pPr>
            <a:lvl4pPr marL="1028700" indent="0">
              <a:buNone/>
              <a:defRPr sz="1350" b="1">
                <a:solidFill>
                  <a:schemeClr val="bg1"/>
                </a:solidFill>
              </a:defRPr>
            </a:lvl4pPr>
            <a:lvl5pPr marL="1371600" indent="0">
              <a:buNone/>
              <a:defRPr sz="1350" b="1">
                <a:solidFill>
                  <a:schemeClr val="bg1"/>
                </a:solidFill>
              </a:defRPr>
            </a:lvl5pPr>
          </a:lstStyle>
          <a:p>
            <a:r>
              <a:rPr lang="en-US" dirty="0"/>
              <a:t>Place content</a:t>
            </a:r>
          </a:p>
        </p:txBody>
      </p:sp>
      <p:sp>
        <p:nvSpPr>
          <p:cNvPr id="8" name="Title 1">
            <a:extLst>
              <a:ext uri="{FF2B5EF4-FFF2-40B4-BE49-F238E27FC236}">
                <a16:creationId xmlns:a16="http://schemas.microsoft.com/office/drawing/2014/main" id="{DF7E687F-A0D7-EA7D-1E0B-482587A66E3A}"/>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498188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1"/>
            <a:ext cx="9144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sz="1350" dirty="0">
              <a:latin typeface="Aptos Light" panose="020B0004020202020204" pitchFamily="34" charset="0"/>
            </a:endParaRP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4" name="Title 1">
            <a:extLst>
              <a:ext uri="{FF2B5EF4-FFF2-40B4-BE49-F238E27FC236}">
                <a16:creationId xmlns:a16="http://schemas.microsoft.com/office/drawing/2014/main" id="{B434A6DB-C53E-62E5-DBA4-18AABD8C50A5}"/>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
        <p:nvSpPr>
          <p:cNvPr id="2" name="Picture Placeholder 360">
            <a:extLst>
              <a:ext uri="{FF2B5EF4-FFF2-40B4-BE49-F238E27FC236}">
                <a16:creationId xmlns:a16="http://schemas.microsoft.com/office/drawing/2014/main" id="{3665992E-312E-7BFF-F763-03582AD7CA0C}"/>
              </a:ext>
            </a:extLst>
          </p:cNvPr>
          <p:cNvSpPr>
            <a:spLocks noGrp="1" noChangeAspect="1"/>
          </p:cNvSpPr>
          <p:nvPr>
            <p:ph type="pic" sz="quarter" idx="12"/>
          </p:nvPr>
        </p:nvSpPr>
        <p:spPr>
          <a:xfrm>
            <a:off x="329184" y="1645920"/>
            <a:ext cx="2649792" cy="2651760"/>
          </a:xfrm>
          <a:solidFill>
            <a:schemeClr val="bg2"/>
          </a:solidFill>
        </p:spPr>
        <p:txBody>
          <a:bodyPr/>
          <a:lstStyle>
            <a:lvl1pPr>
              <a:defRPr/>
            </a:lvl1pPr>
          </a:lstStyle>
          <a:p>
            <a:r>
              <a:rPr lang="en-US"/>
              <a:t>Click icon to add picture</a:t>
            </a:r>
            <a:endParaRPr lang="en-US" dirty="0"/>
          </a:p>
        </p:txBody>
      </p:sp>
      <p:sp>
        <p:nvSpPr>
          <p:cNvPr id="7" name="Picture Placeholder 360">
            <a:extLst>
              <a:ext uri="{FF2B5EF4-FFF2-40B4-BE49-F238E27FC236}">
                <a16:creationId xmlns:a16="http://schemas.microsoft.com/office/drawing/2014/main" id="{6AB432EB-7F86-04D9-D801-61DE7DDD1CDE}"/>
              </a:ext>
            </a:extLst>
          </p:cNvPr>
          <p:cNvSpPr>
            <a:spLocks noGrp="1" noChangeAspect="1"/>
          </p:cNvSpPr>
          <p:nvPr>
            <p:ph type="pic" sz="quarter" idx="13"/>
          </p:nvPr>
        </p:nvSpPr>
        <p:spPr>
          <a:xfrm>
            <a:off x="3241548" y="1645920"/>
            <a:ext cx="2651760" cy="2651760"/>
          </a:xfrm>
          <a:solidFill>
            <a:schemeClr val="bg2"/>
          </a:solidFill>
        </p:spPr>
        <p:txBody>
          <a:bodyPr/>
          <a:lstStyle>
            <a:lvl1pPr>
              <a:defRPr/>
            </a:lvl1pPr>
          </a:lstStyle>
          <a:p>
            <a:r>
              <a:rPr lang="en-US"/>
              <a:t>Click icon to add picture</a:t>
            </a:r>
            <a:endParaRPr lang="en-US" dirty="0"/>
          </a:p>
        </p:txBody>
      </p:sp>
      <p:sp>
        <p:nvSpPr>
          <p:cNvPr id="10" name="Picture Placeholder 360">
            <a:extLst>
              <a:ext uri="{FF2B5EF4-FFF2-40B4-BE49-F238E27FC236}">
                <a16:creationId xmlns:a16="http://schemas.microsoft.com/office/drawing/2014/main" id="{C41D3DE2-C649-2EDE-5EE2-90BA0BFBAB5F}"/>
              </a:ext>
            </a:extLst>
          </p:cNvPr>
          <p:cNvSpPr>
            <a:spLocks noGrp="1" noChangeAspect="1"/>
          </p:cNvSpPr>
          <p:nvPr>
            <p:ph type="pic" sz="quarter" idx="14"/>
          </p:nvPr>
        </p:nvSpPr>
        <p:spPr>
          <a:xfrm>
            <a:off x="6153912" y="1645920"/>
            <a:ext cx="2651760" cy="2651760"/>
          </a:xfrm>
          <a:solidFill>
            <a:schemeClr val="bg2"/>
          </a:solidFill>
        </p:spPr>
        <p:txBody>
          <a:bodyPr/>
          <a:lstStyle>
            <a:lvl1pPr>
              <a:defRPr/>
            </a:lvl1pPr>
          </a:lstStyle>
          <a:p>
            <a:r>
              <a:rPr lang="en-US"/>
              <a:t>Click icon to add picture</a:t>
            </a:r>
            <a:endParaRPr lang="en-US" dirty="0"/>
          </a:p>
        </p:txBody>
      </p:sp>
      <p:sp>
        <p:nvSpPr>
          <p:cNvPr id="11" name="Text Placeholder 364">
            <a:extLst>
              <a:ext uri="{FF2B5EF4-FFF2-40B4-BE49-F238E27FC236}">
                <a16:creationId xmlns:a16="http://schemas.microsoft.com/office/drawing/2014/main" id="{20B243FD-1F81-8B20-CABD-220B3373073D}"/>
              </a:ext>
            </a:extLst>
          </p:cNvPr>
          <p:cNvSpPr>
            <a:spLocks noGrp="1"/>
          </p:cNvSpPr>
          <p:nvPr>
            <p:ph type="body" sz="quarter" idx="18" hasCustomPrompt="1"/>
          </p:nvPr>
        </p:nvSpPr>
        <p:spPr>
          <a:xfrm>
            <a:off x="457105"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5" name="Text Placeholder 364">
            <a:extLst>
              <a:ext uri="{FF2B5EF4-FFF2-40B4-BE49-F238E27FC236}">
                <a16:creationId xmlns:a16="http://schemas.microsoft.com/office/drawing/2014/main" id="{D8D46F80-C0FC-FBB8-B82E-14DE03A3D841}"/>
              </a:ext>
            </a:extLst>
          </p:cNvPr>
          <p:cNvSpPr>
            <a:spLocks noGrp="1"/>
          </p:cNvSpPr>
          <p:nvPr>
            <p:ph type="body" sz="quarter" idx="19" hasCustomPrompt="1"/>
          </p:nvPr>
        </p:nvSpPr>
        <p:spPr>
          <a:xfrm>
            <a:off x="3370453"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6" name="Text Placeholder 364">
            <a:extLst>
              <a:ext uri="{FF2B5EF4-FFF2-40B4-BE49-F238E27FC236}">
                <a16:creationId xmlns:a16="http://schemas.microsoft.com/office/drawing/2014/main" id="{91B85E78-6040-0436-D377-B518FDAE077E}"/>
              </a:ext>
            </a:extLst>
          </p:cNvPr>
          <p:cNvSpPr>
            <a:spLocks noGrp="1"/>
          </p:cNvSpPr>
          <p:nvPr>
            <p:ph type="body" sz="quarter" idx="20" hasCustomPrompt="1"/>
          </p:nvPr>
        </p:nvSpPr>
        <p:spPr>
          <a:xfrm>
            <a:off x="6282817"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pic>
        <p:nvPicPr>
          <p:cNvPr id="5" name="Picture 4" descr="White text on a black background&#10;&#10;Description automatically generated">
            <a:extLst>
              <a:ext uri="{FF2B5EF4-FFF2-40B4-BE49-F238E27FC236}">
                <a16:creationId xmlns:a16="http://schemas.microsoft.com/office/drawing/2014/main" id="{6449F5CD-125E-B4FB-7685-12D94ED9F1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709" y="6407547"/>
            <a:ext cx="1823953" cy="331628"/>
          </a:xfrm>
          <a:prstGeom prst="rect">
            <a:avLst/>
          </a:prstGeom>
        </p:spPr>
      </p:pic>
    </p:spTree>
    <p:extLst>
      <p:ext uri="{BB962C8B-B14F-4D97-AF65-F5344CB8AC3E}">
        <p14:creationId xmlns:p14="http://schemas.microsoft.com/office/powerpoint/2010/main" val="2068199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9" name="Graphic 285">
            <a:extLst>
              <a:ext uri="{FF2B5EF4-FFF2-40B4-BE49-F238E27FC236}">
                <a16:creationId xmlns:a16="http://schemas.microsoft.com/office/drawing/2014/main" id="{BC20BEE7-5DF5-C9CC-6294-A2D3C6AC3255}"/>
              </a:ext>
            </a:extLst>
          </p:cNvPr>
          <p:cNvPicPr>
            <a:picLocks noChangeAspect="1"/>
          </p:cNvPicPr>
          <p:nvPr userDrawn="1"/>
        </p:nvPicPr>
        <p:blipFill>
          <a:blip r:embed="rId2"/>
          <a:srcRect l="6162" r="18837"/>
          <a:stretch>
            <a:fillRect/>
          </a:stretch>
        </p:blipFill>
        <p:spPr>
          <a:xfrm rot="10800000">
            <a:off x="-1" y="0"/>
            <a:ext cx="9144000" cy="6858000"/>
          </a:xfrm>
          <a:prstGeom prst="rect">
            <a:avLst/>
          </a:prstGeom>
        </p:spPr>
      </p:pic>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20" name="Title 1">
            <a:extLst>
              <a:ext uri="{FF2B5EF4-FFF2-40B4-BE49-F238E27FC236}">
                <a16:creationId xmlns:a16="http://schemas.microsoft.com/office/drawing/2014/main" id="{B3A1E8F7-F4BE-724E-3D6D-277B000EC9C2}"/>
              </a:ext>
            </a:extLst>
          </p:cNvPr>
          <p:cNvSpPr>
            <a:spLocks noGrp="1"/>
          </p:cNvSpPr>
          <p:nvPr>
            <p:ph type="title" hasCustomPrompt="1"/>
          </p:nvPr>
        </p:nvSpPr>
        <p:spPr>
          <a:xfrm>
            <a:off x="329184" y="365760"/>
            <a:ext cx="8476488" cy="886397"/>
          </a:xfrm>
        </p:spPr>
        <p:txBody>
          <a:bodyPr/>
          <a:lstStyle>
            <a:lvl1pPr>
              <a:defRPr>
                <a:solidFill>
                  <a:schemeClr val="bg1"/>
                </a:solidFill>
                <a:latin typeface="+mj-lt"/>
              </a:defRPr>
            </a:lvl1pPr>
          </a:lstStyle>
          <a:p>
            <a:r>
              <a:rPr lang="en-US" dirty="0"/>
              <a:t>One-sentence headline stating the main takeaway message</a:t>
            </a:r>
          </a:p>
        </p:txBody>
      </p:sp>
      <p:sp>
        <p:nvSpPr>
          <p:cNvPr id="2" name="Picture Placeholder 360">
            <a:extLst>
              <a:ext uri="{FF2B5EF4-FFF2-40B4-BE49-F238E27FC236}">
                <a16:creationId xmlns:a16="http://schemas.microsoft.com/office/drawing/2014/main" id="{BA65795A-F41E-052B-C842-6E55E78844AD}"/>
              </a:ext>
            </a:extLst>
          </p:cNvPr>
          <p:cNvSpPr>
            <a:spLocks noGrp="1" noChangeAspect="1"/>
          </p:cNvSpPr>
          <p:nvPr>
            <p:ph type="pic" sz="quarter" idx="12"/>
          </p:nvPr>
        </p:nvSpPr>
        <p:spPr>
          <a:xfrm>
            <a:off x="329184" y="1645920"/>
            <a:ext cx="2649792" cy="2651760"/>
          </a:xfrm>
          <a:solidFill>
            <a:schemeClr val="bg2"/>
          </a:solidFill>
        </p:spPr>
        <p:txBody>
          <a:bodyPr/>
          <a:lstStyle>
            <a:lvl1pPr>
              <a:defRPr/>
            </a:lvl1pPr>
          </a:lstStyle>
          <a:p>
            <a:r>
              <a:rPr lang="en-US"/>
              <a:t>Click icon to add picture</a:t>
            </a:r>
            <a:endParaRPr lang="en-US" dirty="0"/>
          </a:p>
        </p:txBody>
      </p:sp>
      <p:sp>
        <p:nvSpPr>
          <p:cNvPr id="3" name="Picture Placeholder 360">
            <a:extLst>
              <a:ext uri="{FF2B5EF4-FFF2-40B4-BE49-F238E27FC236}">
                <a16:creationId xmlns:a16="http://schemas.microsoft.com/office/drawing/2014/main" id="{6CEC22AE-1045-FAEC-B537-12B556B8447F}"/>
              </a:ext>
            </a:extLst>
          </p:cNvPr>
          <p:cNvSpPr>
            <a:spLocks noGrp="1" noChangeAspect="1"/>
          </p:cNvSpPr>
          <p:nvPr>
            <p:ph type="pic" sz="quarter" idx="13"/>
          </p:nvPr>
        </p:nvSpPr>
        <p:spPr>
          <a:xfrm>
            <a:off x="3241548" y="1645920"/>
            <a:ext cx="2651760" cy="2651760"/>
          </a:xfrm>
          <a:solidFill>
            <a:schemeClr val="bg2"/>
          </a:solidFill>
        </p:spPr>
        <p:txBody>
          <a:bodyPr/>
          <a:lstStyle>
            <a:lvl1pPr>
              <a:defRPr/>
            </a:lvl1pPr>
          </a:lstStyle>
          <a:p>
            <a:r>
              <a:rPr lang="en-US"/>
              <a:t>Click icon to add picture</a:t>
            </a:r>
            <a:endParaRPr lang="en-US" dirty="0"/>
          </a:p>
        </p:txBody>
      </p:sp>
      <p:sp>
        <p:nvSpPr>
          <p:cNvPr id="6" name="Picture Placeholder 360">
            <a:extLst>
              <a:ext uri="{FF2B5EF4-FFF2-40B4-BE49-F238E27FC236}">
                <a16:creationId xmlns:a16="http://schemas.microsoft.com/office/drawing/2014/main" id="{0D725C7B-4F18-4408-97EB-A5975E1048B5}"/>
              </a:ext>
            </a:extLst>
          </p:cNvPr>
          <p:cNvSpPr>
            <a:spLocks noGrp="1" noChangeAspect="1"/>
          </p:cNvSpPr>
          <p:nvPr>
            <p:ph type="pic" sz="quarter" idx="14"/>
          </p:nvPr>
        </p:nvSpPr>
        <p:spPr>
          <a:xfrm>
            <a:off x="6153912" y="1645920"/>
            <a:ext cx="2651760" cy="2651760"/>
          </a:xfrm>
          <a:solidFill>
            <a:schemeClr val="bg2"/>
          </a:solidFill>
        </p:spPr>
        <p:txBody>
          <a:bodyPr/>
          <a:lstStyle>
            <a:lvl1pPr>
              <a:defRPr/>
            </a:lvl1pPr>
          </a:lstStyle>
          <a:p>
            <a:r>
              <a:rPr lang="en-US"/>
              <a:t>Click icon to add picture</a:t>
            </a:r>
            <a:endParaRPr lang="en-US" dirty="0"/>
          </a:p>
        </p:txBody>
      </p:sp>
      <p:sp>
        <p:nvSpPr>
          <p:cNvPr id="7" name="Text Placeholder 364">
            <a:extLst>
              <a:ext uri="{FF2B5EF4-FFF2-40B4-BE49-F238E27FC236}">
                <a16:creationId xmlns:a16="http://schemas.microsoft.com/office/drawing/2014/main" id="{29105790-EA12-C642-EA83-4748D55EB957}"/>
              </a:ext>
            </a:extLst>
          </p:cNvPr>
          <p:cNvSpPr>
            <a:spLocks noGrp="1"/>
          </p:cNvSpPr>
          <p:nvPr>
            <p:ph type="body" sz="quarter" idx="18" hasCustomPrompt="1"/>
          </p:nvPr>
        </p:nvSpPr>
        <p:spPr>
          <a:xfrm>
            <a:off x="457105"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8" name="Text Placeholder 364">
            <a:extLst>
              <a:ext uri="{FF2B5EF4-FFF2-40B4-BE49-F238E27FC236}">
                <a16:creationId xmlns:a16="http://schemas.microsoft.com/office/drawing/2014/main" id="{F66C8A10-1F09-B88C-1926-8F1D1A050E33}"/>
              </a:ext>
            </a:extLst>
          </p:cNvPr>
          <p:cNvSpPr>
            <a:spLocks noGrp="1"/>
          </p:cNvSpPr>
          <p:nvPr>
            <p:ph type="body" sz="quarter" idx="19" hasCustomPrompt="1"/>
          </p:nvPr>
        </p:nvSpPr>
        <p:spPr>
          <a:xfrm>
            <a:off x="3370453"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9" name="Text Placeholder 364">
            <a:extLst>
              <a:ext uri="{FF2B5EF4-FFF2-40B4-BE49-F238E27FC236}">
                <a16:creationId xmlns:a16="http://schemas.microsoft.com/office/drawing/2014/main" id="{267986BE-9CE7-AEF5-72DD-1BE77960C6FD}"/>
              </a:ext>
            </a:extLst>
          </p:cNvPr>
          <p:cNvSpPr>
            <a:spLocks noGrp="1"/>
          </p:cNvSpPr>
          <p:nvPr>
            <p:ph type="body" sz="quarter" idx="20" hasCustomPrompt="1"/>
          </p:nvPr>
        </p:nvSpPr>
        <p:spPr>
          <a:xfrm>
            <a:off x="6282817"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pic>
        <p:nvPicPr>
          <p:cNvPr id="10" name="Picture 9" descr="White text on a black background&#10;&#10;Description automatically generated">
            <a:extLst>
              <a:ext uri="{FF2B5EF4-FFF2-40B4-BE49-F238E27FC236}">
                <a16:creationId xmlns:a16="http://schemas.microsoft.com/office/drawing/2014/main" id="{FF1AC24E-D347-C2CC-030C-4476A1C5CBF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14709" y="6407547"/>
            <a:ext cx="1823953" cy="331628"/>
          </a:xfrm>
          <a:prstGeom prst="rect">
            <a:avLst/>
          </a:prstGeom>
        </p:spPr>
      </p:pic>
    </p:spTree>
    <p:extLst>
      <p:ext uri="{BB962C8B-B14F-4D97-AF65-F5344CB8AC3E}">
        <p14:creationId xmlns:p14="http://schemas.microsoft.com/office/powerpoint/2010/main" val="652793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sz="1350" dirty="0">
              <a:latin typeface="Aptos Light" panose="020B0004020202020204" pitchFamily="34" charset="0"/>
            </a:endParaRP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5" name="Title 1">
            <a:extLst>
              <a:ext uri="{FF2B5EF4-FFF2-40B4-BE49-F238E27FC236}">
                <a16:creationId xmlns:a16="http://schemas.microsoft.com/office/drawing/2014/main" id="{2131E114-1051-4620-29B9-99F66CEAE86B}"/>
              </a:ext>
            </a:extLst>
          </p:cNvPr>
          <p:cNvSpPr>
            <a:spLocks noGrp="1"/>
          </p:cNvSpPr>
          <p:nvPr>
            <p:ph type="title" hasCustomPrompt="1"/>
          </p:nvPr>
        </p:nvSpPr>
        <p:spPr>
          <a:xfrm>
            <a:off x="329184" y="365760"/>
            <a:ext cx="8476488" cy="886397"/>
          </a:xfrm>
        </p:spPr>
        <p:txBody>
          <a:bodyPr/>
          <a:lstStyle>
            <a:lvl1pPr>
              <a:defRPr>
                <a:solidFill>
                  <a:schemeClr val="bg1"/>
                </a:solidFill>
                <a:latin typeface="+mj-lt"/>
              </a:defRPr>
            </a:lvl1pPr>
          </a:lstStyle>
          <a:p>
            <a:r>
              <a:rPr lang="en-US" dirty="0"/>
              <a:t>One-sentence headline stating the main takeaway message</a:t>
            </a:r>
          </a:p>
        </p:txBody>
      </p:sp>
      <p:sp>
        <p:nvSpPr>
          <p:cNvPr id="2" name="Picture Placeholder 360">
            <a:extLst>
              <a:ext uri="{FF2B5EF4-FFF2-40B4-BE49-F238E27FC236}">
                <a16:creationId xmlns:a16="http://schemas.microsoft.com/office/drawing/2014/main" id="{481688D3-FB14-BAC4-3002-008996CB8E89}"/>
              </a:ext>
            </a:extLst>
          </p:cNvPr>
          <p:cNvSpPr>
            <a:spLocks noGrp="1" noChangeAspect="1"/>
          </p:cNvSpPr>
          <p:nvPr>
            <p:ph type="pic" sz="quarter" idx="12"/>
          </p:nvPr>
        </p:nvSpPr>
        <p:spPr>
          <a:xfrm>
            <a:off x="329184" y="1645920"/>
            <a:ext cx="2649792" cy="2651760"/>
          </a:xfrm>
          <a:solidFill>
            <a:schemeClr val="bg2"/>
          </a:solidFill>
        </p:spPr>
        <p:txBody>
          <a:bodyPr/>
          <a:lstStyle>
            <a:lvl1pPr>
              <a:defRPr/>
            </a:lvl1pPr>
          </a:lstStyle>
          <a:p>
            <a:r>
              <a:rPr lang="en-US"/>
              <a:t>Click icon to add picture</a:t>
            </a:r>
            <a:endParaRPr lang="en-US" dirty="0"/>
          </a:p>
        </p:txBody>
      </p:sp>
      <p:sp>
        <p:nvSpPr>
          <p:cNvPr id="3" name="Picture Placeholder 360">
            <a:extLst>
              <a:ext uri="{FF2B5EF4-FFF2-40B4-BE49-F238E27FC236}">
                <a16:creationId xmlns:a16="http://schemas.microsoft.com/office/drawing/2014/main" id="{DD13B680-2CFE-1CB6-C384-08A09E0F38CA}"/>
              </a:ext>
            </a:extLst>
          </p:cNvPr>
          <p:cNvSpPr>
            <a:spLocks noGrp="1" noChangeAspect="1"/>
          </p:cNvSpPr>
          <p:nvPr>
            <p:ph type="pic" sz="quarter" idx="13"/>
          </p:nvPr>
        </p:nvSpPr>
        <p:spPr>
          <a:xfrm>
            <a:off x="3241548" y="1645920"/>
            <a:ext cx="2651760" cy="2651760"/>
          </a:xfrm>
          <a:solidFill>
            <a:schemeClr val="bg2"/>
          </a:solidFill>
        </p:spPr>
        <p:txBody>
          <a:bodyPr/>
          <a:lstStyle>
            <a:lvl1pPr>
              <a:defRPr/>
            </a:lvl1pPr>
          </a:lstStyle>
          <a:p>
            <a:r>
              <a:rPr lang="en-US"/>
              <a:t>Click icon to add picture</a:t>
            </a:r>
            <a:endParaRPr lang="en-US" dirty="0"/>
          </a:p>
        </p:txBody>
      </p:sp>
      <p:sp>
        <p:nvSpPr>
          <p:cNvPr id="6" name="Picture Placeholder 360">
            <a:extLst>
              <a:ext uri="{FF2B5EF4-FFF2-40B4-BE49-F238E27FC236}">
                <a16:creationId xmlns:a16="http://schemas.microsoft.com/office/drawing/2014/main" id="{A001E7A0-F185-3FF9-3A29-DD6B2542AF93}"/>
              </a:ext>
            </a:extLst>
          </p:cNvPr>
          <p:cNvSpPr>
            <a:spLocks noGrp="1" noChangeAspect="1"/>
          </p:cNvSpPr>
          <p:nvPr>
            <p:ph type="pic" sz="quarter" idx="14"/>
          </p:nvPr>
        </p:nvSpPr>
        <p:spPr>
          <a:xfrm>
            <a:off x="6153912" y="1645920"/>
            <a:ext cx="2651760" cy="2651760"/>
          </a:xfrm>
          <a:solidFill>
            <a:schemeClr val="bg2"/>
          </a:solidFill>
        </p:spPr>
        <p:txBody>
          <a:bodyPr/>
          <a:lstStyle>
            <a:lvl1pPr>
              <a:defRPr/>
            </a:lvl1pPr>
          </a:lstStyle>
          <a:p>
            <a:r>
              <a:rPr lang="en-US"/>
              <a:t>Click icon to add picture</a:t>
            </a:r>
            <a:endParaRPr lang="en-US" dirty="0"/>
          </a:p>
        </p:txBody>
      </p:sp>
      <p:sp>
        <p:nvSpPr>
          <p:cNvPr id="7" name="Text Placeholder 364">
            <a:extLst>
              <a:ext uri="{FF2B5EF4-FFF2-40B4-BE49-F238E27FC236}">
                <a16:creationId xmlns:a16="http://schemas.microsoft.com/office/drawing/2014/main" id="{6D36DA2B-F6C6-1684-91B8-71924CC80F03}"/>
              </a:ext>
            </a:extLst>
          </p:cNvPr>
          <p:cNvSpPr>
            <a:spLocks noGrp="1"/>
          </p:cNvSpPr>
          <p:nvPr>
            <p:ph type="body" sz="quarter" idx="18" hasCustomPrompt="1"/>
          </p:nvPr>
        </p:nvSpPr>
        <p:spPr>
          <a:xfrm>
            <a:off x="457105"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8" name="Text Placeholder 364">
            <a:extLst>
              <a:ext uri="{FF2B5EF4-FFF2-40B4-BE49-F238E27FC236}">
                <a16:creationId xmlns:a16="http://schemas.microsoft.com/office/drawing/2014/main" id="{7D063193-395E-D43C-079C-44E272027A50}"/>
              </a:ext>
            </a:extLst>
          </p:cNvPr>
          <p:cNvSpPr>
            <a:spLocks noGrp="1"/>
          </p:cNvSpPr>
          <p:nvPr>
            <p:ph type="body" sz="quarter" idx="19" hasCustomPrompt="1"/>
          </p:nvPr>
        </p:nvSpPr>
        <p:spPr>
          <a:xfrm>
            <a:off x="3370453"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9" name="Text Placeholder 364">
            <a:extLst>
              <a:ext uri="{FF2B5EF4-FFF2-40B4-BE49-F238E27FC236}">
                <a16:creationId xmlns:a16="http://schemas.microsoft.com/office/drawing/2014/main" id="{972F2340-6B9D-8FB4-0888-84578EEE61AD}"/>
              </a:ext>
            </a:extLst>
          </p:cNvPr>
          <p:cNvSpPr>
            <a:spLocks noGrp="1"/>
          </p:cNvSpPr>
          <p:nvPr>
            <p:ph type="body" sz="quarter" idx="20" hasCustomPrompt="1"/>
          </p:nvPr>
        </p:nvSpPr>
        <p:spPr>
          <a:xfrm>
            <a:off x="6282817" y="4468264"/>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pic>
        <p:nvPicPr>
          <p:cNvPr id="10" name="Picture 9" descr="White text on a black background&#10;&#10;Description automatically generated">
            <a:extLst>
              <a:ext uri="{FF2B5EF4-FFF2-40B4-BE49-F238E27FC236}">
                <a16:creationId xmlns:a16="http://schemas.microsoft.com/office/drawing/2014/main" id="{BBE826AB-5156-5728-D7DD-985ADBE1311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709" y="6407547"/>
            <a:ext cx="1823953" cy="331628"/>
          </a:xfrm>
          <a:prstGeom prst="rect">
            <a:avLst/>
          </a:prstGeom>
        </p:spPr>
      </p:pic>
    </p:spTree>
    <p:extLst>
      <p:ext uri="{BB962C8B-B14F-4D97-AF65-F5344CB8AC3E}">
        <p14:creationId xmlns:p14="http://schemas.microsoft.com/office/powerpoint/2010/main" val="2966537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sz="1350" dirty="0">
              <a:latin typeface="Aptos Light" panose="020B0004020202020204" pitchFamily="34" charset="0"/>
            </a:endParaRP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2258568" y="1645920"/>
            <a:ext cx="2642616" cy="1280160"/>
          </a:xfrm>
          <a:solidFill>
            <a:schemeClr val="bg2"/>
          </a:solidFill>
        </p:spPr>
        <p:txBody>
          <a:bodyPr/>
          <a:lstStyle>
            <a:lvl1pPr>
              <a:defRPr/>
            </a:lvl1pPr>
          </a:lstStyle>
          <a:p>
            <a:r>
              <a:rPr lang="en-US"/>
              <a:t>Click icon to add picture</a:t>
            </a:r>
            <a:endParaRPr lang="en-US" dirty="0"/>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749808" y="1645920"/>
            <a:ext cx="1499616" cy="1280160"/>
          </a:xfrm>
          <a:solidFill>
            <a:schemeClr val="accent5"/>
          </a:solidFill>
        </p:spPr>
        <p:txBody>
          <a:bodyPr lIns="91440" tIns="182880" rIns="91440" bIns="182880">
            <a:noAutofit/>
          </a:bodyPr>
          <a:lstStyle>
            <a:lvl1pPr marL="0" indent="0" algn="l">
              <a:buNone/>
              <a:defRPr sz="1800" b="1" i="0">
                <a:solidFill>
                  <a:schemeClr val="tx1"/>
                </a:solidFill>
                <a:latin typeface="+mj-lt"/>
              </a:defRPr>
            </a:lvl1pPr>
            <a:lvl2pPr marL="342900" indent="0">
              <a:buNone/>
              <a:defRPr sz="1200">
                <a:solidFill>
                  <a:schemeClr val="bg1"/>
                </a:solidFill>
              </a:defRPr>
            </a:lvl2pPr>
            <a:lvl3pPr marL="685800" indent="0">
              <a:buNone/>
              <a:defRPr sz="1200">
                <a:solidFill>
                  <a:schemeClr val="bg1"/>
                </a:solidFill>
              </a:defRPr>
            </a:lvl3pPr>
            <a:lvl4pPr marL="1028700" indent="0">
              <a:buNone/>
              <a:defRPr sz="1200">
                <a:solidFill>
                  <a:schemeClr val="bg1"/>
                </a:solidFill>
              </a:defRPr>
            </a:lvl4pPr>
            <a:lvl5pPr marL="1371600" indent="0">
              <a:buNone/>
              <a:defRPr sz="1200">
                <a:solidFill>
                  <a:schemeClr val="bg1"/>
                </a:solidFill>
              </a:defRPr>
            </a:lvl5pPr>
          </a:lstStyle>
          <a:p>
            <a:r>
              <a:rPr lang="en-US" dirty="0"/>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2496312" y="3172968"/>
            <a:ext cx="1499616" cy="1280160"/>
          </a:xfrm>
          <a:solidFill>
            <a:schemeClr val="accent4"/>
          </a:solidFill>
        </p:spPr>
        <p:txBody>
          <a:bodyPr lIns="91440" tIns="182880" rIns="91440" bIns="182880">
            <a:noAutofit/>
          </a:bodyPr>
          <a:lstStyle>
            <a:lvl1pPr marL="0" indent="0" algn="l">
              <a:buNone/>
              <a:defRPr sz="1800" b="1" i="0">
                <a:solidFill>
                  <a:schemeClr val="tx1"/>
                </a:solidFill>
                <a:latin typeface="+mj-lt"/>
              </a:defRPr>
            </a:lvl1pPr>
            <a:lvl2pPr marL="342900" indent="0">
              <a:buNone/>
              <a:defRPr sz="1200">
                <a:solidFill>
                  <a:schemeClr val="bg1"/>
                </a:solidFill>
              </a:defRPr>
            </a:lvl2pPr>
            <a:lvl3pPr marL="685800" indent="0">
              <a:buNone/>
              <a:defRPr sz="1200">
                <a:solidFill>
                  <a:schemeClr val="bg1"/>
                </a:solidFill>
              </a:defRPr>
            </a:lvl3pPr>
            <a:lvl4pPr marL="1028700" indent="0">
              <a:buNone/>
              <a:defRPr sz="1200">
                <a:solidFill>
                  <a:schemeClr val="bg1"/>
                </a:solidFill>
              </a:defRPr>
            </a:lvl4pPr>
            <a:lvl5pPr marL="1371600" indent="0">
              <a:buNone/>
              <a:defRPr sz="1200">
                <a:solidFill>
                  <a:schemeClr val="bg1"/>
                </a:solidFill>
              </a:defRPr>
            </a:lvl5pPr>
          </a:lstStyle>
          <a:p>
            <a:r>
              <a:rPr lang="en-US" dirty="0"/>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4242816" y="4727448"/>
            <a:ext cx="1499616" cy="1280160"/>
          </a:xfrm>
          <a:solidFill>
            <a:schemeClr val="accent3"/>
          </a:solidFill>
        </p:spPr>
        <p:txBody>
          <a:bodyPr lIns="91440" tIns="182880" rIns="91440" bIns="182880">
            <a:noAutofit/>
          </a:bodyPr>
          <a:lstStyle>
            <a:lvl1pPr marL="0" indent="0" algn="l">
              <a:buNone/>
              <a:defRPr sz="1800" b="1" i="0">
                <a:solidFill>
                  <a:schemeClr val="tx1"/>
                </a:solidFill>
                <a:latin typeface="+mj-lt"/>
              </a:defRPr>
            </a:lvl1pPr>
            <a:lvl2pPr marL="342900" indent="0">
              <a:buNone/>
              <a:defRPr sz="1200">
                <a:solidFill>
                  <a:schemeClr val="bg1"/>
                </a:solidFill>
              </a:defRPr>
            </a:lvl2pPr>
            <a:lvl3pPr marL="685800" indent="0">
              <a:buNone/>
              <a:defRPr sz="1200">
                <a:solidFill>
                  <a:schemeClr val="bg1"/>
                </a:solidFill>
              </a:defRPr>
            </a:lvl3pPr>
            <a:lvl4pPr marL="1028700" indent="0">
              <a:buNone/>
              <a:defRPr sz="1200">
                <a:solidFill>
                  <a:schemeClr val="bg1"/>
                </a:solidFill>
              </a:defRPr>
            </a:lvl4pPr>
            <a:lvl5pPr marL="1371600" indent="0">
              <a:buNone/>
              <a:defRPr sz="1200">
                <a:solidFill>
                  <a:schemeClr val="bg1"/>
                </a:solidFill>
              </a:defRPr>
            </a:lvl5pPr>
          </a:lstStyle>
          <a:p>
            <a:r>
              <a:rPr lang="en-US" dirty="0"/>
              <a:t>Place content here</a:t>
            </a:r>
          </a:p>
        </p:txBody>
      </p:sp>
      <p:sp>
        <p:nvSpPr>
          <p:cNvPr id="5" name="Title 1">
            <a:extLst>
              <a:ext uri="{FF2B5EF4-FFF2-40B4-BE49-F238E27FC236}">
                <a16:creationId xmlns:a16="http://schemas.microsoft.com/office/drawing/2014/main" id="{7DE9E79B-6FB1-5ED5-35E4-04F5A25AE4DB}"/>
              </a:ext>
            </a:extLst>
          </p:cNvPr>
          <p:cNvSpPr>
            <a:spLocks noGrp="1"/>
          </p:cNvSpPr>
          <p:nvPr>
            <p:ph type="title" hasCustomPrompt="1"/>
          </p:nvPr>
        </p:nvSpPr>
        <p:spPr>
          <a:xfrm>
            <a:off x="329184" y="365760"/>
            <a:ext cx="8476488" cy="886397"/>
          </a:xfrm>
        </p:spPr>
        <p:txBody>
          <a:bodyPr/>
          <a:lstStyle>
            <a:lvl1pPr>
              <a:defRPr>
                <a:solidFill>
                  <a:schemeClr val="bg1"/>
                </a:solidFill>
                <a:latin typeface="+mj-lt"/>
              </a:defRPr>
            </a:lvl1pPr>
          </a:lstStyle>
          <a:p>
            <a:r>
              <a:rPr lang="en-US" dirty="0"/>
              <a:t>One-sentence headline stating the main takeaway message</a:t>
            </a:r>
          </a:p>
        </p:txBody>
      </p:sp>
      <p:sp>
        <p:nvSpPr>
          <p:cNvPr id="7" name="Picture Placeholder 122">
            <a:extLst>
              <a:ext uri="{FF2B5EF4-FFF2-40B4-BE49-F238E27FC236}">
                <a16:creationId xmlns:a16="http://schemas.microsoft.com/office/drawing/2014/main" id="{BF9AC4A2-F540-5BE7-FE14-F2DC7D6A9D51}"/>
              </a:ext>
            </a:extLst>
          </p:cNvPr>
          <p:cNvSpPr>
            <a:spLocks noGrp="1"/>
          </p:cNvSpPr>
          <p:nvPr>
            <p:ph type="pic" sz="quarter" idx="23"/>
          </p:nvPr>
        </p:nvSpPr>
        <p:spPr>
          <a:xfrm>
            <a:off x="4005072" y="3182112"/>
            <a:ext cx="2642616" cy="1280160"/>
          </a:xfrm>
          <a:solidFill>
            <a:schemeClr val="bg2"/>
          </a:solidFill>
        </p:spPr>
        <p:txBody>
          <a:bodyPr/>
          <a:lstStyle>
            <a:lvl1pPr>
              <a:defRPr/>
            </a:lvl1pPr>
          </a:lstStyle>
          <a:p>
            <a:r>
              <a:rPr lang="en-US"/>
              <a:t>Click icon to add picture</a:t>
            </a:r>
            <a:endParaRPr lang="en-US" dirty="0"/>
          </a:p>
        </p:txBody>
      </p:sp>
      <p:sp>
        <p:nvSpPr>
          <p:cNvPr id="10" name="Picture Placeholder 122">
            <a:extLst>
              <a:ext uri="{FF2B5EF4-FFF2-40B4-BE49-F238E27FC236}">
                <a16:creationId xmlns:a16="http://schemas.microsoft.com/office/drawing/2014/main" id="{78B2C2B5-E689-3EC1-F19E-0E4C3270C939}"/>
              </a:ext>
            </a:extLst>
          </p:cNvPr>
          <p:cNvSpPr>
            <a:spLocks noGrp="1"/>
          </p:cNvSpPr>
          <p:nvPr>
            <p:ph type="pic" sz="quarter" idx="24"/>
          </p:nvPr>
        </p:nvSpPr>
        <p:spPr>
          <a:xfrm>
            <a:off x="5751576" y="4727448"/>
            <a:ext cx="2642616" cy="1280160"/>
          </a:xfrm>
          <a:solidFill>
            <a:schemeClr val="bg2"/>
          </a:solidFill>
        </p:spPr>
        <p:txBody>
          <a:bodyPr/>
          <a:lstStyle>
            <a:lvl1pPr>
              <a:defRPr/>
            </a:lvl1pPr>
          </a:lstStyle>
          <a:p>
            <a:r>
              <a:rPr lang="en-US"/>
              <a:t>Click icon to add picture</a:t>
            </a:r>
            <a:endParaRPr lang="en-US" dirty="0"/>
          </a:p>
        </p:txBody>
      </p:sp>
      <p:pic>
        <p:nvPicPr>
          <p:cNvPr id="9" name="Picture 8" descr="White text on a black background&#10;&#10;Description automatically generated">
            <a:extLst>
              <a:ext uri="{FF2B5EF4-FFF2-40B4-BE49-F238E27FC236}">
                <a16:creationId xmlns:a16="http://schemas.microsoft.com/office/drawing/2014/main" id="{BB942BC6-5ACA-3656-8B76-2A1685CC26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709" y="6407547"/>
            <a:ext cx="1823953" cy="331628"/>
          </a:xfrm>
          <a:prstGeom prst="rect">
            <a:avLst/>
          </a:prstGeom>
        </p:spPr>
      </p:pic>
    </p:spTree>
    <p:extLst>
      <p:ext uri="{BB962C8B-B14F-4D97-AF65-F5344CB8AC3E}">
        <p14:creationId xmlns:p14="http://schemas.microsoft.com/office/powerpoint/2010/main" val="1783067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Image Series 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2441448" y="1892808"/>
            <a:ext cx="1837943" cy="1554480"/>
          </a:xfrm>
          <a:solidFill>
            <a:schemeClr val="bg2"/>
          </a:solidFill>
        </p:spPr>
        <p:txBody>
          <a:bodyPr/>
          <a:lstStyle>
            <a:lvl1pPr>
              <a:defRPr/>
            </a:lvl1pPr>
          </a:lstStyle>
          <a:p>
            <a:r>
              <a:rPr lang="en-US"/>
              <a:t>Click icon to add picture</a:t>
            </a:r>
            <a:endParaRPr lang="en-US" dirty="0"/>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630936" y="3785616"/>
            <a:ext cx="1810512" cy="1545336"/>
          </a:xfrm>
          <a:solidFill>
            <a:schemeClr val="accent6"/>
          </a:solidFill>
        </p:spPr>
        <p:txBody>
          <a:bodyPr lIns="182880" tIns="182880" rIns="182880"/>
          <a:lstStyle>
            <a:lvl1pPr marL="0" indent="0">
              <a:buNone/>
              <a:defRPr sz="1800" b="1" i="0">
                <a:solidFill>
                  <a:schemeClr val="bg1"/>
                </a:solidFill>
                <a:latin typeface="+mj-lt"/>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r>
              <a:rPr lang="en-US" dirty="0"/>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4636008" y="1892808"/>
            <a:ext cx="1810512" cy="1545336"/>
          </a:xfrm>
          <a:solidFill>
            <a:schemeClr val="accent2"/>
          </a:solidFill>
        </p:spPr>
        <p:txBody>
          <a:bodyPr lIns="182880" tIns="182880" rIns="182880"/>
          <a:lstStyle>
            <a:lvl1pPr marL="0" indent="0">
              <a:buNone/>
              <a:defRPr sz="1800" b="1" i="0">
                <a:solidFill>
                  <a:schemeClr val="bg1"/>
                </a:solidFill>
                <a:latin typeface="+mj-lt"/>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r>
              <a:rPr lang="en-US" dirty="0"/>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4636008" y="3785616"/>
            <a:ext cx="1810512" cy="1545336"/>
          </a:xfrm>
          <a:solidFill>
            <a:schemeClr val="accent4"/>
          </a:solidFill>
        </p:spPr>
        <p:txBody>
          <a:bodyPr lIns="182880" tIns="182880" rIns="182880"/>
          <a:lstStyle>
            <a:lvl1pPr marL="0" indent="0">
              <a:buNone/>
              <a:defRPr sz="1800" b="1" i="0">
                <a:solidFill>
                  <a:schemeClr val="tx1"/>
                </a:solidFill>
                <a:latin typeface="+mj-lt"/>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r>
              <a:rPr lang="en-US" dirty="0"/>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630936" y="1892808"/>
            <a:ext cx="1810512" cy="1545336"/>
          </a:xfrm>
          <a:solidFill>
            <a:schemeClr val="tx2"/>
          </a:solidFill>
        </p:spPr>
        <p:txBody>
          <a:bodyPr lIns="182880" tIns="182880" rIns="182880"/>
          <a:lstStyle>
            <a:lvl1pPr marL="0" indent="0">
              <a:buNone/>
              <a:defRPr sz="1800" b="1" i="0">
                <a:solidFill>
                  <a:schemeClr val="bg1"/>
                </a:solidFill>
                <a:latin typeface="+mj-lt"/>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r>
              <a:rPr lang="en-US" dirty="0"/>
              <a:t>Place content here</a:t>
            </a:r>
          </a:p>
        </p:txBody>
      </p:sp>
      <p:sp>
        <p:nvSpPr>
          <p:cNvPr id="4" name="Title 1">
            <a:extLst>
              <a:ext uri="{FF2B5EF4-FFF2-40B4-BE49-F238E27FC236}">
                <a16:creationId xmlns:a16="http://schemas.microsoft.com/office/drawing/2014/main" id="{B8578AC9-D7CB-DD21-863B-206499CA3D57}"/>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
        <p:nvSpPr>
          <p:cNvPr id="5" name="Picture Placeholder 360">
            <a:extLst>
              <a:ext uri="{FF2B5EF4-FFF2-40B4-BE49-F238E27FC236}">
                <a16:creationId xmlns:a16="http://schemas.microsoft.com/office/drawing/2014/main" id="{55896471-6DC1-85F4-7D59-B7F21A535773}"/>
              </a:ext>
            </a:extLst>
          </p:cNvPr>
          <p:cNvSpPr>
            <a:spLocks noGrp="1"/>
          </p:cNvSpPr>
          <p:nvPr>
            <p:ph type="pic" sz="quarter" idx="20"/>
          </p:nvPr>
        </p:nvSpPr>
        <p:spPr>
          <a:xfrm>
            <a:off x="2441448" y="3785616"/>
            <a:ext cx="1837943" cy="1554480"/>
          </a:xfrm>
          <a:solidFill>
            <a:schemeClr val="bg2"/>
          </a:solidFill>
        </p:spPr>
        <p:txBody>
          <a:bodyPr/>
          <a:lstStyle>
            <a:lvl1pPr>
              <a:defRPr/>
            </a:lvl1pPr>
          </a:lstStyle>
          <a:p>
            <a:r>
              <a:rPr lang="en-US"/>
              <a:t>Click icon to add picture</a:t>
            </a:r>
            <a:endParaRPr lang="en-US" dirty="0"/>
          </a:p>
        </p:txBody>
      </p:sp>
      <p:sp>
        <p:nvSpPr>
          <p:cNvPr id="6" name="Picture Placeholder 360">
            <a:extLst>
              <a:ext uri="{FF2B5EF4-FFF2-40B4-BE49-F238E27FC236}">
                <a16:creationId xmlns:a16="http://schemas.microsoft.com/office/drawing/2014/main" id="{5D039D5F-BCC4-EB79-D4F4-6D771CE33087}"/>
              </a:ext>
            </a:extLst>
          </p:cNvPr>
          <p:cNvSpPr>
            <a:spLocks noGrp="1"/>
          </p:cNvSpPr>
          <p:nvPr>
            <p:ph type="pic" sz="quarter" idx="21"/>
          </p:nvPr>
        </p:nvSpPr>
        <p:spPr>
          <a:xfrm>
            <a:off x="6455664" y="1892808"/>
            <a:ext cx="1837943" cy="1554480"/>
          </a:xfrm>
          <a:solidFill>
            <a:schemeClr val="bg2"/>
          </a:solidFill>
        </p:spPr>
        <p:txBody>
          <a:bodyPr/>
          <a:lstStyle>
            <a:lvl1pPr>
              <a:defRPr/>
            </a:lvl1pPr>
          </a:lstStyle>
          <a:p>
            <a:r>
              <a:rPr lang="en-US"/>
              <a:t>Click icon to add picture</a:t>
            </a:r>
            <a:endParaRPr lang="en-US" dirty="0"/>
          </a:p>
        </p:txBody>
      </p:sp>
      <p:sp>
        <p:nvSpPr>
          <p:cNvPr id="7" name="Picture Placeholder 360">
            <a:extLst>
              <a:ext uri="{FF2B5EF4-FFF2-40B4-BE49-F238E27FC236}">
                <a16:creationId xmlns:a16="http://schemas.microsoft.com/office/drawing/2014/main" id="{F21A1E1D-C8DE-3D6D-035A-6C38299B7F78}"/>
              </a:ext>
            </a:extLst>
          </p:cNvPr>
          <p:cNvSpPr>
            <a:spLocks noGrp="1"/>
          </p:cNvSpPr>
          <p:nvPr>
            <p:ph type="pic" sz="quarter" idx="22"/>
          </p:nvPr>
        </p:nvSpPr>
        <p:spPr>
          <a:xfrm>
            <a:off x="6455664" y="3785616"/>
            <a:ext cx="1837943" cy="1554480"/>
          </a:xfrm>
          <a:solidFill>
            <a:schemeClr val="bg2"/>
          </a:solidFill>
        </p:spPr>
        <p:txBody>
          <a:bodyPr/>
          <a:lstStyle>
            <a:lvl1pPr>
              <a:defRPr/>
            </a:lvl1pPr>
          </a:lstStyle>
          <a:p>
            <a:r>
              <a:rPr lang="en-US"/>
              <a:t>Click icon to add picture</a:t>
            </a:r>
            <a:endParaRPr lang="en-US" dirty="0"/>
          </a:p>
        </p:txBody>
      </p:sp>
    </p:spTree>
    <p:extLst>
      <p:ext uri="{BB962C8B-B14F-4D97-AF65-F5344CB8AC3E}">
        <p14:creationId xmlns:p14="http://schemas.microsoft.com/office/powerpoint/2010/main" val="2664967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Image Series Color Ba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FAF27A3-463A-0DC9-698B-82A251DC9E0B}"/>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
        <p:nvSpPr>
          <p:cNvPr id="4" name="Picture Placeholder 360">
            <a:extLst>
              <a:ext uri="{FF2B5EF4-FFF2-40B4-BE49-F238E27FC236}">
                <a16:creationId xmlns:a16="http://schemas.microsoft.com/office/drawing/2014/main" id="{B6AF17DC-31CC-E6C8-B8DD-E2D39163C8DE}"/>
              </a:ext>
            </a:extLst>
          </p:cNvPr>
          <p:cNvSpPr>
            <a:spLocks noGrp="1"/>
          </p:cNvSpPr>
          <p:nvPr>
            <p:ph type="pic" sz="quarter" idx="12"/>
          </p:nvPr>
        </p:nvSpPr>
        <p:spPr>
          <a:xfrm>
            <a:off x="325120" y="1538382"/>
            <a:ext cx="2642616" cy="1535018"/>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5" name="Picture Placeholder 360">
            <a:extLst>
              <a:ext uri="{FF2B5EF4-FFF2-40B4-BE49-F238E27FC236}">
                <a16:creationId xmlns:a16="http://schemas.microsoft.com/office/drawing/2014/main" id="{11EBACC9-C54B-B446-28B0-5BC1B50D626C}"/>
              </a:ext>
            </a:extLst>
          </p:cNvPr>
          <p:cNvSpPr>
            <a:spLocks noGrp="1"/>
          </p:cNvSpPr>
          <p:nvPr>
            <p:ph type="pic" sz="quarter" idx="17"/>
          </p:nvPr>
        </p:nvSpPr>
        <p:spPr>
          <a:xfrm>
            <a:off x="3255147" y="1538382"/>
            <a:ext cx="2642616" cy="1535018"/>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6" name="Picture Placeholder 360">
            <a:extLst>
              <a:ext uri="{FF2B5EF4-FFF2-40B4-BE49-F238E27FC236}">
                <a16:creationId xmlns:a16="http://schemas.microsoft.com/office/drawing/2014/main" id="{15ECDC0E-96E7-2A8E-F9B7-6EA1FF6E8D11}"/>
              </a:ext>
            </a:extLst>
          </p:cNvPr>
          <p:cNvSpPr>
            <a:spLocks noGrp="1"/>
          </p:cNvSpPr>
          <p:nvPr>
            <p:ph type="pic" sz="quarter" idx="18"/>
          </p:nvPr>
        </p:nvSpPr>
        <p:spPr>
          <a:xfrm>
            <a:off x="6185174" y="1538382"/>
            <a:ext cx="2642616" cy="1535018"/>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7" name="Picture Placeholder 360">
            <a:extLst>
              <a:ext uri="{FF2B5EF4-FFF2-40B4-BE49-F238E27FC236}">
                <a16:creationId xmlns:a16="http://schemas.microsoft.com/office/drawing/2014/main" id="{8C72655B-7836-5643-2157-D113E9EB034A}"/>
              </a:ext>
            </a:extLst>
          </p:cNvPr>
          <p:cNvSpPr>
            <a:spLocks noGrp="1"/>
          </p:cNvSpPr>
          <p:nvPr>
            <p:ph type="pic" sz="quarter" idx="21"/>
          </p:nvPr>
        </p:nvSpPr>
        <p:spPr>
          <a:xfrm>
            <a:off x="325120" y="3863180"/>
            <a:ext cx="2642616" cy="1535018"/>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8" name="Picture Placeholder 360">
            <a:extLst>
              <a:ext uri="{FF2B5EF4-FFF2-40B4-BE49-F238E27FC236}">
                <a16:creationId xmlns:a16="http://schemas.microsoft.com/office/drawing/2014/main" id="{C249B6CD-0BE1-694B-9244-CB7B062096B1}"/>
              </a:ext>
            </a:extLst>
          </p:cNvPr>
          <p:cNvSpPr>
            <a:spLocks noGrp="1"/>
          </p:cNvSpPr>
          <p:nvPr>
            <p:ph type="pic" sz="quarter" idx="23"/>
          </p:nvPr>
        </p:nvSpPr>
        <p:spPr>
          <a:xfrm>
            <a:off x="3255147" y="3863180"/>
            <a:ext cx="2642616" cy="1535018"/>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10" name="Picture Placeholder 360">
            <a:extLst>
              <a:ext uri="{FF2B5EF4-FFF2-40B4-BE49-F238E27FC236}">
                <a16:creationId xmlns:a16="http://schemas.microsoft.com/office/drawing/2014/main" id="{FE18E5B9-3E7F-513C-2B5D-B54B8414EED4}"/>
              </a:ext>
            </a:extLst>
          </p:cNvPr>
          <p:cNvSpPr>
            <a:spLocks noGrp="1"/>
          </p:cNvSpPr>
          <p:nvPr>
            <p:ph type="pic" sz="quarter" idx="24"/>
          </p:nvPr>
        </p:nvSpPr>
        <p:spPr>
          <a:xfrm>
            <a:off x="6185174" y="3863180"/>
            <a:ext cx="2642616" cy="1535018"/>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13" name="Text Placeholder 22">
            <a:extLst>
              <a:ext uri="{FF2B5EF4-FFF2-40B4-BE49-F238E27FC236}">
                <a16:creationId xmlns:a16="http://schemas.microsoft.com/office/drawing/2014/main" id="{A0550589-6604-77BB-C42B-3494C92F721B}"/>
              </a:ext>
            </a:extLst>
          </p:cNvPr>
          <p:cNvSpPr>
            <a:spLocks noGrp="1"/>
          </p:cNvSpPr>
          <p:nvPr>
            <p:ph type="body" sz="quarter" idx="16" hasCustomPrompt="1"/>
          </p:nvPr>
        </p:nvSpPr>
        <p:spPr>
          <a:xfrm>
            <a:off x="325120" y="3073400"/>
            <a:ext cx="2641600" cy="502920"/>
          </a:xfrm>
          <a:solidFill>
            <a:schemeClr val="tx2"/>
          </a:solidFill>
        </p:spPr>
        <p:txBody>
          <a:bodyPr lIns="91440" tIns="91440" rIns="91440" bIns="91440">
            <a:noAutofit/>
          </a:bodyPr>
          <a:lstStyle>
            <a:lvl1pPr marL="0" indent="0" algn="ctr">
              <a:buNone/>
              <a:defRPr sz="1800" b="1" i="0">
                <a:solidFill>
                  <a:schemeClr val="bg1"/>
                </a:solidFill>
                <a:latin typeface="+mj-lt"/>
                <a:ea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4" name="Text Placeholder 22">
            <a:extLst>
              <a:ext uri="{FF2B5EF4-FFF2-40B4-BE49-F238E27FC236}">
                <a16:creationId xmlns:a16="http://schemas.microsoft.com/office/drawing/2014/main" id="{4DCAA021-24E8-A603-0A30-0C88EA037891}"/>
              </a:ext>
            </a:extLst>
          </p:cNvPr>
          <p:cNvSpPr>
            <a:spLocks noGrp="1"/>
          </p:cNvSpPr>
          <p:nvPr>
            <p:ph type="body" sz="quarter" idx="19" hasCustomPrompt="1"/>
          </p:nvPr>
        </p:nvSpPr>
        <p:spPr>
          <a:xfrm>
            <a:off x="3255147" y="3073400"/>
            <a:ext cx="2641600" cy="502920"/>
          </a:xfrm>
          <a:solidFill>
            <a:schemeClr val="accent3"/>
          </a:solidFill>
        </p:spPr>
        <p:txBody>
          <a:bodyPr lIns="91440" tIns="91440" rIns="91440" bIns="91440">
            <a:noAutofit/>
          </a:bodyPr>
          <a:lstStyle>
            <a:lvl1pPr marL="0" indent="0" algn="ctr">
              <a:buNone/>
              <a:defRPr sz="1800" b="1" i="0">
                <a:solidFill>
                  <a:schemeClr val="bg1"/>
                </a:solidFill>
                <a:latin typeface="+mj-lt"/>
                <a:ea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5" name="Text Placeholder 22">
            <a:extLst>
              <a:ext uri="{FF2B5EF4-FFF2-40B4-BE49-F238E27FC236}">
                <a16:creationId xmlns:a16="http://schemas.microsoft.com/office/drawing/2014/main" id="{18BD0567-B72D-FB6F-2648-881AF44435EB}"/>
              </a:ext>
            </a:extLst>
          </p:cNvPr>
          <p:cNvSpPr>
            <a:spLocks noGrp="1"/>
          </p:cNvSpPr>
          <p:nvPr>
            <p:ph type="body" sz="quarter" idx="20" hasCustomPrompt="1"/>
          </p:nvPr>
        </p:nvSpPr>
        <p:spPr>
          <a:xfrm>
            <a:off x="6185174" y="3073400"/>
            <a:ext cx="2641600" cy="502920"/>
          </a:xfrm>
          <a:solidFill>
            <a:schemeClr val="accent6"/>
          </a:solidFill>
        </p:spPr>
        <p:txBody>
          <a:bodyPr lIns="91440" tIns="91440" rIns="91440" bIns="91440">
            <a:noAutofit/>
          </a:bodyPr>
          <a:lstStyle>
            <a:lvl1pPr marL="0" indent="0" algn="ctr">
              <a:buNone/>
              <a:defRPr sz="1800" b="1" i="0">
                <a:solidFill>
                  <a:schemeClr val="bg1"/>
                </a:solidFill>
                <a:latin typeface="+mj-lt"/>
                <a:ea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4" name="Text Placeholder 22">
            <a:extLst>
              <a:ext uri="{FF2B5EF4-FFF2-40B4-BE49-F238E27FC236}">
                <a16:creationId xmlns:a16="http://schemas.microsoft.com/office/drawing/2014/main" id="{64442872-DB4C-672A-7405-62AD84851EF7}"/>
              </a:ext>
            </a:extLst>
          </p:cNvPr>
          <p:cNvSpPr>
            <a:spLocks noGrp="1"/>
          </p:cNvSpPr>
          <p:nvPr>
            <p:ph type="body" sz="quarter" idx="22" hasCustomPrompt="1"/>
          </p:nvPr>
        </p:nvSpPr>
        <p:spPr>
          <a:xfrm>
            <a:off x="325120" y="5398198"/>
            <a:ext cx="2641600" cy="502920"/>
          </a:xfrm>
          <a:solidFill>
            <a:schemeClr val="accent5"/>
          </a:solidFill>
        </p:spPr>
        <p:txBody>
          <a:bodyPr lIns="91440" tIns="91440" rIns="91440" bIns="91440">
            <a:noAutofit/>
          </a:bodyPr>
          <a:lstStyle>
            <a:lvl1pPr marL="0" indent="0" algn="ctr">
              <a:buNone/>
              <a:defRPr sz="1800" b="1" i="0">
                <a:solidFill>
                  <a:schemeClr val="tx1"/>
                </a:solidFill>
                <a:latin typeface="+mj-lt"/>
                <a:ea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6" name="Text Placeholder 22">
            <a:extLst>
              <a:ext uri="{FF2B5EF4-FFF2-40B4-BE49-F238E27FC236}">
                <a16:creationId xmlns:a16="http://schemas.microsoft.com/office/drawing/2014/main" id="{8D8EA365-46F1-8F00-486F-C2772A7D13FC}"/>
              </a:ext>
            </a:extLst>
          </p:cNvPr>
          <p:cNvSpPr>
            <a:spLocks noGrp="1"/>
          </p:cNvSpPr>
          <p:nvPr>
            <p:ph type="body" sz="quarter" idx="25" hasCustomPrompt="1"/>
          </p:nvPr>
        </p:nvSpPr>
        <p:spPr>
          <a:xfrm>
            <a:off x="3255147" y="5398198"/>
            <a:ext cx="2641600" cy="502920"/>
          </a:xfrm>
          <a:solidFill>
            <a:schemeClr val="accent4"/>
          </a:solidFill>
        </p:spPr>
        <p:txBody>
          <a:bodyPr lIns="91440" tIns="91440" rIns="91440" bIns="91440">
            <a:noAutofit/>
          </a:bodyPr>
          <a:lstStyle>
            <a:lvl1pPr marL="0" indent="0" algn="ctr">
              <a:buNone/>
              <a:defRPr sz="1800" b="1" i="0">
                <a:solidFill>
                  <a:schemeClr val="tx1"/>
                </a:solidFill>
                <a:latin typeface="+mj-lt"/>
                <a:ea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7" name="Text Placeholder 22">
            <a:extLst>
              <a:ext uri="{FF2B5EF4-FFF2-40B4-BE49-F238E27FC236}">
                <a16:creationId xmlns:a16="http://schemas.microsoft.com/office/drawing/2014/main" id="{7AD3F1B4-EE36-7EF8-D775-375D6C24357A}"/>
              </a:ext>
            </a:extLst>
          </p:cNvPr>
          <p:cNvSpPr>
            <a:spLocks noGrp="1"/>
          </p:cNvSpPr>
          <p:nvPr>
            <p:ph type="body" sz="quarter" idx="26" hasCustomPrompt="1"/>
          </p:nvPr>
        </p:nvSpPr>
        <p:spPr>
          <a:xfrm>
            <a:off x="6185174" y="5398198"/>
            <a:ext cx="2641600" cy="502920"/>
          </a:xfrm>
          <a:solidFill>
            <a:schemeClr val="tx1"/>
          </a:solidFill>
        </p:spPr>
        <p:txBody>
          <a:bodyPr lIns="91440" tIns="91440" rIns="91440" bIns="91440">
            <a:noAutofit/>
          </a:bodyPr>
          <a:lstStyle>
            <a:lvl1pPr marL="0" indent="0" algn="ctr">
              <a:buNone/>
              <a:defRPr sz="1800" b="1" i="0">
                <a:solidFill>
                  <a:schemeClr val="bg1"/>
                </a:solidFill>
                <a:latin typeface="+mj-lt"/>
                <a:ea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18581818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2417B61F-C64F-B68C-E2F7-7BF9D68766E6}"/>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
        <p:nvSpPr>
          <p:cNvPr id="22" name="Picture Placeholder 360">
            <a:extLst>
              <a:ext uri="{FF2B5EF4-FFF2-40B4-BE49-F238E27FC236}">
                <a16:creationId xmlns:a16="http://schemas.microsoft.com/office/drawing/2014/main" id="{57E3D138-63BF-55EB-C890-68FDEDCC2EE0}"/>
              </a:ext>
            </a:extLst>
          </p:cNvPr>
          <p:cNvSpPr>
            <a:spLocks noGrp="1" noChangeAspect="1"/>
          </p:cNvSpPr>
          <p:nvPr>
            <p:ph type="pic" sz="quarter" idx="12"/>
          </p:nvPr>
        </p:nvSpPr>
        <p:spPr>
          <a:xfrm>
            <a:off x="821827" y="1655380"/>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23" name="Text Placeholder 4">
            <a:extLst>
              <a:ext uri="{FF2B5EF4-FFF2-40B4-BE49-F238E27FC236}">
                <a16:creationId xmlns:a16="http://schemas.microsoft.com/office/drawing/2014/main" id="{8C418B6C-3575-832B-AC6D-B2E9B10B2E50}"/>
              </a:ext>
            </a:extLst>
          </p:cNvPr>
          <p:cNvSpPr>
            <a:spLocks noGrp="1"/>
          </p:cNvSpPr>
          <p:nvPr>
            <p:ph type="body" sz="quarter" idx="13" hasCustomPrompt="1"/>
          </p:nvPr>
        </p:nvSpPr>
        <p:spPr>
          <a:xfrm>
            <a:off x="822188" y="2963206"/>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25" name="Picture Placeholder 360">
            <a:extLst>
              <a:ext uri="{FF2B5EF4-FFF2-40B4-BE49-F238E27FC236}">
                <a16:creationId xmlns:a16="http://schemas.microsoft.com/office/drawing/2014/main" id="{8A6EB3F9-0E75-A794-938D-F70B5B6658F5}"/>
              </a:ext>
            </a:extLst>
          </p:cNvPr>
          <p:cNvSpPr>
            <a:spLocks noGrp="1" noChangeAspect="1"/>
          </p:cNvSpPr>
          <p:nvPr>
            <p:ph type="pic" sz="quarter" idx="14"/>
          </p:nvPr>
        </p:nvSpPr>
        <p:spPr>
          <a:xfrm>
            <a:off x="2376307" y="1655380"/>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27" name="Text Placeholder 4">
            <a:extLst>
              <a:ext uri="{FF2B5EF4-FFF2-40B4-BE49-F238E27FC236}">
                <a16:creationId xmlns:a16="http://schemas.microsoft.com/office/drawing/2014/main" id="{64013E73-C263-491E-C817-C09AA768BE9F}"/>
              </a:ext>
            </a:extLst>
          </p:cNvPr>
          <p:cNvSpPr>
            <a:spLocks noGrp="1"/>
          </p:cNvSpPr>
          <p:nvPr>
            <p:ph type="body" sz="quarter" idx="15" hasCustomPrompt="1"/>
          </p:nvPr>
        </p:nvSpPr>
        <p:spPr>
          <a:xfrm>
            <a:off x="2376668" y="2963206"/>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28" name="Picture Placeholder 360">
            <a:extLst>
              <a:ext uri="{FF2B5EF4-FFF2-40B4-BE49-F238E27FC236}">
                <a16:creationId xmlns:a16="http://schemas.microsoft.com/office/drawing/2014/main" id="{BEEE16DA-3614-7F1C-6A5D-831E194F17E0}"/>
              </a:ext>
            </a:extLst>
          </p:cNvPr>
          <p:cNvSpPr>
            <a:spLocks noGrp="1" noChangeAspect="1"/>
          </p:cNvSpPr>
          <p:nvPr>
            <p:ph type="pic" sz="quarter" idx="16"/>
          </p:nvPr>
        </p:nvSpPr>
        <p:spPr>
          <a:xfrm>
            <a:off x="3930787" y="1655380"/>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29" name="Text Placeholder 4">
            <a:extLst>
              <a:ext uri="{FF2B5EF4-FFF2-40B4-BE49-F238E27FC236}">
                <a16:creationId xmlns:a16="http://schemas.microsoft.com/office/drawing/2014/main" id="{5D8E81C8-4B97-BA4F-3D1C-6B023DC40078}"/>
              </a:ext>
            </a:extLst>
          </p:cNvPr>
          <p:cNvSpPr>
            <a:spLocks noGrp="1"/>
          </p:cNvSpPr>
          <p:nvPr>
            <p:ph type="body" sz="quarter" idx="17" hasCustomPrompt="1"/>
          </p:nvPr>
        </p:nvSpPr>
        <p:spPr>
          <a:xfrm>
            <a:off x="3931148" y="2963206"/>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30" name="Picture Placeholder 360">
            <a:extLst>
              <a:ext uri="{FF2B5EF4-FFF2-40B4-BE49-F238E27FC236}">
                <a16:creationId xmlns:a16="http://schemas.microsoft.com/office/drawing/2014/main" id="{89BAB257-43EE-74D2-6F5C-E76BC9558C1C}"/>
              </a:ext>
            </a:extLst>
          </p:cNvPr>
          <p:cNvSpPr>
            <a:spLocks noGrp="1" noChangeAspect="1"/>
          </p:cNvSpPr>
          <p:nvPr>
            <p:ph type="pic" sz="quarter" idx="18"/>
          </p:nvPr>
        </p:nvSpPr>
        <p:spPr>
          <a:xfrm>
            <a:off x="5485267" y="1655380"/>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31" name="Text Placeholder 4">
            <a:extLst>
              <a:ext uri="{FF2B5EF4-FFF2-40B4-BE49-F238E27FC236}">
                <a16:creationId xmlns:a16="http://schemas.microsoft.com/office/drawing/2014/main" id="{028CB3A6-7C8B-48D3-4F4D-993272F84594}"/>
              </a:ext>
            </a:extLst>
          </p:cNvPr>
          <p:cNvSpPr>
            <a:spLocks noGrp="1"/>
          </p:cNvSpPr>
          <p:nvPr>
            <p:ph type="body" sz="quarter" idx="19" hasCustomPrompt="1"/>
          </p:nvPr>
        </p:nvSpPr>
        <p:spPr>
          <a:xfrm>
            <a:off x="5485628" y="2963206"/>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32" name="Picture Placeholder 360">
            <a:extLst>
              <a:ext uri="{FF2B5EF4-FFF2-40B4-BE49-F238E27FC236}">
                <a16:creationId xmlns:a16="http://schemas.microsoft.com/office/drawing/2014/main" id="{9050E6B7-4F22-F862-7DDA-0809D6581B78}"/>
              </a:ext>
            </a:extLst>
          </p:cNvPr>
          <p:cNvSpPr>
            <a:spLocks noGrp="1" noChangeAspect="1"/>
          </p:cNvSpPr>
          <p:nvPr>
            <p:ph type="pic" sz="quarter" idx="20"/>
          </p:nvPr>
        </p:nvSpPr>
        <p:spPr>
          <a:xfrm>
            <a:off x="7039747" y="1655380"/>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33" name="Text Placeholder 4">
            <a:extLst>
              <a:ext uri="{FF2B5EF4-FFF2-40B4-BE49-F238E27FC236}">
                <a16:creationId xmlns:a16="http://schemas.microsoft.com/office/drawing/2014/main" id="{10F5B311-1976-B925-862E-2525AF71F02D}"/>
              </a:ext>
            </a:extLst>
          </p:cNvPr>
          <p:cNvSpPr>
            <a:spLocks noGrp="1"/>
          </p:cNvSpPr>
          <p:nvPr>
            <p:ph type="body" sz="quarter" idx="21" hasCustomPrompt="1"/>
          </p:nvPr>
        </p:nvSpPr>
        <p:spPr>
          <a:xfrm>
            <a:off x="7040108" y="2963206"/>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34" name="Picture Placeholder 360">
            <a:extLst>
              <a:ext uri="{FF2B5EF4-FFF2-40B4-BE49-F238E27FC236}">
                <a16:creationId xmlns:a16="http://schemas.microsoft.com/office/drawing/2014/main" id="{AD767BE8-15D3-3375-2C64-BF12C5BAC6C5}"/>
              </a:ext>
            </a:extLst>
          </p:cNvPr>
          <p:cNvSpPr>
            <a:spLocks noGrp="1" noChangeAspect="1"/>
          </p:cNvSpPr>
          <p:nvPr>
            <p:ph type="pic" sz="quarter" idx="22"/>
          </p:nvPr>
        </p:nvSpPr>
        <p:spPr>
          <a:xfrm>
            <a:off x="821827" y="3920194"/>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35" name="Text Placeholder 4">
            <a:extLst>
              <a:ext uri="{FF2B5EF4-FFF2-40B4-BE49-F238E27FC236}">
                <a16:creationId xmlns:a16="http://schemas.microsoft.com/office/drawing/2014/main" id="{ADAE5FC4-6338-49EF-F871-F3FDE487E614}"/>
              </a:ext>
            </a:extLst>
          </p:cNvPr>
          <p:cNvSpPr>
            <a:spLocks noGrp="1"/>
          </p:cNvSpPr>
          <p:nvPr>
            <p:ph type="body" sz="quarter" idx="23" hasCustomPrompt="1"/>
          </p:nvPr>
        </p:nvSpPr>
        <p:spPr>
          <a:xfrm>
            <a:off x="822188" y="5228020"/>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36" name="Picture Placeholder 360">
            <a:extLst>
              <a:ext uri="{FF2B5EF4-FFF2-40B4-BE49-F238E27FC236}">
                <a16:creationId xmlns:a16="http://schemas.microsoft.com/office/drawing/2014/main" id="{0423B283-7E50-1D91-6C47-FDE8B2006908}"/>
              </a:ext>
            </a:extLst>
          </p:cNvPr>
          <p:cNvSpPr>
            <a:spLocks noGrp="1" noChangeAspect="1"/>
          </p:cNvSpPr>
          <p:nvPr>
            <p:ph type="pic" sz="quarter" idx="24"/>
          </p:nvPr>
        </p:nvSpPr>
        <p:spPr>
          <a:xfrm>
            <a:off x="2376307" y="3920194"/>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37" name="Text Placeholder 4">
            <a:extLst>
              <a:ext uri="{FF2B5EF4-FFF2-40B4-BE49-F238E27FC236}">
                <a16:creationId xmlns:a16="http://schemas.microsoft.com/office/drawing/2014/main" id="{E6CC9C40-9054-6590-B56B-E98D0FF951E6}"/>
              </a:ext>
            </a:extLst>
          </p:cNvPr>
          <p:cNvSpPr>
            <a:spLocks noGrp="1"/>
          </p:cNvSpPr>
          <p:nvPr>
            <p:ph type="body" sz="quarter" idx="25" hasCustomPrompt="1"/>
          </p:nvPr>
        </p:nvSpPr>
        <p:spPr>
          <a:xfrm>
            <a:off x="2376668" y="5228020"/>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38" name="Picture Placeholder 360">
            <a:extLst>
              <a:ext uri="{FF2B5EF4-FFF2-40B4-BE49-F238E27FC236}">
                <a16:creationId xmlns:a16="http://schemas.microsoft.com/office/drawing/2014/main" id="{32139702-C331-8A27-F1E0-82384F7D4CA0}"/>
              </a:ext>
            </a:extLst>
          </p:cNvPr>
          <p:cNvSpPr>
            <a:spLocks noGrp="1" noChangeAspect="1"/>
          </p:cNvSpPr>
          <p:nvPr>
            <p:ph type="pic" sz="quarter" idx="26"/>
          </p:nvPr>
        </p:nvSpPr>
        <p:spPr>
          <a:xfrm>
            <a:off x="3930787" y="3920194"/>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39" name="Text Placeholder 4">
            <a:extLst>
              <a:ext uri="{FF2B5EF4-FFF2-40B4-BE49-F238E27FC236}">
                <a16:creationId xmlns:a16="http://schemas.microsoft.com/office/drawing/2014/main" id="{A59DCBFD-82C6-1EB3-9DFD-8CBC207AA432}"/>
              </a:ext>
            </a:extLst>
          </p:cNvPr>
          <p:cNvSpPr>
            <a:spLocks noGrp="1"/>
          </p:cNvSpPr>
          <p:nvPr>
            <p:ph type="body" sz="quarter" idx="27" hasCustomPrompt="1"/>
          </p:nvPr>
        </p:nvSpPr>
        <p:spPr>
          <a:xfrm>
            <a:off x="3931148" y="5228020"/>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40" name="Picture Placeholder 360">
            <a:extLst>
              <a:ext uri="{FF2B5EF4-FFF2-40B4-BE49-F238E27FC236}">
                <a16:creationId xmlns:a16="http://schemas.microsoft.com/office/drawing/2014/main" id="{2F5ADDAC-EB1D-8DDA-5E06-699389BD0E82}"/>
              </a:ext>
            </a:extLst>
          </p:cNvPr>
          <p:cNvSpPr>
            <a:spLocks noGrp="1" noChangeAspect="1"/>
          </p:cNvSpPr>
          <p:nvPr>
            <p:ph type="pic" sz="quarter" idx="28"/>
          </p:nvPr>
        </p:nvSpPr>
        <p:spPr>
          <a:xfrm>
            <a:off x="5485267" y="3920194"/>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41" name="Text Placeholder 4">
            <a:extLst>
              <a:ext uri="{FF2B5EF4-FFF2-40B4-BE49-F238E27FC236}">
                <a16:creationId xmlns:a16="http://schemas.microsoft.com/office/drawing/2014/main" id="{730F76E7-C69C-50AA-3453-1ABBF65DDEFF}"/>
              </a:ext>
            </a:extLst>
          </p:cNvPr>
          <p:cNvSpPr>
            <a:spLocks noGrp="1"/>
          </p:cNvSpPr>
          <p:nvPr>
            <p:ph type="body" sz="quarter" idx="29" hasCustomPrompt="1"/>
          </p:nvPr>
        </p:nvSpPr>
        <p:spPr>
          <a:xfrm>
            <a:off x="5485628" y="5228020"/>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42" name="Picture Placeholder 360">
            <a:extLst>
              <a:ext uri="{FF2B5EF4-FFF2-40B4-BE49-F238E27FC236}">
                <a16:creationId xmlns:a16="http://schemas.microsoft.com/office/drawing/2014/main" id="{EC23E720-1F43-6BCE-E6EF-DC3C1939C9B6}"/>
              </a:ext>
            </a:extLst>
          </p:cNvPr>
          <p:cNvSpPr>
            <a:spLocks noGrp="1" noChangeAspect="1"/>
          </p:cNvSpPr>
          <p:nvPr>
            <p:ph type="pic" sz="quarter" idx="30"/>
          </p:nvPr>
        </p:nvSpPr>
        <p:spPr>
          <a:xfrm>
            <a:off x="7039747" y="3920194"/>
            <a:ext cx="1282426" cy="1282426"/>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43" name="Text Placeholder 4">
            <a:extLst>
              <a:ext uri="{FF2B5EF4-FFF2-40B4-BE49-F238E27FC236}">
                <a16:creationId xmlns:a16="http://schemas.microsoft.com/office/drawing/2014/main" id="{F2CC5C01-02D0-EFC6-5CC2-A2324C472DFF}"/>
              </a:ext>
            </a:extLst>
          </p:cNvPr>
          <p:cNvSpPr>
            <a:spLocks noGrp="1"/>
          </p:cNvSpPr>
          <p:nvPr>
            <p:ph type="body" sz="quarter" idx="31" hasCustomPrompt="1"/>
          </p:nvPr>
        </p:nvSpPr>
        <p:spPr>
          <a:xfrm>
            <a:off x="7040108" y="5228020"/>
            <a:ext cx="1282065"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Tree>
    <p:extLst>
      <p:ext uri="{BB962C8B-B14F-4D97-AF65-F5344CB8AC3E}">
        <p14:creationId xmlns:p14="http://schemas.microsoft.com/office/powerpoint/2010/main" val="793375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C6BCF81-CD00-1991-F97C-1183147036AC}"/>
              </a:ext>
            </a:extLst>
          </p:cNvPr>
          <p:cNvSpPr>
            <a:spLocks noGrp="1"/>
          </p:cNvSpPr>
          <p:nvPr>
            <p:ph type="title" hasCustomPrompt="1"/>
          </p:nvPr>
        </p:nvSpPr>
        <p:spPr>
          <a:xfrm>
            <a:off x="329184" y="365760"/>
            <a:ext cx="8476488" cy="886397"/>
          </a:xfrm>
        </p:spPr>
        <p:txBody>
          <a:bodyPr/>
          <a:lstStyle>
            <a:lvl1pPr>
              <a:defRPr>
                <a:latin typeface="+mj-lt"/>
              </a:defRPr>
            </a:lvl1pPr>
          </a:lstStyle>
          <a:p>
            <a:r>
              <a:rPr lang="en-US" dirty="0"/>
              <a:t>One-sentence headline stating the main takeaway message</a:t>
            </a:r>
          </a:p>
        </p:txBody>
      </p:sp>
      <p:sp>
        <p:nvSpPr>
          <p:cNvPr id="4" name="Picture Placeholder 360">
            <a:extLst>
              <a:ext uri="{FF2B5EF4-FFF2-40B4-BE49-F238E27FC236}">
                <a16:creationId xmlns:a16="http://schemas.microsoft.com/office/drawing/2014/main" id="{7D7F2390-A128-B167-76B3-542BD8582674}"/>
              </a:ext>
            </a:extLst>
          </p:cNvPr>
          <p:cNvSpPr>
            <a:spLocks noGrp="1" noChangeAspect="1"/>
          </p:cNvSpPr>
          <p:nvPr>
            <p:ph type="pic" sz="quarter" idx="12"/>
          </p:nvPr>
        </p:nvSpPr>
        <p:spPr>
          <a:xfrm>
            <a:off x="333014" y="172110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6" name="Text Placeholder 4">
            <a:extLst>
              <a:ext uri="{FF2B5EF4-FFF2-40B4-BE49-F238E27FC236}">
                <a16:creationId xmlns:a16="http://schemas.microsoft.com/office/drawing/2014/main" id="{18ED57BF-5BDD-6808-C03F-44099859EBEF}"/>
              </a:ext>
            </a:extLst>
          </p:cNvPr>
          <p:cNvSpPr>
            <a:spLocks noGrp="1"/>
          </p:cNvSpPr>
          <p:nvPr>
            <p:ph type="body" sz="quarter" idx="13" hasCustomPrompt="1"/>
          </p:nvPr>
        </p:nvSpPr>
        <p:spPr>
          <a:xfrm>
            <a:off x="333375" y="286281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9" name="Picture Placeholder 360">
            <a:extLst>
              <a:ext uri="{FF2B5EF4-FFF2-40B4-BE49-F238E27FC236}">
                <a16:creationId xmlns:a16="http://schemas.microsoft.com/office/drawing/2014/main" id="{114F48B4-48EB-DBA1-F4F3-103D82E7DC51}"/>
              </a:ext>
            </a:extLst>
          </p:cNvPr>
          <p:cNvSpPr>
            <a:spLocks noGrp="1" noChangeAspect="1"/>
          </p:cNvSpPr>
          <p:nvPr>
            <p:ph type="pic" sz="quarter" idx="14"/>
          </p:nvPr>
        </p:nvSpPr>
        <p:spPr>
          <a:xfrm>
            <a:off x="1804447" y="172110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11" name="Text Placeholder 4">
            <a:extLst>
              <a:ext uri="{FF2B5EF4-FFF2-40B4-BE49-F238E27FC236}">
                <a16:creationId xmlns:a16="http://schemas.microsoft.com/office/drawing/2014/main" id="{9E39E17B-4ACD-EFEE-C81D-C0E136161605}"/>
              </a:ext>
            </a:extLst>
          </p:cNvPr>
          <p:cNvSpPr>
            <a:spLocks noGrp="1"/>
          </p:cNvSpPr>
          <p:nvPr>
            <p:ph type="body" sz="quarter" idx="15" hasCustomPrompt="1"/>
          </p:nvPr>
        </p:nvSpPr>
        <p:spPr>
          <a:xfrm>
            <a:off x="1804808" y="286281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16" name="Picture Placeholder 360">
            <a:extLst>
              <a:ext uri="{FF2B5EF4-FFF2-40B4-BE49-F238E27FC236}">
                <a16:creationId xmlns:a16="http://schemas.microsoft.com/office/drawing/2014/main" id="{683084AF-A2C5-1217-7118-1265EE495E13}"/>
              </a:ext>
            </a:extLst>
          </p:cNvPr>
          <p:cNvSpPr>
            <a:spLocks noGrp="1" noChangeAspect="1"/>
          </p:cNvSpPr>
          <p:nvPr>
            <p:ph type="pic" sz="quarter" idx="16"/>
          </p:nvPr>
        </p:nvSpPr>
        <p:spPr>
          <a:xfrm>
            <a:off x="3275880" y="172110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17" name="Text Placeholder 4">
            <a:extLst>
              <a:ext uri="{FF2B5EF4-FFF2-40B4-BE49-F238E27FC236}">
                <a16:creationId xmlns:a16="http://schemas.microsoft.com/office/drawing/2014/main" id="{9586B66E-1ADB-D654-C462-CBD87E169329}"/>
              </a:ext>
            </a:extLst>
          </p:cNvPr>
          <p:cNvSpPr>
            <a:spLocks noGrp="1"/>
          </p:cNvSpPr>
          <p:nvPr>
            <p:ph type="body" sz="quarter" idx="17" hasCustomPrompt="1"/>
          </p:nvPr>
        </p:nvSpPr>
        <p:spPr>
          <a:xfrm>
            <a:off x="3276241" y="286281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18" name="Picture Placeholder 360">
            <a:extLst>
              <a:ext uri="{FF2B5EF4-FFF2-40B4-BE49-F238E27FC236}">
                <a16:creationId xmlns:a16="http://schemas.microsoft.com/office/drawing/2014/main" id="{EAC780F9-1600-745C-320D-72F6C3E13C44}"/>
              </a:ext>
            </a:extLst>
          </p:cNvPr>
          <p:cNvSpPr>
            <a:spLocks noGrp="1" noChangeAspect="1"/>
          </p:cNvSpPr>
          <p:nvPr>
            <p:ph type="pic" sz="quarter" idx="18"/>
          </p:nvPr>
        </p:nvSpPr>
        <p:spPr>
          <a:xfrm>
            <a:off x="4747313" y="172110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19" name="Text Placeholder 4">
            <a:extLst>
              <a:ext uri="{FF2B5EF4-FFF2-40B4-BE49-F238E27FC236}">
                <a16:creationId xmlns:a16="http://schemas.microsoft.com/office/drawing/2014/main" id="{51AA3571-703F-B84A-0F46-F694C340D65D}"/>
              </a:ext>
            </a:extLst>
          </p:cNvPr>
          <p:cNvSpPr>
            <a:spLocks noGrp="1"/>
          </p:cNvSpPr>
          <p:nvPr>
            <p:ph type="body" sz="quarter" idx="19" hasCustomPrompt="1"/>
          </p:nvPr>
        </p:nvSpPr>
        <p:spPr>
          <a:xfrm>
            <a:off x="4747674" y="286281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20" name="Picture Placeholder 360">
            <a:extLst>
              <a:ext uri="{FF2B5EF4-FFF2-40B4-BE49-F238E27FC236}">
                <a16:creationId xmlns:a16="http://schemas.microsoft.com/office/drawing/2014/main" id="{1745587E-498B-892D-B299-9E313C05CAD0}"/>
              </a:ext>
            </a:extLst>
          </p:cNvPr>
          <p:cNvSpPr>
            <a:spLocks noGrp="1" noChangeAspect="1"/>
          </p:cNvSpPr>
          <p:nvPr>
            <p:ph type="pic" sz="quarter" idx="20"/>
          </p:nvPr>
        </p:nvSpPr>
        <p:spPr>
          <a:xfrm>
            <a:off x="6218746" y="172110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21" name="Text Placeholder 4">
            <a:extLst>
              <a:ext uri="{FF2B5EF4-FFF2-40B4-BE49-F238E27FC236}">
                <a16:creationId xmlns:a16="http://schemas.microsoft.com/office/drawing/2014/main" id="{51DC0CDC-1A69-2E08-803A-8801715FF896}"/>
              </a:ext>
            </a:extLst>
          </p:cNvPr>
          <p:cNvSpPr>
            <a:spLocks noGrp="1"/>
          </p:cNvSpPr>
          <p:nvPr>
            <p:ph type="body" sz="quarter" idx="21" hasCustomPrompt="1"/>
          </p:nvPr>
        </p:nvSpPr>
        <p:spPr>
          <a:xfrm>
            <a:off x="6219107" y="286281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22" name="Picture Placeholder 360">
            <a:extLst>
              <a:ext uri="{FF2B5EF4-FFF2-40B4-BE49-F238E27FC236}">
                <a16:creationId xmlns:a16="http://schemas.microsoft.com/office/drawing/2014/main" id="{0E8DEC86-F6AE-9148-D3F0-30B5F2099062}"/>
              </a:ext>
            </a:extLst>
          </p:cNvPr>
          <p:cNvSpPr>
            <a:spLocks noGrp="1" noChangeAspect="1"/>
          </p:cNvSpPr>
          <p:nvPr>
            <p:ph type="pic" sz="quarter" idx="22"/>
          </p:nvPr>
        </p:nvSpPr>
        <p:spPr>
          <a:xfrm>
            <a:off x="7690179" y="172110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23" name="Text Placeholder 4">
            <a:extLst>
              <a:ext uri="{FF2B5EF4-FFF2-40B4-BE49-F238E27FC236}">
                <a16:creationId xmlns:a16="http://schemas.microsoft.com/office/drawing/2014/main" id="{F1A8EDC9-92FF-06AD-0AA5-D9704663E388}"/>
              </a:ext>
            </a:extLst>
          </p:cNvPr>
          <p:cNvSpPr>
            <a:spLocks noGrp="1"/>
          </p:cNvSpPr>
          <p:nvPr>
            <p:ph type="body" sz="quarter" idx="23" hasCustomPrompt="1"/>
          </p:nvPr>
        </p:nvSpPr>
        <p:spPr>
          <a:xfrm>
            <a:off x="7690540" y="286281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25" name="Picture Placeholder 360">
            <a:extLst>
              <a:ext uri="{FF2B5EF4-FFF2-40B4-BE49-F238E27FC236}">
                <a16:creationId xmlns:a16="http://schemas.microsoft.com/office/drawing/2014/main" id="{10B2B513-00DB-5F50-0726-FE18AD5E1711}"/>
              </a:ext>
            </a:extLst>
          </p:cNvPr>
          <p:cNvSpPr>
            <a:spLocks noGrp="1" noChangeAspect="1"/>
          </p:cNvSpPr>
          <p:nvPr>
            <p:ph type="pic" sz="quarter" idx="24"/>
          </p:nvPr>
        </p:nvSpPr>
        <p:spPr>
          <a:xfrm>
            <a:off x="333014" y="382157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45" name="Text Placeholder 4">
            <a:extLst>
              <a:ext uri="{FF2B5EF4-FFF2-40B4-BE49-F238E27FC236}">
                <a16:creationId xmlns:a16="http://schemas.microsoft.com/office/drawing/2014/main" id="{E8EAB8B5-D2BB-37BF-057E-F725A567C345}"/>
              </a:ext>
            </a:extLst>
          </p:cNvPr>
          <p:cNvSpPr>
            <a:spLocks noGrp="1"/>
          </p:cNvSpPr>
          <p:nvPr>
            <p:ph type="body" sz="quarter" idx="25" hasCustomPrompt="1"/>
          </p:nvPr>
        </p:nvSpPr>
        <p:spPr>
          <a:xfrm>
            <a:off x="333375" y="496328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46" name="Picture Placeholder 360">
            <a:extLst>
              <a:ext uri="{FF2B5EF4-FFF2-40B4-BE49-F238E27FC236}">
                <a16:creationId xmlns:a16="http://schemas.microsoft.com/office/drawing/2014/main" id="{77F8BCE6-9724-43B5-BEAB-9A8D55323AD3}"/>
              </a:ext>
            </a:extLst>
          </p:cNvPr>
          <p:cNvSpPr>
            <a:spLocks noGrp="1" noChangeAspect="1"/>
          </p:cNvSpPr>
          <p:nvPr>
            <p:ph type="pic" sz="quarter" idx="26"/>
          </p:nvPr>
        </p:nvSpPr>
        <p:spPr>
          <a:xfrm>
            <a:off x="1804447" y="382157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47" name="Text Placeholder 4">
            <a:extLst>
              <a:ext uri="{FF2B5EF4-FFF2-40B4-BE49-F238E27FC236}">
                <a16:creationId xmlns:a16="http://schemas.microsoft.com/office/drawing/2014/main" id="{BEAD62C9-663E-C8D8-796F-E37B64E749B3}"/>
              </a:ext>
            </a:extLst>
          </p:cNvPr>
          <p:cNvSpPr>
            <a:spLocks noGrp="1"/>
          </p:cNvSpPr>
          <p:nvPr>
            <p:ph type="body" sz="quarter" idx="27" hasCustomPrompt="1"/>
          </p:nvPr>
        </p:nvSpPr>
        <p:spPr>
          <a:xfrm>
            <a:off x="1804808" y="496328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48" name="Picture Placeholder 360">
            <a:extLst>
              <a:ext uri="{FF2B5EF4-FFF2-40B4-BE49-F238E27FC236}">
                <a16:creationId xmlns:a16="http://schemas.microsoft.com/office/drawing/2014/main" id="{3E4DA151-58BA-AFA5-1BB7-AFCD31451AFE}"/>
              </a:ext>
            </a:extLst>
          </p:cNvPr>
          <p:cNvSpPr>
            <a:spLocks noGrp="1" noChangeAspect="1"/>
          </p:cNvSpPr>
          <p:nvPr>
            <p:ph type="pic" sz="quarter" idx="28"/>
          </p:nvPr>
        </p:nvSpPr>
        <p:spPr>
          <a:xfrm>
            <a:off x="3275880" y="382157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49" name="Text Placeholder 4">
            <a:extLst>
              <a:ext uri="{FF2B5EF4-FFF2-40B4-BE49-F238E27FC236}">
                <a16:creationId xmlns:a16="http://schemas.microsoft.com/office/drawing/2014/main" id="{6FD9AB91-D5D1-894F-05FE-FB37A8E556F7}"/>
              </a:ext>
            </a:extLst>
          </p:cNvPr>
          <p:cNvSpPr>
            <a:spLocks noGrp="1"/>
          </p:cNvSpPr>
          <p:nvPr>
            <p:ph type="body" sz="quarter" idx="29" hasCustomPrompt="1"/>
          </p:nvPr>
        </p:nvSpPr>
        <p:spPr>
          <a:xfrm>
            <a:off x="3276241" y="496328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50" name="Picture Placeholder 360">
            <a:extLst>
              <a:ext uri="{FF2B5EF4-FFF2-40B4-BE49-F238E27FC236}">
                <a16:creationId xmlns:a16="http://schemas.microsoft.com/office/drawing/2014/main" id="{637DF00A-387D-2A7C-BBC0-DC67A7766D7B}"/>
              </a:ext>
            </a:extLst>
          </p:cNvPr>
          <p:cNvSpPr>
            <a:spLocks noGrp="1" noChangeAspect="1"/>
          </p:cNvSpPr>
          <p:nvPr>
            <p:ph type="pic" sz="quarter" idx="30"/>
          </p:nvPr>
        </p:nvSpPr>
        <p:spPr>
          <a:xfrm>
            <a:off x="4747313" y="382157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51" name="Text Placeholder 4">
            <a:extLst>
              <a:ext uri="{FF2B5EF4-FFF2-40B4-BE49-F238E27FC236}">
                <a16:creationId xmlns:a16="http://schemas.microsoft.com/office/drawing/2014/main" id="{D8CD22A5-B78B-6705-F64D-E9AAB0ECE6F3}"/>
              </a:ext>
            </a:extLst>
          </p:cNvPr>
          <p:cNvSpPr>
            <a:spLocks noGrp="1"/>
          </p:cNvSpPr>
          <p:nvPr>
            <p:ph type="body" sz="quarter" idx="31" hasCustomPrompt="1"/>
          </p:nvPr>
        </p:nvSpPr>
        <p:spPr>
          <a:xfrm>
            <a:off x="4747674" y="496328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52" name="Picture Placeholder 360">
            <a:extLst>
              <a:ext uri="{FF2B5EF4-FFF2-40B4-BE49-F238E27FC236}">
                <a16:creationId xmlns:a16="http://schemas.microsoft.com/office/drawing/2014/main" id="{D35338CD-B4A9-10B6-DA35-BAB24944AD28}"/>
              </a:ext>
            </a:extLst>
          </p:cNvPr>
          <p:cNvSpPr>
            <a:spLocks noGrp="1" noChangeAspect="1"/>
          </p:cNvSpPr>
          <p:nvPr>
            <p:ph type="pic" sz="quarter" idx="32"/>
          </p:nvPr>
        </p:nvSpPr>
        <p:spPr>
          <a:xfrm>
            <a:off x="6218746" y="382157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53" name="Text Placeholder 4">
            <a:extLst>
              <a:ext uri="{FF2B5EF4-FFF2-40B4-BE49-F238E27FC236}">
                <a16:creationId xmlns:a16="http://schemas.microsoft.com/office/drawing/2014/main" id="{F9929604-807E-4CD9-D5EA-6EAB66402807}"/>
              </a:ext>
            </a:extLst>
          </p:cNvPr>
          <p:cNvSpPr>
            <a:spLocks noGrp="1"/>
          </p:cNvSpPr>
          <p:nvPr>
            <p:ph type="body" sz="quarter" idx="33" hasCustomPrompt="1"/>
          </p:nvPr>
        </p:nvSpPr>
        <p:spPr>
          <a:xfrm>
            <a:off x="6219107" y="496328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
        <p:nvSpPr>
          <p:cNvPr id="54" name="Picture Placeholder 360">
            <a:extLst>
              <a:ext uri="{FF2B5EF4-FFF2-40B4-BE49-F238E27FC236}">
                <a16:creationId xmlns:a16="http://schemas.microsoft.com/office/drawing/2014/main" id="{BE0E1DFF-8832-F0C1-7552-FE8F40BC1AA1}"/>
              </a:ext>
            </a:extLst>
          </p:cNvPr>
          <p:cNvSpPr>
            <a:spLocks noGrp="1" noChangeAspect="1"/>
          </p:cNvSpPr>
          <p:nvPr>
            <p:ph type="pic" sz="quarter" idx="34"/>
          </p:nvPr>
        </p:nvSpPr>
        <p:spPr>
          <a:xfrm>
            <a:off x="7690179" y="3821572"/>
            <a:ext cx="1128460" cy="1128460"/>
          </a:xfrm>
          <a:solidFill>
            <a:schemeClr val="bg2"/>
          </a:solidFill>
        </p:spPr>
        <p:txBody>
          <a:bodyPr/>
          <a:lstStyle>
            <a:lvl1pPr marL="0" indent="0">
              <a:buNone/>
              <a:defRPr>
                <a:latin typeface="+mn-lt"/>
              </a:defRPr>
            </a:lvl1pPr>
          </a:lstStyle>
          <a:p>
            <a:r>
              <a:rPr lang="en-US"/>
              <a:t>Click icon to add picture</a:t>
            </a:r>
            <a:endParaRPr lang="en-US" dirty="0"/>
          </a:p>
        </p:txBody>
      </p:sp>
      <p:sp>
        <p:nvSpPr>
          <p:cNvPr id="55" name="Text Placeholder 4">
            <a:extLst>
              <a:ext uri="{FF2B5EF4-FFF2-40B4-BE49-F238E27FC236}">
                <a16:creationId xmlns:a16="http://schemas.microsoft.com/office/drawing/2014/main" id="{3E1A703E-E2A8-D392-DB45-46C0972C4F56}"/>
              </a:ext>
            </a:extLst>
          </p:cNvPr>
          <p:cNvSpPr>
            <a:spLocks noGrp="1"/>
          </p:cNvSpPr>
          <p:nvPr>
            <p:ph type="body" sz="quarter" idx="35" hasCustomPrompt="1"/>
          </p:nvPr>
        </p:nvSpPr>
        <p:spPr>
          <a:xfrm>
            <a:off x="7690540" y="4963284"/>
            <a:ext cx="1128099" cy="579438"/>
          </a:xfrm>
        </p:spPr>
        <p:txBody>
          <a:bodyPr tIns="91440"/>
          <a:lstStyle>
            <a:lvl1pPr marL="0" indent="0">
              <a:buNone/>
              <a:defRPr sz="1600" b="0">
                <a:latin typeface="+mn-lt"/>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dirty="0"/>
              <a:t>First Name, Last Name</a:t>
            </a:r>
          </a:p>
        </p:txBody>
      </p:sp>
    </p:spTree>
    <p:extLst>
      <p:ext uri="{BB962C8B-B14F-4D97-AF65-F5344CB8AC3E}">
        <p14:creationId xmlns:p14="http://schemas.microsoft.com/office/powerpoint/2010/main" val="38648840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5" name="Picture 4" descr="2023-P05692: Jaimee edited &#10;&#10;Drone Mission - Aerial of ORNL East Campus facing west. May 9, 2023.&#10;">
            <a:extLst>
              <a:ext uri="{FF2B5EF4-FFF2-40B4-BE49-F238E27FC236}">
                <a16:creationId xmlns:a16="http://schemas.microsoft.com/office/drawing/2014/main" id="{1D5AF1DA-B42D-B50D-7B1A-B7ED68F954A4}"/>
              </a:ext>
            </a:extLst>
          </p:cNvPr>
          <p:cNvPicPr>
            <a:picLocks noChangeAspect="1"/>
          </p:cNvPicPr>
          <p:nvPr userDrawn="1"/>
        </p:nvPicPr>
        <p:blipFill>
          <a:blip r:embed="rId2"/>
          <a:srcRect l="33908" t="14533" b="23514"/>
          <a:stretch>
            <a:fillRect/>
          </a:stretch>
        </p:blipFill>
        <p:spPr>
          <a:xfrm>
            <a:off x="0" y="414"/>
            <a:ext cx="9144000" cy="6857172"/>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39496" y="2258568"/>
            <a:ext cx="8065008" cy="530352"/>
          </a:xfrm>
        </p:spPr>
        <p:txBody>
          <a:bodyPr anchor="t" anchorCtr="0">
            <a:noAutofit/>
          </a:bodyPr>
          <a:lstStyle>
            <a:lvl1pPr algn="ctr">
              <a:spcBef>
                <a:spcPts val="900"/>
              </a:spcBef>
              <a:spcAft>
                <a:spcPts val="45"/>
              </a:spcAft>
              <a:defRPr sz="3600" b="1">
                <a:solidFill>
                  <a:schemeClr val="tx1"/>
                </a:solidFill>
                <a:latin typeface="+mj-lt"/>
              </a:defRPr>
            </a:lvl1pPr>
          </a:lstStyle>
          <a:p>
            <a:r>
              <a:rPr lang="en-US" dirty="0"/>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539496" y="2926080"/>
            <a:ext cx="8065008" cy="310896"/>
          </a:xfrm>
        </p:spPr>
        <p:txBody>
          <a:bodyPr tIns="0" anchor="t" anchorCtr="0">
            <a:noAutofit/>
          </a:bodyPr>
          <a:lstStyle>
            <a:lvl1pPr marL="0" indent="0" algn="ctr">
              <a:spcBef>
                <a:spcPts val="900"/>
              </a:spcBef>
              <a:spcAft>
                <a:spcPts val="45"/>
              </a:spcAft>
              <a:buNone/>
              <a:defRPr sz="2200" b="1" i="0" spc="300">
                <a:solidFill>
                  <a:schemeClr val="tx2"/>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4142232" y="3465576"/>
            <a:ext cx="850392"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latin typeface="Aptos Light" panose="020B0004020202020204" pitchFamily="34" charset="0"/>
            </a:endParaRPr>
          </a:p>
        </p:txBody>
      </p:sp>
    </p:spTree>
    <p:extLst>
      <p:ext uri="{BB962C8B-B14F-4D97-AF65-F5344CB8AC3E}">
        <p14:creationId xmlns:p14="http://schemas.microsoft.com/office/powerpoint/2010/main" val="27790787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8" name="Graphic 285">
            <a:extLst>
              <a:ext uri="{FF2B5EF4-FFF2-40B4-BE49-F238E27FC236}">
                <a16:creationId xmlns:a16="http://schemas.microsoft.com/office/drawing/2014/main" id="{591BB715-8005-D4FA-5492-D116699DD00C}"/>
              </a:ext>
            </a:extLst>
          </p:cNvPr>
          <p:cNvPicPr>
            <a:picLocks noChangeAspect="1"/>
          </p:cNvPicPr>
          <p:nvPr userDrawn="1"/>
        </p:nvPicPr>
        <p:blipFill>
          <a:blip r:embed="rId2"/>
          <a:srcRect l="6162" r="18837"/>
          <a:stretch>
            <a:fillRect/>
          </a:stretch>
        </p:blipFill>
        <p:spPr>
          <a:xfrm>
            <a:off x="-1" y="0"/>
            <a:ext cx="9144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704088" y="2624328"/>
            <a:ext cx="7744968" cy="498598"/>
          </a:xfrm>
        </p:spPr>
        <p:txBody>
          <a:bodyPr anchor="t" anchorCtr="0">
            <a:noAutofit/>
          </a:bodyPr>
          <a:lstStyle>
            <a:lvl1pPr algn="ctr">
              <a:defRPr sz="3200">
                <a:solidFill>
                  <a:schemeClr val="bg1"/>
                </a:solidFill>
                <a:latin typeface="+mj-lt"/>
              </a:defRPr>
            </a:lvl1pPr>
          </a:lstStyle>
          <a:p>
            <a:r>
              <a:rPr lang="en-US" dirty="0"/>
              <a:t>One-sentence headline</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704088" y="3694176"/>
            <a:ext cx="7744968" cy="249299"/>
          </a:xfrm>
        </p:spPr>
        <p:txBody>
          <a:bodyPr anchor="t" anchorCtr="0">
            <a:noAutofit/>
          </a:bodyPr>
          <a:lstStyle>
            <a:lvl1pPr marL="0" indent="0" algn="ctr">
              <a:spcBef>
                <a:spcPts val="900"/>
              </a:spcBef>
              <a:spcAft>
                <a:spcPts val="45"/>
              </a:spcAft>
              <a:buNone/>
              <a:defRPr sz="1600" b="0" i="0">
                <a:solidFill>
                  <a:schemeClr val="bg1"/>
                </a:solidFill>
                <a:latin typeface="+mn-lt"/>
                <a:ea typeface="Aptos Light" panose="02000000000000000000" pitchFamily="2" charset="0"/>
              </a:defRPr>
            </a:lvl1pPr>
            <a:lvl2pPr marL="342900" indent="0">
              <a:buNone/>
              <a:defRPr sz="1200">
                <a:solidFill>
                  <a:schemeClr val="bg1"/>
                </a:solidFill>
              </a:defRPr>
            </a:lvl2pPr>
            <a:lvl3pPr marL="685800" indent="0">
              <a:buNone/>
              <a:defRPr sz="1200">
                <a:solidFill>
                  <a:schemeClr val="bg1"/>
                </a:solidFill>
              </a:defRPr>
            </a:lvl3pPr>
            <a:lvl4pPr marL="1028700" indent="0">
              <a:buNone/>
              <a:defRPr sz="1200">
                <a:solidFill>
                  <a:schemeClr val="bg1"/>
                </a:solidFill>
              </a:defRPr>
            </a:lvl4pPr>
            <a:lvl5pPr marL="1371600" indent="0">
              <a:buNone/>
              <a:defRPr sz="1200">
                <a:solidFill>
                  <a:schemeClr val="bg1"/>
                </a:solidFill>
              </a:defRPr>
            </a:lvl5pPr>
          </a:lstStyle>
          <a:p>
            <a:r>
              <a:rPr lang="en-US" dirty="0"/>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4142232" y="3392424"/>
            <a:ext cx="850392"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1350" dirty="0">
              <a:latin typeface="Aptos Light" panose="020B0004020202020204" pitchFamily="34" charset="0"/>
            </a:endParaRPr>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75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75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4" name="Picture 3" descr="White text on a black background&#10;&#10;Description automatically generated">
            <a:extLst>
              <a:ext uri="{FF2B5EF4-FFF2-40B4-BE49-F238E27FC236}">
                <a16:creationId xmlns:a16="http://schemas.microsoft.com/office/drawing/2014/main" id="{5A596358-3090-0765-406B-57F09FC0DB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14709" y="6407547"/>
            <a:ext cx="1823953" cy="331628"/>
          </a:xfrm>
          <a:prstGeom prst="rect">
            <a:avLst/>
          </a:prstGeom>
        </p:spPr>
      </p:pic>
    </p:spTree>
    <p:extLst>
      <p:ext uri="{BB962C8B-B14F-4D97-AF65-F5344CB8AC3E}">
        <p14:creationId xmlns:p14="http://schemas.microsoft.com/office/powerpoint/2010/main" val="356864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3" name="Picture 2" descr="2025-P08154: Drone Mission - Aerial of sunrise over ORNL east campus, April 3, 2023.  &#10;&#10;Electronic Reference Image – For more images in this series, please contact, creativeservices@ornl.gov&#10;This image has been reviewed by an ORNL Releasing Official and is approved for public release, January 4, 2023.">
            <a:extLst>
              <a:ext uri="{FF2B5EF4-FFF2-40B4-BE49-F238E27FC236}">
                <a16:creationId xmlns:a16="http://schemas.microsoft.com/office/drawing/2014/main" id="{0F7D9CEE-28F6-5556-FDD8-AD158E2D64D1}"/>
              </a:ext>
            </a:extLst>
          </p:cNvPr>
          <p:cNvPicPr>
            <a:picLocks noChangeAspect="1"/>
          </p:cNvPicPr>
          <p:nvPr userDrawn="1"/>
        </p:nvPicPr>
        <p:blipFill>
          <a:blip r:embed="rId2"/>
          <a:srcRect l="4494" t="5003" r="28010" b="5003"/>
          <a:stretch>
            <a:fillRect/>
          </a:stretch>
        </p:blipFill>
        <p:spPr>
          <a:xfrm>
            <a:off x="0" y="828"/>
            <a:ext cx="9144000" cy="6857172"/>
          </a:xfrm>
          <a:prstGeom prst="rect">
            <a:avLst/>
          </a:prstGeom>
        </p:spPr>
      </p:pic>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29184" y="365760"/>
            <a:ext cx="8476488" cy="1325880"/>
          </a:xfrm>
        </p:spPr>
        <p:txBody>
          <a:bodyPr/>
          <a:lstStyle>
            <a:lvl1pPr>
              <a:defRPr>
                <a:latin typeface="+mj-lt"/>
              </a:defRPr>
            </a:lvl1pPr>
          </a:lstStyle>
          <a:p>
            <a:r>
              <a:rPr lang="en-US" dirty="0"/>
              <a:t>Keep up with ORNL’s latest scientific discoveries, economic impacts, and solutions for energy and national security</a:t>
            </a:r>
          </a:p>
        </p:txBody>
      </p:sp>
      <p:grpSp>
        <p:nvGrpSpPr>
          <p:cNvPr id="4" name="Group 3">
            <a:extLst>
              <a:ext uri="{FF2B5EF4-FFF2-40B4-BE49-F238E27FC236}">
                <a16:creationId xmlns:a16="http://schemas.microsoft.com/office/drawing/2014/main" id="{AE667E3C-A4C2-20E5-FC74-3C225DC33D5B}"/>
              </a:ext>
            </a:extLst>
          </p:cNvPr>
          <p:cNvGrpSpPr/>
          <p:nvPr userDrawn="1"/>
        </p:nvGrpSpPr>
        <p:grpSpPr>
          <a:xfrm>
            <a:off x="1289915" y="2172959"/>
            <a:ext cx="6564170" cy="1001983"/>
            <a:chOff x="2419238" y="1689595"/>
            <a:chExt cx="7333183" cy="1119369"/>
          </a:xfrm>
        </p:grpSpPr>
        <p:sp>
          <p:nvSpPr>
            <p:cNvPr id="5" name="Freeform 4">
              <a:extLst>
                <a:ext uri="{FF2B5EF4-FFF2-40B4-BE49-F238E27FC236}">
                  <a16:creationId xmlns:a16="http://schemas.microsoft.com/office/drawing/2014/main" id="{D43D969F-BFCF-DF4E-DE40-50B264888A9F}"/>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013CC1C2-CBC9-C939-C05F-F6829FD4B54D}"/>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67D7BA2C-20EC-0CF0-7970-0F8078CF08E0}"/>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F9DFA8BB-3CE6-9B47-F33E-67E6FB28CAE0}"/>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172F87FC-D08E-D82E-F968-55B6BA824E9C}"/>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891D75EE-B69F-059F-5177-4606BC60824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B85C919-ECDC-EE42-8B8E-1AA4D9307257}"/>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2C8C2195-308E-BED5-7C43-5025AE627624}"/>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370694B5-73DE-2F4C-C267-F32F72ACCC5A}"/>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CAC33D5A-C39E-33F6-0616-412A17B152C1}"/>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DA9D6211-28B6-CB86-CA60-BF5D5506C9AA}"/>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3F124ED-6632-898A-692B-A0F80450F019}"/>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FB52FC2-A5BC-9D2E-D29E-CD7BA0ADA71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F119ADD7-9FB3-00F9-B41F-7139407E2829}"/>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A0E05FE-69FF-BE1F-883A-AA7511BA10BA}"/>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9AA7D10-63DB-D44B-F6F1-50DF518B3F2D}"/>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9E9A36A-EA2E-16A6-944B-1906CD8402EA}"/>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873371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2" name="Graphic 285">
            <a:extLst>
              <a:ext uri="{FF2B5EF4-FFF2-40B4-BE49-F238E27FC236}">
                <a16:creationId xmlns:a16="http://schemas.microsoft.com/office/drawing/2014/main" id="{8F55ECF5-8695-A762-07C6-D4E4FA392CFE}"/>
              </a:ext>
            </a:extLst>
          </p:cNvPr>
          <p:cNvPicPr>
            <a:picLocks noChangeAspect="1"/>
          </p:cNvPicPr>
          <p:nvPr userDrawn="1"/>
        </p:nvPicPr>
        <p:blipFill>
          <a:blip r:embed="rId2"/>
          <a:srcRect l="6162" r="18837"/>
          <a:stretch>
            <a:fillRect/>
          </a:stretch>
        </p:blipFill>
        <p:spPr>
          <a:xfrm>
            <a:off x="-1" y="0"/>
            <a:ext cx="9144000" cy="6858000"/>
          </a:xfrm>
          <a:prstGeom prst="rect">
            <a:avLst/>
          </a:prstGeom>
        </p:spPr>
      </p:pic>
      <p:grpSp>
        <p:nvGrpSpPr>
          <p:cNvPr id="6" name="Group 5">
            <a:extLst>
              <a:ext uri="{FF2B5EF4-FFF2-40B4-BE49-F238E27FC236}">
                <a16:creationId xmlns:a16="http://schemas.microsoft.com/office/drawing/2014/main" id="{E40810C3-6BEE-6F17-8A9F-A5E989606BB1}"/>
              </a:ext>
            </a:extLst>
          </p:cNvPr>
          <p:cNvGrpSpPr/>
          <p:nvPr userDrawn="1"/>
        </p:nvGrpSpPr>
        <p:grpSpPr>
          <a:xfrm>
            <a:off x="2615183" y="5961888"/>
            <a:ext cx="3913632" cy="438912"/>
            <a:chOff x="859536" y="6108192"/>
            <a:chExt cx="3913632" cy="438912"/>
          </a:xfrm>
        </p:grpSpPr>
        <p:pic>
          <p:nvPicPr>
            <p:cNvPr id="9" name="Picture 8" descr="Text&#10;&#10;AI-generated content may be incorrect.">
              <a:extLst>
                <a:ext uri="{FF2B5EF4-FFF2-40B4-BE49-F238E27FC236}">
                  <a16:creationId xmlns:a16="http://schemas.microsoft.com/office/drawing/2014/main" id="{D1583339-6F25-44D0-89CC-9E8E516DEA4F}"/>
                </a:ext>
              </a:extLst>
            </p:cNvPr>
            <p:cNvPicPr>
              <a:picLocks noChangeAspect="1"/>
            </p:cNvPicPr>
            <p:nvPr userDrawn="1"/>
          </p:nvPicPr>
          <p:blipFill>
            <a:blip r:embed="rId3"/>
            <a:stretch>
              <a:fillRect/>
            </a:stretch>
          </p:blipFill>
          <p:spPr>
            <a:xfrm>
              <a:off x="859536" y="6108192"/>
              <a:ext cx="1528065" cy="438912"/>
            </a:xfrm>
            <a:prstGeom prst="rect">
              <a:avLst/>
            </a:prstGeom>
          </p:spPr>
        </p:pic>
        <p:sp>
          <p:nvSpPr>
            <p:cNvPr id="10" name="TextBox 9">
              <a:extLst>
                <a:ext uri="{FF2B5EF4-FFF2-40B4-BE49-F238E27FC236}">
                  <a16:creationId xmlns:a16="http://schemas.microsoft.com/office/drawing/2014/main" id="{3C63C050-DFCE-EE6A-6F9A-50551392A4FD}"/>
                </a:ext>
              </a:extLst>
            </p:cNvPr>
            <p:cNvSpPr txBox="1"/>
            <p:nvPr userDrawn="1"/>
          </p:nvSpPr>
          <p:spPr>
            <a:xfrm>
              <a:off x="2368296" y="6153912"/>
              <a:ext cx="240487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grpSp>
      <p:pic>
        <p:nvPicPr>
          <p:cNvPr id="3" name="Picture 2" descr="White text on a black background&#10;&#10;Description automatically generated">
            <a:extLst>
              <a:ext uri="{FF2B5EF4-FFF2-40B4-BE49-F238E27FC236}">
                <a16:creationId xmlns:a16="http://schemas.microsoft.com/office/drawing/2014/main" id="{218306B8-E5E4-5063-E70F-587B2EAFD70D}"/>
              </a:ext>
            </a:extLst>
          </p:cNvPr>
          <p:cNvPicPr>
            <a:picLocks noChangeAspect="1"/>
          </p:cNvPicPr>
          <p:nvPr userDrawn="1"/>
        </p:nvPicPr>
        <p:blipFill>
          <a:blip r:embed="rId4"/>
          <a:stretch>
            <a:fillRect/>
          </a:stretch>
        </p:blipFill>
        <p:spPr>
          <a:xfrm>
            <a:off x="1164676" y="2809487"/>
            <a:ext cx="6814648" cy="1239027"/>
          </a:xfrm>
          <a:prstGeom prst="rect">
            <a:avLst/>
          </a:prstGeom>
        </p:spPr>
      </p:pic>
    </p:spTree>
    <p:extLst>
      <p:ext uri="{BB962C8B-B14F-4D97-AF65-F5344CB8AC3E}">
        <p14:creationId xmlns:p14="http://schemas.microsoft.com/office/powerpoint/2010/main" val="1754154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236019" y="365125"/>
            <a:ext cx="8619324" cy="443198"/>
          </a:xfrm>
          <a:prstGeom prst="rect">
            <a:avLst/>
          </a:prstGeom>
        </p:spPr>
        <p:txBody>
          <a:bodyPr vert="horz" wrap="square" lIns="0" tIns="0" rIns="0" bIns="0" rtlCol="0" anchor="t"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236019" y="1817556"/>
            <a:ext cx="8619324" cy="4020554"/>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8645043" y="6576851"/>
            <a:ext cx="210301" cy="152400"/>
          </a:xfrm>
          <a:prstGeom prst="rect">
            <a:avLst/>
          </a:prstGeom>
          <a:noFill/>
          <a:ln w="9525">
            <a:noFill/>
            <a:miter lim="800000"/>
            <a:headEnd/>
            <a:tailEnd/>
          </a:ln>
          <a:effectLst/>
        </p:spPr>
        <p:txBody>
          <a:bodyPr lIns="0" tIns="0" rIns="0" bIns="0"/>
          <a:lstStyle/>
          <a:p>
            <a:pPr algn="ctr" defTabSz="129779">
              <a:lnSpc>
                <a:spcPct val="90000"/>
              </a:lnSpc>
              <a:tabLst>
                <a:tab pos="172641" algn="l"/>
              </a:tabLst>
              <a:defRPr/>
            </a:pPr>
            <a:fld id="{040BB257-551A-4736-B50F-DCF1BA034C06}" type="slidenum">
              <a:rPr lang="en-US" sz="900" b="0" i="0" smtClean="0">
                <a:solidFill>
                  <a:schemeClr val="bg2">
                    <a:lumMod val="90000"/>
                  </a:schemeClr>
                </a:solidFill>
                <a:latin typeface="+mn-lt"/>
                <a:ea typeface="Aptos" panose="02000000000000000000" pitchFamily="2" charset="0"/>
                <a:cs typeface="Times New Roman" panose="02020603050405020304" pitchFamily="18" charset="0"/>
              </a:rPr>
              <a:pPr algn="ctr" defTabSz="129779">
                <a:lnSpc>
                  <a:spcPct val="90000"/>
                </a:lnSpc>
                <a:tabLst>
                  <a:tab pos="172641" algn="l"/>
                </a:tabLst>
                <a:defRPr/>
              </a:pPr>
              <a:t>‹#›</a:t>
            </a:fld>
            <a:endParaRPr lang="en-US" sz="900" b="0" i="0" dirty="0">
              <a:solidFill>
                <a:schemeClr val="bg2">
                  <a:lumMod val="90000"/>
                </a:schemeClr>
              </a:solidFill>
              <a:latin typeface="+mn-lt"/>
              <a:ea typeface="Aptos"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5699598" y="6576851"/>
            <a:ext cx="2895600" cy="152400"/>
          </a:xfrm>
          <a:prstGeom prst="rect">
            <a:avLst/>
          </a:prstGeom>
          <a:ln/>
        </p:spPr>
        <p:txBody>
          <a:bodyPr anchor="ctr"/>
          <a:lstStyle/>
          <a:p>
            <a:pPr algn="r"/>
            <a:r>
              <a:rPr lang="en-US" sz="750" dirty="0">
                <a:solidFill>
                  <a:schemeClr val="bg2"/>
                </a:solidFill>
                <a:latin typeface="Aptos Light" panose="020B0004020202020204" pitchFamily="34" charset="0"/>
                <a:ea typeface="Aptos" panose="02000000000000000000" pitchFamily="2" charset="0"/>
                <a:cs typeface="Arial" pitchFamily="34" charset="0"/>
              </a:rPr>
              <a:t> </a:t>
            </a:r>
          </a:p>
        </p:txBody>
      </p:sp>
    </p:spTree>
    <p:extLst>
      <p:ext uri="{BB962C8B-B14F-4D97-AF65-F5344CB8AC3E}">
        <p14:creationId xmlns:p14="http://schemas.microsoft.com/office/powerpoint/2010/main" val="2196214776"/>
      </p:ext>
    </p:extLst>
  </p:cSld>
  <p:clrMap bg1="lt1" tx1="dk1" bg2="lt2" tx2="dk2" accent1="accent1" accent2="accent2" accent3="accent3" accent4="accent4" accent5="accent5" accent6="accent6" hlink="hlink" folHlink="folHlink"/>
  <p:sldLayoutIdLst>
    <p:sldLayoutId id="2147483873" r:id="rId1"/>
    <p:sldLayoutId id="2147483960" r:id="rId2"/>
    <p:sldLayoutId id="2147483939" r:id="rId3"/>
    <p:sldLayoutId id="2147483896" r:id="rId4"/>
    <p:sldLayoutId id="2147483927" r:id="rId5"/>
    <p:sldLayoutId id="2147483941" r:id="rId6"/>
    <p:sldLayoutId id="2147483832" r:id="rId7"/>
    <p:sldLayoutId id="2147483894" r:id="rId8"/>
    <p:sldLayoutId id="2147483829" r:id="rId9"/>
    <p:sldLayoutId id="2147483897" r:id="rId10"/>
    <p:sldLayoutId id="2147483833" r:id="rId11"/>
    <p:sldLayoutId id="2147483952" r:id="rId12"/>
    <p:sldLayoutId id="2147483953" r:id="rId13"/>
    <p:sldLayoutId id="2147483954" r:id="rId14"/>
    <p:sldLayoutId id="2147483955" r:id="rId15"/>
    <p:sldLayoutId id="2147483956" r:id="rId16"/>
    <p:sldLayoutId id="2147483834" r:id="rId17"/>
    <p:sldLayoutId id="2147483940" r:id="rId18"/>
    <p:sldLayoutId id="2147483835" r:id="rId19"/>
    <p:sldLayoutId id="2147483928" r:id="rId20"/>
    <p:sldLayoutId id="2147483906" r:id="rId21"/>
    <p:sldLayoutId id="2147483905" r:id="rId22"/>
    <p:sldLayoutId id="2147483937" r:id="rId23"/>
    <p:sldLayoutId id="2147483947" r:id="rId24"/>
    <p:sldLayoutId id="2147483948" r:id="rId25"/>
    <p:sldLayoutId id="2147483951" r:id="rId26"/>
    <p:sldLayoutId id="2147483949" r:id="rId27"/>
    <p:sldLayoutId id="2147483959" r:id="rId28"/>
    <p:sldLayoutId id="2147483861" r:id="rId29"/>
    <p:sldLayoutId id="2147483958" r:id="rId30"/>
    <p:sldLayoutId id="2147483849" r:id="rId31"/>
  </p:sldLayoutIdLst>
  <p:hf hdr="0" dt="0"/>
  <p:txStyles>
    <p:titleStyle>
      <a:lvl1pPr algn="l" defTabSz="685800" rtl="0" eaLnBrk="1" latinLnBrk="0" hangingPunct="1">
        <a:lnSpc>
          <a:spcPct val="90000"/>
        </a:lnSpc>
        <a:spcBef>
          <a:spcPct val="0"/>
        </a:spcBef>
        <a:buNone/>
        <a:defRPr sz="3200" b="1" i="0" kern="1200">
          <a:solidFill>
            <a:schemeClr val="tx1"/>
          </a:solidFill>
          <a:latin typeface="+mj-lt"/>
          <a:ea typeface="Aptos" panose="02000000000000000000" pitchFamily="2" charset="0"/>
          <a:cs typeface="+mj-cs"/>
        </a:defRPr>
      </a:lvl1pPr>
    </p:titleStyle>
    <p:bodyStyle>
      <a:lvl1pPr marL="0" indent="0" algn="l" defTabSz="685800" rtl="0" eaLnBrk="1" latinLnBrk="0" hangingPunct="1">
        <a:lnSpc>
          <a:spcPct val="90000"/>
        </a:lnSpc>
        <a:spcBef>
          <a:spcPts val="900"/>
        </a:spcBef>
        <a:spcAft>
          <a:spcPts val="45"/>
        </a:spcAft>
        <a:buFont typeface="Arial" panose="020B0604020202020204" pitchFamily="34" charset="0"/>
        <a:buNone/>
        <a:defRPr sz="2100" b="0" i="0" kern="1200">
          <a:solidFill>
            <a:schemeClr val="tx1"/>
          </a:solidFill>
          <a:latin typeface="+mn-lt"/>
          <a:ea typeface="Aptos" panose="02000000000000000000" pitchFamily="2" charset="0"/>
          <a:cs typeface="+mn-cs"/>
        </a:defRPr>
      </a:lvl1pPr>
      <a:lvl2pPr marL="514350" indent="-171450" algn="l" defTabSz="685800" rtl="0" eaLnBrk="1" latinLnBrk="0" hangingPunct="1">
        <a:lnSpc>
          <a:spcPct val="90000"/>
        </a:lnSpc>
        <a:spcBef>
          <a:spcPts val="900"/>
        </a:spcBef>
        <a:spcAft>
          <a:spcPts val="45"/>
        </a:spcAft>
        <a:buFont typeface="Arial" panose="020B0604020202020204" pitchFamily="34" charset="0"/>
        <a:buChar char="•"/>
        <a:defRPr sz="2100" b="0" i="0" kern="1200">
          <a:solidFill>
            <a:schemeClr val="tx1"/>
          </a:solidFill>
          <a:latin typeface="+mn-lt"/>
          <a:ea typeface="Aptos" panose="02000000000000000000" pitchFamily="2" charset="0"/>
          <a:cs typeface="+mn-cs"/>
        </a:defRPr>
      </a:lvl2pPr>
      <a:lvl3pPr marL="857250" indent="-171450" algn="l" defTabSz="685800" rtl="0" eaLnBrk="1" latinLnBrk="0" hangingPunct="1">
        <a:lnSpc>
          <a:spcPct val="90000"/>
        </a:lnSpc>
        <a:spcBef>
          <a:spcPts val="900"/>
        </a:spcBef>
        <a:spcAft>
          <a:spcPts val="45"/>
        </a:spcAft>
        <a:buFont typeface="Arial" panose="020B0604020202020204" pitchFamily="34" charset="0"/>
        <a:buChar char="•"/>
        <a:defRPr sz="2100" b="0" i="0" kern="1200">
          <a:solidFill>
            <a:schemeClr val="tx1"/>
          </a:solidFill>
          <a:latin typeface="+mn-lt"/>
          <a:ea typeface="Aptos" panose="02000000000000000000" pitchFamily="2" charset="0"/>
          <a:cs typeface="+mn-cs"/>
        </a:defRPr>
      </a:lvl3pPr>
      <a:lvl4pPr marL="1200150" indent="-171450" algn="l" defTabSz="685800" rtl="0" eaLnBrk="1" latinLnBrk="0" hangingPunct="1">
        <a:lnSpc>
          <a:spcPct val="90000"/>
        </a:lnSpc>
        <a:spcBef>
          <a:spcPts val="900"/>
        </a:spcBef>
        <a:spcAft>
          <a:spcPts val="45"/>
        </a:spcAft>
        <a:buFont typeface="Arial" panose="020B0604020202020204" pitchFamily="34" charset="0"/>
        <a:buChar char="•"/>
        <a:defRPr sz="2100" b="0" i="0" kern="1200">
          <a:solidFill>
            <a:schemeClr val="tx1"/>
          </a:solidFill>
          <a:latin typeface="+mn-lt"/>
          <a:ea typeface="Aptos" panose="02000000000000000000" pitchFamily="2" charset="0"/>
          <a:cs typeface="+mn-cs"/>
        </a:defRPr>
      </a:lvl4pPr>
      <a:lvl5pPr marL="1543050" indent="-171450" algn="l" defTabSz="685800" rtl="0" eaLnBrk="1" latinLnBrk="0" hangingPunct="1">
        <a:lnSpc>
          <a:spcPct val="90000"/>
        </a:lnSpc>
        <a:spcBef>
          <a:spcPts val="900"/>
        </a:spcBef>
        <a:spcAft>
          <a:spcPts val="45"/>
        </a:spcAft>
        <a:buFont typeface="Arial" panose="020B0604020202020204" pitchFamily="34" charset="0"/>
        <a:buChar char="•"/>
        <a:defRPr sz="2100" b="0" i="0" kern="1200">
          <a:solidFill>
            <a:schemeClr val="tx1"/>
          </a:solidFill>
          <a:latin typeface="+mn-lt"/>
          <a:ea typeface="Aptos" panose="02000000000000000000"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17.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70.png"/><Relationship Id="rId4" Type="http://schemas.openxmlformats.org/officeDocument/2006/relationships/image" Target="../media/image260.png"/></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24.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360.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390C-CEAA-AE3E-D308-67B54CCC2D15}"/>
              </a:ext>
            </a:extLst>
          </p:cNvPr>
          <p:cNvSpPr>
            <a:spLocks noGrp="1"/>
          </p:cNvSpPr>
          <p:nvPr>
            <p:ph type="ctrTitle"/>
          </p:nvPr>
        </p:nvSpPr>
        <p:spPr>
          <a:xfrm>
            <a:off x="859536" y="2159551"/>
            <a:ext cx="7386565" cy="1520909"/>
          </a:xfrm>
        </p:spPr>
        <p:txBody>
          <a:bodyPr/>
          <a:lstStyle/>
          <a:p>
            <a:r>
              <a:rPr lang="en-US" dirty="0"/>
              <a:t>Designing experiments to study beam dynamics at high space charge intensities in the SNS AR</a:t>
            </a:r>
          </a:p>
        </p:txBody>
      </p:sp>
      <p:sp>
        <p:nvSpPr>
          <p:cNvPr id="3" name="Subtitle 2">
            <a:extLst>
              <a:ext uri="{FF2B5EF4-FFF2-40B4-BE49-F238E27FC236}">
                <a16:creationId xmlns:a16="http://schemas.microsoft.com/office/drawing/2014/main" id="{DEB2C592-37DE-0D7D-8852-D32330788A19}"/>
              </a:ext>
            </a:extLst>
          </p:cNvPr>
          <p:cNvSpPr>
            <a:spLocks noGrp="1"/>
          </p:cNvSpPr>
          <p:nvPr>
            <p:ph type="subTitle" idx="1"/>
          </p:nvPr>
        </p:nvSpPr>
        <p:spPr>
          <a:xfrm>
            <a:off x="859534" y="4343399"/>
            <a:ext cx="7386565" cy="1220785"/>
          </a:xfrm>
        </p:spPr>
        <p:txBody>
          <a:bodyPr/>
          <a:lstStyle/>
          <a:p>
            <a:r>
              <a:rPr lang="en-US" b="1" dirty="0"/>
              <a:t>Austin Hoover </a:t>
            </a:r>
          </a:p>
          <a:p>
            <a:r>
              <a:rPr lang="en-US" dirty="0"/>
              <a:t>7</a:t>
            </a:r>
            <a:r>
              <a:rPr lang="en-US" baseline="30000" dirty="0"/>
              <a:t>th</a:t>
            </a:r>
            <a:r>
              <a:rPr lang="en-US" dirty="0"/>
              <a:t> ICFA Workshop on Space Charge | Oxford, UK</a:t>
            </a:r>
          </a:p>
          <a:p>
            <a:r>
              <a:rPr lang="en-US" dirty="0"/>
              <a:t>September 30, 2026</a:t>
            </a:r>
          </a:p>
        </p:txBody>
      </p:sp>
    </p:spTree>
    <p:extLst>
      <p:ext uri="{BB962C8B-B14F-4D97-AF65-F5344CB8AC3E}">
        <p14:creationId xmlns:p14="http://schemas.microsoft.com/office/powerpoint/2010/main" val="854331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EC59C4-68BC-D160-20DA-D7E8A5B08828}"/>
              </a:ext>
            </a:extLst>
          </p:cNvPr>
          <p:cNvSpPr>
            <a:spLocks noGrp="1"/>
          </p:cNvSpPr>
          <p:nvPr>
            <p:ph idx="1"/>
          </p:nvPr>
        </p:nvSpPr>
        <p:spPr/>
        <p:txBody>
          <a:bodyPr/>
          <a:lstStyle/>
          <a:p>
            <a:pPr marL="285750" indent="-285750">
              <a:buFont typeface="Arial" panose="020B0604020202020204" pitchFamily="34" charset="0"/>
              <a:buChar char="•"/>
            </a:pPr>
            <a:r>
              <a:rPr lang="en-US" dirty="0"/>
              <a:t>Muon Collider (MuC) would require strong </a:t>
            </a:r>
            <a:r>
              <a:rPr lang="en-US" u="sng" dirty="0"/>
              <a:t>bunch compression</a:t>
            </a:r>
            <a:r>
              <a:rPr lang="en-US" i="1" dirty="0"/>
              <a:t> </a:t>
            </a:r>
            <a:r>
              <a:rPr lang="en-US" dirty="0"/>
              <a:t>after accumulation.</a:t>
            </a:r>
          </a:p>
          <a:p>
            <a:pPr marL="285750" indent="-285750">
              <a:buFont typeface="Arial" panose="020B0604020202020204" pitchFamily="34" charset="0"/>
              <a:buChar char="•"/>
            </a:pPr>
            <a:r>
              <a:rPr lang="en-US" dirty="0"/>
              <a:t>Compression will create </a:t>
            </a:r>
            <a:r>
              <a:rPr lang="en-US" u="sng" dirty="0"/>
              <a:t>extreme space charge forces</a:t>
            </a:r>
            <a:r>
              <a:rPr lang="en-US" dirty="0"/>
              <a:t> (albeit for a short time).</a:t>
            </a:r>
          </a:p>
          <a:p>
            <a:pPr marL="285750" indent="-285750">
              <a:buFont typeface="Arial" panose="020B0604020202020204" pitchFamily="34" charset="0"/>
              <a:buChar char="•"/>
            </a:pPr>
            <a:r>
              <a:rPr lang="en-US" dirty="0"/>
              <a:t>High power = </a:t>
            </a:r>
            <a:r>
              <a:rPr lang="en-US" u="sng" dirty="0"/>
              <a:t>strict loss requirements </a:t>
            </a:r>
            <a:r>
              <a:rPr lang="en-US" dirty="0"/>
              <a:t>(&lt; 1 W/m)</a:t>
            </a:r>
          </a:p>
        </p:txBody>
      </p:sp>
      <p:sp>
        <p:nvSpPr>
          <p:cNvPr id="3" name="Title 2">
            <a:extLst>
              <a:ext uri="{FF2B5EF4-FFF2-40B4-BE49-F238E27FC236}">
                <a16:creationId xmlns:a16="http://schemas.microsoft.com/office/drawing/2014/main" id="{C9ECC5F5-D786-DE95-5A2D-316AED6273F3}"/>
              </a:ext>
            </a:extLst>
          </p:cNvPr>
          <p:cNvSpPr>
            <a:spLocks noGrp="1"/>
          </p:cNvSpPr>
          <p:nvPr>
            <p:ph type="title"/>
          </p:nvPr>
        </p:nvSpPr>
        <p:spPr/>
        <p:txBody>
          <a:bodyPr/>
          <a:lstStyle/>
          <a:p>
            <a:r>
              <a:rPr lang="en-US" dirty="0"/>
              <a:t>Space charge will play an important role in next-generation hadron accelerators</a:t>
            </a:r>
          </a:p>
        </p:txBody>
      </p:sp>
      <p:pic>
        <p:nvPicPr>
          <p:cNvPr id="4" name="Picture 3" descr="Diagram&#10;&#10;AI-generated content may be incorrect.">
            <a:extLst>
              <a:ext uri="{FF2B5EF4-FFF2-40B4-BE49-F238E27FC236}">
                <a16:creationId xmlns:a16="http://schemas.microsoft.com/office/drawing/2014/main" id="{534A91E0-9021-E9C1-60A1-D2A390FF1929}"/>
              </a:ext>
            </a:extLst>
          </p:cNvPr>
          <p:cNvPicPr>
            <a:picLocks noChangeAspect="1"/>
          </p:cNvPicPr>
          <p:nvPr/>
        </p:nvPicPr>
        <p:blipFill>
          <a:blip r:embed="rId2"/>
          <a:stretch>
            <a:fillRect/>
          </a:stretch>
        </p:blipFill>
        <p:spPr>
          <a:xfrm>
            <a:off x="214748" y="4013487"/>
            <a:ext cx="8640595" cy="1216083"/>
          </a:xfrm>
          <a:prstGeom prst="rect">
            <a:avLst/>
          </a:prstGeom>
        </p:spPr>
      </p:pic>
      <p:cxnSp>
        <p:nvCxnSpPr>
          <p:cNvPr id="5" name="Straight Arrow Connector 4">
            <a:extLst>
              <a:ext uri="{FF2B5EF4-FFF2-40B4-BE49-F238E27FC236}">
                <a16:creationId xmlns:a16="http://schemas.microsoft.com/office/drawing/2014/main" id="{42775732-02B4-27AB-4FFE-99B3EE5CD84D}"/>
              </a:ext>
            </a:extLst>
          </p:cNvPr>
          <p:cNvCxnSpPr>
            <a:cxnSpLocks/>
          </p:cNvCxnSpPr>
          <p:nvPr/>
        </p:nvCxnSpPr>
        <p:spPr>
          <a:xfrm flipV="1">
            <a:off x="1115012" y="5402261"/>
            <a:ext cx="0" cy="23653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69F920A-3E47-1582-8440-30685E913D3D}"/>
              </a:ext>
            </a:extLst>
          </p:cNvPr>
          <p:cNvSpPr txBox="1"/>
          <p:nvPr/>
        </p:nvSpPr>
        <p:spPr>
          <a:xfrm>
            <a:off x="214748" y="5684220"/>
            <a:ext cx="2032672" cy="307777"/>
          </a:xfrm>
          <a:prstGeom prst="rect">
            <a:avLst/>
          </a:prstGeom>
          <a:noFill/>
        </p:spPr>
        <p:txBody>
          <a:bodyPr wrap="none" rtlCol="0">
            <a:spAutoFit/>
          </a:bodyPr>
          <a:lstStyle/>
          <a:p>
            <a:r>
              <a:rPr lang="en-US" sz="1400" dirty="0"/>
              <a:t>2-4 MW,  5-10 Hz, 1-3 ns</a:t>
            </a:r>
          </a:p>
        </p:txBody>
      </p:sp>
    </p:spTree>
    <p:extLst>
      <p:ext uri="{BB962C8B-B14F-4D97-AF65-F5344CB8AC3E}">
        <p14:creationId xmlns:p14="http://schemas.microsoft.com/office/powerpoint/2010/main" val="3652970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4B3D2F-7F7A-1309-7824-B89CB52388B5}"/>
              </a:ext>
            </a:extLst>
          </p:cNvPr>
          <p:cNvSpPr>
            <a:spLocks noGrp="1"/>
          </p:cNvSpPr>
          <p:nvPr>
            <p:ph type="title"/>
          </p:nvPr>
        </p:nvSpPr>
        <p:spPr/>
        <p:txBody>
          <a:bodyPr/>
          <a:lstStyle/>
          <a:p>
            <a:r>
              <a:rPr lang="en-US" dirty="0"/>
              <a:t>Some model predictions have not been directly observed in experiment</a:t>
            </a:r>
          </a:p>
        </p:txBody>
      </p:sp>
      <p:sp>
        <p:nvSpPr>
          <p:cNvPr id="4" name="Content Placeholder 2">
            <a:extLst>
              <a:ext uri="{FF2B5EF4-FFF2-40B4-BE49-F238E27FC236}">
                <a16:creationId xmlns:a16="http://schemas.microsoft.com/office/drawing/2014/main" id="{59814A3C-82D6-90DD-F0CB-D038D60666CB}"/>
              </a:ext>
            </a:extLst>
          </p:cNvPr>
          <p:cNvSpPr txBox="1">
            <a:spLocks/>
          </p:cNvSpPr>
          <p:nvPr/>
        </p:nvSpPr>
        <p:spPr>
          <a:xfrm>
            <a:off x="1514475" y="1927411"/>
            <a:ext cx="6115050" cy="3914311"/>
          </a:xfrm>
          <a:prstGeom prst="rect">
            <a:avLst/>
          </a:prstGeom>
        </p:spPr>
        <p:txBody>
          <a:bodyPr vert="horz" lIns="0" tIns="0" rIns="0" bIns="0" rtlCol="0" anchor="ctr">
            <a:noAutofit/>
          </a:bodyPr>
          <a:lstStyle>
            <a:lvl1pPr marL="0" indent="0" algn="l" defTabSz="685800" rtl="0" eaLnBrk="1" latinLnBrk="0" hangingPunct="1">
              <a:lnSpc>
                <a:spcPct val="90000"/>
              </a:lnSpc>
              <a:spcBef>
                <a:spcPts val="900"/>
              </a:spcBef>
              <a:spcAft>
                <a:spcPts val="45"/>
              </a:spcAft>
              <a:buFont typeface="Arial" panose="020B0604020202020204" pitchFamily="34" charset="0"/>
              <a:buNone/>
              <a:defRPr sz="2100" b="0" i="0" kern="1200">
                <a:solidFill>
                  <a:schemeClr val="tx1"/>
                </a:solidFill>
                <a:latin typeface="+mn-lt"/>
                <a:ea typeface="Aptos" panose="02000000000000000000" pitchFamily="2" charset="0"/>
                <a:cs typeface="+mn-cs"/>
              </a:defRPr>
            </a:lvl1pPr>
            <a:lvl2pPr marL="514350" indent="-171450" algn="l" defTabSz="685800" rtl="0" eaLnBrk="1" latinLnBrk="0" hangingPunct="1">
              <a:lnSpc>
                <a:spcPct val="90000"/>
              </a:lnSpc>
              <a:spcBef>
                <a:spcPts val="900"/>
              </a:spcBef>
              <a:spcAft>
                <a:spcPts val="45"/>
              </a:spcAft>
              <a:buFont typeface="Arial" panose="020B0604020202020204" pitchFamily="34" charset="0"/>
              <a:buChar char="•"/>
              <a:defRPr sz="2100" b="0" i="0" kern="1200">
                <a:solidFill>
                  <a:schemeClr val="tx1"/>
                </a:solidFill>
                <a:latin typeface="+mn-lt"/>
                <a:ea typeface="Aptos" panose="02000000000000000000" pitchFamily="2" charset="0"/>
                <a:cs typeface="+mn-cs"/>
              </a:defRPr>
            </a:lvl2pPr>
            <a:lvl3pPr marL="857250" indent="-171450" algn="l" defTabSz="685800" rtl="0" eaLnBrk="1" latinLnBrk="0" hangingPunct="1">
              <a:lnSpc>
                <a:spcPct val="90000"/>
              </a:lnSpc>
              <a:spcBef>
                <a:spcPts val="900"/>
              </a:spcBef>
              <a:spcAft>
                <a:spcPts val="45"/>
              </a:spcAft>
              <a:buFont typeface="Arial" panose="020B0604020202020204" pitchFamily="34" charset="0"/>
              <a:buChar char="•"/>
              <a:defRPr sz="2100" b="0" i="0" kern="1200">
                <a:solidFill>
                  <a:schemeClr val="tx1"/>
                </a:solidFill>
                <a:latin typeface="+mn-lt"/>
                <a:ea typeface="Aptos" panose="02000000000000000000" pitchFamily="2" charset="0"/>
                <a:cs typeface="+mn-cs"/>
              </a:defRPr>
            </a:lvl3pPr>
            <a:lvl4pPr marL="1200150" indent="-171450" algn="l" defTabSz="685800" rtl="0" eaLnBrk="1" latinLnBrk="0" hangingPunct="1">
              <a:lnSpc>
                <a:spcPct val="90000"/>
              </a:lnSpc>
              <a:spcBef>
                <a:spcPts val="900"/>
              </a:spcBef>
              <a:spcAft>
                <a:spcPts val="45"/>
              </a:spcAft>
              <a:buFont typeface="Arial" panose="020B0604020202020204" pitchFamily="34" charset="0"/>
              <a:buChar char="•"/>
              <a:defRPr sz="2100" b="0" i="0" kern="1200">
                <a:solidFill>
                  <a:schemeClr val="tx1"/>
                </a:solidFill>
                <a:latin typeface="+mn-lt"/>
                <a:ea typeface="Aptos" panose="02000000000000000000" pitchFamily="2" charset="0"/>
                <a:cs typeface="+mn-cs"/>
              </a:defRPr>
            </a:lvl4pPr>
            <a:lvl5pPr marL="1543050" indent="-171450" algn="l" defTabSz="685800" rtl="0" eaLnBrk="1" latinLnBrk="0" hangingPunct="1">
              <a:lnSpc>
                <a:spcPct val="90000"/>
              </a:lnSpc>
              <a:spcBef>
                <a:spcPts val="900"/>
              </a:spcBef>
              <a:spcAft>
                <a:spcPts val="45"/>
              </a:spcAft>
              <a:buFont typeface="Arial" panose="020B0604020202020204" pitchFamily="34" charset="0"/>
              <a:buChar char="•"/>
              <a:defRPr sz="2100" b="0" i="0" kern="1200">
                <a:solidFill>
                  <a:schemeClr val="tx1"/>
                </a:solidFill>
                <a:latin typeface="+mn-lt"/>
                <a:ea typeface="Aptos" panose="02000000000000000000"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latin typeface="Times New Roman" panose="02020603050405020304" pitchFamily="18" charset="0"/>
                <a:cs typeface="Times New Roman" panose="02020603050405020304" pitchFamily="18" charset="0"/>
              </a:rPr>
              <a:t>“Advances made over the past few years have helped to arrive at a more balanced understanding of these mechanisms and narrow the gap between highly idealized analytical models and multi-particle simulations—a trend that is encouraging and should be promoted. It cannot be overlooked, however, that </a:t>
            </a:r>
            <a:r>
              <a:rPr lang="en-US" sz="1800" b="1" dirty="0">
                <a:latin typeface="Times New Roman" panose="02020603050405020304" pitchFamily="18" charset="0"/>
                <a:cs typeface="Times New Roman" panose="02020603050405020304" pitchFamily="18" charset="0"/>
              </a:rPr>
              <a:t>systematic and clear experimental data on space charge physics processes is difficult to obtain in production accelerators and therefore still quite limited</a:t>
            </a:r>
            <a:r>
              <a:rPr lang="en-US" sz="1800" dirty="0">
                <a:latin typeface="Times New Roman" panose="02020603050405020304" pitchFamily="18" charset="0"/>
                <a:cs typeface="Times New Roman" panose="02020603050405020304" pitchFamily="18" charset="0"/>
              </a:rPr>
              <a:t>. This is to a large extent due to the challenges of having </a:t>
            </a:r>
            <a:r>
              <a:rPr lang="en-US" sz="1800" b="1" dirty="0">
                <a:latin typeface="Times New Roman" panose="02020603050405020304" pitchFamily="18" charset="0"/>
                <a:cs typeface="Times New Roman" panose="02020603050405020304" pitchFamily="18" charset="0"/>
              </a:rPr>
              <a:t>sufficient diagnostics </a:t>
            </a:r>
            <a:r>
              <a:rPr lang="en-US" sz="1800" dirty="0">
                <a:latin typeface="Times New Roman" panose="02020603050405020304" pitchFamily="18" charset="0"/>
                <a:cs typeface="Times New Roman" panose="02020603050405020304" pitchFamily="18" charset="0"/>
              </a:rPr>
              <a:t>and getting enough </a:t>
            </a:r>
            <a:r>
              <a:rPr lang="en-US" sz="1800" b="1" dirty="0">
                <a:latin typeface="Times New Roman" panose="02020603050405020304" pitchFamily="18" charset="0"/>
                <a:cs typeface="Times New Roman" panose="02020603050405020304" pitchFamily="18" charset="0"/>
              </a:rPr>
              <a:t>access to beam time </a:t>
            </a:r>
            <a:r>
              <a:rPr lang="en-US" sz="1800" dirty="0">
                <a:latin typeface="Times New Roman" panose="02020603050405020304" pitchFamily="18" charset="0"/>
                <a:cs typeface="Times New Roman" panose="02020603050405020304" pitchFamily="18" charset="0"/>
              </a:rPr>
              <a:t>on devices that are primarily user facilities. The impression of many workers in the field [that the </a:t>
            </a:r>
            <a:r>
              <a:rPr lang="en-US" sz="1800" b="1" dirty="0">
                <a:latin typeface="Times New Roman" panose="02020603050405020304" pitchFamily="18" charset="0"/>
                <a:cs typeface="Times New Roman" panose="02020603050405020304" pitchFamily="18" charset="0"/>
              </a:rPr>
              <a:t>gap between theory—including simulation—and the real world </a:t>
            </a:r>
            <a:r>
              <a:rPr lang="en-US" sz="1800" dirty="0">
                <a:latin typeface="Times New Roman" panose="02020603050405020304" pitchFamily="18" charset="0"/>
                <a:cs typeface="Times New Roman" panose="02020603050405020304" pitchFamily="18" charset="0"/>
              </a:rPr>
              <a:t>of operating accelerators is still considerable] is not misleading.” \cite{hofmann_space_2017}</a:t>
            </a:r>
          </a:p>
        </p:txBody>
      </p:sp>
    </p:spTree>
    <p:extLst>
      <p:ext uri="{BB962C8B-B14F-4D97-AF65-F5344CB8AC3E}">
        <p14:creationId xmlns:p14="http://schemas.microsoft.com/office/powerpoint/2010/main" val="1458093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7E9AF1-D51D-B249-0E00-F21E3C24F745}"/>
              </a:ext>
            </a:extLst>
          </p:cNvPr>
          <p:cNvSpPr>
            <a:spLocks noGrp="1"/>
          </p:cNvSpPr>
          <p:nvPr>
            <p:ph type="title"/>
          </p:nvPr>
        </p:nvSpPr>
        <p:spPr/>
        <p:txBody>
          <a:bodyPr/>
          <a:lstStyle/>
          <a:p>
            <a:r>
              <a:rPr lang="en-US" dirty="0"/>
              <a:t>Experiments at SNS could provide valuable data</a:t>
            </a:r>
          </a:p>
        </p:txBody>
      </p:sp>
      <p:pic>
        <p:nvPicPr>
          <p:cNvPr id="4" name="Picture 3">
            <a:extLst>
              <a:ext uri="{FF2B5EF4-FFF2-40B4-BE49-F238E27FC236}">
                <a16:creationId xmlns:a16="http://schemas.microsoft.com/office/drawing/2014/main" id="{0EEED31B-1292-CA94-5D38-5CEBEE433F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4733"/>
          <a:stretch/>
        </p:blipFill>
        <p:spPr>
          <a:xfrm>
            <a:off x="5121002" y="2164210"/>
            <a:ext cx="4475178" cy="3700702"/>
          </a:xfrm>
          <a:prstGeom prst="rect">
            <a:avLst/>
          </a:prstGeom>
        </p:spPr>
      </p:pic>
      <p:sp>
        <p:nvSpPr>
          <p:cNvPr id="5" name="Text Box 36">
            <a:extLst>
              <a:ext uri="{FF2B5EF4-FFF2-40B4-BE49-F238E27FC236}">
                <a16:creationId xmlns:a16="http://schemas.microsoft.com/office/drawing/2014/main" id="{6CB0ECB1-948A-D165-D192-B69D39DB59DB}"/>
              </a:ext>
            </a:extLst>
          </p:cNvPr>
          <p:cNvSpPr txBox="1">
            <a:spLocks noChangeArrowheads="1"/>
          </p:cNvSpPr>
          <p:nvPr/>
        </p:nvSpPr>
        <p:spPr bwMode="auto">
          <a:xfrm>
            <a:off x="4492487" y="2754193"/>
            <a:ext cx="147125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buClrTx/>
              <a:buSzTx/>
              <a:buFontTx/>
              <a:buNone/>
            </a:pPr>
            <a:r>
              <a:rPr lang="en-US" altLang="en-US" sz="1200" dirty="0">
                <a:solidFill>
                  <a:srgbClr val="9C372A"/>
                </a:solidFill>
              </a:rPr>
              <a:t>Injection</a:t>
            </a:r>
            <a:endParaRPr lang="en-US" altLang="en-US" sz="1200" dirty="0">
              <a:solidFill>
                <a:srgbClr val="C00000"/>
              </a:solidFill>
              <a:latin typeface="+mn-lt"/>
            </a:endParaRPr>
          </a:p>
        </p:txBody>
      </p:sp>
      <p:sp>
        <p:nvSpPr>
          <p:cNvPr id="6" name="Line 37">
            <a:extLst>
              <a:ext uri="{FF2B5EF4-FFF2-40B4-BE49-F238E27FC236}">
                <a16:creationId xmlns:a16="http://schemas.microsoft.com/office/drawing/2014/main" id="{820A2FEE-ECFA-6CB9-95FF-9583422E445F}"/>
              </a:ext>
            </a:extLst>
          </p:cNvPr>
          <p:cNvSpPr>
            <a:spLocks noChangeShapeType="1"/>
          </p:cNvSpPr>
          <p:nvPr/>
        </p:nvSpPr>
        <p:spPr bwMode="auto">
          <a:xfrm>
            <a:off x="5948911" y="2892693"/>
            <a:ext cx="251590" cy="3181"/>
          </a:xfrm>
          <a:prstGeom prst="line">
            <a:avLst/>
          </a:prstGeom>
          <a:noFill/>
          <a:ln w="9525">
            <a:solidFill>
              <a:srgbClr val="9C372A"/>
            </a:solidFill>
            <a:round/>
            <a:headE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7" name="Text Box 60">
            <a:extLst>
              <a:ext uri="{FF2B5EF4-FFF2-40B4-BE49-F238E27FC236}">
                <a16:creationId xmlns:a16="http://schemas.microsoft.com/office/drawing/2014/main" id="{73E51F0B-B2ED-4EE9-CD4A-7093201B9677}"/>
              </a:ext>
            </a:extLst>
          </p:cNvPr>
          <p:cNvSpPr txBox="1">
            <a:spLocks noChangeArrowheads="1"/>
          </p:cNvSpPr>
          <p:nvPr/>
        </p:nvSpPr>
        <p:spPr bwMode="auto">
          <a:xfrm>
            <a:off x="129141" y="2940510"/>
            <a:ext cx="1924033" cy="49244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Tx/>
              <a:buSzTx/>
              <a:buFontTx/>
              <a:buNone/>
            </a:pPr>
            <a:r>
              <a:rPr lang="en-US" altLang="en-US" sz="1300" b="1" dirty="0">
                <a:solidFill>
                  <a:srgbClr val="9AB6D4"/>
                </a:solidFill>
                <a:latin typeface="+mn-lt"/>
              </a:rPr>
              <a:t>Front-End</a:t>
            </a:r>
            <a:r>
              <a:rPr lang="en-US" altLang="en-US" sz="1300" dirty="0">
                <a:solidFill>
                  <a:srgbClr val="9AB6D4"/>
                </a:solidFill>
                <a:latin typeface="+mn-lt"/>
              </a:rPr>
              <a:t> forms 1-ms H- beam </a:t>
            </a:r>
          </a:p>
        </p:txBody>
      </p:sp>
      <p:sp>
        <p:nvSpPr>
          <p:cNvPr id="8" name="Text Box 62">
            <a:extLst>
              <a:ext uri="{FF2B5EF4-FFF2-40B4-BE49-F238E27FC236}">
                <a16:creationId xmlns:a16="http://schemas.microsoft.com/office/drawing/2014/main" id="{9BCD7BE1-11F6-F400-1658-7C15FA1D7634}"/>
              </a:ext>
            </a:extLst>
          </p:cNvPr>
          <p:cNvSpPr txBox="1">
            <a:spLocks noChangeArrowheads="1"/>
          </p:cNvSpPr>
          <p:nvPr/>
        </p:nvSpPr>
        <p:spPr bwMode="auto">
          <a:xfrm>
            <a:off x="6058462" y="1603088"/>
            <a:ext cx="203808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Tx/>
              <a:buSzTx/>
              <a:buFontTx/>
              <a:buNone/>
            </a:pPr>
            <a:r>
              <a:rPr lang="en-US" altLang="en-US" sz="1300" b="1" dirty="0">
                <a:solidFill>
                  <a:srgbClr val="9C372A"/>
                </a:solidFill>
                <a:latin typeface="+mn-lt"/>
              </a:rPr>
              <a:t>Accumulator ring </a:t>
            </a:r>
            <a:r>
              <a:rPr lang="en-US" altLang="en-US" sz="1300" dirty="0">
                <a:solidFill>
                  <a:srgbClr val="9C372A"/>
                </a:solidFill>
                <a:latin typeface="+mn-lt"/>
              </a:rPr>
              <a:t>compresses to 700 ns</a:t>
            </a:r>
          </a:p>
        </p:txBody>
      </p:sp>
      <p:sp>
        <p:nvSpPr>
          <p:cNvPr id="9" name="Line 2">
            <a:extLst>
              <a:ext uri="{FF2B5EF4-FFF2-40B4-BE49-F238E27FC236}">
                <a16:creationId xmlns:a16="http://schemas.microsoft.com/office/drawing/2014/main" id="{724CD997-1515-E08C-61E5-F73F8E6C35A1}"/>
              </a:ext>
            </a:extLst>
          </p:cNvPr>
          <p:cNvSpPr>
            <a:spLocks noChangeShapeType="1"/>
          </p:cNvSpPr>
          <p:nvPr/>
        </p:nvSpPr>
        <p:spPr bwMode="auto">
          <a:xfrm>
            <a:off x="1001940" y="4434980"/>
            <a:ext cx="4093760" cy="977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10" name="Rectangle 70">
            <a:extLst>
              <a:ext uri="{FF2B5EF4-FFF2-40B4-BE49-F238E27FC236}">
                <a16:creationId xmlns:a16="http://schemas.microsoft.com/office/drawing/2014/main" id="{B9A81D12-A6E9-4C3C-5FF0-469657B194DB}"/>
              </a:ext>
            </a:extLst>
          </p:cNvPr>
          <p:cNvSpPr>
            <a:spLocks noChangeArrowheads="1"/>
          </p:cNvSpPr>
          <p:nvPr/>
        </p:nvSpPr>
        <p:spPr bwMode="auto">
          <a:xfrm>
            <a:off x="134677" y="4316086"/>
            <a:ext cx="176245" cy="247582"/>
          </a:xfrm>
          <a:prstGeom prst="rect">
            <a:avLst/>
          </a:prstGeom>
          <a:solidFill>
            <a:srgbClr val="DDE7F1"/>
          </a:solidFill>
          <a:ln w="12700">
            <a:solidFill>
              <a:schemeClr val="tx1"/>
            </a:solidFill>
            <a:miter lim="800000"/>
            <a:headEnd/>
            <a:tailEnd/>
          </a:ln>
          <a:effectLst/>
        </p:spPr>
        <p:txBody>
          <a:bodyPr wrap="none" anchor="ctr"/>
          <a:lstStyle/>
          <a:p>
            <a:endParaRPr lang="en-US">
              <a:latin typeface="+mn-lt"/>
            </a:endParaRPr>
          </a:p>
        </p:txBody>
      </p:sp>
      <p:sp>
        <p:nvSpPr>
          <p:cNvPr id="11" name="Rectangle 71">
            <a:extLst>
              <a:ext uri="{FF2B5EF4-FFF2-40B4-BE49-F238E27FC236}">
                <a16:creationId xmlns:a16="http://schemas.microsoft.com/office/drawing/2014/main" id="{5B1B682D-D7CF-650B-29AE-E4EEE8822174}"/>
              </a:ext>
            </a:extLst>
          </p:cNvPr>
          <p:cNvSpPr>
            <a:spLocks noChangeArrowheads="1"/>
          </p:cNvSpPr>
          <p:nvPr/>
        </p:nvSpPr>
        <p:spPr bwMode="auto">
          <a:xfrm>
            <a:off x="1720908" y="4321681"/>
            <a:ext cx="607066" cy="237791"/>
          </a:xfrm>
          <a:prstGeom prst="rect">
            <a:avLst/>
          </a:prstGeom>
          <a:solidFill>
            <a:srgbClr val="9AB6D4"/>
          </a:solidFill>
          <a:ln w="12700">
            <a:noFill/>
            <a:miter lim="800000"/>
            <a:headEnd/>
            <a:tailEnd/>
          </a:ln>
          <a:effectLst/>
        </p:spPr>
        <p:txBody>
          <a:bodyPr wrap="none" anchor="ctr"/>
          <a:lstStyle/>
          <a:p>
            <a:pPr algn="ctr"/>
            <a:r>
              <a:rPr lang="en-US" sz="1200">
                <a:latin typeface="+mn-lt"/>
              </a:rPr>
              <a:t>DTL</a:t>
            </a:r>
          </a:p>
        </p:txBody>
      </p:sp>
      <p:sp>
        <p:nvSpPr>
          <p:cNvPr id="12" name="Rectangle 72">
            <a:extLst>
              <a:ext uri="{FF2B5EF4-FFF2-40B4-BE49-F238E27FC236}">
                <a16:creationId xmlns:a16="http://schemas.microsoft.com/office/drawing/2014/main" id="{0B07E98E-67BA-94B5-8B2F-AB2F0F3F4E29}"/>
              </a:ext>
            </a:extLst>
          </p:cNvPr>
          <p:cNvSpPr>
            <a:spLocks noChangeArrowheads="1"/>
          </p:cNvSpPr>
          <p:nvPr/>
        </p:nvSpPr>
        <p:spPr bwMode="auto">
          <a:xfrm>
            <a:off x="1008099" y="3720390"/>
            <a:ext cx="78707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a:spcBef>
                <a:spcPct val="0"/>
              </a:spcBef>
              <a:buClrTx/>
              <a:buSzTx/>
              <a:buFontTx/>
              <a:buNone/>
            </a:pPr>
            <a:r>
              <a:rPr lang="en-US" altLang="en-US" sz="1200">
                <a:solidFill>
                  <a:schemeClr val="tx1">
                    <a:lumMod val="50000"/>
                    <a:lumOff val="50000"/>
                  </a:schemeClr>
                </a:solidFill>
                <a:latin typeface="+mn-lt"/>
              </a:rPr>
              <a:t>2.5 MeV</a:t>
            </a:r>
          </a:p>
        </p:txBody>
      </p:sp>
      <p:sp>
        <p:nvSpPr>
          <p:cNvPr id="13" name="Rectangle 73">
            <a:extLst>
              <a:ext uri="{FF2B5EF4-FFF2-40B4-BE49-F238E27FC236}">
                <a16:creationId xmlns:a16="http://schemas.microsoft.com/office/drawing/2014/main" id="{4EA42F45-68B0-86BC-C3B1-47CE87F73DA7}"/>
              </a:ext>
            </a:extLst>
          </p:cNvPr>
          <p:cNvSpPr>
            <a:spLocks noChangeArrowheads="1"/>
          </p:cNvSpPr>
          <p:nvPr/>
        </p:nvSpPr>
        <p:spPr bwMode="auto">
          <a:xfrm>
            <a:off x="2375531" y="4314687"/>
            <a:ext cx="520342" cy="246183"/>
          </a:xfrm>
          <a:prstGeom prst="rect">
            <a:avLst/>
          </a:prstGeom>
          <a:solidFill>
            <a:srgbClr val="9AB6D4"/>
          </a:solidFill>
          <a:ln w="12700">
            <a:noFill/>
            <a:miter lim="800000"/>
            <a:headEnd/>
            <a:tailEnd/>
          </a:ln>
          <a:effectLst/>
        </p:spPr>
        <p:txBody>
          <a:bodyPr wrap="none" anchor="ctr"/>
          <a:lstStyle/>
          <a:p>
            <a:pPr algn="ctr"/>
            <a:r>
              <a:rPr lang="en-US" sz="1200">
                <a:latin typeface="+mn-lt"/>
              </a:rPr>
              <a:t>CCL</a:t>
            </a:r>
          </a:p>
        </p:txBody>
      </p:sp>
      <p:sp>
        <p:nvSpPr>
          <p:cNvPr id="14" name="Rectangle 75">
            <a:extLst>
              <a:ext uri="{FF2B5EF4-FFF2-40B4-BE49-F238E27FC236}">
                <a16:creationId xmlns:a16="http://schemas.microsoft.com/office/drawing/2014/main" id="{DFF809E5-D98C-CE62-3880-33A2A300E641}"/>
              </a:ext>
            </a:extLst>
          </p:cNvPr>
          <p:cNvSpPr>
            <a:spLocks noChangeArrowheads="1"/>
          </p:cNvSpPr>
          <p:nvPr/>
        </p:nvSpPr>
        <p:spPr bwMode="auto">
          <a:xfrm>
            <a:off x="4684455" y="3717426"/>
            <a:ext cx="104488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7" tIns="44450" rIns="90487" bIns="44450">
            <a:spAutoFit/>
          </a:bodyPr>
          <a:lstStyle/>
          <a:p>
            <a:pPr>
              <a:spcBef>
                <a:spcPct val="0"/>
              </a:spcBef>
              <a:buClrTx/>
              <a:buSzTx/>
              <a:buFontTx/>
              <a:buNone/>
            </a:pPr>
            <a:r>
              <a:rPr lang="en-US" altLang="en-US" sz="1200">
                <a:solidFill>
                  <a:schemeClr val="tx1">
                    <a:lumMod val="50000"/>
                    <a:lumOff val="50000"/>
                  </a:schemeClr>
                </a:solidFill>
                <a:latin typeface="+mn-lt"/>
              </a:rPr>
              <a:t>1300 MeV</a:t>
            </a:r>
          </a:p>
        </p:txBody>
      </p:sp>
      <p:sp>
        <p:nvSpPr>
          <p:cNvPr id="15" name="Rectangle 76">
            <a:extLst>
              <a:ext uri="{FF2B5EF4-FFF2-40B4-BE49-F238E27FC236}">
                <a16:creationId xmlns:a16="http://schemas.microsoft.com/office/drawing/2014/main" id="{E9FE8B4B-0EAF-E85F-01BB-9BAB968F08F2}"/>
              </a:ext>
            </a:extLst>
          </p:cNvPr>
          <p:cNvSpPr>
            <a:spLocks noChangeArrowheads="1"/>
          </p:cNvSpPr>
          <p:nvPr/>
        </p:nvSpPr>
        <p:spPr bwMode="auto">
          <a:xfrm>
            <a:off x="1909741" y="3727203"/>
            <a:ext cx="87203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a:spcBef>
                <a:spcPct val="0"/>
              </a:spcBef>
              <a:buClrTx/>
              <a:buSzTx/>
              <a:buFontTx/>
              <a:buNone/>
            </a:pPr>
            <a:r>
              <a:rPr lang="en-US" altLang="en-US" sz="1200">
                <a:solidFill>
                  <a:schemeClr val="tx1">
                    <a:lumMod val="50000"/>
                    <a:lumOff val="50000"/>
                  </a:schemeClr>
                </a:solidFill>
                <a:latin typeface="+mn-lt"/>
              </a:rPr>
              <a:t>86.8 MeV</a:t>
            </a:r>
          </a:p>
        </p:txBody>
      </p:sp>
      <mc:AlternateContent xmlns:mc="http://schemas.openxmlformats.org/markup-compatibility/2006" xmlns:a14="http://schemas.microsoft.com/office/drawing/2010/main">
        <mc:Choice Requires="a14">
          <p:sp>
            <p:nvSpPr>
              <p:cNvPr id="16" name="Rectangle 78">
                <a:extLst>
                  <a:ext uri="{FF2B5EF4-FFF2-40B4-BE49-F238E27FC236}">
                    <a16:creationId xmlns:a16="http://schemas.microsoft.com/office/drawing/2014/main" id="{7375A2DD-1CC1-B503-5AFE-5C6DDCC07399}"/>
                  </a:ext>
                </a:extLst>
              </p:cNvPr>
              <p:cNvSpPr>
                <a:spLocks noChangeArrowheads="1"/>
              </p:cNvSpPr>
              <p:nvPr/>
            </p:nvSpPr>
            <p:spPr bwMode="auto">
              <a:xfrm>
                <a:off x="2949027" y="4313288"/>
                <a:ext cx="998721" cy="241988"/>
              </a:xfrm>
              <a:prstGeom prst="rect">
                <a:avLst/>
              </a:prstGeom>
              <a:solidFill>
                <a:srgbClr val="9AB6D4"/>
              </a:solidFill>
              <a:ln w="9525">
                <a:no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none" anchor="ctr"/>
              <a:lstStyle/>
              <a:p>
                <a:pPr algn="ctr"/>
                <a:r>
                  <a:rPr lang="en-US" sz="1200">
                    <a:latin typeface="+mn-lt"/>
                  </a:rPr>
                  <a:t>SRF </a:t>
                </a:r>
                <a14:m>
                  <m:oMath xmlns:m="http://schemas.openxmlformats.org/officeDocument/2006/math">
                    <m:r>
                      <a:rPr lang="en-US" sz="1200" b="0" i="1" smtClean="0">
                        <a:latin typeface="Cambria Math" panose="02040503050406030204" pitchFamily="18" charset="0"/>
                      </a:rPr>
                      <m:t>𝛽</m:t>
                    </m:r>
                    <m:r>
                      <a:rPr lang="en-US" sz="1200" b="0" i="1" smtClean="0">
                        <a:latin typeface="Cambria Math" panose="02040503050406030204" pitchFamily="18" charset="0"/>
                      </a:rPr>
                      <m:t>=0.61</m:t>
                    </m:r>
                  </m:oMath>
                </a14:m>
                <a:endParaRPr lang="en-US" sz="1200">
                  <a:latin typeface="+mn-lt"/>
                </a:endParaRPr>
              </a:p>
            </p:txBody>
          </p:sp>
        </mc:Choice>
        <mc:Fallback xmlns="">
          <p:sp>
            <p:nvSpPr>
              <p:cNvPr id="16" name="Rectangle 78">
                <a:extLst>
                  <a:ext uri="{FF2B5EF4-FFF2-40B4-BE49-F238E27FC236}">
                    <a16:creationId xmlns:a16="http://schemas.microsoft.com/office/drawing/2014/main" id="{7375A2DD-1CC1-B503-5AFE-5C6DDCC07399}"/>
                  </a:ext>
                </a:extLst>
              </p:cNvPr>
              <p:cNvSpPr>
                <a:spLocks noRot="1" noChangeAspect="1" noMove="1" noResize="1" noEditPoints="1" noAdjustHandles="1" noChangeArrowheads="1" noChangeShapeType="1" noTextEdit="1"/>
              </p:cNvSpPr>
              <p:nvPr/>
            </p:nvSpPr>
            <p:spPr bwMode="auto">
              <a:xfrm>
                <a:off x="2949027" y="4313288"/>
                <a:ext cx="998721" cy="241988"/>
              </a:xfrm>
              <a:prstGeom prst="rect">
                <a:avLst/>
              </a:prstGeom>
              <a:blipFill>
                <a:blip r:embed="rId4"/>
                <a:stretch>
                  <a:fillRect l="-3750" t="-5000" b="-25000"/>
                </a:stretch>
              </a:bli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79">
                <a:extLst>
                  <a:ext uri="{FF2B5EF4-FFF2-40B4-BE49-F238E27FC236}">
                    <a16:creationId xmlns:a16="http://schemas.microsoft.com/office/drawing/2014/main" id="{10058392-5898-8A59-DAEC-E89FE414AD6B}"/>
                  </a:ext>
                </a:extLst>
              </p:cNvPr>
              <p:cNvSpPr>
                <a:spLocks noChangeArrowheads="1"/>
              </p:cNvSpPr>
              <p:nvPr/>
            </p:nvSpPr>
            <p:spPr bwMode="auto">
              <a:xfrm>
                <a:off x="3995305" y="4302098"/>
                <a:ext cx="1044880" cy="246183"/>
              </a:xfrm>
              <a:prstGeom prst="rect">
                <a:avLst/>
              </a:prstGeom>
              <a:solidFill>
                <a:srgbClr val="9AB6D4"/>
              </a:solidFill>
              <a:ln w="9525">
                <a:noFill/>
                <a:miter lim="800000"/>
                <a:headEnd/>
                <a:tailEnd/>
              </a:ln>
              <a:effectLst/>
            </p:spPr>
            <p:txBody>
              <a:bodyPr wrap="none" anchor="ctr"/>
              <a:lstStyle/>
              <a:p>
                <a:pPr algn="ctr"/>
                <a:r>
                  <a:rPr lang="en-US" sz="1200" dirty="0">
                    <a:latin typeface="+mn-lt"/>
                  </a:rPr>
                  <a:t>SRF </a:t>
                </a:r>
                <a14:m>
                  <m:oMath xmlns:m="http://schemas.openxmlformats.org/officeDocument/2006/math">
                    <m:r>
                      <a:rPr lang="en-US" sz="1200" b="0" i="1" smtClean="0">
                        <a:latin typeface="Cambria Math" panose="02040503050406030204" pitchFamily="18" charset="0"/>
                      </a:rPr>
                      <m:t>𝛽</m:t>
                    </m:r>
                    <m:r>
                      <a:rPr lang="en-US" sz="1200" b="0" i="1" smtClean="0">
                        <a:latin typeface="Cambria Math" panose="02040503050406030204" pitchFamily="18" charset="0"/>
                      </a:rPr>
                      <m:t>=0.81</m:t>
                    </m:r>
                  </m:oMath>
                </a14:m>
                <a:endParaRPr lang="en-US" sz="1200" dirty="0">
                  <a:latin typeface="+mn-lt"/>
                </a:endParaRPr>
              </a:p>
            </p:txBody>
          </p:sp>
        </mc:Choice>
        <mc:Fallback xmlns="">
          <p:sp>
            <p:nvSpPr>
              <p:cNvPr id="17" name="Rectangle 79">
                <a:extLst>
                  <a:ext uri="{FF2B5EF4-FFF2-40B4-BE49-F238E27FC236}">
                    <a16:creationId xmlns:a16="http://schemas.microsoft.com/office/drawing/2014/main" id="{10058392-5898-8A59-DAEC-E89FE414AD6B}"/>
                  </a:ext>
                </a:extLst>
              </p:cNvPr>
              <p:cNvSpPr>
                <a:spLocks noRot="1" noChangeAspect="1" noMove="1" noResize="1" noEditPoints="1" noAdjustHandles="1" noChangeArrowheads="1" noChangeShapeType="1" noTextEdit="1"/>
              </p:cNvSpPr>
              <p:nvPr/>
            </p:nvSpPr>
            <p:spPr bwMode="auto">
              <a:xfrm>
                <a:off x="3995305" y="4302098"/>
                <a:ext cx="1044880" cy="246183"/>
              </a:xfrm>
              <a:prstGeom prst="rect">
                <a:avLst/>
              </a:prstGeom>
              <a:blipFill>
                <a:blip r:embed="rId5"/>
                <a:stretch>
                  <a:fillRect t="-4762" b="-19048"/>
                </a:stretch>
              </a:blipFill>
              <a:ln w="9525">
                <a:noFill/>
                <a:miter lim="800000"/>
                <a:headEnd/>
                <a:tailEnd/>
              </a:ln>
              <a:effectLst/>
            </p:spPr>
            <p:txBody>
              <a:bodyPr/>
              <a:lstStyle/>
              <a:p>
                <a:r>
                  <a:rPr lang="en-US">
                    <a:noFill/>
                  </a:rPr>
                  <a:t> </a:t>
                </a:r>
              </a:p>
            </p:txBody>
          </p:sp>
        </mc:Fallback>
      </mc:AlternateContent>
      <p:sp>
        <p:nvSpPr>
          <p:cNvPr id="18" name="Rectangle 82">
            <a:extLst>
              <a:ext uri="{FF2B5EF4-FFF2-40B4-BE49-F238E27FC236}">
                <a16:creationId xmlns:a16="http://schemas.microsoft.com/office/drawing/2014/main" id="{EA13DE52-D91C-A157-A96D-7396389A02E2}"/>
              </a:ext>
            </a:extLst>
          </p:cNvPr>
          <p:cNvSpPr>
            <a:spLocks noChangeArrowheads="1"/>
          </p:cNvSpPr>
          <p:nvPr/>
        </p:nvSpPr>
        <p:spPr bwMode="auto">
          <a:xfrm>
            <a:off x="2643777" y="3717426"/>
            <a:ext cx="82875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a:spcBef>
                <a:spcPct val="0"/>
              </a:spcBef>
              <a:buClrTx/>
              <a:buSzTx/>
              <a:buFontTx/>
              <a:buNone/>
            </a:pPr>
            <a:r>
              <a:rPr lang="en-US" altLang="en-US" sz="1200">
                <a:solidFill>
                  <a:schemeClr val="tx1">
                    <a:lumMod val="50000"/>
                    <a:lumOff val="50000"/>
                  </a:schemeClr>
                </a:solidFill>
                <a:latin typeface="+mn-lt"/>
              </a:rPr>
              <a:t>186 MeV</a:t>
            </a:r>
          </a:p>
        </p:txBody>
      </p:sp>
      <p:sp>
        <p:nvSpPr>
          <p:cNvPr id="19" name="Rectangle 83">
            <a:extLst>
              <a:ext uri="{FF2B5EF4-FFF2-40B4-BE49-F238E27FC236}">
                <a16:creationId xmlns:a16="http://schemas.microsoft.com/office/drawing/2014/main" id="{EB3B2D4A-CB4C-5413-71D8-150D0419476F}"/>
              </a:ext>
            </a:extLst>
          </p:cNvPr>
          <p:cNvSpPr>
            <a:spLocks noChangeArrowheads="1"/>
          </p:cNvSpPr>
          <p:nvPr/>
        </p:nvSpPr>
        <p:spPr bwMode="auto">
          <a:xfrm>
            <a:off x="3543502" y="3719117"/>
            <a:ext cx="82875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a:spcBef>
                <a:spcPct val="0"/>
              </a:spcBef>
              <a:buClrTx/>
              <a:buSzTx/>
              <a:buFontTx/>
              <a:buNone/>
            </a:pPr>
            <a:r>
              <a:rPr lang="en-US" altLang="en-US" sz="1200">
                <a:solidFill>
                  <a:schemeClr val="tx1">
                    <a:lumMod val="50000"/>
                    <a:lumOff val="50000"/>
                  </a:schemeClr>
                </a:solidFill>
                <a:latin typeface="+mn-lt"/>
              </a:rPr>
              <a:t>387 MeV</a:t>
            </a:r>
          </a:p>
        </p:txBody>
      </p:sp>
      <p:sp>
        <p:nvSpPr>
          <p:cNvPr id="20" name="Line 84">
            <a:extLst>
              <a:ext uri="{FF2B5EF4-FFF2-40B4-BE49-F238E27FC236}">
                <a16:creationId xmlns:a16="http://schemas.microsoft.com/office/drawing/2014/main" id="{536489F3-7C3F-B7E7-4AA0-2A6A08C962D1}"/>
              </a:ext>
            </a:extLst>
          </p:cNvPr>
          <p:cNvSpPr>
            <a:spLocks noChangeShapeType="1"/>
          </p:cNvSpPr>
          <p:nvPr/>
        </p:nvSpPr>
        <p:spPr bwMode="auto">
          <a:xfrm flipH="1" flipV="1">
            <a:off x="2325175" y="3953004"/>
            <a:ext cx="0" cy="314724"/>
          </a:xfrm>
          <a:prstGeom prst="line">
            <a:avLst/>
          </a:prstGeom>
          <a:noFill/>
          <a:ln w="15875">
            <a:solidFill>
              <a:schemeClr val="tx1">
                <a:lumMod val="50000"/>
                <a:lumOff val="50000"/>
              </a:schemeClr>
            </a:solidFill>
            <a:round/>
            <a:headEnd type="triangle" w="sm" len="sm"/>
            <a:tailE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n-lt"/>
            </a:endParaRPr>
          </a:p>
        </p:txBody>
      </p:sp>
      <p:sp>
        <p:nvSpPr>
          <p:cNvPr id="21" name="Line 85">
            <a:extLst>
              <a:ext uri="{FF2B5EF4-FFF2-40B4-BE49-F238E27FC236}">
                <a16:creationId xmlns:a16="http://schemas.microsoft.com/office/drawing/2014/main" id="{A2F418B4-F0C8-6F49-A9A8-9E425DD9D5D0}"/>
              </a:ext>
            </a:extLst>
          </p:cNvPr>
          <p:cNvSpPr>
            <a:spLocks noChangeShapeType="1"/>
          </p:cNvSpPr>
          <p:nvPr/>
        </p:nvSpPr>
        <p:spPr bwMode="auto">
          <a:xfrm flipH="1" flipV="1">
            <a:off x="2912658" y="3951006"/>
            <a:ext cx="0" cy="314724"/>
          </a:xfrm>
          <a:prstGeom prst="line">
            <a:avLst/>
          </a:prstGeom>
          <a:noFill/>
          <a:ln w="15875">
            <a:solidFill>
              <a:schemeClr val="tx1">
                <a:lumMod val="50000"/>
                <a:lumOff val="50000"/>
              </a:schemeClr>
            </a:solidFill>
            <a:round/>
            <a:headEnd type="triangle" w="sm" len="sm"/>
            <a:tailE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n-lt"/>
            </a:endParaRPr>
          </a:p>
        </p:txBody>
      </p:sp>
      <p:sp>
        <p:nvSpPr>
          <p:cNvPr id="22" name="Line 86">
            <a:extLst>
              <a:ext uri="{FF2B5EF4-FFF2-40B4-BE49-F238E27FC236}">
                <a16:creationId xmlns:a16="http://schemas.microsoft.com/office/drawing/2014/main" id="{9C75F7FD-CED0-0739-F326-95D5C3410CC9}"/>
              </a:ext>
            </a:extLst>
          </p:cNvPr>
          <p:cNvSpPr>
            <a:spLocks noChangeShapeType="1"/>
          </p:cNvSpPr>
          <p:nvPr/>
        </p:nvSpPr>
        <p:spPr bwMode="auto">
          <a:xfrm flipH="1" flipV="1">
            <a:off x="5132504" y="3959399"/>
            <a:ext cx="0" cy="314724"/>
          </a:xfrm>
          <a:prstGeom prst="line">
            <a:avLst/>
          </a:prstGeom>
          <a:noFill/>
          <a:ln w="15875">
            <a:solidFill>
              <a:schemeClr val="tx1">
                <a:lumMod val="50000"/>
                <a:lumOff val="50000"/>
              </a:schemeClr>
            </a:solidFill>
            <a:round/>
            <a:headEnd type="triangle" w="sm" len="sm"/>
            <a:tailE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n-lt"/>
            </a:endParaRPr>
          </a:p>
        </p:txBody>
      </p:sp>
      <p:sp>
        <p:nvSpPr>
          <p:cNvPr id="23" name="Line 87">
            <a:extLst>
              <a:ext uri="{FF2B5EF4-FFF2-40B4-BE49-F238E27FC236}">
                <a16:creationId xmlns:a16="http://schemas.microsoft.com/office/drawing/2014/main" id="{A0361741-FC53-9D22-7E25-7F5830695E77}"/>
              </a:ext>
            </a:extLst>
          </p:cNvPr>
          <p:cNvSpPr>
            <a:spLocks noChangeShapeType="1"/>
          </p:cNvSpPr>
          <p:nvPr/>
        </p:nvSpPr>
        <p:spPr bwMode="auto">
          <a:xfrm flipH="1" flipV="1">
            <a:off x="3961735" y="3955204"/>
            <a:ext cx="0" cy="314723"/>
          </a:xfrm>
          <a:prstGeom prst="line">
            <a:avLst/>
          </a:prstGeom>
          <a:noFill/>
          <a:ln w="15875">
            <a:solidFill>
              <a:schemeClr val="tx1">
                <a:lumMod val="50000"/>
                <a:lumOff val="50000"/>
              </a:schemeClr>
            </a:solidFill>
            <a:round/>
            <a:headEnd type="triangle" w="sm" len="sm"/>
            <a:tailE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n-lt"/>
            </a:endParaRPr>
          </a:p>
        </p:txBody>
      </p:sp>
      <p:sp>
        <p:nvSpPr>
          <p:cNvPr id="24" name="Rectangle 88">
            <a:extLst>
              <a:ext uri="{FF2B5EF4-FFF2-40B4-BE49-F238E27FC236}">
                <a16:creationId xmlns:a16="http://schemas.microsoft.com/office/drawing/2014/main" id="{7AD72ECF-1BD2-DA11-D276-D462470AD5F2}"/>
              </a:ext>
            </a:extLst>
          </p:cNvPr>
          <p:cNvSpPr>
            <a:spLocks noChangeArrowheads="1"/>
          </p:cNvSpPr>
          <p:nvPr/>
        </p:nvSpPr>
        <p:spPr bwMode="auto">
          <a:xfrm>
            <a:off x="372468" y="4317485"/>
            <a:ext cx="607066" cy="237791"/>
          </a:xfrm>
          <a:prstGeom prst="rect">
            <a:avLst/>
          </a:prstGeom>
          <a:solidFill>
            <a:srgbClr val="DDE7F1"/>
          </a:solidFill>
          <a:ln w="12700">
            <a:solidFill>
              <a:schemeClr val="tx1"/>
            </a:solidFill>
            <a:miter lim="800000"/>
            <a:headEnd/>
            <a:tailEnd/>
          </a:ln>
          <a:effectLst/>
        </p:spPr>
        <p:txBody>
          <a:bodyPr wrap="none" anchor="ctr"/>
          <a:lstStyle/>
          <a:p>
            <a:pPr algn="ctr"/>
            <a:r>
              <a:rPr lang="en-US" sz="1200">
                <a:latin typeface="+mn-lt"/>
              </a:rPr>
              <a:t>RFQ</a:t>
            </a:r>
          </a:p>
        </p:txBody>
      </p:sp>
      <p:sp>
        <p:nvSpPr>
          <p:cNvPr id="25" name="Line 91">
            <a:extLst>
              <a:ext uri="{FF2B5EF4-FFF2-40B4-BE49-F238E27FC236}">
                <a16:creationId xmlns:a16="http://schemas.microsoft.com/office/drawing/2014/main" id="{D3055A8B-6508-4835-989A-2A5C39845A08}"/>
              </a:ext>
            </a:extLst>
          </p:cNvPr>
          <p:cNvSpPr>
            <a:spLocks noChangeShapeType="1"/>
          </p:cNvSpPr>
          <p:nvPr/>
        </p:nvSpPr>
        <p:spPr bwMode="auto">
          <a:xfrm flipH="1">
            <a:off x="228393" y="4598443"/>
            <a:ext cx="0" cy="152466"/>
          </a:xfrm>
          <a:prstGeom prst="line">
            <a:avLst/>
          </a:prstGeom>
          <a:noFill/>
          <a:ln w="158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n-lt"/>
            </a:endParaRPr>
          </a:p>
        </p:txBody>
      </p:sp>
      <p:sp>
        <p:nvSpPr>
          <p:cNvPr id="26" name="Rectangle 88">
            <a:extLst>
              <a:ext uri="{FF2B5EF4-FFF2-40B4-BE49-F238E27FC236}">
                <a16:creationId xmlns:a16="http://schemas.microsoft.com/office/drawing/2014/main" id="{1BB8808E-8B0B-29A0-EED4-7A7E17B2FD8B}"/>
              </a:ext>
            </a:extLst>
          </p:cNvPr>
          <p:cNvSpPr>
            <a:spLocks noChangeArrowheads="1"/>
          </p:cNvSpPr>
          <p:nvPr/>
        </p:nvSpPr>
        <p:spPr bwMode="auto">
          <a:xfrm>
            <a:off x="1026405" y="4314655"/>
            <a:ext cx="647630" cy="237791"/>
          </a:xfrm>
          <a:prstGeom prst="rect">
            <a:avLst/>
          </a:prstGeom>
          <a:solidFill>
            <a:srgbClr val="DDE7F1"/>
          </a:solidFill>
          <a:ln w="12700">
            <a:solidFill>
              <a:schemeClr val="tx1"/>
            </a:solidFill>
            <a:miter lim="800000"/>
            <a:headEnd/>
            <a:tailEnd/>
          </a:ln>
          <a:effectLst/>
        </p:spPr>
        <p:txBody>
          <a:bodyPr wrap="none" anchor="ctr"/>
          <a:lstStyle/>
          <a:p>
            <a:pPr algn="ctr"/>
            <a:r>
              <a:rPr lang="en-US" sz="1200">
                <a:latin typeface="+mn-lt"/>
              </a:rPr>
              <a:t>MEBT</a:t>
            </a:r>
          </a:p>
        </p:txBody>
      </p:sp>
      <p:sp>
        <p:nvSpPr>
          <p:cNvPr id="27" name="Line 74">
            <a:extLst>
              <a:ext uri="{FF2B5EF4-FFF2-40B4-BE49-F238E27FC236}">
                <a16:creationId xmlns:a16="http://schemas.microsoft.com/office/drawing/2014/main" id="{51CC45CB-E8DC-6257-E14A-2C15086A6DCB}"/>
              </a:ext>
            </a:extLst>
          </p:cNvPr>
          <p:cNvSpPr>
            <a:spLocks noChangeShapeType="1"/>
          </p:cNvSpPr>
          <p:nvPr/>
        </p:nvSpPr>
        <p:spPr bwMode="auto">
          <a:xfrm flipH="1" flipV="1">
            <a:off x="1332370" y="3959399"/>
            <a:ext cx="0" cy="314724"/>
          </a:xfrm>
          <a:prstGeom prst="line">
            <a:avLst/>
          </a:prstGeom>
          <a:noFill/>
          <a:ln w="15875">
            <a:solidFill>
              <a:schemeClr val="tx1">
                <a:lumMod val="50000"/>
                <a:lumOff val="50000"/>
              </a:schemeClr>
            </a:solidFill>
            <a:round/>
            <a:headEnd type="triangle" w="sm" len="sm"/>
            <a:tailE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n-lt"/>
            </a:endParaRPr>
          </a:p>
        </p:txBody>
      </p:sp>
      <p:sp>
        <p:nvSpPr>
          <p:cNvPr id="28" name="Text Box 60">
            <a:extLst>
              <a:ext uri="{FF2B5EF4-FFF2-40B4-BE49-F238E27FC236}">
                <a16:creationId xmlns:a16="http://schemas.microsoft.com/office/drawing/2014/main" id="{B82E4144-77C6-1C46-5B95-57486586CA75}"/>
              </a:ext>
            </a:extLst>
          </p:cNvPr>
          <p:cNvSpPr txBox="1">
            <a:spLocks noChangeArrowheads="1"/>
          </p:cNvSpPr>
          <p:nvPr/>
        </p:nvSpPr>
        <p:spPr bwMode="auto">
          <a:xfrm>
            <a:off x="2116886" y="2959069"/>
            <a:ext cx="2633663" cy="29238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Tx/>
              <a:buSzTx/>
              <a:buFontTx/>
              <a:buNone/>
            </a:pPr>
            <a:r>
              <a:rPr lang="en-US" altLang="en-US" sz="1300" b="1" dirty="0">
                <a:solidFill>
                  <a:srgbClr val="3D648E"/>
                </a:solidFill>
                <a:latin typeface="+mn-lt"/>
              </a:rPr>
              <a:t>Linac </a:t>
            </a:r>
            <a:r>
              <a:rPr lang="en-US" altLang="en-US" sz="1300" dirty="0">
                <a:solidFill>
                  <a:srgbClr val="3D648E"/>
                </a:solidFill>
                <a:latin typeface="+mn-lt"/>
              </a:rPr>
              <a:t>accelerates to 1.3 GeV</a:t>
            </a:r>
          </a:p>
        </p:txBody>
      </p:sp>
      <p:sp>
        <p:nvSpPr>
          <p:cNvPr id="29" name="Rectangle 69">
            <a:extLst>
              <a:ext uri="{FF2B5EF4-FFF2-40B4-BE49-F238E27FC236}">
                <a16:creationId xmlns:a16="http://schemas.microsoft.com/office/drawing/2014/main" id="{CDA71724-92D8-0D3A-9DE1-82C420EC1186}"/>
              </a:ext>
            </a:extLst>
          </p:cNvPr>
          <p:cNvSpPr>
            <a:spLocks noChangeArrowheads="1"/>
          </p:cNvSpPr>
          <p:nvPr/>
        </p:nvSpPr>
        <p:spPr bwMode="auto">
          <a:xfrm>
            <a:off x="46557" y="4737296"/>
            <a:ext cx="857344" cy="241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a:spcBef>
                <a:spcPct val="0"/>
              </a:spcBef>
              <a:buClrTx/>
              <a:buSzTx/>
              <a:buFontTx/>
              <a:buNone/>
            </a:pPr>
            <a:r>
              <a:rPr lang="en-US" altLang="en-US" sz="1200">
                <a:latin typeface="+mn-lt"/>
              </a:rPr>
              <a:t>Ion Source</a:t>
            </a:r>
          </a:p>
        </p:txBody>
      </p:sp>
      <p:sp>
        <p:nvSpPr>
          <p:cNvPr id="30" name="Text Box 36">
            <a:extLst>
              <a:ext uri="{FF2B5EF4-FFF2-40B4-BE49-F238E27FC236}">
                <a16:creationId xmlns:a16="http://schemas.microsoft.com/office/drawing/2014/main" id="{2287C3A7-5C54-1F19-4232-A0BDDF00B5A5}"/>
              </a:ext>
            </a:extLst>
          </p:cNvPr>
          <p:cNvSpPr txBox="1">
            <a:spLocks noChangeArrowheads="1"/>
          </p:cNvSpPr>
          <p:nvPr/>
        </p:nvSpPr>
        <p:spPr bwMode="auto">
          <a:xfrm>
            <a:off x="6431729" y="3471838"/>
            <a:ext cx="913743" cy="276999"/>
          </a:xfrm>
          <a:prstGeom prst="rect">
            <a:avLst/>
          </a:prstGeom>
          <a:solidFill>
            <a:schemeClr val="bg1"/>
          </a:solidFill>
          <a:ln>
            <a:noFill/>
          </a:ln>
          <a:effectLst/>
        </p:spPr>
        <p:txBody>
          <a:bodyPr wrap="square">
            <a:spAutoFit/>
          </a:bodyPr>
          <a:lstStyle/>
          <a:p>
            <a:pPr>
              <a:spcBef>
                <a:spcPct val="50000"/>
              </a:spcBef>
              <a:buClrTx/>
              <a:buSzTx/>
              <a:buFontTx/>
              <a:buNone/>
            </a:pPr>
            <a:r>
              <a:rPr lang="en-US" altLang="en-US" sz="1200" dirty="0">
                <a:solidFill>
                  <a:srgbClr val="9C372A"/>
                </a:solidFill>
                <a:latin typeface="+mn-lt"/>
              </a:rPr>
              <a:t>RF (h=1,2)</a:t>
            </a:r>
          </a:p>
        </p:txBody>
      </p:sp>
      <p:grpSp>
        <p:nvGrpSpPr>
          <p:cNvPr id="31" name="Group 30">
            <a:extLst>
              <a:ext uri="{FF2B5EF4-FFF2-40B4-BE49-F238E27FC236}">
                <a16:creationId xmlns:a16="http://schemas.microsoft.com/office/drawing/2014/main" id="{AC1F1013-F15A-C3CB-A323-C212828AC63A}"/>
              </a:ext>
            </a:extLst>
          </p:cNvPr>
          <p:cNvGrpSpPr/>
          <p:nvPr/>
        </p:nvGrpSpPr>
        <p:grpSpPr>
          <a:xfrm>
            <a:off x="6342927" y="2314059"/>
            <a:ext cx="1015664" cy="553825"/>
            <a:chOff x="6576607" y="2060657"/>
            <a:chExt cx="1015664" cy="553825"/>
          </a:xfrm>
        </p:grpSpPr>
        <p:sp>
          <p:nvSpPr>
            <p:cNvPr id="32" name="Rectangle 31">
              <a:extLst>
                <a:ext uri="{FF2B5EF4-FFF2-40B4-BE49-F238E27FC236}">
                  <a16:creationId xmlns:a16="http://schemas.microsoft.com/office/drawing/2014/main" id="{4FC3BF9A-CEC3-3B42-F00B-DA708A51591F}"/>
                </a:ext>
              </a:extLst>
            </p:cNvPr>
            <p:cNvSpPr/>
            <p:nvPr/>
          </p:nvSpPr>
          <p:spPr>
            <a:xfrm rot="5400000">
              <a:off x="7042456" y="1804625"/>
              <a:ext cx="64008" cy="576072"/>
            </a:xfrm>
            <a:prstGeom prst="rect">
              <a:avLst/>
            </a:prstGeom>
            <a:solidFill>
              <a:srgbClr val="9C372A"/>
            </a:solidFill>
            <a:ln w="1905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33" name="Arc 32">
              <a:extLst>
                <a:ext uri="{FF2B5EF4-FFF2-40B4-BE49-F238E27FC236}">
                  <a16:creationId xmlns:a16="http://schemas.microsoft.com/office/drawing/2014/main" id="{A5A22906-A1E2-11F8-2698-A5E9DACBE139}"/>
                </a:ext>
              </a:extLst>
            </p:cNvPr>
            <p:cNvSpPr>
              <a:spLocks noChangeAspect="1"/>
            </p:cNvSpPr>
            <p:nvPr/>
          </p:nvSpPr>
          <p:spPr>
            <a:xfrm>
              <a:off x="7073156" y="2095367"/>
              <a:ext cx="519115" cy="519115"/>
            </a:xfrm>
            <a:prstGeom prst="arc">
              <a:avLst/>
            </a:prstGeom>
            <a:noFill/>
            <a:ln w="63500">
              <a:solidFill>
                <a:srgbClr val="9C37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B3C40B92-2086-9348-01C6-8963C8F5C2AF}"/>
                </a:ext>
              </a:extLst>
            </p:cNvPr>
            <p:cNvSpPr>
              <a:spLocks noChangeAspect="1"/>
            </p:cNvSpPr>
            <p:nvPr/>
          </p:nvSpPr>
          <p:spPr>
            <a:xfrm flipH="1">
              <a:off x="6576607" y="2092661"/>
              <a:ext cx="519115" cy="519115"/>
            </a:xfrm>
            <a:prstGeom prst="arc">
              <a:avLst/>
            </a:prstGeom>
            <a:noFill/>
            <a:ln w="63500">
              <a:solidFill>
                <a:srgbClr val="9C37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203646D3-EA24-4BB7-4E28-142D08AB0CCC}"/>
              </a:ext>
            </a:extLst>
          </p:cNvPr>
          <p:cNvGrpSpPr/>
          <p:nvPr/>
        </p:nvGrpSpPr>
        <p:grpSpPr>
          <a:xfrm flipV="1">
            <a:off x="6354018" y="2831056"/>
            <a:ext cx="575577" cy="551119"/>
            <a:chOff x="6576607" y="2060657"/>
            <a:chExt cx="575577" cy="551119"/>
          </a:xfrm>
        </p:grpSpPr>
        <p:sp>
          <p:nvSpPr>
            <p:cNvPr id="36" name="Rectangle 35">
              <a:extLst>
                <a:ext uri="{FF2B5EF4-FFF2-40B4-BE49-F238E27FC236}">
                  <a16:creationId xmlns:a16="http://schemas.microsoft.com/office/drawing/2014/main" id="{BC5988A4-F28A-DDA2-D651-66B36603C37F}"/>
                </a:ext>
              </a:extLst>
            </p:cNvPr>
            <p:cNvSpPr/>
            <p:nvPr/>
          </p:nvSpPr>
          <p:spPr>
            <a:xfrm rot="5400000">
              <a:off x="6937300" y="1909781"/>
              <a:ext cx="64008" cy="365760"/>
            </a:xfrm>
            <a:prstGeom prst="rect">
              <a:avLst/>
            </a:prstGeom>
            <a:solidFill>
              <a:srgbClr val="9C372A"/>
            </a:solidFill>
            <a:ln w="1905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37" name="Arc 36">
              <a:extLst>
                <a:ext uri="{FF2B5EF4-FFF2-40B4-BE49-F238E27FC236}">
                  <a16:creationId xmlns:a16="http://schemas.microsoft.com/office/drawing/2014/main" id="{84C97BCF-4368-0F31-9C81-094318D58371}"/>
                </a:ext>
              </a:extLst>
            </p:cNvPr>
            <p:cNvSpPr>
              <a:spLocks noChangeAspect="1"/>
            </p:cNvSpPr>
            <p:nvPr/>
          </p:nvSpPr>
          <p:spPr>
            <a:xfrm flipH="1">
              <a:off x="6576607" y="2092661"/>
              <a:ext cx="519115" cy="519115"/>
            </a:xfrm>
            <a:prstGeom prst="arc">
              <a:avLst/>
            </a:prstGeom>
            <a:noFill/>
            <a:ln w="63500">
              <a:solidFill>
                <a:srgbClr val="9C37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98F75DBA-3F79-C368-78BB-3D2BC191A534}"/>
              </a:ext>
            </a:extLst>
          </p:cNvPr>
          <p:cNvSpPr/>
          <p:nvPr/>
        </p:nvSpPr>
        <p:spPr>
          <a:xfrm>
            <a:off x="6316469" y="2578495"/>
            <a:ext cx="64008" cy="576072"/>
          </a:xfrm>
          <a:prstGeom prst="rect">
            <a:avLst/>
          </a:prstGeom>
          <a:solidFill>
            <a:srgbClr val="9C372A"/>
          </a:solidFill>
          <a:ln w="1905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39" name="Text Box 62">
            <a:extLst>
              <a:ext uri="{FF2B5EF4-FFF2-40B4-BE49-F238E27FC236}">
                <a16:creationId xmlns:a16="http://schemas.microsoft.com/office/drawing/2014/main" id="{4678CD24-0944-CAB8-6C9B-87663820DB1D}"/>
              </a:ext>
            </a:extLst>
          </p:cNvPr>
          <p:cNvSpPr txBox="1">
            <a:spLocks noChangeArrowheads="1"/>
          </p:cNvSpPr>
          <p:nvPr/>
        </p:nvSpPr>
        <p:spPr bwMode="auto">
          <a:xfrm>
            <a:off x="6746715" y="5943859"/>
            <a:ext cx="2822171"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Tx/>
              <a:buSzTx/>
              <a:buFontTx/>
              <a:buNone/>
            </a:pPr>
            <a:r>
              <a:rPr lang="en-US" altLang="en-US" sz="1300" b="1" dirty="0">
                <a:solidFill>
                  <a:srgbClr val="9C372A"/>
                </a:solidFill>
                <a:latin typeface="+mn-lt"/>
              </a:rPr>
              <a:t>Target</a:t>
            </a:r>
            <a:r>
              <a:rPr lang="en-US" altLang="en-US" sz="1300" dirty="0">
                <a:solidFill>
                  <a:srgbClr val="9C372A"/>
                </a:solidFill>
                <a:latin typeface="+mn-lt"/>
              </a:rPr>
              <a:t> </a:t>
            </a:r>
            <a:r>
              <a:rPr lang="en-US" altLang="en-US" sz="1300" dirty="0">
                <a:solidFill>
                  <a:srgbClr val="9C372A"/>
                </a:solidFill>
              </a:rPr>
              <a:t>2.0</a:t>
            </a:r>
            <a:r>
              <a:rPr lang="en-US" altLang="en-US" sz="1300" dirty="0">
                <a:solidFill>
                  <a:srgbClr val="9C372A"/>
                </a:solidFill>
                <a:latin typeface="+mn-lt"/>
              </a:rPr>
              <a:t> MW @ 60 Hz</a:t>
            </a:r>
          </a:p>
        </p:txBody>
      </p:sp>
      <p:sp>
        <p:nvSpPr>
          <p:cNvPr id="40" name="Oval 39">
            <a:extLst>
              <a:ext uri="{FF2B5EF4-FFF2-40B4-BE49-F238E27FC236}">
                <a16:creationId xmlns:a16="http://schemas.microsoft.com/office/drawing/2014/main" id="{34FDD9D8-5767-6EDA-E34B-ECE2D4F85E33}"/>
              </a:ext>
            </a:extLst>
          </p:cNvPr>
          <p:cNvSpPr/>
          <p:nvPr/>
        </p:nvSpPr>
        <p:spPr>
          <a:xfrm>
            <a:off x="6929595" y="5085284"/>
            <a:ext cx="1228885" cy="576072"/>
          </a:xfrm>
          <a:prstGeom prst="ellipse">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1" name="Oval 40">
            <a:extLst>
              <a:ext uri="{FF2B5EF4-FFF2-40B4-BE49-F238E27FC236}">
                <a16:creationId xmlns:a16="http://schemas.microsoft.com/office/drawing/2014/main" id="{EAFFEC84-3380-D6D9-EFE5-2225FBACBCF7}"/>
              </a:ext>
            </a:extLst>
          </p:cNvPr>
          <p:cNvSpPr/>
          <p:nvPr/>
        </p:nvSpPr>
        <p:spPr>
          <a:xfrm>
            <a:off x="7750694" y="3415788"/>
            <a:ext cx="1228885" cy="576072"/>
          </a:xfrm>
          <a:prstGeom prst="ellipse">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Oval 41">
            <a:extLst>
              <a:ext uri="{FF2B5EF4-FFF2-40B4-BE49-F238E27FC236}">
                <a16:creationId xmlns:a16="http://schemas.microsoft.com/office/drawing/2014/main" id="{AF02AC52-5962-FECD-2F15-4B06FD50F4B0}"/>
              </a:ext>
            </a:extLst>
          </p:cNvPr>
          <p:cNvSpPr/>
          <p:nvPr/>
        </p:nvSpPr>
        <p:spPr>
          <a:xfrm>
            <a:off x="5619464" y="3846061"/>
            <a:ext cx="506620" cy="340105"/>
          </a:xfrm>
          <a:prstGeom prst="ellipse">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F2A54D28-39AB-530C-A9A2-BD22D04E9BBF}"/>
              </a:ext>
            </a:extLst>
          </p:cNvPr>
          <p:cNvSpPr/>
          <p:nvPr/>
        </p:nvSpPr>
        <p:spPr>
          <a:xfrm>
            <a:off x="6392428" y="2497655"/>
            <a:ext cx="902451" cy="51911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9943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73033B-EFF8-9EBD-B2B4-24CD776583FB}"/>
              </a:ext>
            </a:extLst>
          </p:cNvPr>
          <p:cNvSpPr>
            <a:spLocks noGrp="1"/>
          </p:cNvSpPr>
          <p:nvPr>
            <p:ph idx="1"/>
          </p:nvPr>
        </p:nvSpPr>
        <p:spPr/>
        <p:txBody>
          <a:bodyPr/>
          <a:lstStyle/>
          <a:p>
            <a:pPr marL="285750" indent="-285750">
              <a:buFont typeface="Arial" panose="020B0604020202020204" pitchFamily="34" charset="0"/>
              <a:buChar char="•"/>
            </a:pPr>
            <a:r>
              <a:rPr lang="en-US" dirty="0"/>
              <a:t>Largest single-bunch intensity (2.25e+14 / 2.8 MW-equivalent)</a:t>
            </a:r>
          </a:p>
          <a:p>
            <a:pPr marL="285750" indent="-285750">
              <a:buFont typeface="Arial" panose="020B0604020202020204" pitchFamily="34" charset="0"/>
              <a:buChar char="•"/>
            </a:pPr>
            <a:r>
              <a:rPr lang="en-US" dirty="0"/>
              <a:t>Flexible energy range (1.3 </a:t>
            </a:r>
            <a:r>
              <a:rPr lang="en-US" dirty="0">
                <a:sym typeface="Wingdings" pitchFamily="2" charset="2"/>
              </a:rPr>
              <a:t></a:t>
            </a:r>
            <a:r>
              <a:rPr lang="en-US" dirty="0"/>
              <a:t> 0.8 GeV, gamma ratio 1.3, perveance ratio 2.5)</a:t>
            </a:r>
          </a:p>
          <a:p>
            <a:pPr marL="285750" indent="-285750">
              <a:buFont typeface="Arial" panose="020B0604020202020204" pitchFamily="34" charset="0"/>
              <a:buChar char="•"/>
            </a:pPr>
            <a:r>
              <a:rPr lang="en-US" dirty="0"/>
              <a:t>Beam shaping (painting + compression)</a:t>
            </a:r>
          </a:p>
          <a:p>
            <a:pPr marL="285750" indent="-285750">
              <a:buFont typeface="Arial" panose="020B0604020202020204" pitchFamily="34" charset="0"/>
              <a:buChar char="•"/>
            </a:pPr>
            <a:r>
              <a:rPr lang="en-US" dirty="0"/>
              <a:t>Detailed transverse diagnostics (MENT, e-scanner)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 name="Title 2">
            <a:extLst>
              <a:ext uri="{FF2B5EF4-FFF2-40B4-BE49-F238E27FC236}">
                <a16:creationId xmlns:a16="http://schemas.microsoft.com/office/drawing/2014/main" id="{9CF2A337-935B-464F-0C1A-01DCCC2C512A}"/>
              </a:ext>
            </a:extLst>
          </p:cNvPr>
          <p:cNvSpPr>
            <a:spLocks noGrp="1"/>
          </p:cNvSpPr>
          <p:nvPr>
            <p:ph type="title"/>
          </p:nvPr>
        </p:nvSpPr>
        <p:spPr/>
        <p:txBody>
          <a:bodyPr/>
          <a:lstStyle/>
          <a:p>
            <a:r>
              <a:rPr lang="en-US" dirty="0"/>
              <a:t>Experiments at SNS could provide valuable data</a:t>
            </a:r>
          </a:p>
        </p:txBody>
      </p:sp>
    </p:spTree>
    <p:extLst>
      <p:ext uri="{BB962C8B-B14F-4D97-AF65-F5344CB8AC3E}">
        <p14:creationId xmlns:p14="http://schemas.microsoft.com/office/powerpoint/2010/main" val="1579260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517F92-8C9E-5DE5-6AE7-9DEC5984D7C9}"/>
              </a:ext>
            </a:extLst>
          </p:cNvPr>
          <p:cNvSpPr>
            <a:spLocks noGrp="1"/>
          </p:cNvSpPr>
          <p:nvPr>
            <p:ph type="title"/>
          </p:nvPr>
        </p:nvSpPr>
        <p:spPr/>
        <p:txBody>
          <a:bodyPr/>
          <a:lstStyle/>
          <a:p>
            <a:r>
              <a:rPr lang="en-US" dirty="0"/>
              <a:t>Summary of proposed research</a:t>
            </a:r>
          </a:p>
        </p:txBody>
      </p:sp>
      <p:pic>
        <p:nvPicPr>
          <p:cNvPr id="4" name="Picture 3">
            <a:extLst>
              <a:ext uri="{FF2B5EF4-FFF2-40B4-BE49-F238E27FC236}">
                <a16:creationId xmlns:a16="http://schemas.microsoft.com/office/drawing/2014/main" id="{7BD5137E-C931-8F03-EDC7-B44D5FE3B450}"/>
              </a:ext>
            </a:extLst>
          </p:cNvPr>
          <p:cNvPicPr>
            <a:picLocks noChangeAspect="1"/>
          </p:cNvPicPr>
          <p:nvPr/>
        </p:nvPicPr>
        <p:blipFill>
          <a:blip r:embed="rId3"/>
          <a:stretch/>
        </p:blipFill>
        <p:spPr>
          <a:xfrm>
            <a:off x="1791174" y="1547196"/>
            <a:ext cx="5561651" cy="4450443"/>
          </a:xfrm>
          <a:prstGeom prst="roundRect">
            <a:avLst>
              <a:gd name="adj" fmla="val 2553"/>
            </a:avLst>
          </a:prstGeom>
        </p:spPr>
      </p:pic>
    </p:spTree>
    <p:extLst>
      <p:ext uri="{BB962C8B-B14F-4D97-AF65-F5344CB8AC3E}">
        <p14:creationId xmlns:p14="http://schemas.microsoft.com/office/powerpoint/2010/main" val="842127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D44655-CFFF-C9FE-AF1C-03CB1E185607}"/>
              </a:ext>
            </a:extLst>
          </p:cNvPr>
          <p:cNvSpPr>
            <a:spLocks noGrp="1"/>
          </p:cNvSpPr>
          <p:nvPr>
            <p:ph type="title"/>
          </p:nvPr>
        </p:nvSpPr>
        <p:spPr/>
        <p:txBody>
          <a:bodyPr/>
          <a:lstStyle/>
          <a:p>
            <a:r>
              <a:rPr lang="en-US" dirty="0"/>
              <a:t>Painting waveforms could be modified to launch variety of initial distributions</a:t>
            </a:r>
          </a:p>
        </p:txBody>
      </p:sp>
      <p:pic>
        <p:nvPicPr>
          <p:cNvPr id="7" name="Picture 6">
            <a:extLst>
              <a:ext uri="{FF2B5EF4-FFF2-40B4-BE49-F238E27FC236}">
                <a16:creationId xmlns:a16="http://schemas.microsoft.com/office/drawing/2014/main" id="{2BC4AE11-82C4-2EBD-EFB0-62CCF9CF7019}"/>
              </a:ext>
            </a:extLst>
          </p:cNvPr>
          <p:cNvPicPr>
            <a:picLocks noChangeAspect="1"/>
          </p:cNvPicPr>
          <p:nvPr/>
        </p:nvPicPr>
        <p:blipFill>
          <a:blip r:embed="rId3"/>
          <a:stretch>
            <a:fillRect/>
          </a:stretch>
        </p:blipFill>
        <p:spPr>
          <a:xfrm>
            <a:off x="685800" y="2443018"/>
            <a:ext cx="7772400" cy="3119445"/>
          </a:xfrm>
          <a:prstGeom prst="rect">
            <a:avLst/>
          </a:prstGeom>
        </p:spPr>
      </p:pic>
    </p:spTree>
    <p:extLst>
      <p:ext uri="{BB962C8B-B14F-4D97-AF65-F5344CB8AC3E}">
        <p14:creationId xmlns:p14="http://schemas.microsoft.com/office/powerpoint/2010/main" val="2396889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A0982A-479D-0727-8C45-857102AB13E7}"/>
              </a:ext>
            </a:extLst>
          </p:cNvPr>
          <p:cNvPicPr>
            <a:picLocks noChangeAspect="1"/>
          </p:cNvPicPr>
          <p:nvPr/>
        </p:nvPicPr>
        <p:blipFill>
          <a:blip r:embed="rId2"/>
          <a:stretch>
            <a:fillRect/>
          </a:stretch>
        </p:blipFill>
        <p:spPr>
          <a:xfrm>
            <a:off x="1823196" y="995269"/>
            <a:ext cx="5497607" cy="5497607"/>
          </a:xfrm>
          <a:prstGeom prst="rect">
            <a:avLst/>
          </a:prstGeom>
        </p:spPr>
      </p:pic>
      <p:sp>
        <p:nvSpPr>
          <p:cNvPr id="3" name="Title 2">
            <a:extLst>
              <a:ext uri="{FF2B5EF4-FFF2-40B4-BE49-F238E27FC236}">
                <a16:creationId xmlns:a16="http://schemas.microsoft.com/office/drawing/2014/main" id="{25A8CF19-D8C9-1DC6-8745-12017C988235}"/>
              </a:ext>
            </a:extLst>
          </p:cNvPr>
          <p:cNvSpPr>
            <a:spLocks noGrp="1"/>
          </p:cNvSpPr>
          <p:nvPr>
            <p:ph type="title"/>
          </p:nvPr>
        </p:nvSpPr>
        <p:spPr/>
        <p:txBody>
          <a:bodyPr/>
          <a:lstStyle/>
          <a:p>
            <a:r>
              <a:rPr lang="en-US" dirty="0"/>
              <a:t>Painting waveforms could be modified to launch variety of initial distributions</a:t>
            </a:r>
          </a:p>
        </p:txBody>
      </p:sp>
    </p:spTree>
    <p:extLst>
      <p:ext uri="{BB962C8B-B14F-4D97-AF65-F5344CB8AC3E}">
        <p14:creationId xmlns:p14="http://schemas.microsoft.com/office/powerpoint/2010/main" val="3617175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7C3006-4941-BBA9-3348-0B1E76F010FF}"/>
              </a:ext>
            </a:extLst>
          </p:cNvPr>
          <p:cNvSpPr>
            <a:spLocks noGrp="1"/>
          </p:cNvSpPr>
          <p:nvPr>
            <p:ph type="title"/>
          </p:nvPr>
        </p:nvSpPr>
        <p:spPr/>
        <p:txBody>
          <a:bodyPr/>
          <a:lstStyle/>
          <a:p>
            <a:r>
              <a:rPr lang="en-US" dirty="0"/>
              <a:t>Bunch compression experiments have begun using existing hardware/software</a:t>
            </a:r>
          </a:p>
        </p:txBody>
      </p:sp>
      <p:sp>
        <p:nvSpPr>
          <p:cNvPr id="6" name="Content Placeholder 5">
            <a:extLst>
              <a:ext uri="{FF2B5EF4-FFF2-40B4-BE49-F238E27FC236}">
                <a16:creationId xmlns:a16="http://schemas.microsoft.com/office/drawing/2014/main" id="{5E3532F9-954C-D81A-D50C-45F1EE03A219}"/>
              </a:ext>
            </a:extLst>
          </p:cNvPr>
          <p:cNvSpPr>
            <a:spLocks noGrp="1"/>
          </p:cNvSpPr>
          <p:nvPr>
            <p:ph idx="1"/>
          </p:nvPr>
        </p:nvSpPr>
        <p:spPr/>
        <p:txBody>
          <a:bodyPr/>
          <a:lstStyle/>
          <a:p>
            <a:pPr marL="285750" indent="-285750">
              <a:buFont typeface="Arial" panose="020B0604020202020204" pitchFamily="34" charset="0"/>
              <a:buChar char="•"/>
            </a:pPr>
            <a:r>
              <a:rPr lang="en-US" dirty="0"/>
              <a:t>SNS has four RF cavities (h=1, h=1, h=2, h=2)</a:t>
            </a:r>
          </a:p>
          <a:p>
            <a:pPr marL="285750" indent="-285750">
              <a:buFont typeface="Arial" panose="020B0604020202020204" pitchFamily="34" charset="0"/>
              <a:buChar char="•"/>
            </a:pPr>
            <a:r>
              <a:rPr lang="en-US" dirty="0"/>
              <a:t>Each cavity can run at either harmonic.</a:t>
            </a:r>
          </a:p>
          <a:p>
            <a:pPr marL="285750" indent="-285750">
              <a:buFont typeface="Arial" panose="020B0604020202020204" pitchFamily="34" charset="0"/>
              <a:buChar char="•"/>
            </a:pPr>
            <a:r>
              <a:rPr lang="en-US" dirty="0"/>
              <a:t>Each cavity has operating limit of 10 kV. 18 kV tests (no beam) were performed during SNS commissioning.</a:t>
            </a:r>
          </a:p>
          <a:p>
            <a:pPr marL="285750" indent="-285750">
              <a:buFont typeface="Arial" panose="020B0604020202020204" pitchFamily="34" charset="0"/>
              <a:buChar char="•"/>
            </a:pPr>
            <a:r>
              <a:rPr lang="en-US" dirty="0"/>
              <a:t>Need to find optimal combination of voltage, phase, feedback, feedforward to maximize compression ratio + troubleshoot RF issues.</a:t>
            </a:r>
          </a:p>
          <a:p>
            <a:pPr marL="800100" lvl="1" indent="-285750"/>
            <a:endParaRPr lang="en-US" dirty="0"/>
          </a:p>
        </p:txBody>
      </p:sp>
    </p:spTree>
    <p:extLst>
      <p:ext uri="{BB962C8B-B14F-4D97-AF65-F5344CB8AC3E}">
        <p14:creationId xmlns:p14="http://schemas.microsoft.com/office/powerpoint/2010/main" val="2459246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9AA997-9B62-5850-483A-2CDE2B829E73}"/>
              </a:ext>
            </a:extLst>
          </p:cNvPr>
          <p:cNvSpPr>
            <a:spLocks noGrp="1"/>
          </p:cNvSpPr>
          <p:nvPr>
            <p:ph type="title"/>
          </p:nvPr>
        </p:nvSpPr>
        <p:spPr/>
        <p:txBody>
          <a:bodyPr/>
          <a:lstStyle/>
          <a:p>
            <a:r>
              <a:rPr lang="en-US" dirty="0"/>
              <a:t>Initial experiments demonstrated 2.5x increase in peak density for 1.9 MW-equivalent beam</a:t>
            </a:r>
          </a:p>
        </p:txBody>
      </p:sp>
      <p:pic>
        <p:nvPicPr>
          <p:cNvPr id="4" name="Content Placeholder 3">
            <a:extLst>
              <a:ext uri="{FF2B5EF4-FFF2-40B4-BE49-F238E27FC236}">
                <a16:creationId xmlns:a16="http://schemas.microsoft.com/office/drawing/2014/main" id="{539D7F1C-B388-5B87-3EFA-49CDA7D18C88}"/>
              </a:ext>
            </a:extLst>
          </p:cNvPr>
          <p:cNvPicPr>
            <a:picLocks noChangeAspect="1"/>
          </p:cNvPicPr>
          <p:nvPr/>
        </p:nvPicPr>
        <p:blipFill>
          <a:blip r:embed="rId3"/>
          <a:stretch>
            <a:fillRect/>
          </a:stretch>
        </p:blipFill>
        <p:spPr>
          <a:xfrm>
            <a:off x="848818" y="2269005"/>
            <a:ext cx="3503295" cy="3892550"/>
          </a:xfrm>
          <a:prstGeom prst="rect">
            <a:avLst/>
          </a:prstGeom>
        </p:spPr>
      </p:pic>
      <p:pic>
        <p:nvPicPr>
          <p:cNvPr id="5" name="Content Placeholder 4">
            <a:extLst>
              <a:ext uri="{FF2B5EF4-FFF2-40B4-BE49-F238E27FC236}">
                <a16:creationId xmlns:a16="http://schemas.microsoft.com/office/drawing/2014/main" id="{E0612016-2DA0-FD8C-C224-71DEF39F64C3}"/>
              </a:ext>
            </a:extLst>
          </p:cNvPr>
          <p:cNvPicPr>
            <a:picLocks noGrp="1" noChangeAspect="1"/>
          </p:cNvPicPr>
          <p:nvPr>
            <p:ph idx="1"/>
          </p:nvPr>
        </p:nvPicPr>
        <p:blipFill>
          <a:blip r:embed="rId4"/>
          <a:stretch>
            <a:fillRect/>
          </a:stretch>
        </p:blipFill>
        <p:spPr>
          <a:xfrm>
            <a:off x="4791887" y="2269005"/>
            <a:ext cx="3503295" cy="3892550"/>
          </a:xfrm>
          <a:prstGeom prst="rect">
            <a:avLst/>
          </a:prstGeom>
        </p:spPr>
      </p:pic>
      <p:sp>
        <p:nvSpPr>
          <p:cNvPr id="6" name="TextBox 5">
            <a:extLst>
              <a:ext uri="{FF2B5EF4-FFF2-40B4-BE49-F238E27FC236}">
                <a16:creationId xmlns:a16="http://schemas.microsoft.com/office/drawing/2014/main" id="{BB6BD611-5B71-752E-2DDE-D4D79A3F29C8}"/>
              </a:ext>
            </a:extLst>
          </p:cNvPr>
          <p:cNvSpPr txBox="1"/>
          <p:nvPr/>
        </p:nvSpPr>
        <p:spPr>
          <a:xfrm>
            <a:off x="1771554" y="1873624"/>
            <a:ext cx="1657826" cy="323165"/>
          </a:xfrm>
          <a:prstGeom prst="rect">
            <a:avLst/>
          </a:prstGeom>
          <a:noFill/>
        </p:spPr>
        <p:txBody>
          <a:bodyPr wrap="none" rtlCol="0">
            <a:spAutoFit/>
          </a:bodyPr>
          <a:lstStyle/>
          <a:p>
            <a:pPr algn="ctr"/>
            <a:r>
              <a:rPr lang="en-US" sz="1500" dirty="0"/>
              <a:t>300-turn injection</a:t>
            </a:r>
          </a:p>
        </p:txBody>
      </p:sp>
      <p:sp>
        <p:nvSpPr>
          <p:cNvPr id="7" name="TextBox 6">
            <a:extLst>
              <a:ext uri="{FF2B5EF4-FFF2-40B4-BE49-F238E27FC236}">
                <a16:creationId xmlns:a16="http://schemas.microsoft.com/office/drawing/2014/main" id="{EC7866C3-74C4-F4D7-AF6C-236726FC29FD}"/>
              </a:ext>
            </a:extLst>
          </p:cNvPr>
          <p:cNvSpPr txBox="1"/>
          <p:nvPr/>
        </p:nvSpPr>
        <p:spPr>
          <a:xfrm>
            <a:off x="5663328" y="1873623"/>
            <a:ext cx="1760417" cy="323165"/>
          </a:xfrm>
          <a:prstGeom prst="rect">
            <a:avLst/>
          </a:prstGeom>
          <a:noFill/>
        </p:spPr>
        <p:txBody>
          <a:bodyPr wrap="none" rtlCol="0">
            <a:spAutoFit/>
          </a:bodyPr>
          <a:lstStyle/>
          <a:p>
            <a:pPr algn="ctr"/>
            <a:r>
              <a:rPr lang="en-US" sz="1500" dirty="0"/>
              <a:t>1000-turn injection</a:t>
            </a:r>
          </a:p>
        </p:txBody>
      </p:sp>
    </p:spTree>
    <p:extLst>
      <p:ext uri="{BB962C8B-B14F-4D97-AF65-F5344CB8AC3E}">
        <p14:creationId xmlns:p14="http://schemas.microsoft.com/office/powerpoint/2010/main" val="2763022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F7316D-EE97-3010-63C4-51A5752F5BFE}"/>
              </a:ext>
            </a:extLst>
          </p:cNvPr>
          <p:cNvSpPr>
            <a:spLocks noGrp="1"/>
          </p:cNvSpPr>
          <p:nvPr>
            <p:ph type="title"/>
          </p:nvPr>
        </p:nvSpPr>
        <p:spPr/>
        <p:txBody>
          <a:bodyPr/>
          <a:lstStyle/>
          <a:p>
            <a:r>
              <a:rPr lang="en-US" dirty="0"/>
              <a:t>Large tune shifts/spreads possible with moderate compression ratios</a:t>
            </a:r>
          </a:p>
        </p:txBody>
      </p:sp>
      <p:sp>
        <p:nvSpPr>
          <p:cNvPr id="10" name="TextBox 9">
            <a:extLst>
              <a:ext uri="{FF2B5EF4-FFF2-40B4-BE49-F238E27FC236}">
                <a16:creationId xmlns:a16="http://schemas.microsoft.com/office/drawing/2014/main" id="{5219FE2D-45AB-6528-7E8A-41608538B8FB}"/>
              </a:ext>
            </a:extLst>
          </p:cNvPr>
          <p:cNvSpPr txBox="1"/>
          <p:nvPr/>
        </p:nvSpPr>
        <p:spPr>
          <a:xfrm>
            <a:off x="2232617" y="1973633"/>
            <a:ext cx="654346" cy="307777"/>
          </a:xfrm>
          <a:prstGeom prst="rect">
            <a:avLst/>
          </a:prstGeom>
          <a:noFill/>
        </p:spPr>
        <p:txBody>
          <a:bodyPr wrap="none" rtlCol="0">
            <a:spAutoFit/>
          </a:bodyPr>
          <a:lstStyle/>
          <a:p>
            <a:pPr algn="ctr"/>
            <a:r>
              <a:rPr lang="en-US" sz="1400" b="1" dirty="0"/>
              <a:t>Initial</a:t>
            </a:r>
          </a:p>
        </p:txBody>
      </p:sp>
      <p:sp>
        <p:nvSpPr>
          <p:cNvPr id="11" name="TextBox 10">
            <a:extLst>
              <a:ext uri="{FF2B5EF4-FFF2-40B4-BE49-F238E27FC236}">
                <a16:creationId xmlns:a16="http://schemas.microsoft.com/office/drawing/2014/main" id="{D1F05980-C8B8-E2DC-5656-97A4CB331D9F}"/>
              </a:ext>
            </a:extLst>
          </p:cNvPr>
          <p:cNvSpPr txBox="1"/>
          <p:nvPr/>
        </p:nvSpPr>
        <p:spPr>
          <a:xfrm>
            <a:off x="6599978" y="1973633"/>
            <a:ext cx="584455" cy="307777"/>
          </a:xfrm>
          <a:prstGeom prst="rect">
            <a:avLst/>
          </a:prstGeom>
          <a:noFill/>
        </p:spPr>
        <p:txBody>
          <a:bodyPr wrap="none" rtlCol="0">
            <a:spAutoFit/>
          </a:bodyPr>
          <a:lstStyle/>
          <a:p>
            <a:pPr algn="ctr"/>
            <a:r>
              <a:rPr lang="en-US" sz="1400" b="1" dirty="0"/>
              <a:t>Final</a:t>
            </a:r>
          </a:p>
        </p:txBody>
      </p:sp>
      <p:sp>
        <p:nvSpPr>
          <p:cNvPr id="14" name="TextBox 13">
            <a:extLst>
              <a:ext uri="{FF2B5EF4-FFF2-40B4-BE49-F238E27FC236}">
                <a16:creationId xmlns:a16="http://schemas.microsoft.com/office/drawing/2014/main" id="{28DB23A6-7C09-E066-80D1-C0DB9A7DDC05}"/>
              </a:ext>
            </a:extLst>
          </p:cNvPr>
          <p:cNvSpPr txBox="1"/>
          <p:nvPr/>
        </p:nvSpPr>
        <p:spPr>
          <a:xfrm>
            <a:off x="3253903" y="6212258"/>
            <a:ext cx="2656240" cy="307777"/>
          </a:xfrm>
          <a:prstGeom prst="rect">
            <a:avLst/>
          </a:prstGeom>
          <a:noFill/>
        </p:spPr>
        <p:txBody>
          <a:bodyPr wrap="none" rtlCol="0">
            <a:spAutoFit/>
          </a:bodyPr>
          <a:lstStyle/>
          <a:p>
            <a:r>
              <a:rPr lang="en-US" sz="1400" dirty="0"/>
              <a:t>Gaussian, 1.3 GeV, 25 mm </a:t>
            </a:r>
            <a:r>
              <a:rPr lang="en-US" sz="1400" dirty="0" err="1"/>
              <a:t>mrad</a:t>
            </a:r>
            <a:endParaRPr lang="en-US" sz="1400" dirty="0"/>
          </a:p>
        </p:txBody>
      </p:sp>
      <p:pic>
        <p:nvPicPr>
          <p:cNvPr id="13" name="Picture 12">
            <a:extLst>
              <a:ext uri="{FF2B5EF4-FFF2-40B4-BE49-F238E27FC236}">
                <a16:creationId xmlns:a16="http://schemas.microsoft.com/office/drawing/2014/main" id="{FC55A9A5-8DE4-CE00-3492-2BF586CA2F04}"/>
              </a:ext>
            </a:extLst>
          </p:cNvPr>
          <p:cNvPicPr>
            <a:picLocks noChangeAspect="1"/>
          </p:cNvPicPr>
          <p:nvPr/>
        </p:nvPicPr>
        <p:blipFill>
          <a:blip r:embed="rId3"/>
          <a:stretch>
            <a:fillRect/>
          </a:stretch>
        </p:blipFill>
        <p:spPr>
          <a:xfrm>
            <a:off x="525101" y="2307690"/>
            <a:ext cx="3657600" cy="3657600"/>
          </a:xfrm>
          <a:prstGeom prst="rect">
            <a:avLst/>
          </a:prstGeom>
        </p:spPr>
      </p:pic>
      <p:pic>
        <p:nvPicPr>
          <p:cNvPr id="18" name="Picture 17">
            <a:extLst>
              <a:ext uri="{FF2B5EF4-FFF2-40B4-BE49-F238E27FC236}">
                <a16:creationId xmlns:a16="http://schemas.microsoft.com/office/drawing/2014/main" id="{66C7A9D3-1EE1-80F9-05BB-BD0F1A5F250A}"/>
              </a:ext>
            </a:extLst>
          </p:cNvPr>
          <p:cNvPicPr>
            <a:picLocks noChangeAspect="1"/>
          </p:cNvPicPr>
          <p:nvPr/>
        </p:nvPicPr>
        <p:blipFill>
          <a:blip r:embed="rId4"/>
          <a:stretch>
            <a:fillRect/>
          </a:stretch>
        </p:blipFill>
        <p:spPr>
          <a:xfrm>
            <a:off x="4771178" y="2307690"/>
            <a:ext cx="3657600" cy="3657600"/>
          </a:xfrm>
          <a:prstGeom prst="rect">
            <a:avLst/>
          </a:prstGeom>
        </p:spPr>
      </p:pic>
    </p:spTree>
    <p:extLst>
      <p:ext uri="{BB962C8B-B14F-4D97-AF65-F5344CB8AC3E}">
        <p14:creationId xmlns:p14="http://schemas.microsoft.com/office/powerpoint/2010/main" val="2943531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5C1329-DEA1-6EB4-FCAB-ABF625C8C3CE}"/>
              </a:ext>
            </a:extLst>
          </p:cNvPr>
          <p:cNvSpPr>
            <a:spLocks noGrp="1"/>
          </p:cNvSpPr>
          <p:nvPr>
            <p:ph type="title"/>
          </p:nvPr>
        </p:nvSpPr>
        <p:spPr/>
        <p:txBody>
          <a:bodyPr/>
          <a:lstStyle/>
          <a:p>
            <a:r>
              <a:rPr lang="en-US" dirty="0"/>
              <a:t>Large tune shifts/spreads possible with moderate compression ratios</a:t>
            </a:r>
          </a:p>
        </p:txBody>
      </p:sp>
      <p:sp>
        <p:nvSpPr>
          <p:cNvPr id="12" name="TextBox 11">
            <a:extLst>
              <a:ext uri="{FF2B5EF4-FFF2-40B4-BE49-F238E27FC236}">
                <a16:creationId xmlns:a16="http://schemas.microsoft.com/office/drawing/2014/main" id="{D1B65FA4-3CAE-75BB-B181-444732E96DAF}"/>
              </a:ext>
            </a:extLst>
          </p:cNvPr>
          <p:cNvSpPr txBox="1"/>
          <p:nvPr/>
        </p:nvSpPr>
        <p:spPr>
          <a:xfrm>
            <a:off x="2232617" y="1973633"/>
            <a:ext cx="654346" cy="307777"/>
          </a:xfrm>
          <a:prstGeom prst="rect">
            <a:avLst/>
          </a:prstGeom>
          <a:noFill/>
        </p:spPr>
        <p:txBody>
          <a:bodyPr wrap="none" rtlCol="0">
            <a:spAutoFit/>
          </a:bodyPr>
          <a:lstStyle/>
          <a:p>
            <a:pPr algn="ctr"/>
            <a:r>
              <a:rPr lang="en-US" sz="1400" b="1" dirty="0"/>
              <a:t>Initial</a:t>
            </a:r>
          </a:p>
        </p:txBody>
      </p:sp>
      <p:sp>
        <p:nvSpPr>
          <p:cNvPr id="13" name="TextBox 12">
            <a:extLst>
              <a:ext uri="{FF2B5EF4-FFF2-40B4-BE49-F238E27FC236}">
                <a16:creationId xmlns:a16="http://schemas.microsoft.com/office/drawing/2014/main" id="{E9E70863-BDE4-D7DA-4C04-D329AC7D9E0E}"/>
              </a:ext>
            </a:extLst>
          </p:cNvPr>
          <p:cNvSpPr txBox="1"/>
          <p:nvPr/>
        </p:nvSpPr>
        <p:spPr>
          <a:xfrm>
            <a:off x="6599978" y="1973633"/>
            <a:ext cx="584455" cy="307777"/>
          </a:xfrm>
          <a:prstGeom prst="rect">
            <a:avLst/>
          </a:prstGeom>
          <a:noFill/>
        </p:spPr>
        <p:txBody>
          <a:bodyPr wrap="none" rtlCol="0">
            <a:spAutoFit/>
          </a:bodyPr>
          <a:lstStyle/>
          <a:p>
            <a:pPr algn="ctr"/>
            <a:r>
              <a:rPr lang="en-US" sz="1400" b="1" dirty="0"/>
              <a:t>Final</a:t>
            </a:r>
          </a:p>
        </p:txBody>
      </p:sp>
      <p:sp>
        <p:nvSpPr>
          <p:cNvPr id="16" name="TextBox 15">
            <a:extLst>
              <a:ext uri="{FF2B5EF4-FFF2-40B4-BE49-F238E27FC236}">
                <a16:creationId xmlns:a16="http://schemas.microsoft.com/office/drawing/2014/main" id="{420091F2-AE5E-C8E8-8841-0367D299E372}"/>
              </a:ext>
            </a:extLst>
          </p:cNvPr>
          <p:cNvSpPr txBox="1"/>
          <p:nvPr/>
        </p:nvSpPr>
        <p:spPr>
          <a:xfrm>
            <a:off x="3253903" y="6212258"/>
            <a:ext cx="2656240" cy="307777"/>
          </a:xfrm>
          <a:prstGeom prst="rect">
            <a:avLst/>
          </a:prstGeom>
          <a:noFill/>
        </p:spPr>
        <p:txBody>
          <a:bodyPr wrap="none" rtlCol="0">
            <a:spAutoFit/>
          </a:bodyPr>
          <a:lstStyle/>
          <a:p>
            <a:r>
              <a:rPr lang="en-US" sz="1400" dirty="0"/>
              <a:t>Gaussian, 0.8 GeV, 25 mm </a:t>
            </a:r>
            <a:r>
              <a:rPr lang="en-US" sz="1400" dirty="0" err="1"/>
              <a:t>mrad</a:t>
            </a:r>
            <a:endParaRPr lang="en-US" sz="1400" dirty="0"/>
          </a:p>
        </p:txBody>
      </p:sp>
      <p:pic>
        <p:nvPicPr>
          <p:cNvPr id="7" name="Picture 6">
            <a:extLst>
              <a:ext uri="{FF2B5EF4-FFF2-40B4-BE49-F238E27FC236}">
                <a16:creationId xmlns:a16="http://schemas.microsoft.com/office/drawing/2014/main" id="{9B02C14F-E401-757F-40F7-6701BE27B03B}"/>
              </a:ext>
            </a:extLst>
          </p:cNvPr>
          <p:cNvPicPr>
            <a:picLocks noChangeAspect="1"/>
          </p:cNvPicPr>
          <p:nvPr/>
        </p:nvPicPr>
        <p:blipFill>
          <a:blip r:embed="rId2"/>
          <a:stretch>
            <a:fillRect/>
          </a:stretch>
        </p:blipFill>
        <p:spPr>
          <a:xfrm>
            <a:off x="4771178" y="2307690"/>
            <a:ext cx="3657600" cy="3657600"/>
          </a:xfrm>
          <a:prstGeom prst="rect">
            <a:avLst/>
          </a:prstGeom>
        </p:spPr>
      </p:pic>
      <p:pic>
        <p:nvPicPr>
          <p:cNvPr id="8" name="Picture 7">
            <a:extLst>
              <a:ext uri="{FF2B5EF4-FFF2-40B4-BE49-F238E27FC236}">
                <a16:creationId xmlns:a16="http://schemas.microsoft.com/office/drawing/2014/main" id="{F053948B-5B3D-97AE-422A-E28A4F48294B}"/>
              </a:ext>
            </a:extLst>
          </p:cNvPr>
          <p:cNvPicPr>
            <a:picLocks noChangeAspect="1"/>
          </p:cNvPicPr>
          <p:nvPr/>
        </p:nvPicPr>
        <p:blipFill>
          <a:blip r:embed="rId3"/>
          <a:stretch>
            <a:fillRect/>
          </a:stretch>
        </p:blipFill>
        <p:spPr>
          <a:xfrm>
            <a:off x="525101" y="2307690"/>
            <a:ext cx="3657600" cy="3657600"/>
          </a:xfrm>
          <a:prstGeom prst="rect">
            <a:avLst/>
          </a:prstGeom>
        </p:spPr>
      </p:pic>
    </p:spTree>
    <p:extLst>
      <p:ext uri="{BB962C8B-B14F-4D97-AF65-F5344CB8AC3E}">
        <p14:creationId xmlns:p14="http://schemas.microsoft.com/office/powerpoint/2010/main" val="681993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44EF6D-8421-3FDE-9465-6C6317255C04}"/>
              </a:ext>
            </a:extLst>
          </p:cNvPr>
          <p:cNvSpPr>
            <a:spLocks noGrp="1"/>
          </p:cNvSpPr>
          <p:nvPr>
            <p:ph type="title"/>
          </p:nvPr>
        </p:nvSpPr>
        <p:spPr/>
        <p:txBody>
          <a:bodyPr/>
          <a:lstStyle/>
          <a:p>
            <a:r>
              <a:rPr lang="en-US" dirty="0"/>
              <a:t>Large tune shifts/spreads possible with moderate compression ratios</a:t>
            </a:r>
          </a:p>
        </p:txBody>
      </p:sp>
      <p:sp>
        <p:nvSpPr>
          <p:cNvPr id="12" name="TextBox 11">
            <a:extLst>
              <a:ext uri="{FF2B5EF4-FFF2-40B4-BE49-F238E27FC236}">
                <a16:creationId xmlns:a16="http://schemas.microsoft.com/office/drawing/2014/main" id="{6344D8E3-AC55-9B5B-24C1-21E925573131}"/>
              </a:ext>
            </a:extLst>
          </p:cNvPr>
          <p:cNvSpPr txBox="1"/>
          <p:nvPr/>
        </p:nvSpPr>
        <p:spPr>
          <a:xfrm>
            <a:off x="2232617" y="1973633"/>
            <a:ext cx="654346" cy="307777"/>
          </a:xfrm>
          <a:prstGeom prst="rect">
            <a:avLst/>
          </a:prstGeom>
          <a:noFill/>
        </p:spPr>
        <p:txBody>
          <a:bodyPr wrap="none" rtlCol="0">
            <a:spAutoFit/>
          </a:bodyPr>
          <a:lstStyle/>
          <a:p>
            <a:pPr algn="ctr"/>
            <a:r>
              <a:rPr lang="en-US" sz="1400" b="1" dirty="0"/>
              <a:t>Initial</a:t>
            </a:r>
          </a:p>
        </p:txBody>
      </p:sp>
      <p:sp>
        <p:nvSpPr>
          <p:cNvPr id="13" name="TextBox 12">
            <a:extLst>
              <a:ext uri="{FF2B5EF4-FFF2-40B4-BE49-F238E27FC236}">
                <a16:creationId xmlns:a16="http://schemas.microsoft.com/office/drawing/2014/main" id="{EB872F0B-61CF-86DE-EC7F-519B7372AE44}"/>
              </a:ext>
            </a:extLst>
          </p:cNvPr>
          <p:cNvSpPr txBox="1"/>
          <p:nvPr/>
        </p:nvSpPr>
        <p:spPr>
          <a:xfrm>
            <a:off x="6599978" y="1973633"/>
            <a:ext cx="584455" cy="307777"/>
          </a:xfrm>
          <a:prstGeom prst="rect">
            <a:avLst/>
          </a:prstGeom>
          <a:noFill/>
        </p:spPr>
        <p:txBody>
          <a:bodyPr wrap="none" rtlCol="0">
            <a:spAutoFit/>
          </a:bodyPr>
          <a:lstStyle/>
          <a:p>
            <a:pPr algn="ctr"/>
            <a:r>
              <a:rPr lang="en-US" sz="1400" b="1" dirty="0"/>
              <a:t>Final</a:t>
            </a:r>
          </a:p>
        </p:txBody>
      </p:sp>
      <p:sp>
        <p:nvSpPr>
          <p:cNvPr id="14" name="TextBox 13">
            <a:extLst>
              <a:ext uri="{FF2B5EF4-FFF2-40B4-BE49-F238E27FC236}">
                <a16:creationId xmlns:a16="http://schemas.microsoft.com/office/drawing/2014/main" id="{25EEA14C-14FA-20EF-84DB-46D6274010EB}"/>
              </a:ext>
            </a:extLst>
          </p:cNvPr>
          <p:cNvSpPr txBox="1"/>
          <p:nvPr/>
        </p:nvSpPr>
        <p:spPr>
          <a:xfrm>
            <a:off x="3253903" y="6212258"/>
            <a:ext cx="2656240" cy="307777"/>
          </a:xfrm>
          <a:prstGeom prst="rect">
            <a:avLst/>
          </a:prstGeom>
          <a:noFill/>
        </p:spPr>
        <p:txBody>
          <a:bodyPr wrap="none" rtlCol="0">
            <a:spAutoFit/>
          </a:bodyPr>
          <a:lstStyle/>
          <a:p>
            <a:r>
              <a:rPr lang="en-US" sz="1400" dirty="0"/>
              <a:t>Gaussian, 0.8 GeV, 12 mm </a:t>
            </a:r>
            <a:r>
              <a:rPr lang="en-US" sz="1400" dirty="0" err="1"/>
              <a:t>mrad</a:t>
            </a:r>
            <a:endParaRPr lang="en-US" sz="1400" dirty="0"/>
          </a:p>
        </p:txBody>
      </p:sp>
      <p:pic>
        <p:nvPicPr>
          <p:cNvPr id="7" name="Picture 6">
            <a:extLst>
              <a:ext uri="{FF2B5EF4-FFF2-40B4-BE49-F238E27FC236}">
                <a16:creationId xmlns:a16="http://schemas.microsoft.com/office/drawing/2014/main" id="{CE86A2D0-927E-E5BD-B213-C26358B24B30}"/>
              </a:ext>
            </a:extLst>
          </p:cNvPr>
          <p:cNvPicPr>
            <a:picLocks noChangeAspect="1"/>
          </p:cNvPicPr>
          <p:nvPr/>
        </p:nvPicPr>
        <p:blipFill>
          <a:blip r:embed="rId2"/>
          <a:stretch>
            <a:fillRect/>
          </a:stretch>
        </p:blipFill>
        <p:spPr>
          <a:xfrm>
            <a:off x="4771178" y="2307690"/>
            <a:ext cx="3657600" cy="3657600"/>
          </a:xfrm>
          <a:prstGeom prst="rect">
            <a:avLst/>
          </a:prstGeom>
        </p:spPr>
      </p:pic>
      <p:pic>
        <p:nvPicPr>
          <p:cNvPr id="10" name="Picture 9">
            <a:extLst>
              <a:ext uri="{FF2B5EF4-FFF2-40B4-BE49-F238E27FC236}">
                <a16:creationId xmlns:a16="http://schemas.microsoft.com/office/drawing/2014/main" id="{5EC4FD93-A3F2-4EBB-82DD-DD31608AC875}"/>
              </a:ext>
            </a:extLst>
          </p:cNvPr>
          <p:cNvPicPr>
            <a:picLocks noChangeAspect="1"/>
          </p:cNvPicPr>
          <p:nvPr/>
        </p:nvPicPr>
        <p:blipFill>
          <a:blip r:embed="rId3"/>
          <a:stretch>
            <a:fillRect/>
          </a:stretch>
        </p:blipFill>
        <p:spPr>
          <a:xfrm>
            <a:off x="525101" y="2307690"/>
            <a:ext cx="3657600" cy="3657600"/>
          </a:xfrm>
          <a:prstGeom prst="rect">
            <a:avLst/>
          </a:prstGeom>
        </p:spPr>
      </p:pic>
    </p:spTree>
    <p:extLst>
      <p:ext uri="{BB962C8B-B14F-4D97-AF65-F5344CB8AC3E}">
        <p14:creationId xmlns:p14="http://schemas.microsoft.com/office/powerpoint/2010/main" val="2214083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B6CDB4-1FB7-9F51-F7FD-19F6282CE17F}"/>
              </a:ext>
            </a:extLst>
          </p:cNvPr>
          <p:cNvSpPr>
            <a:spLocks noGrp="1"/>
          </p:cNvSpPr>
          <p:nvPr>
            <p:ph type="title"/>
          </p:nvPr>
        </p:nvSpPr>
        <p:spPr/>
        <p:txBody>
          <a:bodyPr/>
          <a:lstStyle/>
          <a:p>
            <a:r>
              <a:rPr lang="en-US" dirty="0"/>
              <a:t>Longitudinal space charge expected to influence compression </a:t>
            </a:r>
          </a:p>
        </p:txBody>
      </p:sp>
      <p:pic>
        <p:nvPicPr>
          <p:cNvPr id="4" name="Picture 3" descr="Chart&#10;&#10;AI-generated content may be incorrect.">
            <a:extLst>
              <a:ext uri="{FF2B5EF4-FFF2-40B4-BE49-F238E27FC236}">
                <a16:creationId xmlns:a16="http://schemas.microsoft.com/office/drawing/2014/main" id="{A6B0E220-3233-5BFE-C04F-C4667307ED94}"/>
              </a:ext>
            </a:extLst>
          </p:cNvPr>
          <p:cNvPicPr>
            <a:picLocks noChangeAspect="1"/>
          </p:cNvPicPr>
          <p:nvPr/>
        </p:nvPicPr>
        <p:blipFill>
          <a:blip r:embed="rId2"/>
          <a:stretch>
            <a:fillRect/>
          </a:stretch>
        </p:blipFill>
        <p:spPr>
          <a:xfrm>
            <a:off x="4709332" y="2366882"/>
            <a:ext cx="3444068" cy="3657600"/>
          </a:xfrm>
          <a:prstGeom prst="rect">
            <a:avLst/>
          </a:prstGeom>
        </p:spPr>
      </p:pic>
      <p:pic>
        <p:nvPicPr>
          <p:cNvPr id="5" name="Picture 4" descr="Chart&#10;&#10;AI-generated content may be incorrect.">
            <a:extLst>
              <a:ext uri="{FF2B5EF4-FFF2-40B4-BE49-F238E27FC236}">
                <a16:creationId xmlns:a16="http://schemas.microsoft.com/office/drawing/2014/main" id="{DB28AFF0-A437-A956-0CAD-5ADD16CC1BF8}"/>
              </a:ext>
            </a:extLst>
          </p:cNvPr>
          <p:cNvPicPr>
            <a:picLocks noChangeAspect="1"/>
          </p:cNvPicPr>
          <p:nvPr/>
        </p:nvPicPr>
        <p:blipFill>
          <a:blip r:embed="rId3"/>
          <a:stretch>
            <a:fillRect/>
          </a:stretch>
        </p:blipFill>
        <p:spPr>
          <a:xfrm>
            <a:off x="889000" y="2366882"/>
            <a:ext cx="3444068" cy="3657600"/>
          </a:xfrm>
          <a:prstGeom prst="rect">
            <a:avLst/>
          </a:prstGeom>
        </p:spPr>
      </p:pic>
      <p:sp>
        <p:nvSpPr>
          <p:cNvPr id="6" name="TextBox 5">
            <a:extLst>
              <a:ext uri="{FF2B5EF4-FFF2-40B4-BE49-F238E27FC236}">
                <a16:creationId xmlns:a16="http://schemas.microsoft.com/office/drawing/2014/main" id="{2207D026-DE7A-3BE2-31ED-3191CE88D73B}"/>
              </a:ext>
            </a:extLst>
          </p:cNvPr>
          <p:cNvSpPr txBox="1"/>
          <p:nvPr/>
        </p:nvSpPr>
        <p:spPr>
          <a:xfrm>
            <a:off x="2386852" y="2059105"/>
            <a:ext cx="956544" cy="307777"/>
          </a:xfrm>
          <a:prstGeom prst="rect">
            <a:avLst/>
          </a:prstGeom>
          <a:noFill/>
        </p:spPr>
        <p:txBody>
          <a:bodyPr wrap="none" rtlCol="0">
            <a:spAutoFit/>
          </a:bodyPr>
          <a:lstStyle/>
          <a:p>
            <a:pPr algn="ctr"/>
            <a:r>
              <a:rPr lang="en-US" sz="1400" b="1" dirty="0"/>
              <a:t>1300 MeV</a:t>
            </a:r>
          </a:p>
        </p:txBody>
      </p:sp>
      <p:sp>
        <p:nvSpPr>
          <p:cNvPr id="7" name="TextBox 6">
            <a:extLst>
              <a:ext uri="{FF2B5EF4-FFF2-40B4-BE49-F238E27FC236}">
                <a16:creationId xmlns:a16="http://schemas.microsoft.com/office/drawing/2014/main" id="{CD87EB83-9FF1-ADDD-9EC3-2A8AB6D00479}"/>
              </a:ext>
            </a:extLst>
          </p:cNvPr>
          <p:cNvSpPr txBox="1"/>
          <p:nvPr/>
        </p:nvSpPr>
        <p:spPr>
          <a:xfrm>
            <a:off x="6224623" y="2059104"/>
            <a:ext cx="860364" cy="307777"/>
          </a:xfrm>
          <a:prstGeom prst="rect">
            <a:avLst/>
          </a:prstGeom>
          <a:noFill/>
        </p:spPr>
        <p:txBody>
          <a:bodyPr wrap="none" rtlCol="0">
            <a:spAutoFit/>
          </a:bodyPr>
          <a:lstStyle/>
          <a:p>
            <a:pPr algn="ctr"/>
            <a:r>
              <a:rPr lang="en-US" sz="1400" b="1" dirty="0"/>
              <a:t>800 MeV</a:t>
            </a:r>
          </a:p>
        </p:txBody>
      </p:sp>
    </p:spTree>
    <p:extLst>
      <p:ext uri="{BB962C8B-B14F-4D97-AF65-F5344CB8AC3E}">
        <p14:creationId xmlns:p14="http://schemas.microsoft.com/office/powerpoint/2010/main" val="2358100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F2E7BB-4C61-FD75-E670-F876C6A85185}"/>
              </a:ext>
            </a:extLst>
          </p:cNvPr>
          <p:cNvSpPr>
            <a:spLocks noGrp="1"/>
          </p:cNvSpPr>
          <p:nvPr>
            <p:ph type="title"/>
          </p:nvPr>
        </p:nvSpPr>
        <p:spPr/>
        <p:txBody>
          <a:bodyPr/>
          <a:lstStyle/>
          <a:p>
            <a:r>
              <a:rPr lang="en-US" dirty="0"/>
              <a:t>Wire scanners constrain phase space distribution of accumulated beam (2D/4D)</a:t>
            </a:r>
          </a:p>
        </p:txBody>
      </p:sp>
      <p:grpSp>
        <p:nvGrpSpPr>
          <p:cNvPr id="23" name="Group 22">
            <a:extLst>
              <a:ext uri="{FF2B5EF4-FFF2-40B4-BE49-F238E27FC236}">
                <a16:creationId xmlns:a16="http://schemas.microsoft.com/office/drawing/2014/main" id="{EFE2FB3F-9D22-4E13-D3AE-E70E00A725CD}"/>
              </a:ext>
            </a:extLst>
          </p:cNvPr>
          <p:cNvGrpSpPr>
            <a:grpSpLocks noChangeAspect="1"/>
          </p:cNvGrpSpPr>
          <p:nvPr/>
        </p:nvGrpSpPr>
        <p:grpSpPr>
          <a:xfrm>
            <a:off x="4636489" y="2119214"/>
            <a:ext cx="3424436" cy="2428978"/>
            <a:chOff x="4453633" y="3043641"/>
            <a:chExt cx="3767989" cy="2672662"/>
          </a:xfrm>
        </p:grpSpPr>
        <p:pic>
          <p:nvPicPr>
            <p:cNvPr id="11" name="Picture 10">
              <a:extLst>
                <a:ext uri="{FF2B5EF4-FFF2-40B4-BE49-F238E27FC236}">
                  <a16:creationId xmlns:a16="http://schemas.microsoft.com/office/drawing/2014/main" id="{6A54F45C-3DD6-F8DA-0685-2ACDA71DEAA4}"/>
                </a:ext>
              </a:extLst>
            </p:cNvPr>
            <p:cNvPicPr>
              <a:picLocks noChangeAspect="1"/>
            </p:cNvPicPr>
            <p:nvPr/>
          </p:nvPicPr>
          <p:blipFill>
            <a:blip r:embed="rId3"/>
            <a:srcRect l="49856" r="16299" b="39370"/>
            <a:stretch>
              <a:fillRect/>
            </a:stretch>
          </p:blipFill>
          <p:spPr>
            <a:xfrm>
              <a:off x="6317060" y="3049448"/>
              <a:ext cx="1904562" cy="2437002"/>
            </a:xfrm>
            <a:prstGeom prst="rect">
              <a:avLst/>
            </a:prstGeom>
          </p:spPr>
        </p:pic>
        <p:pic>
          <p:nvPicPr>
            <p:cNvPr id="12" name="Picture 11">
              <a:extLst>
                <a:ext uri="{FF2B5EF4-FFF2-40B4-BE49-F238E27FC236}">
                  <a16:creationId xmlns:a16="http://schemas.microsoft.com/office/drawing/2014/main" id="{AB3539D3-FD2F-9C84-BA2D-9145A021D722}"/>
                </a:ext>
              </a:extLst>
            </p:cNvPr>
            <p:cNvPicPr>
              <a:picLocks noChangeAspect="1"/>
            </p:cNvPicPr>
            <p:nvPr/>
          </p:nvPicPr>
          <p:blipFill>
            <a:blip r:embed="rId3"/>
            <a:srcRect t="94282" r="66393"/>
            <a:stretch>
              <a:fillRect/>
            </a:stretch>
          </p:blipFill>
          <p:spPr>
            <a:xfrm>
              <a:off x="4453633" y="5484406"/>
              <a:ext cx="1891135" cy="229853"/>
            </a:xfrm>
            <a:prstGeom prst="rect">
              <a:avLst/>
            </a:prstGeom>
          </p:spPr>
        </p:pic>
        <p:pic>
          <p:nvPicPr>
            <p:cNvPr id="21" name="Picture 20">
              <a:extLst>
                <a:ext uri="{FF2B5EF4-FFF2-40B4-BE49-F238E27FC236}">
                  <a16:creationId xmlns:a16="http://schemas.microsoft.com/office/drawing/2014/main" id="{30374797-B37C-DD92-9AEE-D3B7DD1498DE}"/>
                </a:ext>
              </a:extLst>
            </p:cNvPr>
            <p:cNvPicPr>
              <a:picLocks noChangeAspect="1"/>
            </p:cNvPicPr>
            <p:nvPr/>
          </p:nvPicPr>
          <p:blipFill>
            <a:blip r:embed="rId3"/>
            <a:srcRect r="66393" b="39370"/>
            <a:stretch>
              <a:fillRect/>
            </a:stretch>
          </p:blipFill>
          <p:spPr>
            <a:xfrm>
              <a:off x="4453633" y="3043641"/>
              <a:ext cx="1891135" cy="2437003"/>
            </a:xfrm>
            <a:prstGeom prst="rect">
              <a:avLst/>
            </a:prstGeom>
          </p:spPr>
        </p:pic>
        <p:pic>
          <p:nvPicPr>
            <p:cNvPr id="22" name="Picture 21">
              <a:extLst>
                <a:ext uri="{FF2B5EF4-FFF2-40B4-BE49-F238E27FC236}">
                  <a16:creationId xmlns:a16="http://schemas.microsoft.com/office/drawing/2014/main" id="{75F7E7C0-16F1-A7B2-AB67-4369F5D2521B}"/>
                </a:ext>
              </a:extLst>
            </p:cNvPr>
            <p:cNvPicPr>
              <a:picLocks noChangeAspect="1"/>
            </p:cNvPicPr>
            <p:nvPr/>
          </p:nvPicPr>
          <p:blipFill>
            <a:blip r:embed="rId3"/>
            <a:srcRect t="94282" r="66393"/>
            <a:stretch>
              <a:fillRect/>
            </a:stretch>
          </p:blipFill>
          <p:spPr>
            <a:xfrm>
              <a:off x="6317060" y="5486450"/>
              <a:ext cx="1891135" cy="229853"/>
            </a:xfrm>
            <a:prstGeom prst="rect">
              <a:avLst/>
            </a:prstGeom>
          </p:spPr>
        </p:pic>
      </p:grpSp>
      <p:grpSp>
        <p:nvGrpSpPr>
          <p:cNvPr id="24" name="Group 23">
            <a:extLst>
              <a:ext uri="{FF2B5EF4-FFF2-40B4-BE49-F238E27FC236}">
                <a16:creationId xmlns:a16="http://schemas.microsoft.com/office/drawing/2014/main" id="{4DB086B2-8283-16C7-6549-CE9AD20B59FE}"/>
              </a:ext>
            </a:extLst>
          </p:cNvPr>
          <p:cNvGrpSpPr/>
          <p:nvPr/>
        </p:nvGrpSpPr>
        <p:grpSpPr>
          <a:xfrm>
            <a:off x="647427" y="2119214"/>
            <a:ext cx="3302063" cy="3530206"/>
            <a:chOff x="647427" y="2252029"/>
            <a:chExt cx="3302063" cy="3530206"/>
          </a:xfrm>
        </p:grpSpPr>
        <p:pic>
          <p:nvPicPr>
            <p:cNvPr id="25" name="Picture 24">
              <a:extLst>
                <a:ext uri="{FF2B5EF4-FFF2-40B4-BE49-F238E27FC236}">
                  <a16:creationId xmlns:a16="http://schemas.microsoft.com/office/drawing/2014/main" id="{4909F36F-EBEF-83FC-32E6-38DD9310C585}"/>
                </a:ext>
              </a:extLst>
            </p:cNvPr>
            <p:cNvPicPr>
              <a:picLocks noChangeAspect="1"/>
            </p:cNvPicPr>
            <p:nvPr/>
          </p:nvPicPr>
          <p:blipFill>
            <a:blip r:embed="rId4"/>
            <a:stretch>
              <a:fillRect/>
            </a:stretch>
          </p:blipFill>
          <p:spPr>
            <a:xfrm>
              <a:off x="647427" y="2252029"/>
              <a:ext cx="3302063" cy="3530206"/>
            </a:xfrm>
            <a:prstGeom prst="rect">
              <a:avLst/>
            </a:prstGeom>
          </p:spPr>
        </p:pic>
        <p:sp>
          <p:nvSpPr>
            <p:cNvPr id="26" name="Rectangle 25">
              <a:extLst>
                <a:ext uri="{FF2B5EF4-FFF2-40B4-BE49-F238E27FC236}">
                  <a16:creationId xmlns:a16="http://schemas.microsoft.com/office/drawing/2014/main" id="{9E3FDDBB-E68B-C027-730F-D8465E17A93F}"/>
                </a:ext>
              </a:extLst>
            </p:cNvPr>
            <p:cNvSpPr/>
            <p:nvPr/>
          </p:nvSpPr>
          <p:spPr>
            <a:xfrm rot="3500185">
              <a:off x="2046955" y="4019651"/>
              <a:ext cx="568212" cy="188218"/>
            </a:xfrm>
            <a:prstGeom prst="rect">
              <a:avLst/>
            </a:prstGeom>
            <a:noFill/>
            <a:ln w="381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D3CE9F78-E4FB-3C90-A5BF-D3A260178669}"/>
              </a:ext>
            </a:extLst>
          </p:cNvPr>
          <p:cNvGrpSpPr/>
          <p:nvPr/>
        </p:nvGrpSpPr>
        <p:grpSpPr>
          <a:xfrm>
            <a:off x="5296082" y="4986510"/>
            <a:ext cx="2118227" cy="1326984"/>
            <a:chOff x="5239407" y="4912770"/>
            <a:chExt cx="2118227" cy="1326984"/>
          </a:xfrm>
        </p:grpSpPr>
        <p:pic>
          <p:nvPicPr>
            <p:cNvPr id="9" name="Picture 8">
              <a:extLst>
                <a:ext uri="{FF2B5EF4-FFF2-40B4-BE49-F238E27FC236}">
                  <a16:creationId xmlns:a16="http://schemas.microsoft.com/office/drawing/2014/main" id="{AC57C6A5-6E35-BC80-FA4F-C6E8F577AC8D}"/>
                </a:ext>
              </a:extLst>
            </p:cNvPr>
            <p:cNvPicPr>
              <a:picLocks noChangeAspect="1"/>
            </p:cNvPicPr>
            <p:nvPr/>
          </p:nvPicPr>
          <p:blipFill>
            <a:blip r:embed="rId5"/>
            <a:srcRect l="45394" t="1413" r="33914" b="64898"/>
            <a:stretch>
              <a:fillRect/>
            </a:stretch>
          </p:blipFill>
          <p:spPr>
            <a:xfrm>
              <a:off x="6312705" y="4912770"/>
              <a:ext cx="1044929" cy="1030830"/>
            </a:xfrm>
            <a:prstGeom prst="rect">
              <a:avLst/>
            </a:prstGeom>
          </p:spPr>
        </p:pic>
        <p:pic>
          <p:nvPicPr>
            <p:cNvPr id="30" name="Picture 29">
              <a:extLst>
                <a:ext uri="{FF2B5EF4-FFF2-40B4-BE49-F238E27FC236}">
                  <a16:creationId xmlns:a16="http://schemas.microsoft.com/office/drawing/2014/main" id="{AF601DA3-F4CE-7CDF-5A47-347991CFC55B}"/>
                </a:ext>
              </a:extLst>
            </p:cNvPr>
            <p:cNvPicPr>
              <a:picLocks noChangeAspect="1"/>
            </p:cNvPicPr>
            <p:nvPr/>
          </p:nvPicPr>
          <p:blipFill>
            <a:blip r:embed="rId5"/>
            <a:srcRect l="11896" t="1412" r="67916" b="65218"/>
            <a:stretch>
              <a:fillRect/>
            </a:stretch>
          </p:blipFill>
          <p:spPr>
            <a:xfrm>
              <a:off x="5239407" y="4922500"/>
              <a:ext cx="1019503" cy="1021100"/>
            </a:xfrm>
            <a:prstGeom prst="rect">
              <a:avLst/>
            </a:prstGeom>
          </p:spPr>
        </p:pic>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9212025-C61E-D6DE-381E-42DF359CDBBD}"/>
                    </a:ext>
                  </a:extLst>
                </p:cNvPr>
                <p:cNvSpPr txBox="1"/>
                <p:nvPr/>
              </p:nvSpPr>
              <p:spPr>
                <a:xfrm>
                  <a:off x="5519640" y="5943600"/>
                  <a:ext cx="459036" cy="292388"/>
                </a:xfrm>
                <a:prstGeom prst="rect">
                  <a:avLst/>
                </a:prstGeom>
                <a:noFill/>
              </p:spPr>
              <p:txBody>
                <a:bodyPr wrap="none" rtlCol="0">
                  <a:spAutoFit/>
                </a:bodyPr>
                <a:lstStyle/>
                <a:p>
                  <a:pPr algn="ctr"/>
                  <a14:m>
                    <m:oMath xmlns:m="http://schemas.openxmlformats.org/officeDocument/2006/math">
                      <m:r>
                        <a:rPr lang="en-US" sz="1300" b="0" i="1" smtClean="0">
                          <a:latin typeface="Cambria Math" panose="02040503050406030204" pitchFamily="18" charset="0"/>
                        </a:rPr>
                        <m:t>𝑥</m:t>
                      </m:r>
                    </m:oMath>
                  </a14:m>
                  <a:r>
                    <a:rPr lang="en-US" sz="1300" dirty="0"/>
                    <a:t>-</a:t>
                  </a:r>
                  <a14:m>
                    <m:oMath xmlns:m="http://schemas.openxmlformats.org/officeDocument/2006/math">
                      <m:r>
                        <a:rPr lang="en-US" sz="1300" i="1">
                          <a:latin typeface="Cambria Math" panose="02040503050406030204" pitchFamily="18" charset="0"/>
                        </a:rPr>
                        <m:t>𝑥</m:t>
                      </m:r>
                      <m:r>
                        <a:rPr lang="en-US" sz="1300" b="0" i="1" smtClean="0">
                          <a:latin typeface="Cambria Math" panose="02040503050406030204" pitchFamily="18" charset="0"/>
                        </a:rPr>
                        <m:t>’</m:t>
                      </m:r>
                    </m:oMath>
                  </a14:m>
                  <a:endParaRPr lang="en-US" sz="1300" dirty="0"/>
                </a:p>
              </p:txBody>
            </p:sp>
          </mc:Choice>
          <mc:Fallback xmlns="">
            <p:sp>
              <p:nvSpPr>
                <p:cNvPr id="31" name="TextBox 30">
                  <a:extLst>
                    <a:ext uri="{FF2B5EF4-FFF2-40B4-BE49-F238E27FC236}">
                      <a16:creationId xmlns:a16="http://schemas.microsoft.com/office/drawing/2014/main" id="{D9212025-C61E-D6DE-381E-42DF359CDBBD}"/>
                    </a:ext>
                  </a:extLst>
                </p:cNvPr>
                <p:cNvSpPr txBox="1">
                  <a:spLocks noRot="1" noChangeAspect="1" noMove="1" noResize="1" noEditPoints="1" noAdjustHandles="1" noChangeArrowheads="1" noChangeShapeType="1" noTextEdit="1"/>
                </p:cNvSpPr>
                <p:nvPr/>
              </p:nvSpPr>
              <p:spPr>
                <a:xfrm>
                  <a:off x="5519640" y="5943600"/>
                  <a:ext cx="459036" cy="292388"/>
                </a:xfrm>
                <a:prstGeom prst="rect">
                  <a:avLst/>
                </a:prstGeom>
                <a:blipFill>
                  <a:blip r:embed="rId6"/>
                  <a:stretch>
                    <a:fillRect b="-208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EA1FA10-FEFA-D94D-0017-0278A47DF19D}"/>
                    </a:ext>
                  </a:extLst>
                </p:cNvPr>
                <p:cNvSpPr txBox="1"/>
                <p:nvPr/>
              </p:nvSpPr>
              <p:spPr>
                <a:xfrm>
                  <a:off x="6589813" y="5947366"/>
                  <a:ext cx="490712" cy="292388"/>
                </a:xfrm>
                <a:prstGeom prst="rect">
                  <a:avLst/>
                </a:prstGeom>
                <a:noFill/>
              </p:spPr>
              <p:txBody>
                <a:bodyPr wrap="square" rtlCol="0">
                  <a:spAutoFit/>
                </a:bodyPr>
                <a:lstStyle/>
                <a:p>
                  <a:pPr algn="ctr"/>
                  <a14:m>
                    <m:oMath xmlns:m="http://schemas.openxmlformats.org/officeDocument/2006/math">
                      <m:r>
                        <a:rPr lang="en-US" sz="1300" b="0" i="1" smtClean="0">
                          <a:latin typeface="Cambria Math" panose="02040503050406030204" pitchFamily="18" charset="0"/>
                        </a:rPr>
                        <m:t>𝑦</m:t>
                      </m:r>
                    </m:oMath>
                  </a14:m>
                  <a:r>
                    <a:rPr lang="en-US" sz="1300" dirty="0"/>
                    <a:t>-</a:t>
                  </a:r>
                  <a14:m>
                    <m:oMath xmlns:m="http://schemas.openxmlformats.org/officeDocument/2006/math">
                      <m:r>
                        <a:rPr lang="en-US" sz="1300" b="0" i="1" smtClean="0">
                          <a:latin typeface="Cambria Math" panose="02040503050406030204" pitchFamily="18" charset="0"/>
                        </a:rPr>
                        <m:t>𝑦</m:t>
                      </m:r>
                      <m:r>
                        <a:rPr lang="en-US" sz="1300" b="0" i="1" smtClean="0">
                          <a:latin typeface="Cambria Math" panose="02040503050406030204" pitchFamily="18" charset="0"/>
                        </a:rPr>
                        <m:t>’</m:t>
                      </m:r>
                    </m:oMath>
                  </a14:m>
                  <a:endParaRPr lang="en-US" sz="1300" dirty="0"/>
                </a:p>
              </p:txBody>
            </p:sp>
          </mc:Choice>
          <mc:Fallback xmlns="">
            <p:sp>
              <p:nvSpPr>
                <p:cNvPr id="32" name="TextBox 31">
                  <a:extLst>
                    <a:ext uri="{FF2B5EF4-FFF2-40B4-BE49-F238E27FC236}">
                      <a16:creationId xmlns:a16="http://schemas.microsoft.com/office/drawing/2014/main" id="{AEA1FA10-FEFA-D94D-0017-0278A47DF19D}"/>
                    </a:ext>
                  </a:extLst>
                </p:cNvPr>
                <p:cNvSpPr txBox="1">
                  <a:spLocks noRot="1" noChangeAspect="1" noMove="1" noResize="1" noEditPoints="1" noAdjustHandles="1" noChangeArrowheads="1" noChangeShapeType="1" noTextEdit="1"/>
                </p:cNvSpPr>
                <p:nvPr/>
              </p:nvSpPr>
              <p:spPr>
                <a:xfrm>
                  <a:off x="6589813" y="5947366"/>
                  <a:ext cx="490712" cy="292388"/>
                </a:xfrm>
                <a:prstGeom prst="rect">
                  <a:avLst/>
                </a:prstGeom>
                <a:blipFill>
                  <a:blip r:embed="rId7"/>
                  <a:stretch>
                    <a:fillRect t="-4167" b="-20833"/>
                  </a:stretch>
                </a:blipFill>
              </p:spPr>
              <p:txBody>
                <a:bodyPr/>
                <a:lstStyle/>
                <a:p>
                  <a:r>
                    <a:rPr lang="en-US">
                      <a:noFill/>
                    </a:rPr>
                    <a:t> </a:t>
                  </a:r>
                </a:p>
              </p:txBody>
            </p:sp>
          </mc:Fallback>
        </mc:AlternateContent>
      </p:grpSp>
      <p:cxnSp>
        <p:nvCxnSpPr>
          <p:cNvPr id="36" name="Straight Arrow Connector 35">
            <a:extLst>
              <a:ext uri="{FF2B5EF4-FFF2-40B4-BE49-F238E27FC236}">
                <a16:creationId xmlns:a16="http://schemas.microsoft.com/office/drawing/2014/main" id="{B2161FDF-90E1-0FF4-181C-E0006A3D7C28}"/>
              </a:ext>
            </a:extLst>
          </p:cNvPr>
          <p:cNvCxnSpPr/>
          <p:nvPr/>
        </p:nvCxnSpPr>
        <p:spPr>
          <a:xfrm>
            <a:off x="6355196" y="4655129"/>
            <a:ext cx="0" cy="224444"/>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FA477D8-CE97-03CB-915F-C60ECBE239AD}"/>
              </a:ext>
            </a:extLst>
          </p:cNvPr>
          <p:cNvSpPr txBox="1"/>
          <p:nvPr/>
        </p:nvSpPr>
        <p:spPr>
          <a:xfrm>
            <a:off x="7468104" y="5341643"/>
            <a:ext cx="638316" cy="307777"/>
          </a:xfrm>
          <a:prstGeom prst="rect">
            <a:avLst/>
          </a:prstGeom>
          <a:noFill/>
        </p:spPr>
        <p:txBody>
          <a:bodyPr wrap="none" rtlCol="0">
            <a:spAutoFit/>
          </a:bodyPr>
          <a:lstStyle/>
          <a:p>
            <a:r>
              <a:rPr lang="en-US" sz="1400" dirty="0"/>
              <a:t>MENT</a:t>
            </a:r>
          </a:p>
        </p:txBody>
      </p:sp>
    </p:spTree>
    <p:extLst>
      <p:ext uri="{BB962C8B-B14F-4D97-AF65-F5344CB8AC3E}">
        <p14:creationId xmlns:p14="http://schemas.microsoft.com/office/powerpoint/2010/main" val="915346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9EBB86-0D41-B709-8DD6-893FE2D5B1D2}"/>
              </a:ext>
            </a:extLst>
          </p:cNvPr>
          <p:cNvSpPr>
            <a:spLocks noGrp="1"/>
          </p:cNvSpPr>
          <p:nvPr>
            <p:ph type="title"/>
          </p:nvPr>
        </p:nvSpPr>
        <p:spPr/>
        <p:txBody>
          <a:bodyPr/>
          <a:lstStyle/>
          <a:p>
            <a:r>
              <a:rPr lang="en-US" dirty="0"/>
              <a:t>Electron scanner will provide turn-by-turn profiles </a:t>
            </a:r>
          </a:p>
        </p:txBody>
      </p:sp>
      <p:pic>
        <p:nvPicPr>
          <p:cNvPr id="7" name="Picture 6">
            <a:extLst>
              <a:ext uri="{FF2B5EF4-FFF2-40B4-BE49-F238E27FC236}">
                <a16:creationId xmlns:a16="http://schemas.microsoft.com/office/drawing/2014/main" id="{FA623D5A-7010-09D0-8C58-EBAF1F3465BC}"/>
              </a:ext>
            </a:extLst>
          </p:cNvPr>
          <p:cNvPicPr>
            <a:picLocks noChangeAspect="1"/>
          </p:cNvPicPr>
          <p:nvPr/>
        </p:nvPicPr>
        <p:blipFill>
          <a:blip r:embed="rId2"/>
          <a:stretch>
            <a:fillRect/>
          </a:stretch>
        </p:blipFill>
        <p:spPr>
          <a:xfrm>
            <a:off x="4613203" y="3761237"/>
            <a:ext cx="3403333" cy="2021825"/>
          </a:xfrm>
          <a:prstGeom prst="rect">
            <a:avLst/>
          </a:prstGeom>
        </p:spPr>
      </p:pic>
      <p:pic>
        <p:nvPicPr>
          <p:cNvPr id="8" name="Picture 7">
            <a:extLst>
              <a:ext uri="{FF2B5EF4-FFF2-40B4-BE49-F238E27FC236}">
                <a16:creationId xmlns:a16="http://schemas.microsoft.com/office/drawing/2014/main" id="{AA739836-8236-6E47-D260-55074FAA958F}"/>
              </a:ext>
            </a:extLst>
          </p:cNvPr>
          <p:cNvPicPr>
            <a:picLocks noChangeAspect="1"/>
          </p:cNvPicPr>
          <p:nvPr/>
        </p:nvPicPr>
        <p:blipFill>
          <a:blip r:embed="rId3"/>
          <a:srcRect l="22998" t="3817"/>
          <a:stretch>
            <a:fillRect/>
          </a:stretch>
        </p:blipFill>
        <p:spPr>
          <a:xfrm>
            <a:off x="302590" y="2027338"/>
            <a:ext cx="3697076" cy="3650680"/>
          </a:xfrm>
          <a:prstGeom prst="rect">
            <a:avLst/>
          </a:prstGeom>
        </p:spPr>
      </p:pic>
      <p:grpSp>
        <p:nvGrpSpPr>
          <p:cNvPr id="16" name="Group 15">
            <a:extLst>
              <a:ext uri="{FF2B5EF4-FFF2-40B4-BE49-F238E27FC236}">
                <a16:creationId xmlns:a16="http://schemas.microsoft.com/office/drawing/2014/main" id="{C21C4FB2-3FED-8816-1C88-C62529284E72}"/>
              </a:ext>
            </a:extLst>
          </p:cNvPr>
          <p:cNvGrpSpPr>
            <a:grpSpLocks noChangeAspect="1"/>
          </p:cNvGrpSpPr>
          <p:nvPr/>
        </p:nvGrpSpPr>
        <p:grpSpPr>
          <a:xfrm>
            <a:off x="4842768" y="2027338"/>
            <a:ext cx="3101493" cy="1516166"/>
            <a:chOff x="635102" y="1232451"/>
            <a:chExt cx="4307152" cy="2105553"/>
          </a:xfrm>
        </p:grpSpPr>
        <p:pic>
          <p:nvPicPr>
            <p:cNvPr id="14" name="Picture 13">
              <a:extLst>
                <a:ext uri="{FF2B5EF4-FFF2-40B4-BE49-F238E27FC236}">
                  <a16:creationId xmlns:a16="http://schemas.microsoft.com/office/drawing/2014/main" id="{859A37D6-9D9C-5B8A-284F-C10399025FD7}"/>
                </a:ext>
              </a:extLst>
            </p:cNvPr>
            <p:cNvPicPr>
              <a:picLocks noChangeAspect="1"/>
            </p:cNvPicPr>
            <p:nvPr/>
          </p:nvPicPr>
          <p:blipFill>
            <a:blip r:embed="rId4"/>
            <a:srcRect r="49705" b="49445"/>
            <a:stretch>
              <a:fillRect/>
            </a:stretch>
          </p:blipFill>
          <p:spPr>
            <a:xfrm>
              <a:off x="635102" y="1232451"/>
              <a:ext cx="2170242" cy="2105553"/>
            </a:xfrm>
            <a:prstGeom prst="rect">
              <a:avLst/>
            </a:prstGeom>
          </p:spPr>
        </p:pic>
        <p:pic>
          <p:nvPicPr>
            <p:cNvPr id="15" name="Picture 14">
              <a:extLst>
                <a:ext uri="{FF2B5EF4-FFF2-40B4-BE49-F238E27FC236}">
                  <a16:creationId xmlns:a16="http://schemas.microsoft.com/office/drawing/2014/main" id="{44AC9D7B-CCFA-9183-32F7-A22E1F0133D7}"/>
                </a:ext>
              </a:extLst>
            </p:cNvPr>
            <p:cNvPicPr>
              <a:picLocks noChangeAspect="1"/>
            </p:cNvPicPr>
            <p:nvPr/>
          </p:nvPicPr>
          <p:blipFill>
            <a:blip r:embed="rId4"/>
            <a:srcRect l="50301" t="52864"/>
            <a:stretch>
              <a:fillRect/>
            </a:stretch>
          </p:blipFill>
          <p:spPr>
            <a:xfrm>
              <a:off x="2797732" y="1303657"/>
              <a:ext cx="2144522" cy="1963140"/>
            </a:xfrm>
            <a:prstGeom prst="rect">
              <a:avLst/>
            </a:prstGeom>
          </p:spPr>
        </p:pic>
      </p:grpSp>
      <p:sp>
        <p:nvSpPr>
          <p:cNvPr id="17" name="TextBox 16">
            <a:extLst>
              <a:ext uri="{FF2B5EF4-FFF2-40B4-BE49-F238E27FC236}">
                <a16:creationId xmlns:a16="http://schemas.microsoft.com/office/drawing/2014/main" id="{69F8B71F-4F2D-703C-038D-AACC545897E8}"/>
              </a:ext>
            </a:extLst>
          </p:cNvPr>
          <p:cNvSpPr txBox="1"/>
          <p:nvPr/>
        </p:nvSpPr>
        <p:spPr>
          <a:xfrm>
            <a:off x="1669001" y="6355154"/>
            <a:ext cx="6347535" cy="430887"/>
          </a:xfrm>
          <a:prstGeom prst="rect">
            <a:avLst/>
          </a:prstGeom>
          <a:noFill/>
        </p:spPr>
        <p:txBody>
          <a:bodyPr wrap="square" rtlCol="0">
            <a:spAutoFit/>
          </a:bodyPr>
          <a:lstStyle/>
          <a:p>
            <a:r>
              <a:rPr lang="en-US" sz="1100" dirty="0">
                <a:solidFill>
                  <a:schemeClr val="bg2">
                    <a:lumMod val="50000"/>
                  </a:schemeClr>
                </a:solidFill>
              </a:rPr>
              <a:t>Source: R. Potts, "Exploration of Equal Tune Transverse Coupling in the Spallation Neutron Source Accumulator Ring." (2017).</a:t>
            </a:r>
          </a:p>
        </p:txBody>
      </p:sp>
    </p:spTree>
    <p:extLst>
      <p:ext uri="{BB962C8B-B14F-4D97-AF65-F5344CB8AC3E}">
        <p14:creationId xmlns:p14="http://schemas.microsoft.com/office/powerpoint/2010/main" val="4132996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B5CD50-EEFF-3E6B-3E63-3DF181C5C834}"/>
              </a:ext>
            </a:extLst>
          </p:cNvPr>
          <p:cNvSpPr>
            <a:spLocks noGrp="1"/>
          </p:cNvSpPr>
          <p:nvPr>
            <p:ph type="title"/>
          </p:nvPr>
        </p:nvSpPr>
        <p:spPr/>
        <p:txBody>
          <a:bodyPr/>
          <a:lstStyle/>
          <a:p>
            <a:r>
              <a:rPr lang="en-US" dirty="0"/>
              <a:t>What could we measure?</a:t>
            </a:r>
          </a:p>
        </p:txBody>
      </p:sp>
      <p:grpSp>
        <p:nvGrpSpPr>
          <p:cNvPr id="20" name="Group 19">
            <a:extLst>
              <a:ext uri="{FF2B5EF4-FFF2-40B4-BE49-F238E27FC236}">
                <a16:creationId xmlns:a16="http://schemas.microsoft.com/office/drawing/2014/main" id="{32E86C6A-E37F-1707-BEE1-836EAC39B0D1}"/>
              </a:ext>
            </a:extLst>
          </p:cNvPr>
          <p:cNvGrpSpPr/>
          <p:nvPr/>
        </p:nvGrpSpPr>
        <p:grpSpPr>
          <a:xfrm>
            <a:off x="4352751" y="1652318"/>
            <a:ext cx="2916060" cy="3000171"/>
            <a:chOff x="5267151" y="1364528"/>
            <a:chExt cx="2916060" cy="3000171"/>
          </a:xfrm>
        </p:grpSpPr>
        <p:sp>
          <p:nvSpPr>
            <p:cNvPr id="16" name="Rectangle 15">
              <a:extLst>
                <a:ext uri="{FF2B5EF4-FFF2-40B4-BE49-F238E27FC236}">
                  <a16:creationId xmlns:a16="http://schemas.microsoft.com/office/drawing/2014/main" id="{F5AA7754-C9EE-70A1-6B51-6C0FECD4F9C9}"/>
                </a:ext>
              </a:extLst>
            </p:cNvPr>
            <p:cNvSpPr/>
            <p:nvPr/>
          </p:nvSpPr>
          <p:spPr>
            <a:xfrm>
              <a:off x="5267151" y="1364528"/>
              <a:ext cx="2916060" cy="100005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0DD6492-7DF8-C973-1D69-AC8CB37FACEC}"/>
                </a:ext>
              </a:extLst>
            </p:cNvPr>
            <p:cNvSpPr/>
            <p:nvPr/>
          </p:nvSpPr>
          <p:spPr>
            <a:xfrm>
              <a:off x="5267151" y="2364585"/>
              <a:ext cx="2916060" cy="100005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B54F594-57FF-1707-5BAD-EC8E77995F76}"/>
                </a:ext>
              </a:extLst>
            </p:cNvPr>
            <p:cNvSpPr/>
            <p:nvPr/>
          </p:nvSpPr>
          <p:spPr>
            <a:xfrm>
              <a:off x="5267151" y="3364642"/>
              <a:ext cx="2916060" cy="100005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a:extLst>
              <a:ext uri="{FF2B5EF4-FFF2-40B4-BE49-F238E27FC236}">
                <a16:creationId xmlns:a16="http://schemas.microsoft.com/office/drawing/2014/main" id="{CB864700-34BE-0816-E95D-4393516CA067}"/>
              </a:ext>
            </a:extLst>
          </p:cNvPr>
          <p:cNvPicPr>
            <a:picLocks noChangeAspect="1"/>
          </p:cNvPicPr>
          <p:nvPr/>
        </p:nvPicPr>
        <p:blipFill>
          <a:blip r:embed="rId3"/>
          <a:srcRect l="9792" t="32034" r="12136" b="14534"/>
          <a:stretch>
            <a:fillRect/>
          </a:stretch>
        </p:blipFill>
        <p:spPr>
          <a:xfrm>
            <a:off x="2022144" y="4908167"/>
            <a:ext cx="2076430" cy="1069188"/>
          </a:xfrm>
          <a:prstGeom prst="rect">
            <a:avLst/>
          </a:prstGeom>
          <a:ln>
            <a:solidFill>
              <a:srgbClr val="000000"/>
            </a:solidFill>
          </a:ln>
        </p:spPr>
      </p:pic>
      <p:pic>
        <p:nvPicPr>
          <p:cNvPr id="22" name="Picture 21">
            <a:extLst>
              <a:ext uri="{FF2B5EF4-FFF2-40B4-BE49-F238E27FC236}">
                <a16:creationId xmlns:a16="http://schemas.microsoft.com/office/drawing/2014/main" id="{0427256B-3DDB-61F0-F6DF-025AB4E7BB81}"/>
              </a:ext>
            </a:extLst>
          </p:cNvPr>
          <p:cNvPicPr>
            <a:picLocks noChangeAspect="1"/>
          </p:cNvPicPr>
          <p:nvPr/>
        </p:nvPicPr>
        <p:blipFill>
          <a:blip r:embed="rId4"/>
          <a:srcRect l="8832" r="9246" b="61582"/>
          <a:stretch>
            <a:fillRect/>
          </a:stretch>
        </p:blipFill>
        <p:spPr>
          <a:xfrm>
            <a:off x="5330115" y="4908167"/>
            <a:ext cx="3525228" cy="908048"/>
          </a:xfrm>
          <a:prstGeom prst="rect">
            <a:avLst/>
          </a:prstGeom>
          <a:ln>
            <a:solidFill>
              <a:srgbClr val="000000"/>
            </a:solidFill>
          </a:ln>
        </p:spPr>
      </p:pic>
      <p:grpSp>
        <p:nvGrpSpPr>
          <p:cNvPr id="36" name="Group 35">
            <a:extLst>
              <a:ext uri="{FF2B5EF4-FFF2-40B4-BE49-F238E27FC236}">
                <a16:creationId xmlns:a16="http://schemas.microsoft.com/office/drawing/2014/main" id="{1C8C3EC8-5BED-61DD-2776-8355391B5C3F}"/>
              </a:ext>
            </a:extLst>
          </p:cNvPr>
          <p:cNvGrpSpPr>
            <a:grpSpLocks noChangeAspect="1"/>
          </p:cNvGrpSpPr>
          <p:nvPr/>
        </p:nvGrpSpPr>
        <p:grpSpPr>
          <a:xfrm>
            <a:off x="-61394" y="1652318"/>
            <a:ext cx="4223443" cy="2506590"/>
            <a:chOff x="4512542" y="133966"/>
            <a:chExt cx="5046663" cy="2995167"/>
          </a:xfrm>
        </p:grpSpPr>
        <p:pic>
          <p:nvPicPr>
            <p:cNvPr id="27" name="Picture 26">
              <a:extLst>
                <a:ext uri="{FF2B5EF4-FFF2-40B4-BE49-F238E27FC236}">
                  <a16:creationId xmlns:a16="http://schemas.microsoft.com/office/drawing/2014/main" id="{F900B5C1-7CBC-B38A-024A-4544D21A234C}"/>
                </a:ext>
              </a:extLst>
            </p:cNvPr>
            <p:cNvPicPr>
              <a:picLocks noChangeAspect="1"/>
            </p:cNvPicPr>
            <p:nvPr/>
          </p:nvPicPr>
          <p:blipFill>
            <a:blip r:embed="rId5"/>
            <a:srcRect l="22349" t="3883" r="24584" b="73740"/>
            <a:stretch>
              <a:fillRect/>
            </a:stretch>
          </p:blipFill>
          <p:spPr>
            <a:xfrm>
              <a:off x="6607774" y="2133252"/>
              <a:ext cx="2951431" cy="995881"/>
            </a:xfrm>
            <a:prstGeom prst="roundRect">
              <a:avLst>
                <a:gd name="adj" fmla="val 2553"/>
              </a:avLst>
            </a:prstGeom>
          </p:spPr>
        </p:pic>
        <p:pic>
          <p:nvPicPr>
            <p:cNvPr id="28" name="Picture 27">
              <a:extLst>
                <a:ext uri="{FF2B5EF4-FFF2-40B4-BE49-F238E27FC236}">
                  <a16:creationId xmlns:a16="http://schemas.microsoft.com/office/drawing/2014/main" id="{B74EACDD-186D-E288-382C-20DA2419C40C}"/>
                </a:ext>
              </a:extLst>
            </p:cNvPr>
            <p:cNvPicPr>
              <a:picLocks noChangeAspect="1"/>
            </p:cNvPicPr>
            <p:nvPr/>
          </p:nvPicPr>
          <p:blipFill>
            <a:blip r:embed="rId5"/>
            <a:srcRect l="23466" t="74115" r="24103" b="5135"/>
            <a:stretch>
              <a:fillRect/>
            </a:stretch>
          </p:blipFill>
          <p:spPr>
            <a:xfrm>
              <a:off x="6643145" y="133966"/>
              <a:ext cx="2916060" cy="923453"/>
            </a:xfrm>
            <a:prstGeom prst="roundRect">
              <a:avLst>
                <a:gd name="adj" fmla="val 2553"/>
              </a:avLst>
            </a:prstGeom>
          </p:spPr>
        </p:pic>
        <p:grpSp>
          <p:nvGrpSpPr>
            <p:cNvPr id="29" name="Group 28">
              <a:extLst>
                <a:ext uri="{FF2B5EF4-FFF2-40B4-BE49-F238E27FC236}">
                  <a16:creationId xmlns:a16="http://schemas.microsoft.com/office/drawing/2014/main" id="{E9D49F5E-DDD0-FAD0-6E6E-A4A0645F496E}"/>
                </a:ext>
              </a:extLst>
            </p:cNvPr>
            <p:cNvGrpSpPr>
              <a:grpSpLocks noChangeAspect="1"/>
            </p:cNvGrpSpPr>
            <p:nvPr/>
          </p:nvGrpSpPr>
          <p:grpSpPr>
            <a:xfrm flipH="1">
              <a:off x="6944520" y="1344547"/>
              <a:ext cx="2179785" cy="548640"/>
              <a:chOff x="5191264" y="4215658"/>
              <a:chExt cx="2171325" cy="548640"/>
            </a:xfrm>
          </p:grpSpPr>
          <p:sp>
            <p:nvSpPr>
              <p:cNvPr id="30" name="Oval 29">
                <a:extLst>
                  <a:ext uri="{FF2B5EF4-FFF2-40B4-BE49-F238E27FC236}">
                    <a16:creationId xmlns:a16="http://schemas.microsoft.com/office/drawing/2014/main" id="{2B4E2DB7-B834-EFDA-FD2F-C5687BC5BF81}"/>
                  </a:ext>
                </a:extLst>
              </p:cNvPr>
              <p:cNvSpPr>
                <a:spLocks noChangeAspect="1"/>
              </p:cNvSpPr>
              <p:nvPr/>
            </p:nvSpPr>
            <p:spPr>
              <a:xfrm>
                <a:off x="5191264" y="4215658"/>
                <a:ext cx="229102" cy="548640"/>
              </a:xfrm>
              <a:prstGeom prst="ellipse">
                <a:avLst/>
              </a:prstGeom>
              <a:no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B3E40614-D458-63F7-A719-2EE4F299B5E8}"/>
                  </a:ext>
                </a:extLst>
              </p:cNvPr>
              <p:cNvSpPr>
                <a:spLocks noChangeAspect="1"/>
              </p:cNvSpPr>
              <p:nvPr/>
            </p:nvSpPr>
            <p:spPr>
              <a:xfrm rot="2166521">
                <a:off x="6075754" y="4215658"/>
                <a:ext cx="229102" cy="548640"/>
              </a:xfrm>
              <a:prstGeom prst="ellipse">
                <a:avLst/>
              </a:prstGeom>
              <a:no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1FF963D-BA04-C09D-F6E1-B158E59D72C5}"/>
                  </a:ext>
                </a:extLst>
              </p:cNvPr>
              <p:cNvSpPr>
                <a:spLocks noChangeAspect="1"/>
              </p:cNvSpPr>
              <p:nvPr/>
            </p:nvSpPr>
            <p:spPr>
              <a:xfrm rot="5400000">
                <a:off x="6973718" y="4215658"/>
                <a:ext cx="229102" cy="548640"/>
              </a:xfrm>
              <a:prstGeom prst="ellipse">
                <a:avLst/>
              </a:prstGeom>
              <a:no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E38F28AF-76A8-BB39-AD1F-67E5E40887CE}"/>
                </a:ext>
              </a:extLst>
            </p:cNvPr>
            <p:cNvSpPr txBox="1"/>
            <p:nvPr/>
          </p:nvSpPr>
          <p:spPr>
            <a:xfrm>
              <a:off x="4615909" y="1443867"/>
              <a:ext cx="1993377" cy="602817"/>
            </a:xfrm>
            <a:prstGeom prst="rect">
              <a:avLst/>
            </a:prstGeom>
            <a:noFill/>
          </p:spPr>
          <p:txBody>
            <a:bodyPr wrap="square" rtlCol="0">
              <a:spAutoFit/>
            </a:bodyPr>
            <a:lstStyle/>
            <a:p>
              <a:pPr algn="r"/>
              <a:r>
                <a:rPr lang="en-US" sz="1200" dirty="0"/>
                <a:t>Envelope instability?</a:t>
              </a:r>
            </a:p>
          </p:txBody>
        </p:sp>
        <p:sp>
          <p:nvSpPr>
            <p:cNvPr id="34" name="TextBox 33">
              <a:extLst>
                <a:ext uri="{FF2B5EF4-FFF2-40B4-BE49-F238E27FC236}">
                  <a16:creationId xmlns:a16="http://schemas.microsoft.com/office/drawing/2014/main" id="{FD0FA3B2-D6D5-46EF-542E-9A7E36F91D53}"/>
                </a:ext>
              </a:extLst>
            </p:cNvPr>
            <p:cNvSpPr txBox="1"/>
            <p:nvPr/>
          </p:nvSpPr>
          <p:spPr>
            <a:xfrm>
              <a:off x="4512542" y="434110"/>
              <a:ext cx="2096744" cy="330991"/>
            </a:xfrm>
            <a:prstGeom prst="rect">
              <a:avLst/>
            </a:prstGeom>
            <a:noFill/>
          </p:spPr>
          <p:txBody>
            <a:bodyPr wrap="square" rtlCol="0">
              <a:spAutoFit/>
            </a:bodyPr>
            <a:lstStyle/>
            <a:p>
              <a:pPr algn="r"/>
              <a:r>
                <a:rPr lang="en-US" sz="1200" dirty="0"/>
                <a:t>SC resonance?</a:t>
              </a:r>
            </a:p>
          </p:txBody>
        </p:sp>
        <p:sp>
          <p:nvSpPr>
            <p:cNvPr id="35" name="TextBox 34">
              <a:extLst>
                <a:ext uri="{FF2B5EF4-FFF2-40B4-BE49-F238E27FC236}">
                  <a16:creationId xmlns:a16="http://schemas.microsoft.com/office/drawing/2014/main" id="{F2B7C2A8-76C6-BE88-E74D-245A220D4701}"/>
                </a:ext>
              </a:extLst>
            </p:cNvPr>
            <p:cNvSpPr txBox="1"/>
            <p:nvPr/>
          </p:nvSpPr>
          <p:spPr>
            <a:xfrm>
              <a:off x="5189235" y="2477303"/>
              <a:ext cx="1420051" cy="361689"/>
            </a:xfrm>
            <a:prstGeom prst="rect">
              <a:avLst/>
            </a:prstGeom>
            <a:noFill/>
          </p:spPr>
          <p:txBody>
            <a:bodyPr wrap="none" rtlCol="0">
              <a:spAutoFit/>
            </a:bodyPr>
            <a:lstStyle/>
            <a:p>
              <a:pPr algn="r"/>
              <a:r>
                <a:rPr lang="en-US" sz="1200" dirty="0"/>
                <a:t>Longitudinal?</a:t>
              </a:r>
            </a:p>
          </p:txBody>
        </p:sp>
      </p:grpSp>
      <p:pic>
        <p:nvPicPr>
          <p:cNvPr id="39" name="Picture 38">
            <a:extLst>
              <a:ext uri="{FF2B5EF4-FFF2-40B4-BE49-F238E27FC236}">
                <a16:creationId xmlns:a16="http://schemas.microsoft.com/office/drawing/2014/main" id="{A882C50D-187D-C371-5491-A96CF3BE5F39}"/>
              </a:ext>
            </a:extLst>
          </p:cNvPr>
          <p:cNvPicPr>
            <a:picLocks noChangeAspect="1"/>
          </p:cNvPicPr>
          <p:nvPr/>
        </p:nvPicPr>
        <p:blipFill>
          <a:blip r:embed="rId6"/>
          <a:stretch>
            <a:fillRect/>
          </a:stretch>
        </p:blipFill>
        <p:spPr>
          <a:xfrm>
            <a:off x="5311147" y="1621616"/>
            <a:ext cx="3690681" cy="2758343"/>
          </a:xfrm>
          <a:prstGeom prst="rect">
            <a:avLst/>
          </a:prstGeom>
        </p:spPr>
      </p:pic>
      <p:cxnSp>
        <p:nvCxnSpPr>
          <p:cNvPr id="41" name="Straight Arrow Connector 40">
            <a:extLst>
              <a:ext uri="{FF2B5EF4-FFF2-40B4-BE49-F238E27FC236}">
                <a16:creationId xmlns:a16="http://schemas.microsoft.com/office/drawing/2014/main" id="{8F48986D-42B3-3DAD-CAC1-729F68BC7598}"/>
              </a:ext>
            </a:extLst>
          </p:cNvPr>
          <p:cNvCxnSpPr>
            <a:cxnSpLocks/>
          </p:cNvCxnSpPr>
          <p:nvPr/>
        </p:nvCxnSpPr>
        <p:spPr>
          <a:xfrm>
            <a:off x="4525819" y="2894999"/>
            <a:ext cx="323265" cy="0"/>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89F7463-5754-F135-D527-AF685B51F6B6}"/>
              </a:ext>
            </a:extLst>
          </p:cNvPr>
          <p:cNvCxnSpPr>
            <a:cxnSpLocks/>
          </p:cNvCxnSpPr>
          <p:nvPr/>
        </p:nvCxnSpPr>
        <p:spPr>
          <a:xfrm>
            <a:off x="2991710" y="4394716"/>
            <a:ext cx="0" cy="257773"/>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2197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EB5A0F-7984-22D0-35FC-2C7E62D5CEB6}"/>
              </a:ext>
            </a:extLst>
          </p:cNvPr>
          <p:cNvSpPr>
            <a:spLocks noGrp="1"/>
          </p:cNvSpPr>
          <p:nvPr>
            <p:ph idx="1"/>
          </p:nvPr>
        </p:nvSpPr>
        <p:spPr/>
        <p:txBody>
          <a:bodyPr/>
          <a:lstStyle/>
          <a:p>
            <a:pPr marL="285750" indent="-285750">
              <a:buFont typeface="Arial" panose="020B0604020202020204" pitchFamily="34" charset="0"/>
              <a:buChar char="•"/>
            </a:pPr>
            <a:r>
              <a:rPr lang="en-US" dirty="0"/>
              <a:t>Proposal: leverage SNS lattice flexibility + painting + compression + diagnostics to generate high-quality benchmarks of space charge effects in rings.</a:t>
            </a:r>
          </a:p>
          <a:p>
            <a:pPr marL="285750" indent="-285750">
              <a:buFont typeface="Arial" panose="020B0604020202020204" pitchFamily="34" charset="0"/>
              <a:buChar char="•"/>
            </a:pPr>
            <a:r>
              <a:rPr lang="en-US" dirty="0"/>
              <a:t>Experiments could be relevant to next-generation facilities like MuC.</a:t>
            </a:r>
          </a:p>
          <a:p>
            <a:pPr marL="285750" indent="-285750">
              <a:buFont typeface="Arial" panose="020B0604020202020204" pitchFamily="34" charset="0"/>
              <a:buChar char="•"/>
            </a:pPr>
            <a:r>
              <a:rPr lang="en-US" dirty="0"/>
              <a:t>Thanks for listening!</a:t>
            </a:r>
          </a:p>
        </p:txBody>
      </p:sp>
      <p:sp>
        <p:nvSpPr>
          <p:cNvPr id="3" name="Title 2">
            <a:extLst>
              <a:ext uri="{FF2B5EF4-FFF2-40B4-BE49-F238E27FC236}">
                <a16:creationId xmlns:a16="http://schemas.microsoft.com/office/drawing/2014/main" id="{CAEB1CC0-0652-B922-ED9D-CD00626FC617}"/>
              </a:ext>
            </a:extLst>
          </p:cNvPr>
          <p:cNvSpPr>
            <a:spLocks noGrp="1"/>
          </p:cNvSpPr>
          <p:nvPr>
            <p:ph type="title"/>
          </p:nvPr>
        </p:nvSpPr>
        <p:spPr/>
        <p:txBody>
          <a:bodyPr/>
          <a:lstStyle/>
          <a:p>
            <a:r>
              <a:rPr lang="en-US" dirty="0"/>
              <a:t>Conclusion</a:t>
            </a:r>
          </a:p>
        </p:txBody>
      </p:sp>
    </p:spTree>
    <p:extLst>
      <p:ext uri="{BB962C8B-B14F-4D97-AF65-F5344CB8AC3E}">
        <p14:creationId xmlns:p14="http://schemas.microsoft.com/office/powerpoint/2010/main" val="4254547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44CD8-0A91-629A-1878-5E7D92DE1DDE}"/>
              </a:ext>
            </a:extLst>
          </p:cNvPr>
          <p:cNvSpPr>
            <a:spLocks noGrp="1"/>
          </p:cNvSpPr>
          <p:nvPr>
            <p:ph type="title"/>
          </p:nvPr>
        </p:nvSpPr>
        <p:spPr>
          <a:xfrm>
            <a:off x="285751" y="3429000"/>
            <a:ext cx="8569592" cy="2171699"/>
          </a:xfrm>
        </p:spPr>
        <p:txBody>
          <a:bodyPr/>
          <a:lstStyle/>
          <a:p>
            <a:r>
              <a:rPr lang="en-US" sz="3600" dirty="0"/>
              <a:t>Extra slides</a:t>
            </a:r>
          </a:p>
        </p:txBody>
      </p:sp>
    </p:spTree>
    <p:extLst>
      <p:ext uri="{BB962C8B-B14F-4D97-AF65-F5344CB8AC3E}">
        <p14:creationId xmlns:p14="http://schemas.microsoft.com/office/powerpoint/2010/main" val="3500973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FF1C7F-8B5B-8F1B-7793-38AA383F6381}"/>
              </a:ext>
            </a:extLst>
          </p:cNvPr>
          <p:cNvSpPr>
            <a:spLocks noGrp="1"/>
          </p:cNvSpPr>
          <p:nvPr>
            <p:ph type="title"/>
          </p:nvPr>
        </p:nvSpPr>
        <p:spPr/>
        <p:txBody>
          <a:bodyPr/>
          <a:lstStyle/>
          <a:p>
            <a:r>
              <a:rPr lang="en-US" dirty="0"/>
              <a:t>At reduced beam energy and painted emittance, KV tune shift approaches 0.4</a:t>
            </a:r>
            <a:br>
              <a:rPr lang="en-US" dirty="0"/>
            </a:br>
            <a:endParaRPr lang="en-US" dirty="0"/>
          </a:p>
        </p:txBody>
      </p:sp>
      <p:pic>
        <p:nvPicPr>
          <p:cNvPr id="4" name="Picture 3">
            <a:extLst>
              <a:ext uri="{FF2B5EF4-FFF2-40B4-BE49-F238E27FC236}">
                <a16:creationId xmlns:a16="http://schemas.microsoft.com/office/drawing/2014/main" id="{BE4510A9-2225-1AD7-0ADE-CB08155A601E}"/>
              </a:ext>
            </a:extLst>
          </p:cNvPr>
          <p:cNvPicPr>
            <a:picLocks noChangeAspect="1"/>
          </p:cNvPicPr>
          <p:nvPr/>
        </p:nvPicPr>
        <p:blipFill>
          <a:blip r:embed="rId3"/>
          <a:srcRect r="4598"/>
          <a:stretch>
            <a:fillRect/>
          </a:stretch>
        </p:blipFill>
        <p:spPr>
          <a:xfrm>
            <a:off x="2225757" y="2315577"/>
            <a:ext cx="4476701" cy="3753988"/>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615A1D4-FCF0-027F-3129-8B908408F95B}"/>
                  </a:ext>
                </a:extLst>
              </p:cNvPr>
              <p:cNvSpPr txBox="1"/>
              <p:nvPr/>
            </p:nvSpPr>
            <p:spPr>
              <a:xfrm>
                <a:off x="7046258" y="2174177"/>
                <a:ext cx="490262" cy="323165"/>
              </a:xfrm>
              <a:prstGeom prst="rect">
                <a:avLst/>
              </a:prstGeom>
              <a:noFill/>
            </p:spPr>
            <p:txBody>
              <a:bodyPr wrap="none" rtlCol="0">
                <a:spAutoFit/>
              </a:bodyPr>
              <a:lstStyle/>
              <a:p>
                <a:pPr/>
                <a14:m>
                  <m:oMathPara xmlns:m="http://schemas.openxmlformats.org/officeDocument/2006/math">
                    <m:oMath>
                      <m:sSub>
                        <m:sSubPr>
                          <m:ctrlPr>
                            <a:rPr lang="en-US" sz="1500" b="0" i="1" smtClean="0">
                              <a:solidFill>
                                <a:srgbClr val="000000"/>
                              </a:solidFill>
                              <a:latin typeface="Cambria Math" panose="02040503050406030204" pitchFamily="18" charset="0"/>
                            </a:rPr>
                          </m:ctrlPr>
                        </m:sSubPr>
                        <m:e>
                          <m:r>
                            <a:rPr lang="en-US" sz="1500" b="0" i="1" smtClean="0">
                              <a:solidFill>
                                <a:srgbClr val="000000"/>
                              </a:solidFill>
                              <a:latin typeface="Cambria Math" panose="02040503050406030204" pitchFamily="18" charset="0"/>
                            </a:rPr>
                            <m:t>𝜈</m:t>
                          </m:r>
                        </m:e>
                        <m:sub>
                          <m:r>
                            <a:rPr lang="en-US" sz="1500" b="0" i="1" smtClean="0">
                              <a:solidFill>
                                <a:srgbClr val="000000"/>
                              </a:solidFill>
                              <a:latin typeface="Cambria Math" panose="02040503050406030204" pitchFamily="18" charset="0"/>
                            </a:rPr>
                            <m:t>𝑥</m:t>
                          </m:r>
                          <m:r>
                            <a:rPr lang="en-US" sz="1500" b="0" i="1" smtClean="0">
                              <a:solidFill>
                                <a:srgbClr val="000000"/>
                              </a:solidFill>
                              <a:latin typeface="Cambria Math" panose="02040503050406030204" pitchFamily="18" charset="0"/>
                            </a:rPr>
                            <m:t>0</m:t>
                          </m:r>
                        </m:sub>
                      </m:sSub>
                    </m:oMath>
                  </m:oMathPara>
                </a14:m>
                <a:endParaRPr lang="en-US" sz="1500" dirty="0">
                  <a:solidFill>
                    <a:srgbClr val="000000"/>
                  </a:solidFill>
                </a:endParaRPr>
              </a:p>
            </p:txBody>
          </p:sp>
        </mc:Choice>
        <mc:Fallback xmlns="">
          <p:sp>
            <p:nvSpPr>
              <p:cNvPr id="5" name="TextBox 4">
                <a:extLst>
                  <a:ext uri="{FF2B5EF4-FFF2-40B4-BE49-F238E27FC236}">
                    <a16:creationId xmlns:a16="http://schemas.microsoft.com/office/drawing/2014/main" id="{B615A1D4-FCF0-027F-3129-8B908408F95B}"/>
                  </a:ext>
                </a:extLst>
              </p:cNvPr>
              <p:cNvSpPr txBox="1">
                <a:spLocks noRot="1" noChangeAspect="1" noMove="1" noResize="1" noEditPoints="1" noAdjustHandles="1" noChangeArrowheads="1" noChangeShapeType="1" noTextEdit="1"/>
              </p:cNvSpPr>
              <p:nvPr/>
            </p:nvSpPr>
            <p:spPr>
              <a:xfrm>
                <a:off x="7046258" y="2174177"/>
                <a:ext cx="490262" cy="323165"/>
              </a:xfrm>
              <a:prstGeom prst="rect">
                <a:avLst/>
              </a:prstGeom>
              <a:blipFill>
                <a:blip r:embed="rId4"/>
                <a:stretch>
                  <a:fillRect/>
                </a:stretch>
              </a:blipFill>
            </p:spPr>
            <p:txBody>
              <a:bodyPr/>
              <a:lstStyle/>
              <a:p>
                <a:r>
                  <a:rPr lang="en-US">
                    <a:noFill/>
                  </a:rPr>
                  <a:t> </a:t>
                </a:r>
              </a:p>
            </p:txBody>
          </p:sp>
        </mc:Fallback>
      </mc:AlternateContent>
      <p:sp>
        <p:nvSpPr>
          <p:cNvPr id="6" name="5-Point Star 5">
            <a:extLst>
              <a:ext uri="{FF2B5EF4-FFF2-40B4-BE49-F238E27FC236}">
                <a16:creationId xmlns:a16="http://schemas.microsoft.com/office/drawing/2014/main" id="{B3145DDE-E266-0CEA-C163-3D109E4E3505}"/>
              </a:ext>
            </a:extLst>
          </p:cNvPr>
          <p:cNvSpPr>
            <a:spLocks noChangeAspect="1"/>
          </p:cNvSpPr>
          <p:nvPr/>
        </p:nvSpPr>
        <p:spPr>
          <a:xfrm>
            <a:off x="5735987" y="2451085"/>
            <a:ext cx="146304" cy="146304"/>
          </a:xfrm>
          <a:prstGeom prst="star5">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822E834-453B-C80C-3F13-FA82C627BC53}"/>
                  </a:ext>
                </a:extLst>
              </p:cNvPr>
              <p:cNvSpPr txBox="1"/>
              <p:nvPr/>
            </p:nvSpPr>
            <p:spPr>
              <a:xfrm>
                <a:off x="6809124" y="3835177"/>
                <a:ext cx="408189" cy="323165"/>
              </a:xfrm>
              <a:prstGeom prst="rect">
                <a:avLst/>
              </a:prstGeom>
              <a:noFill/>
            </p:spPr>
            <p:txBody>
              <a:bodyPr wrap="none" rtlCol="0">
                <a:spAutoFit/>
              </a:bodyPr>
              <a:lstStyle/>
              <a:p>
                <a:pPr/>
                <a14:m>
                  <m:oMathPara xmlns:m="http://schemas.openxmlformats.org/officeDocument/2006/math">
                    <m:oMath>
                      <m:sSub>
                        <m:sSubPr>
                          <m:ctrlPr>
                            <a:rPr lang="en-US" sz="1500" b="0" i="1" smtClean="0">
                              <a:solidFill>
                                <a:srgbClr val="000000"/>
                              </a:solidFill>
                              <a:latin typeface="Cambria Math" panose="02040503050406030204" pitchFamily="18" charset="0"/>
                            </a:rPr>
                          </m:ctrlPr>
                        </m:sSubPr>
                        <m:e>
                          <m:r>
                            <a:rPr lang="en-US" sz="1500" b="0" i="1" smtClean="0">
                              <a:solidFill>
                                <a:srgbClr val="000000"/>
                              </a:solidFill>
                              <a:latin typeface="Cambria Math" panose="02040503050406030204" pitchFamily="18" charset="0"/>
                            </a:rPr>
                            <m:t>𝜈</m:t>
                          </m:r>
                        </m:e>
                        <m:sub>
                          <m:r>
                            <a:rPr lang="en-US" sz="1500" b="0" i="1" smtClean="0">
                              <a:solidFill>
                                <a:srgbClr val="000000"/>
                              </a:solidFill>
                              <a:latin typeface="Cambria Math" panose="02040503050406030204" pitchFamily="18" charset="0"/>
                            </a:rPr>
                            <m:t>𝑥</m:t>
                          </m:r>
                        </m:sub>
                      </m:sSub>
                    </m:oMath>
                  </m:oMathPara>
                </a14:m>
                <a:endParaRPr lang="en-US" sz="1500" dirty="0">
                  <a:solidFill>
                    <a:srgbClr val="000000"/>
                  </a:solidFill>
                </a:endParaRPr>
              </a:p>
            </p:txBody>
          </p:sp>
        </mc:Choice>
        <mc:Fallback xmlns="">
          <p:sp>
            <p:nvSpPr>
              <p:cNvPr id="7" name="TextBox 6">
                <a:extLst>
                  <a:ext uri="{FF2B5EF4-FFF2-40B4-BE49-F238E27FC236}">
                    <a16:creationId xmlns:a16="http://schemas.microsoft.com/office/drawing/2014/main" id="{2822E834-453B-C80C-3F13-FA82C627BC53}"/>
                  </a:ext>
                </a:extLst>
              </p:cNvPr>
              <p:cNvSpPr txBox="1">
                <a:spLocks noRot="1" noChangeAspect="1" noMove="1" noResize="1" noEditPoints="1" noAdjustHandles="1" noChangeArrowheads="1" noChangeShapeType="1" noTextEdit="1"/>
              </p:cNvSpPr>
              <p:nvPr/>
            </p:nvSpPr>
            <p:spPr>
              <a:xfrm>
                <a:off x="6809124" y="3835177"/>
                <a:ext cx="408189" cy="323165"/>
              </a:xfrm>
              <a:prstGeom prst="rect">
                <a:avLst/>
              </a:prstGeom>
              <a:blipFill>
                <a:blip r:embed="rId5"/>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090DDE42-4C4E-3C6B-1246-F807F706F730}"/>
              </a:ext>
            </a:extLst>
          </p:cNvPr>
          <p:cNvCxnSpPr>
            <a:cxnSpLocks/>
          </p:cNvCxnSpPr>
          <p:nvPr/>
        </p:nvCxnSpPr>
        <p:spPr>
          <a:xfrm flipH="1">
            <a:off x="6356837" y="2363085"/>
            <a:ext cx="725281" cy="0"/>
          </a:xfrm>
          <a:prstGeom prst="straightConnector1">
            <a:avLst/>
          </a:prstGeom>
          <a:ln w="19050">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2044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14E674-5B83-1384-07FD-176CB5AEEE54}"/>
              </a:ext>
            </a:extLst>
          </p:cNvPr>
          <p:cNvSpPr>
            <a:spLocks noGrp="1"/>
          </p:cNvSpPr>
          <p:nvPr>
            <p:ph type="title"/>
          </p:nvPr>
        </p:nvSpPr>
        <p:spPr/>
        <p:txBody>
          <a:bodyPr/>
          <a:lstStyle/>
          <a:p>
            <a:r>
              <a:rPr lang="en-US" dirty="0"/>
              <a:t>MAD-X model can access most tunes in the range [6, 7]</a:t>
            </a:r>
          </a:p>
        </p:txBody>
      </p:sp>
      <p:pic>
        <p:nvPicPr>
          <p:cNvPr id="5" name="Picture 4">
            <a:extLst>
              <a:ext uri="{FF2B5EF4-FFF2-40B4-BE49-F238E27FC236}">
                <a16:creationId xmlns:a16="http://schemas.microsoft.com/office/drawing/2014/main" id="{CF26ED6B-B79C-524D-D2C1-11521DCB558D}"/>
              </a:ext>
            </a:extLst>
          </p:cNvPr>
          <p:cNvPicPr>
            <a:picLocks noChangeAspect="1"/>
          </p:cNvPicPr>
          <p:nvPr/>
        </p:nvPicPr>
        <p:blipFill>
          <a:blip r:embed="rId2"/>
          <a:stretch>
            <a:fillRect/>
          </a:stretch>
        </p:blipFill>
        <p:spPr>
          <a:xfrm>
            <a:off x="2545431" y="2017642"/>
            <a:ext cx="4000500" cy="4000500"/>
          </a:xfrm>
          <a:prstGeom prst="rect">
            <a:avLst/>
          </a:prstGeom>
        </p:spPr>
      </p:pic>
      <p:sp>
        <p:nvSpPr>
          <p:cNvPr id="9" name="5-Point Star 8">
            <a:extLst>
              <a:ext uri="{FF2B5EF4-FFF2-40B4-BE49-F238E27FC236}">
                <a16:creationId xmlns:a16="http://schemas.microsoft.com/office/drawing/2014/main" id="{F6A09E2C-45A0-E1F8-E7DF-5010C7BC3AB9}"/>
              </a:ext>
            </a:extLst>
          </p:cNvPr>
          <p:cNvSpPr>
            <a:spLocks noChangeAspect="1"/>
          </p:cNvSpPr>
          <p:nvPr/>
        </p:nvSpPr>
        <p:spPr>
          <a:xfrm>
            <a:off x="3943045" y="4772944"/>
            <a:ext cx="146304" cy="146304"/>
          </a:xfrm>
          <a:prstGeom prst="star5">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7550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9C80DF-0A07-2648-5098-9DC9EC5E9643}"/>
              </a:ext>
            </a:extLst>
          </p:cNvPr>
          <p:cNvPicPr>
            <a:picLocks noChangeAspect="1"/>
          </p:cNvPicPr>
          <p:nvPr/>
        </p:nvPicPr>
        <p:blipFill>
          <a:blip r:embed="rId3"/>
          <a:srcRect b="19200"/>
          <a:stretch>
            <a:fillRect/>
          </a:stretch>
        </p:blipFill>
        <p:spPr>
          <a:xfrm>
            <a:off x="288657" y="1686129"/>
            <a:ext cx="5779299" cy="2389801"/>
          </a:xfrm>
          <a:prstGeom prst="rect">
            <a:avLst/>
          </a:prstGeom>
          <a:ln w="19050">
            <a:solidFill>
              <a:srgbClr val="000000"/>
            </a:solidFill>
          </a:ln>
        </p:spPr>
      </p:pic>
      <p:sp>
        <p:nvSpPr>
          <p:cNvPr id="3" name="Title 2">
            <a:extLst>
              <a:ext uri="{FF2B5EF4-FFF2-40B4-BE49-F238E27FC236}">
                <a16:creationId xmlns:a16="http://schemas.microsoft.com/office/drawing/2014/main" id="{DF284978-CB14-E27F-E491-FAEC215C0833}"/>
              </a:ext>
            </a:extLst>
          </p:cNvPr>
          <p:cNvSpPr>
            <a:spLocks noGrp="1"/>
          </p:cNvSpPr>
          <p:nvPr>
            <p:ph type="title"/>
          </p:nvPr>
        </p:nvSpPr>
        <p:spPr/>
        <p:txBody>
          <a:bodyPr/>
          <a:lstStyle/>
          <a:p>
            <a:r>
              <a:rPr lang="en-US" dirty="0"/>
              <a:t>1999-2002: papers studied behavior of KV distribution in newly designed SNS AR</a:t>
            </a:r>
          </a:p>
        </p:txBody>
      </p:sp>
      <p:pic>
        <p:nvPicPr>
          <p:cNvPr id="5" name="Picture 4">
            <a:extLst>
              <a:ext uri="{FF2B5EF4-FFF2-40B4-BE49-F238E27FC236}">
                <a16:creationId xmlns:a16="http://schemas.microsoft.com/office/drawing/2014/main" id="{F869C1AC-3D6F-0452-C62D-09F2187E1C0A}"/>
              </a:ext>
            </a:extLst>
          </p:cNvPr>
          <p:cNvPicPr>
            <a:picLocks noChangeAspect="1"/>
          </p:cNvPicPr>
          <p:nvPr/>
        </p:nvPicPr>
        <p:blipFill>
          <a:blip r:embed="rId4"/>
          <a:srcRect b="19200"/>
          <a:stretch>
            <a:fillRect/>
          </a:stretch>
        </p:blipFill>
        <p:spPr>
          <a:xfrm>
            <a:off x="1656030" y="2831549"/>
            <a:ext cx="5779299" cy="2389801"/>
          </a:xfrm>
          <a:prstGeom prst="rect">
            <a:avLst/>
          </a:prstGeom>
          <a:ln w="19050">
            <a:solidFill>
              <a:srgbClr val="000000"/>
            </a:solidFill>
          </a:ln>
        </p:spPr>
      </p:pic>
      <p:pic>
        <p:nvPicPr>
          <p:cNvPr id="9" name="Picture 8">
            <a:extLst>
              <a:ext uri="{FF2B5EF4-FFF2-40B4-BE49-F238E27FC236}">
                <a16:creationId xmlns:a16="http://schemas.microsoft.com/office/drawing/2014/main" id="{D788DFF0-8E4A-CE7E-7A61-2F778569B86E}"/>
              </a:ext>
            </a:extLst>
          </p:cNvPr>
          <p:cNvPicPr>
            <a:picLocks noChangeAspect="1"/>
          </p:cNvPicPr>
          <p:nvPr/>
        </p:nvPicPr>
        <p:blipFill>
          <a:blip r:embed="rId5"/>
          <a:stretch>
            <a:fillRect/>
          </a:stretch>
        </p:blipFill>
        <p:spPr>
          <a:xfrm>
            <a:off x="3076045" y="3976969"/>
            <a:ext cx="5779298" cy="2389801"/>
          </a:xfrm>
          <a:prstGeom prst="rect">
            <a:avLst/>
          </a:prstGeom>
          <a:ln w="19050">
            <a:solidFill>
              <a:srgbClr val="000000"/>
            </a:solidFill>
          </a:ln>
        </p:spPr>
      </p:pic>
    </p:spTree>
    <p:extLst>
      <p:ext uri="{BB962C8B-B14F-4D97-AF65-F5344CB8AC3E}">
        <p14:creationId xmlns:p14="http://schemas.microsoft.com/office/powerpoint/2010/main" val="3267798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6763F6-4D1C-FD16-BABB-7A60A1390630}"/>
              </a:ext>
            </a:extLst>
          </p:cNvPr>
          <p:cNvSpPr>
            <a:spLocks noGrp="1"/>
          </p:cNvSpPr>
          <p:nvPr>
            <p:ph type="title"/>
          </p:nvPr>
        </p:nvSpPr>
        <p:spPr/>
        <p:txBody>
          <a:bodyPr/>
          <a:lstStyle/>
          <a:p>
            <a:r>
              <a:rPr lang="en-US" dirty="0"/>
              <a:t>RF feedback loop can eventually offset most beam-induced voltage</a:t>
            </a:r>
          </a:p>
        </p:txBody>
      </p:sp>
      <p:pic>
        <p:nvPicPr>
          <p:cNvPr id="4" name="Picture 3" descr="Chart, histogram&#10;&#10;AI-generated content may be incorrect.">
            <a:extLst>
              <a:ext uri="{FF2B5EF4-FFF2-40B4-BE49-F238E27FC236}">
                <a16:creationId xmlns:a16="http://schemas.microsoft.com/office/drawing/2014/main" id="{B1C38CE1-2832-68F5-CEAB-46D4EE93BAA5}"/>
              </a:ext>
            </a:extLst>
          </p:cNvPr>
          <p:cNvPicPr>
            <a:picLocks noChangeAspect="1"/>
          </p:cNvPicPr>
          <p:nvPr/>
        </p:nvPicPr>
        <p:blipFill>
          <a:blip r:embed="rId2"/>
          <a:stretch>
            <a:fillRect/>
          </a:stretch>
        </p:blipFill>
        <p:spPr>
          <a:xfrm>
            <a:off x="2478477" y="1670462"/>
            <a:ext cx="3760616" cy="2256370"/>
          </a:xfrm>
          <a:prstGeom prst="rect">
            <a:avLst/>
          </a:prstGeom>
        </p:spPr>
      </p:pic>
      <p:pic>
        <p:nvPicPr>
          <p:cNvPr id="5" name="Content Placeholder 12" descr="Chart, histogram&#10;&#10;AI-generated content may be incorrect.">
            <a:extLst>
              <a:ext uri="{FF2B5EF4-FFF2-40B4-BE49-F238E27FC236}">
                <a16:creationId xmlns:a16="http://schemas.microsoft.com/office/drawing/2014/main" id="{2E5E4577-29B0-B906-AC3E-B9D647E5D08D}"/>
              </a:ext>
            </a:extLst>
          </p:cNvPr>
          <p:cNvPicPr>
            <a:picLocks noChangeAspect="1"/>
          </p:cNvPicPr>
          <p:nvPr/>
        </p:nvPicPr>
        <p:blipFill>
          <a:blip r:embed="rId3"/>
          <a:stretch>
            <a:fillRect/>
          </a:stretch>
        </p:blipFill>
        <p:spPr>
          <a:xfrm>
            <a:off x="2229563" y="4162207"/>
            <a:ext cx="4009530" cy="2405718"/>
          </a:xfrm>
          <a:prstGeom prst="rect">
            <a:avLst/>
          </a:prstGeom>
        </p:spPr>
      </p:pic>
    </p:spTree>
    <p:extLst>
      <p:ext uri="{BB962C8B-B14F-4D97-AF65-F5344CB8AC3E}">
        <p14:creationId xmlns:p14="http://schemas.microsoft.com/office/powerpoint/2010/main" val="739241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577BF-A666-CB21-5F56-4687C8C4AC55}"/>
              </a:ext>
            </a:extLst>
          </p:cNvPr>
          <p:cNvSpPr>
            <a:spLocks noGrp="1"/>
          </p:cNvSpPr>
          <p:nvPr>
            <p:ph type="title"/>
          </p:nvPr>
        </p:nvSpPr>
        <p:spPr>
          <a:xfrm>
            <a:off x="236019" y="325369"/>
            <a:ext cx="8619324" cy="501650"/>
          </a:xfrm>
        </p:spPr>
        <p:txBody>
          <a:bodyPr/>
          <a:lstStyle/>
          <a:p>
            <a:r>
              <a:rPr lang="en-US" dirty="0"/>
              <a:t>SNS pulse structure</a:t>
            </a:r>
          </a:p>
        </p:txBody>
      </p:sp>
      <p:grpSp>
        <p:nvGrpSpPr>
          <p:cNvPr id="73" name="Group 72">
            <a:extLst>
              <a:ext uri="{FF2B5EF4-FFF2-40B4-BE49-F238E27FC236}">
                <a16:creationId xmlns:a16="http://schemas.microsoft.com/office/drawing/2014/main" id="{05C9AA68-7A65-BB2E-8245-D3F3C5869848}"/>
              </a:ext>
            </a:extLst>
          </p:cNvPr>
          <p:cNvGrpSpPr/>
          <p:nvPr/>
        </p:nvGrpSpPr>
        <p:grpSpPr>
          <a:xfrm>
            <a:off x="0" y="1719739"/>
            <a:ext cx="8418480" cy="4036506"/>
            <a:chOff x="115802" y="1611417"/>
            <a:chExt cx="8418480" cy="4036506"/>
          </a:xfrm>
        </p:grpSpPr>
        <p:sp>
          <p:nvSpPr>
            <p:cNvPr id="74" name="Rectangle 8">
              <a:extLst>
                <a:ext uri="{FF2B5EF4-FFF2-40B4-BE49-F238E27FC236}">
                  <a16:creationId xmlns:a16="http://schemas.microsoft.com/office/drawing/2014/main" id="{5DBCBA53-4FC6-3BCD-ED69-69E1AA5CDF8B}"/>
                </a:ext>
              </a:extLst>
            </p:cNvPr>
            <p:cNvSpPr>
              <a:spLocks noChangeArrowheads="1"/>
            </p:cNvSpPr>
            <p:nvPr/>
          </p:nvSpPr>
          <p:spPr bwMode="auto">
            <a:xfrm>
              <a:off x="2175089" y="1901390"/>
              <a:ext cx="6359193" cy="7170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75" name="Rectangle 9">
              <a:extLst>
                <a:ext uri="{FF2B5EF4-FFF2-40B4-BE49-F238E27FC236}">
                  <a16:creationId xmlns:a16="http://schemas.microsoft.com/office/drawing/2014/main" id="{24712A05-CF3B-546A-F6DF-D2DF2E8C289A}"/>
                </a:ext>
              </a:extLst>
            </p:cNvPr>
            <p:cNvSpPr>
              <a:spLocks noChangeArrowheads="1"/>
            </p:cNvSpPr>
            <p:nvPr/>
          </p:nvSpPr>
          <p:spPr bwMode="auto">
            <a:xfrm>
              <a:off x="2357923" y="2082801"/>
              <a:ext cx="69991" cy="535663"/>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76" name="Rectangle 10">
              <a:extLst>
                <a:ext uri="{FF2B5EF4-FFF2-40B4-BE49-F238E27FC236}">
                  <a16:creationId xmlns:a16="http://schemas.microsoft.com/office/drawing/2014/main" id="{EC8B7513-CCF0-A4E6-AD5F-03A4770A311A}"/>
                </a:ext>
              </a:extLst>
            </p:cNvPr>
            <p:cNvSpPr>
              <a:spLocks noChangeArrowheads="1"/>
            </p:cNvSpPr>
            <p:nvPr/>
          </p:nvSpPr>
          <p:spPr bwMode="auto">
            <a:xfrm>
              <a:off x="3657758" y="2082801"/>
              <a:ext cx="78561" cy="535663"/>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dirty="0">
                <a:solidFill>
                  <a:prstClr val="black"/>
                </a:solidFill>
                <a:latin typeface="Roboto" panose="02000000000000000000" pitchFamily="2" charset="0"/>
                <a:ea typeface="Roboto" panose="02000000000000000000" pitchFamily="2" charset="0"/>
                <a:cs typeface="Arial" charset="0"/>
              </a:endParaRPr>
            </a:p>
          </p:txBody>
        </p:sp>
        <p:sp>
          <p:nvSpPr>
            <p:cNvPr id="77" name="Rectangle 11">
              <a:extLst>
                <a:ext uri="{FF2B5EF4-FFF2-40B4-BE49-F238E27FC236}">
                  <a16:creationId xmlns:a16="http://schemas.microsoft.com/office/drawing/2014/main" id="{A276C37C-1082-98C9-0C58-BEC1432F284E}"/>
                </a:ext>
              </a:extLst>
            </p:cNvPr>
            <p:cNvSpPr>
              <a:spLocks noChangeArrowheads="1"/>
            </p:cNvSpPr>
            <p:nvPr/>
          </p:nvSpPr>
          <p:spPr bwMode="auto">
            <a:xfrm>
              <a:off x="4949023" y="2082801"/>
              <a:ext cx="87132" cy="535663"/>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78" name="Rectangle 12">
              <a:extLst>
                <a:ext uri="{FF2B5EF4-FFF2-40B4-BE49-F238E27FC236}">
                  <a16:creationId xmlns:a16="http://schemas.microsoft.com/office/drawing/2014/main" id="{7E1F54BC-FE85-CD41-6EBA-B17602B4F7A3}"/>
                </a:ext>
              </a:extLst>
            </p:cNvPr>
            <p:cNvSpPr>
              <a:spLocks noChangeArrowheads="1"/>
            </p:cNvSpPr>
            <p:nvPr/>
          </p:nvSpPr>
          <p:spPr bwMode="auto">
            <a:xfrm>
              <a:off x="6248858" y="2082801"/>
              <a:ext cx="69991" cy="535663"/>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79" name="Rectangle 13">
              <a:extLst>
                <a:ext uri="{FF2B5EF4-FFF2-40B4-BE49-F238E27FC236}">
                  <a16:creationId xmlns:a16="http://schemas.microsoft.com/office/drawing/2014/main" id="{AA9089F0-550E-9509-6EC5-4BE8F193AAAF}"/>
                </a:ext>
              </a:extLst>
            </p:cNvPr>
            <p:cNvSpPr>
              <a:spLocks noChangeArrowheads="1"/>
            </p:cNvSpPr>
            <p:nvPr/>
          </p:nvSpPr>
          <p:spPr bwMode="auto">
            <a:xfrm>
              <a:off x="7540122" y="2082801"/>
              <a:ext cx="78561" cy="535663"/>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0" name="Rectangle 14">
              <a:extLst>
                <a:ext uri="{FF2B5EF4-FFF2-40B4-BE49-F238E27FC236}">
                  <a16:creationId xmlns:a16="http://schemas.microsoft.com/office/drawing/2014/main" id="{68DE9B3E-D034-F6BC-6F27-F04EA5694AEA}"/>
                </a:ext>
              </a:extLst>
            </p:cNvPr>
            <p:cNvSpPr>
              <a:spLocks noChangeArrowheads="1"/>
            </p:cNvSpPr>
            <p:nvPr/>
          </p:nvSpPr>
          <p:spPr bwMode="auto">
            <a:xfrm>
              <a:off x="2175089" y="3308397"/>
              <a:ext cx="6359193" cy="7170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1" name="Rectangle 15">
              <a:extLst>
                <a:ext uri="{FF2B5EF4-FFF2-40B4-BE49-F238E27FC236}">
                  <a16:creationId xmlns:a16="http://schemas.microsoft.com/office/drawing/2014/main" id="{FFB0BBAA-811D-F5EF-EB89-4B71E35D8170}"/>
                </a:ext>
              </a:extLst>
            </p:cNvPr>
            <p:cNvSpPr>
              <a:spLocks noChangeArrowheads="1"/>
            </p:cNvSpPr>
            <p:nvPr/>
          </p:nvSpPr>
          <p:spPr bwMode="auto">
            <a:xfrm>
              <a:off x="2175089" y="3489809"/>
              <a:ext cx="1359827" cy="52709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2" name="Rectangle 16">
              <a:extLst>
                <a:ext uri="{FF2B5EF4-FFF2-40B4-BE49-F238E27FC236}">
                  <a16:creationId xmlns:a16="http://schemas.microsoft.com/office/drawing/2014/main" id="{823408F0-EDAC-0C83-8C16-DB4FE0B2911B}"/>
                </a:ext>
              </a:extLst>
            </p:cNvPr>
            <p:cNvSpPr>
              <a:spLocks noChangeArrowheads="1"/>
            </p:cNvSpPr>
            <p:nvPr/>
          </p:nvSpPr>
          <p:spPr bwMode="auto">
            <a:xfrm>
              <a:off x="2175089" y="3489809"/>
              <a:ext cx="1369826" cy="535663"/>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3" name="Rectangle 17">
              <a:extLst>
                <a:ext uri="{FF2B5EF4-FFF2-40B4-BE49-F238E27FC236}">
                  <a16:creationId xmlns:a16="http://schemas.microsoft.com/office/drawing/2014/main" id="{267B4C4A-0C2D-B3FC-47C8-D9354ECD383D}"/>
                </a:ext>
              </a:extLst>
            </p:cNvPr>
            <p:cNvSpPr>
              <a:spLocks noChangeArrowheads="1"/>
            </p:cNvSpPr>
            <p:nvPr/>
          </p:nvSpPr>
          <p:spPr bwMode="auto">
            <a:xfrm>
              <a:off x="2175089" y="3489809"/>
              <a:ext cx="1359827" cy="52709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4" name="Rectangle 18">
              <a:extLst>
                <a:ext uri="{FF2B5EF4-FFF2-40B4-BE49-F238E27FC236}">
                  <a16:creationId xmlns:a16="http://schemas.microsoft.com/office/drawing/2014/main" id="{B178AA36-19A0-DF72-A103-6FA17B1599BF}"/>
                </a:ext>
              </a:extLst>
            </p:cNvPr>
            <p:cNvSpPr>
              <a:spLocks noChangeArrowheads="1"/>
            </p:cNvSpPr>
            <p:nvPr/>
          </p:nvSpPr>
          <p:spPr bwMode="auto">
            <a:xfrm>
              <a:off x="2175089" y="3489809"/>
              <a:ext cx="1369826" cy="5356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5" name="Rectangle 19">
              <a:extLst>
                <a:ext uri="{FF2B5EF4-FFF2-40B4-BE49-F238E27FC236}">
                  <a16:creationId xmlns:a16="http://schemas.microsoft.com/office/drawing/2014/main" id="{9DF406D5-3364-68CC-3883-8D0DF943772B}"/>
                </a:ext>
              </a:extLst>
            </p:cNvPr>
            <p:cNvSpPr>
              <a:spLocks noChangeArrowheads="1"/>
            </p:cNvSpPr>
            <p:nvPr/>
          </p:nvSpPr>
          <p:spPr bwMode="auto">
            <a:xfrm>
              <a:off x="4279108" y="3489809"/>
              <a:ext cx="1482669" cy="52709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6" name="Rectangle 20">
              <a:extLst>
                <a:ext uri="{FF2B5EF4-FFF2-40B4-BE49-F238E27FC236}">
                  <a16:creationId xmlns:a16="http://schemas.microsoft.com/office/drawing/2014/main" id="{31B8E597-C9FC-1BDA-EF33-BD016CB716F8}"/>
                </a:ext>
              </a:extLst>
            </p:cNvPr>
            <p:cNvSpPr>
              <a:spLocks noChangeArrowheads="1"/>
            </p:cNvSpPr>
            <p:nvPr/>
          </p:nvSpPr>
          <p:spPr bwMode="auto">
            <a:xfrm>
              <a:off x="4279108" y="3489809"/>
              <a:ext cx="1492668" cy="5356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7" name="Rectangle 21">
              <a:extLst>
                <a:ext uri="{FF2B5EF4-FFF2-40B4-BE49-F238E27FC236}">
                  <a16:creationId xmlns:a16="http://schemas.microsoft.com/office/drawing/2014/main" id="{A2010BAA-F8AF-AC26-117E-1C1507B83495}"/>
                </a:ext>
              </a:extLst>
            </p:cNvPr>
            <p:cNvSpPr>
              <a:spLocks noChangeArrowheads="1"/>
            </p:cNvSpPr>
            <p:nvPr/>
          </p:nvSpPr>
          <p:spPr bwMode="auto">
            <a:xfrm>
              <a:off x="6408837" y="3489809"/>
              <a:ext cx="1482669" cy="52709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8" name="Rectangle 22">
              <a:extLst>
                <a:ext uri="{FF2B5EF4-FFF2-40B4-BE49-F238E27FC236}">
                  <a16:creationId xmlns:a16="http://schemas.microsoft.com/office/drawing/2014/main" id="{AE3DDA67-8011-5B50-4A42-305110A8CF1D}"/>
                </a:ext>
              </a:extLst>
            </p:cNvPr>
            <p:cNvSpPr>
              <a:spLocks noChangeArrowheads="1"/>
            </p:cNvSpPr>
            <p:nvPr/>
          </p:nvSpPr>
          <p:spPr bwMode="auto">
            <a:xfrm>
              <a:off x="6408837" y="3489809"/>
              <a:ext cx="1491239" cy="535663"/>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89" name="Rectangle 23">
              <a:extLst>
                <a:ext uri="{FF2B5EF4-FFF2-40B4-BE49-F238E27FC236}">
                  <a16:creationId xmlns:a16="http://schemas.microsoft.com/office/drawing/2014/main" id="{A246CB1C-94A3-AE58-F08F-8587D5D5C2EE}"/>
                </a:ext>
              </a:extLst>
            </p:cNvPr>
            <p:cNvSpPr>
              <a:spLocks noChangeArrowheads="1"/>
            </p:cNvSpPr>
            <p:nvPr/>
          </p:nvSpPr>
          <p:spPr bwMode="auto">
            <a:xfrm>
              <a:off x="6428835" y="3489809"/>
              <a:ext cx="1482669" cy="527092"/>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0" name="Rectangle 24">
              <a:extLst>
                <a:ext uri="{FF2B5EF4-FFF2-40B4-BE49-F238E27FC236}">
                  <a16:creationId xmlns:a16="http://schemas.microsoft.com/office/drawing/2014/main" id="{E515100D-EC4B-6E71-0597-DE0DC9388C37}"/>
                </a:ext>
              </a:extLst>
            </p:cNvPr>
            <p:cNvSpPr>
              <a:spLocks noChangeArrowheads="1"/>
            </p:cNvSpPr>
            <p:nvPr/>
          </p:nvSpPr>
          <p:spPr bwMode="auto">
            <a:xfrm>
              <a:off x="6408837" y="3489809"/>
              <a:ext cx="1491239" cy="5356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1" name="Line 25">
              <a:extLst>
                <a:ext uri="{FF2B5EF4-FFF2-40B4-BE49-F238E27FC236}">
                  <a16:creationId xmlns:a16="http://schemas.microsoft.com/office/drawing/2014/main" id="{0D42667B-0C02-3235-8506-CF4CF6261A29}"/>
                </a:ext>
              </a:extLst>
            </p:cNvPr>
            <p:cNvSpPr>
              <a:spLocks noChangeShapeType="1"/>
            </p:cNvSpPr>
            <p:nvPr/>
          </p:nvSpPr>
          <p:spPr bwMode="auto">
            <a:xfrm flipH="1">
              <a:off x="2175089" y="2609893"/>
              <a:ext cx="182834" cy="6985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2" name="Line 26">
              <a:extLst>
                <a:ext uri="{FF2B5EF4-FFF2-40B4-BE49-F238E27FC236}">
                  <a16:creationId xmlns:a16="http://schemas.microsoft.com/office/drawing/2014/main" id="{CA8EF3C3-08AC-B1F2-9EA9-4C51A100BE9A}"/>
                </a:ext>
              </a:extLst>
            </p:cNvPr>
            <p:cNvSpPr>
              <a:spLocks noChangeShapeType="1"/>
            </p:cNvSpPr>
            <p:nvPr/>
          </p:nvSpPr>
          <p:spPr bwMode="auto">
            <a:xfrm>
              <a:off x="2419344" y="2609893"/>
              <a:ext cx="6114938" cy="7027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3" name="Rectangle 27">
              <a:extLst>
                <a:ext uri="{FF2B5EF4-FFF2-40B4-BE49-F238E27FC236}">
                  <a16:creationId xmlns:a16="http://schemas.microsoft.com/office/drawing/2014/main" id="{7D6104CE-8472-9288-B3F6-781AC18F083D}"/>
                </a:ext>
              </a:extLst>
            </p:cNvPr>
            <p:cNvSpPr>
              <a:spLocks noChangeArrowheads="1"/>
            </p:cNvSpPr>
            <p:nvPr/>
          </p:nvSpPr>
          <p:spPr bwMode="auto">
            <a:xfrm>
              <a:off x="2175089" y="4606844"/>
              <a:ext cx="6359193" cy="707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4" name="Rectangle 28">
              <a:extLst>
                <a:ext uri="{FF2B5EF4-FFF2-40B4-BE49-F238E27FC236}">
                  <a16:creationId xmlns:a16="http://schemas.microsoft.com/office/drawing/2014/main" id="{D18FAB30-04AA-24EF-8739-7711F9985B04}"/>
                </a:ext>
              </a:extLst>
            </p:cNvPr>
            <p:cNvSpPr>
              <a:spLocks noChangeArrowheads="1"/>
            </p:cNvSpPr>
            <p:nvPr/>
          </p:nvSpPr>
          <p:spPr bwMode="auto">
            <a:xfrm>
              <a:off x="2175089"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5" name="Rectangle 29">
              <a:extLst>
                <a:ext uri="{FF2B5EF4-FFF2-40B4-BE49-F238E27FC236}">
                  <a16:creationId xmlns:a16="http://schemas.microsoft.com/office/drawing/2014/main" id="{57A3C15C-8206-FB04-2B7F-57074A769685}"/>
                </a:ext>
              </a:extLst>
            </p:cNvPr>
            <p:cNvSpPr>
              <a:spLocks noChangeArrowheads="1"/>
            </p:cNvSpPr>
            <p:nvPr/>
          </p:nvSpPr>
          <p:spPr bwMode="auto">
            <a:xfrm>
              <a:off x="2672169"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6" name="Rectangle 30">
              <a:extLst>
                <a:ext uri="{FF2B5EF4-FFF2-40B4-BE49-F238E27FC236}">
                  <a16:creationId xmlns:a16="http://schemas.microsoft.com/office/drawing/2014/main" id="{76769D7A-37C1-B154-F242-5D16D143C9C0}"/>
                </a:ext>
              </a:extLst>
            </p:cNvPr>
            <p:cNvSpPr>
              <a:spLocks noChangeArrowheads="1"/>
            </p:cNvSpPr>
            <p:nvPr/>
          </p:nvSpPr>
          <p:spPr bwMode="auto">
            <a:xfrm>
              <a:off x="3160678"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7" name="Rectangle 31">
              <a:extLst>
                <a:ext uri="{FF2B5EF4-FFF2-40B4-BE49-F238E27FC236}">
                  <a16:creationId xmlns:a16="http://schemas.microsoft.com/office/drawing/2014/main" id="{A8A573C8-0618-3A25-1084-42E64C66DB1A}"/>
                </a:ext>
              </a:extLst>
            </p:cNvPr>
            <p:cNvSpPr>
              <a:spLocks noChangeArrowheads="1"/>
            </p:cNvSpPr>
            <p:nvPr/>
          </p:nvSpPr>
          <p:spPr bwMode="auto">
            <a:xfrm>
              <a:off x="3657758"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8" name="Rectangle 32">
              <a:extLst>
                <a:ext uri="{FF2B5EF4-FFF2-40B4-BE49-F238E27FC236}">
                  <a16:creationId xmlns:a16="http://schemas.microsoft.com/office/drawing/2014/main" id="{2BDB14B2-D237-4AF5-D829-5DAC6DAB7960}"/>
                </a:ext>
              </a:extLst>
            </p:cNvPr>
            <p:cNvSpPr>
              <a:spLocks noChangeArrowheads="1"/>
            </p:cNvSpPr>
            <p:nvPr/>
          </p:nvSpPr>
          <p:spPr bwMode="auto">
            <a:xfrm>
              <a:off x="4146267"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99" name="Rectangle 33">
              <a:extLst>
                <a:ext uri="{FF2B5EF4-FFF2-40B4-BE49-F238E27FC236}">
                  <a16:creationId xmlns:a16="http://schemas.microsoft.com/office/drawing/2014/main" id="{75116DA5-DCF2-6C7D-039B-394924BC8871}"/>
                </a:ext>
              </a:extLst>
            </p:cNvPr>
            <p:cNvSpPr>
              <a:spLocks noChangeArrowheads="1"/>
            </p:cNvSpPr>
            <p:nvPr/>
          </p:nvSpPr>
          <p:spPr bwMode="auto">
            <a:xfrm>
              <a:off x="4643347"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0" name="Rectangle 34">
              <a:extLst>
                <a:ext uri="{FF2B5EF4-FFF2-40B4-BE49-F238E27FC236}">
                  <a16:creationId xmlns:a16="http://schemas.microsoft.com/office/drawing/2014/main" id="{4568906A-1C68-C02F-9472-1B0D6407208A}"/>
                </a:ext>
              </a:extLst>
            </p:cNvPr>
            <p:cNvSpPr>
              <a:spLocks noChangeArrowheads="1"/>
            </p:cNvSpPr>
            <p:nvPr/>
          </p:nvSpPr>
          <p:spPr bwMode="auto">
            <a:xfrm>
              <a:off x="5131857"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1" name="Rectangle 35">
              <a:extLst>
                <a:ext uri="{FF2B5EF4-FFF2-40B4-BE49-F238E27FC236}">
                  <a16:creationId xmlns:a16="http://schemas.microsoft.com/office/drawing/2014/main" id="{058DA187-BAAF-BA04-8181-782379FA1C1D}"/>
                </a:ext>
              </a:extLst>
            </p:cNvPr>
            <p:cNvSpPr>
              <a:spLocks noChangeArrowheads="1"/>
            </p:cNvSpPr>
            <p:nvPr/>
          </p:nvSpPr>
          <p:spPr bwMode="auto">
            <a:xfrm>
              <a:off x="5628936"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2" name="Rectangle 36">
              <a:extLst>
                <a:ext uri="{FF2B5EF4-FFF2-40B4-BE49-F238E27FC236}">
                  <a16:creationId xmlns:a16="http://schemas.microsoft.com/office/drawing/2014/main" id="{02F5661C-E91F-9427-D8B4-03D08F9F39EC}"/>
                </a:ext>
              </a:extLst>
            </p:cNvPr>
            <p:cNvSpPr>
              <a:spLocks noChangeArrowheads="1"/>
            </p:cNvSpPr>
            <p:nvPr/>
          </p:nvSpPr>
          <p:spPr bwMode="auto">
            <a:xfrm>
              <a:off x="7017332"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3" name="Rectangle 37">
              <a:extLst>
                <a:ext uri="{FF2B5EF4-FFF2-40B4-BE49-F238E27FC236}">
                  <a16:creationId xmlns:a16="http://schemas.microsoft.com/office/drawing/2014/main" id="{C40CCE91-DE79-C644-CA4F-8AC137297015}"/>
                </a:ext>
              </a:extLst>
            </p:cNvPr>
            <p:cNvSpPr>
              <a:spLocks noChangeArrowheads="1"/>
            </p:cNvSpPr>
            <p:nvPr/>
          </p:nvSpPr>
          <p:spPr bwMode="auto">
            <a:xfrm>
              <a:off x="7514411" y="4779685"/>
              <a:ext cx="6999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4" name="Rectangle 38">
              <a:extLst>
                <a:ext uri="{FF2B5EF4-FFF2-40B4-BE49-F238E27FC236}">
                  <a16:creationId xmlns:a16="http://schemas.microsoft.com/office/drawing/2014/main" id="{EA367490-DA02-B90F-1C1E-C2801841EACF}"/>
                </a:ext>
              </a:extLst>
            </p:cNvPr>
            <p:cNvSpPr>
              <a:spLocks noChangeArrowheads="1"/>
            </p:cNvSpPr>
            <p:nvPr/>
          </p:nvSpPr>
          <p:spPr bwMode="auto">
            <a:xfrm>
              <a:off x="8002921"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5" name="Rectangle 39">
              <a:extLst>
                <a:ext uri="{FF2B5EF4-FFF2-40B4-BE49-F238E27FC236}">
                  <a16:creationId xmlns:a16="http://schemas.microsoft.com/office/drawing/2014/main" id="{E6861BCF-4D9F-92A4-1526-83BE5FCB8235}"/>
                </a:ext>
              </a:extLst>
            </p:cNvPr>
            <p:cNvSpPr>
              <a:spLocks noChangeArrowheads="1"/>
            </p:cNvSpPr>
            <p:nvPr/>
          </p:nvSpPr>
          <p:spPr bwMode="auto">
            <a:xfrm>
              <a:off x="8455721"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6" name="Rectangle 40">
              <a:extLst>
                <a:ext uri="{FF2B5EF4-FFF2-40B4-BE49-F238E27FC236}">
                  <a16:creationId xmlns:a16="http://schemas.microsoft.com/office/drawing/2014/main" id="{1D065BCB-D250-C2B7-7BA3-0223E9A309EB}"/>
                </a:ext>
              </a:extLst>
            </p:cNvPr>
            <p:cNvSpPr>
              <a:spLocks noChangeArrowheads="1"/>
            </p:cNvSpPr>
            <p:nvPr/>
          </p:nvSpPr>
          <p:spPr bwMode="auto">
            <a:xfrm>
              <a:off x="6057453"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7" name="Rectangle 41">
              <a:extLst>
                <a:ext uri="{FF2B5EF4-FFF2-40B4-BE49-F238E27FC236}">
                  <a16:creationId xmlns:a16="http://schemas.microsoft.com/office/drawing/2014/main" id="{69E42DFF-584A-8164-99EC-626646B3C227}"/>
                </a:ext>
              </a:extLst>
            </p:cNvPr>
            <p:cNvSpPr>
              <a:spLocks noChangeArrowheads="1"/>
            </p:cNvSpPr>
            <p:nvPr/>
          </p:nvSpPr>
          <p:spPr bwMode="auto">
            <a:xfrm>
              <a:off x="6554533" y="4779685"/>
              <a:ext cx="78561" cy="534234"/>
            </a:xfrm>
            <a:prstGeom prst="rect">
              <a:avLst/>
            </a:prstGeom>
            <a:solidFill>
              <a:srgbClr val="B2B2B2"/>
            </a:solidFill>
            <a:ln w="9525">
              <a:solidFill>
                <a:srgbClr val="000000"/>
              </a:solidFill>
              <a:miter lim="800000"/>
              <a:headEnd/>
              <a:tailEnd/>
            </a:ln>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8" name="Line 42">
              <a:extLst>
                <a:ext uri="{FF2B5EF4-FFF2-40B4-BE49-F238E27FC236}">
                  <a16:creationId xmlns:a16="http://schemas.microsoft.com/office/drawing/2014/main" id="{0EECADD9-5E46-D453-FD21-DF16222F596F}"/>
                </a:ext>
              </a:extLst>
            </p:cNvPr>
            <p:cNvSpPr>
              <a:spLocks noChangeShapeType="1"/>
            </p:cNvSpPr>
            <p:nvPr/>
          </p:nvSpPr>
          <p:spPr bwMode="auto">
            <a:xfrm>
              <a:off x="2175089" y="4016901"/>
              <a:ext cx="1428" cy="64422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09" name="Line 43">
              <a:extLst>
                <a:ext uri="{FF2B5EF4-FFF2-40B4-BE49-F238E27FC236}">
                  <a16:creationId xmlns:a16="http://schemas.microsoft.com/office/drawing/2014/main" id="{89DD47A8-59DD-FB39-C1C0-050537857FDE}"/>
                </a:ext>
              </a:extLst>
            </p:cNvPr>
            <p:cNvSpPr>
              <a:spLocks noChangeShapeType="1"/>
            </p:cNvSpPr>
            <p:nvPr/>
          </p:nvSpPr>
          <p:spPr bwMode="auto">
            <a:xfrm>
              <a:off x="3534916" y="4016901"/>
              <a:ext cx="4990795" cy="58994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10" name="Line 52">
              <a:extLst>
                <a:ext uri="{FF2B5EF4-FFF2-40B4-BE49-F238E27FC236}">
                  <a16:creationId xmlns:a16="http://schemas.microsoft.com/office/drawing/2014/main" id="{86BFA08F-EF5A-59F8-72FD-041285871B4C}"/>
                </a:ext>
              </a:extLst>
            </p:cNvPr>
            <p:cNvSpPr>
              <a:spLocks noChangeShapeType="1"/>
            </p:cNvSpPr>
            <p:nvPr/>
          </p:nvSpPr>
          <p:spPr bwMode="auto">
            <a:xfrm flipV="1">
              <a:off x="4279108" y="3354107"/>
              <a:ext cx="1428" cy="12713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11" name="Rectangle 63">
              <a:extLst>
                <a:ext uri="{FF2B5EF4-FFF2-40B4-BE49-F238E27FC236}">
                  <a16:creationId xmlns:a16="http://schemas.microsoft.com/office/drawing/2014/main" id="{6B778F67-8689-314D-FA49-916EF63F2AA2}"/>
                </a:ext>
              </a:extLst>
            </p:cNvPr>
            <p:cNvSpPr>
              <a:spLocks noChangeArrowheads="1"/>
            </p:cNvSpPr>
            <p:nvPr/>
          </p:nvSpPr>
          <p:spPr bwMode="auto">
            <a:xfrm>
              <a:off x="4209117" y="2999856"/>
              <a:ext cx="1788345" cy="335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12" name="Rectangle 64">
              <a:extLst>
                <a:ext uri="{FF2B5EF4-FFF2-40B4-BE49-F238E27FC236}">
                  <a16:creationId xmlns:a16="http://schemas.microsoft.com/office/drawing/2014/main" id="{6275CDE1-112B-74D3-8616-167ACEBDBBCF}"/>
                </a:ext>
              </a:extLst>
            </p:cNvPr>
            <p:cNvSpPr>
              <a:spLocks noChangeArrowheads="1"/>
            </p:cNvSpPr>
            <p:nvPr/>
          </p:nvSpPr>
          <p:spPr bwMode="auto">
            <a:xfrm>
              <a:off x="2619318" y="4234023"/>
              <a:ext cx="1736922" cy="32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13" name="Rectangle 65">
              <a:extLst>
                <a:ext uri="{FF2B5EF4-FFF2-40B4-BE49-F238E27FC236}">
                  <a16:creationId xmlns:a16="http://schemas.microsoft.com/office/drawing/2014/main" id="{B7C88630-7DBC-181C-FF9A-F77C12E9A043}"/>
                </a:ext>
              </a:extLst>
            </p:cNvPr>
            <p:cNvSpPr>
              <a:spLocks noChangeArrowheads="1"/>
            </p:cNvSpPr>
            <p:nvPr/>
          </p:nvSpPr>
          <p:spPr bwMode="auto">
            <a:xfrm>
              <a:off x="3152108" y="4552564"/>
              <a:ext cx="1866906"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14" name="Rectangle 66">
              <a:extLst>
                <a:ext uri="{FF2B5EF4-FFF2-40B4-BE49-F238E27FC236}">
                  <a16:creationId xmlns:a16="http://schemas.microsoft.com/office/drawing/2014/main" id="{FEDF500E-2880-69C9-489D-BCDF8FD3FDDA}"/>
                </a:ext>
              </a:extLst>
            </p:cNvPr>
            <p:cNvSpPr>
              <a:spLocks noChangeArrowheads="1"/>
            </p:cNvSpPr>
            <p:nvPr/>
          </p:nvSpPr>
          <p:spPr bwMode="auto">
            <a:xfrm>
              <a:off x="2227225" y="5432479"/>
              <a:ext cx="20021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r>
                <a:rPr lang="en-US" altLang="en-US" sz="1400" dirty="0">
                  <a:solidFill>
                    <a:srgbClr val="000000"/>
                  </a:solidFill>
                  <a:latin typeface="Roboto" panose="02000000000000000000" pitchFamily="2" charset="0"/>
                  <a:ea typeface="Roboto" panose="02000000000000000000" pitchFamily="2" charset="0"/>
                  <a:cs typeface="Arial" charset="0"/>
                </a:rPr>
                <a:t>2.4845 ns (1/402.5 MHz)</a:t>
              </a:r>
              <a:endParaRPr lang="en-US" altLang="en-US" sz="1400" i="1" dirty="0">
                <a:solidFill>
                  <a:prstClr val="black"/>
                </a:solidFill>
                <a:latin typeface="Roboto" panose="02000000000000000000" pitchFamily="2" charset="0"/>
                <a:ea typeface="Roboto" panose="02000000000000000000" pitchFamily="2" charset="0"/>
                <a:cs typeface="Arial" charset="0"/>
              </a:endParaRPr>
            </a:p>
          </p:txBody>
        </p:sp>
        <p:sp>
          <p:nvSpPr>
            <p:cNvPr id="115" name="Rectangle 67">
              <a:extLst>
                <a:ext uri="{FF2B5EF4-FFF2-40B4-BE49-F238E27FC236}">
                  <a16:creationId xmlns:a16="http://schemas.microsoft.com/office/drawing/2014/main" id="{00FE2CCC-0D20-CE43-92B8-D226B0BAACC4}"/>
                </a:ext>
              </a:extLst>
            </p:cNvPr>
            <p:cNvSpPr>
              <a:spLocks noChangeArrowheads="1"/>
            </p:cNvSpPr>
            <p:nvPr/>
          </p:nvSpPr>
          <p:spPr bwMode="auto">
            <a:xfrm>
              <a:off x="4469084" y="4271162"/>
              <a:ext cx="1308405"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16" name="Rectangle 68">
              <a:extLst>
                <a:ext uri="{FF2B5EF4-FFF2-40B4-BE49-F238E27FC236}">
                  <a16:creationId xmlns:a16="http://schemas.microsoft.com/office/drawing/2014/main" id="{EEAA385C-1EBE-DAAA-A949-8F706390ACAB}"/>
                </a:ext>
              </a:extLst>
            </p:cNvPr>
            <p:cNvSpPr>
              <a:spLocks noChangeArrowheads="1"/>
            </p:cNvSpPr>
            <p:nvPr/>
          </p:nvSpPr>
          <p:spPr bwMode="auto">
            <a:xfrm>
              <a:off x="4556215" y="4324014"/>
              <a:ext cx="13801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r>
                <a:rPr lang="en-US" altLang="en-US" sz="1400" dirty="0">
                  <a:solidFill>
                    <a:srgbClr val="000000"/>
                  </a:solidFill>
                  <a:latin typeface="Roboto" panose="02000000000000000000" pitchFamily="2" charset="0"/>
                  <a:ea typeface="Roboto" panose="02000000000000000000" pitchFamily="2" charset="0"/>
                  <a:cs typeface="Arial" charset="0"/>
                </a:rPr>
                <a:t>260 micro-pulses</a:t>
              </a:r>
              <a:endParaRPr lang="en-US" altLang="en-US" sz="1400" i="1" dirty="0">
                <a:solidFill>
                  <a:prstClr val="black"/>
                </a:solidFill>
                <a:latin typeface="Roboto" panose="02000000000000000000" pitchFamily="2" charset="0"/>
                <a:ea typeface="Roboto" panose="02000000000000000000" pitchFamily="2" charset="0"/>
                <a:cs typeface="Arial" charset="0"/>
              </a:endParaRPr>
            </a:p>
          </p:txBody>
        </p:sp>
        <p:sp>
          <p:nvSpPr>
            <p:cNvPr id="117" name="Rectangle 69">
              <a:extLst>
                <a:ext uri="{FF2B5EF4-FFF2-40B4-BE49-F238E27FC236}">
                  <a16:creationId xmlns:a16="http://schemas.microsoft.com/office/drawing/2014/main" id="{42C724E7-11A6-F634-1CC2-A3B2DCCAC9E1}"/>
                </a:ext>
              </a:extLst>
            </p:cNvPr>
            <p:cNvSpPr>
              <a:spLocks noChangeArrowheads="1"/>
            </p:cNvSpPr>
            <p:nvPr/>
          </p:nvSpPr>
          <p:spPr bwMode="auto">
            <a:xfrm>
              <a:off x="2593607" y="3489809"/>
              <a:ext cx="802755" cy="29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18" name="Rectangle 70">
              <a:extLst>
                <a:ext uri="{FF2B5EF4-FFF2-40B4-BE49-F238E27FC236}">
                  <a16:creationId xmlns:a16="http://schemas.microsoft.com/office/drawing/2014/main" id="{1E9C6277-A76A-4E1A-E3F8-B45B09DFA17F}"/>
                </a:ext>
              </a:extLst>
            </p:cNvPr>
            <p:cNvSpPr>
              <a:spLocks noChangeArrowheads="1"/>
            </p:cNvSpPr>
            <p:nvPr/>
          </p:nvSpPr>
          <p:spPr bwMode="auto">
            <a:xfrm>
              <a:off x="2652073" y="3552660"/>
              <a:ext cx="54021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r>
                <a:rPr lang="en-US" altLang="en-US" sz="1400" dirty="0">
                  <a:solidFill>
                    <a:srgbClr val="000000"/>
                  </a:solidFill>
                  <a:latin typeface="Roboto" panose="02000000000000000000" pitchFamily="2" charset="0"/>
                  <a:ea typeface="Roboto" panose="02000000000000000000" pitchFamily="2" charset="0"/>
                  <a:cs typeface="Arial" charset="0"/>
                </a:rPr>
                <a:t>645 ns</a:t>
              </a:r>
              <a:endParaRPr lang="en-US" altLang="en-US" sz="1400" i="1" dirty="0">
                <a:solidFill>
                  <a:prstClr val="black"/>
                </a:solidFill>
                <a:latin typeface="Roboto" panose="02000000000000000000" pitchFamily="2" charset="0"/>
                <a:ea typeface="Roboto" panose="02000000000000000000" pitchFamily="2" charset="0"/>
                <a:cs typeface="Arial" charset="0"/>
              </a:endParaRPr>
            </a:p>
          </p:txBody>
        </p:sp>
        <p:sp>
          <p:nvSpPr>
            <p:cNvPr id="119" name="Rectangle 71">
              <a:extLst>
                <a:ext uri="{FF2B5EF4-FFF2-40B4-BE49-F238E27FC236}">
                  <a16:creationId xmlns:a16="http://schemas.microsoft.com/office/drawing/2014/main" id="{766E1F30-E922-E35B-B26C-531D992E7681}"/>
                </a:ext>
              </a:extLst>
            </p:cNvPr>
            <p:cNvSpPr>
              <a:spLocks noChangeArrowheads="1"/>
            </p:cNvSpPr>
            <p:nvPr/>
          </p:nvSpPr>
          <p:spPr bwMode="auto">
            <a:xfrm>
              <a:off x="3517776" y="3435528"/>
              <a:ext cx="751333" cy="34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20" name="Rectangle 72">
              <a:extLst>
                <a:ext uri="{FF2B5EF4-FFF2-40B4-BE49-F238E27FC236}">
                  <a16:creationId xmlns:a16="http://schemas.microsoft.com/office/drawing/2014/main" id="{5C76391D-9B9E-0F32-FD8D-F7FB2968B2BD}"/>
                </a:ext>
              </a:extLst>
            </p:cNvPr>
            <p:cNvSpPr>
              <a:spLocks noChangeArrowheads="1"/>
            </p:cNvSpPr>
            <p:nvPr/>
          </p:nvSpPr>
          <p:spPr bwMode="auto">
            <a:xfrm>
              <a:off x="3675246" y="3535519"/>
              <a:ext cx="54021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r>
                <a:rPr lang="en-US" altLang="en-US" sz="1400" dirty="0">
                  <a:solidFill>
                    <a:srgbClr val="000000"/>
                  </a:solidFill>
                  <a:latin typeface="Roboto" panose="02000000000000000000" pitchFamily="2" charset="0"/>
                  <a:ea typeface="Roboto" panose="02000000000000000000" pitchFamily="2" charset="0"/>
                  <a:cs typeface="Arial" charset="0"/>
                </a:rPr>
                <a:t>300 ns</a:t>
              </a:r>
              <a:endParaRPr lang="en-US" altLang="en-US" sz="1400" i="1" dirty="0">
                <a:solidFill>
                  <a:prstClr val="black"/>
                </a:solidFill>
                <a:latin typeface="Roboto" panose="02000000000000000000" pitchFamily="2" charset="0"/>
                <a:ea typeface="Roboto" panose="02000000000000000000" pitchFamily="2" charset="0"/>
                <a:cs typeface="Arial" charset="0"/>
              </a:endParaRPr>
            </a:p>
          </p:txBody>
        </p:sp>
        <p:sp>
          <p:nvSpPr>
            <p:cNvPr id="121" name="Rectangle 73">
              <a:extLst>
                <a:ext uri="{FF2B5EF4-FFF2-40B4-BE49-F238E27FC236}">
                  <a16:creationId xmlns:a16="http://schemas.microsoft.com/office/drawing/2014/main" id="{F22844BF-0635-AF38-1642-942A13FAD560}"/>
                </a:ext>
              </a:extLst>
            </p:cNvPr>
            <p:cNvSpPr>
              <a:spLocks noChangeArrowheads="1"/>
            </p:cNvSpPr>
            <p:nvPr/>
          </p:nvSpPr>
          <p:spPr bwMode="auto">
            <a:xfrm>
              <a:off x="2313643" y="3026996"/>
              <a:ext cx="1779774" cy="29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22" name="Rectangle 74">
              <a:extLst>
                <a:ext uri="{FF2B5EF4-FFF2-40B4-BE49-F238E27FC236}">
                  <a16:creationId xmlns:a16="http://schemas.microsoft.com/office/drawing/2014/main" id="{AAE04709-1749-47A3-7FBD-1FF45ABA873D}"/>
                </a:ext>
              </a:extLst>
            </p:cNvPr>
            <p:cNvSpPr>
              <a:spLocks noChangeArrowheads="1"/>
            </p:cNvSpPr>
            <p:nvPr/>
          </p:nvSpPr>
          <p:spPr bwMode="auto">
            <a:xfrm>
              <a:off x="2400775" y="3069751"/>
              <a:ext cx="17536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r>
                <a:rPr lang="en-US" altLang="en-US" sz="1400" dirty="0">
                  <a:solidFill>
                    <a:srgbClr val="000000"/>
                  </a:solidFill>
                  <a:latin typeface="Roboto" panose="02000000000000000000" pitchFamily="2" charset="0"/>
                  <a:ea typeface="Roboto" panose="02000000000000000000" pitchFamily="2" charset="0"/>
                  <a:cs typeface="Arial" charset="0"/>
                </a:rPr>
                <a:t>945 ns (1/1.059 MHz)</a:t>
              </a:r>
              <a:endParaRPr lang="en-US" altLang="en-US" sz="1400" i="1" dirty="0">
                <a:solidFill>
                  <a:prstClr val="black"/>
                </a:solidFill>
                <a:latin typeface="Roboto" panose="02000000000000000000" pitchFamily="2" charset="0"/>
                <a:ea typeface="Roboto" panose="02000000000000000000" pitchFamily="2" charset="0"/>
                <a:cs typeface="Arial" charset="0"/>
              </a:endParaRPr>
            </a:p>
          </p:txBody>
        </p:sp>
        <p:sp>
          <p:nvSpPr>
            <p:cNvPr id="123" name="Rectangle 75">
              <a:extLst>
                <a:ext uri="{FF2B5EF4-FFF2-40B4-BE49-F238E27FC236}">
                  <a16:creationId xmlns:a16="http://schemas.microsoft.com/office/drawing/2014/main" id="{7DB84736-868F-6D75-5F75-B1D6B3B4B8BB}"/>
                </a:ext>
              </a:extLst>
            </p:cNvPr>
            <p:cNvSpPr>
              <a:spLocks noChangeArrowheads="1"/>
            </p:cNvSpPr>
            <p:nvPr/>
          </p:nvSpPr>
          <p:spPr bwMode="auto">
            <a:xfrm>
              <a:off x="5550375" y="3281257"/>
              <a:ext cx="1596940" cy="29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24" name="Rectangle 76">
              <a:extLst>
                <a:ext uri="{FF2B5EF4-FFF2-40B4-BE49-F238E27FC236}">
                  <a16:creationId xmlns:a16="http://schemas.microsoft.com/office/drawing/2014/main" id="{AEC1B477-06CD-4472-6AF9-A7338E189280}"/>
                </a:ext>
              </a:extLst>
            </p:cNvPr>
            <p:cNvSpPr>
              <a:spLocks noChangeArrowheads="1"/>
            </p:cNvSpPr>
            <p:nvPr/>
          </p:nvSpPr>
          <p:spPr bwMode="auto">
            <a:xfrm>
              <a:off x="4837608" y="3884056"/>
              <a:ext cx="6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endParaRPr lang="en-US" altLang="en-US" sz="2800" i="1">
                <a:solidFill>
                  <a:prstClr val="black"/>
                </a:solidFill>
                <a:latin typeface="Roboto" panose="02000000000000000000" pitchFamily="2" charset="0"/>
                <a:ea typeface="Roboto" panose="02000000000000000000" pitchFamily="2" charset="0"/>
                <a:cs typeface="Arial" charset="0"/>
              </a:endParaRPr>
            </a:p>
          </p:txBody>
        </p:sp>
        <p:sp>
          <p:nvSpPr>
            <p:cNvPr id="125" name="Rectangle 77">
              <a:extLst>
                <a:ext uri="{FF2B5EF4-FFF2-40B4-BE49-F238E27FC236}">
                  <a16:creationId xmlns:a16="http://schemas.microsoft.com/office/drawing/2014/main" id="{FDF3E17D-131D-149C-23BA-F2BB8775C7AF}"/>
                </a:ext>
              </a:extLst>
            </p:cNvPr>
            <p:cNvSpPr>
              <a:spLocks noChangeArrowheads="1"/>
            </p:cNvSpPr>
            <p:nvPr/>
          </p:nvSpPr>
          <p:spPr bwMode="auto">
            <a:xfrm>
              <a:off x="2557897" y="2309922"/>
              <a:ext cx="515649" cy="29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26" name="Rectangle 78">
              <a:extLst>
                <a:ext uri="{FF2B5EF4-FFF2-40B4-BE49-F238E27FC236}">
                  <a16:creationId xmlns:a16="http://schemas.microsoft.com/office/drawing/2014/main" id="{DFCFB63C-68CC-3F60-E3EF-366627D28CAB}"/>
                </a:ext>
              </a:extLst>
            </p:cNvPr>
            <p:cNvSpPr>
              <a:spLocks noChangeArrowheads="1"/>
            </p:cNvSpPr>
            <p:nvPr/>
          </p:nvSpPr>
          <p:spPr bwMode="auto">
            <a:xfrm>
              <a:off x="2645029" y="2372773"/>
              <a:ext cx="3510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r>
                <a:rPr lang="en-US" altLang="en-US" sz="1400" dirty="0">
                  <a:solidFill>
                    <a:srgbClr val="000000"/>
                  </a:solidFill>
                  <a:latin typeface="Roboto" panose="02000000000000000000" pitchFamily="2" charset="0"/>
                  <a:ea typeface="Roboto" panose="02000000000000000000" pitchFamily="2" charset="0"/>
                  <a:cs typeface="Arial" charset="0"/>
                </a:rPr>
                <a:t>1ms</a:t>
              </a:r>
              <a:endParaRPr lang="en-US" altLang="en-US" sz="1400" i="1" dirty="0">
                <a:solidFill>
                  <a:prstClr val="black"/>
                </a:solidFill>
                <a:latin typeface="Roboto" panose="02000000000000000000" pitchFamily="2" charset="0"/>
                <a:ea typeface="Roboto" panose="02000000000000000000" pitchFamily="2" charset="0"/>
                <a:cs typeface="Arial" charset="0"/>
              </a:endParaRPr>
            </a:p>
          </p:txBody>
        </p:sp>
        <p:sp>
          <p:nvSpPr>
            <p:cNvPr id="127" name="Rectangle 83">
              <a:extLst>
                <a:ext uri="{FF2B5EF4-FFF2-40B4-BE49-F238E27FC236}">
                  <a16:creationId xmlns:a16="http://schemas.microsoft.com/office/drawing/2014/main" id="{05085ECE-8AAA-754B-AE57-F96E5BB0C8F2}"/>
                </a:ext>
              </a:extLst>
            </p:cNvPr>
            <p:cNvSpPr>
              <a:spLocks noChangeArrowheads="1"/>
            </p:cNvSpPr>
            <p:nvPr/>
          </p:nvSpPr>
          <p:spPr bwMode="auto">
            <a:xfrm>
              <a:off x="2360665" y="1611417"/>
              <a:ext cx="14523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r>
                <a:rPr lang="en-US" altLang="en-US" sz="1400" dirty="0">
                  <a:solidFill>
                    <a:srgbClr val="000000"/>
                  </a:solidFill>
                  <a:latin typeface="Roboto" panose="02000000000000000000" pitchFamily="2" charset="0"/>
                  <a:ea typeface="Roboto" panose="02000000000000000000" pitchFamily="2" charset="0"/>
                  <a:cs typeface="Arial" charset="0"/>
                </a:rPr>
                <a:t>16.7 ms (1/60 Hz)</a:t>
              </a:r>
              <a:endParaRPr lang="en-US" altLang="en-US" sz="1400" i="1" dirty="0">
                <a:solidFill>
                  <a:prstClr val="black"/>
                </a:solidFill>
                <a:latin typeface="Roboto" panose="02000000000000000000" pitchFamily="2" charset="0"/>
                <a:ea typeface="Roboto" panose="02000000000000000000" pitchFamily="2" charset="0"/>
                <a:cs typeface="Arial" charset="0"/>
              </a:endParaRPr>
            </a:p>
          </p:txBody>
        </p:sp>
        <p:sp>
          <p:nvSpPr>
            <p:cNvPr id="128" name="Rectangle 84">
              <a:extLst>
                <a:ext uri="{FF2B5EF4-FFF2-40B4-BE49-F238E27FC236}">
                  <a16:creationId xmlns:a16="http://schemas.microsoft.com/office/drawing/2014/main" id="{3F8F8D7F-62E0-18AA-0823-6C822C8D0B55}"/>
                </a:ext>
              </a:extLst>
            </p:cNvPr>
            <p:cNvSpPr>
              <a:spLocks noChangeArrowheads="1"/>
            </p:cNvSpPr>
            <p:nvPr/>
          </p:nvSpPr>
          <p:spPr bwMode="auto">
            <a:xfrm>
              <a:off x="4120556" y="1638558"/>
              <a:ext cx="1788345" cy="325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29" name="Rectangle 87">
              <a:extLst>
                <a:ext uri="{FF2B5EF4-FFF2-40B4-BE49-F238E27FC236}">
                  <a16:creationId xmlns:a16="http://schemas.microsoft.com/office/drawing/2014/main" id="{F2EB56D1-CF4F-04C6-187C-E0F5407C6EE6}"/>
                </a:ext>
              </a:extLst>
            </p:cNvPr>
            <p:cNvSpPr>
              <a:spLocks noChangeArrowheads="1"/>
            </p:cNvSpPr>
            <p:nvPr/>
          </p:nvSpPr>
          <p:spPr bwMode="auto">
            <a:xfrm>
              <a:off x="2706450" y="2047090"/>
              <a:ext cx="715623" cy="29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Roboto" panose="02000000000000000000" pitchFamily="2" charset="0"/>
                <a:ea typeface="Roboto" panose="02000000000000000000" pitchFamily="2" charset="0"/>
                <a:cs typeface="Arial" charset="0"/>
              </a:endParaRPr>
            </a:p>
          </p:txBody>
        </p:sp>
        <p:sp>
          <p:nvSpPr>
            <p:cNvPr id="130" name="Rectangle 88">
              <a:extLst>
                <a:ext uri="{FF2B5EF4-FFF2-40B4-BE49-F238E27FC236}">
                  <a16:creationId xmlns:a16="http://schemas.microsoft.com/office/drawing/2014/main" id="{23F2F2E5-178D-1CA6-8E03-60F3DC93FB7F}"/>
                </a:ext>
              </a:extLst>
            </p:cNvPr>
            <p:cNvSpPr>
              <a:spLocks noChangeArrowheads="1"/>
            </p:cNvSpPr>
            <p:nvPr/>
          </p:nvSpPr>
          <p:spPr bwMode="auto">
            <a:xfrm>
              <a:off x="2785012" y="2049652"/>
              <a:ext cx="59952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0"/>
                </a:spcAft>
              </a:pPr>
              <a:r>
                <a:rPr lang="en-US" altLang="en-US" sz="1400" dirty="0">
                  <a:solidFill>
                    <a:srgbClr val="000000"/>
                  </a:solidFill>
                  <a:latin typeface="Roboto" panose="02000000000000000000" pitchFamily="2" charset="0"/>
                  <a:ea typeface="Roboto" panose="02000000000000000000" pitchFamily="2" charset="0"/>
                  <a:cs typeface="Arial" charset="0"/>
                </a:rPr>
                <a:t>15.7ms</a:t>
              </a:r>
              <a:endParaRPr lang="en-US" altLang="en-US" sz="1400" i="1" dirty="0">
                <a:solidFill>
                  <a:prstClr val="black"/>
                </a:solidFill>
                <a:latin typeface="Roboto" panose="02000000000000000000" pitchFamily="2" charset="0"/>
                <a:ea typeface="Roboto" panose="02000000000000000000" pitchFamily="2" charset="0"/>
                <a:cs typeface="Arial" charset="0"/>
              </a:endParaRPr>
            </a:p>
          </p:txBody>
        </p:sp>
        <p:sp>
          <p:nvSpPr>
            <p:cNvPr id="131" name="Text Box 89">
              <a:extLst>
                <a:ext uri="{FF2B5EF4-FFF2-40B4-BE49-F238E27FC236}">
                  <a16:creationId xmlns:a16="http://schemas.microsoft.com/office/drawing/2014/main" id="{734DDCC4-509C-B7F5-2C28-7149EFB66B6C}"/>
                </a:ext>
              </a:extLst>
            </p:cNvPr>
            <p:cNvSpPr txBox="1">
              <a:spLocks noChangeArrowheads="1"/>
            </p:cNvSpPr>
            <p:nvPr/>
          </p:nvSpPr>
          <p:spPr bwMode="auto">
            <a:xfrm>
              <a:off x="121044" y="1969955"/>
              <a:ext cx="15912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base">
                <a:spcBef>
                  <a:spcPct val="0"/>
                </a:spcBef>
                <a:spcAft>
                  <a:spcPct val="0"/>
                </a:spcAft>
              </a:pPr>
              <a:r>
                <a:rPr lang="en-US" altLang="en-US" sz="1400" b="1" dirty="0">
                  <a:solidFill>
                    <a:prstClr val="black"/>
                  </a:solidFill>
                  <a:latin typeface="Roboto" panose="02000000000000000000" pitchFamily="2" charset="0"/>
                  <a:ea typeface="Roboto" panose="02000000000000000000" pitchFamily="2" charset="0"/>
                  <a:cs typeface="Arial" charset="0"/>
                </a:rPr>
                <a:t>Macro-pulse</a:t>
              </a:r>
            </a:p>
            <a:p>
              <a:pPr algn="r" fontAlgn="base">
                <a:spcBef>
                  <a:spcPct val="0"/>
                </a:spcBef>
                <a:spcAft>
                  <a:spcPct val="0"/>
                </a:spcAft>
              </a:pPr>
              <a:r>
                <a:rPr lang="en-US" altLang="en-US" sz="1400" dirty="0">
                  <a:solidFill>
                    <a:prstClr val="black"/>
                  </a:solidFill>
                  <a:latin typeface="Roboto" panose="02000000000000000000" pitchFamily="2" charset="0"/>
                  <a:ea typeface="Roboto" panose="02000000000000000000" pitchFamily="2" charset="0"/>
                  <a:cs typeface="Arial" charset="0"/>
                </a:rPr>
                <a:t>(ion source)</a:t>
              </a:r>
            </a:p>
          </p:txBody>
        </p:sp>
        <p:sp>
          <p:nvSpPr>
            <p:cNvPr id="132" name="Text Box 89">
              <a:extLst>
                <a:ext uri="{FF2B5EF4-FFF2-40B4-BE49-F238E27FC236}">
                  <a16:creationId xmlns:a16="http://schemas.microsoft.com/office/drawing/2014/main" id="{436FA11B-96C8-71B8-B520-59EC95E654B1}"/>
                </a:ext>
              </a:extLst>
            </p:cNvPr>
            <p:cNvSpPr txBox="1">
              <a:spLocks noChangeArrowheads="1"/>
            </p:cNvSpPr>
            <p:nvPr/>
          </p:nvSpPr>
          <p:spPr bwMode="auto">
            <a:xfrm>
              <a:off x="122472" y="3497256"/>
              <a:ext cx="15912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base">
                <a:spcBef>
                  <a:spcPct val="0"/>
                </a:spcBef>
                <a:spcAft>
                  <a:spcPct val="0"/>
                </a:spcAft>
              </a:pPr>
              <a:r>
                <a:rPr lang="en-US" altLang="en-US" sz="1400" b="1" dirty="0">
                  <a:solidFill>
                    <a:prstClr val="black"/>
                  </a:solidFill>
                  <a:latin typeface="Roboto" panose="02000000000000000000" pitchFamily="2" charset="0"/>
                  <a:ea typeface="Roboto" panose="02000000000000000000" pitchFamily="2" charset="0"/>
                  <a:cs typeface="Arial" charset="0"/>
                </a:rPr>
                <a:t>Mini-pulse</a:t>
              </a:r>
            </a:p>
            <a:p>
              <a:pPr algn="r" fontAlgn="base">
                <a:spcBef>
                  <a:spcPct val="0"/>
                </a:spcBef>
                <a:spcAft>
                  <a:spcPct val="0"/>
                </a:spcAft>
              </a:pPr>
              <a:r>
                <a:rPr lang="en-US" altLang="en-US" sz="1400" dirty="0">
                  <a:solidFill>
                    <a:prstClr val="black"/>
                  </a:solidFill>
                  <a:latin typeface="Roboto" panose="02000000000000000000" pitchFamily="2" charset="0"/>
                  <a:ea typeface="Roboto" panose="02000000000000000000" pitchFamily="2" charset="0"/>
                  <a:cs typeface="Arial" charset="0"/>
                </a:rPr>
                <a:t>(chopper)</a:t>
              </a:r>
            </a:p>
          </p:txBody>
        </p:sp>
        <p:sp>
          <p:nvSpPr>
            <p:cNvPr id="133" name="Text Box 89">
              <a:extLst>
                <a:ext uri="{FF2B5EF4-FFF2-40B4-BE49-F238E27FC236}">
                  <a16:creationId xmlns:a16="http://schemas.microsoft.com/office/drawing/2014/main" id="{796398AD-8726-8448-03DC-C793275B4E7E}"/>
                </a:ext>
              </a:extLst>
            </p:cNvPr>
            <p:cNvSpPr txBox="1">
              <a:spLocks noChangeArrowheads="1"/>
            </p:cNvSpPr>
            <p:nvPr/>
          </p:nvSpPr>
          <p:spPr bwMode="auto">
            <a:xfrm>
              <a:off x="115802" y="4676032"/>
              <a:ext cx="15912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base">
                <a:spcBef>
                  <a:spcPct val="0"/>
                </a:spcBef>
                <a:spcAft>
                  <a:spcPct val="0"/>
                </a:spcAft>
              </a:pPr>
              <a:r>
                <a:rPr lang="en-US" altLang="en-US" sz="1400" b="1" dirty="0">
                  <a:solidFill>
                    <a:prstClr val="black"/>
                  </a:solidFill>
                  <a:latin typeface="Roboto" panose="02000000000000000000" pitchFamily="2" charset="0"/>
                  <a:ea typeface="Roboto" panose="02000000000000000000" pitchFamily="2" charset="0"/>
                  <a:cs typeface="Arial" charset="0"/>
                </a:rPr>
                <a:t>Micro-pulse</a:t>
              </a:r>
            </a:p>
            <a:p>
              <a:pPr algn="r" fontAlgn="base">
                <a:spcBef>
                  <a:spcPct val="0"/>
                </a:spcBef>
                <a:spcAft>
                  <a:spcPct val="0"/>
                </a:spcAft>
              </a:pPr>
              <a:r>
                <a:rPr lang="en-US" altLang="en-US" sz="1400" dirty="0">
                  <a:solidFill>
                    <a:prstClr val="black"/>
                  </a:solidFill>
                  <a:latin typeface="Roboto" panose="02000000000000000000" pitchFamily="2" charset="0"/>
                  <a:ea typeface="Roboto" panose="02000000000000000000" pitchFamily="2" charset="0"/>
                  <a:cs typeface="Arial" charset="0"/>
                </a:rPr>
                <a:t>(RFQ)</a:t>
              </a:r>
            </a:p>
          </p:txBody>
        </p:sp>
        <p:cxnSp>
          <p:nvCxnSpPr>
            <p:cNvPr id="134" name="Straight Arrow Connector 133">
              <a:extLst>
                <a:ext uri="{FF2B5EF4-FFF2-40B4-BE49-F238E27FC236}">
                  <a16:creationId xmlns:a16="http://schemas.microsoft.com/office/drawing/2014/main" id="{E1F7B302-BDF0-6915-6EFF-88F12B7492F0}"/>
                </a:ext>
              </a:extLst>
            </p:cNvPr>
            <p:cNvCxnSpPr/>
            <p:nvPr/>
          </p:nvCxnSpPr>
          <p:spPr>
            <a:xfrm>
              <a:off x="2349353" y="1964241"/>
              <a:ext cx="1386966" cy="0"/>
            </a:xfrm>
            <a:prstGeom prst="straightConnector1">
              <a:avLst/>
            </a:prstGeom>
            <a:noFill/>
            <a:ln w="9525" cap="flat" cmpd="sng" algn="ctr">
              <a:solidFill>
                <a:sysClr val="windowText" lastClr="000000">
                  <a:shade val="95000"/>
                  <a:satMod val="105000"/>
                </a:sysClr>
              </a:solidFill>
              <a:prstDash val="solid"/>
              <a:headEnd type="triangle"/>
              <a:tailEnd type="triangle"/>
            </a:ln>
            <a:effectLst/>
          </p:spPr>
        </p:cxnSp>
        <p:cxnSp>
          <p:nvCxnSpPr>
            <p:cNvPr id="135" name="Straight Arrow Connector 134">
              <a:extLst>
                <a:ext uri="{FF2B5EF4-FFF2-40B4-BE49-F238E27FC236}">
                  <a16:creationId xmlns:a16="http://schemas.microsoft.com/office/drawing/2014/main" id="{C851CFFD-5EF6-5B27-8167-B9EB48250AEE}"/>
                </a:ext>
              </a:extLst>
            </p:cNvPr>
            <p:cNvCxnSpPr>
              <a:cxnSpLocks/>
            </p:cNvCxnSpPr>
            <p:nvPr/>
          </p:nvCxnSpPr>
          <p:spPr>
            <a:xfrm flipV="1">
              <a:off x="2433079" y="2306385"/>
              <a:ext cx="1216554" cy="168"/>
            </a:xfrm>
            <a:prstGeom prst="straightConnector1">
              <a:avLst/>
            </a:prstGeom>
            <a:noFill/>
            <a:ln w="9525" cap="flat" cmpd="sng" algn="ctr">
              <a:solidFill>
                <a:sysClr val="windowText" lastClr="000000">
                  <a:shade val="95000"/>
                  <a:satMod val="105000"/>
                </a:sysClr>
              </a:solidFill>
              <a:prstDash val="solid"/>
              <a:headEnd type="triangle"/>
              <a:tailEnd type="triangle"/>
            </a:ln>
            <a:effectLst/>
          </p:spPr>
        </p:cxnSp>
        <p:cxnSp>
          <p:nvCxnSpPr>
            <p:cNvPr id="136" name="Straight Arrow Connector 135">
              <a:extLst>
                <a:ext uri="{FF2B5EF4-FFF2-40B4-BE49-F238E27FC236}">
                  <a16:creationId xmlns:a16="http://schemas.microsoft.com/office/drawing/2014/main" id="{A67C0FFE-09D8-6BAB-35AC-7A2F6ECC159D}"/>
                </a:ext>
              </a:extLst>
            </p:cNvPr>
            <p:cNvCxnSpPr>
              <a:cxnSpLocks/>
            </p:cNvCxnSpPr>
            <p:nvPr/>
          </p:nvCxnSpPr>
          <p:spPr>
            <a:xfrm flipV="1">
              <a:off x="3546164" y="3785732"/>
              <a:ext cx="726659" cy="4048"/>
            </a:xfrm>
            <a:prstGeom prst="straightConnector1">
              <a:avLst/>
            </a:prstGeom>
            <a:noFill/>
            <a:ln w="9525" cap="flat" cmpd="sng" algn="ctr">
              <a:solidFill>
                <a:sysClr val="windowText" lastClr="000000">
                  <a:shade val="95000"/>
                  <a:satMod val="105000"/>
                </a:sysClr>
              </a:solidFill>
              <a:prstDash val="solid"/>
              <a:headEnd type="triangle"/>
              <a:tailEnd type="triangle"/>
            </a:ln>
            <a:effectLst/>
          </p:spPr>
        </p:cxnSp>
        <p:cxnSp>
          <p:nvCxnSpPr>
            <p:cNvPr id="137" name="Straight Arrow Connector 136">
              <a:extLst>
                <a:ext uri="{FF2B5EF4-FFF2-40B4-BE49-F238E27FC236}">
                  <a16:creationId xmlns:a16="http://schemas.microsoft.com/office/drawing/2014/main" id="{B18BC0FB-0B85-53CA-E3AD-94AE468DC797}"/>
                </a:ext>
              </a:extLst>
            </p:cNvPr>
            <p:cNvCxnSpPr>
              <a:cxnSpLocks/>
            </p:cNvCxnSpPr>
            <p:nvPr/>
          </p:nvCxnSpPr>
          <p:spPr>
            <a:xfrm>
              <a:off x="2173361" y="3789780"/>
              <a:ext cx="1365612" cy="1777"/>
            </a:xfrm>
            <a:prstGeom prst="straightConnector1">
              <a:avLst/>
            </a:prstGeom>
            <a:noFill/>
            <a:ln w="9525" cap="flat" cmpd="sng" algn="ctr">
              <a:solidFill>
                <a:sysClr val="windowText" lastClr="000000">
                  <a:shade val="95000"/>
                  <a:satMod val="105000"/>
                </a:sysClr>
              </a:solidFill>
              <a:prstDash val="solid"/>
              <a:headEnd type="triangle"/>
              <a:tailEnd type="triangle"/>
            </a:ln>
            <a:effectLst/>
          </p:spPr>
        </p:cxnSp>
        <p:cxnSp>
          <p:nvCxnSpPr>
            <p:cNvPr id="138" name="Straight Arrow Connector 137">
              <a:extLst>
                <a:ext uri="{FF2B5EF4-FFF2-40B4-BE49-F238E27FC236}">
                  <a16:creationId xmlns:a16="http://schemas.microsoft.com/office/drawing/2014/main" id="{25DE4488-4E5E-26A6-3CEB-98E5AAC3360B}"/>
                </a:ext>
              </a:extLst>
            </p:cNvPr>
            <p:cNvCxnSpPr>
              <a:cxnSpLocks/>
            </p:cNvCxnSpPr>
            <p:nvPr/>
          </p:nvCxnSpPr>
          <p:spPr>
            <a:xfrm>
              <a:off x="2759300" y="5171647"/>
              <a:ext cx="401099" cy="3825"/>
            </a:xfrm>
            <a:prstGeom prst="straightConnector1">
              <a:avLst/>
            </a:prstGeom>
            <a:noFill/>
            <a:ln w="9525" cap="flat" cmpd="sng" algn="ctr">
              <a:solidFill>
                <a:sysClr val="windowText" lastClr="000000">
                  <a:shade val="95000"/>
                  <a:satMod val="105000"/>
                </a:sysClr>
              </a:solidFill>
              <a:prstDash val="solid"/>
              <a:headEnd type="triangle"/>
              <a:tailEnd type="triangle"/>
            </a:ln>
            <a:effectLst/>
          </p:spPr>
        </p:cxnSp>
        <p:cxnSp>
          <p:nvCxnSpPr>
            <p:cNvPr id="139" name="Straight Arrow Connector 138">
              <a:extLst>
                <a:ext uri="{FF2B5EF4-FFF2-40B4-BE49-F238E27FC236}">
                  <a16:creationId xmlns:a16="http://schemas.microsoft.com/office/drawing/2014/main" id="{48511257-ECE7-3F49-F268-30BD013D4034}"/>
                </a:ext>
              </a:extLst>
            </p:cNvPr>
            <p:cNvCxnSpPr>
              <a:cxnSpLocks/>
            </p:cNvCxnSpPr>
            <p:nvPr/>
          </p:nvCxnSpPr>
          <p:spPr>
            <a:xfrm flipV="1">
              <a:off x="2173361" y="3395511"/>
              <a:ext cx="2111110" cy="1320"/>
            </a:xfrm>
            <a:prstGeom prst="straightConnector1">
              <a:avLst/>
            </a:prstGeom>
            <a:noFill/>
            <a:ln w="9525" cap="flat" cmpd="sng" algn="ctr">
              <a:solidFill>
                <a:sysClr val="windowText" lastClr="000000">
                  <a:shade val="95000"/>
                  <a:satMod val="105000"/>
                </a:sysClr>
              </a:solidFill>
              <a:prstDash val="solid"/>
              <a:headEnd type="triangle"/>
              <a:tailEnd type="triangle"/>
            </a:ln>
            <a:effectLst/>
          </p:spPr>
        </p:cxnSp>
        <p:cxnSp>
          <p:nvCxnSpPr>
            <p:cNvPr id="140" name="Straight Arrow Connector 139">
              <a:extLst>
                <a:ext uri="{FF2B5EF4-FFF2-40B4-BE49-F238E27FC236}">
                  <a16:creationId xmlns:a16="http://schemas.microsoft.com/office/drawing/2014/main" id="{1D18FE91-9400-F923-3D48-11035270569C}"/>
                </a:ext>
              </a:extLst>
            </p:cNvPr>
            <p:cNvCxnSpPr>
              <a:cxnSpLocks/>
            </p:cNvCxnSpPr>
            <p:nvPr/>
          </p:nvCxnSpPr>
          <p:spPr>
            <a:xfrm flipV="1">
              <a:off x="2202006" y="2501660"/>
              <a:ext cx="157566" cy="3899"/>
            </a:xfrm>
            <a:prstGeom prst="straightConnector1">
              <a:avLst/>
            </a:prstGeom>
            <a:noFill/>
            <a:ln w="9525" cap="flat" cmpd="sng" algn="ctr">
              <a:solidFill>
                <a:sysClr val="windowText" lastClr="000000">
                  <a:shade val="95000"/>
                  <a:satMod val="105000"/>
                </a:sysClr>
              </a:solidFill>
              <a:prstDash val="solid"/>
              <a:headEnd type="none"/>
              <a:tailEnd type="triangle"/>
            </a:ln>
            <a:effectLst/>
          </p:spPr>
        </p:cxnSp>
        <p:cxnSp>
          <p:nvCxnSpPr>
            <p:cNvPr id="141" name="Straight Arrow Connector 140">
              <a:extLst>
                <a:ext uri="{FF2B5EF4-FFF2-40B4-BE49-F238E27FC236}">
                  <a16:creationId xmlns:a16="http://schemas.microsoft.com/office/drawing/2014/main" id="{105457B8-600B-8E56-8931-5D075273C1DD}"/>
                </a:ext>
              </a:extLst>
            </p:cNvPr>
            <p:cNvCxnSpPr>
              <a:cxnSpLocks/>
            </p:cNvCxnSpPr>
            <p:nvPr/>
          </p:nvCxnSpPr>
          <p:spPr>
            <a:xfrm flipH="1" flipV="1">
              <a:off x="2431380" y="2498787"/>
              <a:ext cx="152917" cy="1606"/>
            </a:xfrm>
            <a:prstGeom prst="straightConnector1">
              <a:avLst/>
            </a:prstGeom>
            <a:noFill/>
            <a:ln w="9525" cap="flat" cmpd="sng" algn="ctr">
              <a:solidFill>
                <a:sysClr val="windowText" lastClr="000000">
                  <a:shade val="95000"/>
                  <a:satMod val="105000"/>
                </a:sysClr>
              </a:solidFill>
              <a:prstDash val="solid"/>
              <a:headEnd type="none"/>
              <a:tailEnd type="triangle"/>
            </a:ln>
            <a:effectLst/>
          </p:spPr>
        </p:cxnSp>
      </p:grpSp>
    </p:spTree>
    <p:extLst>
      <p:ext uri="{BB962C8B-B14F-4D97-AF65-F5344CB8AC3E}">
        <p14:creationId xmlns:p14="http://schemas.microsoft.com/office/powerpoint/2010/main" val="4233895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3919B24E-A8B4-B511-72B9-D5DAF1DD89DC}"/>
              </a:ext>
            </a:extLst>
          </p:cNvPr>
          <p:cNvPicPr>
            <a:picLocks noChangeAspect="1"/>
          </p:cNvPicPr>
          <p:nvPr/>
        </p:nvPicPr>
        <p:blipFill>
          <a:blip r:embed="rId3"/>
          <a:stretch>
            <a:fillRect/>
          </a:stretch>
        </p:blipFill>
        <p:spPr>
          <a:xfrm>
            <a:off x="2149953" y="4151407"/>
            <a:ext cx="2395728" cy="2395728"/>
          </a:xfrm>
          <a:prstGeom prst="rect">
            <a:avLst/>
          </a:prstGeom>
        </p:spPr>
      </p:pic>
      <p:pic>
        <p:nvPicPr>
          <p:cNvPr id="35" name="Picture 34">
            <a:extLst>
              <a:ext uri="{FF2B5EF4-FFF2-40B4-BE49-F238E27FC236}">
                <a16:creationId xmlns:a16="http://schemas.microsoft.com/office/drawing/2014/main" id="{B5B02962-76BA-8421-9CFC-0E29BDB9D263}"/>
              </a:ext>
            </a:extLst>
          </p:cNvPr>
          <p:cNvPicPr>
            <a:picLocks noChangeAspect="1"/>
          </p:cNvPicPr>
          <p:nvPr/>
        </p:nvPicPr>
        <p:blipFill>
          <a:blip r:embed="rId4"/>
          <a:stretch>
            <a:fillRect/>
          </a:stretch>
        </p:blipFill>
        <p:spPr>
          <a:xfrm>
            <a:off x="4615303" y="1667467"/>
            <a:ext cx="2395728" cy="2395728"/>
          </a:xfrm>
          <a:prstGeom prst="rect">
            <a:avLst/>
          </a:prstGeom>
        </p:spPr>
      </p:pic>
      <p:sp>
        <p:nvSpPr>
          <p:cNvPr id="3" name="Title 2">
            <a:extLst>
              <a:ext uri="{FF2B5EF4-FFF2-40B4-BE49-F238E27FC236}">
                <a16:creationId xmlns:a16="http://schemas.microsoft.com/office/drawing/2014/main" id="{4459B129-21B7-AF24-A174-6D68E8ED61CD}"/>
              </a:ext>
            </a:extLst>
          </p:cNvPr>
          <p:cNvSpPr>
            <a:spLocks noGrp="1"/>
          </p:cNvSpPr>
          <p:nvPr>
            <p:ph type="title"/>
          </p:nvPr>
        </p:nvSpPr>
        <p:spPr/>
        <p:txBody>
          <a:bodyPr/>
          <a:lstStyle/>
          <a:p>
            <a:r>
              <a:rPr lang="en-US" dirty="0"/>
              <a:t>APA vs. NAFF tunes during compression</a:t>
            </a:r>
          </a:p>
        </p:txBody>
      </p:sp>
      <p:sp>
        <p:nvSpPr>
          <p:cNvPr id="13" name="TextBox 12">
            <a:extLst>
              <a:ext uri="{FF2B5EF4-FFF2-40B4-BE49-F238E27FC236}">
                <a16:creationId xmlns:a16="http://schemas.microsoft.com/office/drawing/2014/main" id="{447AA509-677D-5B20-7101-EAD91F78CF74}"/>
              </a:ext>
            </a:extLst>
          </p:cNvPr>
          <p:cNvSpPr txBox="1"/>
          <p:nvPr/>
        </p:nvSpPr>
        <p:spPr>
          <a:xfrm>
            <a:off x="1303020" y="1703070"/>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0BDE8D4D-8FF5-122A-7F30-B8D591FFA72F}"/>
              </a:ext>
            </a:extLst>
          </p:cNvPr>
          <p:cNvSpPr txBox="1"/>
          <p:nvPr/>
        </p:nvSpPr>
        <p:spPr>
          <a:xfrm>
            <a:off x="3165540" y="1317028"/>
            <a:ext cx="654346" cy="307777"/>
          </a:xfrm>
          <a:prstGeom prst="rect">
            <a:avLst/>
          </a:prstGeom>
          <a:noFill/>
        </p:spPr>
        <p:txBody>
          <a:bodyPr wrap="none" rtlCol="0">
            <a:spAutoFit/>
          </a:bodyPr>
          <a:lstStyle/>
          <a:p>
            <a:pPr algn="ctr"/>
            <a:r>
              <a:rPr lang="en-US" sz="1400" b="1" dirty="0"/>
              <a:t>Initial</a:t>
            </a:r>
          </a:p>
        </p:txBody>
      </p:sp>
      <p:sp>
        <p:nvSpPr>
          <p:cNvPr id="15" name="TextBox 14">
            <a:extLst>
              <a:ext uri="{FF2B5EF4-FFF2-40B4-BE49-F238E27FC236}">
                <a16:creationId xmlns:a16="http://schemas.microsoft.com/office/drawing/2014/main" id="{6991792D-79AF-69FD-BF11-76204A98A87A}"/>
              </a:ext>
            </a:extLst>
          </p:cNvPr>
          <p:cNvSpPr txBox="1"/>
          <p:nvPr/>
        </p:nvSpPr>
        <p:spPr>
          <a:xfrm>
            <a:off x="5651288" y="1317029"/>
            <a:ext cx="584455" cy="307777"/>
          </a:xfrm>
          <a:prstGeom prst="rect">
            <a:avLst/>
          </a:prstGeom>
          <a:noFill/>
        </p:spPr>
        <p:txBody>
          <a:bodyPr wrap="none" rtlCol="0">
            <a:spAutoFit/>
          </a:bodyPr>
          <a:lstStyle/>
          <a:p>
            <a:pPr algn="ctr"/>
            <a:r>
              <a:rPr lang="en-US" sz="1400" b="1" dirty="0"/>
              <a:t>Final</a:t>
            </a:r>
          </a:p>
        </p:txBody>
      </p:sp>
      <p:sp>
        <p:nvSpPr>
          <p:cNvPr id="16" name="TextBox 15">
            <a:extLst>
              <a:ext uri="{FF2B5EF4-FFF2-40B4-BE49-F238E27FC236}">
                <a16:creationId xmlns:a16="http://schemas.microsoft.com/office/drawing/2014/main" id="{0A4B2632-83F2-DA87-0FDD-CB6884788FF7}"/>
              </a:ext>
            </a:extLst>
          </p:cNvPr>
          <p:cNvSpPr txBox="1"/>
          <p:nvPr/>
        </p:nvSpPr>
        <p:spPr>
          <a:xfrm>
            <a:off x="693246" y="2558999"/>
            <a:ext cx="1309076" cy="307777"/>
          </a:xfrm>
          <a:prstGeom prst="rect">
            <a:avLst/>
          </a:prstGeom>
          <a:noFill/>
        </p:spPr>
        <p:txBody>
          <a:bodyPr wrap="none" rtlCol="0">
            <a:spAutoFit/>
          </a:bodyPr>
          <a:lstStyle/>
          <a:p>
            <a:pPr algn="ctr"/>
            <a:r>
              <a:rPr lang="en-US" sz="1400" b="1" dirty="0"/>
              <a:t>APA (10 turns)</a:t>
            </a:r>
          </a:p>
        </p:txBody>
      </p:sp>
      <p:sp>
        <p:nvSpPr>
          <p:cNvPr id="17" name="TextBox 16">
            <a:extLst>
              <a:ext uri="{FF2B5EF4-FFF2-40B4-BE49-F238E27FC236}">
                <a16:creationId xmlns:a16="http://schemas.microsoft.com/office/drawing/2014/main" id="{5899DFBD-391B-64E0-5934-31810AF5A095}"/>
              </a:ext>
            </a:extLst>
          </p:cNvPr>
          <p:cNvSpPr txBox="1"/>
          <p:nvPr/>
        </p:nvSpPr>
        <p:spPr>
          <a:xfrm>
            <a:off x="544639" y="4940249"/>
            <a:ext cx="1516762" cy="307777"/>
          </a:xfrm>
          <a:prstGeom prst="rect">
            <a:avLst/>
          </a:prstGeom>
          <a:noFill/>
        </p:spPr>
        <p:txBody>
          <a:bodyPr wrap="none" rtlCol="0">
            <a:spAutoFit/>
          </a:bodyPr>
          <a:lstStyle/>
          <a:p>
            <a:pPr algn="ctr"/>
            <a:r>
              <a:rPr lang="en-US" sz="1400" b="1" dirty="0"/>
              <a:t>NAFF (100 turns)</a:t>
            </a:r>
          </a:p>
        </p:txBody>
      </p:sp>
      <p:pic>
        <p:nvPicPr>
          <p:cNvPr id="30" name="Picture 29">
            <a:extLst>
              <a:ext uri="{FF2B5EF4-FFF2-40B4-BE49-F238E27FC236}">
                <a16:creationId xmlns:a16="http://schemas.microsoft.com/office/drawing/2014/main" id="{40BA7845-DD80-8BF4-382D-E3F266E5F66A}"/>
              </a:ext>
            </a:extLst>
          </p:cNvPr>
          <p:cNvPicPr>
            <a:picLocks noChangeAspect="1"/>
          </p:cNvPicPr>
          <p:nvPr/>
        </p:nvPicPr>
        <p:blipFill>
          <a:blip r:embed="rId5"/>
          <a:stretch>
            <a:fillRect/>
          </a:stretch>
        </p:blipFill>
        <p:spPr>
          <a:xfrm>
            <a:off x="2149953" y="1667467"/>
            <a:ext cx="2395728" cy="2395728"/>
          </a:xfrm>
          <a:prstGeom prst="rect">
            <a:avLst/>
          </a:prstGeom>
        </p:spPr>
      </p:pic>
      <p:pic>
        <p:nvPicPr>
          <p:cNvPr id="32" name="Picture 31">
            <a:extLst>
              <a:ext uri="{FF2B5EF4-FFF2-40B4-BE49-F238E27FC236}">
                <a16:creationId xmlns:a16="http://schemas.microsoft.com/office/drawing/2014/main" id="{EAF59263-03DB-CB83-690A-5C496D52EBEE}"/>
              </a:ext>
            </a:extLst>
          </p:cNvPr>
          <p:cNvPicPr>
            <a:picLocks noChangeAspect="1"/>
          </p:cNvPicPr>
          <p:nvPr/>
        </p:nvPicPr>
        <p:blipFill>
          <a:blip r:embed="rId6"/>
          <a:stretch>
            <a:fillRect/>
          </a:stretch>
        </p:blipFill>
        <p:spPr>
          <a:xfrm>
            <a:off x="4615303" y="4151407"/>
            <a:ext cx="2395728" cy="2395728"/>
          </a:xfrm>
          <a:prstGeom prst="rect">
            <a:avLst/>
          </a:prstGeom>
        </p:spPr>
      </p:pic>
    </p:spTree>
    <p:extLst>
      <p:ext uri="{BB962C8B-B14F-4D97-AF65-F5344CB8AC3E}">
        <p14:creationId xmlns:p14="http://schemas.microsoft.com/office/powerpoint/2010/main" val="1674966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1E902F-2073-E67D-49A5-A65953F6D392}"/>
              </a:ext>
            </a:extLst>
          </p:cNvPr>
          <p:cNvSpPr>
            <a:spLocks noGrp="1"/>
          </p:cNvSpPr>
          <p:nvPr>
            <p:ph type="title"/>
          </p:nvPr>
        </p:nvSpPr>
        <p:spPr/>
        <p:txBody>
          <a:bodyPr/>
          <a:lstStyle/>
          <a:p>
            <a:r>
              <a:rPr lang="en-US" dirty="0"/>
              <a:t>APA vs. NAFF tunes during compression</a:t>
            </a:r>
          </a:p>
        </p:txBody>
      </p:sp>
      <p:sp>
        <p:nvSpPr>
          <p:cNvPr id="21" name="TextBox 20">
            <a:extLst>
              <a:ext uri="{FF2B5EF4-FFF2-40B4-BE49-F238E27FC236}">
                <a16:creationId xmlns:a16="http://schemas.microsoft.com/office/drawing/2014/main" id="{D047E3D2-1DFF-66CE-30DD-B8C20DB5EC81}"/>
              </a:ext>
            </a:extLst>
          </p:cNvPr>
          <p:cNvSpPr txBox="1"/>
          <p:nvPr/>
        </p:nvSpPr>
        <p:spPr>
          <a:xfrm>
            <a:off x="1303020" y="1703070"/>
            <a:ext cx="184731" cy="369332"/>
          </a:xfrm>
          <a:prstGeom prst="rect">
            <a:avLst/>
          </a:prstGeom>
          <a:noFill/>
        </p:spPr>
        <p:txBody>
          <a:bodyPr wrap="none" rtlCol="0">
            <a:spAutoFit/>
          </a:bodyPr>
          <a:lstStyle/>
          <a:p>
            <a:endParaRPr lang="en-US" dirty="0"/>
          </a:p>
        </p:txBody>
      </p:sp>
      <p:sp>
        <p:nvSpPr>
          <p:cNvPr id="22" name="TextBox 21">
            <a:extLst>
              <a:ext uri="{FF2B5EF4-FFF2-40B4-BE49-F238E27FC236}">
                <a16:creationId xmlns:a16="http://schemas.microsoft.com/office/drawing/2014/main" id="{43624CE6-B2A3-FDDB-B865-A548C4BD8CAC}"/>
              </a:ext>
            </a:extLst>
          </p:cNvPr>
          <p:cNvSpPr txBox="1"/>
          <p:nvPr/>
        </p:nvSpPr>
        <p:spPr>
          <a:xfrm>
            <a:off x="3165540" y="1317028"/>
            <a:ext cx="654346" cy="307777"/>
          </a:xfrm>
          <a:prstGeom prst="rect">
            <a:avLst/>
          </a:prstGeom>
          <a:noFill/>
        </p:spPr>
        <p:txBody>
          <a:bodyPr wrap="none" rtlCol="0">
            <a:spAutoFit/>
          </a:bodyPr>
          <a:lstStyle/>
          <a:p>
            <a:pPr algn="ctr"/>
            <a:r>
              <a:rPr lang="en-US" sz="1400" b="1" dirty="0"/>
              <a:t>Initial</a:t>
            </a:r>
          </a:p>
        </p:txBody>
      </p:sp>
      <p:sp>
        <p:nvSpPr>
          <p:cNvPr id="23" name="TextBox 22">
            <a:extLst>
              <a:ext uri="{FF2B5EF4-FFF2-40B4-BE49-F238E27FC236}">
                <a16:creationId xmlns:a16="http://schemas.microsoft.com/office/drawing/2014/main" id="{7FCBA570-6B2C-526F-75FE-7F7EE17CCDC2}"/>
              </a:ext>
            </a:extLst>
          </p:cNvPr>
          <p:cNvSpPr txBox="1"/>
          <p:nvPr/>
        </p:nvSpPr>
        <p:spPr>
          <a:xfrm>
            <a:off x="5651288" y="1317029"/>
            <a:ext cx="584455" cy="307777"/>
          </a:xfrm>
          <a:prstGeom prst="rect">
            <a:avLst/>
          </a:prstGeom>
          <a:noFill/>
        </p:spPr>
        <p:txBody>
          <a:bodyPr wrap="none" rtlCol="0">
            <a:spAutoFit/>
          </a:bodyPr>
          <a:lstStyle/>
          <a:p>
            <a:pPr algn="ctr"/>
            <a:r>
              <a:rPr lang="en-US" sz="1400" b="1" dirty="0"/>
              <a:t>Final</a:t>
            </a:r>
          </a:p>
        </p:txBody>
      </p:sp>
      <p:sp>
        <p:nvSpPr>
          <p:cNvPr id="24" name="TextBox 23">
            <a:extLst>
              <a:ext uri="{FF2B5EF4-FFF2-40B4-BE49-F238E27FC236}">
                <a16:creationId xmlns:a16="http://schemas.microsoft.com/office/drawing/2014/main" id="{CB9A37D3-447D-7DA3-948D-4649B997AEBD}"/>
              </a:ext>
            </a:extLst>
          </p:cNvPr>
          <p:cNvSpPr txBox="1"/>
          <p:nvPr/>
        </p:nvSpPr>
        <p:spPr>
          <a:xfrm>
            <a:off x="693246" y="2558999"/>
            <a:ext cx="1309076" cy="307777"/>
          </a:xfrm>
          <a:prstGeom prst="rect">
            <a:avLst/>
          </a:prstGeom>
          <a:noFill/>
        </p:spPr>
        <p:txBody>
          <a:bodyPr wrap="none" rtlCol="0">
            <a:spAutoFit/>
          </a:bodyPr>
          <a:lstStyle/>
          <a:p>
            <a:pPr algn="ctr"/>
            <a:r>
              <a:rPr lang="en-US" sz="1400" b="1" dirty="0"/>
              <a:t>APA (10 turns)</a:t>
            </a:r>
          </a:p>
        </p:txBody>
      </p:sp>
      <p:sp>
        <p:nvSpPr>
          <p:cNvPr id="25" name="TextBox 24">
            <a:extLst>
              <a:ext uri="{FF2B5EF4-FFF2-40B4-BE49-F238E27FC236}">
                <a16:creationId xmlns:a16="http://schemas.microsoft.com/office/drawing/2014/main" id="{88C0911E-0D2B-E4C0-2B0E-95E776EA9980}"/>
              </a:ext>
            </a:extLst>
          </p:cNvPr>
          <p:cNvSpPr txBox="1"/>
          <p:nvPr/>
        </p:nvSpPr>
        <p:spPr>
          <a:xfrm>
            <a:off x="544639" y="4940249"/>
            <a:ext cx="1516762" cy="307777"/>
          </a:xfrm>
          <a:prstGeom prst="rect">
            <a:avLst/>
          </a:prstGeom>
          <a:noFill/>
        </p:spPr>
        <p:txBody>
          <a:bodyPr wrap="none" rtlCol="0">
            <a:spAutoFit/>
          </a:bodyPr>
          <a:lstStyle/>
          <a:p>
            <a:pPr algn="ctr"/>
            <a:r>
              <a:rPr lang="en-US" sz="1400" b="1" dirty="0"/>
              <a:t>NAFF (100 turns)</a:t>
            </a:r>
          </a:p>
        </p:txBody>
      </p:sp>
      <p:pic>
        <p:nvPicPr>
          <p:cNvPr id="26" name="Picture 25">
            <a:extLst>
              <a:ext uri="{FF2B5EF4-FFF2-40B4-BE49-F238E27FC236}">
                <a16:creationId xmlns:a16="http://schemas.microsoft.com/office/drawing/2014/main" id="{90B6C6AB-6B04-7E98-DC2A-4241462C06CE}"/>
              </a:ext>
            </a:extLst>
          </p:cNvPr>
          <p:cNvPicPr>
            <a:picLocks noChangeAspect="1"/>
          </p:cNvPicPr>
          <p:nvPr/>
        </p:nvPicPr>
        <p:blipFill>
          <a:blip r:embed="rId2"/>
          <a:stretch>
            <a:fillRect/>
          </a:stretch>
        </p:blipFill>
        <p:spPr>
          <a:xfrm>
            <a:off x="2149953" y="1667467"/>
            <a:ext cx="2395728" cy="2395728"/>
          </a:xfrm>
          <a:prstGeom prst="rect">
            <a:avLst/>
          </a:prstGeom>
        </p:spPr>
      </p:pic>
      <p:pic>
        <p:nvPicPr>
          <p:cNvPr id="27" name="Picture 26">
            <a:extLst>
              <a:ext uri="{FF2B5EF4-FFF2-40B4-BE49-F238E27FC236}">
                <a16:creationId xmlns:a16="http://schemas.microsoft.com/office/drawing/2014/main" id="{18597332-9D73-A0FA-A68E-170A852907A9}"/>
              </a:ext>
            </a:extLst>
          </p:cNvPr>
          <p:cNvPicPr>
            <a:picLocks noChangeAspect="1"/>
          </p:cNvPicPr>
          <p:nvPr/>
        </p:nvPicPr>
        <p:blipFill>
          <a:blip r:embed="rId3"/>
          <a:stretch>
            <a:fillRect/>
          </a:stretch>
        </p:blipFill>
        <p:spPr>
          <a:xfrm>
            <a:off x="4615303" y="1667467"/>
            <a:ext cx="2395728" cy="2395728"/>
          </a:xfrm>
          <a:prstGeom prst="rect">
            <a:avLst/>
          </a:prstGeom>
        </p:spPr>
      </p:pic>
      <p:pic>
        <p:nvPicPr>
          <p:cNvPr id="28" name="Picture 27">
            <a:extLst>
              <a:ext uri="{FF2B5EF4-FFF2-40B4-BE49-F238E27FC236}">
                <a16:creationId xmlns:a16="http://schemas.microsoft.com/office/drawing/2014/main" id="{FDEEDF9A-65F4-B49D-98C5-64BD8D9A6294}"/>
              </a:ext>
            </a:extLst>
          </p:cNvPr>
          <p:cNvPicPr>
            <a:picLocks noChangeAspect="1"/>
          </p:cNvPicPr>
          <p:nvPr/>
        </p:nvPicPr>
        <p:blipFill>
          <a:blip r:embed="rId4"/>
          <a:stretch>
            <a:fillRect/>
          </a:stretch>
        </p:blipFill>
        <p:spPr>
          <a:xfrm>
            <a:off x="2149953" y="4151407"/>
            <a:ext cx="2395728" cy="2395728"/>
          </a:xfrm>
          <a:prstGeom prst="rect">
            <a:avLst/>
          </a:prstGeom>
        </p:spPr>
      </p:pic>
      <p:pic>
        <p:nvPicPr>
          <p:cNvPr id="29" name="Picture 28">
            <a:extLst>
              <a:ext uri="{FF2B5EF4-FFF2-40B4-BE49-F238E27FC236}">
                <a16:creationId xmlns:a16="http://schemas.microsoft.com/office/drawing/2014/main" id="{6C0790A6-3E2A-495E-A953-94CFB289B3FD}"/>
              </a:ext>
            </a:extLst>
          </p:cNvPr>
          <p:cNvPicPr>
            <a:picLocks noChangeAspect="1"/>
          </p:cNvPicPr>
          <p:nvPr/>
        </p:nvPicPr>
        <p:blipFill>
          <a:blip r:embed="rId5"/>
          <a:stretch>
            <a:fillRect/>
          </a:stretch>
        </p:blipFill>
        <p:spPr>
          <a:xfrm>
            <a:off x="4615303" y="4151407"/>
            <a:ext cx="2395728" cy="2395728"/>
          </a:xfrm>
          <a:prstGeom prst="rect">
            <a:avLst/>
          </a:prstGeom>
        </p:spPr>
      </p:pic>
    </p:spTree>
    <p:extLst>
      <p:ext uri="{BB962C8B-B14F-4D97-AF65-F5344CB8AC3E}">
        <p14:creationId xmlns:p14="http://schemas.microsoft.com/office/powerpoint/2010/main" val="2061065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245261C3-310C-CCE6-50DA-4FA7C37DC2C9}"/>
              </a:ext>
            </a:extLst>
          </p:cNvPr>
          <p:cNvPicPr>
            <a:picLocks noChangeAspect="1"/>
          </p:cNvPicPr>
          <p:nvPr/>
        </p:nvPicPr>
        <p:blipFill>
          <a:blip r:embed="rId2"/>
          <a:stretch>
            <a:fillRect/>
          </a:stretch>
        </p:blipFill>
        <p:spPr>
          <a:xfrm>
            <a:off x="4629019" y="4151407"/>
            <a:ext cx="2398619" cy="2398619"/>
          </a:xfrm>
          <a:prstGeom prst="rect">
            <a:avLst/>
          </a:prstGeom>
        </p:spPr>
      </p:pic>
      <p:sp>
        <p:nvSpPr>
          <p:cNvPr id="3" name="Title 2">
            <a:extLst>
              <a:ext uri="{FF2B5EF4-FFF2-40B4-BE49-F238E27FC236}">
                <a16:creationId xmlns:a16="http://schemas.microsoft.com/office/drawing/2014/main" id="{83E26A02-C96C-0B07-5757-C06E72CC7188}"/>
              </a:ext>
            </a:extLst>
          </p:cNvPr>
          <p:cNvSpPr>
            <a:spLocks noGrp="1"/>
          </p:cNvSpPr>
          <p:nvPr>
            <p:ph type="title"/>
          </p:nvPr>
        </p:nvSpPr>
        <p:spPr/>
        <p:txBody>
          <a:bodyPr/>
          <a:lstStyle/>
          <a:p>
            <a:r>
              <a:rPr lang="en-US" dirty="0"/>
              <a:t>APA vs. NAFF tunes during compression</a:t>
            </a:r>
          </a:p>
        </p:txBody>
      </p:sp>
      <p:pic>
        <p:nvPicPr>
          <p:cNvPr id="7" name="Picture 6">
            <a:extLst>
              <a:ext uri="{FF2B5EF4-FFF2-40B4-BE49-F238E27FC236}">
                <a16:creationId xmlns:a16="http://schemas.microsoft.com/office/drawing/2014/main" id="{CCBB3284-C739-D8CD-CDD5-33ECAC59F013}"/>
              </a:ext>
            </a:extLst>
          </p:cNvPr>
          <p:cNvPicPr>
            <a:picLocks noChangeAspect="1"/>
          </p:cNvPicPr>
          <p:nvPr/>
        </p:nvPicPr>
        <p:blipFill>
          <a:blip r:embed="rId3"/>
          <a:stretch>
            <a:fillRect/>
          </a:stretch>
        </p:blipFill>
        <p:spPr>
          <a:xfrm>
            <a:off x="2116361" y="4151407"/>
            <a:ext cx="2398619" cy="2398619"/>
          </a:xfrm>
          <a:prstGeom prst="rect">
            <a:avLst/>
          </a:prstGeom>
        </p:spPr>
      </p:pic>
      <p:pic>
        <p:nvPicPr>
          <p:cNvPr id="11" name="Picture 10">
            <a:extLst>
              <a:ext uri="{FF2B5EF4-FFF2-40B4-BE49-F238E27FC236}">
                <a16:creationId xmlns:a16="http://schemas.microsoft.com/office/drawing/2014/main" id="{18920739-5D14-B6F8-0B3E-AC333A4B91C6}"/>
              </a:ext>
            </a:extLst>
          </p:cNvPr>
          <p:cNvPicPr>
            <a:picLocks noChangeAspect="1"/>
          </p:cNvPicPr>
          <p:nvPr/>
        </p:nvPicPr>
        <p:blipFill>
          <a:blip r:embed="rId4"/>
          <a:stretch>
            <a:fillRect/>
          </a:stretch>
        </p:blipFill>
        <p:spPr>
          <a:xfrm>
            <a:off x="2116361" y="1667467"/>
            <a:ext cx="2398619" cy="2398619"/>
          </a:xfrm>
          <a:prstGeom prst="rect">
            <a:avLst/>
          </a:prstGeom>
        </p:spPr>
      </p:pic>
      <p:sp>
        <p:nvSpPr>
          <p:cNvPr id="13" name="TextBox 12">
            <a:extLst>
              <a:ext uri="{FF2B5EF4-FFF2-40B4-BE49-F238E27FC236}">
                <a16:creationId xmlns:a16="http://schemas.microsoft.com/office/drawing/2014/main" id="{9740E8B7-A8A0-D46A-BBA1-A354600DBD49}"/>
              </a:ext>
            </a:extLst>
          </p:cNvPr>
          <p:cNvSpPr txBox="1"/>
          <p:nvPr/>
        </p:nvSpPr>
        <p:spPr>
          <a:xfrm>
            <a:off x="1303020" y="1703070"/>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504EF047-C7DE-3B05-E2DF-30DFB5EE7B6F}"/>
              </a:ext>
            </a:extLst>
          </p:cNvPr>
          <p:cNvSpPr txBox="1"/>
          <p:nvPr/>
        </p:nvSpPr>
        <p:spPr>
          <a:xfrm>
            <a:off x="3165540" y="1317028"/>
            <a:ext cx="654346" cy="307777"/>
          </a:xfrm>
          <a:prstGeom prst="rect">
            <a:avLst/>
          </a:prstGeom>
          <a:noFill/>
        </p:spPr>
        <p:txBody>
          <a:bodyPr wrap="none" rtlCol="0">
            <a:spAutoFit/>
          </a:bodyPr>
          <a:lstStyle/>
          <a:p>
            <a:pPr algn="ctr"/>
            <a:r>
              <a:rPr lang="en-US" sz="1400" b="1" dirty="0"/>
              <a:t>Initial</a:t>
            </a:r>
          </a:p>
        </p:txBody>
      </p:sp>
      <p:sp>
        <p:nvSpPr>
          <p:cNvPr id="15" name="TextBox 14">
            <a:extLst>
              <a:ext uri="{FF2B5EF4-FFF2-40B4-BE49-F238E27FC236}">
                <a16:creationId xmlns:a16="http://schemas.microsoft.com/office/drawing/2014/main" id="{ACD983F9-0375-8965-A09E-14657F109F28}"/>
              </a:ext>
            </a:extLst>
          </p:cNvPr>
          <p:cNvSpPr txBox="1"/>
          <p:nvPr/>
        </p:nvSpPr>
        <p:spPr>
          <a:xfrm>
            <a:off x="5651288" y="1317029"/>
            <a:ext cx="584455" cy="307777"/>
          </a:xfrm>
          <a:prstGeom prst="rect">
            <a:avLst/>
          </a:prstGeom>
          <a:noFill/>
        </p:spPr>
        <p:txBody>
          <a:bodyPr wrap="none" rtlCol="0">
            <a:spAutoFit/>
          </a:bodyPr>
          <a:lstStyle/>
          <a:p>
            <a:pPr algn="ctr"/>
            <a:r>
              <a:rPr lang="en-US" sz="1400" b="1" dirty="0"/>
              <a:t>Final</a:t>
            </a:r>
          </a:p>
        </p:txBody>
      </p:sp>
      <p:sp>
        <p:nvSpPr>
          <p:cNvPr id="16" name="TextBox 15">
            <a:extLst>
              <a:ext uri="{FF2B5EF4-FFF2-40B4-BE49-F238E27FC236}">
                <a16:creationId xmlns:a16="http://schemas.microsoft.com/office/drawing/2014/main" id="{4B40E39C-21AD-C7C5-1339-996510822FA0}"/>
              </a:ext>
            </a:extLst>
          </p:cNvPr>
          <p:cNvSpPr txBox="1"/>
          <p:nvPr/>
        </p:nvSpPr>
        <p:spPr>
          <a:xfrm>
            <a:off x="693246" y="2558999"/>
            <a:ext cx="1309076" cy="307777"/>
          </a:xfrm>
          <a:prstGeom prst="rect">
            <a:avLst/>
          </a:prstGeom>
          <a:noFill/>
        </p:spPr>
        <p:txBody>
          <a:bodyPr wrap="none" rtlCol="0">
            <a:spAutoFit/>
          </a:bodyPr>
          <a:lstStyle/>
          <a:p>
            <a:pPr algn="ctr"/>
            <a:r>
              <a:rPr lang="en-US" sz="1400" b="1" dirty="0"/>
              <a:t>APA (10 turns)</a:t>
            </a:r>
          </a:p>
        </p:txBody>
      </p:sp>
      <p:sp>
        <p:nvSpPr>
          <p:cNvPr id="18" name="TextBox 17">
            <a:extLst>
              <a:ext uri="{FF2B5EF4-FFF2-40B4-BE49-F238E27FC236}">
                <a16:creationId xmlns:a16="http://schemas.microsoft.com/office/drawing/2014/main" id="{E5CA3FC0-AE0F-9E44-E0A7-EEC0BACBF0A0}"/>
              </a:ext>
            </a:extLst>
          </p:cNvPr>
          <p:cNvSpPr txBox="1"/>
          <p:nvPr/>
        </p:nvSpPr>
        <p:spPr>
          <a:xfrm>
            <a:off x="544639" y="4940249"/>
            <a:ext cx="1516762" cy="307777"/>
          </a:xfrm>
          <a:prstGeom prst="rect">
            <a:avLst/>
          </a:prstGeom>
          <a:noFill/>
        </p:spPr>
        <p:txBody>
          <a:bodyPr wrap="none" rtlCol="0">
            <a:spAutoFit/>
          </a:bodyPr>
          <a:lstStyle/>
          <a:p>
            <a:pPr algn="ctr"/>
            <a:r>
              <a:rPr lang="en-US" sz="1400" b="1" dirty="0"/>
              <a:t>NAFF (100 turns)</a:t>
            </a:r>
          </a:p>
        </p:txBody>
      </p:sp>
      <p:pic>
        <p:nvPicPr>
          <p:cNvPr id="37" name="Picture 36">
            <a:extLst>
              <a:ext uri="{FF2B5EF4-FFF2-40B4-BE49-F238E27FC236}">
                <a16:creationId xmlns:a16="http://schemas.microsoft.com/office/drawing/2014/main" id="{26D42B86-1585-2766-8EE2-1621285EEE6D}"/>
              </a:ext>
            </a:extLst>
          </p:cNvPr>
          <p:cNvPicPr>
            <a:picLocks noChangeAspect="1"/>
          </p:cNvPicPr>
          <p:nvPr/>
        </p:nvPicPr>
        <p:blipFill>
          <a:blip r:embed="rId5"/>
          <a:stretch>
            <a:fillRect/>
          </a:stretch>
        </p:blipFill>
        <p:spPr>
          <a:xfrm>
            <a:off x="4629018" y="1667466"/>
            <a:ext cx="2398619" cy="2398619"/>
          </a:xfrm>
          <a:prstGeom prst="rect">
            <a:avLst/>
          </a:prstGeom>
        </p:spPr>
      </p:pic>
    </p:spTree>
    <p:extLst>
      <p:ext uri="{BB962C8B-B14F-4D97-AF65-F5344CB8AC3E}">
        <p14:creationId xmlns:p14="http://schemas.microsoft.com/office/powerpoint/2010/main" val="2371599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BA05DE-64D5-2BCD-AC76-0A0C87438484}"/>
              </a:ext>
            </a:extLst>
          </p:cNvPr>
          <p:cNvSpPr>
            <a:spLocks noGrp="1"/>
          </p:cNvSpPr>
          <p:nvPr>
            <p:ph type="title"/>
          </p:nvPr>
        </p:nvSpPr>
        <p:spPr/>
        <p:txBody>
          <a:bodyPr/>
          <a:lstStyle/>
          <a:p>
            <a:r>
              <a:rPr lang="en-US" dirty="0"/>
              <a:t>MENT reconstruction reproduces primary distribution features</a:t>
            </a:r>
          </a:p>
        </p:txBody>
      </p:sp>
      <p:grpSp>
        <p:nvGrpSpPr>
          <p:cNvPr id="4" name="Group 3">
            <a:extLst>
              <a:ext uri="{FF2B5EF4-FFF2-40B4-BE49-F238E27FC236}">
                <a16:creationId xmlns:a16="http://schemas.microsoft.com/office/drawing/2014/main" id="{5A9CF2D9-984E-7E0D-C4D5-22D3B209CD75}"/>
              </a:ext>
            </a:extLst>
          </p:cNvPr>
          <p:cNvGrpSpPr>
            <a:grpSpLocks noChangeAspect="1"/>
          </p:cNvGrpSpPr>
          <p:nvPr/>
        </p:nvGrpSpPr>
        <p:grpSpPr>
          <a:xfrm>
            <a:off x="2354149" y="1545105"/>
            <a:ext cx="4711669" cy="5114026"/>
            <a:chOff x="1567949" y="168418"/>
            <a:chExt cx="6008099" cy="6521165"/>
          </a:xfrm>
        </p:grpSpPr>
        <p:pic>
          <p:nvPicPr>
            <p:cNvPr id="5" name="Picture 4" descr="Shape, arrow&#10;&#10;Description automatically generated">
              <a:extLst>
                <a:ext uri="{FF2B5EF4-FFF2-40B4-BE49-F238E27FC236}">
                  <a16:creationId xmlns:a16="http://schemas.microsoft.com/office/drawing/2014/main" id="{0CA5494D-2E84-4FF3-723B-67FBE3C28554}"/>
                </a:ext>
              </a:extLst>
            </p:cNvPr>
            <p:cNvPicPr>
              <a:picLocks noChangeAspect="1"/>
            </p:cNvPicPr>
            <p:nvPr/>
          </p:nvPicPr>
          <p:blipFill>
            <a:blip r:embed="rId2"/>
            <a:stretch>
              <a:fillRect/>
            </a:stretch>
          </p:blipFill>
          <p:spPr>
            <a:xfrm>
              <a:off x="1601817" y="2632785"/>
              <a:ext cx="5679516" cy="4056798"/>
            </a:xfrm>
            <a:prstGeom prst="rect">
              <a:avLst/>
            </a:prstGeom>
          </p:spPr>
        </p:pic>
        <p:pic>
          <p:nvPicPr>
            <p:cNvPr id="6" name="Picture 5" descr="A picture containing calendar&#10;&#10;Description automatically generated">
              <a:extLst>
                <a:ext uri="{FF2B5EF4-FFF2-40B4-BE49-F238E27FC236}">
                  <a16:creationId xmlns:a16="http://schemas.microsoft.com/office/drawing/2014/main" id="{DD85B6D8-57FA-0009-7466-42EF232A12D9}"/>
                </a:ext>
              </a:extLst>
            </p:cNvPr>
            <p:cNvPicPr>
              <a:picLocks noChangeAspect="1"/>
            </p:cNvPicPr>
            <p:nvPr/>
          </p:nvPicPr>
          <p:blipFill>
            <a:blip r:embed="rId3"/>
            <a:stretch>
              <a:fillRect/>
            </a:stretch>
          </p:blipFill>
          <p:spPr>
            <a:xfrm>
              <a:off x="1567949" y="168418"/>
              <a:ext cx="6008099" cy="2225221"/>
            </a:xfrm>
            <a:prstGeom prst="rect">
              <a:avLst/>
            </a:prstGeom>
          </p:spPr>
        </p:pic>
      </p:grpSp>
    </p:spTree>
    <p:extLst>
      <p:ext uri="{BB962C8B-B14F-4D97-AF65-F5344CB8AC3E}">
        <p14:creationId xmlns:p14="http://schemas.microsoft.com/office/powerpoint/2010/main" val="2554089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F4BC0A-B6C1-C2EF-5AE8-FE7A8D49CC65}"/>
              </a:ext>
            </a:extLst>
          </p:cNvPr>
          <p:cNvSpPr>
            <a:spLocks noGrp="1"/>
          </p:cNvSpPr>
          <p:nvPr>
            <p:ph type="title"/>
          </p:nvPr>
        </p:nvSpPr>
        <p:spPr/>
        <p:txBody>
          <a:bodyPr/>
          <a:lstStyle/>
          <a:p>
            <a:r>
              <a:rPr lang="en-US" dirty="0"/>
              <a:t>Accumulated beam induces voltage/phase shift in RF cavities</a:t>
            </a:r>
          </a:p>
        </p:txBody>
      </p:sp>
      <p:pic>
        <p:nvPicPr>
          <p:cNvPr id="6" name="Content Placeholder 4" descr="Chart, histogram&#10;&#10;AI-generated content may be incorrect.">
            <a:extLst>
              <a:ext uri="{FF2B5EF4-FFF2-40B4-BE49-F238E27FC236}">
                <a16:creationId xmlns:a16="http://schemas.microsoft.com/office/drawing/2014/main" id="{889B6161-2D0A-89DF-BA63-63B3D636D82F}"/>
              </a:ext>
            </a:extLst>
          </p:cNvPr>
          <p:cNvPicPr>
            <a:picLocks noChangeAspect="1"/>
          </p:cNvPicPr>
          <p:nvPr/>
        </p:nvPicPr>
        <p:blipFill>
          <a:blip r:embed="rId2"/>
          <a:srcRect r="51689"/>
          <a:stretch>
            <a:fillRect/>
          </a:stretch>
        </p:blipFill>
        <p:spPr>
          <a:xfrm>
            <a:off x="1431234" y="2605908"/>
            <a:ext cx="3422361" cy="2530029"/>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35728F5-C573-6FB3-A517-0A5C8CCCC57D}"/>
                  </a:ext>
                </a:extLst>
              </p:cNvPr>
              <p:cNvSpPr txBox="1"/>
              <p:nvPr/>
            </p:nvSpPr>
            <p:spPr>
              <a:xfrm>
                <a:off x="5715001" y="3409257"/>
                <a:ext cx="2220288" cy="830997"/>
              </a:xfrm>
              <a:prstGeom prst="rect">
                <a:avLst/>
              </a:prstGeom>
              <a:noFill/>
            </p:spPr>
            <p:txBody>
              <a:bodyPr wrap="none" rtlCol="0">
                <a:spAutoFit/>
              </a:bodyPr>
              <a:lstStyle/>
              <a:p>
                <a:r>
                  <a:rPr lang="en-US" sz="1600" dirty="0"/>
                  <a:t>150-turn accumulation</a:t>
                </a:r>
              </a:p>
              <a:p>
                <a:r>
                  <a:rPr lang="en-US" sz="1600" dirty="0" err="1"/>
                  <a:t>R_shunt</a:t>
                </a:r>
                <a:r>
                  <a:rPr lang="en-US" sz="1600" dirty="0"/>
                  <a:t> ~ 800 </a:t>
                </a:r>
                <a14:m>
                  <m:oMath xmlns:m="http://schemas.openxmlformats.org/officeDocument/2006/math">
                    <m:r>
                      <m:rPr>
                        <m:sty m:val="p"/>
                      </m:rPr>
                      <a:rPr lang="el-GR" sz="1600" i="1" smtClean="0">
                        <a:latin typeface="Cambria Math" panose="02040503050406030204" pitchFamily="18" charset="0"/>
                        <a:ea typeface="Cambria Math" panose="02040503050406030204" pitchFamily="18" charset="0"/>
                      </a:rPr>
                      <m:t>Ω</m:t>
                    </m:r>
                  </m:oMath>
                </a14:m>
                <a:endParaRPr lang="en-US" sz="1600" dirty="0"/>
              </a:p>
              <a:p>
                <a:r>
                  <a:rPr lang="en-US" sz="1600" dirty="0"/>
                  <a:t>Open-loop operation</a:t>
                </a:r>
              </a:p>
            </p:txBody>
          </p:sp>
        </mc:Choice>
        <mc:Fallback xmlns="">
          <p:sp>
            <p:nvSpPr>
              <p:cNvPr id="7" name="TextBox 6">
                <a:extLst>
                  <a:ext uri="{FF2B5EF4-FFF2-40B4-BE49-F238E27FC236}">
                    <a16:creationId xmlns:a16="http://schemas.microsoft.com/office/drawing/2014/main" id="{C35728F5-C573-6FB3-A517-0A5C8CCCC57D}"/>
                  </a:ext>
                </a:extLst>
              </p:cNvPr>
              <p:cNvSpPr txBox="1">
                <a:spLocks noRot="1" noChangeAspect="1" noMove="1" noResize="1" noEditPoints="1" noAdjustHandles="1" noChangeArrowheads="1" noChangeShapeType="1" noTextEdit="1"/>
              </p:cNvSpPr>
              <p:nvPr/>
            </p:nvSpPr>
            <p:spPr>
              <a:xfrm>
                <a:off x="5715001" y="3409257"/>
                <a:ext cx="2220288" cy="830997"/>
              </a:xfrm>
              <a:prstGeom prst="rect">
                <a:avLst/>
              </a:prstGeom>
              <a:blipFill>
                <a:blip r:embed="rId3"/>
                <a:stretch>
                  <a:fillRect l="-1714" t="-2985" r="-571" b="-5970"/>
                </a:stretch>
              </a:blipFill>
            </p:spPr>
            <p:txBody>
              <a:bodyPr/>
              <a:lstStyle/>
              <a:p>
                <a:r>
                  <a:rPr lang="en-US">
                    <a:noFill/>
                  </a:rPr>
                  <a:t> </a:t>
                </a:r>
              </a:p>
            </p:txBody>
          </p:sp>
        </mc:Fallback>
      </mc:AlternateContent>
    </p:spTree>
    <p:extLst>
      <p:ext uri="{BB962C8B-B14F-4D97-AF65-F5344CB8AC3E}">
        <p14:creationId xmlns:p14="http://schemas.microsoft.com/office/powerpoint/2010/main" val="3284433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E9FE46-883A-5F23-24E8-1E0B27B3E0B5}"/>
              </a:ext>
            </a:extLst>
          </p:cNvPr>
          <p:cNvSpPr>
            <a:spLocks noGrp="1"/>
          </p:cNvSpPr>
          <p:nvPr>
            <p:ph type="title"/>
          </p:nvPr>
        </p:nvSpPr>
        <p:spPr/>
        <p:txBody>
          <a:bodyPr/>
          <a:lstStyle/>
          <a:p>
            <a:r>
              <a:rPr lang="en-US" dirty="0"/>
              <a:t>RF feedforward correction tested at low intensity</a:t>
            </a:r>
          </a:p>
        </p:txBody>
      </p:sp>
      <p:pic>
        <p:nvPicPr>
          <p:cNvPr id="4" name="Content Placeholder 4" descr="Chart, histogram&#10;&#10;AI-generated content may be incorrect.">
            <a:extLst>
              <a:ext uri="{FF2B5EF4-FFF2-40B4-BE49-F238E27FC236}">
                <a16:creationId xmlns:a16="http://schemas.microsoft.com/office/drawing/2014/main" id="{92B37FF5-AAC0-D2FC-A4A1-2AD19322C48E}"/>
              </a:ext>
            </a:extLst>
          </p:cNvPr>
          <p:cNvPicPr>
            <a:picLocks noChangeAspect="1"/>
          </p:cNvPicPr>
          <p:nvPr/>
        </p:nvPicPr>
        <p:blipFill>
          <a:blip r:embed="rId2"/>
          <a:stretch>
            <a:fillRect/>
          </a:stretch>
        </p:blipFill>
        <p:spPr>
          <a:xfrm>
            <a:off x="3041463" y="1510984"/>
            <a:ext cx="4864608" cy="1737360"/>
          </a:xfrm>
          <a:prstGeom prst="rect">
            <a:avLst/>
          </a:prstGeom>
        </p:spPr>
      </p:pic>
      <p:pic>
        <p:nvPicPr>
          <p:cNvPr id="5" name="Picture 4" descr="Chart, histogram&#10;&#10;AI-generated content may be incorrect.">
            <a:extLst>
              <a:ext uri="{FF2B5EF4-FFF2-40B4-BE49-F238E27FC236}">
                <a16:creationId xmlns:a16="http://schemas.microsoft.com/office/drawing/2014/main" id="{C21F730D-69FE-EF70-6868-49938654CC88}"/>
              </a:ext>
            </a:extLst>
          </p:cNvPr>
          <p:cNvPicPr>
            <a:picLocks noChangeAspect="1"/>
          </p:cNvPicPr>
          <p:nvPr/>
        </p:nvPicPr>
        <p:blipFill>
          <a:blip r:embed="rId3"/>
          <a:stretch>
            <a:fillRect/>
          </a:stretch>
        </p:blipFill>
        <p:spPr>
          <a:xfrm>
            <a:off x="3041463" y="3072603"/>
            <a:ext cx="4864608" cy="1737360"/>
          </a:xfrm>
          <a:prstGeom prst="rect">
            <a:avLst/>
          </a:prstGeom>
        </p:spPr>
      </p:pic>
      <p:pic>
        <p:nvPicPr>
          <p:cNvPr id="6" name="Picture 5" descr="Chart, histogram&#10;&#10;AI-generated content may be incorrect.">
            <a:extLst>
              <a:ext uri="{FF2B5EF4-FFF2-40B4-BE49-F238E27FC236}">
                <a16:creationId xmlns:a16="http://schemas.microsoft.com/office/drawing/2014/main" id="{23BDF40B-F249-E477-7896-B87A5E2F8289}"/>
              </a:ext>
            </a:extLst>
          </p:cNvPr>
          <p:cNvPicPr>
            <a:picLocks noChangeAspect="1"/>
          </p:cNvPicPr>
          <p:nvPr/>
        </p:nvPicPr>
        <p:blipFill>
          <a:blip r:embed="rId4"/>
          <a:stretch>
            <a:fillRect/>
          </a:stretch>
        </p:blipFill>
        <p:spPr>
          <a:xfrm>
            <a:off x="3041463" y="4649719"/>
            <a:ext cx="4864608" cy="1737360"/>
          </a:xfrm>
          <a:prstGeom prst="rect">
            <a:avLst/>
          </a:prstGeom>
        </p:spPr>
      </p:pic>
      <p:sp>
        <p:nvSpPr>
          <p:cNvPr id="7" name="TextBox 6">
            <a:extLst>
              <a:ext uri="{FF2B5EF4-FFF2-40B4-BE49-F238E27FC236}">
                <a16:creationId xmlns:a16="http://schemas.microsoft.com/office/drawing/2014/main" id="{6D79DC54-8AFE-0A71-9A5D-ADB987667A2A}"/>
              </a:ext>
            </a:extLst>
          </p:cNvPr>
          <p:cNvSpPr txBox="1"/>
          <p:nvPr/>
        </p:nvSpPr>
        <p:spPr>
          <a:xfrm>
            <a:off x="687330" y="2178419"/>
            <a:ext cx="2000869" cy="307777"/>
          </a:xfrm>
          <a:prstGeom prst="rect">
            <a:avLst/>
          </a:prstGeom>
          <a:noFill/>
        </p:spPr>
        <p:txBody>
          <a:bodyPr wrap="none" rtlCol="0">
            <a:spAutoFit/>
          </a:bodyPr>
          <a:lstStyle/>
          <a:p>
            <a:pPr algn="r"/>
            <a:r>
              <a:rPr lang="en-US" sz="1400" dirty="0">
                <a:ea typeface="Helvetica Neue" panose="02000503000000020004" pitchFamily="2" charset="0"/>
                <a:cs typeface="Helvetica Neue" panose="02000503000000020004" pitchFamily="2" charset="0"/>
              </a:rPr>
              <a:t>Beam-induced voltage</a:t>
            </a:r>
          </a:p>
        </p:txBody>
      </p:sp>
      <p:sp>
        <p:nvSpPr>
          <p:cNvPr id="8" name="TextBox 7">
            <a:extLst>
              <a:ext uri="{FF2B5EF4-FFF2-40B4-BE49-F238E27FC236}">
                <a16:creationId xmlns:a16="http://schemas.microsoft.com/office/drawing/2014/main" id="{E52FA0B9-70DD-2134-13C1-40DADD3A7E40}"/>
              </a:ext>
            </a:extLst>
          </p:cNvPr>
          <p:cNvSpPr txBox="1"/>
          <p:nvPr/>
        </p:nvSpPr>
        <p:spPr>
          <a:xfrm>
            <a:off x="687330" y="3587989"/>
            <a:ext cx="2000869" cy="523220"/>
          </a:xfrm>
          <a:prstGeom prst="rect">
            <a:avLst/>
          </a:prstGeom>
          <a:noFill/>
        </p:spPr>
        <p:txBody>
          <a:bodyPr wrap="square" rtlCol="0">
            <a:spAutoFit/>
          </a:bodyPr>
          <a:lstStyle/>
          <a:p>
            <a:pPr algn="r"/>
            <a:r>
              <a:rPr lang="en-US" sz="1400" dirty="0">
                <a:ea typeface="Helvetica Neue" panose="02000503000000020004" pitchFamily="2" charset="0"/>
                <a:cs typeface="Helvetica Neue" panose="02000503000000020004" pitchFamily="2" charset="0"/>
              </a:rPr>
              <a:t>Feedforward waveform (shifted phase)</a:t>
            </a:r>
          </a:p>
        </p:txBody>
      </p:sp>
      <p:sp>
        <p:nvSpPr>
          <p:cNvPr id="9" name="TextBox 8">
            <a:extLst>
              <a:ext uri="{FF2B5EF4-FFF2-40B4-BE49-F238E27FC236}">
                <a16:creationId xmlns:a16="http://schemas.microsoft.com/office/drawing/2014/main" id="{698E7246-6E1D-FA0F-FB25-D64AAD831DA3}"/>
              </a:ext>
            </a:extLst>
          </p:cNvPr>
          <p:cNvSpPr txBox="1"/>
          <p:nvPr/>
        </p:nvSpPr>
        <p:spPr>
          <a:xfrm>
            <a:off x="884564" y="5149067"/>
            <a:ext cx="1803635" cy="307777"/>
          </a:xfrm>
          <a:prstGeom prst="rect">
            <a:avLst/>
          </a:prstGeom>
          <a:noFill/>
        </p:spPr>
        <p:txBody>
          <a:bodyPr wrap="none" rtlCol="0">
            <a:spAutoFit/>
          </a:bodyPr>
          <a:lstStyle/>
          <a:p>
            <a:pPr algn="r"/>
            <a:r>
              <a:rPr lang="en-US" sz="1400" dirty="0">
                <a:ea typeface="Helvetica Neue" panose="02000503000000020004" pitchFamily="2" charset="0"/>
                <a:cs typeface="Helvetica Neue" panose="02000503000000020004" pitchFamily="2" charset="0"/>
              </a:rPr>
              <a:t>Combined waveform</a:t>
            </a:r>
          </a:p>
        </p:txBody>
      </p:sp>
    </p:spTree>
    <p:extLst>
      <p:ext uri="{BB962C8B-B14F-4D97-AF65-F5344CB8AC3E}">
        <p14:creationId xmlns:p14="http://schemas.microsoft.com/office/powerpoint/2010/main" val="2761155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18EF8F-DAE8-3768-695D-967EF70149F9}"/>
              </a:ext>
            </a:extLst>
          </p:cNvPr>
          <p:cNvSpPr>
            <a:spLocks noGrp="1"/>
          </p:cNvSpPr>
          <p:nvPr>
            <p:ph type="title"/>
          </p:nvPr>
        </p:nvSpPr>
        <p:spPr/>
        <p:txBody>
          <a:bodyPr/>
          <a:lstStyle/>
          <a:p>
            <a:r>
              <a:rPr lang="en-US" dirty="0"/>
              <a:t>SNS space charge perveance could approach compressed bunch in MuC</a:t>
            </a:r>
          </a:p>
        </p:txBody>
      </p:sp>
      <p:pic>
        <p:nvPicPr>
          <p:cNvPr id="4" name="Content Placeholder 5">
            <a:extLst>
              <a:ext uri="{FF2B5EF4-FFF2-40B4-BE49-F238E27FC236}">
                <a16:creationId xmlns:a16="http://schemas.microsoft.com/office/drawing/2014/main" id="{D2B9D075-0358-7B29-92AF-92EEB10C35BD}"/>
              </a:ext>
            </a:extLst>
          </p:cNvPr>
          <p:cNvPicPr>
            <a:picLocks noChangeAspect="1"/>
          </p:cNvPicPr>
          <p:nvPr/>
        </p:nvPicPr>
        <p:blipFill>
          <a:blip r:embed="rId2"/>
          <a:stretch>
            <a:fillRect/>
          </a:stretch>
        </p:blipFill>
        <p:spPr>
          <a:xfrm>
            <a:off x="1676089" y="2260723"/>
            <a:ext cx="3303415" cy="3303415"/>
          </a:xfrm>
          <a:prstGeom prst="rect">
            <a:avLst/>
          </a:prstGeom>
        </p:spPr>
      </p:pic>
      <p:sp>
        <p:nvSpPr>
          <p:cNvPr id="5" name="TextBox 4">
            <a:extLst>
              <a:ext uri="{FF2B5EF4-FFF2-40B4-BE49-F238E27FC236}">
                <a16:creationId xmlns:a16="http://schemas.microsoft.com/office/drawing/2014/main" id="{21C8DEF7-1ACB-0CBD-F6E9-993B8934DFA6}"/>
              </a:ext>
            </a:extLst>
          </p:cNvPr>
          <p:cNvSpPr txBox="1"/>
          <p:nvPr/>
        </p:nvSpPr>
        <p:spPr>
          <a:xfrm>
            <a:off x="5837892" y="2381996"/>
            <a:ext cx="2272438" cy="1169551"/>
          </a:xfrm>
          <a:prstGeom prst="rect">
            <a:avLst/>
          </a:prstGeom>
          <a:noFill/>
        </p:spPr>
        <p:txBody>
          <a:bodyPr wrap="square" rtlCol="0">
            <a:spAutoFit/>
          </a:bodyPr>
          <a:lstStyle/>
          <a:p>
            <a:r>
              <a:rPr lang="en-US" sz="1400" b="1" dirty="0"/>
              <a:t>MuC assumptions:</a:t>
            </a:r>
          </a:p>
          <a:p>
            <a:r>
              <a:rPr lang="en-US" sz="1400" dirty="0"/>
              <a:t>Power = 2.0 MW</a:t>
            </a:r>
          </a:p>
          <a:p>
            <a:r>
              <a:rPr lang="en-US" sz="1400" dirty="0"/>
              <a:t>Energy = 5 GeV</a:t>
            </a:r>
          </a:p>
          <a:p>
            <a:r>
              <a:rPr lang="en-US" sz="1400" dirty="0"/>
              <a:t>Rep. rate = 5 Hz</a:t>
            </a:r>
          </a:p>
          <a:p>
            <a:r>
              <a:rPr lang="en-US" sz="1400" dirty="0"/>
              <a:t>Bunch length (rms) = 2 ns</a:t>
            </a:r>
          </a:p>
        </p:txBody>
      </p:sp>
      <p:sp>
        <p:nvSpPr>
          <p:cNvPr id="6" name="TextBox 5">
            <a:extLst>
              <a:ext uri="{FF2B5EF4-FFF2-40B4-BE49-F238E27FC236}">
                <a16:creationId xmlns:a16="http://schemas.microsoft.com/office/drawing/2014/main" id="{B3E3C164-D612-6E75-FD72-925A5428E2C9}"/>
              </a:ext>
            </a:extLst>
          </p:cNvPr>
          <p:cNvSpPr txBox="1"/>
          <p:nvPr/>
        </p:nvSpPr>
        <p:spPr>
          <a:xfrm>
            <a:off x="5837892" y="4634952"/>
            <a:ext cx="2272438" cy="523220"/>
          </a:xfrm>
          <a:prstGeom prst="rect">
            <a:avLst/>
          </a:prstGeom>
          <a:noFill/>
        </p:spPr>
        <p:txBody>
          <a:bodyPr wrap="square" rtlCol="0">
            <a:spAutoFit/>
          </a:bodyPr>
          <a:lstStyle/>
          <a:p>
            <a:r>
              <a:rPr lang="en-US" sz="1400" dirty="0"/>
              <a:t>*Note that </a:t>
            </a:r>
            <a:r>
              <a:rPr lang="en-US" sz="1400" u="sng" dirty="0"/>
              <a:t>tune shift </a:t>
            </a:r>
            <a:r>
              <a:rPr lang="en-US" sz="1400" dirty="0"/>
              <a:t>scales with emittance</a:t>
            </a:r>
          </a:p>
        </p:txBody>
      </p:sp>
    </p:spTree>
    <p:extLst>
      <p:ext uri="{BB962C8B-B14F-4D97-AF65-F5344CB8AC3E}">
        <p14:creationId xmlns:p14="http://schemas.microsoft.com/office/powerpoint/2010/main" val="144807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AE7843-E163-D0A0-4653-EC81C1C9B796}"/>
              </a:ext>
            </a:extLst>
          </p:cNvPr>
          <p:cNvSpPr>
            <a:spLocks noGrp="1"/>
          </p:cNvSpPr>
          <p:nvPr>
            <p:ph type="title"/>
          </p:nvPr>
        </p:nvSpPr>
        <p:spPr/>
        <p:txBody>
          <a:bodyPr/>
          <a:lstStyle/>
          <a:p>
            <a:r>
              <a:rPr lang="en-US" dirty="0"/>
              <a:t>Second-harmonic cavities may help reduce tails in compressed bunch</a:t>
            </a:r>
          </a:p>
        </p:txBody>
      </p:sp>
      <p:grpSp>
        <p:nvGrpSpPr>
          <p:cNvPr id="11" name="Group 10">
            <a:extLst>
              <a:ext uri="{FF2B5EF4-FFF2-40B4-BE49-F238E27FC236}">
                <a16:creationId xmlns:a16="http://schemas.microsoft.com/office/drawing/2014/main" id="{A0C5215A-2A60-2CB2-822D-94365834BFD7}"/>
              </a:ext>
            </a:extLst>
          </p:cNvPr>
          <p:cNvGrpSpPr>
            <a:grpSpLocks noChangeAspect="1"/>
          </p:cNvGrpSpPr>
          <p:nvPr/>
        </p:nvGrpSpPr>
        <p:grpSpPr>
          <a:xfrm>
            <a:off x="725992" y="2110601"/>
            <a:ext cx="7639378" cy="3432763"/>
            <a:chOff x="1200066" y="1636499"/>
            <a:chExt cx="9283867" cy="4171716"/>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F10CA8B-347A-16B9-D9D7-A2F43EAADA1E}"/>
                    </a:ext>
                  </a:extLst>
                </p:cNvPr>
                <p:cNvSpPr txBox="1"/>
                <p:nvPr/>
              </p:nvSpPr>
              <p:spPr>
                <a:xfrm>
                  <a:off x="5362170" y="1636499"/>
                  <a:ext cx="1012297" cy="411433"/>
                </a:xfrm>
                <a:prstGeom prst="rect">
                  <a:avLst/>
                </a:prstGeom>
                <a:noFill/>
              </p:spPr>
              <p:txBody>
                <a:bodyPr wrap="none" rtlCol="0">
                  <a:spAutoFit/>
                </a:bodyPr>
                <a:lstStyle/>
                <a:p>
                  <a:pPr algn="ctr"/>
                  <a14:m>
                    <m:oMathPara xmlns:m="http://schemas.openxmlformats.org/officeDocument/2006/math">
                      <m:o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𝐴</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=0</m:t>
                        </m:r>
                      </m:oMath>
                    </m:oMathPara>
                  </a14:m>
                  <a:endParaRPr lang="en-US" sz="1600" dirty="0"/>
                </a:p>
              </p:txBody>
            </p:sp>
          </mc:Choice>
          <mc:Fallback xmlns="">
            <p:sp>
              <p:nvSpPr>
                <p:cNvPr id="12" name="TextBox 11">
                  <a:extLst>
                    <a:ext uri="{FF2B5EF4-FFF2-40B4-BE49-F238E27FC236}">
                      <a16:creationId xmlns:a16="http://schemas.microsoft.com/office/drawing/2014/main" id="{ED5F9C0D-B578-283F-B15B-E837B0FC12FC}"/>
                    </a:ext>
                  </a:extLst>
                </p:cNvPr>
                <p:cNvSpPr txBox="1">
                  <a:spLocks noRot="1" noChangeAspect="1" noMove="1" noResize="1" noEditPoints="1" noAdjustHandles="1" noChangeArrowheads="1" noChangeShapeType="1" noTextEdit="1"/>
                </p:cNvSpPr>
                <p:nvPr/>
              </p:nvSpPr>
              <p:spPr>
                <a:xfrm>
                  <a:off x="5362170" y="1636499"/>
                  <a:ext cx="1012297" cy="41143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668154E-ECBE-D473-4E79-A9D414DB95D9}"/>
                    </a:ext>
                  </a:extLst>
                </p:cNvPr>
                <p:cNvSpPr txBox="1"/>
                <p:nvPr/>
              </p:nvSpPr>
              <p:spPr>
                <a:xfrm>
                  <a:off x="8470319" y="1636499"/>
                  <a:ext cx="1589627" cy="411433"/>
                </a:xfrm>
                <a:prstGeom prst="rect">
                  <a:avLst/>
                </a:prstGeom>
                <a:noFill/>
              </p:spPr>
              <p:txBody>
                <a:bodyPr wrap="none" rtlCol="0">
                  <a:spAutoFit/>
                </a:bodyPr>
                <a:lstStyle/>
                <a:p>
                  <a:pPr algn="ctr"/>
                  <a14:m>
                    <m:oMathPara xmlns:m="http://schemas.openxmlformats.org/officeDocument/2006/math">
                      <m:o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𝐴</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𝐴</m:t>
                            </m:r>
                          </m:e>
                          <m:sub>
                            <m:r>
                              <a:rPr lang="en-US" sz="1600" b="0" i="1" smtClean="0">
                                <a:latin typeface="Cambria Math" panose="02040503050406030204" pitchFamily="18" charset="0"/>
                              </a:rPr>
                              <m:t>1</m:t>
                            </m:r>
                          </m:sub>
                        </m:sSub>
                        <m:r>
                          <m:rPr>
                            <m:lit/>
                          </m:rPr>
                          <a:rPr lang="en-US" sz="1600" b="0" i="1" smtClean="0">
                            <a:latin typeface="Cambria Math" panose="02040503050406030204" pitchFamily="18" charset="0"/>
                          </a:rPr>
                          <m:t>/</m:t>
                        </m:r>
                        <m:r>
                          <a:rPr lang="en-US" sz="1600" b="0" i="1" smtClean="0">
                            <a:latin typeface="Cambria Math" panose="02040503050406030204" pitchFamily="18" charset="0"/>
                          </a:rPr>
                          <m:t>4</m:t>
                        </m:r>
                      </m:oMath>
                    </m:oMathPara>
                  </a14:m>
                  <a:endParaRPr lang="en-US" sz="1600" dirty="0"/>
                </a:p>
              </p:txBody>
            </p:sp>
          </mc:Choice>
          <mc:Fallback xmlns="">
            <p:sp>
              <p:nvSpPr>
                <p:cNvPr id="13" name="TextBox 12">
                  <a:extLst>
                    <a:ext uri="{FF2B5EF4-FFF2-40B4-BE49-F238E27FC236}">
                      <a16:creationId xmlns:a16="http://schemas.microsoft.com/office/drawing/2014/main" id="{DB5896F9-2B69-B002-99C9-E5F8CBFC4368}"/>
                    </a:ext>
                  </a:extLst>
                </p:cNvPr>
                <p:cNvSpPr txBox="1">
                  <a:spLocks noRot="1" noChangeAspect="1" noMove="1" noResize="1" noEditPoints="1" noAdjustHandles="1" noChangeArrowheads="1" noChangeShapeType="1" noTextEdit="1"/>
                </p:cNvSpPr>
                <p:nvPr/>
              </p:nvSpPr>
              <p:spPr>
                <a:xfrm>
                  <a:off x="8470319" y="1636499"/>
                  <a:ext cx="1589627" cy="411433"/>
                </a:xfrm>
                <a:prstGeom prst="rect">
                  <a:avLst/>
                </a:prstGeom>
                <a:blipFill>
                  <a:blip r:embed="rId3"/>
                  <a:stretch>
                    <a:fillRect b="-11111"/>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C8D59C1D-26CA-AE00-09E1-A536894A6D9A}"/>
                </a:ext>
              </a:extLst>
            </p:cNvPr>
            <p:cNvSpPr txBox="1"/>
            <p:nvPr/>
          </p:nvSpPr>
          <p:spPr>
            <a:xfrm>
              <a:off x="1712542" y="1636499"/>
              <a:ext cx="1562744" cy="411433"/>
            </a:xfrm>
            <a:prstGeom prst="rect">
              <a:avLst/>
            </a:prstGeom>
            <a:noFill/>
          </p:spPr>
          <p:txBody>
            <a:bodyPr wrap="none" rtlCol="0">
              <a:spAutoFit/>
            </a:bodyPr>
            <a:lstStyle/>
            <a:p>
              <a:pPr algn="ctr"/>
              <a:r>
                <a:rPr lang="en-US" sz="1600" dirty="0"/>
                <a:t>Initial bunch</a:t>
              </a:r>
            </a:p>
          </p:txBody>
        </p:sp>
        <p:pic>
          <p:nvPicPr>
            <p:cNvPr id="15" name="Picture 14" descr="Diagram&#10;&#10;AI-generated content may be incorrect.">
              <a:extLst>
                <a:ext uri="{FF2B5EF4-FFF2-40B4-BE49-F238E27FC236}">
                  <a16:creationId xmlns:a16="http://schemas.microsoft.com/office/drawing/2014/main" id="{425DDB7A-A408-FA0E-674F-CC51B80E099A}"/>
                </a:ext>
              </a:extLst>
            </p:cNvPr>
            <p:cNvPicPr>
              <a:picLocks noChangeAspect="1"/>
            </p:cNvPicPr>
            <p:nvPr/>
          </p:nvPicPr>
          <p:blipFill>
            <a:blip r:embed="rId4"/>
            <a:stretch>
              <a:fillRect/>
            </a:stretch>
          </p:blipFill>
          <p:spPr>
            <a:xfrm>
              <a:off x="1200066" y="2150615"/>
              <a:ext cx="2587695" cy="3657600"/>
            </a:xfrm>
            <a:prstGeom prst="rect">
              <a:avLst/>
            </a:prstGeom>
          </p:spPr>
        </p:pic>
        <p:pic>
          <p:nvPicPr>
            <p:cNvPr id="16" name="Picture 15" descr="A picture containing diagram&#10;&#10;AI-generated content may be incorrect.">
              <a:extLst>
                <a:ext uri="{FF2B5EF4-FFF2-40B4-BE49-F238E27FC236}">
                  <a16:creationId xmlns:a16="http://schemas.microsoft.com/office/drawing/2014/main" id="{450166E9-EB97-4FD6-C0C0-5A0B4AE09E69}"/>
                </a:ext>
              </a:extLst>
            </p:cNvPr>
            <p:cNvPicPr>
              <a:picLocks noChangeAspect="1"/>
            </p:cNvPicPr>
            <p:nvPr/>
          </p:nvPicPr>
          <p:blipFill>
            <a:blip r:embed="rId5"/>
            <a:stretch>
              <a:fillRect/>
            </a:stretch>
          </p:blipFill>
          <p:spPr>
            <a:xfrm>
              <a:off x="4548152" y="2150615"/>
              <a:ext cx="2587695" cy="3657600"/>
            </a:xfrm>
            <a:prstGeom prst="rect">
              <a:avLst/>
            </a:prstGeom>
          </p:spPr>
        </p:pic>
        <p:pic>
          <p:nvPicPr>
            <p:cNvPr id="17" name="Picture 16" descr="A picture containing diagram&#10;&#10;AI-generated content may be incorrect.">
              <a:extLst>
                <a:ext uri="{FF2B5EF4-FFF2-40B4-BE49-F238E27FC236}">
                  <a16:creationId xmlns:a16="http://schemas.microsoft.com/office/drawing/2014/main" id="{776460F7-71E0-2604-7BF9-A3940B739DE1}"/>
                </a:ext>
              </a:extLst>
            </p:cNvPr>
            <p:cNvPicPr>
              <a:picLocks noChangeAspect="1"/>
            </p:cNvPicPr>
            <p:nvPr/>
          </p:nvPicPr>
          <p:blipFill>
            <a:blip r:embed="rId6"/>
            <a:stretch>
              <a:fillRect/>
            </a:stretch>
          </p:blipFill>
          <p:spPr>
            <a:xfrm>
              <a:off x="7896238" y="2150615"/>
              <a:ext cx="2587695" cy="3657600"/>
            </a:xfrm>
            <a:prstGeom prst="rect">
              <a:avLst/>
            </a:prstGeom>
          </p:spPr>
        </p:pic>
      </p:grpSp>
    </p:spTree>
    <p:extLst>
      <p:ext uri="{BB962C8B-B14F-4D97-AF65-F5344CB8AC3E}">
        <p14:creationId xmlns:p14="http://schemas.microsoft.com/office/powerpoint/2010/main" val="3971059258"/>
      </p:ext>
    </p:extLst>
  </p:cSld>
  <p:clrMapOvr>
    <a:masterClrMapping/>
  </p:clrMapOvr>
</p:sld>
</file>

<file path=ppt/theme/theme1.xml><?xml version="1.0" encoding="utf-8"?>
<a:theme xmlns:a="http://schemas.openxmlformats.org/drawingml/2006/main" name="ORNL Presentation">
  <a:themeElements>
    <a:clrScheme name="Custom 3">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662C"/>
      </a:hlink>
      <a:folHlink>
        <a:srgbClr val="00662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Forge">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ORNL-Presentation-4x3-SNS" id="{91E62BB7-C918-8647-BC38-415F37246F60}" vid="{CFB63480-C47B-5F4D-A546-571D2EFE61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22B8826E43E7C4DB802D9B32C536A48" ma:contentTypeVersion="3" ma:contentTypeDescription="Create a new document." ma:contentTypeScope="" ma:versionID="f5e42f8e0d30833b926c3998c180937f">
  <xsd:schema xmlns:xsd="http://www.w3.org/2001/XMLSchema" xmlns:xs="http://www.w3.org/2001/XMLSchema" xmlns:p="http://schemas.microsoft.com/office/2006/metadata/properties" xmlns:ns2="72a292dc-bc7d-4064-ad7e-59ebb9ecfed4" targetNamespace="http://schemas.microsoft.com/office/2006/metadata/properties" ma:root="true" ma:fieldsID="952d09375256859619f1fe54a00e39ff" ns2:_="">
    <xsd:import namespace="72a292dc-bc7d-4064-ad7e-59ebb9ecfed4"/>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a292dc-bc7d-4064-ad7e-59ebb9ecfe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1A7F1A-017D-4C9A-ACA0-81EBADB01294}">
  <ds:schemaRefs>
    <ds:schemaRef ds:uri="72a292dc-bc7d-4064-ad7e-59ebb9ecfed4"/>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7F25439F-84DC-4978-8CB2-916CF28A8237}">
  <ds:schemaRefs>
    <ds:schemaRef ds:uri="http://schemas.microsoft.com/sharepoint/v3/contenttype/forms"/>
  </ds:schemaRefs>
</ds:datastoreItem>
</file>

<file path=customXml/itemProps3.xml><?xml version="1.0" encoding="utf-8"?>
<ds:datastoreItem xmlns:ds="http://schemas.openxmlformats.org/officeDocument/2006/customXml" ds:itemID="{562164EA-50B6-4322-870A-1EE1F0B6F9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a292dc-bc7d-4064-ad7e-59ebb9ecfe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 Presentation</Template>
  <TotalTime>4053</TotalTime>
  <Words>1055</Words>
  <Application>Microsoft Macintosh PowerPoint</Application>
  <PresentationFormat>On-screen Show (4:3)</PresentationFormat>
  <Paragraphs>156</Paragraphs>
  <Slides>32</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Aptos</vt:lpstr>
      <vt:lpstr>Aptos Display</vt:lpstr>
      <vt:lpstr>Aptos Light</vt:lpstr>
      <vt:lpstr>Arial</vt:lpstr>
      <vt:lpstr>Cambria Math</vt:lpstr>
      <vt:lpstr>Helvetica Neue</vt:lpstr>
      <vt:lpstr>Roboto</vt:lpstr>
      <vt:lpstr>Times New Roman</vt:lpstr>
      <vt:lpstr>Wingdings</vt:lpstr>
      <vt:lpstr>ORNL Presentation</vt:lpstr>
      <vt:lpstr>Designing experiments to study beam dynamics at high space charge intensities in the SNS AR</vt:lpstr>
      <vt:lpstr>Space charge will play an important role in next-generation hadron accelerators</vt:lpstr>
      <vt:lpstr>Some model predictions have not been directly observed in experiment</vt:lpstr>
      <vt:lpstr>Experiments at SNS could provide valuable data</vt:lpstr>
      <vt:lpstr>Experiments at SNS could provide valuable data</vt:lpstr>
      <vt:lpstr>Summary of proposed research</vt:lpstr>
      <vt:lpstr>Painting waveforms could be modified to launch variety of initial distributions</vt:lpstr>
      <vt:lpstr>Painting waveforms could be modified to launch variety of initial distributions</vt:lpstr>
      <vt:lpstr>Bunch compression experiments have begun using existing hardware/software</vt:lpstr>
      <vt:lpstr>Initial experiments demonstrated 2.5x increase in peak density for 1.9 MW-equivalent beam</vt:lpstr>
      <vt:lpstr>Large tune shifts/spreads possible with moderate compression ratios</vt:lpstr>
      <vt:lpstr>Large tune shifts/spreads possible with moderate compression ratios</vt:lpstr>
      <vt:lpstr>Large tune shifts/spreads possible with moderate compression ratios</vt:lpstr>
      <vt:lpstr>Longitudinal space charge expected to influence compression </vt:lpstr>
      <vt:lpstr>Wire scanners constrain phase space distribution of accumulated beam (2D/4D)</vt:lpstr>
      <vt:lpstr>Electron scanner will provide turn-by-turn profiles </vt:lpstr>
      <vt:lpstr>What could we measure?</vt:lpstr>
      <vt:lpstr>Conclusion</vt:lpstr>
      <vt:lpstr>Extra slides</vt:lpstr>
      <vt:lpstr>At reduced beam energy and painted emittance, KV tune shift approaches 0.4 </vt:lpstr>
      <vt:lpstr>MAD-X model can access most tunes in the range [6, 7]</vt:lpstr>
      <vt:lpstr>1999-2002: papers studied behavior of KV distribution in newly designed SNS AR</vt:lpstr>
      <vt:lpstr>RF feedback loop can eventually offset most beam-induced voltage</vt:lpstr>
      <vt:lpstr>SNS pulse structure</vt:lpstr>
      <vt:lpstr>APA vs. NAFF tunes during compression</vt:lpstr>
      <vt:lpstr>APA vs. NAFF tunes during compression</vt:lpstr>
      <vt:lpstr>APA vs. NAFF tunes during compression</vt:lpstr>
      <vt:lpstr>MENT reconstruction reproduces primary distribution features</vt:lpstr>
      <vt:lpstr>Accumulated beam induces voltage/phase shift in RF cavities</vt:lpstr>
      <vt:lpstr>RF feedforward correction tested at low intensity</vt:lpstr>
      <vt:lpstr>SNS space charge perveance could approach compressed bunch in MuC</vt:lpstr>
      <vt:lpstr>Second-harmonic cavities may help reduce tails in compressed bunch</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Hoover, Austin</dc:creator>
  <cp:keywords/>
  <dc:description/>
  <cp:lastModifiedBy>Hoover, Austin</cp:lastModifiedBy>
  <cp:revision>35</cp:revision>
  <dcterms:created xsi:type="dcterms:W3CDTF">2026-09-15T15:09:24Z</dcterms:created>
  <dcterms:modified xsi:type="dcterms:W3CDTF">2026-09-29T23:27:22Z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0x010100322B8826E43E7C4DB802D9B32C536A48</vt:lpwstr>
  </property>
</Properties>
</file>