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0" r:id="rId5"/>
    <p:sldMasterId id="2147483969" r:id="rId6"/>
  </p:sldMasterIdLst>
  <p:notesMasterIdLst>
    <p:notesMasterId r:id="rId26"/>
  </p:notesMasterIdLst>
  <p:sldIdLst>
    <p:sldId id="374" r:id="rId7"/>
    <p:sldId id="388" r:id="rId8"/>
    <p:sldId id="387" r:id="rId9"/>
    <p:sldId id="393" r:id="rId10"/>
    <p:sldId id="409" r:id="rId11"/>
    <p:sldId id="405" r:id="rId12"/>
    <p:sldId id="404" r:id="rId13"/>
    <p:sldId id="411" r:id="rId14"/>
    <p:sldId id="406" r:id="rId15"/>
    <p:sldId id="407" r:id="rId16"/>
    <p:sldId id="412" r:id="rId17"/>
    <p:sldId id="413" r:id="rId18"/>
    <p:sldId id="410" r:id="rId19"/>
    <p:sldId id="408" r:id="rId20"/>
    <p:sldId id="391" r:id="rId21"/>
    <p:sldId id="355" r:id="rId22"/>
    <p:sldId id="392" r:id="rId23"/>
    <p:sldId id="398" r:id="rId24"/>
    <p:sldId id="41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D141"/>
    <a:srgbClr val="000000"/>
    <a:srgbClr val="002855"/>
    <a:srgbClr val="36573B"/>
    <a:srgbClr val="4C8C2B"/>
    <a:srgbClr val="B94700"/>
    <a:srgbClr val="C3CAD1"/>
    <a:srgbClr val="EAA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89"/>
    <p:restoredTop sz="94737"/>
  </p:normalViewPr>
  <p:slideViewPr>
    <p:cSldViewPr snapToGrid="0">
      <p:cViewPr varScale="1">
        <p:scale>
          <a:sx n="129" d="100"/>
          <a:sy n="129" d="100"/>
        </p:scale>
        <p:origin x="45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EF2451-84DD-1F4B-8AC6-346741B30F1F}" type="datetimeFigureOut">
              <a:rPr lang="en-US" smtClean="0"/>
              <a:t>9/24/26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B986E1-723D-3E4A-B2D8-02370382B7BE}" type="slidenum">
              <a:rPr lang="en-US" smtClean="0"/>
              <a:t>‹#›</a:t>
            </a:fld>
            <a:endParaRPr lang="en-US"/>
          </a:p>
        </p:txBody>
      </p:sp>
    </p:spTree>
    <p:extLst>
      <p:ext uri="{BB962C8B-B14F-4D97-AF65-F5344CB8AC3E}">
        <p14:creationId xmlns:p14="http://schemas.microsoft.com/office/powerpoint/2010/main" val="2430337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B986E1-723D-3E4A-B2D8-02370382B7BE}" type="slidenum">
              <a:rPr lang="en-US" smtClean="0"/>
              <a:t>12</a:t>
            </a:fld>
            <a:endParaRPr lang="en-US"/>
          </a:p>
        </p:txBody>
      </p:sp>
    </p:spTree>
    <p:extLst>
      <p:ext uri="{BB962C8B-B14F-4D97-AF65-F5344CB8AC3E}">
        <p14:creationId xmlns:p14="http://schemas.microsoft.com/office/powerpoint/2010/main" val="15766962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ligh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56F1D6D-26C8-AC5C-A07B-693010387333}"/>
              </a:ext>
            </a:extLst>
          </p:cNvPr>
          <p:cNvSpPr>
            <a:spLocks noGrp="1"/>
          </p:cNvSpPr>
          <p:nvPr>
            <p:ph type="title" hasCustomPrompt="1"/>
          </p:nvPr>
        </p:nvSpPr>
        <p:spPr>
          <a:xfrm>
            <a:off x="914400" y="2530888"/>
            <a:ext cx="10003536" cy="2388558"/>
          </a:xfrm>
          <a:prstGeom prst="rect">
            <a:avLst/>
          </a:prstGeom>
          <a:noFill/>
        </p:spPr>
        <p:txBody>
          <a:bodyPr lIns="0" tIns="0" rIns="0" bIns="0" anchor="ctr">
            <a:normAutofit/>
          </a:bodyPr>
          <a:lstStyle>
            <a:lvl1pPr>
              <a:lnSpc>
                <a:spcPct val="90000"/>
              </a:lnSpc>
              <a:defRPr sz="6300" b="1" i="0">
                <a:solidFill>
                  <a:schemeClr val="tx2"/>
                </a:solidFill>
                <a:latin typeface="Helvetica" pitchFamily="2" charset="0"/>
              </a:defRPr>
            </a:lvl1pPr>
          </a:lstStyle>
          <a:p>
            <a:r>
              <a:rPr lang="en-US" dirty="0"/>
              <a:t>Presentation title</a:t>
            </a:r>
            <a:br>
              <a:rPr lang="en-US" dirty="0"/>
            </a:br>
            <a:r>
              <a:rPr lang="en-US" dirty="0"/>
              <a:t>placeholder text</a:t>
            </a:r>
          </a:p>
        </p:txBody>
      </p:sp>
      <p:sp>
        <p:nvSpPr>
          <p:cNvPr id="2" name="Text Placeholder 3">
            <a:extLst>
              <a:ext uri="{FF2B5EF4-FFF2-40B4-BE49-F238E27FC236}">
                <a16:creationId xmlns:a16="http://schemas.microsoft.com/office/drawing/2014/main" id="{90BF925A-4769-8F5E-E189-BA9570FDBF20}"/>
              </a:ext>
            </a:extLst>
          </p:cNvPr>
          <p:cNvSpPr>
            <a:spLocks noGrp="1"/>
          </p:cNvSpPr>
          <p:nvPr>
            <p:ph type="body" sz="quarter" idx="13" hasCustomPrompt="1"/>
          </p:nvPr>
        </p:nvSpPr>
        <p:spPr>
          <a:xfrm>
            <a:off x="914401" y="5115756"/>
            <a:ext cx="10003536" cy="278477"/>
          </a:xfrm>
          <a:prstGeom prst="rect">
            <a:avLst/>
          </a:prstGeom>
          <a:noFill/>
          <a:ln>
            <a:noFill/>
          </a:ln>
        </p:spPr>
        <p:txBody>
          <a:bodyPr lIns="0" tIns="0" rIns="0" bIns="0">
            <a:noAutofit/>
          </a:bodyPr>
          <a:lstStyle>
            <a:lvl1pPr marL="11113" indent="0" algn="l" defTabSz="914400" rtl="0" eaLnBrk="1" latinLnBrk="0" hangingPunct="1">
              <a:lnSpc>
                <a:spcPct val="90000"/>
              </a:lnSpc>
              <a:spcBef>
                <a:spcPct val="0"/>
              </a:spcBef>
              <a:buNone/>
              <a:tabLst/>
              <a:defRPr lang="en-US" sz="2000" b="1" i="0" kern="1200" spc="0" baseline="0" dirty="0">
                <a:solidFill>
                  <a:schemeClr val="accent1"/>
                </a:solidFill>
                <a:latin typeface="Helvetica" pitchFamily="2" charset="0"/>
                <a:ea typeface="+mj-ea"/>
                <a:cs typeface="+mj-cs"/>
              </a:defRPr>
            </a:lvl1pPr>
          </a:lstStyle>
          <a:p>
            <a:pPr lvl="0"/>
            <a:r>
              <a:rPr lang="en-US" dirty="0"/>
              <a:t>SPEAKER NAME</a:t>
            </a:r>
          </a:p>
        </p:txBody>
      </p:sp>
      <p:sp>
        <p:nvSpPr>
          <p:cNvPr id="3" name="Text Placeholder 3">
            <a:extLst>
              <a:ext uri="{FF2B5EF4-FFF2-40B4-BE49-F238E27FC236}">
                <a16:creationId xmlns:a16="http://schemas.microsoft.com/office/drawing/2014/main" id="{FAD9049D-EF89-EE33-32BB-A63D80B3DF9F}"/>
              </a:ext>
            </a:extLst>
          </p:cNvPr>
          <p:cNvSpPr>
            <a:spLocks noGrp="1"/>
          </p:cNvSpPr>
          <p:nvPr>
            <p:ph type="body" sz="quarter" idx="11" hasCustomPrompt="1"/>
          </p:nvPr>
        </p:nvSpPr>
        <p:spPr>
          <a:xfrm>
            <a:off x="914399" y="5394233"/>
            <a:ext cx="10003537" cy="278476"/>
          </a:xfrm>
          <a:prstGeom prst="rect">
            <a:avLst/>
          </a:prstGeom>
          <a:noFill/>
          <a:ln>
            <a:noFill/>
          </a:ln>
        </p:spPr>
        <p:txBody>
          <a:bodyPr lIns="0" tIns="0" rIns="0" bIns="0">
            <a:noAutofit/>
          </a:bodyPr>
          <a:lstStyle>
            <a:lvl1pPr marL="0" indent="7938" algn="l" defTabSz="914400" rtl="0" eaLnBrk="1" latinLnBrk="0" hangingPunct="1">
              <a:lnSpc>
                <a:spcPct val="90000"/>
              </a:lnSpc>
              <a:spcBef>
                <a:spcPct val="0"/>
              </a:spcBef>
              <a:buNone/>
              <a:tabLst/>
              <a:defRPr lang="en-US" sz="1600" b="0" i="0" kern="1200" spc="-20" baseline="0" dirty="0">
                <a:solidFill>
                  <a:schemeClr val="tx1"/>
                </a:solidFill>
                <a:latin typeface="Helvetica" pitchFamily="2" charset="0"/>
                <a:ea typeface="+mj-ea"/>
                <a:cs typeface="+mj-cs"/>
              </a:defRPr>
            </a:lvl1pPr>
          </a:lstStyle>
          <a:p>
            <a:pPr lvl="0"/>
            <a:r>
              <a:rPr lang="en-US" dirty="0"/>
              <a:t>Title</a:t>
            </a:r>
          </a:p>
        </p:txBody>
      </p:sp>
      <p:sp>
        <p:nvSpPr>
          <p:cNvPr id="4" name="Text Placeholder 3">
            <a:extLst>
              <a:ext uri="{FF2B5EF4-FFF2-40B4-BE49-F238E27FC236}">
                <a16:creationId xmlns:a16="http://schemas.microsoft.com/office/drawing/2014/main" id="{F0E7453D-6C1B-3ABD-39FF-9C11A644112D}"/>
              </a:ext>
            </a:extLst>
          </p:cNvPr>
          <p:cNvSpPr>
            <a:spLocks noGrp="1"/>
          </p:cNvSpPr>
          <p:nvPr>
            <p:ph type="body" sz="quarter" idx="14" hasCustomPrompt="1"/>
          </p:nvPr>
        </p:nvSpPr>
        <p:spPr>
          <a:xfrm>
            <a:off x="914400" y="2175056"/>
            <a:ext cx="10003536" cy="236324"/>
          </a:xfrm>
          <a:prstGeom prst="rect">
            <a:avLst/>
          </a:prstGeom>
          <a:noFill/>
          <a:ln>
            <a:noFill/>
          </a:ln>
        </p:spPr>
        <p:txBody>
          <a:bodyPr lIns="0" tIns="0" rIns="0" bIns="0" anchor="t">
            <a:noAutofit/>
          </a:bodyPr>
          <a:lstStyle>
            <a:lvl1pPr marL="0" indent="7938" algn="l" defTabSz="914400" rtl="0" eaLnBrk="1" latinLnBrk="0" hangingPunct="1">
              <a:lnSpc>
                <a:spcPct val="90000"/>
              </a:lnSpc>
              <a:spcBef>
                <a:spcPct val="0"/>
              </a:spcBef>
              <a:buNone/>
              <a:tabLst/>
              <a:defRPr lang="en-US" sz="1600" b="0" i="0" kern="1200" spc="-20" baseline="0" dirty="0">
                <a:solidFill>
                  <a:schemeClr val="tx1"/>
                </a:solidFill>
                <a:latin typeface="Helvetica" pitchFamily="2" charset="0"/>
                <a:ea typeface="+mj-ea"/>
                <a:cs typeface="+mj-cs"/>
              </a:defRPr>
            </a:lvl1pPr>
          </a:lstStyle>
          <a:p>
            <a:pPr lvl="0"/>
            <a:r>
              <a:rPr lang="en-US" dirty="0"/>
              <a:t>Month Day, Year</a:t>
            </a:r>
          </a:p>
        </p:txBody>
      </p:sp>
      <p:sp>
        <p:nvSpPr>
          <p:cNvPr id="11" name="Rectangle 10">
            <a:extLst>
              <a:ext uri="{FF2B5EF4-FFF2-40B4-BE49-F238E27FC236}">
                <a16:creationId xmlns:a16="http://schemas.microsoft.com/office/drawing/2014/main" id="{93578A7C-428E-4D58-E4FB-CC0CFCB97EDB}"/>
              </a:ext>
            </a:extLst>
          </p:cNvPr>
          <p:cNvSpPr/>
          <p:nvPr userDrawn="1"/>
        </p:nvSpPr>
        <p:spPr>
          <a:xfrm>
            <a:off x="914399" y="2484850"/>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B8D5A5C-8820-F08B-5D55-E18FD6A1FD2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Date Placeholder 5">
            <a:extLst>
              <a:ext uri="{FF2B5EF4-FFF2-40B4-BE49-F238E27FC236}">
                <a16:creationId xmlns:a16="http://schemas.microsoft.com/office/drawing/2014/main" id="{EFA22FE4-143F-235A-C05B-B6F9FCECE2C2}"/>
              </a:ext>
            </a:extLst>
          </p:cNvPr>
          <p:cNvSpPr>
            <a:spLocks noGrp="1"/>
          </p:cNvSpPr>
          <p:nvPr>
            <p:ph type="dt" sz="half" idx="15"/>
          </p:nvPr>
        </p:nvSpPr>
        <p:spPr/>
        <p:txBody>
          <a:bodyPr/>
          <a:lstStyle/>
          <a:p>
            <a:pPr>
              <a:defRPr/>
            </a:pPr>
            <a:fld id="{19B97066-CDDD-954B-A6B3-9885DB57AF06}" type="datetime1">
              <a:rPr lang="en-US" smtClean="0"/>
              <a:t>9/24/26</a:t>
            </a:fld>
            <a:endParaRPr lang="en-US" dirty="0"/>
          </a:p>
        </p:txBody>
      </p:sp>
      <p:sp>
        <p:nvSpPr>
          <p:cNvPr id="7" name="Footer Placeholder 6">
            <a:extLst>
              <a:ext uri="{FF2B5EF4-FFF2-40B4-BE49-F238E27FC236}">
                <a16:creationId xmlns:a16="http://schemas.microsoft.com/office/drawing/2014/main" id="{88A4EDC5-97BE-4275-C308-190517A9A211}"/>
              </a:ext>
            </a:extLst>
          </p:cNvPr>
          <p:cNvSpPr>
            <a:spLocks noGrp="1"/>
          </p:cNvSpPr>
          <p:nvPr>
            <p:ph type="ftr" sz="quarter" idx="16"/>
          </p:nvPr>
        </p:nvSpPr>
        <p:spPr/>
        <p:txBody>
          <a:bodyPr/>
          <a:lstStyle/>
          <a:p>
            <a:pPr>
              <a:defRPr/>
            </a:pPr>
            <a:r>
              <a:rPr lang="en-US"/>
              <a:t>Ainsworth | Space Charge 2026</a:t>
            </a:r>
            <a:endParaRPr lang="en-US" dirty="0"/>
          </a:p>
        </p:txBody>
      </p:sp>
      <p:sp>
        <p:nvSpPr>
          <p:cNvPr id="8" name="Slide Number Placeholder 7">
            <a:extLst>
              <a:ext uri="{FF2B5EF4-FFF2-40B4-BE49-F238E27FC236}">
                <a16:creationId xmlns:a16="http://schemas.microsoft.com/office/drawing/2014/main" id="{9D673A42-E09C-6821-C950-C083FE880871}"/>
              </a:ext>
            </a:extLst>
          </p:cNvPr>
          <p:cNvSpPr>
            <a:spLocks noGrp="1"/>
          </p:cNvSpPr>
          <p:nvPr>
            <p:ph type="sldNum" sz="quarter" idx="17"/>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261366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column-content">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0A1F3CE8-9651-FEC3-BFB0-E0F6D74A4D2F}"/>
              </a:ext>
            </a:extLst>
          </p:cNvPr>
          <p:cNvSpPr>
            <a:spLocks noGrp="1"/>
          </p:cNvSpPr>
          <p:nvPr>
            <p:ph type="body" sz="quarter" idx="10"/>
          </p:nvPr>
        </p:nvSpPr>
        <p:spPr>
          <a:xfrm>
            <a:off x="914399" y="1700784"/>
            <a:ext cx="9994392"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Placeholder 1">
            <a:extLst>
              <a:ext uri="{FF2B5EF4-FFF2-40B4-BE49-F238E27FC236}">
                <a16:creationId xmlns:a16="http://schemas.microsoft.com/office/drawing/2014/main" id="{BFD6FBCE-D66A-AFBF-8265-C096B00333D0}"/>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9">
            <a:extLst>
              <a:ext uri="{FF2B5EF4-FFF2-40B4-BE49-F238E27FC236}">
                <a16:creationId xmlns:a16="http://schemas.microsoft.com/office/drawing/2014/main" id="{AA0D5227-39A3-34BF-7B1F-230DE38C9DD3}"/>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6" name="Picture 15" descr="Logo, company name&#10;&#10;AI-generated content may be incorrect.">
            <a:extLst>
              <a:ext uri="{FF2B5EF4-FFF2-40B4-BE49-F238E27FC236}">
                <a16:creationId xmlns:a16="http://schemas.microsoft.com/office/drawing/2014/main" id="{F528FF9F-A7C8-348A-D84B-6A3C28FC966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5" name="Date Placeholder 4">
            <a:extLst>
              <a:ext uri="{FF2B5EF4-FFF2-40B4-BE49-F238E27FC236}">
                <a16:creationId xmlns:a16="http://schemas.microsoft.com/office/drawing/2014/main" id="{898DEB94-273B-912E-C99B-C8948C839955}"/>
              </a:ext>
            </a:extLst>
          </p:cNvPr>
          <p:cNvSpPr>
            <a:spLocks noGrp="1"/>
          </p:cNvSpPr>
          <p:nvPr>
            <p:ph type="dt" sz="half" idx="38"/>
          </p:nvPr>
        </p:nvSpPr>
        <p:spPr/>
        <p:txBody>
          <a:bodyPr/>
          <a:lstStyle/>
          <a:p>
            <a:pPr>
              <a:defRPr/>
            </a:pPr>
            <a:fld id="{CE61E067-38E1-5B4A-860D-FBAC8FD416C7}" type="datetime1">
              <a:rPr lang="en-US" smtClean="0"/>
              <a:t>9/24/26</a:t>
            </a:fld>
            <a:endParaRPr lang="en-US" dirty="0"/>
          </a:p>
        </p:txBody>
      </p:sp>
      <p:sp>
        <p:nvSpPr>
          <p:cNvPr id="6" name="Footer Placeholder 5">
            <a:extLst>
              <a:ext uri="{FF2B5EF4-FFF2-40B4-BE49-F238E27FC236}">
                <a16:creationId xmlns:a16="http://schemas.microsoft.com/office/drawing/2014/main" id="{4E5CB675-206F-B425-823E-69FCB8147860}"/>
              </a:ext>
            </a:extLst>
          </p:cNvPr>
          <p:cNvSpPr>
            <a:spLocks noGrp="1"/>
          </p:cNvSpPr>
          <p:nvPr>
            <p:ph type="ftr" sz="quarter" idx="39"/>
          </p:nvPr>
        </p:nvSpPr>
        <p:spPr/>
        <p:txBody>
          <a:bodyPr/>
          <a:lstStyle/>
          <a:p>
            <a:pPr>
              <a:defRPr/>
            </a:pPr>
            <a:r>
              <a:rPr lang="en-US"/>
              <a:t>Ainsworth | Space Charge 2026</a:t>
            </a:r>
            <a:endParaRPr lang="en-US" dirty="0"/>
          </a:p>
        </p:txBody>
      </p:sp>
      <p:sp>
        <p:nvSpPr>
          <p:cNvPr id="7" name="Slide Number Placeholder 6">
            <a:extLst>
              <a:ext uri="{FF2B5EF4-FFF2-40B4-BE49-F238E27FC236}">
                <a16:creationId xmlns:a16="http://schemas.microsoft.com/office/drawing/2014/main" id="{A44605C8-61D0-BA61-5EC6-6DB9D3BA2EF3}"/>
              </a:ext>
            </a:extLst>
          </p:cNvPr>
          <p:cNvSpPr>
            <a:spLocks noGrp="1"/>
          </p:cNvSpPr>
          <p:nvPr>
            <p:ph type="sldNum" sz="quarter" idx="40"/>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672132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column-content">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96AD0045-D845-5F01-C7D1-73624895ED88}"/>
              </a:ext>
            </a:extLst>
          </p:cNvPr>
          <p:cNvSpPr>
            <a:spLocks noGrp="1"/>
          </p:cNvSpPr>
          <p:nvPr>
            <p:ph type="body" sz="quarter" idx="38"/>
          </p:nvPr>
        </p:nvSpPr>
        <p:spPr>
          <a:xfrm>
            <a:off x="914399" y="1700784"/>
            <a:ext cx="4791456"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2">
            <a:extLst>
              <a:ext uri="{FF2B5EF4-FFF2-40B4-BE49-F238E27FC236}">
                <a16:creationId xmlns:a16="http://schemas.microsoft.com/office/drawing/2014/main" id="{86F0B1F9-C5B9-05EE-C328-8433B1CD3C65}"/>
              </a:ext>
            </a:extLst>
          </p:cNvPr>
          <p:cNvSpPr>
            <a:spLocks noGrp="1"/>
          </p:cNvSpPr>
          <p:nvPr>
            <p:ph type="body" sz="quarter" idx="39"/>
          </p:nvPr>
        </p:nvSpPr>
        <p:spPr>
          <a:xfrm>
            <a:off x="6117335" y="1700784"/>
            <a:ext cx="4791456"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EC62B43F-73DD-AD6A-8550-717E576350B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4" name="Text Placeholder 19">
            <a:extLst>
              <a:ext uri="{FF2B5EF4-FFF2-40B4-BE49-F238E27FC236}">
                <a16:creationId xmlns:a16="http://schemas.microsoft.com/office/drawing/2014/main" id="{39E46303-DDA0-E56A-9B85-5B9068E3010C}"/>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5" name="Picture 14" descr="Logo, company name&#10;&#10;AI-generated content may be incorrect.">
            <a:extLst>
              <a:ext uri="{FF2B5EF4-FFF2-40B4-BE49-F238E27FC236}">
                <a16:creationId xmlns:a16="http://schemas.microsoft.com/office/drawing/2014/main" id="{F23D0862-E3D5-559F-AB95-10F87934BC8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Title Placeholder 1">
            <a:extLst>
              <a:ext uri="{FF2B5EF4-FFF2-40B4-BE49-F238E27FC236}">
                <a16:creationId xmlns:a16="http://schemas.microsoft.com/office/drawing/2014/main" id="{EF36A026-F926-E3B5-8678-139BA7B31C04}"/>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5" name="Date Placeholder 4">
            <a:extLst>
              <a:ext uri="{FF2B5EF4-FFF2-40B4-BE49-F238E27FC236}">
                <a16:creationId xmlns:a16="http://schemas.microsoft.com/office/drawing/2014/main" id="{FDE50458-8D3F-2099-2356-3CA8793ECC7F}"/>
              </a:ext>
            </a:extLst>
          </p:cNvPr>
          <p:cNvSpPr>
            <a:spLocks noGrp="1"/>
          </p:cNvSpPr>
          <p:nvPr>
            <p:ph type="dt" sz="half" idx="40"/>
          </p:nvPr>
        </p:nvSpPr>
        <p:spPr/>
        <p:txBody>
          <a:bodyPr/>
          <a:lstStyle/>
          <a:p>
            <a:pPr>
              <a:defRPr/>
            </a:pPr>
            <a:fld id="{5872DDF6-6FBF-DC4D-822A-AF98A16209BA}" type="datetime1">
              <a:rPr lang="en-US" smtClean="0"/>
              <a:t>9/24/26</a:t>
            </a:fld>
            <a:endParaRPr lang="en-US" dirty="0"/>
          </a:p>
        </p:txBody>
      </p:sp>
      <p:sp>
        <p:nvSpPr>
          <p:cNvPr id="7" name="Footer Placeholder 6">
            <a:extLst>
              <a:ext uri="{FF2B5EF4-FFF2-40B4-BE49-F238E27FC236}">
                <a16:creationId xmlns:a16="http://schemas.microsoft.com/office/drawing/2014/main" id="{41D48277-7A9B-6144-ED79-9AA496F6D464}"/>
              </a:ext>
            </a:extLst>
          </p:cNvPr>
          <p:cNvSpPr>
            <a:spLocks noGrp="1"/>
          </p:cNvSpPr>
          <p:nvPr>
            <p:ph type="ftr" sz="quarter" idx="41"/>
          </p:nvPr>
        </p:nvSpPr>
        <p:spPr/>
        <p:txBody>
          <a:bodyPr/>
          <a:lstStyle/>
          <a:p>
            <a:pPr>
              <a:defRPr/>
            </a:pPr>
            <a:r>
              <a:rPr lang="en-US"/>
              <a:t>Ainsworth | Space Charge 2026</a:t>
            </a:r>
            <a:endParaRPr lang="en-US" dirty="0"/>
          </a:p>
        </p:txBody>
      </p:sp>
      <p:sp>
        <p:nvSpPr>
          <p:cNvPr id="9" name="Slide Number Placeholder 8">
            <a:extLst>
              <a:ext uri="{FF2B5EF4-FFF2-40B4-BE49-F238E27FC236}">
                <a16:creationId xmlns:a16="http://schemas.microsoft.com/office/drawing/2014/main" id="{1CBAB409-4206-E91C-1666-096D894399D9}"/>
              </a:ext>
            </a:extLst>
          </p:cNvPr>
          <p:cNvSpPr>
            <a:spLocks noGrp="1"/>
          </p:cNvSpPr>
          <p:nvPr>
            <p:ph type="sldNum" sz="quarter" idx="42"/>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677694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ragraph-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CD38736F-0F40-792B-DD69-DC16A93816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3626" y="2365733"/>
            <a:ext cx="4496423" cy="4492268"/>
          </a:xfrm>
          <a:prstGeom prst="rect">
            <a:avLst/>
          </a:prstGeom>
        </p:spPr>
      </p:pic>
      <p:sp>
        <p:nvSpPr>
          <p:cNvPr id="6" name="Text Placeholder 13">
            <a:extLst>
              <a:ext uri="{FF2B5EF4-FFF2-40B4-BE49-F238E27FC236}">
                <a16:creationId xmlns:a16="http://schemas.microsoft.com/office/drawing/2014/main" id="{E1356232-B7CE-B95F-FC29-52A074585832}"/>
              </a:ext>
            </a:extLst>
          </p:cNvPr>
          <p:cNvSpPr>
            <a:spLocks noGrp="1"/>
          </p:cNvSpPr>
          <p:nvPr>
            <p:ph type="body" sz="quarter" idx="30" hasCustomPrompt="1"/>
          </p:nvPr>
        </p:nvSpPr>
        <p:spPr>
          <a:xfrm>
            <a:off x="2743200" y="3072384"/>
            <a:ext cx="6345935" cy="1909208"/>
          </a:xfrm>
          <a:noFill/>
          <a:ln>
            <a:noFill/>
          </a:ln>
        </p:spPr>
        <p:txBody>
          <a:bodyPr lIns="0" tIns="0" rIns="0" bIns="0" anchor="t" anchorCtr="0">
            <a:noAutofit/>
          </a:bodyPr>
          <a:lstStyle>
            <a:lvl1pPr marL="0" indent="0" algn="l">
              <a:lnSpc>
                <a:spcPct val="100000"/>
              </a:lnSpc>
              <a:buNone/>
              <a:defRPr lang="en-US" sz="1600" kern="1200" spc="-20" baseline="0" dirty="0">
                <a:solidFill>
                  <a:schemeClr val="tx1"/>
                </a:solidFill>
                <a:latin typeface="Helvetica" pitchFamily="2" charset="0"/>
                <a:ea typeface="+mn-ea"/>
                <a:cs typeface="+mn-cs"/>
              </a:defRPr>
            </a:lvl1pPr>
          </a:lstStyle>
          <a:p>
            <a:r>
              <a:rPr lang="en-US" dirty="0"/>
              <a:t>This is placeholder paragraph text. Lorem ipsum dolor sit </a:t>
            </a:r>
            <a:r>
              <a:rPr lang="en-US" dirty="0" err="1"/>
              <a:t>amet</a:t>
            </a:r>
            <a:r>
              <a:rPr lang="en-US" dirty="0"/>
              <a:t>, </a:t>
            </a:r>
            <a:r>
              <a:rPr lang="en-US" dirty="0" err="1"/>
              <a:t>consectetur</a:t>
            </a:r>
            <a:r>
              <a:rPr lang="en-US" dirty="0"/>
              <a:t> sed </a:t>
            </a:r>
            <a:r>
              <a:rPr lang="en-US" dirty="0" err="1"/>
              <a:t>adipiscing</a:t>
            </a:r>
            <a:r>
              <a:rPr lang="en-US" dirty="0"/>
              <a:t> </a:t>
            </a:r>
            <a:r>
              <a:rPr lang="en-US" dirty="0" err="1"/>
              <a:t>elit</a:t>
            </a:r>
            <a:r>
              <a:rPr lang="en-US" dirty="0"/>
              <a:t>. Aenean </a:t>
            </a:r>
            <a:r>
              <a:rPr lang="en-US" dirty="0" err="1"/>
              <a:t>sagittis</a:t>
            </a:r>
            <a:r>
              <a:rPr lang="en-US" dirty="0"/>
              <a:t> ipsum non </a:t>
            </a:r>
            <a:r>
              <a:rPr lang="en-US" dirty="0" err="1"/>
              <a:t>mauris</a:t>
            </a:r>
            <a:r>
              <a:rPr lang="en-US" dirty="0"/>
              <a:t> </a:t>
            </a:r>
            <a:r>
              <a:rPr lang="en-US" dirty="0" err="1"/>
              <a:t>imperdiet</a:t>
            </a:r>
            <a:r>
              <a:rPr lang="en-US" dirty="0"/>
              <a:t> </a:t>
            </a:r>
            <a:r>
              <a:rPr lang="en-US" dirty="0" err="1"/>
              <a:t>congue</a:t>
            </a:r>
            <a:r>
              <a:rPr lang="en-US" dirty="0"/>
              <a:t>. </a:t>
            </a:r>
            <a:r>
              <a:rPr lang="en-US" dirty="0" err="1"/>
              <a:t>Fusce</a:t>
            </a:r>
            <a:r>
              <a:rPr lang="en-US" dirty="0"/>
              <a:t> </a:t>
            </a:r>
            <a:r>
              <a:rPr lang="en-US" dirty="0" err="1"/>
              <a:t>efficitur</a:t>
            </a:r>
            <a:r>
              <a:rPr lang="en-US" dirty="0"/>
              <a:t> </a:t>
            </a:r>
            <a:r>
              <a:rPr lang="en-US" dirty="0" err="1"/>
              <a:t>neque</a:t>
            </a:r>
            <a:r>
              <a:rPr lang="en-US" dirty="0"/>
              <a:t> sed ex </a:t>
            </a:r>
            <a:r>
              <a:rPr lang="en-US" dirty="0" err="1"/>
              <a:t>molestie</a:t>
            </a:r>
            <a:r>
              <a:rPr lang="en-US" dirty="0"/>
              <a:t>, a gravida </a:t>
            </a:r>
            <a:r>
              <a:rPr lang="en-US" dirty="0" err="1"/>
              <a:t>urna</a:t>
            </a:r>
            <a:r>
              <a:rPr lang="en-US" dirty="0"/>
              <a:t> </a:t>
            </a:r>
            <a:r>
              <a:rPr lang="en-US" dirty="0" err="1"/>
              <a:t>blandit</a:t>
            </a:r>
            <a:r>
              <a:rPr lang="en-US" dirty="0"/>
              <a:t>. Sed diam </a:t>
            </a:r>
            <a:r>
              <a:rPr lang="en-US" dirty="0" err="1"/>
              <a:t>purus</a:t>
            </a:r>
            <a:r>
              <a:rPr lang="en-US" dirty="0"/>
              <a:t>, gravida vel </a:t>
            </a:r>
            <a:r>
              <a:rPr lang="en-US" dirty="0" err="1"/>
              <a:t>lacus</a:t>
            </a:r>
            <a:r>
              <a:rPr lang="en-US" dirty="0"/>
              <a:t> ac, </a:t>
            </a:r>
            <a:r>
              <a:rPr lang="en-US" dirty="0" err="1"/>
              <a:t>condimentum</a:t>
            </a:r>
            <a:r>
              <a:rPr lang="en-US" dirty="0"/>
              <a:t> gravida </a:t>
            </a:r>
            <a:r>
              <a:rPr lang="en-US" dirty="0" err="1"/>
              <a:t>risus</a:t>
            </a:r>
            <a:r>
              <a:rPr lang="en-US" dirty="0"/>
              <a:t>. Nam </a:t>
            </a:r>
            <a:r>
              <a:rPr lang="en-US" dirty="0" err="1"/>
              <a:t>sapien</a:t>
            </a:r>
            <a:r>
              <a:rPr lang="en-US" dirty="0"/>
              <a:t> </a:t>
            </a:r>
            <a:r>
              <a:rPr lang="en-US" dirty="0" err="1"/>
              <a:t>ut</a:t>
            </a:r>
            <a:r>
              <a:rPr lang="en-US" dirty="0"/>
              <a:t> porta pulvinar. </a:t>
            </a:r>
            <a:r>
              <a:rPr lang="en-US" dirty="0" err="1"/>
              <a:t>Phasellus</a:t>
            </a:r>
            <a:r>
              <a:rPr lang="en-US" dirty="0"/>
              <a:t> </a:t>
            </a:r>
            <a:r>
              <a:rPr lang="en-US" dirty="0" err="1"/>
              <a:t>laoreet</a:t>
            </a:r>
            <a:r>
              <a:rPr lang="en-US" dirty="0"/>
              <a:t> </a:t>
            </a:r>
            <a:r>
              <a:rPr lang="en-US" dirty="0" err="1"/>
              <a:t>mollis</a:t>
            </a:r>
            <a:r>
              <a:rPr lang="en-US" dirty="0"/>
              <a:t> </a:t>
            </a:r>
            <a:r>
              <a:rPr lang="en-US" dirty="0" err="1"/>
              <a:t>neque</a:t>
            </a:r>
            <a:r>
              <a:rPr lang="en-US" dirty="0"/>
              <a:t> </a:t>
            </a:r>
            <a:r>
              <a:rPr lang="en-US" dirty="0" err="1"/>
              <a:t>vulputate</a:t>
            </a:r>
            <a:r>
              <a:rPr lang="en-US" dirty="0"/>
              <a:t> </a:t>
            </a:r>
            <a:r>
              <a:rPr lang="en-US" dirty="0" err="1"/>
              <a:t>efficitur</a:t>
            </a:r>
            <a:r>
              <a:rPr lang="en-US" dirty="0"/>
              <a:t>.</a:t>
            </a:r>
          </a:p>
        </p:txBody>
      </p:sp>
      <p:sp>
        <p:nvSpPr>
          <p:cNvPr id="9" name="Text Placeholder 11">
            <a:extLst>
              <a:ext uri="{FF2B5EF4-FFF2-40B4-BE49-F238E27FC236}">
                <a16:creationId xmlns:a16="http://schemas.microsoft.com/office/drawing/2014/main" id="{11D5F7C7-6AB1-79FE-EEB4-285A6CD6FAB0}"/>
              </a:ext>
            </a:extLst>
          </p:cNvPr>
          <p:cNvSpPr>
            <a:spLocks noGrp="1"/>
          </p:cNvSpPr>
          <p:nvPr>
            <p:ph type="body" sz="quarter" idx="31"/>
          </p:nvPr>
        </p:nvSpPr>
        <p:spPr>
          <a:xfrm>
            <a:off x="2743199" y="2368296"/>
            <a:ext cx="6345936" cy="625033"/>
          </a:xfrm>
        </p:spPr>
        <p:txBody>
          <a:bodyPr lIns="0" rIns="0" anchor="b">
            <a:noAutofit/>
          </a:bodyPr>
          <a:lstStyle>
            <a:lvl1pPr marL="0" indent="0">
              <a:buNone/>
              <a:defRPr sz="36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pic>
        <p:nvPicPr>
          <p:cNvPr id="12" name="Picture 11">
            <a:extLst>
              <a:ext uri="{FF2B5EF4-FFF2-40B4-BE49-F238E27FC236}">
                <a16:creationId xmlns:a16="http://schemas.microsoft.com/office/drawing/2014/main" id="{1FA8D461-DD73-1CF7-34F5-9277A6C8D7C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8" name="Picture 17" descr="Logo, company name&#10;&#10;AI-generated content may be incorrect.">
            <a:extLst>
              <a:ext uri="{FF2B5EF4-FFF2-40B4-BE49-F238E27FC236}">
                <a16:creationId xmlns:a16="http://schemas.microsoft.com/office/drawing/2014/main" id="{16C105B6-4985-4A72-86A8-294F7A2F107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0" name="Rectangle 19">
            <a:extLst>
              <a:ext uri="{FF2B5EF4-FFF2-40B4-BE49-F238E27FC236}">
                <a16:creationId xmlns:a16="http://schemas.microsoft.com/office/drawing/2014/main" id="{43DF65BB-D822-C07B-7887-79A08BCDCDA2}"/>
              </a:ext>
            </a:extLst>
          </p:cNvPr>
          <p:cNvSpPr/>
          <p:nvPr userDrawn="1"/>
        </p:nvSpPr>
        <p:spPr>
          <a:xfrm rot="16200000">
            <a:off x="2023503" y="2800073"/>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a:extLst>
              <a:ext uri="{FF2B5EF4-FFF2-40B4-BE49-F238E27FC236}">
                <a16:creationId xmlns:a16="http://schemas.microsoft.com/office/drawing/2014/main" id="{C33017B2-0EE7-AFCB-DDA3-603399951CA8}"/>
              </a:ext>
            </a:extLst>
          </p:cNvPr>
          <p:cNvSpPr>
            <a:spLocks noGrp="1"/>
          </p:cNvSpPr>
          <p:nvPr>
            <p:ph type="dt" sz="half" idx="32"/>
          </p:nvPr>
        </p:nvSpPr>
        <p:spPr/>
        <p:txBody>
          <a:bodyPr/>
          <a:lstStyle/>
          <a:p>
            <a:pPr>
              <a:defRPr/>
            </a:pPr>
            <a:fld id="{69EE9C77-198A-6944-A554-314B3E4873D3}" type="datetime1">
              <a:rPr lang="en-US" smtClean="0"/>
              <a:t>9/24/26</a:t>
            </a:fld>
            <a:endParaRPr lang="en-US" dirty="0"/>
          </a:p>
        </p:txBody>
      </p:sp>
      <p:sp>
        <p:nvSpPr>
          <p:cNvPr id="8" name="Footer Placeholder 7">
            <a:extLst>
              <a:ext uri="{FF2B5EF4-FFF2-40B4-BE49-F238E27FC236}">
                <a16:creationId xmlns:a16="http://schemas.microsoft.com/office/drawing/2014/main" id="{F9B0F08A-229C-A4A7-860F-0A6886870548}"/>
              </a:ext>
            </a:extLst>
          </p:cNvPr>
          <p:cNvSpPr>
            <a:spLocks noGrp="1"/>
          </p:cNvSpPr>
          <p:nvPr>
            <p:ph type="ftr" sz="quarter" idx="33"/>
          </p:nvPr>
        </p:nvSpPr>
        <p:spPr/>
        <p:txBody>
          <a:bodyPr/>
          <a:lstStyle/>
          <a:p>
            <a:pPr>
              <a:defRPr/>
            </a:pPr>
            <a:r>
              <a:rPr lang="en-US"/>
              <a:t>Ainsworth | Space Charge 2026</a:t>
            </a:r>
            <a:endParaRPr lang="en-US" dirty="0"/>
          </a:p>
        </p:txBody>
      </p:sp>
      <p:sp>
        <p:nvSpPr>
          <p:cNvPr id="10" name="Slide Number Placeholder 9">
            <a:extLst>
              <a:ext uri="{FF2B5EF4-FFF2-40B4-BE49-F238E27FC236}">
                <a16:creationId xmlns:a16="http://schemas.microsoft.com/office/drawing/2014/main" id="{34AD9F66-40DA-7542-0013-4B7B9B9BDCE9}"/>
              </a:ext>
            </a:extLst>
          </p:cNvPr>
          <p:cNvSpPr>
            <a:spLocks noGrp="1"/>
          </p:cNvSpPr>
          <p:nvPr>
            <p:ph type="sldNum" sz="quarter" idx="34"/>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909471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paragraph">
    <p:bg>
      <p:bgPr>
        <a:solidFill>
          <a:schemeClr val="bg1"/>
        </a:solidFill>
        <a:effectLst/>
      </p:bgPr>
    </p:bg>
    <p:spTree>
      <p:nvGrpSpPr>
        <p:cNvPr id="1" name=""/>
        <p:cNvGrpSpPr/>
        <p:nvPr/>
      </p:nvGrpSpPr>
      <p:grpSpPr>
        <a:xfrm>
          <a:off x="0" y="0"/>
          <a:ext cx="0" cy="0"/>
          <a:chOff x="0" y="0"/>
          <a:chExt cx="0" cy="0"/>
        </a:xfrm>
      </p:grpSpPr>
      <p:pic>
        <p:nvPicPr>
          <p:cNvPr id="5" name="Picture 4" descr="Logo, company name&#10;&#10;AI-generated content may be incorrect.">
            <a:extLst>
              <a:ext uri="{FF2B5EF4-FFF2-40B4-BE49-F238E27FC236}">
                <a16:creationId xmlns:a16="http://schemas.microsoft.com/office/drawing/2014/main" id="{0F638F81-B8FB-5EFF-DFB1-9D0FF030B3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3626" y="2365733"/>
            <a:ext cx="4496423" cy="4492268"/>
          </a:xfrm>
          <a:prstGeom prst="rect">
            <a:avLst/>
          </a:prstGeom>
        </p:spPr>
      </p:pic>
      <p:sp>
        <p:nvSpPr>
          <p:cNvPr id="2" name="Text Placeholder 11">
            <a:extLst>
              <a:ext uri="{FF2B5EF4-FFF2-40B4-BE49-F238E27FC236}">
                <a16:creationId xmlns:a16="http://schemas.microsoft.com/office/drawing/2014/main" id="{8F21E745-BBC4-24D2-2D10-C3B2CD1C4B40}"/>
              </a:ext>
            </a:extLst>
          </p:cNvPr>
          <p:cNvSpPr>
            <a:spLocks noGrp="1"/>
          </p:cNvSpPr>
          <p:nvPr>
            <p:ph type="body" sz="quarter" idx="29" hasCustomPrompt="1"/>
          </p:nvPr>
        </p:nvSpPr>
        <p:spPr>
          <a:xfrm>
            <a:off x="2438401" y="2680962"/>
            <a:ext cx="2971800" cy="1496075"/>
          </a:xfrm>
        </p:spPr>
        <p:txBody>
          <a:bodyPr lIns="0" rIns="0" anchor="t">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This is a placeholder headline. Lorem ipsum dolor sit </a:t>
            </a:r>
            <a:r>
              <a:rPr lang="en-US" dirty="0" err="1"/>
              <a:t>amet</a:t>
            </a:r>
            <a:r>
              <a:rPr lang="en-US" dirty="0"/>
              <a:t>, nec cu </a:t>
            </a:r>
            <a:r>
              <a:rPr lang="en-US" dirty="0" err="1"/>
              <a:t>legimus</a:t>
            </a:r>
            <a:r>
              <a:rPr lang="en-US" dirty="0"/>
              <a:t>.</a:t>
            </a:r>
          </a:p>
        </p:txBody>
      </p:sp>
      <p:sp>
        <p:nvSpPr>
          <p:cNvPr id="3" name="Text Placeholder 13">
            <a:extLst>
              <a:ext uri="{FF2B5EF4-FFF2-40B4-BE49-F238E27FC236}">
                <a16:creationId xmlns:a16="http://schemas.microsoft.com/office/drawing/2014/main" id="{3DC7DBDA-7A10-5E60-3F1B-555A97E684BE}"/>
              </a:ext>
            </a:extLst>
          </p:cNvPr>
          <p:cNvSpPr>
            <a:spLocks noGrp="1"/>
          </p:cNvSpPr>
          <p:nvPr>
            <p:ph type="body" sz="quarter" idx="30" hasCustomPrompt="1"/>
          </p:nvPr>
        </p:nvSpPr>
        <p:spPr>
          <a:xfrm>
            <a:off x="5866544" y="2680962"/>
            <a:ext cx="3887056" cy="1496075"/>
          </a:xfrm>
          <a:noFill/>
          <a:ln>
            <a:noFill/>
          </a:ln>
        </p:spPr>
        <p:txBody>
          <a:bodyPr lIns="0" tIns="0" rIns="0" bIns="0" anchor="t" anchorCtr="0">
            <a:noAutofit/>
          </a:bodyPr>
          <a:lstStyle>
            <a:lvl1pPr marL="0" indent="0" algn="just">
              <a:lnSpc>
                <a:spcPct val="100000"/>
              </a:lnSpc>
              <a:buNone/>
              <a:defRPr lang="en-US" sz="1600" kern="1200" spc="-20" baseline="0" dirty="0">
                <a:solidFill>
                  <a:schemeClr val="tx1"/>
                </a:solidFill>
                <a:latin typeface="Helvetica" pitchFamily="2" charset="0"/>
                <a:ea typeface="+mn-ea"/>
                <a:cs typeface="+mn-cs"/>
              </a:defRPr>
            </a:lvl1pPr>
          </a:lstStyle>
          <a:p>
            <a:pPr lvl="0"/>
            <a:r>
              <a:rPr lang="en-US" dirty="0"/>
              <a:t>This is placeholder paragraph text.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r>
            <a:r>
              <a:rPr lang="en-US" dirty="0" err="1"/>
              <a:t>sagittis</a:t>
            </a:r>
            <a:r>
              <a:rPr lang="en-US" dirty="0"/>
              <a:t> ipsum non </a:t>
            </a:r>
            <a:r>
              <a:rPr lang="en-US" dirty="0" err="1"/>
              <a:t>mauris</a:t>
            </a:r>
            <a:r>
              <a:rPr lang="en-US" dirty="0"/>
              <a:t> </a:t>
            </a:r>
            <a:r>
              <a:rPr lang="en-US" dirty="0" err="1"/>
              <a:t>imperdiet</a:t>
            </a:r>
            <a:r>
              <a:rPr lang="en-US" dirty="0"/>
              <a:t> </a:t>
            </a:r>
            <a:r>
              <a:rPr lang="en-US" dirty="0" err="1"/>
              <a:t>congue</a:t>
            </a:r>
            <a:r>
              <a:rPr lang="en-US" dirty="0"/>
              <a:t>. </a:t>
            </a:r>
            <a:r>
              <a:rPr lang="en-US" dirty="0" err="1"/>
              <a:t>Fusce</a:t>
            </a:r>
            <a:r>
              <a:rPr lang="en-US" dirty="0"/>
              <a:t> </a:t>
            </a:r>
            <a:r>
              <a:rPr lang="en-US" dirty="0" err="1"/>
              <a:t>efficitur</a:t>
            </a:r>
            <a:r>
              <a:rPr lang="en-US" dirty="0"/>
              <a:t> </a:t>
            </a:r>
            <a:r>
              <a:rPr lang="en-US" dirty="0" err="1"/>
              <a:t>neque</a:t>
            </a:r>
            <a:r>
              <a:rPr lang="en-US" dirty="0"/>
              <a:t> sed ex </a:t>
            </a:r>
            <a:r>
              <a:rPr lang="en-US" dirty="0" err="1"/>
              <a:t>molestie</a:t>
            </a:r>
            <a:r>
              <a:rPr lang="en-US" dirty="0"/>
              <a:t>, a gravida </a:t>
            </a:r>
            <a:r>
              <a:rPr lang="en-US" dirty="0" err="1"/>
              <a:t>urna</a:t>
            </a:r>
            <a:r>
              <a:rPr lang="en-US" dirty="0"/>
              <a:t> </a:t>
            </a:r>
            <a:r>
              <a:rPr lang="en-US" dirty="0" err="1"/>
              <a:t>blandit</a:t>
            </a:r>
            <a:r>
              <a:rPr lang="en-US" dirty="0"/>
              <a:t>. Sed diam </a:t>
            </a:r>
            <a:r>
              <a:rPr lang="en-US" dirty="0" err="1"/>
              <a:t>purus</a:t>
            </a:r>
            <a:r>
              <a:rPr lang="en-US" dirty="0"/>
              <a:t>, gravida vel </a:t>
            </a:r>
            <a:r>
              <a:rPr lang="en-US" dirty="0" err="1"/>
              <a:t>lacus</a:t>
            </a:r>
            <a:r>
              <a:rPr lang="en-US" dirty="0"/>
              <a:t> ac, </a:t>
            </a:r>
            <a:r>
              <a:rPr lang="en-US" dirty="0" err="1"/>
              <a:t>condimentum</a:t>
            </a:r>
            <a:r>
              <a:rPr lang="en-US" dirty="0"/>
              <a:t> gravida </a:t>
            </a:r>
            <a:r>
              <a:rPr lang="en-US" dirty="0" err="1"/>
              <a:t>risus</a:t>
            </a:r>
            <a:r>
              <a:rPr lang="en-US" dirty="0"/>
              <a:t>. </a:t>
            </a:r>
          </a:p>
        </p:txBody>
      </p:sp>
      <p:pic>
        <p:nvPicPr>
          <p:cNvPr id="12" name="Picture 11">
            <a:extLst>
              <a:ext uri="{FF2B5EF4-FFF2-40B4-BE49-F238E27FC236}">
                <a16:creationId xmlns:a16="http://schemas.microsoft.com/office/drawing/2014/main" id="{C254DA6B-25F8-FB7A-310E-7B226163581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8" name="Picture 17" descr="Logo, company name&#10;&#10;AI-generated content may be incorrect.">
            <a:extLst>
              <a:ext uri="{FF2B5EF4-FFF2-40B4-BE49-F238E27FC236}">
                <a16:creationId xmlns:a16="http://schemas.microsoft.com/office/drawing/2014/main" id="{400B4D35-0B5E-5B93-DE8C-2ECCF2153C76}"/>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2" name="Rectangle 21">
            <a:extLst>
              <a:ext uri="{FF2B5EF4-FFF2-40B4-BE49-F238E27FC236}">
                <a16:creationId xmlns:a16="http://schemas.microsoft.com/office/drawing/2014/main" id="{1A3DA0C6-B1B1-9AB4-A879-03547B4E875C}"/>
              </a:ext>
            </a:extLst>
          </p:cNvPr>
          <p:cNvSpPr/>
          <p:nvPr userDrawn="1"/>
        </p:nvSpPr>
        <p:spPr>
          <a:xfrm rot="16200000">
            <a:off x="4495372" y="3415280"/>
            <a:ext cx="2286000"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0E461A5B-FD12-3D01-3752-09D39717EAB1}"/>
              </a:ext>
            </a:extLst>
          </p:cNvPr>
          <p:cNvSpPr>
            <a:spLocks noGrp="1"/>
          </p:cNvSpPr>
          <p:nvPr>
            <p:ph type="dt" sz="half" idx="31"/>
          </p:nvPr>
        </p:nvSpPr>
        <p:spPr/>
        <p:txBody>
          <a:bodyPr/>
          <a:lstStyle/>
          <a:p>
            <a:pPr>
              <a:defRPr/>
            </a:pPr>
            <a:fld id="{43087CFA-76BB-0F4E-BFD7-7A426518D4F9}" type="datetime1">
              <a:rPr lang="en-US" smtClean="0"/>
              <a:t>9/24/26</a:t>
            </a:fld>
            <a:endParaRPr lang="en-US" dirty="0"/>
          </a:p>
        </p:txBody>
      </p:sp>
      <p:sp>
        <p:nvSpPr>
          <p:cNvPr id="9" name="Footer Placeholder 8">
            <a:extLst>
              <a:ext uri="{FF2B5EF4-FFF2-40B4-BE49-F238E27FC236}">
                <a16:creationId xmlns:a16="http://schemas.microsoft.com/office/drawing/2014/main" id="{72E9858C-0A87-39AF-9E78-4100CB3488A8}"/>
              </a:ext>
            </a:extLst>
          </p:cNvPr>
          <p:cNvSpPr>
            <a:spLocks noGrp="1"/>
          </p:cNvSpPr>
          <p:nvPr>
            <p:ph type="ftr" sz="quarter" idx="32"/>
          </p:nvPr>
        </p:nvSpPr>
        <p:spPr/>
        <p:txBody>
          <a:bodyPr/>
          <a:lstStyle/>
          <a:p>
            <a:pPr>
              <a:defRPr/>
            </a:pPr>
            <a:r>
              <a:rPr lang="en-US"/>
              <a:t>Ainsworth | Space Charge 2026</a:t>
            </a:r>
            <a:endParaRPr lang="en-US" dirty="0"/>
          </a:p>
        </p:txBody>
      </p:sp>
      <p:sp>
        <p:nvSpPr>
          <p:cNvPr id="10" name="Slide Number Placeholder 9">
            <a:extLst>
              <a:ext uri="{FF2B5EF4-FFF2-40B4-BE49-F238E27FC236}">
                <a16:creationId xmlns:a16="http://schemas.microsoft.com/office/drawing/2014/main" id="{C0D434DA-FA5F-A3F0-73D1-B7D59CAE5539}"/>
              </a:ext>
            </a:extLst>
          </p:cNvPr>
          <p:cNvSpPr>
            <a:spLocks noGrp="1"/>
          </p:cNvSpPr>
          <p:nvPr>
            <p:ph type="sldNum" sz="quarter" idx="3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682279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and-photos">
    <p:bg>
      <p:bgPr>
        <a:solidFill>
          <a:schemeClr val="bg1"/>
        </a:solidFill>
        <a:effectLst/>
      </p:bgPr>
    </p:bg>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25EDF766-7C4F-8198-CC00-1629745BA558}"/>
              </a:ext>
            </a:extLst>
          </p:cNvPr>
          <p:cNvSpPr>
            <a:spLocks noGrp="1"/>
          </p:cNvSpPr>
          <p:nvPr>
            <p:ph type="pic" sz="quarter" idx="18" hasCustomPrompt="1"/>
          </p:nvPr>
        </p:nvSpPr>
        <p:spPr>
          <a:xfrm>
            <a:off x="8833104" y="820351"/>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426E1C92-EEF8-8158-7DFA-25D472890BE4}"/>
              </a:ext>
            </a:extLst>
          </p:cNvPr>
          <p:cNvSpPr>
            <a:spLocks noGrp="1"/>
          </p:cNvSpPr>
          <p:nvPr>
            <p:ph type="body" sz="quarter" idx="24" hasCustomPrompt="1"/>
          </p:nvPr>
        </p:nvSpPr>
        <p:spPr>
          <a:xfrm>
            <a:off x="8833104" y="2449165"/>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5" name="Text Placeholder 13">
            <a:extLst>
              <a:ext uri="{FF2B5EF4-FFF2-40B4-BE49-F238E27FC236}">
                <a16:creationId xmlns:a16="http://schemas.microsoft.com/office/drawing/2014/main" id="{1E4BB0C1-1719-763D-2504-E6EAD0B6EF05}"/>
              </a:ext>
            </a:extLst>
          </p:cNvPr>
          <p:cNvSpPr>
            <a:spLocks noGrp="1"/>
          </p:cNvSpPr>
          <p:nvPr>
            <p:ph type="body" sz="quarter" idx="26" hasCustomPrompt="1"/>
          </p:nvPr>
        </p:nvSpPr>
        <p:spPr>
          <a:xfrm>
            <a:off x="8833104" y="4457874"/>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8" name="Text Placeholder 13">
            <a:extLst>
              <a:ext uri="{FF2B5EF4-FFF2-40B4-BE49-F238E27FC236}">
                <a16:creationId xmlns:a16="http://schemas.microsoft.com/office/drawing/2014/main" id="{5F91DEBF-3B80-EC21-CD0E-574925D5D201}"/>
              </a:ext>
            </a:extLst>
          </p:cNvPr>
          <p:cNvSpPr>
            <a:spLocks noGrp="1"/>
          </p:cNvSpPr>
          <p:nvPr>
            <p:ph type="body" sz="quarter" idx="28" hasCustomPrompt="1"/>
          </p:nvPr>
        </p:nvSpPr>
        <p:spPr>
          <a:xfrm>
            <a:off x="8833104" y="6463327"/>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31" name="Picture Placeholder 5">
            <a:extLst>
              <a:ext uri="{FF2B5EF4-FFF2-40B4-BE49-F238E27FC236}">
                <a16:creationId xmlns:a16="http://schemas.microsoft.com/office/drawing/2014/main" id="{F2081C81-0D31-1D33-D5C7-E800F20CAB35}"/>
              </a:ext>
            </a:extLst>
          </p:cNvPr>
          <p:cNvSpPr>
            <a:spLocks noGrp="1"/>
          </p:cNvSpPr>
          <p:nvPr>
            <p:ph type="pic" sz="quarter" idx="29" hasCustomPrompt="1"/>
          </p:nvPr>
        </p:nvSpPr>
        <p:spPr>
          <a:xfrm>
            <a:off x="8833104" y="2829060"/>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33" name="Picture Placeholder 5">
            <a:extLst>
              <a:ext uri="{FF2B5EF4-FFF2-40B4-BE49-F238E27FC236}">
                <a16:creationId xmlns:a16="http://schemas.microsoft.com/office/drawing/2014/main" id="{CB5F92BD-A331-2033-6414-32DA4139D141}"/>
              </a:ext>
            </a:extLst>
          </p:cNvPr>
          <p:cNvSpPr>
            <a:spLocks noGrp="1"/>
          </p:cNvSpPr>
          <p:nvPr>
            <p:ph type="pic" sz="quarter" idx="30" hasCustomPrompt="1"/>
          </p:nvPr>
        </p:nvSpPr>
        <p:spPr>
          <a:xfrm>
            <a:off x="8833104" y="4834513"/>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11" name="Text Placeholder 12">
            <a:extLst>
              <a:ext uri="{FF2B5EF4-FFF2-40B4-BE49-F238E27FC236}">
                <a16:creationId xmlns:a16="http://schemas.microsoft.com/office/drawing/2014/main" id="{8BB65541-22E1-1824-D211-5F662B02BC91}"/>
              </a:ext>
            </a:extLst>
          </p:cNvPr>
          <p:cNvSpPr>
            <a:spLocks noGrp="1"/>
          </p:cNvSpPr>
          <p:nvPr>
            <p:ph type="body" sz="quarter" idx="38"/>
          </p:nvPr>
        </p:nvSpPr>
        <p:spPr>
          <a:xfrm>
            <a:off x="914399" y="1700783"/>
            <a:ext cx="7552944" cy="4655567"/>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5" name="Picture 14">
            <a:extLst>
              <a:ext uri="{FF2B5EF4-FFF2-40B4-BE49-F238E27FC236}">
                <a16:creationId xmlns:a16="http://schemas.microsoft.com/office/drawing/2014/main" id="{C2BA73D7-8F26-022A-C605-75C6FA96D3A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3" name="Title Placeholder 1">
            <a:extLst>
              <a:ext uri="{FF2B5EF4-FFF2-40B4-BE49-F238E27FC236}">
                <a16:creationId xmlns:a16="http://schemas.microsoft.com/office/drawing/2014/main" id="{FA4F7EE0-B642-86A5-1F51-02D846ED29B6}"/>
              </a:ext>
            </a:extLst>
          </p:cNvPr>
          <p:cNvSpPr>
            <a:spLocks noGrp="1"/>
          </p:cNvSpPr>
          <p:nvPr>
            <p:ph type="title" hasCustomPrompt="1"/>
          </p:nvPr>
        </p:nvSpPr>
        <p:spPr>
          <a:xfrm>
            <a:off x="914398" y="365760"/>
            <a:ext cx="7552071"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4" name="Text Placeholder 19">
            <a:extLst>
              <a:ext uri="{FF2B5EF4-FFF2-40B4-BE49-F238E27FC236}">
                <a16:creationId xmlns:a16="http://schemas.microsoft.com/office/drawing/2014/main" id="{D6098F5F-613F-6068-B8EF-8517C054C557}"/>
              </a:ext>
            </a:extLst>
          </p:cNvPr>
          <p:cNvSpPr>
            <a:spLocks noGrp="1"/>
          </p:cNvSpPr>
          <p:nvPr>
            <p:ph type="body" sz="quarter" idx="37" hasCustomPrompt="1"/>
          </p:nvPr>
        </p:nvSpPr>
        <p:spPr>
          <a:xfrm>
            <a:off x="914399" y="820351"/>
            <a:ext cx="7552071"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25" name="Picture 24" descr="Logo, company name&#10;&#10;AI-generated content may be incorrect.">
            <a:extLst>
              <a:ext uri="{FF2B5EF4-FFF2-40B4-BE49-F238E27FC236}">
                <a16:creationId xmlns:a16="http://schemas.microsoft.com/office/drawing/2014/main" id="{33D8ACCB-93FC-A368-F65D-A1E01234593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9" name="Date Placeholder 8">
            <a:extLst>
              <a:ext uri="{FF2B5EF4-FFF2-40B4-BE49-F238E27FC236}">
                <a16:creationId xmlns:a16="http://schemas.microsoft.com/office/drawing/2014/main" id="{9533E998-2B0C-F60B-FC6D-4335AB2165DC}"/>
              </a:ext>
            </a:extLst>
          </p:cNvPr>
          <p:cNvSpPr>
            <a:spLocks noGrp="1"/>
          </p:cNvSpPr>
          <p:nvPr>
            <p:ph type="dt" sz="half" idx="39"/>
          </p:nvPr>
        </p:nvSpPr>
        <p:spPr/>
        <p:txBody>
          <a:bodyPr/>
          <a:lstStyle/>
          <a:p>
            <a:pPr>
              <a:defRPr/>
            </a:pPr>
            <a:fld id="{AB83A396-B84C-F542-859B-51F75A6208F6}" type="datetime1">
              <a:rPr lang="en-US" smtClean="0"/>
              <a:t>9/24/26</a:t>
            </a:fld>
            <a:endParaRPr lang="en-US" dirty="0"/>
          </a:p>
        </p:txBody>
      </p:sp>
      <p:sp>
        <p:nvSpPr>
          <p:cNvPr id="10" name="Footer Placeholder 9">
            <a:extLst>
              <a:ext uri="{FF2B5EF4-FFF2-40B4-BE49-F238E27FC236}">
                <a16:creationId xmlns:a16="http://schemas.microsoft.com/office/drawing/2014/main" id="{8CDED783-2E63-0F10-1566-F3BA680D7FF5}"/>
              </a:ext>
            </a:extLst>
          </p:cNvPr>
          <p:cNvSpPr>
            <a:spLocks noGrp="1"/>
          </p:cNvSpPr>
          <p:nvPr>
            <p:ph type="ftr" sz="quarter" idx="40"/>
          </p:nvPr>
        </p:nvSpPr>
        <p:spPr/>
        <p:txBody>
          <a:bodyPr/>
          <a:lstStyle/>
          <a:p>
            <a:pPr>
              <a:defRPr/>
            </a:pPr>
            <a:r>
              <a:rPr lang="en-US"/>
              <a:t>Ainsworth | Space Charge 2026</a:t>
            </a:r>
            <a:endParaRPr lang="en-US" dirty="0"/>
          </a:p>
        </p:txBody>
      </p:sp>
      <p:sp>
        <p:nvSpPr>
          <p:cNvPr id="12" name="Slide Number Placeholder 11">
            <a:extLst>
              <a:ext uri="{FF2B5EF4-FFF2-40B4-BE49-F238E27FC236}">
                <a16:creationId xmlns:a16="http://schemas.microsoft.com/office/drawing/2014/main" id="{E97FAA85-5895-B226-0E08-685A13E158F0}"/>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41264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photo-right-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Description automatically generated">
            <a:extLst>
              <a:ext uri="{FF2B5EF4-FFF2-40B4-BE49-F238E27FC236}">
                <a16:creationId xmlns:a16="http://schemas.microsoft.com/office/drawing/2014/main" id="{49909F63-04B4-4552-4C9B-34944CE80670}"/>
              </a:ext>
            </a:extLst>
          </p:cNvPr>
          <p:cNvPicPr>
            <a:picLocks noChangeAspect="1"/>
          </p:cNvPicPr>
          <p:nvPr userDrawn="1"/>
        </p:nvPicPr>
        <p:blipFill>
          <a:blip r:embed="rId2" cstate="screen">
            <a:extLst>
              <a:ext uri="{28A0092B-C50C-407E-A947-70E740481C1C}">
                <a14:useLocalDpi xmlns:a14="http://schemas.microsoft.com/office/drawing/2010/main"/>
              </a:ext>
            </a:extLst>
          </a:blip>
          <a:srcRect b="4126"/>
          <a:stretch/>
        </p:blipFill>
        <p:spPr>
          <a:xfrm>
            <a:off x="4103005" y="2425441"/>
            <a:ext cx="4423870" cy="4432559"/>
          </a:xfrm>
          <a:prstGeom prst="rect">
            <a:avLst/>
          </a:prstGeom>
        </p:spPr>
      </p:pic>
      <p:sp>
        <p:nvSpPr>
          <p:cNvPr id="5" name="Picture Placeholder 5">
            <a:extLst>
              <a:ext uri="{FF2B5EF4-FFF2-40B4-BE49-F238E27FC236}">
                <a16:creationId xmlns:a16="http://schemas.microsoft.com/office/drawing/2014/main" id="{B184D948-D65A-DC1D-AFEC-EB3C91F2BACC}"/>
              </a:ext>
            </a:extLst>
          </p:cNvPr>
          <p:cNvSpPr>
            <a:spLocks noGrp="1"/>
          </p:cNvSpPr>
          <p:nvPr>
            <p:ph type="pic" sz="quarter" idx="15" hasCustomPrompt="1"/>
          </p:nvPr>
        </p:nvSpPr>
        <p:spPr>
          <a:xfrm>
            <a:off x="7583424"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1195460" y="17007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1195462" y="23258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3" name="Text Placeholder 13">
            <a:extLst>
              <a:ext uri="{FF2B5EF4-FFF2-40B4-BE49-F238E27FC236}">
                <a16:creationId xmlns:a16="http://schemas.microsoft.com/office/drawing/2014/main" id="{7C443C6E-C1D0-5FAA-AA07-CD776BA07A36}"/>
              </a:ext>
            </a:extLst>
          </p:cNvPr>
          <p:cNvSpPr>
            <a:spLocks noGrp="1"/>
          </p:cNvSpPr>
          <p:nvPr>
            <p:ph type="body" sz="quarter" idx="24" hasCustomPrompt="1"/>
          </p:nvPr>
        </p:nvSpPr>
        <p:spPr>
          <a:xfrm>
            <a:off x="7955280" y="6254496"/>
            <a:ext cx="3502152" cy="603504"/>
          </a:xfrm>
          <a:noFill/>
          <a:ln>
            <a:noFill/>
          </a:ln>
        </p:spPr>
        <p:txBody>
          <a:bodyPr lIns="0" tIns="0" rIns="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17" name="Picture 16">
            <a:extLst>
              <a:ext uri="{FF2B5EF4-FFF2-40B4-BE49-F238E27FC236}">
                <a16:creationId xmlns:a16="http://schemas.microsoft.com/office/drawing/2014/main" id="{C29948ED-E27D-5F98-EACD-DCAF63A4515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6" name="Title Placeholder 1">
            <a:extLst>
              <a:ext uri="{FF2B5EF4-FFF2-40B4-BE49-F238E27FC236}">
                <a16:creationId xmlns:a16="http://schemas.microsoft.com/office/drawing/2014/main" id="{8DD8DAC1-7288-EEB9-267E-4FABB681DE29}"/>
              </a:ext>
            </a:extLst>
          </p:cNvPr>
          <p:cNvSpPr>
            <a:spLocks noGrp="1"/>
          </p:cNvSpPr>
          <p:nvPr>
            <p:ph type="title" hasCustomPrompt="1"/>
          </p:nvPr>
        </p:nvSpPr>
        <p:spPr>
          <a:xfrm>
            <a:off x="914398" y="365760"/>
            <a:ext cx="5751575"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7" name="Text Placeholder 19">
            <a:extLst>
              <a:ext uri="{FF2B5EF4-FFF2-40B4-BE49-F238E27FC236}">
                <a16:creationId xmlns:a16="http://schemas.microsoft.com/office/drawing/2014/main" id="{69F9AB23-23AD-4331-6F10-124422E7587B}"/>
              </a:ext>
            </a:extLst>
          </p:cNvPr>
          <p:cNvSpPr>
            <a:spLocks noGrp="1"/>
          </p:cNvSpPr>
          <p:nvPr>
            <p:ph type="body" sz="quarter" idx="37" hasCustomPrompt="1"/>
          </p:nvPr>
        </p:nvSpPr>
        <p:spPr>
          <a:xfrm>
            <a:off x="914399" y="820351"/>
            <a:ext cx="5751575"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28" name="Picture 27" descr="Logo, company name&#10;&#10;AI-generated content may be incorrect.">
            <a:extLst>
              <a:ext uri="{FF2B5EF4-FFF2-40B4-BE49-F238E27FC236}">
                <a16:creationId xmlns:a16="http://schemas.microsoft.com/office/drawing/2014/main" id="{A9F6B776-108B-4A96-9AA6-9F1EE6A1E8E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Rectangle 15">
            <a:extLst>
              <a:ext uri="{FF2B5EF4-FFF2-40B4-BE49-F238E27FC236}">
                <a16:creationId xmlns:a16="http://schemas.microsoft.com/office/drawing/2014/main" id="{BF053A70-0654-457C-4676-5169A063CE3E}"/>
              </a:ext>
            </a:extLst>
          </p:cNvPr>
          <p:cNvSpPr/>
          <p:nvPr userDrawn="1"/>
        </p:nvSpPr>
        <p:spPr>
          <a:xfrm rot="16200000">
            <a:off x="462533" y="21021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1">
            <a:extLst>
              <a:ext uri="{FF2B5EF4-FFF2-40B4-BE49-F238E27FC236}">
                <a16:creationId xmlns:a16="http://schemas.microsoft.com/office/drawing/2014/main" id="{8B4756C2-06F2-8784-8F5F-FB522EFBA23C}"/>
              </a:ext>
            </a:extLst>
          </p:cNvPr>
          <p:cNvSpPr>
            <a:spLocks noGrp="1"/>
          </p:cNvSpPr>
          <p:nvPr>
            <p:ph type="body" sz="quarter" idx="38"/>
          </p:nvPr>
        </p:nvSpPr>
        <p:spPr>
          <a:xfrm>
            <a:off x="1195460" y="46685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3" name="Text Placeholder 13">
            <a:extLst>
              <a:ext uri="{FF2B5EF4-FFF2-40B4-BE49-F238E27FC236}">
                <a16:creationId xmlns:a16="http://schemas.microsoft.com/office/drawing/2014/main" id="{345E30FA-B5D6-5E04-EF60-A0A70B81F999}"/>
              </a:ext>
            </a:extLst>
          </p:cNvPr>
          <p:cNvSpPr>
            <a:spLocks noGrp="1"/>
          </p:cNvSpPr>
          <p:nvPr>
            <p:ph type="body" sz="quarter" idx="39"/>
          </p:nvPr>
        </p:nvSpPr>
        <p:spPr>
          <a:xfrm>
            <a:off x="1195462" y="52936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24" name="Rectangle 23">
            <a:extLst>
              <a:ext uri="{FF2B5EF4-FFF2-40B4-BE49-F238E27FC236}">
                <a16:creationId xmlns:a16="http://schemas.microsoft.com/office/drawing/2014/main" id="{7A65EB0A-DB5D-B73A-3BDF-3A92FEB693B6}"/>
              </a:ext>
            </a:extLst>
          </p:cNvPr>
          <p:cNvSpPr/>
          <p:nvPr userDrawn="1"/>
        </p:nvSpPr>
        <p:spPr>
          <a:xfrm rot="16200000">
            <a:off x="462533" y="50699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11">
            <a:extLst>
              <a:ext uri="{FF2B5EF4-FFF2-40B4-BE49-F238E27FC236}">
                <a16:creationId xmlns:a16="http://schemas.microsoft.com/office/drawing/2014/main" id="{655DBDA5-637B-7431-81F3-8CC97736658E}"/>
              </a:ext>
            </a:extLst>
          </p:cNvPr>
          <p:cNvSpPr>
            <a:spLocks noGrp="1"/>
          </p:cNvSpPr>
          <p:nvPr>
            <p:ph type="body" sz="quarter" idx="40"/>
          </p:nvPr>
        </p:nvSpPr>
        <p:spPr>
          <a:xfrm>
            <a:off x="1195460" y="3188408"/>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0" name="Text Placeholder 13">
            <a:extLst>
              <a:ext uri="{FF2B5EF4-FFF2-40B4-BE49-F238E27FC236}">
                <a16:creationId xmlns:a16="http://schemas.microsoft.com/office/drawing/2014/main" id="{E1BBFC49-6774-CB5D-A10C-1E64228B47E5}"/>
              </a:ext>
            </a:extLst>
          </p:cNvPr>
          <p:cNvSpPr>
            <a:spLocks noGrp="1"/>
          </p:cNvSpPr>
          <p:nvPr>
            <p:ph type="body" sz="quarter" idx="41"/>
          </p:nvPr>
        </p:nvSpPr>
        <p:spPr>
          <a:xfrm>
            <a:off x="1195462" y="3813441"/>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31" name="Rectangle 30">
            <a:extLst>
              <a:ext uri="{FF2B5EF4-FFF2-40B4-BE49-F238E27FC236}">
                <a16:creationId xmlns:a16="http://schemas.microsoft.com/office/drawing/2014/main" id="{AD3945AA-519A-1380-1CC1-79AE3549B70C}"/>
              </a:ext>
            </a:extLst>
          </p:cNvPr>
          <p:cNvSpPr/>
          <p:nvPr userDrawn="1"/>
        </p:nvSpPr>
        <p:spPr>
          <a:xfrm rot="16200000">
            <a:off x="462533" y="358973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3820F791-B55A-8DF3-E9C3-DEA9E9C0BEC0}"/>
              </a:ext>
            </a:extLst>
          </p:cNvPr>
          <p:cNvSpPr>
            <a:spLocks noGrp="1"/>
          </p:cNvSpPr>
          <p:nvPr>
            <p:ph type="dt" sz="half" idx="42"/>
          </p:nvPr>
        </p:nvSpPr>
        <p:spPr/>
        <p:txBody>
          <a:bodyPr/>
          <a:lstStyle/>
          <a:p>
            <a:pPr>
              <a:defRPr/>
            </a:pPr>
            <a:fld id="{D4C3F66D-EB17-3140-BB3F-ECD8B72E2791}" type="datetime1">
              <a:rPr lang="en-US" smtClean="0"/>
              <a:t>9/24/26</a:t>
            </a:fld>
            <a:endParaRPr lang="en-US" dirty="0"/>
          </a:p>
        </p:txBody>
      </p:sp>
      <p:sp>
        <p:nvSpPr>
          <p:cNvPr id="9" name="Footer Placeholder 8">
            <a:extLst>
              <a:ext uri="{FF2B5EF4-FFF2-40B4-BE49-F238E27FC236}">
                <a16:creationId xmlns:a16="http://schemas.microsoft.com/office/drawing/2014/main" id="{C0729F27-36E7-35AC-B79B-23F12C3C0496}"/>
              </a:ext>
            </a:extLst>
          </p:cNvPr>
          <p:cNvSpPr>
            <a:spLocks noGrp="1"/>
          </p:cNvSpPr>
          <p:nvPr>
            <p:ph type="ftr" sz="quarter" idx="43"/>
          </p:nvPr>
        </p:nvSpPr>
        <p:spPr/>
        <p:txBody>
          <a:bodyPr/>
          <a:lstStyle/>
          <a:p>
            <a:pPr>
              <a:defRPr/>
            </a:pPr>
            <a:r>
              <a:rPr lang="en-US"/>
              <a:t>Ainsworth | Space Charge 2026</a:t>
            </a:r>
            <a:endParaRPr lang="en-US" dirty="0"/>
          </a:p>
        </p:txBody>
      </p:sp>
      <p:sp>
        <p:nvSpPr>
          <p:cNvPr id="10" name="Slide Number Placeholder 9">
            <a:extLst>
              <a:ext uri="{FF2B5EF4-FFF2-40B4-BE49-F238E27FC236}">
                <a16:creationId xmlns:a16="http://schemas.microsoft.com/office/drawing/2014/main" id="{9BE949B0-53E8-8ECF-9332-CAC08FBE7E60}"/>
              </a:ext>
            </a:extLst>
          </p:cNvPr>
          <p:cNvSpPr>
            <a:spLocks noGrp="1"/>
          </p:cNvSpPr>
          <p:nvPr>
            <p:ph type="sldNum" sz="quarter" idx="44"/>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435245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photo-left-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Description automatically generated">
            <a:extLst>
              <a:ext uri="{FF2B5EF4-FFF2-40B4-BE49-F238E27FC236}">
                <a16:creationId xmlns:a16="http://schemas.microsoft.com/office/drawing/2014/main" id="{5698E98C-5EF4-E02E-4D04-D17E225EFBAE}"/>
              </a:ext>
            </a:extLst>
          </p:cNvPr>
          <p:cNvPicPr>
            <a:picLocks noChangeAspect="1"/>
          </p:cNvPicPr>
          <p:nvPr userDrawn="1"/>
        </p:nvPicPr>
        <p:blipFill>
          <a:blip r:embed="rId2" cstate="screen">
            <a:extLst>
              <a:ext uri="{28A0092B-C50C-407E-A947-70E740481C1C}">
                <a14:useLocalDpi xmlns:a14="http://schemas.microsoft.com/office/drawing/2010/main"/>
              </a:ext>
            </a:extLst>
          </a:blip>
          <a:srcRect r="13429" b="4126"/>
          <a:stretch/>
        </p:blipFill>
        <p:spPr>
          <a:xfrm>
            <a:off x="8362184" y="2425441"/>
            <a:ext cx="3829816" cy="4432559"/>
          </a:xfrm>
          <a:prstGeom prst="rect">
            <a:avLst/>
          </a:prstGeom>
        </p:spPr>
      </p:pic>
      <p:pic>
        <p:nvPicPr>
          <p:cNvPr id="7" name="Picture 6">
            <a:extLst>
              <a:ext uri="{FF2B5EF4-FFF2-40B4-BE49-F238E27FC236}">
                <a16:creationId xmlns:a16="http://schemas.microsoft.com/office/drawing/2014/main" id="{5A84E48D-8A24-7C48-B59C-D2F648C00A2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4" name="Picture Placeholder 5">
            <a:extLst>
              <a:ext uri="{FF2B5EF4-FFF2-40B4-BE49-F238E27FC236}">
                <a16:creationId xmlns:a16="http://schemas.microsoft.com/office/drawing/2014/main" id="{0C79311F-2C3F-C507-E765-5D7DA5DEDA87}"/>
              </a:ext>
            </a:extLst>
          </p:cNvPr>
          <p:cNvSpPr>
            <a:spLocks noGrp="1"/>
          </p:cNvSpPr>
          <p:nvPr>
            <p:ph type="pic" sz="quarter" idx="15" hasCustomPrompt="1"/>
          </p:nvPr>
        </p:nvSpPr>
        <p:spPr>
          <a:xfrm>
            <a:off x="0"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5" name="Text Placeholder 13">
            <a:extLst>
              <a:ext uri="{FF2B5EF4-FFF2-40B4-BE49-F238E27FC236}">
                <a16:creationId xmlns:a16="http://schemas.microsoft.com/office/drawing/2014/main" id="{B9480AD7-FFD4-EBEA-C887-D69213310463}"/>
              </a:ext>
            </a:extLst>
          </p:cNvPr>
          <p:cNvSpPr>
            <a:spLocks noGrp="1"/>
          </p:cNvSpPr>
          <p:nvPr>
            <p:ph type="body" sz="quarter" idx="24" hasCustomPrompt="1"/>
          </p:nvPr>
        </p:nvSpPr>
        <p:spPr>
          <a:xfrm>
            <a:off x="371856" y="6254496"/>
            <a:ext cx="3502152" cy="603504"/>
          </a:xfrm>
          <a:noFill/>
          <a:ln>
            <a:noFill/>
          </a:ln>
        </p:spPr>
        <p:txBody>
          <a:bodyPr lIns="0" tIns="0" rIns="0" bIns="137160" anchor="b" anchorCtr="0">
            <a:noAutofit/>
          </a:bodyPr>
          <a:lstStyle>
            <a:lvl1pPr marL="0" indent="0" algn="l">
              <a:lnSpc>
                <a:spcPct val="110000"/>
              </a:lnSpc>
              <a:buNone/>
              <a:defRPr sz="1200">
                <a:solidFill>
                  <a:schemeClr val="bg1"/>
                </a:solidFill>
              </a:defRPr>
            </a:lvl1pPr>
          </a:lstStyle>
          <a:p>
            <a:pPr lvl="0"/>
            <a:r>
              <a:rPr lang="en-US" dirty="0"/>
              <a:t>Click to add optional caption</a:t>
            </a:r>
          </a:p>
        </p:txBody>
      </p:sp>
      <p:sp>
        <p:nvSpPr>
          <p:cNvPr id="16" name="Title Placeholder 1">
            <a:extLst>
              <a:ext uri="{FF2B5EF4-FFF2-40B4-BE49-F238E27FC236}">
                <a16:creationId xmlns:a16="http://schemas.microsoft.com/office/drawing/2014/main" id="{614BAE17-7F11-EB6F-1C51-5B3FF6C6528C}"/>
              </a:ext>
            </a:extLst>
          </p:cNvPr>
          <p:cNvSpPr>
            <a:spLocks noGrp="1"/>
          </p:cNvSpPr>
          <p:nvPr>
            <p:ph type="title" hasCustomPrompt="1"/>
          </p:nvPr>
        </p:nvSpPr>
        <p:spPr>
          <a:xfrm>
            <a:off x="5157217" y="365760"/>
            <a:ext cx="5760720"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7" name="Text Placeholder 19">
            <a:extLst>
              <a:ext uri="{FF2B5EF4-FFF2-40B4-BE49-F238E27FC236}">
                <a16:creationId xmlns:a16="http://schemas.microsoft.com/office/drawing/2014/main" id="{B8A6A485-675C-EE94-911E-0B54B90E6832}"/>
              </a:ext>
            </a:extLst>
          </p:cNvPr>
          <p:cNvSpPr>
            <a:spLocks noGrp="1"/>
          </p:cNvSpPr>
          <p:nvPr>
            <p:ph type="body" sz="quarter" idx="37" hasCustomPrompt="1"/>
          </p:nvPr>
        </p:nvSpPr>
        <p:spPr>
          <a:xfrm>
            <a:off x="5157217" y="822960"/>
            <a:ext cx="5760720"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8" name="Picture 17" descr="Logo, company name&#10;&#10;AI-generated content may be incorrect.">
            <a:extLst>
              <a:ext uri="{FF2B5EF4-FFF2-40B4-BE49-F238E27FC236}">
                <a16:creationId xmlns:a16="http://schemas.microsoft.com/office/drawing/2014/main" id="{3A04F070-8450-0E87-18DD-3192DA8CDC2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608576" y="347472"/>
            <a:ext cx="415981" cy="415981"/>
          </a:xfrm>
          <a:prstGeom prst="rect">
            <a:avLst/>
          </a:prstGeom>
        </p:spPr>
      </p:pic>
      <p:sp>
        <p:nvSpPr>
          <p:cNvPr id="3" name="Text Placeholder 11">
            <a:extLst>
              <a:ext uri="{FF2B5EF4-FFF2-40B4-BE49-F238E27FC236}">
                <a16:creationId xmlns:a16="http://schemas.microsoft.com/office/drawing/2014/main" id="{08F951B0-68BF-2192-D399-475E494C0592}"/>
              </a:ext>
            </a:extLst>
          </p:cNvPr>
          <p:cNvSpPr>
            <a:spLocks noGrp="1"/>
          </p:cNvSpPr>
          <p:nvPr>
            <p:ph type="body" sz="quarter" idx="38"/>
          </p:nvPr>
        </p:nvSpPr>
        <p:spPr>
          <a:xfrm>
            <a:off x="5447424" y="17007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 name="Text Placeholder 13">
            <a:extLst>
              <a:ext uri="{FF2B5EF4-FFF2-40B4-BE49-F238E27FC236}">
                <a16:creationId xmlns:a16="http://schemas.microsoft.com/office/drawing/2014/main" id="{B9827FE2-9D0B-A5AD-BAFA-F72DC18F31CD}"/>
              </a:ext>
            </a:extLst>
          </p:cNvPr>
          <p:cNvSpPr>
            <a:spLocks noGrp="1"/>
          </p:cNvSpPr>
          <p:nvPr>
            <p:ph type="body" sz="quarter" idx="39"/>
          </p:nvPr>
        </p:nvSpPr>
        <p:spPr>
          <a:xfrm>
            <a:off x="5447426" y="23258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5" name="Rectangle 4">
            <a:extLst>
              <a:ext uri="{FF2B5EF4-FFF2-40B4-BE49-F238E27FC236}">
                <a16:creationId xmlns:a16="http://schemas.microsoft.com/office/drawing/2014/main" id="{6041A4D8-AE7D-2DE6-B0CA-43D09F97FEC4}"/>
              </a:ext>
            </a:extLst>
          </p:cNvPr>
          <p:cNvSpPr/>
          <p:nvPr userDrawn="1"/>
        </p:nvSpPr>
        <p:spPr>
          <a:xfrm rot="16200000">
            <a:off x="4714497" y="21021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1">
            <a:extLst>
              <a:ext uri="{FF2B5EF4-FFF2-40B4-BE49-F238E27FC236}">
                <a16:creationId xmlns:a16="http://schemas.microsoft.com/office/drawing/2014/main" id="{7600CE08-B13C-E59B-FBAD-E6C38D06A2B1}"/>
              </a:ext>
            </a:extLst>
          </p:cNvPr>
          <p:cNvSpPr>
            <a:spLocks noGrp="1"/>
          </p:cNvSpPr>
          <p:nvPr>
            <p:ph type="body" sz="quarter" idx="40"/>
          </p:nvPr>
        </p:nvSpPr>
        <p:spPr>
          <a:xfrm>
            <a:off x="5447424" y="46685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8" name="Text Placeholder 13">
            <a:extLst>
              <a:ext uri="{FF2B5EF4-FFF2-40B4-BE49-F238E27FC236}">
                <a16:creationId xmlns:a16="http://schemas.microsoft.com/office/drawing/2014/main" id="{AD938516-005A-EF48-88B3-4A3A61AF594C}"/>
              </a:ext>
            </a:extLst>
          </p:cNvPr>
          <p:cNvSpPr>
            <a:spLocks noGrp="1"/>
          </p:cNvSpPr>
          <p:nvPr>
            <p:ph type="body" sz="quarter" idx="41"/>
          </p:nvPr>
        </p:nvSpPr>
        <p:spPr>
          <a:xfrm>
            <a:off x="5447426" y="52936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9" name="Rectangle 8">
            <a:extLst>
              <a:ext uri="{FF2B5EF4-FFF2-40B4-BE49-F238E27FC236}">
                <a16:creationId xmlns:a16="http://schemas.microsoft.com/office/drawing/2014/main" id="{6CF86095-AE0D-275B-D134-0696CF70918D}"/>
              </a:ext>
            </a:extLst>
          </p:cNvPr>
          <p:cNvSpPr/>
          <p:nvPr userDrawn="1"/>
        </p:nvSpPr>
        <p:spPr>
          <a:xfrm rot="16200000">
            <a:off x="4714497" y="50699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9B698B8A-3C1A-BCD7-104F-5ED3C11432B0}"/>
              </a:ext>
            </a:extLst>
          </p:cNvPr>
          <p:cNvSpPr>
            <a:spLocks noGrp="1"/>
          </p:cNvSpPr>
          <p:nvPr>
            <p:ph type="body" sz="quarter" idx="42"/>
          </p:nvPr>
        </p:nvSpPr>
        <p:spPr>
          <a:xfrm>
            <a:off x="5447424" y="3188408"/>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1" name="Text Placeholder 13">
            <a:extLst>
              <a:ext uri="{FF2B5EF4-FFF2-40B4-BE49-F238E27FC236}">
                <a16:creationId xmlns:a16="http://schemas.microsoft.com/office/drawing/2014/main" id="{9402C06F-000D-03EE-5EF2-6F903053076A}"/>
              </a:ext>
            </a:extLst>
          </p:cNvPr>
          <p:cNvSpPr>
            <a:spLocks noGrp="1"/>
          </p:cNvSpPr>
          <p:nvPr>
            <p:ph type="body" sz="quarter" idx="43"/>
          </p:nvPr>
        </p:nvSpPr>
        <p:spPr>
          <a:xfrm>
            <a:off x="5447426" y="3813441"/>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BA60C1D-8AE1-014F-A846-87B67F7C9205}"/>
              </a:ext>
            </a:extLst>
          </p:cNvPr>
          <p:cNvSpPr/>
          <p:nvPr userDrawn="1"/>
        </p:nvSpPr>
        <p:spPr>
          <a:xfrm rot="16200000">
            <a:off x="4714497" y="358973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lide Number Placeholder 22">
            <a:extLst>
              <a:ext uri="{FF2B5EF4-FFF2-40B4-BE49-F238E27FC236}">
                <a16:creationId xmlns:a16="http://schemas.microsoft.com/office/drawing/2014/main" id="{77705BBE-9146-D4F3-393A-D16CB1EA85F1}"/>
              </a:ext>
            </a:extLst>
          </p:cNvPr>
          <p:cNvSpPr>
            <a:spLocks noGrp="1"/>
          </p:cNvSpPr>
          <p:nvPr>
            <p:ph type="sldNum" sz="quarter" idx="46"/>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590883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photo-right-2">
    <p:bg>
      <p:bgPr>
        <a:solidFill>
          <a:schemeClr val="bg1"/>
        </a:solidFill>
        <a:effectLst/>
      </p:bgPr>
    </p:bg>
    <p:spTree>
      <p:nvGrpSpPr>
        <p:cNvPr id="1" name=""/>
        <p:cNvGrpSpPr/>
        <p:nvPr/>
      </p:nvGrpSpPr>
      <p:grpSpPr>
        <a:xfrm>
          <a:off x="0" y="0"/>
          <a:ext cx="0" cy="0"/>
          <a:chOff x="0" y="0"/>
          <a:chExt cx="0" cy="0"/>
        </a:xfrm>
      </p:grpSpPr>
      <p:pic>
        <p:nvPicPr>
          <p:cNvPr id="3" name="Picture 2" descr="Logo, company name&#10;&#10;Description automatically generated">
            <a:extLst>
              <a:ext uri="{FF2B5EF4-FFF2-40B4-BE49-F238E27FC236}">
                <a16:creationId xmlns:a16="http://schemas.microsoft.com/office/drawing/2014/main" id="{C05AC3D5-5EFB-46A1-48B0-7DE42AE176C0}"/>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 r="21412" b="3671"/>
          <a:stretch/>
        </p:blipFill>
        <p:spPr>
          <a:xfrm>
            <a:off x="4103005" y="2425441"/>
            <a:ext cx="3476609" cy="4453623"/>
          </a:xfrm>
          <a:prstGeom prst="rect">
            <a:avLst/>
          </a:prstGeom>
        </p:spPr>
      </p:pic>
      <p:sp>
        <p:nvSpPr>
          <p:cNvPr id="14" name="Text Placeholder 12">
            <a:extLst>
              <a:ext uri="{FF2B5EF4-FFF2-40B4-BE49-F238E27FC236}">
                <a16:creationId xmlns:a16="http://schemas.microsoft.com/office/drawing/2014/main" id="{E4092E7B-EB81-9C0D-8F1F-0FB83D8AC767}"/>
              </a:ext>
            </a:extLst>
          </p:cNvPr>
          <p:cNvSpPr>
            <a:spLocks noGrp="1"/>
          </p:cNvSpPr>
          <p:nvPr>
            <p:ph type="body" sz="quarter" idx="38"/>
          </p:nvPr>
        </p:nvSpPr>
        <p:spPr>
          <a:xfrm>
            <a:off x="913702" y="1700784"/>
            <a:ext cx="5751575" cy="424281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62BB331D-3283-1926-DB5A-5D22443CFE6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1" name="Title Placeholder 1">
            <a:extLst>
              <a:ext uri="{FF2B5EF4-FFF2-40B4-BE49-F238E27FC236}">
                <a16:creationId xmlns:a16="http://schemas.microsoft.com/office/drawing/2014/main" id="{B5F61D50-E0EA-DD3E-9A15-5F1540B241BD}"/>
              </a:ext>
            </a:extLst>
          </p:cNvPr>
          <p:cNvSpPr>
            <a:spLocks noGrp="1"/>
          </p:cNvSpPr>
          <p:nvPr>
            <p:ph type="title" hasCustomPrompt="1"/>
          </p:nvPr>
        </p:nvSpPr>
        <p:spPr>
          <a:xfrm>
            <a:off x="914398" y="365760"/>
            <a:ext cx="5751575"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9">
            <a:extLst>
              <a:ext uri="{FF2B5EF4-FFF2-40B4-BE49-F238E27FC236}">
                <a16:creationId xmlns:a16="http://schemas.microsoft.com/office/drawing/2014/main" id="{C589D903-C7CC-24AC-FE3E-DBF6FBD21EA4}"/>
              </a:ext>
            </a:extLst>
          </p:cNvPr>
          <p:cNvSpPr>
            <a:spLocks noGrp="1"/>
          </p:cNvSpPr>
          <p:nvPr>
            <p:ph type="body" sz="quarter" idx="37" hasCustomPrompt="1"/>
          </p:nvPr>
        </p:nvSpPr>
        <p:spPr>
          <a:xfrm>
            <a:off x="914399" y="820351"/>
            <a:ext cx="5751575"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3" name="Picture 12" descr="Logo, company name&#10;&#10;AI-generated content may be incorrect.">
            <a:extLst>
              <a:ext uri="{FF2B5EF4-FFF2-40B4-BE49-F238E27FC236}">
                <a16:creationId xmlns:a16="http://schemas.microsoft.com/office/drawing/2014/main" id="{1D58EF1F-7C81-3196-E6F7-D0C92C5218E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5" name="Picture Placeholder 5">
            <a:extLst>
              <a:ext uri="{FF2B5EF4-FFF2-40B4-BE49-F238E27FC236}">
                <a16:creationId xmlns:a16="http://schemas.microsoft.com/office/drawing/2014/main" id="{FC8B54C3-472A-4B45-CECF-57ABE3B649A8}"/>
              </a:ext>
            </a:extLst>
          </p:cNvPr>
          <p:cNvSpPr>
            <a:spLocks noGrp="1"/>
          </p:cNvSpPr>
          <p:nvPr>
            <p:ph type="pic" sz="quarter" idx="15" hasCustomPrompt="1"/>
          </p:nvPr>
        </p:nvSpPr>
        <p:spPr>
          <a:xfrm>
            <a:off x="7583424"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6" name="Text Placeholder 13">
            <a:extLst>
              <a:ext uri="{FF2B5EF4-FFF2-40B4-BE49-F238E27FC236}">
                <a16:creationId xmlns:a16="http://schemas.microsoft.com/office/drawing/2014/main" id="{4AA3BFD7-9096-F068-222A-2881944B7BB2}"/>
              </a:ext>
            </a:extLst>
          </p:cNvPr>
          <p:cNvSpPr>
            <a:spLocks noGrp="1"/>
          </p:cNvSpPr>
          <p:nvPr>
            <p:ph type="body" sz="quarter" idx="24" hasCustomPrompt="1"/>
          </p:nvPr>
        </p:nvSpPr>
        <p:spPr>
          <a:xfrm>
            <a:off x="7955280" y="6254496"/>
            <a:ext cx="3502152" cy="603504"/>
          </a:xfrm>
          <a:noFill/>
          <a:ln>
            <a:noFill/>
          </a:ln>
        </p:spPr>
        <p:txBody>
          <a:bodyPr lIns="0" tIns="0" rIns="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sp>
        <p:nvSpPr>
          <p:cNvPr id="6" name="Date Placeholder 5">
            <a:extLst>
              <a:ext uri="{FF2B5EF4-FFF2-40B4-BE49-F238E27FC236}">
                <a16:creationId xmlns:a16="http://schemas.microsoft.com/office/drawing/2014/main" id="{7B91485E-E19F-6302-348B-C0C66564B455}"/>
              </a:ext>
            </a:extLst>
          </p:cNvPr>
          <p:cNvSpPr>
            <a:spLocks noGrp="1"/>
          </p:cNvSpPr>
          <p:nvPr>
            <p:ph type="dt" sz="half" idx="39"/>
          </p:nvPr>
        </p:nvSpPr>
        <p:spPr/>
        <p:txBody>
          <a:bodyPr/>
          <a:lstStyle/>
          <a:p>
            <a:pPr>
              <a:defRPr/>
            </a:pPr>
            <a:fld id="{2B289B7F-8C25-704F-B11D-37853946BC1C}" type="datetime1">
              <a:rPr lang="en-US" smtClean="0"/>
              <a:t>9/24/26</a:t>
            </a:fld>
            <a:endParaRPr lang="en-US" dirty="0"/>
          </a:p>
        </p:txBody>
      </p:sp>
      <p:sp>
        <p:nvSpPr>
          <p:cNvPr id="7" name="Footer Placeholder 6">
            <a:extLst>
              <a:ext uri="{FF2B5EF4-FFF2-40B4-BE49-F238E27FC236}">
                <a16:creationId xmlns:a16="http://schemas.microsoft.com/office/drawing/2014/main" id="{C72EDEEF-46E0-9A6F-15BB-EA74A6A8B232}"/>
              </a:ext>
            </a:extLst>
          </p:cNvPr>
          <p:cNvSpPr>
            <a:spLocks noGrp="1"/>
          </p:cNvSpPr>
          <p:nvPr>
            <p:ph type="ftr" sz="quarter" idx="40"/>
          </p:nvPr>
        </p:nvSpPr>
        <p:spPr/>
        <p:txBody>
          <a:bodyPr/>
          <a:lstStyle/>
          <a:p>
            <a:pPr>
              <a:defRPr/>
            </a:pPr>
            <a:r>
              <a:rPr lang="en-US"/>
              <a:t>Ainsworth | Space Charge 2026</a:t>
            </a:r>
            <a:endParaRPr lang="en-US" dirty="0"/>
          </a:p>
        </p:txBody>
      </p:sp>
      <p:sp>
        <p:nvSpPr>
          <p:cNvPr id="8" name="Slide Number Placeholder 7">
            <a:extLst>
              <a:ext uri="{FF2B5EF4-FFF2-40B4-BE49-F238E27FC236}">
                <a16:creationId xmlns:a16="http://schemas.microsoft.com/office/drawing/2014/main" id="{3F5603C5-F7E9-135D-08CF-E5B794439925}"/>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48164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photo-left-2">
    <p:bg>
      <p:bgPr>
        <a:solidFill>
          <a:schemeClr val="bg1"/>
        </a:solidFill>
        <a:effectLst/>
      </p:bgPr>
    </p:bg>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26064E41-DF59-6301-DE38-F0DFE24D713B}"/>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1679" b="4126"/>
          <a:stretch/>
        </p:blipFill>
        <p:spPr>
          <a:xfrm>
            <a:off x="8362184" y="2425441"/>
            <a:ext cx="3464835" cy="4432559"/>
          </a:xfrm>
          <a:prstGeom prst="rect">
            <a:avLst/>
          </a:prstGeom>
        </p:spPr>
      </p:pic>
      <p:sp>
        <p:nvSpPr>
          <p:cNvPr id="7" name="Picture Placeholder 5">
            <a:extLst>
              <a:ext uri="{FF2B5EF4-FFF2-40B4-BE49-F238E27FC236}">
                <a16:creationId xmlns:a16="http://schemas.microsoft.com/office/drawing/2014/main" id="{1CE716CA-F3AD-BE9A-11EE-F4AE1FACBEBB}"/>
              </a:ext>
            </a:extLst>
          </p:cNvPr>
          <p:cNvSpPr>
            <a:spLocks noGrp="1"/>
          </p:cNvSpPr>
          <p:nvPr>
            <p:ph type="pic" sz="quarter" idx="15" hasCustomPrompt="1"/>
          </p:nvPr>
        </p:nvSpPr>
        <p:spPr>
          <a:xfrm>
            <a:off x="0" y="0"/>
            <a:ext cx="4236021"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0" name="Text Placeholder 13">
            <a:extLst>
              <a:ext uri="{FF2B5EF4-FFF2-40B4-BE49-F238E27FC236}">
                <a16:creationId xmlns:a16="http://schemas.microsoft.com/office/drawing/2014/main" id="{2D2C341C-5226-C6B0-870F-B3DA04CF8C06}"/>
              </a:ext>
            </a:extLst>
          </p:cNvPr>
          <p:cNvSpPr>
            <a:spLocks noGrp="1"/>
          </p:cNvSpPr>
          <p:nvPr>
            <p:ph type="body" sz="quarter" idx="24" hasCustomPrompt="1"/>
          </p:nvPr>
        </p:nvSpPr>
        <p:spPr>
          <a:xfrm>
            <a:off x="374904" y="6254496"/>
            <a:ext cx="3502152" cy="603504"/>
          </a:xfrm>
          <a:noFill/>
          <a:ln>
            <a:noFill/>
          </a:ln>
        </p:spPr>
        <p:txBody>
          <a:bodyPr lIns="0" tIns="0" rIns="0" bIns="137160" anchor="b" anchorCtr="0">
            <a:noAutofit/>
          </a:bodyPr>
          <a:lstStyle>
            <a:lvl1pPr marL="0" indent="0" algn="l">
              <a:lnSpc>
                <a:spcPct val="110000"/>
              </a:lnSpc>
              <a:buNone/>
              <a:defRPr sz="1200">
                <a:solidFill>
                  <a:schemeClr val="bg1"/>
                </a:solidFill>
              </a:defRPr>
            </a:lvl1pPr>
          </a:lstStyle>
          <a:p>
            <a:pPr lvl="0"/>
            <a:r>
              <a:rPr lang="en-US" dirty="0"/>
              <a:t>Click to add optional caption</a:t>
            </a:r>
          </a:p>
        </p:txBody>
      </p:sp>
      <p:sp>
        <p:nvSpPr>
          <p:cNvPr id="14" name="Text Placeholder 12">
            <a:extLst>
              <a:ext uri="{FF2B5EF4-FFF2-40B4-BE49-F238E27FC236}">
                <a16:creationId xmlns:a16="http://schemas.microsoft.com/office/drawing/2014/main" id="{4D21E25E-D547-BB0C-056B-1E4BED8276AA}"/>
              </a:ext>
            </a:extLst>
          </p:cNvPr>
          <p:cNvSpPr>
            <a:spLocks noGrp="1"/>
          </p:cNvSpPr>
          <p:nvPr>
            <p:ph type="body" sz="quarter" idx="38"/>
          </p:nvPr>
        </p:nvSpPr>
        <p:spPr>
          <a:xfrm>
            <a:off x="5157216" y="1700784"/>
            <a:ext cx="5760720" cy="424281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C16AA105-7DBD-9DF3-02C8-4B214942C57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itle Placeholder 1">
            <a:extLst>
              <a:ext uri="{FF2B5EF4-FFF2-40B4-BE49-F238E27FC236}">
                <a16:creationId xmlns:a16="http://schemas.microsoft.com/office/drawing/2014/main" id="{4FF79C2B-39DB-F0FC-1C09-C45F7AF4DFC4}"/>
              </a:ext>
            </a:extLst>
          </p:cNvPr>
          <p:cNvSpPr>
            <a:spLocks noGrp="1"/>
          </p:cNvSpPr>
          <p:nvPr>
            <p:ph type="title" hasCustomPrompt="1"/>
          </p:nvPr>
        </p:nvSpPr>
        <p:spPr>
          <a:xfrm>
            <a:off x="5157217" y="365760"/>
            <a:ext cx="5760720"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1" name="Text Placeholder 19">
            <a:extLst>
              <a:ext uri="{FF2B5EF4-FFF2-40B4-BE49-F238E27FC236}">
                <a16:creationId xmlns:a16="http://schemas.microsoft.com/office/drawing/2014/main" id="{B81A79C8-47D1-87B1-E39F-8BE75767B4AD}"/>
              </a:ext>
            </a:extLst>
          </p:cNvPr>
          <p:cNvSpPr>
            <a:spLocks noGrp="1"/>
          </p:cNvSpPr>
          <p:nvPr>
            <p:ph type="body" sz="quarter" idx="37" hasCustomPrompt="1"/>
          </p:nvPr>
        </p:nvSpPr>
        <p:spPr>
          <a:xfrm>
            <a:off x="5157217" y="822960"/>
            <a:ext cx="5760720"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2" name="Picture 11" descr="Logo, company name&#10;&#10;AI-generated content may be incorrect.">
            <a:extLst>
              <a:ext uri="{FF2B5EF4-FFF2-40B4-BE49-F238E27FC236}">
                <a16:creationId xmlns:a16="http://schemas.microsoft.com/office/drawing/2014/main" id="{5802CF21-D793-E9E0-76EE-6C64625C2F8D}"/>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608576" y="347472"/>
            <a:ext cx="415981" cy="415981"/>
          </a:xfrm>
          <a:prstGeom prst="rect">
            <a:avLst/>
          </a:prstGeom>
        </p:spPr>
      </p:pic>
      <p:sp>
        <p:nvSpPr>
          <p:cNvPr id="15" name="Slide Number Placeholder 14">
            <a:extLst>
              <a:ext uri="{FF2B5EF4-FFF2-40B4-BE49-F238E27FC236}">
                <a16:creationId xmlns:a16="http://schemas.microsoft.com/office/drawing/2014/main" id="{47A82C0C-F619-67C1-0650-12EB4F6E4C92}"/>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97748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idea-with-support-text">
    <p:bg>
      <p:bgPr>
        <a:solidFill>
          <a:schemeClr val="bg1"/>
        </a:solidFill>
        <a:effectLst/>
      </p:bgPr>
    </p:bg>
    <p:spTree>
      <p:nvGrpSpPr>
        <p:cNvPr id="1" name=""/>
        <p:cNvGrpSpPr/>
        <p:nvPr/>
      </p:nvGrpSpPr>
      <p:grpSpPr>
        <a:xfrm>
          <a:off x="0" y="0"/>
          <a:ext cx="0" cy="0"/>
          <a:chOff x="0" y="0"/>
          <a:chExt cx="0" cy="0"/>
        </a:xfrm>
      </p:grpSpPr>
      <p:pic>
        <p:nvPicPr>
          <p:cNvPr id="3" name="Picture 2" descr="Logo, company name&#10;&#10;AI-generated content may be incorrect.">
            <a:extLst>
              <a:ext uri="{FF2B5EF4-FFF2-40B4-BE49-F238E27FC236}">
                <a16:creationId xmlns:a16="http://schemas.microsoft.com/office/drawing/2014/main" id="{D026C6A1-CA77-A75B-8DF4-FCBEBEF63B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2103" y="2365732"/>
            <a:ext cx="4496423" cy="4492268"/>
          </a:xfrm>
          <a:prstGeom prst="rect">
            <a:avLst/>
          </a:prstGeom>
        </p:spPr>
      </p:pic>
      <p:sp>
        <p:nvSpPr>
          <p:cNvPr id="2" name="Title 1">
            <a:extLst>
              <a:ext uri="{FF2B5EF4-FFF2-40B4-BE49-F238E27FC236}">
                <a16:creationId xmlns:a16="http://schemas.microsoft.com/office/drawing/2014/main" id="{A9355CF2-BE45-5D15-57AB-87A35BEE8890}"/>
              </a:ext>
            </a:extLst>
          </p:cNvPr>
          <p:cNvSpPr>
            <a:spLocks noGrp="1"/>
          </p:cNvSpPr>
          <p:nvPr>
            <p:ph type="title"/>
          </p:nvPr>
        </p:nvSpPr>
        <p:spPr>
          <a:xfrm>
            <a:off x="915923" y="775504"/>
            <a:ext cx="10003536" cy="2223125"/>
          </a:xfrm>
          <a:prstGeom prst="rect">
            <a:avLst/>
          </a:prstGeom>
        </p:spPr>
        <p:txBody>
          <a:bodyPr lIns="0" rIns="0" bIns="0" anchor="b">
            <a:noAutofit/>
          </a:bodyPr>
          <a:lstStyle>
            <a:lvl1pPr>
              <a:defRPr sz="4800">
                <a:solidFill>
                  <a:schemeClr val="tx1"/>
                </a:solidFill>
              </a:defRPr>
            </a:lvl1pPr>
          </a:lstStyle>
          <a:p>
            <a:r>
              <a:rPr lang="en-US"/>
              <a:t>Click to edit Master title style</a:t>
            </a:r>
            <a:endParaRPr lang="en-US" dirty="0"/>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hasCustomPrompt="1"/>
          </p:nvPr>
        </p:nvSpPr>
        <p:spPr>
          <a:xfrm>
            <a:off x="914399" y="4121150"/>
            <a:ext cx="10003536" cy="1690335"/>
          </a:xfrm>
          <a:solidFill>
            <a:schemeClr val="tx2"/>
          </a:solidFill>
        </p:spPr>
        <p:txBody>
          <a:bodyPr wrap="square" lIns="548640" tIns="365760" rIns="548640" bIns="365760" anchor="ctr">
            <a:spAutoFit/>
          </a:bodyPr>
          <a:lstStyle>
            <a:lvl1pPr marL="0" indent="0">
              <a:lnSpc>
                <a:spcPct val="110000"/>
              </a:lnSpc>
              <a:buNone/>
              <a:defRPr sz="1900">
                <a:solidFill>
                  <a:schemeClr val="bg1"/>
                </a:solidFill>
              </a:defRPr>
            </a:lvl1pPr>
          </a:lstStyle>
          <a:p>
            <a:pPr lvl="0"/>
            <a:r>
              <a:rPr lang="en-US" dirty="0"/>
              <a:t>Click to add text.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Ineter</a:t>
            </a:r>
            <a:r>
              <a:rPr lang="en-US" dirty="0"/>
              <a:t> nec </a:t>
            </a:r>
            <a:r>
              <a:rPr lang="en-US" dirty="0" err="1"/>
              <a:t>odio</a:t>
            </a:r>
            <a:r>
              <a:rPr lang="en-US" dirty="0"/>
              <a:t>. </a:t>
            </a:r>
            <a:r>
              <a:rPr lang="en-US" dirty="0" err="1"/>
              <a:t>Praesent</a:t>
            </a:r>
            <a:r>
              <a:rPr lang="en-US" dirty="0"/>
              <a:t> </a:t>
            </a:r>
            <a:r>
              <a:rPr lang="en-US" dirty="0" err="1"/>
              <a:t>suspendisse</a:t>
            </a:r>
            <a:r>
              <a:rPr lang="en-US" dirty="0"/>
              <a:t> </a:t>
            </a:r>
            <a:r>
              <a:rPr lang="en-US" dirty="0" err="1"/>
              <a:t>laoreet</a:t>
            </a:r>
            <a:r>
              <a:rPr lang="en-US" dirty="0"/>
              <a:t> </a:t>
            </a:r>
            <a:r>
              <a:rPr lang="en-US" dirty="0" err="1"/>
              <a:t>purus</a:t>
            </a:r>
            <a:r>
              <a:rPr lang="en-US" dirty="0"/>
              <a:t> et </a:t>
            </a:r>
            <a:r>
              <a:rPr lang="en-US" dirty="0" err="1"/>
              <a:t>enim</a:t>
            </a:r>
            <a:r>
              <a:rPr lang="en-US" dirty="0"/>
              <a:t> auctor, vel </a:t>
            </a:r>
            <a:r>
              <a:rPr lang="en-US" dirty="0" err="1"/>
              <a:t>interdum</a:t>
            </a:r>
            <a:r>
              <a:rPr lang="en-US" dirty="0"/>
              <a:t> </a:t>
            </a:r>
            <a:r>
              <a:rPr lang="en-US" dirty="0" err="1"/>
              <a:t>justo</a:t>
            </a:r>
            <a:r>
              <a:rPr lang="en-US" dirty="0"/>
              <a:t> </a:t>
            </a:r>
            <a:r>
              <a:rPr lang="en-US" dirty="0" err="1"/>
              <a:t>tincidunt</a:t>
            </a:r>
            <a:r>
              <a:rPr lang="en-US" dirty="0"/>
              <a:t>. Donec </a:t>
            </a:r>
            <a:r>
              <a:rPr lang="en-US" dirty="0" err="1"/>
              <a:t>eleifend</a:t>
            </a:r>
            <a:r>
              <a:rPr lang="en-US" dirty="0"/>
              <a:t> </a:t>
            </a:r>
            <a:r>
              <a:rPr lang="en-US" dirty="0" err="1"/>
              <a:t>orci</a:t>
            </a:r>
            <a:r>
              <a:rPr lang="en-US" dirty="0"/>
              <a:t> non </a:t>
            </a:r>
            <a:r>
              <a:rPr lang="en-US" dirty="0" err="1"/>
              <a:t>porttitor</a:t>
            </a:r>
            <a:r>
              <a:rPr lang="en-US" dirty="0"/>
              <a:t> </a:t>
            </a:r>
            <a:r>
              <a:rPr lang="en-US" dirty="0" err="1"/>
              <a:t>scelerisque</a:t>
            </a:r>
            <a:r>
              <a:rPr lang="en-US" dirty="0"/>
              <a:t>.</a:t>
            </a:r>
          </a:p>
        </p:txBody>
      </p:sp>
      <p:sp>
        <p:nvSpPr>
          <p:cNvPr id="5" name="Text Placeholder 5">
            <a:extLst>
              <a:ext uri="{FF2B5EF4-FFF2-40B4-BE49-F238E27FC236}">
                <a16:creationId xmlns:a16="http://schemas.microsoft.com/office/drawing/2014/main" id="{E65BE62F-E256-0F4F-4A42-36112DA34705}"/>
              </a:ext>
            </a:extLst>
          </p:cNvPr>
          <p:cNvSpPr>
            <a:spLocks noGrp="1"/>
          </p:cNvSpPr>
          <p:nvPr>
            <p:ph type="body" sz="quarter" idx="13"/>
          </p:nvPr>
        </p:nvSpPr>
        <p:spPr>
          <a:xfrm>
            <a:off x="914399" y="2998629"/>
            <a:ext cx="10003536" cy="1122521"/>
          </a:xfrm>
        </p:spPr>
        <p:txBody>
          <a:bodyPr anchor="ctr">
            <a:noAutofit/>
          </a:bodyPr>
          <a:lstStyle>
            <a:lvl1pPr marL="0" indent="0" algn="l">
              <a:buNone/>
              <a:defRPr sz="240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pic>
        <p:nvPicPr>
          <p:cNvPr id="12" name="Picture 11">
            <a:extLst>
              <a:ext uri="{FF2B5EF4-FFF2-40B4-BE49-F238E27FC236}">
                <a16:creationId xmlns:a16="http://schemas.microsoft.com/office/drawing/2014/main" id="{9344B288-869E-FEF3-B2A3-57066717389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5" name="Picture 14" descr="Logo, company name&#10;&#10;AI-generated content may be incorrect.">
            <a:extLst>
              <a:ext uri="{FF2B5EF4-FFF2-40B4-BE49-F238E27FC236}">
                <a16:creationId xmlns:a16="http://schemas.microsoft.com/office/drawing/2014/main" id="{F42FD863-F4B6-B6D1-BAFB-D52DC4E044F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9" name="Rectangle 18">
            <a:extLst>
              <a:ext uri="{FF2B5EF4-FFF2-40B4-BE49-F238E27FC236}">
                <a16:creationId xmlns:a16="http://schemas.microsoft.com/office/drawing/2014/main" id="{9B2EEDEF-8C67-0FEE-7A5A-F9872906BB70}"/>
              </a:ext>
            </a:extLst>
          </p:cNvPr>
          <p:cNvSpPr/>
          <p:nvPr userDrawn="1"/>
        </p:nvSpPr>
        <p:spPr>
          <a:xfrm rot="10800000">
            <a:off x="912875" y="3123596"/>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B413611B-0AEB-E25E-602A-8BA07E7C7F37}"/>
              </a:ext>
            </a:extLst>
          </p:cNvPr>
          <p:cNvSpPr>
            <a:spLocks noGrp="1"/>
          </p:cNvSpPr>
          <p:nvPr>
            <p:ph type="dt" sz="half" idx="14"/>
          </p:nvPr>
        </p:nvSpPr>
        <p:spPr/>
        <p:txBody>
          <a:bodyPr/>
          <a:lstStyle/>
          <a:p>
            <a:pPr>
              <a:defRPr/>
            </a:pPr>
            <a:fld id="{FCC5C8FF-111A-4E4D-8E95-49F59D73241C}" type="datetime1">
              <a:rPr lang="en-US" smtClean="0"/>
              <a:t>9/24/26</a:t>
            </a:fld>
            <a:endParaRPr lang="en-US" dirty="0"/>
          </a:p>
        </p:txBody>
      </p:sp>
      <p:sp>
        <p:nvSpPr>
          <p:cNvPr id="9" name="Footer Placeholder 8">
            <a:extLst>
              <a:ext uri="{FF2B5EF4-FFF2-40B4-BE49-F238E27FC236}">
                <a16:creationId xmlns:a16="http://schemas.microsoft.com/office/drawing/2014/main" id="{AF78E56C-649B-84D7-883E-399BED309F99}"/>
              </a:ext>
            </a:extLst>
          </p:cNvPr>
          <p:cNvSpPr>
            <a:spLocks noGrp="1"/>
          </p:cNvSpPr>
          <p:nvPr>
            <p:ph type="ftr" sz="quarter" idx="15"/>
          </p:nvPr>
        </p:nvSpPr>
        <p:spPr/>
        <p:txBody>
          <a:bodyPr/>
          <a:lstStyle/>
          <a:p>
            <a:pPr>
              <a:defRPr/>
            </a:pPr>
            <a:r>
              <a:rPr lang="en-US"/>
              <a:t>Ainsworth | Space Charge 2026</a:t>
            </a:r>
            <a:endParaRPr lang="en-US" dirty="0"/>
          </a:p>
        </p:txBody>
      </p:sp>
      <p:sp>
        <p:nvSpPr>
          <p:cNvPr id="10" name="Slide Number Placeholder 9">
            <a:extLst>
              <a:ext uri="{FF2B5EF4-FFF2-40B4-BE49-F238E27FC236}">
                <a16:creationId xmlns:a16="http://schemas.microsoft.com/office/drawing/2014/main" id="{24FCBB44-51F9-6FA3-085E-EB9F2164541C}"/>
              </a:ext>
            </a:extLst>
          </p:cNvPr>
          <p:cNvSpPr>
            <a:spLocks noGrp="1"/>
          </p:cNvSpPr>
          <p:nvPr>
            <p:ph type="sldNum" sz="quarter" idx="16"/>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942692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ideas-with-photo">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914400" y="1873983"/>
            <a:ext cx="4791456"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914400" y="2543085"/>
            <a:ext cx="4791456" cy="1197864"/>
          </a:xfrm>
          <a:noFill/>
          <a:ln>
            <a:noFill/>
          </a:ln>
        </p:spPr>
        <p:txBody>
          <a:bodyPr lIns="274320" tIns="0" rIns="0" bIns="0" anchor="t" anchorCtr="0">
            <a:noAutofit/>
          </a:bodyPr>
          <a:lstStyle>
            <a:lvl1pPr marL="0" indent="0">
              <a:lnSpc>
                <a:spcPct val="100000"/>
              </a:lnSpc>
              <a:buNone/>
              <a:defRPr sz="1900">
                <a:solidFill>
                  <a:schemeClr val="tx1"/>
                </a:solidFill>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23C11AC4-3132-DF00-E861-4EC706C3EB2E}"/>
              </a:ext>
            </a:extLst>
          </p:cNvPr>
          <p:cNvSpPr>
            <a:spLocks noGrp="1"/>
          </p:cNvSpPr>
          <p:nvPr>
            <p:ph type="pic" sz="quarter" idx="15" hasCustomPrompt="1"/>
          </p:nvPr>
        </p:nvSpPr>
        <p:spPr>
          <a:xfrm>
            <a:off x="0" y="4105656"/>
            <a:ext cx="11830050" cy="2752344"/>
          </a:xfrm>
          <a:solidFill>
            <a:srgbClr val="C3CAD1"/>
          </a:solidFill>
          <a:ln>
            <a:noFill/>
          </a:ln>
        </p:spPr>
        <p:txBody>
          <a:bodyPr tIns="164592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825B179B-754F-E075-416F-58FDF815CA23}"/>
              </a:ext>
            </a:extLst>
          </p:cNvPr>
          <p:cNvSpPr>
            <a:spLocks noGrp="1"/>
          </p:cNvSpPr>
          <p:nvPr>
            <p:ph type="body" sz="quarter" idx="24" hasCustomPrompt="1"/>
          </p:nvPr>
        </p:nvSpPr>
        <p:spPr>
          <a:xfrm>
            <a:off x="0" y="6400799"/>
            <a:ext cx="11529391" cy="457201"/>
          </a:xfrm>
          <a:noFill/>
          <a:ln>
            <a:noFill/>
          </a:ln>
        </p:spPr>
        <p:txBody>
          <a:bodyPr lIns="182880" tIns="0" rIns="182880" bIns="137160" anchor="b" anchorCtr="0">
            <a:noAutofit/>
          </a:bodyPr>
          <a:lstStyle>
            <a:lvl1pPr marL="0" indent="0">
              <a:lnSpc>
                <a:spcPct val="110000"/>
              </a:lnSpc>
              <a:buNone/>
              <a:defRPr sz="1200">
                <a:solidFill>
                  <a:schemeClr val="bg1"/>
                </a:solidFill>
              </a:defRPr>
            </a:lvl1pPr>
          </a:lstStyle>
          <a:p>
            <a:pPr lvl="0"/>
            <a:r>
              <a:rPr lang="en-US" dirty="0"/>
              <a:t>Click to add optional caption</a:t>
            </a:r>
          </a:p>
        </p:txBody>
      </p:sp>
      <p:sp>
        <p:nvSpPr>
          <p:cNvPr id="4" name="Rectangle 3">
            <a:extLst>
              <a:ext uri="{FF2B5EF4-FFF2-40B4-BE49-F238E27FC236}">
                <a16:creationId xmlns:a16="http://schemas.microsoft.com/office/drawing/2014/main" id="{1F14AD5D-B2B5-2D86-5607-F93500D5A829}"/>
              </a:ext>
            </a:extLst>
          </p:cNvPr>
          <p:cNvSpPr/>
          <p:nvPr userDrawn="1"/>
        </p:nvSpPr>
        <p:spPr>
          <a:xfrm rot="16200000">
            <a:off x="466342" y="229487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B44406A-7064-09CD-0D32-B50A4C2A471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Text Placeholder 19">
            <a:extLst>
              <a:ext uri="{FF2B5EF4-FFF2-40B4-BE49-F238E27FC236}">
                <a16:creationId xmlns:a16="http://schemas.microsoft.com/office/drawing/2014/main" id="{B1451569-253C-B587-A86F-4D190EF1B246}"/>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7" name="Picture 16" descr="Logo, company name&#10;&#10;AI-generated content may be incorrect.">
            <a:extLst>
              <a:ext uri="{FF2B5EF4-FFF2-40B4-BE49-F238E27FC236}">
                <a16:creationId xmlns:a16="http://schemas.microsoft.com/office/drawing/2014/main" id="{809A0A5D-5886-4562-448A-83FC8512DCB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8" name="Title Placeholder 1">
            <a:extLst>
              <a:ext uri="{FF2B5EF4-FFF2-40B4-BE49-F238E27FC236}">
                <a16:creationId xmlns:a16="http://schemas.microsoft.com/office/drawing/2014/main" id="{B38B5940-D626-697E-1DE2-483ADD73F42E}"/>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3" name="Text Placeholder 11">
            <a:extLst>
              <a:ext uri="{FF2B5EF4-FFF2-40B4-BE49-F238E27FC236}">
                <a16:creationId xmlns:a16="http://schemas.microsoft.com/office/drawing/2014/main" id="{5550671B-40D3-6B53-A651-02217D09EBC7}"/>
              </a:ext>
            </a:extLst>
          </p:cNvPr>
          <p:cNvSpPr>
            <a:spLocks noGrp="1"/>
          </p:cNvSpPr>
          <p:nvPr>
            <p:ph type="body" sz="quarter" idx="38"/>
          </p:nvPr>
        </p:nvSpPr>
        <p:spPr>
          <a:xfrm>
            <a:off x="6117335" y="1873983"/>
            <a:ext cx="4791456"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4" name="Text Placeholder 13">
            <a:extLst>
              <a:ext uri="{FF2B5EF4-FFF2-40B4-BE49-F238E27FC236}">
                <a16:creationId xmlns:a16="http://schemas.microsoft.com/office/drawing/2014/main" id="{57650E2F-D63F-64A0-264F-AB6835C74839}"/>
              </a:ext>
            </a:extLst>
          </p:cNvPr>
          <p:cNvSpPr>
            <a:spLocks noGrp="1"/>
          </p:cNvSpPr>
          <p:nvPr>
            <p:ph type="body" sz="quarter" idx="39"/>
          </p:nvPr>
        </p:nvSpPr>
        <p:spPr>
          <a:xfrm>
            <a:off x="6117335" y="2543085"/>
            <a:ext cx="4791456" cy="1197864"/>
          </a:xfrm>
          <a:noFill/>
          <a:ln>
            <a:noFill/>
          </a:ln>
        </p:spPr>
        <p:txBody>
          <a:bodyPr lIns="274320" tIns="0" rIns="0" bIns="0" anchor="t" anchorCtr="0">
            <a:noAutofit/>
          </a:bodyPr>
          <a:lstStyle>
            <a:lvl1pPr marL="0" indent="0">
              <a:lnSpc>
                <a:spcPct val="100000"/>
              </a:lnSpc>
              <a:buNone/>
              <a:defRPr sz="1900">
                <a:solidFill>
                  <a:schemeClr val="tx1"/>
                </a:solidFill>
              </a:defRPr>
            </a:lvl1pPr>
          </a:lstStyle>
          <a:p>
            <a:pPr lvl="0"/>
            <a:r>
              <a:rPr lang="en-US"/>
              <a:t>Click to edit Master text styles</a:t>
            </a:r>
          </a:p>
        </p:txBody>
      </p:sp>
      <p:sp>
        <p:nvSpPr>
          <p:cNvPr id="25" name="Rectangle 24">
            <a:extLst>
              <a:ext uri="{FF2B5EF4-FFF2-40B4-BE49-F238E27FC236}">
                <a16:creationId xmlns:a16="http://schemas.microsoft.com/office/drawing/2014/main" id="{0368FBFD-4E2A-68B9-526C-938F5B7C839F}"/>
              </a:ext>
            </a:extLst>
          </p:cNvPr>
          <p:cNvSpPr/>
          <p:nvPr userDrawn="1"/>
        </p:nvSpPr>
        <p:spPr>
          <a:xfrm rot="16200000">
            <a:off x="5669277" y="229487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45474D73-F9BE-8323-9710-2D943D074AA7}"/>
              </a:ext>
            </a:extLst>
          </p:cNvPr>
          <p:cNvSpPr>
            <a:spLocks noGrp="1"/>
          </p:cNvSpPr>
          <p:nvPr>
            <p:ph type="sldNum" sz="quarter" idx="42"/>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7348947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ideas-with-photo">
    <p:bg>
      <p:bgPr>
        <a:solidFill>
          <a:schemeClr val="bg1"/>
        </a:solidFill>
        <a:effectLst/>
      </p:bgPr>
    </p:bg>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E73DE767-6E27-2F6D-9DFB-476DFBA08AC4}"/>
              </a:ext>
            </a:extLst>
          </p:cNvPr>
          <p:cNvSpPr>
            <a:spLocks noGrp="1"/>
          </p:cNvSpPr>
          <p:nvPr>
            <p:ph type="pic" sz="quarter" idx="25" hasCustomPrompt="1"/>
          </p:nvPr>
        </p:nvSpPr>
        <p:spPr>
          <a:xfrm>
            <a:off x="8378952" y="0"/>
            <a:ext cx="3447288" cy="6858001"/>
          </a:xfrm>
          <a:prstGeom prst="rect">
            <a:avLst/>
          </a:prstGeom>
          <a:solidFill>
            <a:srgbClr val="C3CAD1"/>
          </a:solidFill>
          <a:ln>
            <a:noFill/>
          </a:ln>
        </p:spPr>
        <p:txBody>
          <a:bodyPr lIns="457200" tIns="365760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562FBDD1-DD88-5129-A1B4-F8213B472B85}"/>
              </a:ext>
            </a:extLst>
          </p:cNvPr>
          <p:cNvSpPr>
            <a:spLocks noGrp="1"/>
          </p:cNvSpPr>
          <p:nvPr>
            <p:ph type="body" sz="quarter" idx="24" hasCustomPrompt="1"/>
          </p:nvPr>
        </p:nvSpPr>
        <p:spPr>
          <a:xfrm>
            <a:off x="8740140" y="6251713"/>
            <a:ext cx="2724912" cy="606288"/>
          </a:xfrm>
          <a:noFill/>
          <a:ln>
            <a:noFill/>
          </a:ln>
        </p:spPr>
        <p:txBody>
          <a:bodyPr lIns="182880" tIns="0" rIns="18288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10" name="Picture 9">
            <a:extLst>
              <a:ext uri="{FF2B5EF4-FFF2-40B4-BE49-F238E27FC236}">
                <a16:creationId xmlns:a16="http://schemas.microsoft.com/office/drawing/2014/main" id="{9F0A7BBE-ABB8-C2EC-5680-6576FD9F3FC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2" name="Picture 11" descr="Logo, company name&#10;&#10;AI-generated content may be incorrect.">
            <a:extLst>
              <a:ext uri="{FF2B5EF4-FFF2-40B4-BE49-F238E27FC236}">
                <a16:creationId xmlns:a16="http://schemas.microsoft.com/office/drawing/2014/main" id="{A20E4B7D-A2F4-E2C0-B651-BA709ADA79E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3" name="Title Placeholder 1">
            <a:extLst>
              <a:ext uri="{FF2B5EF4-FFF2-40B4-BE49-F238E27FC236}">
                <a16:creationId xmlns:a16="http://schemas.microsoft.com/office/drawing/2014/main" id="{A5343729-79AD-1ED6-768D-6A792503B323}"/>
              </a:ext>
            </a:extLst>
          </p:cNvPr>
          <p:cNvSpPr>
            <a:spLocks noGrp="1"/>
          </p:cNvSpPr>
          <p:nvPr>
            <p:ph type="title" hasCustomPrompt="1"/>
          </p:nvPr>
        </p:nvSpPr>
        <p:spPr>
          <a:xfrm>
            <a:off x="914398" y="365760"/>
            <a:ext cx="6532561"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4" name="Text Placeholder 19">
            <a:extLst>
              <a:ext uri="{FF2B5EF4-FFF2-40B4-BE49-F238E27FC236}">
                <a16:creationId xmlns:a16="http://schemas.microsoft.com/office/drawing/2014/main" id="{7A6A44F0-F202-67D2-AA06-2C6B93FCC065}"/>
              </a:ext>
            </a:extLst>
          </p:cNvPr>
          <p:cNvSpPr>
            <a:spLocks noGrp="1"/>
          </p:cNvSpPr>
          <p:nvPr>
            <p:ph type="body" sz="quarter" idx="37" hasCustomPrompt="1"/>
          </p:nvPr>
        </p:nvSpPr>
        <p:spPr>
          <a:xfrm>
            <a:off x="914400" y="820351"/>
            <a:ext cx="6532560" cy="596900"/>
          </a:xfrm>
        </p:spPr>
        <p:txBody>
          <a:bodyPr/>
          <a:lstStyle>
            <a:lvl1pPr marL="0" indent="0">
              <a:buNone/>
              <a:defRPr spc="-20" baseline="0">
                <a:solidFill>
                  <a:schemeClr val="tx1"/>
                </a:solidFill>
              </a:defRPr>
            </a:lvl1pPr>
          </a:lstStyle>
          <a:p>
            <a:pPr lvl="0"/>
            <a:r>
              <a:rPr lang="en-US" dirty="0"/>
              <a:t>Click to add subheading (optional)</a:t>
            </a:r>
          </a:p>
        </p:txBody>
      </p:sp>
      <p:sp>
        <p:nvSpPr>
          <p:cNvPr id="39" name="Text Placeholder 11">
            <a:extLst>
              <a:ext uri="{FF2B5EF4-FFF2-40B4-BE49-F238E27FC236}">
                <a16:creationId xmlns:a16="http://schemas.microsoft.com/office/drawing/2014/main" id="{18B7F31E-5DA9-AE9E-946C-DBEDE553E35E}"/>
              </a:ext>
            </a:extLst>
          </p:cNvPr>
          <p:cNvSpPr>
            <a:spLocks noGrp="1"/>
          </p:cNvSpPr>
          <p:nvPr>
            <p:ph type="body" sz="quarter" idx="41"/>
          </p:nvPr>
        </p:nvSpPr>
        <p:spPr>
          <a:xfrm>
            <a:off x="914398" y="1874670"/>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0" name="Text Placeholder 13">
            <a:extLst>
              <a:ext uri="{FF2B5EF4-FFF2-40B4-BE49-F238E27FC236}">
                <a16:creationId xmlns:a16="http://schemas.microsoft.com/office/drawing/2014/main" id="{E2CB8A18-7CC3-DC44-09AA-C5930608CB79}"/>
              </a:ext>
            </a:extLst>
          </p:cNvPr>
          <p:cNvSpPr>
            <a:spLocks noGrp="1"/>
          </p:cNvSpPr>
          <p:nvPr>
            <p:ph type="body" sz="quarter" idx="48"/>
          </p:nvPr>
        </p:nvSpPr>
        <p:spPr>
          <a:xfrm>
            <a:off x="914398" y="2543772"/>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1" name="Rectangle 40">
            <a:extLst>
              <a:ext uri="{FF2B5EF4-FFF2-40B4-BE49-F238E27FC236}">
                <a16:creationId xmlns:a16="http://schemas.microsoft.com/office/drawing/2014/main" id="{C8724181-2302-5B6D-8D9A-0FDFFA0EAC2A}"/>
              </a:ext>
            </a:extLst>
          </p:cNvPr>
          <p:cNvSpPr/>
          <p:nvPr userDrawn="1"/>
        </p:nvSpPr>
        <p:spPr>
          <a:xfrm rot="16200000">
            <a:off x="462533" y="230901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 Placeholder 11">
            <a:extLst>
              <a:ext uri="{FF2B5EF4-FFF2-40B4-BE49-F238E27FC236}">
                <a16:creationId xmlns:a16="http://schemas.microsoft.com/office/drawing/2014/main" id="{E8C39114-AC4E-397F-2083-2D7D594E888D}"/>
              </a:ext>
            </a:extLst>
          </p:cNvPr>
          <p:cNvSpPr>
            <a:spLocks noGrp="1"/>
          </p:cNvSpPr>
          <p:nvPr>
            <p:ph type="body" sz="quarter" idx="51"/>
          </p:nvPr>
        </p:nvSpPr>
        <p:spPr>
          <a:xfrm>
            <a:off x="4376229" y="1880783"/>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3" name="Text Placeholder 13">
            <a:extLst>
              <a:ext uri="{FF2B5EF4-FFF2-40B4-BE49-F238E27FC236}">
                <a16:creationId xmlns:a16="http://schemas.microsoft.com/office/drawing/2014/main" id="{E47A550C-93F7-8A24-C26C-808BEFCFC577}"/>
              </a:ext>
            </a:extLst>
          </p:cNvPr>
          <p:cNvSpPr>
            <a:spLocks noGrp="1"/>
          </p:cNvSpPr>
          <p:nvPr>
            <p:ph type="body" sz="quarter" idx="52"/>
          </p:nvPr>
        </p:nvSpPr>
        <p:spPr>
          <a:xfrm>
            <a:off x="4376229" y="2549885"/>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4" name="Rectangle 43">
            <a:extLst>
              <a:ext uri="{FF2B5EF4-FFF2-40B4-BE49-F238E27FC236}">
                <a16:creationId xmlns:a16="http://schemas.microsoft.com/office/drawing/2014/main" id="{F2D36219-087B-419B-9E96-63D476258513}"/>
              </a:ext>
            </a:extLst>
          </p:cNvPr>
          <p:cNvSpPr/>
          <p:nvPr userDrawn="1"/>
        </p:nvSpPr>
        <p:spPr>
          <a:xfrm rot="16200000">
            <a:off x="3924364" y="2315123"/>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11">
            <a:extLst>
              <a:ext uri="{FF2B5EF4-FFF2-40B4-BE49-F238E27FC236}">
                <a16:creationId xmlns:a16="http://schemas.microsoft.com/office/drawing/2014/main" id="{6096CCA3-6EF5-DABE-B6E8-DC02967800A7}"/>
              </a:ext>
            </a:extLst>
          </p:cNvPr>
          <p:cNvSpPr>
            <a:spLocks noGrp="1"/>
          </p:cNvSpPr>
          <p:nvPr>
            <p:ph type="body" sz="quarter" idx="53"/>
          </p:nvPr>
        </p:nvSpPr>
        <p:spPr>
          <a:xfrm>
            <a:off x="914398" y="4318318"/>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6" name="Text Placeholder 13">
            <a:extLst>
              <a:ext uri="{FF2B5EF4-FFF2-40B4-BE49-F238E27FC236}">
                <a16:creationId xmlns:a16="http://schemas.microsoft.com/office/drawing/2014/main" id="{1F561A6E-CA30-68DE-C30C-E3D04D574F82}"/>
              </a:ext>
            </a:extLst>
          </p:cNvPr>
          <p:cNvSpPr>
            <a:spLocks noGrp="1"/>
          </p:cNvSpPr>
          <p:nvPr>
            <p:ph type="body" sz="quarter" idx="54"/>
          </p:nvPr>
        </p:nvSpPr>
        <p:spPr>
          <a:xfrm>
            <a:off x="914398" y="4987420"/>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7" name="Rectangle 46">
            <a:extLst>
              <a:ext uri="{FF2B5EF4-FFF2-40B4-BE49-F238E27FC236}">
                <a16:creationId xmlns:a16="http://schemas.microsoft.com/office/drawing/2014/main" id="{8393A29F-FA2C-9EBB-AEC6-3930FE314D14}"/>
              </a:ext>
            </a:extLst>
          </p:cNvPr>
          <p:cNvSpPr/>
          <p:nvPr userDrawn="1"/>
        </p:nvSpPr>
        <p:spPr>
          <a:xfrm rot="16200000">
            <a:off x="462533" y="475265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11">
            <a:extLst>
              <a:ext uri="{FF2B5EF4-FFF2-40B4-BE49-F238E27FC236}">
                <a16:creationId xmlns:a16="http://schemas.microsoft.com/office/drawing/2014/main" id="{D6464A17-58FF-1CEF-5B44-C332EEA11FA9}"/>
              </a:ext>
            </a:extLst>
          </p:cNvPr>
          <p:cNvSpPr>
            <a:spLocks noGrp="1"/>
          </p:cNvSpPr>
          <p:nvPr>
            <p:ph type="body" sz="quarter" idx="57"/>
          </p:nvPr>
        </p:nvSpPr>
        <p:spPr>
          <a:xfrm>
            <a:off x="4376229" y="4324431"/>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9" name="Text Placeholder 13">
            <a:extLst>
              <a:ext uri="{FF2B5EF4-FFF2-40B4-BE49-F238E27FC236}">
                <a16:creationId xmlns:a16="http://schemas.microsoft.com/office/drawing/2014/main" id="{8E44891D-B952-10F7-E744-374B1A1B2307}"/>
              </a:ext>
            </a:extLst>
          </p:cNvPr>
          <p:cNvSpPr>
            <a:spLocks noGrp="1"/>
          </p:cNvSpPr>
          <p:nvPr>
            <p:ph type="body" sz="quarter" idx="58"/>
          </p:nvPr>
        </p:nvSpPr>
        <p:spPr>
          <a:xfrm>
            <a:off x="4376229" y="4993533"/>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50" name="Rectangle 49">
            <a:extLst>
              <a:ext uri="{FF2B5EF4-FFF2-40B4-BE49-F238E27FC236}">
                <a16:creationId xmlns:a16="http://schemas.microsoft.com/office/drawing/2014/main" id="{252E0381-ADF4-8D24-C867-C900E35689E9}"/>
              </a:ext>
            </a:extLst>
          </p:cNvPr>
          <p:cNvSpPr/>
          <p:nvPr userDrawn="1"/>
        </p:nvSpPr>
        <p:spPr>
          <a:xfrm rot="16200000">
            <a:off x="3924364" y="4758771"/>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a:extLst>
              <a:ext uri="{FF2B5EF4-FFF2-40B4-BE49-F238E27FC236}">
                <a16:creationId xmlns:a16="http://schemas.microsoft.com/office/drawing/2014/main" id="{332B2213-C7AE-6BAB-99BE-3FEB3626C9CD}"/>
              </a:ext>
            </a:extLst>
          </p:cNvPr>
          <p:cNvSpPr>
            <a:spLocks noGrp="1"/>
          </p:cNvSpPr>
          <p:nvPr>
            <p:ph type="dt" sz="half" idx="59"/>
          </p:nvPr>
        </p:nvSpPr>
        <p:spPr/>
        <p:txBody>
          <a:bodyPr/>
          <a:lstStyle/>
          <a:p>
            <a:pPr>
              <a:defRPr/>
            </a:pPr>
            <a:fld id="{3B188716-1B10-2045-A39D-55D56C6BDCB3}" type="datetime1">
              <a:rPr lang="en-US" smtClean="0"/>
              <a:t>9/24/26</a:t>
            </a:fld>
            <a:endParaRPr lang="en-US" dirty="0"/>
          </a:p>
        </p:txBody>
      </p:sp>
      <p:sp>
        <p:nvSpPr>
          <p:cNvPr id="8" name="Footer Placeholder 7">
            <a:extLst>
              <a:ext uri="{FF2B5EF4-FFF2-40B4-BE49-F238E27FC236}">
                <a16:creationId xmlns:a16="http://schemas.microsoft.com/office/drawing/2014/main" id="{8B49E7BE-854D-1C7F-9ED9-A488BDBEA629}"/>
              </a:ext>
            </a:extLst>
          </p:cNvPr>
          <p:cNvSpPr>
            <a:spLocks noGrp="1"/>
          </p:cNvSpPr>
          <p:nvPr>
            <p:ph type="ftr" sz="quarter" idx="60"/>
          </p:nvPr>
        </p:nvSpPr>
        <p:spPr/>
        <p:txBody>
          <a:bodyPr/>
          <a:lstStyle/>
          <a:p>
            <a:pPr>
              <a:defRPr/>
            </a:pPr>
            <a:r>
              <a:rPr lang="en-US"/>
              <a:t>Ainsworth | Space Charge 2026</a:t>
            </a:r>
            <a:endParaRPr lang="en-US" dirty="0"/>
          </a:p>
        </p:txBody>
      </p:sp>
      <p:sp>
        <p:nvSpPr>
          <p:cNvPr id="9" name="Slide Number Placeholder 8">
            <a:extLst>
              <a:ext uri="{FF2B5EF4-FFF2-40B4-BE49-F238E27FC236}">
                <a16:creationId xmlns:a16="http://schemas.microsoft.com/office/drawing/2014/main" id="{FC444157-9DBF-C378-F538-F7840483133D}"/>
              </a:ext>
            </a:extLst>
          </p:cNvPr>
          <p:cNvSpPr>
            <a:spLocks noGrp="1"/>
          </p:cNvSpPr>
          <p:nvPr>
            <p:ph type="sldNum" sz="quarter" idx="6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577150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ideas">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813F2B-33D1-CE0E-E387-D5B3B86BB6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ext Placeholder 19">
            <a:extLst>
              <a:ext uri="{FF2B5EF4-FFF2-40B4-BE49-F238E27FC236}">
                <a16:creationId xmlns:a16="http://schemas.microsoft.com/office/drawing/2014/main" id="{DCD67CB5-6160-A440-ED55-AD32D8B18E3C}"/>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0" name="Picture 9" descr="Logo, company name&#10;&#10;AI-generated content may be incorrect.">
            <a:extLst>
              <a:ext uri="{FF2B5EF4-FFF2-40B4-BE49-F238E27FC236}">
                <a16:creationId xmlns:a16="http://schemas.microsoft.com/office/drawing/2014/main" id="{D7722649-BB7F-E00B-2BFE-CAA66451924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1" name="Title Placeholder 1">
            <a:extLst>
              <a:ext uri="{FF2B5EF4-FFF2-40B4-BE49-F238E27FC236}">
                <a16:creationId xmlns:a16="http://schemas.microsoft.com/office/drawing/2014/main" id="{221A7E90-F175-1CC3-CCD9-CBD10099A0B0}"/>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1">
            <a:extLst>
              <a:ext uri="{FF2B5EF4-FFF2-40B4-BE49-F238E27FC236}">
                <a16:creationId xmlns:a16="http://schemas.microsoft.com/office/drawing/2014/main" id="{89385C64-D0FC-E300-55DA-BCF7F9AE2D7C}"/>
              </a:ext>
            </a:extLst>
          </p:cNvPr>
          <p:cNvSpPr>
            <a:spLocks noGrp="1"/>
          </p:cNvSpPr>
          <p:nvPr>
            <p:ph type="body" sz="quarter" idx="41"/>
          </p:nvPr>
        </p:nvSpPr>
        <p:spPr>
          <a:xfrm>
            <a:off x="914398" y="1874670"/>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 Placeholder 13">
            <a:extLst>
              <a:ext uri="{FF2B5EF4-FFF2-40B4-BE49-F238E27FC236}">
                <a16:creationId xmlns:a16="http://schemas.microsoft.com/office/drawing/2014/main" id="{923E6B3B-1082-004A-1ACD-E7066B97F006}"/>
              </a:ext>
            </a:extLst>
          </p:cNvPr>
          <p:cNvSpPr>
            <a:spLocks noGrp="1"/>
          </p:cNvSpPr>
          <p:nvPr>
            <p:ph type="body" sz="quarter" idx="48"/>
          </p:nvPr>
        </p:nvSpPr>
        <p:spPr>
          <a:xfrm>
            <a:off x="914398" y="2543772"/>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14" name="Rectangle 13">
            <a:extLst>
              <a:ext uri="{FF2B5EF4-FFF2-40B4-BE49-F238E27FC236}">
                <a16:creationId xmlns:a16="http://schemas.microsoft.com/office/drawing/2014/main" id="{17544981-8CC8-FD66-5962-8360F99F4D54}"/>
              </a:ext>
            </a:extLst>
          </p:cNvPr>
          <p:cNvSpPr/>
          <p:nvPr userDrawn="1"/>
        </p:nvSpPr>
        <p:spPr>
          <a:xfrm rot="16200000">
            <a:off x="462533" y="230901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11">
            <a:extLst>
              <a:ext uri="{FF2B5EF4-FFF2-40B4-BE49-F238E27FC236}">
                <a16:creationId xmlns:a16="http://schemas.microsoft.com/office/drawing/2014/main" id="{30F32B04-69CD-6970-1192-E9622B2A14F4}"/>
              </a:ext>
            </a:extLst>
          </p:cNvPr>
          <p:cNvSpPr>
            <a:spLocks noGrp="1"/>
          </p:cNvSpPr>
          <p:nvPr>
            <p:ph type="body" sz="quarter" idx="49"/>
          </p:nvPr>
        </p:nvSpPr>
        <p:spPr>
          <a:xfrm>
            <a:off x="7838061" y="1874670"/>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2" name="Text Placeholder 13">
            <a:extLst>
              <a:ext uri="{FF2B5EF4-FFF2-40B4-BE49-F238E27FC236}">
                <a16:creationId xmlns:a16="http://schemas.microsoft.com/office/drawing/2014/main" id="{5686534F-895A-175D-9ECA-69644D7DB84C}"/>
              </a:ext>
            </a:extLst>
          </p:cNvPr>
          <p:cNvSpPr>
            <a:spLocks noGrp="1"/>
          </p:cNvSpPr>
          <p:nvPr>
            <p:ph type="body" sz="quarter" idx="50"/>
          </p:nvPr>
        </p:nvSpPr>
        <p:spPr>
          <a:xfrm>
            <a:off x="7838061" y="2543772"/>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3" name="Rectangle 32">
            <a:extLst>
              <a:ext uri="{FF2B5EF4-FFF2-40B4-BE49-F238E27FC236}">
                <a16:creationId xmlns:a16="http://schemas.microsoft.com/office/drawing/2014/main" id="{5F9C5E80-2D6A-7B81-F349-81A6C92D8B1B}"/>
              </a:ext>
            </a:extLst>
          </p:cNvPr>
          <p:cNvSpPr/>
          <p:nvPr userDrawn="1"/>
        </p:nvSpPr>
        <p:spPr>
          <a:xfrm rot="16200000">
            <a:off x="7386196" y="230901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11">
            <a:extLst>
              <a:ext uri="{FF2B5EF4-FFF2-40B4-BE49-F238E27FC236}">
                <a16:creationId xmlns:a16="http://schemas.microsoft.com/office/drawing/2014/main" id="{8B364BB1-2F03-07C5-EAB7-CB49A1EC3282}"/>
              </a:ext>
            </a:extLst>
          </p:cNvPr>
          <p:cNvSpPr>
            <a:spLocks noGrp="1"/>
          </p:cNvSpPr>
          <p:nvPr>
            <p:ph type="body" sz="quarter" idx="51"/>
          </p:nvPr>
        </p:nvSpPr>
        <p:spPr>
          <a:xfrm>
            <a:off x="4376229" y="1880783"/>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5" name="Text Placeholder 13">
            <a:extLst>
              <a:ext uri="{FF2B5EF4-FFF2-40B4-BE49-F238E27FC236}">
                <a16:creationId xmlns:a16="http://schemas.microsoft.com/office/drawing/2014/main" id="{459A5D6D-C5DE-C8EE-F37F-3367BBA9F840}"/>
              </a:ext>
            </a:extLst>
          </p:cNvPr>
          <p:cNvSpPr>
            <a:spLocks noGrp="1"/>
          </p:cNvSpPr>
          <p:nvPr>
            <p:ph type="body" sz="quarter" idx="52"/>
          </p:nvPr>
        </p:nvSpPr>
        <p:spPr>
          <a:xfrm>
            <a:off x="4376229" y="2549885"/>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6" name="Rectangle 35">
            <a:extLst>
              <a:ext uri="{FF2B5EF4-FFF2-40B4-BE49-F238E27FC236}">
                <a16:creationId xmlns:a16="http://schemas.microsoft.com/office/drawing/2014/main" id="{B449DD49-1A8D-76CC-A4AF-D0AD5C195FB8}"/>
              </a:ext>
            </a:extLst>
          </p:cNvPr>
          <p:cNvSpPr/>
          <p:nvPr userDrawn="1"/>
        </p:nvSpPr>
        <p:spPr>
          <a:xfrm rot="16200000">
            <a:off x="3924364" y="2315123"/>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 Placeholder 11">
            <a:extLst>
              <a:ext uri="{FF2B5EF4-FFF2-40B4-BE49-F238E27FC236}">
                <a16:creationId xmlns:a16="http://schemas.microsoft.com/office/drawing/2014/main" id="{B29C255B-11E7-E49D-1EDD-C2F6FB66D083}"/>
              </a:ext>
            </a:extLst>
          </p:cNvPr>
          <p:cNvSpPr>
            <a:spLocks noGrp="1"/>
          </p:cNvSpPr>
          <p:nvPr>
            <p:ph type="body" sz="quarter" idx="53"/>
          </p:nvPr>
        </p:nvSpPr>
        <p:spPr>
          <a:xfrm>
            <a:off x="914398" y="4318318"/>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8" name="Text Placeholder 13">
            <a:extLst>
              <a:ext uri="{FF2B5EF4-FFF2-40B4-BE49-F238E27FC236}">
                <a16:creationId xmlns:a16="http://schemas.microsoft.com/office/drawing/2014/main" id="{F32E0527-0C17-B229-AE53-082144E5EC6C}"/>
              </a:ext>
            </a:extLst>
          </p:cNvPr>
          <p:cNvSpPr>
            <a:spLocks noGrp="1"/>
          </p:cNvSpPr>
          <p:nvPr>
            <p:ph type="body" sz="quarter" idx="54"/>
          </p:nvPr>
        </p:nvSpPr>
        <p:spPr>
          <a:xfrm>
            <a:off x="914398" y="4987420"/>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9" name="Rectangle 38">
            <a:extLst>
              <a:ext uri="{FF2B5EF4-FFF2-40B4-BE49-F238E27FC236}">
                <a16:creationId xmlns:a16="http://schemas.microsoft.com/office/drawing/2014/main" id="{B38D1526-CCB8-95A3-3CF3-B935126F6D3B}"/>
              </a:ext>
            </a:extLst>
          </p:cNvPr>
          <p:cNvSpPr/>
          <p:nvPr userDrawn="1"/>
        </p:nvSpPr>
        <p:spPr>
          <a:xfrm rot="16200000">
            <a:off x="462533" y="475265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11">
            <a:extLst>
              <a:ext uri="{FF2B5EF4-FFF2-40B4-BE49-F238E27FC236}">
                <a16:creationId xmlns:a16="http://schemas.microsoft.com/office/drawing/2014/main" id="{8F94305F-ACC4-02B6-29A1-4EFF95BB5331}"/>
              </a:ext>
            </a:extLst>
          </p:cNvPr>
          <p:cNvSpPr>
            <a:spLocks noGrp="1"/>
          </p:cNvSpPr>
          <p:nvPr>
            <p:ph type="body" sz="quarter" idx="55"/>
          </p:nvPr>
        </p:nvSpPr>
        <p:spPr>
          <a:xfrm>
            <a:off x="7838061" y="4318318"/>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1" name="Text Placeholder 13">
            <a:extLst>
              <a:ext uri="{FF2B5EF4-FFF2-40B4-BE49-F238E27FC236}">
                <a16:creationId xmlns:a16="http://schemas.microsoft.com/office/drawing/2014/main" id="{F4292675-527D-A6B4-E4DC-2415844F85F2}"/>
              </a:ext>
            </a:extLst>
          </p:cNvPr>
          <p:cNvSpPr>
            <a:spLocks noGrp="1"/>
          </p:cNvSpPr>
          <p:nvPr>
            <p:ph type="body" sz="quarter" idx="56"/>
          </p:nvPr>
        </p:nvSpPr>
        <p:spPr>
          <a:xfrm>
            <a:off x="7838061" y="4987420"/>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2" name="Rectangle 41">
            <a:extLst>
              <a:ext uri="{FF2B5EF4-FFF2-40B4-BE49-F238E27FC236}">
                <a16:creationId xmlns:a16="http://schemas.microsoft.com/office/drawing/2014/main" id="{4085E3D5-CA56-CDAB-FA38-F7ED7B165DA8}"/>
              </a:ext>
            </a:extLst>
          </p:cNvPr>
          <p:cNvSpPr/>
          <p:nvPr userDrawn="1"/>
        </p:nvSpPr>
        <p:spPr>
          <a:xfrm rot="16200000">
            <a:off x="7386196" y="475265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11">
            <a:extLst>
              <a:ext uri="{FF2B5EF4-FFF2-40B4-BE49-F238E27FC236}">
                <a16:creationId xmlns:a16="http://schemas.microsoft.com/office/drawing/2014/main" id="{F81F7DBF-CBB6-1C17-14EC-49A4683D985E}"/>
              </a:ext>
            </a:extLst>
          </p:cNvPr>
          <p:cNvSpPr>
            <a:spLocks noGrp="1"/>
          </p:cNvSpPr>
          <p:nvPr>
            <p:ph type="body" sz="quarter" idx="57"/>
          </p:nvPr>
        </p:nvSpPr>
        <p:spPr>
          <a:xfrm>
            <a:off x="4376229" y="4324431"/>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6" name="Text Placeholder 13">
            <a:extLst>
              <a:ext uri="{FF2B5EF4-FFF2-40B4-BE49-F238E27FC236}">
                <a16:creationId xmlns:a16="http://schemas.microsoft.com/office/drawing/2014/main" id="{155C0AAD-ABA7-E72D-77DF-67C494E98156}"/>
              </a:ext>
            </a:extLst>
          </p:cNvPr>
          <p:cNvSpPr>
            <a:spLocks noGrp="1"/>
          </p:cNvSpPr>
          <p:nvPr>
            <p:ph type="body" sz="quarter" idx="58"/>
          </p:nvPr>
        </p:nvSpPr>
        <p:spPr>
          <a:xfrm>
            <a:off x="4376229" y="4993533"/>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7" name="Rectangle 46">
            <a:extLst>
              <a:ext uri="{FF2B5EF4-FFF2-40B4-BE49-F238E27FC236}">
                <a16:creationId xmlns:a16="http://schemas.microsoft.com/office/drawing/2014/main" id="{E048C6CE-4BDC-C393-A7CE-46A7BDCD6840}"/>
              </a:ext>
            </a:extLst>
          </p:cNvPr>
          <p:cNvSpPr/>
          <p:nvPr userDrawn="1"/>
        </p:nvSpPr>
        <p:spPr>
          <a:xfrm rot="16200000">
            <a:off x="3924364" y="4758771"/>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5F5FDBA3-89C7-4621-B40D-7DE83FA22F5A}"/>
              </a:ext>
            </a:extLst>
          </p:cNvPr>
          <p:cNvSpPr>
            <a:spLocks noGrp="1"/>
          </p:cNvSpPr>
          <p:nvPr>
            <p:ph type="dt" sz="half" idx="59"/>
          </p:nvPr>
        </p:nvSpPr>
        <p:spPr/>
        <p:txBody>
          <a:bodyPr/>
          <a:lstStyle/>
          <a:p>
            <a:pPr>
              <a:defRPr/>
            </a:pPr>
            <a:fld id="{ACEDECA1-369C-BF44-B042-C96C8634C88A}" type="datetime1">
              <a:rPr lang="en-US" smtClean="0"/>
              <a:t>9/24/26</a:t>
            </a:fld>
            <a:endParaRPr lang="en-US" dirty="0"/>
          </a:p>
        </p:txBody>
      </p:sp>
      <p:sp>
        <p:nvSpPr>
          <p:cNvPr id="6" name="Footer Placeholder 5">
            <a:extLst>
              <a:ext uri="{FF2B5EF4-FFF2-40B4-BE49-F238E27FC236}">
                <a16:creationId xmlns:a16="http://schemas.microsoft.com/office/drawing/2014/main" id="{F97AF3A4-EAA0-74A8-537D-7B63527E0231}"/>
              </a:ext>
            </a:extLst>
          </p:cNvPr>
          <p:cNvSpPr>
            <a:spLocks noGrp="1"/>
          </p:cNvSpPr>
          <p:nvPr>
            <p:ph type="ftr" sz="quarter" idx="60"/>
          </p:nvPr>
        </p:nvSpPr>
        <p:spPr/>
        <p:txBody>
          <a:bodyPr/>
          <a:lstStyle/>
          <a:p>
            <a:pPr>
              <a:defRPr/>
            </a:pPr>
            <a:r>
              <a:rPr lang="en-US"/>
              <a:t>Ainsworth | Space Charge 2026</a:t>
            </a:r>
            <a:endParaRPr lang="en-US" dirty="0"/>
          </a:p>
        </p:txBody>
      </p:sp>
      <p:sp>
        <p:nvSpPr>
          <p:cNvPr id="7" name="Slide Number Placeholder 6">
            <a:extLst>
              <a:ext uri="{FF2B5EF4-FFF2-40B4-BE49-F238E27FC236}">
                <a16:creationId xmlns:a16="http://schemas.microsoft.com/office/drawing/2014/main" id="{718D8A77-0A01-BA2F-A32E-706B0FA90008}"/>
              </a:ext>
            </a:extLst>
          </p:cNvPr>
          <p:cNvSpPr>
            <a:spLocks noGrp="1"/>
          </p:cNvSpPr>
          <p:nvPr>
            <p:ph type="sldNum" sz="quarter" idx="6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83394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with-caption-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342CFCE2-B4C8-ABC2-3278-6BDD1A6BA4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05563" y="3940021"/>
            <a:ext cx="2920677" cy="2917979"/>
          </a:xfrm>
          <a:prstGeom prst="rect">
            <a:avLst/>
          </a:prstGeom>
        </p:spPr>
      </p:pic>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365760" y="5938577"/>
            <a:ext cx="11091672" cy="383991"/>
          </a:xfrm>
        </p:spPr>
        <p:txBody>
          <a:bodyPr lIns="0" rIns="0" anchor="t">
            <a:noAutofit/>
          </a:bodyPr>
          <a:lstStyle>
            <a:lvl1pPr marL="0" indent="0">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 name="Picture Placeholder 5">
            <a:extLst>
              <a:ext uri="{FF2B5EF4-FFF2-40B4-BE49-F238E27FC236}">
                <a16:creationId xmlns:a16="http://schemas.microsoft.com/office/drawing/2014/main" id="{A34CFE70-A9DA-519B-846A-B0978C9FFD7C}"/>
              </a:ext>
            </a:extLst>
          </p:cNvPr>
          <p:cNvSpPr>
            <a:spLocks noGrp="1"/>
          </p:cNvSpPr>
          <p:nvPr>
            <p:ph type="pic" sz="quarter" idx="16" hasCustomPrompt="1"/>
          </p:nvPr>
        </p:nvSpPr>
        <p:spPr>
          <a:xfrm>
            <a:off x="0" y="0"/>
            <a:ext cx="11826240" cy="5509547"/>
          </a:xfrm>
          <a:solidFill>
            <a:srgbClr val="C3CAD1"/>
          </a:solidFill>
          <a:ln>
            <a:noFill/>
          </a:ln>
        </p:spPr>
        <p:txBody>
          <a:bodyPr lIns="457200" tIns="3108960" rIns="0" anchor="t"/>
          <a:lstStyle>
            <a:lvl1pPr marL="0" indent="0" algn="ctr">
              <a:buNone/>
              <a:defRPr>
                <a:solidFill>
                  <a:schemeClr val="bg1">
                    <a:lumMod val="65000"/>
                  </a:schemeClr>
                </a:solidFill>
              </a:defRPr>
            </a:lvl1pPr>
          </a:lstStyle>
          <a:p>
            <a:r>
              <a:rPr lang="en-US" dirty="0"/>
              <a:t>Click icon to add image</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365760" y="6289556"/>
            <a:ext cx="11091672" cy="238244"/>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C2EC6AD6-BD59-A2C2-2F3A-CEF4E0667B4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1" name="Picture 10" descr="Logo, company name&#10;&#10;AI-generated content may be incorrect.">
            <a:extLst>
              <a:ext uri="{FF2B5EF4-FFF2-40B4-BE49-F238E27FC236}">
                <a16:creationId xmlns:a16="http://schemas.microsoft.com/office/drawing/2014/main" id="{44B6D53A-92C9-55F9-0CA2-68EF8475BEA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Rectangle 15">
            <a:extLst>
              <a:ext uri="{FF2B5EF4-FFF2-40B4-BE49-F238E27FC236}">
                <a16:creationId xmlns:a16="http://schemas.microsoft.com/office/drawing/2014/main" id="{BF573D6D-30D5-5B7B-90C2-D7583296043C}"/>
              </a:ext>
            </a:extLst>
          </p:cNvPr>
          <p:cNvSpPr/>
          <p:nvPr userDrawn="1"/>
        </p:nvSpPr>
        <p:spPr>
          <a:xfrm rot="10800000">
            <a:off x="365061" y="5782203"/>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E7606984-9DED-F33B-C04F-1C29849539A7}"/>
              </a:ext>
            </a:extLst>
          </p:cNvPr>
          <p:cNvSpPr>
            <a:spLocks noGrp="1"/>
          </p:cNvSpPr>
          <p:nvPr>
            <p:ph type="sldNum" sz="quarter" idx="19"/>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064727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with-caption-2">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3C11AC4-3132-DF00-E861-4EC706C3EB2E}"/>
              </a:ext>
            </a:extLst>
          </p:cNvPr>
          <p:cNvSpPr>
            <a:spLocks noGrp="1"/>
          </p:cNvSpPr>
          <p:nvPr>
            <p:ph type="pic" sz="quarter" idx="15" hasCustomPrompt="1"/>
          </p:nvPr>
        </p:nvSpPr>
        <p:spPr>
          <a:xfrm>
            <a:off x="915924" y="640080"/>
            <a:ext cx="9994392" cy="5577840"/>
          </a:xfrm>
          <a:solidFill>
            <a:srgbClr val="C3CAD1"/>
          </a:solidFill>
          <a:ln>
            <a:noFill/>
          </a:ln>
        </p:spPr>
        <p:txBody>
          <a:bodyPr lIns="457200" tIns="3108960" rIns="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4F600118-8BF4-999C-96D0-38800692B131}"/>
              </a:ext>
            </a:extLst>
          </p:cNvPr>
          <p:cNvSpPr>
            <a:spLocks noGrp="1"/>
          </p:cNvSpPr>
          <p:nvPr>
            <p:ph type="body" sz="quarter" idx="12" hasCustomPrompt="1"/>
          </p:nvPr>
        </p:nvSpPr>
        <p:spPr>
          <a:xfrm>
            <a:off x="915925" y="6245352"/>
            <a:ext cx="9994392" cy="310783"/>
          </a:xfrm>
          <a:noFill/>
          <a:ln>
            <a:noFill/>
          </a:ln>
        </p:spPr>
        <p:txBody>
          <a:bodyPr lIns="0" tIns="0" rIns="0" bIns="0" anchor="b"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pic>
        <p:nvPicPr>
          <p:cNvPr id="9" name="Picture 8">
            <a:extLst>
              <a:ext uri="{FF2B5EF4-FFF2-40B4-BE49-F238E27FC236}">
                <a16:creationId xmlns:a16="http://schemas.microsoft.com/office/drawing/2014/main" id="{C9D2A2E3-C451-68BF-12DA-0C5129B0694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1" name="Picture 10" descr="Logo, company name&#10;&#10;AI-generated content may be incorrect.">
            <a:extLst>
              <a:ext uri="{FF2B5EF4-FFF2-40B4-BE49-F238E27FC236}">
                <a16:creationId xmlns:a16="http://schemas.microsoft.com/office/drawing/2014/main" id="{E4E71F28-8E11-F8BF-0A77-7AAFA42184E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5" name="Slide Number Placeholder 4">
            <a:extLst>
              <a:ext uri="{FF2B5EF4-FFF2-40B4-BE49-F238E27FC236}">
                <a16:creationId xmlns:a16="http://schemas.microsoft.com/office/drawing/2014/main" id="{B4BDFC97-7800-F5CC-5EBB-5D892475A33F}"/>
              </a:ext>
            </a:extLst>
          </p:cNvPr>
          <p:cNvSpPr>
            <a:spLocks noGrp="1"/>
          </p:cNvSpPr>
          <p:nvPr>
            <p:ph type="sldNum" sz="quarter" idx="18"/>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025874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ey-fig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02F704-D87B-DF16-D937-0C5723A4D346}"/>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3E187AF-3341-8854-383A-CA20D59A0AFD}"/>
              </a:ext>
            </a:extLst>
          </p:cNvPr>
          <p:cNvSpPr/>
          <p:nvPr userDrawn="1"/>
        </p:nvSpPr>
        <p:spPr>
          <a:xfrm>
            <a:off x="0" y="1678988"/>
            <a:ext cx="11830050" cy="35000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B5C63DE5-8138-0D72-CE3E-25C89680DD0A}"/>
              </a:ext>
            </a:extLst>
          </p:cNvPr>
          <p:cNvSpPr>
            <a:spLocks noGrp="1"/>
          </p:cNvSpPr>
          <p:nvPr>
            <p:ph type="title"/>
          </p:nvPr>
        </p:nvSpPr>
        <p:spPr>
          <a:xfrm>
            <a:off x="913257" y="2379072"/>
            <a:ext cx="10003536" cy="1668997"/>
          </a:xfrm>
          <a:prstGeom prst="rect">
            <a:avLst/>
          </a:prstGeom>
          <a:noFill/>
        </p:spPr>
        <p:txBody>
          <a:bodyPr lIns="0" tIns="0" rIns="0" bIns="0" anchor="b">
            <a:noAutofit/>
          </a:bodyPr>
          <a:lstStyle>
            <a:lvl1pPr algn="ctr">
              <a:defRPr sz="9600" spc="-100" baseline="0">
                <a:solidFill>
                  <a:schemeClr val="tx2"/>
                </a:solidFill>
              </a:defRPr>
            </a:lvl1pPr>
          </a:lstStyle>
          <a:p>
            <a:r>
              <a:rPr lang="en-US"/>
              <a:t>Click to edit Master title style</a:t>
            </a:r>
            <a:endParaRPr lang="en-US" dirty="0"/>
          </a:p>
        </p:txBody>
      </p:sp>
      <p:sp>
        <p:nvSpPr>
          <p:cNvPr id="12" name="Text Placeholder 5">
            <a:extLst>
              <a:ext uri="{FF2B5EF4-FFF2-40B4-BE49-F238E27FC236}">
                <a16:creationId xmlns:a16="http://schemas.microsoft.com/office/drawing/2014/main" id="{A07A8EC1-93D3-3D5B-9385-0BA6453AF19E}"/>
              </a:ext>
            </a:extLst>
          </p:cNvPr>
          <p:cNvSpPr>
            <a:spLocks noGrp="1"/>
          </p:cNvSpPr>
          <p:nvPr>
            <p:ph type="body" sz="quarter" idx="12"/>
          </p:nvPr>
        </p:nvSpPr>
        <p:spPr>
          <a:xfrm>
            <a:off x="913257" y="4048069"/>
            <a:ext cx="10003536" cy="709159"/>
          </a:xfrm>
        </p:spPr>
        <p:txBody>
          <a:bodyPr anchor="t">
            <a:noAutofit/>
          </a:bodyPr>
          <a:lstStyle>
            <a:lvl1pPr marL="0" indent="0" algn="ctr">
              <a:spcAft>
                <a:spcPts val="0"/>
              </a:spcAft>
              <a:buNone/>
              <a:defRPr sz="2800" spc="-50" baseline="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pic>
        <p:nvPicPr>
          <p:cNvPr id="7" name="Picture 6">
            <a:extLst>
              <a:ext uri="{FF2B5EF4-FFF2-40B4-BE49-F238E27FC236}">
                <a16:creationId xmlns:a16="http://schemas.microsoft.com/office/drawing/2014/main" id="{965F9F77-9433-0FA9-9CAB-50F8190170D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5" name="Rectangle 14">
            <a:extLst>
              <a:ext uri="{FF2B5EF4-FFF2-40B4-BE49-F238E27FC236}">
                <a16:creationId xmlns:a16="http://schemas.microsoft.com/office/drawing/2014/main" id="{6A0C5114-E7F3-FF3D-A850-564CA25BD4AA}"/>
              </a:ext>
            </a:extLst>
          </p:cNvPr>
          <p:cNvSpPr/>
          <p:nvPr userDrawn="1"/>
        </p:nvSpPr>
        <p:spPr>
          <a:xfrm rot="10800000">
            <a:off x="5215509" y="233303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D7D10C01-E502-C2A8-611B-3019CF9DFA7F}"/>
              </a:ext>
            </a:extLst>
          </p:cNvPr>
          <p:cNvSpPr>
            <a:spLocks noGrp="1"/>
          </p:cNvSpPr>
          <p:nvPr>
            <p:ph type="dt" sz="half" idx="13"/>
          </p:nvPr>
        </p:nvSpPr>
        <p:spPr/>
        <p:txBody>
          <a:bodyPr/>
          <a:lstStyle/>
          <a:p>
            <a:pPr>
              <a:defRPr/>
            </a:pPr>
            <a:fld id="{F6DC6215-CBAB-724F-88B4-6703B73C34D6}" type="datetime1">
              <a:rPr lang="en-US" smtClean="0"/>
              <a:t>9/24/26</a:t>
            </a:fld>
            <a:endParaRPr lang="en-US" dirty="0"/>
          </a:p>
        </p:txBody>
      </p:sp>
      <p:sp>
        <p:nvSpPr>
          <p:cNvPr id="4" name="Footer Placeholder 3">
            <a:extLst>
              <a:ext uri="{FF2B5EF4-FFF2-40B4-BE49-F238E27FC236}">
                <a16:creationId xmlns:a16="http://schemas.microsoft.com/office/drawing/2014/main" id="{BDB1728D-2C4C-4424-EC7C-F41CFAB91F39}"/>
              </a:ext>
            </a:extLst>
          </p:cNvPr>
          <p:cNvSpPr>
            <a:spLocks noGrp="1"/>
          </p:cNvSpPr>
          <p:nvPr>
            <p:ph type="ftr" sz="quarter" idx="14"/>
          </p:nvPr>
        </p:nvSpPr>
        <p:spPr/>
        <p:txBody>
          <a:bodyPr/>
          <a:lstStyle/>
          <a:p>
            <a:pPr>
              <a:defRPr/>
            </a:pPr>
            <a:r>
              <a:rPr lang="en-US"/>
              <a:t>Ainsworth | Space Charge 2026</a:t>
            </a:r>
            <a:endParaRPr lang="en-US" dirty="0"/>
          </a:p>
        </p:txBody>
      </p:sp>
      <p:sp>
        <p:nvSpPr>
          <p:cNvPr id="5" name="Slide Number Placeholder 4">
            <a:extLst>
              <a:ext uri="{FF2B5EF4-FFF2-40B4-BE49-F238E27FC236}">
                <a16:creationId xmlns:a16="http://schemas.microsoft.com/office/drawing/2014/main" id="{C0AA6709-2DAE-D574-74A9-6F2352BB8C60}"/>
              </a:ext>
            </a:extLst>
          </p:cNvPr>
          <p:cNvSpPr>
            <a:spLocks noGrp="1"/>
          </p:cNvSpPr>
          <p:nvPr>
            <p:ph type="sldNum" sz="quarter" idx="15"/>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6015553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ultiple-key-figures">
    <p:bg>
      <p:bgPr>
        <a:solidFill>
          <a:schemeClr val="bg1"/>
        </a:solidFill>
        <a:effectLst/>
      </p:bgPr>
    </p:bg>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ABAEBB0B-FC49-0C96-1CA9-8CBAB514550D}"/>
              </a:ext>
            </a:extLst>
          </p:cNvPr>
          <p:cNvSpPr>
            <a:spLocks noGrp="1"/>
          </p:cNvSpPr>
          <p:nvPr>
            <p:ph type="pic" sz="quarter" idx="15" hasCustomPrompt="1"/>
          </p:nvPr>
        </p:nvSpPr>
        <p:spPr>
          <a:xfrm>
            <a:off x="914399" y="820757"/>
            <a:ext cx="5000626" cy="5216486"/>
          </a:xfrm>
          <a:prstGeom prst="rect">
            <a:avLst/>
          </a:prstGeom>
          <a:solidFill>
            <a:srgbClr val="C3CAD1"/>
          </a:solidFill>
          <a:ln>
            <a:noFill/>
          </a:ln>
        </p:spPr>
        <p:txBody>
          <a:bodyPr tIns="2834640" anchor="t"/>
          <a:lstStyle>
            <a:lvl1pPr marL="0" indent="0" algn="ctr">
              <a:buNone/>
              <a:defRPr>
                <a:solidFill>
                  <a:schemeClr val="bg1">
                    <a:lumMod val="65000"/>
                  </a:schemeClr>
                </a:solidFill>
              </a:defRPr>
            </a:lvl1pPr>
          </a:lstStyle>
          <a:p>
            <a:r>
              <a:rPr lang="en-US" dirty="0"/>
              <a:t>Click icon to add image</a:t>
            </a:r>
          </a:p>
        </p:txBody>
      </p:sp>
      <p:sp>
        <p:nvSpPr>
          <p:cNvPr id="13" name="Text Placeholder 12">
            <a:extLst>
              <a:ext uri="{FF2B5EF4-FFF2-40B4-BE49-F238E27FC236}">
                <a16:creationId xmlns:a16="http://schemas.microsoft.com/office/drawing/2014/main" id="{D75CE5CA-6E88-5554-567E-566D0F3702C9}"/>
              </a:ext>
            </a:extLst>
          </p:cNvPr>
          <p:cNvSpPr>
            <a:spLocks noGrp="1"/>
          </p:cNvSpPr>
          <p:nvPr>
            <p:ph type="body" sz="quarter" idx="10"/>
          </p:nvPr>
        </p:nvSpPr>
        <p:spPr>
          <a:xfrm>
            <a:off x="6297155" y="1520328"/>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4" name="Text Placeholder 13">
            <a:extLst>
              <a:ext uri="{FF2B5EF4-FFF2-40B4-BE49-F238E27FC236}">
                <a16:creationId xmlns:a16="http://schemas.microsoft.com/office/drawing/2014/main" id="{253F5A24-61CC-6326-2F0B-D0B2CD80549F}"/>
              </a:ext>
            </a:extLst>
          </p:cNvPr>
          <p:cNvSpPr>
            <a:spLocks noGrp="1"/>
          </p:cNvSpPr>
          <p:nvPr>
            <p:ph type="body" sz="quarter" idx="12" hasCustomPrompt="1"/>
          </p:nvPr>
        </p:nvSpPr>
        <p:spPr>
          <a:xfrm>
            <a:off x="914399" y="6144322"/>
            <a:ext cx="5000625" cy="212028"/>
          </a:xfrm>
          <a:noFill/>
          <a:ln>
            <a:noFill/>
          </a:ln>
        </p:spPr>
        <p:txBody>
          <a:bodyPr lIns="0" tIns="0" rIns="0" bIns="0" anchor="t" anchorCtr="0">
            <a:noAutofit/>
          </a:bodyPr>
          <a:lstStyle>
            <a:lvl1pPr marL="0" indent="0">
              <a:lnSpc>
                <a:spcPct val="110000"/>
              </a:lnSpc>
              <a:buNone/>
              <a:defRPr sz="1200">
                <a:solidFill>
                  <a:schemeClr val="tx1"/>
                </a:solidFill>
              </a:defRPr>
            </a:lvl1pPr>
          </a:lstStyle>
          <a:p>
            <a:pPr lvl="0"/>
            <a:r>
              <a:rPr lang="en-US" dirty="0"/>
              <a:t>Click to add optional caption</a:t>
            </a:r>
          </a:p>
        </p:txBody>
      </p:sp>
      <p:sp>
        <p:nvSpPr>
          <p:cNvPr id="16" name="Text Placeholder 17">
            <a:extLst>
              <a:ext uri="{FF2B5EF4-FFF2-40B4-BE49-F238E27FC236}">
                <a16:creationId xmlns:a16="http://schemas.microsoft.com/office/drawing/2014/main" id="{7C79F1A4-8D7A-2A2A-13B1-007CC4DA4DD8}"/>
              </a:ext>
            </a:extLst>
          </p:cNvPr>
          <p:cNvSpPr>
            <a:spLocks noGrp="1"/>
          </p:cNvSpPr>
          <p:nvPr>
            <p:ph type="body" sz="quarter" idx="21" hasCustomPrompt="1"/>
          </p:nvPr>
        </p:nvSpPr>
        <p:spPr>
          <a:xfrm>
            <a:off x="6290710" y="512899"/>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5" name="Rectangle 4">
            <a:extLst>
              <a:ext uri="{FF2B5EF4-FFF2-40B4-BE49-F238E27FC236}">
                <a16:creationId xmlns:a16="http://schemas.microsoft.com/office/drawing/2014/main" id="{4E4A9EC7-0A22-2867-5A93-04C549C7B24D}"/>
              </a:ext>
            </a:extLst>
          </p:cNvPr>
          <p:cNvSpPr/>
          <p:nvPr userDrawn="1"/>
        </p:nvSpPr>
        <p:spPr>
          <a:xfrm rot="16200000">
            <a:off x="5595766" y="1504465"/>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9C9AF806-A69B-CC52-7882-68CBACA47FA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20" name="Picture 19" descr="Logo, company name&#10;&#10;AI-generated content may be incorrect.">
            <a:extLst>
              <a:ext uri="{FF2B5EF4-FFF2-40B4-BE49-F238E27FC236}">
                <a16:creationId xmlns:a16="http://schemas.microsoft.com/office/drawing/2014/main" id="{71A5B106-9DEE-8AB6-D922-D48EB8DF9D0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ext Placeholder 12">
            <a:extLst>
              <a:ext uri="{FF2B5EF4-FFF2-40B4-BE49-F238E27FC236}">
                <a16:creationId xmlns:a16="http://schemas.microsoft.com/office/drawing/2014/main" id="{47C90278-399F-D985-B545-7DCF0DA7A63B}"/>
              </a:ext>
            </a:extLst>
          </p:cNvPr>
          <p:cNvSpPr>
            <a:spLocks noGrp="1"/>
          </p:cNvSpPr>
          <p:nvPr>
            <p:ph type="body" sz="quarter" idx="22"/>
          </p:nvPr>
        </p:nvSpPr>
        <p:spPr>
          <a:xfrm>
            <a:off x="6297155" y="5337672"/>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24" name="Text Placeholder 17">
            <a:extLst>
              <a:ext uri="{FF2B5EF4-FFF2-40B4-BE49-F238E27FC236}">
                <a16:creationId xmlns:a16="http://schemas.microsoft.com/office/drawing/2014/main" id="{819A7FF5-547E-A603-F63A-B893DB8702C0}"/>
              </a:ext>
            </a:extLst>
          </p:cNvPr>
          <p:cNvSpPr>
            <a:spLocks noGrp="1"/>
          </p:cNvSpPr>
          <p:nvPr>
            <p:ph type="body" sz="quarter" idx="23" hasCustomPrompt="1"/>
          </p:nvPr>
        </p:nvSpPr>
        <p:spPr>
          <a:xfrm>
            <a:off x="6290710" y="4330243"/>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25" name="Rectangle 24">
            <a:extLst>
              <a:ext uri="{FF2B5EF4-FFF2-40B4-BE49-F238E27FC236}">
                <a16:creationId xmlns:a16="http://schemas.microsoft.com/office/drawing/2014/main" id="{9CF14232-891E-BF84-C925-6BB3EFCEB08D}"/>
              </a:ext>
            </a:extLst>
          </p:cNvPr>
          <p:cNvSpPr/>
          <p:nvPr userDrawn="1"/>
        </p:nvSpPr>
        <p:spPr>
          <a:xfrm rot="16200000">
            <a:off x="5595766" y="5321809"/>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2">
            <a:extLst>
              <a:ext uri="{FF2B5EF4-FFF2-40B4-BE49-F238E27FC236}">
                <a16:creationId xmlns:a16="http://schemas.microsoft.com/office/drawing/2014/main" id="{C5B0C835-92D5-EBA9-F2A4-BC31B439CFE9}"/>
              </a:ext>
            </a:extLst>
          </p:cNvPr>
          <p:cNvSpPr>
            <a:spLocks noGrp="1"/>
          </p:cNvSpPr>
          <p:nvPr>
            <p:ph type="body" sz="quarter" idx="24"/>
          </p:nvPr>
        </p:nvSpPr>
        <p:spPr>
          <a:xfrm>
            <a:off x="6297155" y="3427735"/>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27" name="Text Placeholder 17">
            <a:extLst>
              <a:ext uri="{FF2B5EF4-FFF2-40B4-BE49-F238E27FC236}">
                <a16:creationId xmlns:a16="http://schemas.microsoft.com/office/drawing/2014/main" id="{AFF8EEAA-8354-850E-1A0B-1EADAA1D7EB6}"/>
              </a:ext>
            </a:extLst>
          </p:cNvPr>
          <p:cNvSpPr>
            <a:spLocks noGrp="1"/>
          </p:cNvSpPr>
          <p:nvPr>
            <p:ph type="body" sz="quarter" idx="25" hasCustomPrompt="1"/>
          </p:nvPr>
        </p:nvSpPr>
        <p:spPr>
          <a:xfrm>
            <a:off x="6290710" y="2420306"/>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28" name="Rectangle 27">
            <a:extLst>
              <a:ext uri="{FF2B5EF4-FFF2-40B4-BE49-F238E27FC236}">
                <a16:creationId xmlns:a16="http://schemas.microsoft.com/office/drawing/2014/main" id="{6C30FE6C-CF61-D9B0-ABF1-6B526A2786D8}"/>
              </a:ext>
            </a:extLst>
          </p:cNvPr>
          <p:cNvSpPr/>
          <p:nvPr userDrawn="1"/>
        </p:nvSpPr>
        <p:spPr>
          <a:xfrm rot="16200000">
            <a:off x="5595766" y="3411872"/>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CFDCF037-3F22-455A-C167-1B9773617782}"/>
              </a:ext>
            </a:extLst>
          </p:cNvPr>
          <p:cNvSpPr>
            <a:spLocks noGrp="1"/>
          </p:cNvSpPr>
          <p:nvPr>
            <p:ph type="dt" sz="half" idx="26"/>
          </p:nvPr>
        </p:nvSpPr>
        <p:spPr/>
        <p:txBody>
          <a:bodyPr/>
          <a:lstStyle/>
          <a:p>
            <a:pPr>
              <a:defRPr/>
            </a:pPr>
            <a:fld id="{EA7E57E4-4756-504B-89C0-E10C65402DF6}" type="datetime1">
              <a:rPr lang="en-US" smtClean="0"/>
              <a:t>9/24/26</a:t>
            </a:fld>
            <a:endParaRPr lang="en-US" dirty="0"/>
          </a:p>
        </p:txBody>
      </p:sp>
      <p:sp>
        <p:nvSpPr>
          <p:cNvPr id="9" name="Footer Placeholder 8">
            <a:extLst>
              <a:ext uri="{FF2B5EF4-FFF2-40B4-BE49-F238E27FC236}">
                <a16:creationId xmlns:a16="http://schemas.microsoft.com/office/drawing/2014/main" id="{FB849831-55D4-65FF-A7B1-CC84E9B252F7}"/>
              </a:ext>
            </a:extLst>
          </p:cNvPr>
          <p:cNvSpPr>
            <a:spLocks noGrp="1"/>
          </p:cNvSpPr>
          <p:nvPr>
            <p:ph type="ftr" sz="quarter" idx="27"/>
          </p:nvPr>
        </p:nvSpPr>
        <p:spPr/>
        <p:txBody>
          <a:bodyPr/>
          <a:lstStyle/>
          <a:p>
            <a:pPr>
              <a:defRPr/>
            </a:pPr>
            <a:r>
              <a:rPr lang="en-US"/>
              <a:t>Ainsworth | Space Charge 2026</a:t>
            </a:r>
            <a:endParaRPr lang="en-US" dirty="0"/>
          </a:p>
        </p:txBody>
      </p:sp>
      <p:sp>
        <p:nvSpPr>
          <p:cNvPr id="10" name="Slide Number Placeholder 9">
            <a:extLst>
              <a:ext uri="{FF2B5EF4-FFF2-40B4-BE49-F238E27FC236}">
                <a16:creationId xmlns:a16="http://schemas.microsoft.com/office/drawing/2014/main" id="{B1D6637D-9A02-B205-EF0A-87C0E8B5D314}"/>
              </a:ext>
            </a:extLst>
          </p:cNvPr>
          <p:cNvSpPr>
            <a:spLocks noGrp="1"/>
          </p:cNvSpPr>
          <p:nvPr>
            <p:ph type="sldNum" sz="quarter" idx="28"/>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74549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bg1"/>
        </a:solidFill>
        <a:effectLst/>
      </p:bgPr>
    </p:bg>
    <p:spTree>
      <p:nvGrpSpPr>
        <p:cNvPr id="1" name=""/>
        <p:cNvGrpSpPr/>
        <p:nvPr/>
      </p:nvGrpSpPr>
      <p:grpSpPr>
        <a:xfrm>
          <a:off x="0" y="0"/>
          <a:ext cx="0" cy="0"/>
          <a:chOff x="0" y="0"/>
          <a:chExt cx="0" cy="0"/>
        </a:xfrm>
      </p:grpSpPr>
      <p:sp>
        <p:nvSpPr>
          <p:cNvPr id="35" name="Text Placeholder 7">
            <a:extLst>
              <a:ext uri="{FF2B5EF4-FFF2-40B4-BE49-F238E27FC236}">
                <a16:creationId xmlns:a16="http://schemas.microsoft.com/office/drawing/2014/main" id="{03E171D5-30FC-537F-A514-48CD3674FC32}"/>
              </a:ext>
            </a:extLst>
          </p:cNvPr>
          <p:cNvSpPr>
            <a:spLocks noGrp="1"/>
          </p:cNvSpPr>
          <p:nvPr>
            <p:ph type="body" sz="quarter" idx="26" hasCustomPrompt="1"/>
          </p:nvPr>
        </p:nvSpPr>
        <p:spPr>
          <a:xfrm>
            <a:off x="8610466" y="2852018"/>
            <a:ext cx="2298325"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31" name="Text Placeholder 7">
            <a:extLst>
              <a:ext uri="{FF2B5EF4-FFF2-40B4-BE49-F238E27FC236}">
                <a16:creationId xmlns:a16="http://schemas.microsoft.com/office/drawing/2014/main" id="{1349D683-9A3C-3B31-0359-463DB290E72E}"/>
              </a:ext>
            </a:extLst>
          </p:cNvPr>
          <p:cNvSpPr>
            <a:spLocks noGrp="1"/>
          </p:cNvSpPr>
          <p:nvPr>
            <p:ph type="body" sz="quarter" idx="23" hasCustomPrompt="1"/>
          </p:nvPr>
        </p:nvSpPr>
        <p:spPr>
          <a:xfrm>
            <a:off x="914400" y="2852018"/>
            <a:ext cx="2298325"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8" name="Text Placeholder 7">
            <a:extLst>
              <a:ext uri="{FF2B5EF4-FFF2-40B4-BE49-F238E27FC236}">
                <a16:creationId xmlns:a16="http://schemas.microsoft.com/office/drawing/2014/main" id="{5B2E158B-F6B7-4699-6081-B2D57ABF91BA}"/>
              </a:ext>
            </a:extLst>
          </p:cNvPr>
          <p:cNvSpPr>
            <a:spLocks noGrp="1"/>
          </p:cNvSpPr>
          <p:nvPr>
            <p:ph type="body" sz="quarter" idx="15" hasCustomPrompt="1"/>
          </p:nvPr>
        </p:nvSpPr>
        <p:spPr>
          <a:xfrm>
            <a:off x="914400" y="3775583"/>
            <a:ext cx="2298325" cy="358688"/>
          </a:xfrm>
        </p:spPr>
        <p:txBody>
          <a:bodyPr>
            <a:noAutofit/>
          </a:bodyPr>
          <a:lstStyle>
            <a:lvl1pPr marL="0" indent="0" algn="ctr">
              <a:buNone/>
              <a:defRPr sz="2400" b="1">
                <a:solidFill>
                  <a:schemeClr val="tx1"/>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Subhead</a:t>
            </a:r>
          </a:p>
          <a:p>
            <a:pPr lvl="0"/>
            <a:endParaRPr lang="en-US" dirty="0"/>
          </a:p>
        </p:txBody>
      </p:sp>
      <p:sp>
        <p:nvSpPr>
          <p:cNvPr id="9" name="Text Placeholder 13">
            <a:extLst>
              <a:ext uri="{FF2B5EF4-FFF2-40B4-BE49-F238E27FC236}">
                <a16:creationId xmlns:a16="http://schemas.microsoft.com/office/drawing/2014/main" id="{EF49033D-66CB-33E0-1DBC-8928201CE7F8}"/>
              </a:ext>
            </a:extLst>
          </p:cNvPr>
          <p:cNvSpPr>
            <a:spLocks noGrp="1"/>
          </p:cNvSpPr>
          <p:nvPr>
            <p:ph type="body" sz="quarter" idx="16"/>
          </p:nvPr>
        </p:nvSpPr>
        <p:spPr>
          <a:xfrm>
            <a:off x="914400" y="4226948"/>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17" name="Text Placeholder 7">
            <a:extLst>
              <a:ext uri="{FF2B5EF4-FFF2-40B4-BE49-F238E27FC236}">
                <a16:creationId xmlns:a16="http://schemas.microsoft.com/office/drawing/2014/main" id="{F1CDCE25-1734-8F15-F850-140D20AC47B5}"/>
              </a:ext>
            </a:extLst>
          </p:cNvPr>
          <p:cNvSpPr>
            <a:spLocks noGrp="1"/>
          </p:cNvSpPr>
          <p:nvPr>
            <p:ph type="body" sz="quarter" idx="17" hasCustomPrompt="1"/>
          </p:nvPr>
        </p:nvSpPr>
        <p:spPr>
          <a:xfrm>
            <a:off x="8610466" y="3775583"/>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18" name="Text Placeholder 13">
            <a:extLst>
              <a:ext uri="{FF2B5EF4-FFF2-40B4-BE49-F238E27FC236}">
                <a16:creationId xmlns:a16="http://schemas.microsoft.com/office/drawing/2014/main" id="{685289A2-5BDF-BFB7-0DE2-786AE926515D}"/>
              </a:ext>
            </a:extLst>
          </p:cNvPr>
          <p:cNvSpPr>
            <a:spLocks noGrp="1"/>
          </p:cNvSpPr>
          <p:nvPr>
            <p:ph type="body" sz="quarter" idx="18"/>
          </p:nvPr>
        </p:nvSpPr>
        <p:spPr>
          <a:xfrm>
            <a:off x="8610466" y="4226948"/>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19" name="Text Placeholder 7">
            <a:extLst>
              <a:ext uri="{FF2B5EF4-FFF2-40B4-BE49-F238E27FC236}">
                <a16:creationId xmlns:a16="http://schemas.microsoft.com/office/drawing/2014/main" id="{3CFA5C77-3A47-8088-7D44-41FA177B055F}"/>
              </a:ext>
            </a:extLst>
          </p:cNvPr>
          <p:cNvSpPr>
            <a:spLocks noGrp="1"/>
          </p:cNvSpPr>
          <p:nvPr>
            <p:ph type="body" sz="quarter" idx="19" hasCustomPrompt="1"/>
          </p:nvPr>
        </p:nvSpPr>
        <p:spPr>
          <a:xfrm>
            <a:off x="6045110" y="3775583"/>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20" name="Text Placeholder 13">
            <a:extLst>
              <a:ext uri="{FF2B5EF4-FFF2-40B4-BE49-F238E27FC236}">
                <a16:creationId xmlns:a16="http://schemas.microsoft.com/office/drawing/2014/main" id="{4BF923C8-904E-4223-3EB4-4B31AAE44E07}"/>
              </a:ext>
            </a:extLst>
          </p:cNvPr>
          <p:cNvSpPr>
            <a:spLocks noGrp="1"/>
          </p:cNvSpPr>
          <p:nvPr>
            <p:ph type="body" sz="quarter" idx="20"/>
          </p:nvPr>
        </p:nvSpPr>
        <p:spPr>
          <a:xfrm>
            <a:off x="6045110" y="4240724"/>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21" name="Text Placeholder 7">
            <a:extLst>
              <a:ext uri="{FF2B5EF4-FFF2-40B4-BE49-F238E27FC236}">
                <a16:creationId xmlns:a16="http://schemas.microsoft.com/office/drawing/2014/main" id="{ADCF14EF-4C7F-F7FF-B974-B74AEA466A86}"/>
              </a:ext>
            </a:extLst>
          </p:cNvPr>
          <p:cNvSpPr>
            <a:spLocks noGrp="1"/>
          </p:cNvSpPr>
          <p:nvPr>
            <p:ph type="body" sz="quarter" idx="21" hasCustomPrompt="1"/>
          </p:nvPr>
        </p:nvSpPr>
        <p:spPr>
          <a:xfrm>
            <a:off x="3479755" y="3775583"/>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22" name="Text Placeholder 13">
            <a:extLst>
              <a:ext uri="{FF2B5EF4-FFF2-40B4-BE49-F238E27FC236}">
                <a16:creationId xmlns:a16="http://schemas.microsoft.com/office/drawing/2014/main" id="{73055581-1076-7DDA-CB8D-C153A93551A2}"/>
              </a:ext>
            </a:extLst>
          </p:cNvPr>
          <p:cNvSpPr>
            <a:spLocks noGrp="1"/>
          </p:cNvSpPr>
          <p:nvPr>
            <p:ph type="body" sz="quarter" idx="22"/>
          </p:nvPr>
        </p:nvSpPr>
        <p:spPr>
          <a:xfrm>
            <a:off x="3479755" y="4240724"/>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33" name="Text Placeholder 7">
            <a:extLst>
              <a:ext uri="{FF2B5EF4-FFF2-40B4-BE49-F238E27FC236}">
                <a16:creationId xmlns:a16="http://schemas.microsoft.com/office/drawing/2014/main" id="{98675C6D-0B35-795C-843D-D60026C9B8EC}"/>
              </a:ext>
            </a:extLst>
          </p:cNvPr>
          <p:cNvSpPr>
            <a:spLocks noGrp="1"/>
          </p:cNvSpPr>
          <p:nvPr>
            <p:ph type="body" sz="quarter" idx="24" hasCustomPrompt="1"/>
          </p:nvPr>
        </p:nvSpPr>
        <p:spPr>
          <a:xfrm>
            <a:off x="3479756" y="2852018"/>
            <a:ext cx="2298324"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34" name="Text Placeholder 7">
            <a:extLst>
              <a:ext uri="{FF2B5EF4-FFF2-40B4-BE49-F238E27FC236}">
                <a16:creationId xmlns:a16="http://schemas.microsoft.com/office/drawing/2014/main" id="{CF0A98D3-24F3-B6FB-0C8A-5A659B803626}"/>
              </a:ext>
            </a:extLst>
          </p:cNvPr>
          <p:cNvSpPr>
            <a:spLocks noGrp="1"/>
          </p:cNvSpPr>
          <p:nvPr>
            <p:ph type="body" sz="quarter" idx="25" hasCustomPrompt="1"/>
          </p:nvPr>
        </p:nvSpPr>
        <p:spPr>
          <a:xfrm>
            <a:off x="6045111" y="2852018"/>
            <a:ext cx="2298324"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pic>
        <p:nvPicPr>
          <p:cNvPr id="12" name="Picture 11">
            <a:extLst>
              <a:ext uri="{FF2B5EF4-FFF2-40B4-BE49-F238E27FC236}">
                <a16:creationId xmlns:a16="http://schemas.microsoft.com/office/drawing/2014/main" id="{26845F05-CCE2-6A85-D3D4-65931BF0361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3" name="Text Placeholder 19">
            <a:extLst>
              <a:ext uri="{FF2B5EF4-FFF2-40B4-BE49-F238E27FC236}">
                <a16:creationId xmlns:a16="http://schemas.microsoft.com/office/drawing/2014/main" id="{6610B6D6-299C-0418-0AF3-619B25B544C1}"/>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6" name="Picture 15" descr="Logo, company name&#10;&#10;AI-generated content may be incorrect.">
            <a:extLst>
              <a:ext uri="{FF2B5EF4-FFF2-40B4-BE49-F238E27FC236}">
                <a16:creationId xmlns:a16="http://schemas.microsoft.com/office/drawing/2014/main" id="{68DB6E35-74D5-6385-15A7-D3FFFECBE6C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itle Placeholder 1">
            <a:extLst>
              <a:ext uri="{FF2B5EF4-FFF2-40B4-BE49-F238E27FC236}">
                <a16:creationId xmlns:a16="http://schemas.microsoft.com/office/drawing/2014/main" id="{916BD9F2-83FA-DEE1-828F-C0131BE688D6}"/>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4" name="Rectangle 23">
            <a:extLst>
              <a:ext uri="{FF2B5EF4-FFF2-40B4-BE49-F238E27FC236}">
                <a16:creationId xmlns:a16="http://schemas.microsoft.com/office/drawing/2014/main" id="{7C08987A-C4D8-24A2-0633-7FD0D0BFD8F2}"/>
              </a:ext>
            </a:extLst>
          </p:cNvPr>
          <p:cNvSpPr/>
          <p:nvPr userDrawn="1"/>
        </p:nvSpPr>
        <p:spPr>
          <a:xfrm rot="10800000" flipV="1">
            <a:off x="2892132" y="3194302"/>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A1AF7D8-F39D-5D62-4B8B-A1E2D2280514}"/>
              </a:ext>
            </a:extLst>
          </p:cNvPr>
          <p:cNvSpPr/>
          <p:nvPr userDrawn="1"/>
        </p:nvSpPr>
        <p:spPr>
          <a:xfrm rot="10800000" flipV="1">
            <a:off x="5455268" y="3194302"/>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7AEB230-F944-F682-5C1A-0056FBFB52AB}"/>
              </a:ext>
            </a:extLst>
          </p:cNvPr>
          <p:cNvSpPr/>
          <p:nvPr userDrawn="1"/>
        </p:nvSpPr>
        <p:spPr>
          <a:xfrm rot="10800000" flipV="1">
            <a:off x="8024323" y="3194302"/>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D72FE7C9-EB8A-1A48-5F36-AEE87BC4EFFB}"/>
              </a:ext>
            </a:extLst>
          </p:cNvPr>
          <p:cNvSpPr>
            <a:spLocks noGrp="1"/>
          </p:cNvSpPr>
          <p:nvPr>
            <p:ph type="dt" sz="half" idx="38"/>
          </p:nvPr>
        </p:nvSpPr>
        <p:spPr/>
        <p:txBody>
          <a:bodyPr/>
          <a:lstStyle/>
          <a:p>
            <a:pPr>
              <a:defRPr/>
            </a:pPr>
            <a:fld id="{949987AF-A370-1341-8F21-5C9A746E0D72}" type="datetime1">
              <a:rPr lang="en-US" smtClean="0"/>
              <a:t>9/24/26</a:t>
            </a:fld>
            <a:endParaRPr lang="en-US" dirty="0"/>
          </a:p>
        </p:txBody>
      </p:sp>
      <p:sp>
        <p:nvSpPr>
          <p:cNvPr id="6" name="Footer Placeholder 5">
            <a:extLst>
              <a:ext uri="{FF2B5EF4-FFF2-40B4-BE49-F238E27FC236}">
                <a16:creationId xmlns:a16="http://schemas.microsoft.com/office/drawing/2014/main" id="{955CA788-9E66-27E4-B8B2-1B3DD9A0061C}"/>
              </a:ext>
            </a:extLst>
          </p:cNvPr>
          <p:cNvSpPr>
            <a:spLocks noGrp="1"/>
          </p:cNvSpPr>
          <p:nvPr>
            <p:ph type="ftr" sz="quarter" idx="39"/>
          </p:nvPr>
        </p:nvSpPr>
        <p:spPr/>
        <p:txBody>
          <a:bodyPr/>
          <a:lstStyle/>
          <a:p>
            <a:pPr>
              <a:defRPr/>
            </a:pPr>
            <a:r>
              <a:rPr lang="en-US"/>
              <a:t>Ainsworth | Space Charge 2026</a:t>
            </a:r>
            <a:endParaRPr lang="en-US" dirty="0"/>
          </a:p>
        </p:txBody>
      </p:sp>
      <p:sp>
        <p:nvSpPr>
          <p:cNvPr id="7" name="Slide Number Placeholder 6">
            <a:extLst>
              <a:ext uri="{FF2B5EF4-FFF2-40B4-BE49-F238E27FC236}">
                <a16:creationId xmlns:a16="http://schemas.microsoft.com/office/drawing/2014/main" id="{BFF826E5-1E41-AE20-24CB-69936FA1646B}"/>
              </a:ext>
            </a:extLst>
          </p:cNvPr>
          <p:cNvSpPr>
            <a:spLocks noGrp="1"/>
          </p:cNvSpPr>
          <p:nvPr>
            <p:ph type="sldNum" sz="quarter" idx="40"/>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5501023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6000" y="4361861"/>
            <a:ext cx="5029200" cy="88216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sp>
        <p:nvSpPr>
          <p:cNvPr id="4" name="Text Placeholder 11">
            <a:extLst>
              <a:ext uri="{FF2B5EF4-FFF2-40B4-BE49-F238E27FC236}">
                <a16:creationId xmlns:a16="http://schemas.microsoft.com/office/drawing/2014/main" id="{B97A8FFA-98C0-7619-912E-7DE6824B8E07}"/>
              </a:ext>
            </a:extLst>
          </p:cNvPr>
          <p:cNvSpPr>
            <a:spLocks noGrp="1"/>
          </p:cNvSpPr>
          <p:nvPr>
            <p:ph type="body" sz="quarter" idx="11" hasCustomPrompt="1"/>
          </p:nvPr>
        </p:nvSpPr>
        <p:spPr>
          <a:xfrm>
            <a:off x="913702" y="1700784"/>
            <a:ext cx="5000626" cy="625033"/>
          </a:xfrm>
          <a:solidFill>
            <a:schemeClr val="tx2"/>
          </a:solidFill>
        </p:spPr>
        <p:txBody>
          <a:bodyPr lIns="182880" tIns="0" rIns="0" anchor="ctr">
            <a:noAutofit/>
          </a:bodyPr>
          <a:lstStyle>
            <a:lvl1pPr marL="0" indent="0">
              <a:buFont typeface="Arial" panose="020B0604020202020204" pitchFamily="34" charset="0"/>
              <a:buNone/>
              <a:defRPr sz="2400" b="0" i="0" spc="-100" baseline="0">
                <a:solidFill>
                  <a:schemeClr val="bg1"/>
                </a:solidFill>
                <a:latin typeface="Helvetica" pitchFamily="2" charset="0"/>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dirty="0"/>
              <a:t>Segment 1</a:t>
            </a:r>
          </a:p>
        </p:txBody>
      </p:sp>
      <p:sp>
        <p:nvSpPr>
          <p:cNvPr id="5" name="Text Placeholder 13">
            <a:extLst>
              <a:ext uri="{FF2B5EF4-FFF2-40B4-BE49-F238E27FC236}">
                <a16:creationId xmlns:a16="http://schemas.microsoft.com/office/drawing/2014/main" id="{E709C570-D515-D5C2-A7C9-873D4FB05DBB}"/>
              </a:ext>
            </a:extLst>
          </p:cNvPr>
          <p:cNvSpPr>
            <a:spLocks noGrp="1"/>
          </p:cNvSpPr>
          <p:nvPr>
            <p:ph type="body" sz="quarter" idx="12"/>
          </p:nvPr>
        </p:nvSpPr>
        <p:spPr>
          <a:xfrm>
            <a:off x="913702" y="2416667"/>
            <a:ext cx="5000626" cy="700720"/>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25" name="Text Placeholder 11">
            <a:extLst>
              <a:ext uri="{FF2B5EF4-FFF2-40B4-BE49-F238E27FC236}">
                <a16:creationId xmlns:a16="http://schemas.microsoft.com/office/drawing/2014/main" id="{8D0D5251-ED14-8221-23B5-C338B9B136E4}"/>
              </a:ext>
            </a:extLst>
          </p:cNvPr>
          <p:cNvSpPr>
            <a:spLocks noGrp="1"/>
          </p:cNvSpPr>
          <p:nvPr>
            <p:ph type="body" sz="quarter" idx="20" hasCustomPrompt="1"/>
          </p:nvPr>
        </p:nvSpPr>
        <p:spPr>
          <a:xfrm>
            <a:off x="913703" y="3126912"/>
            <a:ext cx="5000626" cy="625033"/>
          </a:xfrm>
          <a:solidFill>
            <a:schemeClr val="tx1"/>
          </a:solidFill>
        </p:spPr>
        <p:txBody>
          <a:bodyPr lIns="182880" tIns="0" rIns="0" anchor="ctr">
            <a:noAutofit/>
          </a:bodyPr>
          <a:lstStyle>
            <a:lvl1pPr marL="0" indent="0">
              <a:buNone/>
              <a:defRPr sz="24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Segment 2</a:t>
            </a:r>
          </a:p>
        </p:txBody>
      </p:sp>
      <p:sp>
        <p:nvSpPr>
          <p:cNvPr id="26" name="Text Placeholder 13">
            <a:extLst>
              <a:ext uri="{FF2B5EF4-FFF2-40B4-BE49-F238E27FC236}">
                <a16:creationId xmlns:a16="http://schemas.microsoft.com/office/drawing/2014/main" id="{E80E855E-4FDC-9D49-7BC5-49761978BA59}"/>
              </a:ext>
            </a:extLst>
          </p:cNvPr>
          <p:cNvSpPr>
            <a:spLocks noGrp="1"/>
          </p:cNvSpPr>
          <p:nvPr>
            <p:ph type="body" sz="quarter" idx="21"/>
          </p:nvPr>
        </p:nvSpPr>
        <p:spPr>
          <a:xfrm>
            <a:off x="913703" y="3841747"/>
            <a:ext cx="5000625" cy="704088"/>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28" name="Text Placeholder 11">
            <a:extLst>
              <a:ext uri="{FF2B5EF4-FFF2-40B4-BE49-F238E27FC236}">
                <a16:creationId xmlns:a16="http://schemas.microsoft.com/office/drawing/2014/main" id="{34349A97-5971-2B65-B59E-1C98524A4FB0}"/>
              </a:ext>
            </a:extLst>
          </p:cNvPr>
          <p:cNvSpPr>
            <a:spLocks noGrp="1"/>
          </p:cNvSpPr>
          <p:nvPr>
            <p:ph type="body" sz="quarter" idx="22" hasCustomPrompt="1"/>
          </p:nvPr>
        </p:nvSpPr>
        <p:spPr>
          <a:xfrm>
            <a:off x="913702" y="4567235"/>
            <a:ext cx="5000626" cy="631032"/>
          </a:xfrm>
          <a:solidFill>
            <a:schemeClr val="accent1"/>
          </a:solidFill>
        </p:spPr>
        <p:txBody>
          <a:bodyPr lIns="182880" tIns="0" rIns="0" anchor="ctr">
            <a:noAutofit/>
          </a:bodyPr>
          <a:lstStyle>
            <a:lvl1pPr marL="0" indent="0">
              <a:buNone/>
              <a:defRPr sz="24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Segment 3</a:t>
            </a:r>
          </a:p>
        </p:txBody>
      </p:sp>
      <p:sp>
        <p:nvSpPr>
          <p:cNvPr id="29" name="Text Placeholder 13">
            <a:extLst>
              <a:ext uri="{FF2B5EF4-FFF2-40B4-BE49-F238E27FC236}">
                <a16:creationId xmlns:a16="http://schemas.microsoft.com/office/drawing/2014/main" id="{56E30477-B529-728A-AA86-F0BF32CC2C94}"/>
              </a:ext>
            </a:extLst>
          </p:cNvPr>
          <p:cNvSpPr>
            <a:spLocks noGrp="1"/>
          </p:cNvSpPr>
          <p:nvPr>
            <p:ph type="body" sz="quarter" idx="23"/>
          </p:nvPr>
        </p:nvSpPr>
        <p:spPr>
          <a:xfrm>
            <a:off x="913702" y="5283162"/>
            <a:ext cx="5000626" cy="704088"/>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2" name="Text Placeholder 13">
            <a:extLst>
              <a:ext uri="{FF2B5EF4-FFF2-40B4-BE49-F238E27FC236}">
                <a16:creationId xmlns:a16="http://schemas.microsoft.com/office/drawing/2014/main" id="{2CD14E77-F429-15B1-F9A5-C98656B05D4C}"/>
              </a:ext>
            </a:extLst>
          </p:cNvPr>
          <p:cNvSpPr>
            <a:spLocks noGrp="1"/>
          </p:cNvSpPr>
          <p:nvPr>
            <p:ph type="body" sz="quarter" idx="24" hasCustomPrompt="1"/>
          </p:nvPr>
        </p:nvSpPr>
        <p:spPr>
          <a:xfrm>
            <a:off x="6416009" y="5727814"/>
            <a:ext cx="3984937" cy="814025"/>
          </a:xfrm>
          <a:noFill/>
          <a:ln>
            <a:noFill/>
          </a:ln>
        </p:spPr>
        <p:txBody>
          <a:bodyPr lIns="0" tIns="0" rIns="0" bIns="0" anchor="t" anchorCtr="0">
            <a:noAutofit/>
          </a:bodyPr>
          <a:lstStyle>
            <a:lvl1pPr marL="0" indent="0" algn="ctr">
              <a:lnSpc>
                <a:spcPct val="100000"/>
              </a:lnSpc>
              <a:buNone/>
              <a:defRPr sz="1200">
                <a:solidFill>
                  <a:schemeClr val="tx1"/>
                </a:solidFill>
              </a:defRPr>
            </a:lvl1pPr>
          </a:lstStyle>
          <a:p>
            <a:pPr lvl="0"/>
            <a:r>
              <a:rPr lang="en-US" dirty="0"/>
              <a:t>Click to insert caption</a:t>
            </a:r>
          </a:p>
        </p:txBody>
      </p:sp>
      <p:pic>
        <p:nvPicPr>
          <p:cNvPr id="12" name="Picture 11">
            <a:extLst>
              <a:ext uri="{FF2B5EF4-FFF2-40B4-BE49-F238E27FC236}">
                <a16:creationId xmlns:a16="http://schemas.microsoft.com/office/drawing/2014/main" id="{B8EA2963-9726-4063-E7DA-0AB9CA39091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3" name="Text Placeholder 19">
            <a:extLst>
              <a:ext uri="{FF2B5EF4-FFF2-40B4-BE49-F238E27FC236}">
                <a16:creationId xmlns:a16="http://schemas.microsoft.com/office/drawing/2014/main" id="{74F00707-099E-FCA0-E7DE-AF763D1AF913}"/>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5" name="Picture 14" descr="Logo, company name&#10;&#10;AI-generated content may be incorrect.">
            <a:extLst>
              <a:ext uri="{FF2B5EF4-FFF2-40B4-BE49-F238E27FC236}">
                <a16:creationId xmlns:a16="http://schemas.microsoft.com/office/drawing/2014/main" id="{1E87DF5B-EBD1-93B2-E7F8-9194FC8AC74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Title Placeholder 1">
            <a:extLst>
              <a:ext uri="{FF2B5EF4-FFF2-40B4-BE49-F238E27FC236}">
                <a16:creationId xmlns:a16="http://schemas.microsoft.com/office/drawing/2014/main" id="{B92F8742-82D1-BB4D-234D-76D87357F9E9}"/>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6" name="Chart Placeholder 33">
            <a:extLst>
              <a:ext uri="{FF2B5EF4-FFF2-40B4-BE49-F238E27FC236}">
                <a16:creationId xmlns:a16="http://schemas.microsoft.com/office/drawing/2014/main" id="{52C864BF-BCE8-AF09-5C28-6FB7C48C3E8E}"/>
              </a:ext>
            </a:extLst>
          </p:cNvPr>
          <p:cNvSpPr>
            <a:spLocks noGrp="1"/>
          </p:cNvSpPr>
          <p:nvPr>
            <p:ph type="chart" sz="quarter" idx="38"/>
          </p:nvPr>
        </p:nvSpPr>
        <p:spPr>
          <a:xfrm>
            <a:off x="6564303" y="1691264"/>
            <a:ext cx="3718252" cy="3820420"/>
          </a:xfr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a:lvl1pPr>
          </a:lstStyle>
          <a:p>
            <a:r>
              <a:rPr lang="en-US"/>
              <a:t>Click icon to add chart</a:t>
            </a:r>
            <a:endParaRPr lang="en-US" dirty="0"/>
          </a:p>
        </p:txBody>
      </p:sp>
      <p:sp>
        <p:nvSpPr>
          <p:cNvPr id="8" name="Date Placeholder 7">
            <a:extLst>
              <a:ext uri="{FF2B5EF4-FFF2-40B4-BE49-F238E27FC236}">
                <a16:creationId xmlns:a16="http://schemas.microsoft.com/office/drawing/2014/main" id="{76F6407B-2069-A156-F136-165066B97BB0}"/>
              </a:ext>
            </a:extLst>
          </p:cNvPr>
          <p:cNvSpPr>
            <a:spLocks noGrp="1"/>
          </p:cNvSpPr>
          <p:nvPr>
            <p:ph type="dt" sz="half" idx="39"/>
          </p:nvPr>
        </p:nvSpPr>
        <p:spPr/>
        <p:txBody>
          <a:bodyPr/>
          <a:lstStyle/>
          <a:p>
            <a:pPr>
              <a:defRPr/>
            </a:pPr>
            <a:fld id="{194F3D6D-5913-2343-9F05-BFA446BA4118}" type="datetime1">
              <a:rPr lang="en-US" smtClean="0"/>
              <a:t>9/24/26</a:t>
            </a:fld>
            <a:endParaRPr lang="en-US" dirty="0"/>
          </a:p>
        </p:txBody>
      </p:sp>
      <p:sp>
        <p:nvSpPr>
          <p:cNvPr id="9" name="Footer Placeholder 8">
            <a:extLst>
              <a:ext uri="{FF2B5EF4-FFF2-40B4-BE49-F238E27FC236}">
                <a16:creationId xmlns:a16="http://schemas.microsoft.com/office/drawing/2014/main" id="{5B8EB51C-6380-2192-1894-4C5355440D79}"/>
              </a:ext>
            </a:extLst>
          </p:cNvPr>
          <p:cNvSpPr>
            <a:spLocks noGrp="1"/>
          </p:cNvSpPr>
          <p:nvPr>
            <p:ph type="ftr" sz="quarter" idx="40"/>
          </p:nvPr>
        </p:nvSpPr>
        <p:spPr/>
        <p:txBody>
          <a:bodyPr/>
          <a:lstStyle/>
          <a:p>
            <a:pPr>
              <a:defRPr/>
            </a:pPr>
            <a:r>
              <a:rPr lang="en-US"/>
              <a:t>Ainsworth | Space Charge 2026</a:t>
            </a:r>
            <a:endParaRPr lang="en-US" dirty="0"/>
          </a:p>
        </p:txBody>
      </p:sp>
      <p:sp>
        <p:nvSpPr>
          <p:cNvPr id="10" name="Slide Number Placeholder 9">
            <a:extLst>
              <a:ext uri="{FF2B5EF4-FFF2-40B4-BE49-F238E27FC236}">
                <a16:creationId xmlns:a16="http://schemas.microsoft.com/office/drawing/2014/main" id="{F12A945B-BEEF-183C-ECC0-6AA2D38FD9C8}"/>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85519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5997" y="4281534"/>
            <a:ext cx="5074467" cy="89010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sp>
        <p:nvSpPr>
          <p:cNvPr id="32" name="Text Placeholder 13">
            <a:extLst>
              <a:ext uri="{FF2B5EF4-FFF2-40B4-BE49-F238E27FC236}">
                <a16:creationId xmlns:a16="http://schemas.microsoft.com/office/drawing/2014/main" id="{2CD14E77-F429-15B1-F9A5-C98656B05D4C}"/>
              </a:ext>
            </a:extLst>
          </p:cNvPr>
          <p:cNvSpPr>
            <a:spLocks noGrp="1"/>
          </p:cNvSpPr>
          <p:nvPr>
            <p:ph type="body" sz="quarter" idx="24" hasCustomPrompt="1"/>
          </p:nvPr>
        </p:nvSpPr>
        <p:spPr>
          <a:xfrm>
            <a:off x="914399" y="5910199"/>
            <a:ext cx="9994392" cy="371185"/>
          </a:xfrm>
          <a:noFill/>
          <a:ln>
            <a:noFill/>
          </a:ln>
        </p:spPr>
        <p:txBody>
          <a:bodyPr lIns="0" tIns="0" rIns="0" bIns="0" anchor="t" anchorCtr="0">
            <a:noAutofit/>
          </a:bodyPr>
          <a:lstStyle>
            <a:lvl1pPr marL="0" indent="0" algn="l">
              <a:lnSpc>
                <a:spcPct val="100000"/>
              </a:lnSpc>
              <a:buNone/>
              <a:defRPr sz="1200">
                <a:solidFill>
                  <a:schemeClr val="tx1"/>
                </a:solidFill>
              </a:defRPr>
            </a:lvl1pPr>
          </a:lstStyle>
          <a:p>
            <a:pPr lvl="0"/>
            <a:r>
              <a:rPr lang="en-US" dirty="0"/>
              <a:t>Click to insert caption</a:t>
            </a:r>
          </a:p>
        </p:txBody>
      </p:sp>
      <p:pic>
        <p:nvPicPr>
          <p:cNvPr id="8" name="Picture 7">
            <a:extLst>
              <a:ext uri="{FF2B5EF4-FFF2-40B4-BE49-F238E27FC236}">
                <a16:creationId xmlns:a16="http://schemas.microsoft.com/office/drawing/2014/main" id="{D85F47B5-4761-5144-F10D-D22CD753FBB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ext Placeholder 19">
            <a:extLst>
              <a:ext uri="{FF2B5EF4-FFF2-40B4-BE49-F238E27FC236}">
                <a16:creationId xmlns:a16="http://schemas.microsoft.com/office/drawing/2014/main" id="{4E7EC1F8-3C79-96EA-BAC5-4A16390EF4F6}"/>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0" name="Picture 9" descr="Logo, company name&#10;&#10;AI-generated content may be incorrect.">
            <a:extLst>
              <a:ext uri="{FF2B5EF4-FFF2-40B4-BE49-F238E27FC236}">
                <a16:creationId xmlns:a16="http://schemas.microsoft.com/office/drawing/2014/main" id="{BA36F6E8-B09C-D7C6-E26B-D0323BCA25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2" name="Title Placeholder 1">
            <a:extLst>
              <a:ext uri="{FF2B5EF4-FFF2-40B4-BE49-F238E27FC236}">
                <a16:creationId xmlns:a16="http://schemas.microsoft.com/office/drawing/2014/main" id="{80C1E4F0-DFA5-E9B1-59B4-18ECD9C9BFA1}"/>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3" name="Table Placeholder 5">
            <a:extLst>
              <a:ext uri="{FF2B5EF4-FFF2-40B4-BE49-F238E27FC236}">
                <a16:creationId xmlns:a16="http://schemas.microsoft.com/office/drawing/2014/main" id="{D2EDDB05-1AF6-97B9-8468-040314ECE410}"/>
              </a:ext>
            </a:extLst>
          </p:cNvPr>
          <p:cNvSpPr>
            <a:spLocks noGrp="1"/>
          </p:cNvSpPr>
          <p:nvPr>
            <p:ph type="tbl" sz="quarter" idx="25"/>
          </p:nvPr>
        </p:nvSpPr>
        <p:spPr>
          <a:xfrm>
            <a:off x="915924" y="1700784"/>
            <a:ext cx="9992867" cy="4105656"/>
          </a:xfr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a:lvl1pPr>
          </a:lstStyle>
          <a:p>
            <a:r>
              <a:rPr lang="en-US"/>
              <a:t>Click icon to add table</a:t>
            </a:r>
            <a:endParaRPr lang="en-US" dirty="0"/>
          </a:p>
        </p:txBody>
      </p:sp>
      <p:sp>
        <p:nvSpPr>
          <p:cNvPr id="6" name="Date Placeholder 5">
            <a:extLst>
              <a:ext uri="{FF2B5EF4-FFF2-40B4-BE49-F238E27FC236}">
                <a16:creationId xmlns:a16="http://schemas.microsoft.com/office/drawing/2014/main" id="{2088B00D-9B35-DB46-C790-1D78D3C30D91}"/>
              </a:ext>
            </a:extLst>
          </p:cNvPr>
          <p:cNvSpPr>
            <a:spLocks noGrp="1"/>
          </p:cNvSpPr>
          <p:nvPr>
            <p:ph type="dt" sz="half" idx="38"/>
          </p:nvPr>
        </p:nvSpPr>
        <p:spPr/>
        <p:txBody>
          <a:bodyPr/>
          <a:lstStyle/>
          <a:p>
            <a:pPr>
              <a:defRPr/>
            </a:pPr>
            <a:fld id="{24AE93AB-F525-F94A-A350-47FE25A17219}" type="datetime1">
              <a:rPr lang="en-US" smtClean="0"/>
              <a:t>9/24/26</a:t>
            </a:fld>
            <a:endParaRPr lang="en-US" dirty="0"/>
          </a:p>
        </p:txBody>
      </p:sp>
      <p:sp>
        <p:nvSpPr>
          <p:cNvPr id="7" name="Footer Placeholder 6">
            <a:extLst>
              <a:ext uri="{FF2B5EF4-FFF2-40B4-BE49-F238E27FC236}">
                <a16:creationId xmlns:a16="http://schemas.microsoft.com/office/drawing/2014/main" id="{0423629E-9729-19B2-D18F-696FC5DF7C80}"/>
              </a:ext>
            </a:extLst>
          </p:cNvPr>
          <p:cNvSpPr>
            <a:spLocks noGrp="1"/>
          </p:cNvSpPr>
          <p:nvPr>
            <p:ph type="ftr" sz="quarter" idx="39"/>
          </p:nvPr>
        </p:nvSpPr>
        <p:spPr/>
        <p:txBody>
          <a:bodyPr/>
          <a:lstStyle/>
          <a:p>
            <a:pPr>
              <a:defRPr/>
            </a:pPr>
            <a:r>
              <a:rPr lang="en-US"/>
              <a:t>Ainsworth | Space Charge 2026</a:t>
            </a:r>
            <a:endParaRPr lang="en-US" dirty="0"/>
          </a:p>
        </p:txBody>
      </p:sp>
      <p:sp>
        <p:nvSpPr>
          <p:cNvPr id="13" name="Slide Number Placeholder 12">
            <a:extLst>
              <a:ext uri="{FF2B5EF4-FFF2-40B4-BE49-F238E27FC236}">
                <a16:creationId xmlns:a16="http://schemas.microsoft.com/office/drawing/2014/main" id="{9F7ECEAE-4F90-EAE6-417B-EE2AEE8EB75D}"/>
              </a:ext>
            </a:extLst>
          </p:cNvPr>
          <p:cNvSpPr>
            <a:spLocks noGrp="1"/>
          </p:cNvSpPr>
          <p:nvPr>
            <p:ph type="sldNum" sz="quarter" idx="40"/>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9586080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e-ligh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6000" y="4361861"/>
            <a:ext cx="5029200" cy="88216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pic>
        <p:nvPicPr>
          <p:cNvPr id="2" name="Picture 1">
            <a:extLst>
              <a:ext uri="{FF2B5EF4-FFF2-40B4-BE49-F238E27FC236}">
                <a16:creationId xmlns:a16="http://schemas.microsoft.com/office/drawing/2014/main" id="{2C95878C-4EDF-38C4-5287-2AEA2144FDE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Tree>
    <p:extLst>
      <p:ext uri="{BB962C8B-B14F-4D97-AF65-F5344CB8AC3E}">
        <p14:creationId xmlns:p14="http://schemas.microsoft.com/office/powerpoint/2010/main" val="2411204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title-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5CCE765-81F2-BAC8-4594-F05A8A98B209}"/>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5A81A3-EC67-4A3B-9F41-F416DA9AD784}"/>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3" name="Text Placeholder 3">
            <a:extLst>
              <a:ext uri="{FF2B5EF4-FFF2-40B4-BE49-F238E27FC236}">
                <a16:creationId xmlns:a16="http://schemas.microsoft.com/office/drawing/2014/main" id="{F45B20B8-EF94-AE94-949A-2FB6A948075C}"/>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4" name="Rectangle 3">
            <a:extLst>
              <a:ext uri="{FF2B5EF4-FFF2-40B4-BE49-F238E27FC236}">
                <a16:creationId xmlns:a16="http://schemas.microsoft.com/office/drawing/2014/main" id="{0CC440DD-C83E-5818-8D0D-4307DEB14634}"/>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7" name="Picture 6">
            <a:extLst>
              <a:ext uri="{FF2B5EF4-FFF2-40B4-BE49-F238E27FC236}">
                <a16:creationId xmlns:a16="http://schemas.microsoft.com/office/drawing/2014/main" id="{8788DA3D-6125-4849-EF5D-E55FDE01FEE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8" name="Slide Number Placeholder 9">
            <a:extLst>
              <a:ext uri="{FF2B5EF4-FFF2-40B4-BE49-F238E27FC236}">
                <a16:creationId xmlns:a16="http://schemas.microsoft.com/office/drawing/2014/main" id="{F10B25E9-94DA-16D3-13E3-CAE2BEA2F4C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790534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titl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8A2BF2-AEE9-3696-E274-55C9E049409F}"/>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0BA279D5-65D1-7EB0-3505-17CC33D8807D}"/>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5" name="Text Placeholder 3">
            <a:extLst>
              <a:ext uri="{FF2B5EF4-FFF2-40B4-BE49-F238E27FC236}">
                <a16:creationId xmlns:a16="http://schemas.microsoft.com/office/drawing/2014/main" id="{D0D56A39-C31F-0835-F346-AB4267AB2A50}"/>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6" name="Rectangle 5">
            <a:extLst>
              <a:ext uri="{FF2B5EF4-FFF2-40B4-BE49-F238E27FC236}">
                <a16:creationId xmlns:a16="http://schemas.microsoft.com/office/drawing/2014/main" id="{7D40C43A-6B15-0F57-3682-C2FEC305D74B}"/>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7" name="Picture 6">
            <a:extLst>
              <a:ext uri="{FF2B5EF4-FFF2-40B4-BE49-F238E27FC236}">
                <a16:creationId xmlns:a16="http://schemas.microsoft.com/office/drawing/2014/main" id="{E6DEA090-8736-22FF-0799-B9DD33028A4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8" name="Slide Number Placeholder 9">
            <a:extLst>
              <a:ext uri="{FF2B5EF4-FFF2-40B4-BE49-F238E27FC236}">
                <a16:creationId xmlns:a16="http://schemas.microsoft.com/office/drawing/2014/main" id="{CA4B4A60-8351-BF40-3841-F41FCE9B2F32}"/>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2120954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title-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B0E3FA5-DE31-AB6D-9B62-28830D79E180}"/>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5" name="Text Placeholder 3">
            <a:extLst>
              <a:ext uri="{FF2B5EF4-FFF2-40B4-BE49-F238E27FC236}">
                <a16:creationId xmlns:a16="http://schemas.microsoft.com/office/drawing/2014/main" id="{9F93DB2B-C096-0CA2-8B73-EC9DE94D29FC}"/>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6" name="Rectangle 5">
            <a:extLst>
              <a:ext uri="{FF2B5EF4-FFF2-40B4-BE49-F238E27FC236}">
                <a16:creationId xmlns:a16="http://schemas.microsoft.com/office/drawing/2014/main" id="{783C7BFC-CC60-7A87-8EC8-5BDBA55CAEAE}"/>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9" name="Picture 8">
            <a:extLst>
              <a:ext uri="{FF2B5EF4-FFF2-40B4-BE49-F238E27FC236}">
                <a16:creationId xmlns:a16="http://schemas.microsoft.com/office/drawing/2014/main" id="{440D6175-3B5A-99BF-50CA-438C19FF1B82}"/>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0" name="Slide Number Placeholder 9">
            <a:extLst>
              <a:ext uri="{FF2B5EF4-FFF2-40B4-BE49-F238E27FC236}">
                <a16:creationId xmlns:a16="http://schemas.microsoft.com/office/drawing/2014/main" id="{0AC0A3FD-7314-8193-36AD-C546C75B7CA5}"/>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5420286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section-agenda">
    <p:bg>
      <p:bgPr>
        <a:solidFill>
          <a:schemeClr val="bg1"/>
        </a:solidFill>
        <a:effectLst/>
      </p:bgPr>
    </p:bg>
    <p:spTree>
      <p:nvGrpSpPr>
        <p:cNvPr id="1" name=""/>
        <p:cNvGrpSpPr/>
        <p:nvPr/>
      </p:nvGrpSpPr>
      <p:grpSpPr>
        <a:xfrm>
          <a:off x="0" y="0"/>
          <a:ext cx="0" cy="0"/>
          <a:chOff x="0" y="0"/>
          <a:chExt cx="0" cy="0"/>
        </a:xfrm>
      </p:grpSpPr>
      <p:pic>
        <p:nvPicPr>
          <p:cNvPr id="23" name="Picture 22" descr="Logo, company name&#10;&#10;AI-generated content may be incorrect.">
            <a:extLst>
              <a:ext uri="{FF2B5EF4-FFF2-40B4-BE49-F238E27FC236}">
                <a16:creationId xmlns:a16="http://schemas.microsoft.com/office/drawing/2014/main" id="{F458E46B-0C39-CD93-F76B-90E76DC35EC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4" name="Title Placeholder 1">
            <a:extLst>
              <a:ext uri="{FF2B5EF4-FFF2-40B4-BE49-F238E27FC236}">
                <a16:creationId xmlns:a16="http://schemas.microsoft.com/office/drawing/2014/main" id="{A226F5EF-54EF-597D-C9E0-363980318BA9}"/>
              </a:ext>
            </a:extLst>
          </p:cNvPr>
          <p:cNvSpPr>
            <a:spLocks noGrp="1"/>
          </p:cNvSpPr>
          <p:nvPr>
            <p:ph type="title" hasCustomPrompt="1"/>
          </p:nvPr>
        </p:nvSpPr>
        <p:spPr>
          <a:xfrm>
            <a:off x="914398" y="365760"/>
            <a:ext cx="6532561"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52" name="Text Placeholder 11">
            <a:extLst>
              <a:ext uri="{FF2B5EF4-FFF2-40B4-BE49-F238E27FC236}">
                <a16:creationId xmlns:a16="http://schemas.microsoft.com/office/drawing/2014/main" id="{7D25E6A6-20DF-4816-1517-8509EB288B9D}"/>
              </a:ext>
            </a:extLst>
          </p:cNvPr>
          <p:cNvSpPr>
            <a:spLocks noGrp="1"/>
          </p:cNvSpPr>
          <p:nvPr>
            <p:ph type="body" sz="quarter" idx="29" hasCustomPrompt="1"/>
          </p:nvPr>
        </p:nvSpPr>
        <p:spPr>
          <a:xfrm>
            <a:off x="91166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53" name="Text Placeholder 13">
            <a:extLst>
              <a:ext uri="{FF2B5EF4-FFF2-40B4-BE49-F238E27FC236}">
                <a16:creationId xmlns:a16="http://schemas.microsoft.com/office/drawing/2014/main" id="{14A01821-D46E-3D52-4CAD-F7DBDCABE774}"/>
              </a:ext>
            </a:extLst>
          </p:cNvPr>
          <p:cNvSpPr>
            <a:spLocks noGrp="1"/>
          </p:cNvSpPr>
          <p:nvPr>
            <p:ph type="body" sz="quarter" idx="30" hasCustomPrompt="1"/>
          </p:nvPr>
        </p:nvSpPr>
        <p:spPr>
          <a:xfrm>
            <a:off x="914400" y="2705790"/>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4" name="Text Placeholder 11">
            <a:extLst>
              <a:ext uri="{FF2B5EF4-FFF2-40B4-BE49-F238E27FC236}">
                <a16:creationId xmlns:a16="http://schemas.microsoft.com/office/drawing/2014/main" id="{FD54C57D-8418-C7FC-C13C-73DFB5188821}"/>
              </a:ext>
            </a:extLst>
          </p:cNvPr>
          <p:cNvSpPr>
            <a:spLocks noGrp="1"/>
          </p:cNvSpPr>
          <p:nvPr>
            <p:ph type="body" sz="quarter" idx="31" hasCustomPrompt="1"/>
          </p:nvPr>
        </p:nvSpPr>
        <p:spPr>
          <a:xfrm>
            <a:off x="437622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55" name="Text Placeholder 13">
            <a:extLst>
              <a:ext uri="{FF2B5EF4-FFF2-40B4-BE49-F238E27FC236}">
                <a16:creationId xmlns:a16="http://schemas.microsoft.com/office/drawing/2014/main" id="{A7ED865A-D8C1-84B1-ED7B-E4FD0EB52755}"/>
              </a:ext>
            </a:extLst>
          </p:cNvPr>
          <p:cNvSpPr>
            <a:spLocks noGrp="1"/>
          </p:cNvSpPr>
          <p:nvPr>
            <p:ph type="body" sz="quarter" idx="32" hasCustomPrompt="1"/>
          </p:nvPr>
        </p:nvSpPr>
        <p:spPr>
          <a:xfrm>
            <a:off x="4379746" y="2705790"/>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6" name="Rectangle 55">
            <a:extLst>
              <a:ext uri="{FF2B5EF4-FFF2-40B4-BE49-F238E27FC236}">
                <a16:creationId xmlns:a16="http://schemas.microsoft.com/office/drawing/2014/main" id="{9ED5B529-78BB-F29E-18B0-971B1535E859}"/>
              </a:ext>
            </a:extLst>
          </p:cNvPr>
          <p:cNvSpPr/>
          <p:nvPr userDrawn="1"/>
        </p:nvSpPr>
        <p:spPr>
          <a:xfrm rot="10800000">
            <a:off x="907074"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C04014A3-4C06-C81A-AC8E-980793F74342}"/>
              </a:ext>
            </a:extLst>
          </p:cNvPr>
          <p:cNvSpPr/>
          <p:nvPr userDrawn="1"/>
        </p:nvSpPr>
        <p:spPr>
          <a:xfrm rot="10800000">
            <a:off x="436968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 Placeholder 11">
            <a:extLst>
              <a:ext uri="{FF2B5EF4-FFF2-40B4-BE49-F238E27FC236}">
                <a16:creationId xmlns:a16="http://schemas.microsoft.com/office/drawing/2014/main" id="{4B74B708-A762-7133-2651-04F12E11F8A9}"/>
              </a:ext>
            </a:extLst>
          </p:cNvPr>
          <p:cNvSpPr>
            <a:spLocks noGrp="1"/>
          </p:cNvSpPr>
          <p:nvPr>
            <p:ph type="body" sz="quarter" idx="37" hasCustomPrompt="1"/>
          </p:nvPr>
        </p:nvSpPr>
        <p:spPr>
          <a:xfrm>
            <a:off x="91166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59" name="Text Placeholder 13">
            <a:extLst>
              <a:ext uri="{FF2B5EF4-FFF2-40B4-BE49-F238E27FC236}">
                <a16:creationId xmlns:a16="http://schemas.microsoft.com/office/drawing/2014/main" id="{435E90AA-1C85-A9E4-87BC-C1AF24C3621F}"/>
              </a:ext>
            </a:extLst>
          </p:cNvPr>
          <p:cNvSpPr>
            <a:spLocks noGrp="1"/>
          </p:cNvSpPr>
          <p:nvPr>
            <p:ph type="body" sz="quarter" idx="38" hasCustomPrompt="1"/>
          </p:nvPr>
        </p:nvSpPr>
        <p:spPr>
          <a:xfrm>
            <a:off x="914400" y="4754927"/>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60" name="Text Placeholder 11">
            <a:extLst>
              <a:ext uri="{FF2B5EF4-FFF2-40B4-BE49-F238E27FC236}">
                <a16:creationId xmlns:a16="http://schemas.microsoft.com/office/drawing/2014/main" id="{492F2493-8216-CD88-FA44-CC9A10608AF7}"/>
              </a:ext>
            </a:extLst>
          </p:cNvPr>
          <p:cNvSpPr>
            <a:spLocks noGrp="1"/>
          </p:cNvSpPr>
          <p:nvPr>
            <p:ph type="body" sz="quarter" idx="39" hasCustomPrompt="1"/>
          </p:nvPr>
        </p:nvSpPr>
        <p:spPr>
          <a:xfrm>
            <a:off x="437622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61" name="Text Placeholder 13">
            <a:extLst>
              <a:ext uri="{FF2B5EF4-FFF2-40B4-BE49-F238E27FC236}">
                <a16:creationId xmlns:a16="http://schemas.microsoft.com/office/drawing/2014/main" id="{94974B5A-8E34-7804-BAF6-077E87EED7BA}"/>
              </a:ext>
            </a:extLst>
          </p:cNvPr>
          <p:cNvSpPr>
            <a:spLocks noGrp="1"/>
          </p:cNvSpPr>
          <p:nvPr>
            <p:ph type="body" sz="quarter" idx="40" hasCustomPrompt="1"/>
          </p:nvPr>
        </p:nvSpPr>
        <p:spPr>
          <a:xfrm>
            <a:off x="4379746" y="4754927"/>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62" name="Rectangle 61">
            <a:extLst>
              <a:ext uri="{FF2B5EF4-FFF2-40B4-BE49-F238E27FC236}">
                <a16:creationId xmlns:a16="http://schemas.microsoft.com/office/drawing/2014/main" id="{92AD98F0-4E6C-4977-7D6D-0539C61129D5}"/>
              </a:ext>
            </a:extLst>
          </p:cNvPr>
          <p:cNvSpPr/>
          <p:nvPr userDrawn="1"/>
        </p:nvSpPr>
        <p:spPr>
          <a:xfrm rot="10800000">
            <a:off x="907074"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EA28208-467D-4A45-BC0C-0BC9588893EB}"/>
              </a:ext>
            </a:extLst>
          </p:cNvPr>
          <p:cNvSpPr/>
          <p:nvPr userDrawn="1"/>
        </p:nvSpPr>
        <p:spPr>
          <a:xfrm rot="10800000">
            <a:off x="436968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Picture Placeholder 5">
            <a:extLst>
              <a:ext uri="{FF2B5EF4-FFF2-40B4-BE49-F238E27FC236}">
                <a16:creationId xmlns:a16="http://schemas.microsoft.com/office/drawing/2014/main" id="{4FBFB9DE-AE2D-A7B7-4DB4-6859D9D5BC4B}"/>
              </a:ext>
            </a:extLst>
          </p:cNvPr>
          <p:cNvSpPr>
            <a:spLocks noGrp="1"/>
          </p:cNvSpPr>
          <p:nvPr>
            <p:ph type="pic" sz="quarter" idx="25" hasCustomPrompt="1"/>
          </p:nvPr>
        </p:nvSpPr>
        <p:spPr>
          <a:xfrm>
            <a:off x="8378952" y="0"/>
            <a:ext cx="3447288" cy="6858001"/>
          </a:xfrm>
          <a:prstGeom prst="rect">
            <a:avLst/>
          </a:prstGeom>
          <a:solidFill>
            <a:srgbClr val="C3CAD1"/>
          </a:solidFill>
          <a:ln>
            <a:noFill/>
          </a:ln>
        </p:spPr>
        <p:txBody>
          <a:bodyPr lIns="457200" tIns="3657600" anchor="t"/>
          <a:lstStyle>
            <a:lvl1pPr marL="0" indent="0" algn="ctr">
              <a:buNone/>
              <a:defRPr>
                <a:solidFill>
                  <a:schemeClr val="bg1">
                    <a:lumMod val="65000"/>
                  </a:schemeClr>
                </a:solidFill>
              </a:defRPr>
            </a:lvl1pPr>
          </a:lstStyle>
          <a:p>
            <a:r>
              <a:rPr lang="en-US" dirty="0"/>
              <a:t>Click icon to add image</a:t>
            </a:r>
          </a:p>
        </p:txBody>
      </p:sp>
      <p:sp>
        <p:nvSpPr>
          <p:cNvPr id="65" name="Text Placeholder 13">
            <a:extLst>
              <a:ext uri="{FF2B5EF4-FFF2-40B4-BE49-F238E27FC236}">
                <a16:creationId xmlns:a16="http://schemas.microsoft.com/office/drawing/2014/main" id="{D2A65777-78A4-1122-070C-13C5CC391FE0}"/>
              </a:ext>
            </a:extLst>
          </p:cNvPr>
          <p:cNvSpPr>
            <a:spLocks noGrp="1"/>
          </p:cNvSpPr>
          <p:nvPr>
            <p:ph type="body" sz="quarter" idx="24" hasCustomPrompt="1"/>
          </p:nvPr>
        </p:nvSpPr>
        <p:spPr>
          <a:xfrm>
            <a:off x="8740140" y="6251713"/>
            <a:ext cx="2724912" cy="606288"/>
          </a:xfrm>
          <a:noFill/>
          <a:ln>
            <a:noFill/>
          </a:ln>
        </p:spPr>
        <p:txBody>
          <a:bodyPr lIns="182880" tIns="0" rIns="18288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66" name="Picture 65">
            <a:extLst>
              <a:ext uri="{FF2B5EF4-FFF2-40B4-BE49-F238E27FC236}">
                <a16:creationId xmlns:a16="http://schemas.microsoft.com/office/drawing/2014/main" id="{2F3BB497-B176-4CA5-ECD7-4F398D8B4FE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5" name="Date Placeholder 4">
            <a:extLst>
              <a:ext uri="{FF2B5EF4-FFF2-40B4-BE49-F238E27FC236}">
                <a16:creationId xmlns:a16="http://schemas.microsoft.com/office/drawing/2014/main" id="{D43D427B-7FC7-1359-C26B-EE4E88413334}"/>
              </a:ext>
            </a:extLst>
          </p:cNvPr>
          <p:cNvSpPr>
            <a:spLocks noGrp="1"/>
          </p:cNvSpPr>
          <p:nvPr>
            <p:ph type="dt" sz="half" idx="41"/>
          </p:nvPr>
        </p:nvSpPr>
        <p:spPr/>
        <p:txBody>
          <a:bodyPr/>
          <a:lstStyle/>
          <a:p>
            <a:pPr>
              <a:defRPr/>
            </a:pPr>
            <a:fld id="{FD61706D-4119-3049-AB54-2B02805BCAAF}" type="datetime1">
              <a:rPr lang="en-US" smtClean="0"/>
              <a:t>9/24/26</a:t>
            </a:fld>
            <a:endParaRPr lang="en-US" dirty="0"/>
          </a:p>
        </p:txBody>
      </p:sp>
      <p:sp>
        <p:nvSpPr>
          <p:cNvPr id="6" name="Footer Placeholder 5">
            <a:extLst>
              <a:ext uri="{FF2B5EF4-FFF2-40B4-BE49-F238E27FC236}">
                <a16:creationId xmlns:a16="http://schemas.microsoft.com/office/drawing/2014/main" id="{F56283E2-A570-ED3B-DFD5-070DE6D5FDE8}"/>
              </a:ext>
            </a:extLst>
          </p:cNvPr>
          <p:cNvSpPr>
            <a:spLocks noGrp="1"/>
          </p:cNvSpPr>
          <p:nvPr>
            <p:ph type="ftr" sz="quarter" idx="42"/>
          </p:nvPr>
        </p:nvSpPr>
        <p:spPr/>
        <p:txBody>
          <a:bodyPr/>
          <a:lstStyle/>
          <a:p>
            <a:pPr>
              <a:defRPr/>
            </a:pPr>
            <a:r>
              <a:rPr lang="en-US"/>
              <a:t>Ainsworth | Space Charge 2026</a:t>
            </a:r>
            <a:endParaRPr lang="en-US" dirty="0"/>
          </a:p>
        </p:txBody>
      </p:sp>
      <p:sp>
        <p:nvSpPr>
          <p:cNvPr id="7" name="Slide Number Placeholder 6">
            <a:extLst>
              <a:ext uri="{FF2B5EF4-FFF2-40B4-BE49-F238E27FC236}">
                <a16:creationId xmlns:a16="http://schemas.microsoft.com/office/drawing/2014/main" id="{BEE33E59-3BC3-A711-E10E-552D2E1F77B5}"/>
              </a:ext>
            </a:extLst>
          </p:cNvPr>
          <p:cNvSpPr>
            <a:spLocks noGrp="1"/>
          </p:cNvSpPr>
          <p:nvPr>
            <p:ph type="sldNum" sz="quarter" idx="4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4353332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section-agenda">
    <p:bg>
      <p:bgPr>
        <a:solidFill>
          <a:schemeClr val="bg1"/>
        </a:solidFill>
        <a:effectLst/>
      </p:bgPr>
    </p:bg>
    <p:spTree>
      <p:nvGrpSpPr>
        <p:cNvPr id="1" name=""/>
        <p:cNvGrpSpPr/>
        <p:nvPr/>
      </p:nvGrpSpPr>
      <p:grpSpPr>
        <a:xfrm>
          <a:off x="0" y="0"/>
          <a:ext cx="0" cy="0"/>
          <a:chOff x="0" y="0"/>
          <a:chExt cx="0" cy="0"/>
        </a:xfrm>
      </p:grpSpPr>
      <p:sp>
        <p:nvSpPr>
          <p:cNvPr id="21" name="Text Placeholder 11">
            <a:extLst>
              <a:ext uri="{FF2B5EF4-FFF2-40B4-BE49-F238E27FC236}">
                <a16:creationId xmlns:a16="http://schemas.microsoft.com/office/drawing/2014/main" id="{1BB2EFC9-1306-610A-7472-F5A409DAF87B}"/>
              </a:ext>
            </a:extLst>
          </p:cNvPr>
          <p:cNvSpPr>
            <a:spLocks noGrp="1"/>
          </p:cNvSpPr>
          <p:nvPr>
            <p:ph type="body" sz="quarter" idx="25" hasCustomPrompt="1"/>
          </p:nvPr>
        </p:nvSpPr>
        <p:spPr>
          <a:xfrm>
            <a:off x="784078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22" name="Text Placeholder 13">
            <a:extLst>
              <a:ext uri="{FF2B5EF4-FFF2-40B4-BE49-F238E27FC236}">
                <a16:creationId xmlns:a16="http://schemas.microsoft.com/office/drawing/2014/main" id="{8DA22153-3FAA-4073-D5F7-B56934A12954}"/>
              </a:ext>
            </a:extLst>
          </p:cNvPr>
          <p:cNvSpPr>
            <a:spLocks noGrp="1"/>
          </p:cNvSpPr>
          <p:nvPr>
            <p:ph type="body" sz="quarter" idx="26" hasCustomPrompt="1"/>
          </p:nvPr>
        </p:nvSpPr>
        <p:spPr>
          <a:xfrm>
            <a:off x="7840789" y="2705790"/>
            <a:ext cx="30707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35" name="Text Placeholder 11">
            <a:extLst>
              <a:ext uri="{FF2B5EF4-FFF2-40B4-BE49-F238E27FC236}">
                <a16:creationId xmlns:a16="http://schemas.microsoft.com/office/drawing/2014/main" id="{34F7C635-74F3-E319-79C6-11DF58432BCC}"/>
              </a:ext>
            </a:extLst>
          </p:cNvPr>
          <p:cNvSpPr>
            <a:spLocks noGrp="1"/>
          </p:cNvSpPr>
          <p:nvPr>
            <p:ph type="body" sz="quarter" idx="29" hasCustomPrompt="1"/>
          </p:nvPr>
        </p:nvSpPr>
        <p:spPr>
          <a:xfrm>
            <a:off x="91166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36" name="Text Placeholder 13">
            <a:extLst>
              <a:ext uri="{FF2B5EF4-FFF2-40B4-BE49-F238E27FC236}">
                <a16:creationId xmlns:a16="http://schemas.microsoft.com/office/drawing/2014/main" id="{0CB3ED8D-E886-FF54-5A83-1729951016DA}"/>
              </a:ext>
            </a:extLst>
          </p:cNvPr>
          <p:cNvSpPr>
            <a:spLocks noGrp="1"/>
          </p:cNvSpPr>
          <p:nvPr>
            <p:ph type="body" sz="quarter" idx="30" hasCustomPrompt="1"/>
          </p:nvPr>
        </p:nvSpPr>
        <p:spPr>
          <a:xfrm>
            <a:off x="914400" y="2705790"/>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37" name="Text Placeholder 11">
            <a:extLst>
              <a:ext uri="{FF2B5EF4-FFF2-40B4-BE49-F238E27FC236}">
                <a16:creationId xmlns:a16="http://schemas.microsoft.com/office/drawing/2014/main" id="{FEC18E3E-7D1C-8D3A-FA66-09B9E8AF96EB}"/>
              </a:ext>
            </a:extLst>
          </p:cNvPr>
          <p:cNvSpPr>
            <a:spLocks noGrp="1"/>
          </p:cNvSpPr>
          <p:nvPr>
            <p:ph type="body" sz="quarter" idx="31" hasCustomPrompt="1"/>
          </p:nvPr>
        </p:nvSpPr>
        <p:spPr>
          <a:xfrm>
            <a:off x="437622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38" name="Text Placeholder 13">
            <a:extLst>
              <a:ext uri="{FF2B5EF4-FFF2-40B4-BE49-F238E27FC236}">
                <a16:creationId xmlns:a16="http://schemas.microsoft.com/office/drawing/2014/main" id="{F46C368A-CAE6-AB12-45DE-8C9AC1081525}"/>
              </a:ext>
            </a:extLst>
          </p:cNvPr>
          <p:cNvSpPr>
            <a:spLocks noGrp="1"/>
          </p:cNvSpPr>
          <p:nvPr>
            <p:ph type="body" sz="quarter" idx="32" hasCustomPrompt="1"/>
          </p:nvPr>
        </p:nvSpPr>
        <p:spPr>
          <a:xfrm>
            <a:off x="4379746" y="2705790"/>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pic>
        <p:nvPicPr>
          <p:cNvPr id="7" name="Picture 6">
            <a:extLst>
              <a:ext uri="{FF2B5EF4-FFF2-40B4-BE49-F238E27FC236}">
                <a16:creationId xmlns:a16="http://schemas.microsoft.com/office/drawing/2014/main" id="{7781A30D-A0A7-8F72-0DB2-BAA0EF20371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2" name="Picture 11" descr="Logo, company name&#10;&#10;AI-generated content may be incorrect.">
            <a:extLst>
              <a:ext uri="{FF2B5EF4-FFF2-40B4-BE49-F238E27FC236}">
                <a16:creationId xmlns:a16="http://schemas.microsoft.com/office/drawing/2014/main" id="{6BC60E22-555E-863E-A95E-1F364397E92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3" name="Title Placeholder 1">
            <a:extLst>
              <a:ext uri="{FF2B5EF4-FFF2-40B4-BE49-F238E27FC236}">
                <a16:creationId xmlns:a16="http://schemas.microsoft.com/office/drawing/2014/main" id="{C8268B68-5038-1850-9129-6EBE6E73F92B}"/>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7" name="Rectangle 16">
            <a:extLst>
              <a:ext uri="{FF2B5EF4-FFF2-40B4-BE49-F238E27FC236}">
                <a16:creationId xmlns:a16="http://schemas.microsoft.com/office/drawing/2014/main" id="{2F851C4B-EE7A-A84C-0FEB-76E839BCE7AE}"/>
              </a:ext>
            </a:extLst>
          </p:cNvPr>
          <p:cNvSpPr/>
          <p:nvPr userDrawn="1"/>
        </p:nvSpPr>
        <p:spPr>
          <a:xfrm rot="10800000">
            <a:off x="907074"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079CC64-0203-C898-B985-39FB41EBBF57}"/>
              </a:ext>
            </a:extLst>
          </p:cNvPr>
          <p:cNvSpPr/>
          <p:nvPr userDrawn="1"/>
        </p:nvSpPr>
        <p:spPr>
          <a:xfrm rot="10800000">
            <a:off x="436968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EB46FE0-DD6E-5635-0172-E4462AC6960A}"/>
              </a:ext>
            </a:extLst>
          </p:cNvPr>
          <p:cNvSpPr/>
          <p:nvPr userDrawn="1"/>
        </p:nvSpPr>
        <p:spPr>
          <a:xfrm rot="10800000">
            <a:off x="784430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 Placeholder 11">
            <a:extLst>
              <a:ext uri="{FF2B5EF4-FFF2-40B4-BE49-F238E27FC236}">
                <a16:creationId xmlns:a16="http://schemas.microsoft.com/office/drawing/2014/main" id="{6E39647A-7DAB-491C-D78A-700609AE5924}"/>
              </a:ext>
            </a:extLst>
          </p:cNvPr>
          <p:cNvSpPr>
            <a:spLocks noGrp="1"/>
          </p:cNvSpPr>
          <p:nvPr>
            <p:ph type="body" sz="quarter" idx="35" hasCustomPrompt="1"/>
          </p:nvPr>
        </p:nvSpPr>
        <p:spPr>
          <a:xfrm>
            <a:off x="784078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06</a:t>
            </a:r>
          </a:p>
        </p:txBody>
      </p:sp>
      <p:sp>
        <p:nvSpPr>
          <p:cNvPr id="54" name="Text Placeholder 13">
            <a:extLst>
              <a:ext uri="{FF2B5EF4-FFF2-40B4-BE49-F238E27FC236}">
                <a16:creationId xmlns:a16="http://schemas.microsoft.com/office/drawing/2014/main" id="{1A2EE3EC-6F0A-04AA-D8CE-ACD79EC10DF0}"/>
              </a:ext>
            </a:extLst>
          </p:cNvPr>
          <p:cNvSpPr>
            <a:spLocks noGrp="1"/>
          </p:cNvSpPr>
          <p:nvPr>
            <p:ph type="body" sz="quarter" idx="36" hasCustomPrompt="1"/>
          </p:nvPr>
        </p:nvSpPr>
        <p:spPr>
          <a:xfrm>
            <a:off x="7840789" y="4754927"/>
            <a:ext cx="30707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5" name="Text Placeholder 11">
            <a:extLst>
              <a:ext uri="{FF2B5EF4-FFF2-40B4-BE49-F238E27FC236}">
                <a16:creationId xmlns:a16="http://schemas.microsoft.com/office/drawing/2014/main" id="{34257359-AC31-56B7-8B18-5EA207F7A424}"/>
              </a:ext>
            </a:extLst>
          </p:cNvPr>
          <p:cNvSpPr>
            <a:spLocks noGrp="1"/>
          </p:cNvSpPr>
          <p:nvPr>
            <p:ph type="body" sz="quarter" idx="37" hasCustomPrompt="1"/>
          </p:nvPr>
        </p:nvSpPr>
        <p:spPr>
          <a:xfrm>
            <a:off x="91166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56" name="Text Placeholder 13">
            <a:extLst>
              <a:ext uri="{FF2B5EF4-FFF2-40B4-BE49-F238E27FC236}">
                <a16:creationId xmlns:a16="http://schemas.microsoft.com/office/drawing/2014/main" id="{572C6531-6F1F-27C2-65C9-244BA7ADFA50}"/>
              </a:ext>
            </a:extLst>
          </p:cNvPr>
          <p:cNvSpPr>
            <a:spLocks noGrp="1"/>
          </p:cNvSpPr>
          <p:nvPr>
            <p:ph type="body" sz="quarter" idx="38" hasCustomPrompt="1"/>
          </p:nvPr>
        </p:nvSpPr>
        <p:spPr>
          <a:xfrm>
            <a:off x="914400" y="4754927"/>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7" name="Text Placeholder 11">
            <a:extLst>
              <a:ext uri="{FF2B5EF4-FFF2-40B4-BE49-F238E27FC236}">
                <a16:creationId xmlns:a16="http://schemas.microsoft.com/office/drawing/2014/main" id="{595E9E59-1788-1106-6D6E-4588D5BFC42E}"/>
              </a:ext>
            </a:extLst>
          </p:cNvPr>
          <p:cNvSpPr>
            <a:spLocks noGrp="1"/>
          </p:cNvSpPr>
          <p:nvPr>
            <p:ph type="body" sz="quarter" idx="39" hasCustomPrompt="1"/>
          </p:nvPr>
        </p:nvSpPr>
        <p:spPr>
          <a:xfrm>
            <a:off x="437622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05</a:t>
            </a:r>
          </a:p>
        </p:txBody>
      </p:sp>
      <p:sp>
        <p:nvSpPr>
          <p:cNvPr id="58" name="Text Placeholder 13">
            <a:extLst>
              <a:ext uri="{FF2B5EF4-FFF2-40B4-BE49-F238E27FC236}">
                <a16:creationId xmlns:a16="http://schemas.microsoft.com/office/drawing/2014/main" id="{8199CACE-BEE2-2F7F-88AC-1185972B2BBA}"/>
              </a:ext>
            </a:extLst>
          </p:cNvPr>
          <p:cNvSpPr>
            <a:spLocks noGrp="1"/>
          </p:cNvSpPr>
          <p:nvPr>
            <p:ph type="body" sz="quarter" idx="40" hasCustomPrompt="1"/>
          </p:nvPr>
        </p:nvSpPr>
        <p:spPr>
          <a:xfrm>
            <a:off x="4379746" y="4754927"/>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9" name="Rectangle 58">
            <a:extLst>
              <a:ext uri="{FF2B5EF4-FFF2-40B4-BE49-F238E27FC236}">
                <a16:creationId xmlns:a16="http://schemas.microsoft.com/office/drawing/2014/main" id="{B4F7BEFD-FB17-76F4-D1C3-A86A0C5DF431}"/>
              </a:ext>
            </a:extLst>
          </p:cNvPr>
          <p:cNvSpPr/>
          <p:nvPr userDrawn="1"/>
        </p:nvSpPr>
        <p:spPr>
          <a:xfrm rot="10800000">
            <a:off x="907074"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9098B664-2217-1188-9827-8BE49302AAB0}"/>
              </a:ext>
            </a:extLst>
          </p:cNvPr>
          <p:cNvSpPr/>
          <p:nvPr userDrawn="1"/>
        </p:nvSpPr>
        <p:spPr>
          <a:xfrm rot="10800000">
            <a:off x="436968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3E24A18-BE76-EFAD-8000-E51E5AB8B18D}"/>
              </a:ext>
            </a:extLst>
          </p:cNvPr>
          <p:cNvSpPr/>
          <p:nvPr userDrawn="1"/>
        </p:nvSpPr>
        <p:spPr>
          <a:xfrm rot="10800000">
            <a:off x="784430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E2306B98-6C7B-5D9C-EB22-ADFE1D599AAB}"/>
              </a:ext>
            </a:extLst>
          </p:cNvPr>
          <p:cNvSpPr>
            <a:spLocks noGrp="1"/>
          </p:cNvSpPr>
          <p:nvPr>
            <p:ph type="dt" sz="half" idx="41"/>
          </p:nvPr>
        </p:nvSpPr>
        <p:spPr/>
        <p:txBody>
          <a:bodyPr/>
          <a:lstStyle/>
          <a:p>
            <a:pPr>
              <a:defRPr/>
            </a:pPr>
            <a:fld id="{4CAE2721-F399-3F46-9115-C7049A7FF96C}" type="datetime1">
              <a:rPr lang="en-US" smtClean="0"/>
              <a:t>9/24/26</a:t>
            </a:fld>
            <a:endParaRPr lang="en-US" dirty="0"/>
          </a:p>
        </p:txBody>
      </p:sp>
      <p:sp>
        <p:nvSpPr>
          <p:cNvPr id="6" name="Footer Placeholder 5">
            <a:extLst>
              <a:ext uri="{FF2B5EF4-FFF2-40B4-BE49-F238E27FC236}">
                <a16:creationId xmlns:a16="http://schemas.microsoft.com/office/drawing/2014/main" id="{18155E37-5D32-15DD-E450-FB2064F63D72}"/>
              </a:ext>
            </a:extLst>
          </p:cNvPr>
          <p:cNvSpPr>
            <a:spLocks noGrp="1"/>
          </p:cNvSpPr>
          <p:nvPr>
            <p:ph type="ftr" sz="quarter" idx="42"/>
          </p:nvPr>
        </p:nvSpPr>
        <p:spPr/>
        <p:txBody>
          <a:bodyPr/>
          <a:lstStyle/>
          <a:p>
            <a:pPr>
              <a:defRPr/>
            </a:pPr>
            <a:r>
              <a:rPr lang="en-US"/>
              <a:t>Ainsworth | Space Charge 2026</a:t>
            </a:r>
            <a:endParaRPr lang="en-US" dirty="0"/>
          </a:p>
        </p:txBody>
      </p:sp>
      <p:sp>
        <p:nvSpPr>
          <p:cNvPr id="8" name="Slide Number Placeholder 7">
            <a:extLst>
              <a:ext uri="{FF2B5EF4-FFF2-40B4-BE49-F238E27FC236}">
                <a16:creationId xmlns:a16="http://schemas.microsoft.com/office/drawing/2014/main" id="{9AC6AA05-64AA-7F74-3379-4487B7FD1272}"/>
              </a:ext>
            </a:extLst>
          </p:cNvPr>
          <p:cNvSpPr>
            <a:spLocks noGrp="1"/>
          </p:cNvSpPr>
          <p:nvPr>
            <p:ph type="sldNum" sz="quarter" idx="4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5646424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section-agenda">
    <p:bg>
      <p:bgPr>
        <a:solidFill>
          <a:schemeClr val="bg1"/>
        </a:solidFill>
        <a:effectLst/>
      </p:bgPr>
    </p:bg>
    <p:spTree>
      <p:nvGrpSpPr>
        <p:cNvPr id="1" name=""/>
        <p:cNvGrpSpPr/>
        <p:nvPr/>
      </p:nvGrpSpPr>
      <p:grpSpPr>
        <a:xfrm>
          <a:off x="0" y="0"/>
          <a:ext cx="0" cy="0"/>
          <a:chOff x="0" y="0"/>
          <a:chExt cx="0" cy="0"/>
        </a:xfrm>
      </p:grpSpPr>
      <p:sp>
        <p:nvSpPr>
          <p:cNvPr id="70" name="Text Placeholder 13">
            <a:extLst>
              <a:ext uri="{FF2B5EF4-FFF2-40B4-BE49-F238E27FC236}">
                <a16:creationId xmlns:a16="http://schemas.microsoft.com/office/drawing/2014/main" id="{24D2F47F-A82C-896B-9074-0218039BA509}"/>
              </a:ext>
            </a:extLst>
          </p:cNvPr>
          <p:cNvSpPr>
            <a:spLocks noGrp="1"/>
          </p:cNvSpPr>
          <p:nvPr>
            <p:ph type="body" sz="quarter" idx="23" hasCustomPrompt="1"/>
          </p:nvPr>
        </p:nvSpPr>
        <p:spPr>
          <a:xfrm>
            <a:off x="914399" y="1700784"/>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01</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hasCustomPrompt="1"/>
          </p:nvPr>
        </p:nvSpPr>
        <p:spPr>
          <a:xfrm>
            <a:off x="2064871" y="1700784"/>
            <a:ext cx="3639311"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3" name="Text Placeholder 13">
            <a:extLst>
              <a:ext uri="{FF2B5EF4-FFF2-40B4-BE49-F238E27FC236}">
                <a16:creationId xmlns:a16="http://schemas.microsoft.com/office/drawing/2014/main" id="{879203E9-4594-555A-231B-491719F41500}"/>
              </a:ext>
            </a:extLst>
          </p:cNvPr>
          <p:cNvSpPr>
            <a:spLocks noGrp="1"/>
          </p:cNvSpPr>
          <p:nvPr>
            <p:ph type="body" sz="quarter" idx="24" hasCustomPrompt="1"/>
          </p:nvPr>
        </p:nvSpPr>
        <p:spPr>
          <a:xfrm>
            <a:off x="914398" y="2439376"/>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02</a:t>
            </a:r>
          </a:p>
        </p:txBody>
      </p:sp>
      <p:sp>
        <p:nvSpPr>
          <p:cNvPr id="114" name="Text Placeholder 13">
            <a:extLst>
              <a:ext uri="{FF2B5EF4-FFF2-40B4-BE49-F238E27FC236}">
                <a16:creationId xmlns:a16="http://schemas.microsoft.com/office/drawing/2014/main" id="{84230C28-B165-EFA0-B74F-E666A786A999}"/>
              </a:ext>
            </a:extLst>
          </p:cNvPr>
          <p:cNvSpPr>
            <a:spLocks noGrp="1"/>
          </p:cNvSpPr>
          <p:nvPr>
            <p:ph type="body" sz="quarter" idx="25" hasCustomPrompt="1"/>
          </p:nvPr>
        </p:nvSpPr>
        <p:spPr>
          <a:xfrm>
            <a:off x="2064872" y="2439376"/>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6" name="Text Placeholder 13">
            <a:extLst>
              <a:ext uri="{FF2B5EF4-FFF2-40B4-BE49-F238E27FC236}">
                <a16:creationId xmlns:a16="http://schemas.microsoft.com/office/drawing/2014/main" id="{2DF69C14-5330-E3B1-3493-6E4B64446AB1}"/>
              </a:ext>
            </a:extLst>
          </p:cNvPr>
          <p:cNvSpPr>
            <a:spLocks noGrp="1"/>
          </p:cNvSpPr>
          <p:nvPr>
            <p:ph type="body" sz="quarter" idx="26" hasCustomPrompt="1"/>
          </p:nvPr>
        </p:nvSpPr>
        <p:spPr>
          <a:xfrm>
            <a:off x="914398" y="3177663"/>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03</a:t>
            </a:r>
          </a:p>
        </p:txBody>
      </p:sp>
      <p:sp>
        <p:nvSpPr>
          <p:cNvPr id="117" name="Text Placeholder 13">
            <a:extLst>
              <a:ext uri="{FF2B5EF4-FFF2-40B4-BE49-F238E27FC236}">
                <a16:creationId xmlns:a16="http://schemas.microsoft.com/office/drawing/2014/main" id="{64FAB876-1E16-E235-990A-914CADA69DA6}"/>
              </a:ext>
            </a:extLst>
          </p:cNvPr>
          <p:cNvSpPr>
            <a:spLocks noGrp="1"/>
          </p:cNvSpPr>
          <p:nvPr>
            <p:ph type="body" sz="quarter" idx="27" hasCustomPrompt="1"/>
          </p:nvPr>
        </p:nvSpPr>
        <p:spPr>
          <a:xfrm>
            <a:off x="2064872" y="3177663"/>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9" name="Text Placeholder 13">
            <a:extLst>
              <a:ext uri="{FF2B5EF4-FFF2-40B4-BE49-F238E27FC236}">
                <a16:creationId xmlns:a16="http://schemas.microsoft.com/office/drawing/2014/main" id="{932D7BD1-6785-E0E5-A294-8699619E0739}"/>
              </a:ext>
            </a:extLst>
          </p:cNvPr>
          <p:cNvSpPr>
            <a:spLocks noGrp="1"/>
          </p:cNvSpPr>
          <p:nvPr>
            <p:ph type="body" sz="quarter" idx="28" hasCustomPrompt="1"/>
          </p:nvPr>
        </p:nvSpPr>
        <p:spPr>
          <a:xfrm>
            <a:off x="914398" y="3909185"/>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04</a:t>
            </a:r>
          </a:p>
        </p:txBody>
      </p:sp>
      <p:sp>
        <p:nvSpPr>
          <p:cNvPr id="120" name="Text Placeholder 13">
            <a:extLst>
              <a:ext uri="{FF2B5EF4-FFF2-40B4-BE49-F238E27FC236}">
                <a16:creationId xmlns:a16="http://schemas.microsoft.com/office/drawing/2014/main" id="{09FE5F1D-177D-3BC0-A83F-F3A8B8417645}"/>
              </a:ext>
            </a:extLst>
          </p:cNvPr>
          <p:cNvSpPr>
            <a:spLocks noGrp="1"/>
          </p:cNvSpPr>
          <p:nvPr>
            <p:ph type="body" sz="quarter" idx="29" hasCustomPrompt="1"/>
          </p:nvPr>
        </p:nvSpPr>
        <p:spPr>
          <a:xfrm>
            <a:off x="2064872" y="3909185"/>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2" name="Text Placeholder 13">
            <a:extLst>
              <a:ext uri="{FF2B5EF4-FFF2-40B4-BE49-F238E27FC236}">
                <a16:creationId xmlns:a16="http://schemas.microsoft.com/office/drawing/2014/main" id="{737A7788-0B5B-A35E-C701-E199CC87D2F9}"/>
              </a:ext>
            </a:extLst>
          </p:cNvPr>
          <p:cNvSpPr>
            <a:spLocks noGrp="1"/>
          </p:cNvSpPr>
          <p:nvPr>
            <p:ph type="body" sz="quarter" idx="30" hasCustomPrompt="1"/>
          </p:nvPr>
        </p:nvSpPr>
        <p:spPr>
          <a:xfrm>
            <a:off x="914398" y="4640707"/>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05</a:t>
            </a:r>
          </a:p>
        </p:txBody>
      </p:sp>
      <p:sp>
        <p:nvSpPr>
          <p:cNvPr id="123" name="Text Placeholder 13">
            <a:extLst>
              <a:ext uri="{FF2B5EF4-FFF2-40B4-BE49-F238E27FC236}">
                <a16:creationId xmlns:a16="http://schemas.microsoft.com/office/drawing/2014/main" id="{CA244C11-B490-6C58-227E-AAE993D5763B}"/>
              </a:ext>
            </a:extLst>
          </p:cNvPr>
          <p:cNvSpPr>
            <a:spLocks noGrp="1"/>
          </p:cNvSpPr>
          <p:nvPr>
            <p:ph type="body" sz="quarter" idx="31" hasCustomPrompt="1"/>
          </p:nvPr>
        </p:nvSpPr>
        <p:spPr>
          <a:xfrm>
            <a:off x="2064872" y="4640707"/>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5" name="Text Placeholder 13">
            <a:extLst>
              <a:ext uri="{FF2B5EF4-FFF2-40B4-BE49-F238E27FC236}">
                <a16:creationId xmlns:a16="http://schemas.microsoft.com/office/drawing/2014/main" id="{FB3C5B8D-511D-4620-D6C2-29244AE5A362}"/>
              </a:ext>
            </a:extLst>
          </p:cNvPr>
          <p:cNvSpPr>
            <a:spLocks noGrp="1"/>
          </p:cNvSpPr>
          <p:nvPr>
            <p:ph type="body" sz="quarter" idx="32" hasCustomPrompt="1"/>
          </p:nvPr>
        </p:nvSpPr>
        <p:spPr>
          <a:xfrm>
            <a:off x="914398" y="5372229"/>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06</a:t>
            </a:r>
          </a:p>
        </p:txBody>
      </p:sp>
      <p:sp>
        <p:nvSpPr>
          <p:cNvPr id="126" name="Text Placeholder 13">
            <a:extLst>
              <a:ext uri="{FF2B5EF4-FFF2-40B4-BE49-F238E27FC236}">
                <a16:creationId xmlns:a16="http://schemas.microsoft.com/office/drawing/2014/main" id="{74E73A5C-9587-3638-1849-529EF20DA4A2}"/>
              </a:ext>
            </a:extLst>
          </p:cNvPr>
          <p:cNvSpPr>
            <a:spLocks noGrp="1"/>
          </p:cNvSpPr>
          <p:nvPr>
            <p:ph type="body" sz="quarter" idx="33" hasCustomPrompt="1"/>
          </p:nvPr>
        </p:nvSpPr>
        <p:spPr>
          <a:xfrm>
            <a:off x="2064872" y="5372229"/>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8" name="Text Placeholder 13">
            <a:extLst>
              <a:ext uri="{FF2B5EF4-FFF2-40B4-BE49-F238E27FC236}">
                <a16:creationId xmlns:a16="http://schemas.microsoft.com/office/drawing/2014/main" id="{D9958F8C-F86C-8945-339F-91C4B192BB78}"/>
              </a:ext>
            </a:extLst>
          </p:cNvPr>
          <p:cNvSpPr>
            <a:spLocks noGrp="1"/>
          </p:cNvSpPr>
          <p:nvPr>
            <p:ph type="body" sz="quarter" idx="34" hasCustomPrompt="1"/>
          </p:nvPr>
        </p:nvSpPr>
        <p:spPr>
          <a:xfrm>
            <a:off x="6121941" y="1700784"/>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07</a:t>
            </a:r>
          </a:p>
        </p:txBody>
      </p:sp>
      <p:sp>
        <p:nvSpPr>
          <p:cNvPr id="129" name="Text Placeholder 13">
            <a:extLst>
              <a:ext uri="{FF2B5EF4-FFF2-40B4-BE49-F238E27FC236}">
                <a16:creationId xmlns:a16="http://schemas.microsoft.com/office/drawing/2014/main" id="{CF1D7A50-7443-E633-DD41-F6B79C3FF56F}"/>
              </a:ext>
            </a:extLst>
          </p:cNvPr>
          <p:cNvSpPr>
            <a:spLocks noGrp="1"/>
          </p:cNvSpPr>
          <p:nvPr>
            <p:ph type="body" sz="quarter" idx="35" hasCustomPrompt="1"/>
          </p:nvPr>
        </p:nvSpPr>
        <p:spPr>
          <a:xfrm>
            <a:off x="7271056" y="1700784"/>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1" name="Text Placeholder 13">
            <a:extLst>
              <a:ext uri="{FF2B5EF4-FFF2-40B4-BE49-F238E27FC236}">
                <a16:creationId xmlns:a16="http://schemas.microsoft.com/office/drawing/2014/main" id="{CFA56BDA-D236-1449-791D-D67B3432FABE}"/>
              </a:ext>
            </a:extLst>
          </p:cNvPr>
          <p:cNvSpPr>
            <a:spLocks noGrp="1"/>
          </p:cNvSpPr>
          <p:nvPr>
            <p:ph type="body" sz="quarter" idx="36" hasCustomPrompt="1"/>
          </p:nvPr>
        </p:nvSpPr>
        <p:spPr>
          <a:xfrm>
            <a:off x="6121941" y="2439376"/>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08</a:t>
            </a:r>
          </a:p>
        </p:txBody>
      </p:sp>
      <p:sp>
        <p:nvSpPr>
          <p:cNvPr id="132" name="Text Placeholder 13">
            <a:extLst>
              <a:ext uri="{FF2B5EF4-FFF2-40B4-BE49-F238E27FC236}">
                <a16:creationId xmlns:a16="http://schemas.microsoft.com/office/drawing/2014/main" id="{EA4D9A6A-DBB7-348C-F89D-164E7413004C}"/>
              </a:ext>
            </a:extLst>
          </p:cNvPr>
          <p:cNvSpPr>
            <a:spLocks noGrp="1"/>
          </p:cNvSpPr>
          <p:nvPr>
            <p:ph type="body" sz="quarter" idx="37" hasCustomPrompt="1"/>
          </p:nvPr>
        </p:nvSpPr>
        <p:spPr>
          <a:xfrm>
            <a:off x="7271056" y="2439376"/>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4" name="Text Placeholder 13">
            <a:extLst>
              <a:ext uri="{FF2B5EF4-FFF2-40B4-BE49-F238E27FC236}">
                <a16:creationId xmlns:a16="http://schemas.microsoft.com/office/drawing/2014/main" id="{AF2C1657-B89C-2EE0-35F8-B79BD539AEF4}"/>
              </a:ext>
            </a:extLst>
          </p:cNvPr>
          <p:cNvSpPr>
            <a:spLocks noGrp="1"/>
          </p:cNvSpPr>
          <p:nvPr>
            <p:ph type="body" sz="quarter" idx="38" hasCustomPrompt="1"/>
          </p:nvPr>
        </p:nvSpPr>
        <p:spPr>
          <a:xfrm>
            <a:off x="6121941" y="3177663"/>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09</a:t>
            </a:r>
          </a:p>
        </p:txBody>
      </p:sp>
      <p:sp>
        <p:nvSpPr>
          <p:cNvPr id="135" name="Text Placeholder 13">
            <a:extLst>
              <a:ext uri="{FF2B5EF4-FFF2-40B4-BE49-F238E27FC236}">
                <a16:creationId xmlns:a16="http://schemas.microsoft.com/office/drawing/2014/main" id="{3AE3BE8C-2311-FEC2-AEAF-F66929C7421A}"/>
              </a:ext>
            </a:extLst>
          </p:cNvPr>
          <p:cNvSpPr>
            <a:spLocks noGrp="1"/>
          </p:cNvSpPr>
          <p:nvPr>
            <p:ph type="body" sz="quarter" idx="39" hasCustomPrompt="1"/>
          </p:nvPr>
        </p:nvSpPr>
        <p:spPr>
          <a:xfrm>
            <a:off x="7271056" y="3177663"/>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7" name="Text Placeholder 13">
            <a:extLst>
              <a:ext uri="{FF2B5EF4-FFF2-40B4-BE49-F238E27FC236}">
                <a16:creationId xmlns:a16="http://schemas.microsoft.com/office/drawing/2014/main" id="{6BC6E3D7-C604-65BA-0EF3-149FD797F8F9}"/>
              </a:ext>
            </a:extLst>
          </p:cNvPr>
          <p:cNvSpPr>
            <a:spLocks noGrp="1"/>
          </p:cNvSpPr>
          <p:nvPr>
            <p:ph type="body" sz="quarter" idx="40" hasCustomPrompt="1"/>
          </p:nvPr>
        </p:nvSpPr>
        <p:spPr>
          <a:xfrm>
            <a:off x="6121941" y="3909185"/>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10</a:t>
            </a:r>
          </a:p>
        </p:txBody>
      </p:sp>
      <p:sp>
        <p:nvSpPr>
          <p:cNvPr id="138" name="Text Placeholder 13">
            <a:extLst>
              <a:ext uri="{FF2B5EF4-FFF2-40B4-BE49-F238E27FC236}">
                <a16:creationId xmlns:a16="http://schemas.microsoft.com/office/drawing/2014/main" id="{614D7BFE-8E61-2980-FCFD-07D72FEFE890}"/>
              </a:ext>
            </a:extLst>
          </p:cNvPr>
          <p:cNvSpPr>
            <a:spLocks noGrp="1"/>
          </p:cNvSpPr>
          <p:nvPr>
            <p:ph type="body" sz="quarter" idx="41" hasCustomPrompt="1"/>
          </p:nvPr>
        </p:nvSpPr>
        <p:spPr>
          <a:xfrm>
            <a:off x="7271056" y="3909185"/>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40" name="Text Placeholder 13">
            <a:extLst>
              <a:ext uri="{FF2B5EF4-FFF2-40B4-BE49-F238E27FC236}">
                <a16:creationId xmlns:a16="http://schemas.microsoft.com/office/drawing/2014/main" id="{BFE1C3D8-A28B-308B-4E0D-6BF5775ABE48}"/>
              </a:ext>
            </a:extLst>
          </p:cNvPr>
          <p:cNvSpPr>
            <a:spLocks noGrp="1"/>
          </p:cNvSpPr>
          <p:nvPr>
            <p:ph type="body" sz="quarter" idx="42" hasCustomPrompt="1"/>
          </p:nvPr>
        </p:nvSpPr>
        <p:spPr>
          <a:xfrm>
            <a:off x="6121941" y="4640707"/>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11</a:t>
            </a:r>
          </a:p>
        </p:txBody>
      </p:sp>
      <p:sp>
        <p:nvSpPr>
          <p:cNvPr id="141" name="Text Placeholder 13">
            <a:extLst>
              <a:ext uri="{FF2B5EF4-FFF2-40B4-BE49-F238E27FC236}">
                <a16:creationId xmlns:a16="http://schemas.microsoft.com/office/drawing/2014/main" id="{FB732F29-504E-1261-3F0E-602CAADDCECE}"/>
              </a:ext>
            </a:extLst>
          </p:cNvPr>
          <p:cNvSpPr>
            <a:spLocks noGrp="1"/>
          </p:cNvSpPr>
          <p:nvPr>
            <p:ph type="body" sz="quarter" idx="43" hasCustomPrompt="1"/>
          </p:nvPr>
        </p:nvSpPr>
        <p:spPr>
          <a:xfrm>
            <a:off x="7271056" y="4640707"/>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43" name="Text Placeholder 13">
            <a:extLst>
              <a:ext uri="{FF2B5EF4-FFF2-40B4-BE49-F238E27FC236}">
                <a16:creationId xmlns:a16="http://schemas.microsoft.com/office/drawing/2014/main" id="{35021FF4-3C1D-61CB-EC24-10046EF84155}"/>
              </a:ext>
            </a:extLst>
          </p:cNvPr>
          <p:cNvSpPr>
            <a:spLocks noGrp="1"/>
          </p:cNvSpPr>
          <p:nvPr>
            <p:ph type="body" sz="quarter" idx="44" hasCustomPrompt="1"/>
          </p:nvPr>
        </p:nvSpPr>
        <p:spPr>
          <a:xfrm>
            <a:off x="6121941" y="5372229"/>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12</a:t>
            </a:r>
          </a:p>
        </p:txBody>
      </p:sp>
      <p:sp>
        <p:nvSpPr>
          <p:cNvPr id="144" name="Text Placeholder 13">
            <a:extLst>
              <a:ext uri="{FF2B5EF4-FFF2-40B4-BE49-F238E27FC236}">
                <a16:creationId xmlns:a16="http://schemas.microsoft.com/office/drawing/2014/main" id="{4E6D8817-7253-7DDF-DC41-DEB37620B21C}"/>
              </a:ext>
            </a:extLst>
          </p:cNvPr>
          <p:cNvSpPr>
            <a:spLocks noGrp="1"/>
          </p:cNvSpPr>
          <p:nvPr>
            <p:ph type="body" sz="quarter" idx="45" hasCustomPrompt="1"/>
          </p:nvPr>
        </p:nvSpPr>
        <p:spPr>
          <a:xfrm>
            <a:off x="7271056" y="5372229"/>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pic>
        <p:nvPicPr>
          <p:cNvPr id="22" name="Picture 21" descr="Logo, company name&#10;&#10;AI-generated content may be incorrect.">
            <a:extLst>
              <a:ext uri="{FF2B5EF4-FFF2-40B4-BE49-F238E27FC236}">
                <a16:creationId xmlns:a16="http://schemas.microsoft.com/office/drawing/2014/main" id="{A9E6E4F7-0584-EF34-FFFB-B4D12342EDB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itle Placeholder 1">
            <a:extLst>
              <a:ext uri="{FF2B5EF4-FFF2-40B4-BE49-F238E27FC236}">
                <a16:creationId xmlns:a16="http://schemas.microsoft.com/office/drawing/2014/main" id="{4969F255-D28D-EFC0-3ADC-C5711456875E}"/>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6" name="Rectangle 25">
            <a:extLst>
              <a:ext uri="{FF2B5EF4-FFF2-40B4-BE49-F238E27FC236}">
                <a16:creationId xmlns:a16="http://schemas.microsoft.com/office/drawing/2014/main" id="{B7966263-F5BA-1B96-DFF6-A810CFE6ED65}"/>
              </a:ext>
            </a:extLst>
          </p:cNvPr>
          <p:cNvSpPr/>
          <p:nvPr userDrawn="1"/>
        </p:nvSpPr>
        <p:spPr>
          <a:xfrm rot="16200000">
            <a:off x="-333761" y="3861980"/>
            <a:ext cx="43708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8" name="Rectangle 27">
            <a:extLst>
              <a:ext uri="{FF2B5EF4-FFF2-40B4-BE49-F238E27FC236}">
                <a16:creationId xmlns:a16="http://schemas.microsoft.com/office/drawing/2014/main" id="{D375657B-DD59-499B-29D6-ECC94C0CBF3A}"/>
              </a:ext>
            </a:extLst>
          </p:cNvPr>
          <p:cNvSpPr/>
          <p:nvPr userDrawn="1"/>
        </p:nvSpPr>
        <p:spPr>
          <a:xfrm rot="16200000">
            <a:off x="4865768" y="3861980"/>
            <a:ext cx="43708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Picture 4">
            <a:extLst>
              <a:ext uri="{FF2B5EF4-FFF2-40B4-BE49-F238E27FC236}">
                <a16:creationId xmlns:a16="http://schemas.microsoft.com/office/drawing/2014/main" id="{5C001167-2535-4E93-B518-3CECA51A2CF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Date Placeholder 8">
            <a:extLst>
              <a:ext uri="{FF2B5EF4-FFF2-40B4-BE49-F238E27FC236}">
                <a16:creationId xmlns:a16="http://schemas.microsoft.com/office/drawing/2014/main" id="{9B6BFD8A-E7E0-527A-5D21-8D9C31BEC308}"/>
              </a:ext>
            </a:extLst>
          </p:cNvPr>
          <p:cNvSpPr>
            <a:spLocks noGrp="1"/>
          </p:cNvSpPr>
          <p:nvPr>
            <p:ph type="dt" sz="half" idx="46"/>
          </p:nvPr>
        </p:nvSpPr>
        <p:spPr/>
        <p:txBody>
          <a:bodyPr/>
          <a:lstStyle/>
          <a:p>
            <a:pPr>
              <a:defRPr/>
            </a:pPr>
            <a:fld id="{FC3444F6-C7BF-3A4E-8A26-B2C9A82D6B31}" type="datetime1">
              <a:rPr lang="en-US" smtClean="0"/>
              <a:t>9/24/26</a:t>
            </a:fld>
            <a:endParaRPr lang="en-US" dirty="0"/>
          </a:p>
        </p:txBody>
      </p:sp>
      <p:sp>
        <p:nvSpPr>
          <p:cNvPr id="10" name="Footer Placeholder 9">
            <a:extLst>
              <a:ext uri="{FF2B5EF4-FFF2-40B4-BE49-F238E27FC236}">
                <a16:creationId xmlns:a16="http://schemas.microsoft.com/office/drawing/2014/main" id="{C496E824-EFBF-1849-35E8-7D21ECBB3B68}"/>
              </a:ext>
            </a:extLst>
          </p:cNvPr>
          <p:cNvSpPr>
            <a:spLocks noGrp="1"/>
          </p:cNvSpPr>
          <p:nvPr>
            <p:ph type="ftr" sz="quarter" idx="47"/>
          </p:nvPr>
        </p:nvSpPr>
        <p:spPr/>
        <p:txBody>
          <a:bodyPr/>
          <a:lstStyle/>
          <a:p>
            <a:pPr>
              <a:defRPr/>
            </a:pPr>
            <a:r>
              <a:rPr lang="en-US"/>
              <a:t>Ainsworth | Space Charge 2026</a:t>
            </a:r>
            <a:endParaRPr lang="en-US" dirty="0"/>
          </a:p>
        </p:txBody>
      </p:sp>
      <p:sp>
        <p:nvSpPr>
          <p:cNvPr id="11" name="Slide Number Placeholder 10">
            <a:extLst>
              <a:ext uri="{FF2B5EF4-FFF2-40B4-BE49-F238E27FC236}">
                <a16:creationId xmlns:a16="http://schemas.microsoft.com/office/drawing/2014/main" id="{D743B2D2-A2A5-B0BB-78FD-0E231C66EFC6}"/>
              </a:ext>
            </a:extLst>
          </p:cNvPr>
          <p:cNvSpPr>
            <a:spLocks noGrp="1"/>
          </p:cNvSpPr>
          <p:nvPr>
            <p:ph type="sldNum" sz="quarter" idx="48"/>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444479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2-section-agenda_not-numbered">
    <p:bg>
      <p:bgPr>
        <a:solidFill>
          <a:schemeClr val="bg1"/>
        </a:solidFill>
        <a:effectLst/>
      </p:bgPr>
    </p:bg>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EAC7C6E1-81A7-9044-9434-4D88EFE87D87}"/>
              </a:ext>
            </a:extLst>
          </p:cNvPr>
          <p:cNvSpPr>
            <a:spLocks noGrp="1"/>
          </p:cNvSpPr>
          <p:nvPr>
            <p:ph type="body" sz="quarter" idx="11" hasCustomPrompt="1"/>
          </p:nvPr>
        </p:nvSpPr>
        <p:spPr>
          <a:xfrm>
            <a:off x="914399" y="1777100"/>
            <a:ext cx="4789783" cy="499564"/>
          </a:xfrm>
          <a:prstGeom prst="rect">
            <a:avLst/>
          </a:prstGeom>
        </p:spPr>
        <p:txBody>
          <a:bodyPr lIns="0" rIns="0" anchor="b">
            <a:noAutofit/>
          </a:bodyPr>
          <a:lstStyle>
            <a:lvl1pPr marL="0" indent="0">
              <a:buNone/>
              <a:defRPr sz="3200" b="0" i="0" spc="-2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Title</a:t>
            </a:r>
          </a:p>
        </p:txBody>
      </p:sp>
      <p:sp>
        <p:nvSpPr>
          <p:cNvPr id="6" name="Text Placeholder 13">
            <a:extLst>
              <a:ext uri="{FF2B5EF4-FFF2-40B4-BE49-F238E27FC236}">
                <a16:creationId xmlns:a16="http://schemas.microsoft.com/office/drawing/2014/main" id="{4CED7749-8D25-A90A-BC06-69A433AA0BFB}"/>
              </a:ext>
            </a:extLst>
          </p:cNvPr>
          <p:cNvSpPr>
            <a:spLocks noGrp="1"/>
          </p:cNvSpPr>
          <p:nvPr>
            <p:ph type="body" sz="quarter" idx="46" hasCustomPrompt="1"/>
          </p:nvPr>
        </p:nvSpPr>
        <p:spPr>
          <a:xfrm>
            <a:off x="914399" y="2466808"/>
            <a:ext cx="4789783" cy="3618654"/>
          </a:xfrm>
          <a:prstGeom prst="rect">
            <a:avLst/>
          </a:prstGeom>
          <a:noFill/>
          <a:ln>
            <a:noFill/>
          </a:ln>
        </p:spPr>
        <p:txBody>
          <a:bodyPr lIns="0" tIns="0" rIns="0" bIns="0" anchor="t" anchorCtr="0">
            <a:noAutofit/>
          </a:bodyPr>
          <a:lstStyle>
            <a:lvl1pPr marL="342900" indent="-342900">
              <a:lnSpc>
                <a:spcPct val="100000"/>
              </a:lnSpc>
              <a:spcAft>
                <a:spcPts val="600"/>
              </a:spcAft>
              <a:buClr>
                <a:schemeClr val="tx1"/>
              </a:buClr>
              <a:buFont typeface="Wingdings" pitchFamily="2" charset="2"/>
              <a:buChar char="ü"/>
              <a:defRPr sz="2400">
                <a:solidFill>
                  <a:schemeClr val="tx1"/>
                </a:solidFill>
              </a:defRPr>
            </a:lvl1pPr>
          </a:lstStyle>
          <a:p>
            <a:pPr lvl="0"/>
            <a:r>
              <a:rPr lang="en-US" dirty="0"/>
              <a:t>Topic 1</a:t>
            </a:r>
          </a:p>
          <a:p>
            <a:pPr lvl="0"/>
            <a:r>
              <a:rPr lang="en-US" dirty="0"/>
              <a:t>Topic 2</a:t>
            </a:r>
          </a:p>
          <a:p>
            <a:pPr lvl="0"/>
            <a:r>
              <a:rPr lang="en-US" dirty="0"/>
              <a:t>Topic 3</a:t>
            </a:r>
          </a:p>
          <a:p>
            <a:pPr lvl="0"/>
            <a:r>
              <a:rPr lang="en-US" dirty="0"/>
              <a:t>Topic 4</a:t>
            </a:r>
          </a:p>
          <a:p>
            <a:pPr lvl="0"/>
            <a:r>
              <a:rPr lang="en-US" dirty="0"/>
              <a:t>Topic 5</a:t>
            </a:r>
          </a:p>
          <a:p>
            <a:pPr lvl="0"/>
            <a:r>
              <a:rPr lang="en-US" dirty="0"/>
              <a:t>Topic 6</a:t>
            </a:r>
          </a:p>
        </p:txBody>
      </p:sp>
      <p:sp>
        <p:nvSpPr>
          <p:cNvPr id="10" name="Text Placeholder 11">
            <a:extLst>
              <a:ext uri="{FF2B5EF4-FFF2-40B4-BE49-F238E27FC236}">
                <a16:creationId xmlns:a16="http://schemas.microsoft.com/office/drawing/2014/main" id="{1DDFE44E-2ABA-6773-6AFE-A057849A0C5C}"/>
              </a:ext>
            </a:extLst>
          </p:cNvPr>
          <p:cNvSpPr>
            <a:spLocks noGrp="1"/>
          </p:cNvSpPr>
          <p:nvPr>
            <p:ph type="body" sz="quarter" idx="47" hasCustomPrompt="1"/>
          </p:nvPr>
        </p:nvSpPr>
        <p:spPr>
          <a:xfrm>
            <a:off x="6121942" y="1777100"/>
            <a:ext cx="4786850" cy="499564"/>
          </a:xfrm>
          <a:prstGeom prst="rect">
            <a:avLst/>
          </a:prstGeom>
        </p:spPr>
        <p:txBody>
          <a:bodyPr lIns="0" rIns="0" anchor="b">
            <a:noAutofit/>
          </a:bodyPr>
          <a:lstStyle>
            <a:lvl1pPr marL="0" indent="0">
              <a:buNone/>
              <a:defRPr sz="3200" b="0" i="0" spc="-2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Title</a:t>
            </a:r>
          </a:p>
        </p:txBody>
      </p:sp>
      <p:sp>
        <p:nvSpPr>
          <p:cNvPr id="11" name="Text Placeholder 13">
            <a:extLst>
              <a:ext uri="{FF2B5EF4-FFF2-40B4-BE49-F238E27FC236}">
                <a16:creationId xmlns:a16="http://schemas.microsoft.com/office/drawing/2014/main" id="{285926F5-51C9-C767-8B1C-05A48BEC44AE}"/>
              </a:ext>
            </a:extLst>
          </p:cNvPr>
          <p:cNvSpPr>
            <a:spLocks noGrp="1"/>
          </p:cNvSpPr>
          <p:nvPr>
            <p:ph type="body" sz="quarter" idx="48" hasCustomPrompt="1"/>
          </p:nvPr>
        </p:nvSpPr>
        <p:spPr>
          <a:xfrm>
            <a:off x="6121942" y="2439375"/>
            <a:ext cx="4786850" cy="3618654"/>
          </a:xfrm>
          <a:prstGeom prst="rect">
            <a:avLst/>
          </a:prstGeom>
          <a:noFill/>
          <a:ln>
            <a:noFill/>
          </a:ln>
        </p:spPr>
        <p:txBody>
          <a:bodyPr lIns="0" tIns="0" rIns="0" bIns="0" anchor="t" anchorCtr="0">
            <a:noAutofit/>
          </a:bodyPr>
          <a:lstStyle>
            <a:lvl1pPr marL="342900" indent="-342900">
              <a:lnSpc>
                <a:spcPct val="100000"/>
              </a:lnSpc>
              <a:spcAft>
                <a:spcPts val="600"/>
              </a:spcAft>
              <a:buClr>
                <a:schemeClr val="tx1"/>
              </a:buClr>
              <a:buFont typeface="Wingdings" pitchFamily="2" charset="2"/>
              <a:buChar char="ü"/>
              <a:defRPr sz="2400">
                <a:solidFill>
                  <a:schemeClr val="tx1"/>
                </a:solidFill>
              </a:defRPr>
            </a:lvl1pPr>
          </a:lstStyle>
          <a:p>
            <a:pPr lvl="0"/>
            <a:r>
              <a:rPr lang="en-US" dirty="0"/>
              <a:t>Topic 1</a:t>
            </a:r>
          </a:p>
          <a:p>
            <a:pPr lvl="0"/>
            <a:r>
              <a:rPr lang="en-US" dirty="0"/>
              <a:t>Topic 2</a:t>
            </a:r>
          </a:p>
          <a:p>
            <a:pPr lvl="0"/>
            <a:r>
              <a:rPr lang="en-US" dirty="0"/>
              <a:t>Topic 3</a:t>
            </a:r>
          </a:p>
          <a:p>
            <a:pPr lvl="0"/>
            <a:r>
              <a:rPr lang="en-US" dirty="0"/>
              <a:t>Topic 4</a:t>
            </a:r>
          </a:p>
          <a:p>
            <a:pPr lvl="0"/>
            <a:r>
              <a:rPr lang="en-US" dirty="0"/>
              <a:t>Topic 5</a:t>
            </a:r>
          </a:p>
          <a:p>
            <a:pPr lvl="0"/>
            <a:r>
              <a:rPr lang="en-US" dirty="0"/>
              <a:t>Topic 6</a:t>
            </a:r>
          </a:p>
        </p:txBody>
      </p:sp>
      <p:pic>
        <p:nvPicPr>
          <p:cNvPr id="14" name="Picture 13" descr="Logo, company name&#10;&#10;AI-generated content may be incorrect.">
            <a:extLst>
              <a:ext uri="{FF2B5EF4-FFF2-40B4-BE49-F238E27FC236}">
                <a16:creationId xmlns:a16="http://schemas.microsoft.com/office/drawing/2014/main" id="{0A38FBEF-D968-BAAB-2F1A-C33DF1090A2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5" name="Title Placeholder 1">
            <a:extLst>
              <a:ext uri="{FF2B5EF4-FFF2-40B4-BE49-F238E27FC236}">
                <a16:creationId xmlns:a16="http://schemas.microsoft.com/office/drawing/2014/main" id="{5C332878-8208-7EAA-4DB9-C54CF85EBF06}"/>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7" name="Rectangle 16">
            <a:extLst>
              <a:ext uri="{FF2B5EF4-FFF2-40B4-BE49-F238E27FC236}">
                <a16:creationId xmlns:a16="http://schemas.microsoft.com/office/drawing/2014/main" id="{A91C4DF3-48EC-B58B-4268-5C15BF40467E}"/>
              </a:ext>
            </a:extLst>
          </p:cNvPr>
          <p:cNvSpPr/>
          <p:nvPr userDrawn="1"/>
        </p:nvSpPr>
        <p:spPr>
          <a:xfrm rot="10800000">
            <a:off x="910883" y="2292645"/>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4AC22AE-2868-1667-3C38-222AE62A0E83}"/>
              </a:ext>
            </a:extLst>
          </p:cNvPr>
          <p:cNvSpPr/>
          <p:nvPr userDrawn="1"/>
        </p:nvSpPr>
        <p:spPr>
          <a:xfrm rot="10800000">
            <a:off x="6121941" y="2292645"/>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46D8D20-04D8-0306-5B9D-6596477A205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Date Placeholder 15">
            <a:extLst>
              <a:ext uri="{FF2B5EF4-FFF2-40B4-BE49-F238E27FC236}">
                <a16:creationId xmlns:a16="http://schemas.microsoft.com/office/drawing/2014/main" id="{A1CB0B1E-5470-943A-A864-22A82A8FAB55}"/>
              </a:ext>
            </a:extLst>
          </p:cNvPr>
          <p:cNvSpPr>
            <a:spLocks noGrp="1"/>
          </p:cNvSpPr>
          <p:nvPr>
            <p:ph type="dt" sz="half" idx="49"/>
          </p:nvPr>
        </p:nvSpPr>
        <p:spPr/>
        <p:txBody>
          <a:bodyPr/>
          <a:lstStyle/>
          <a:p>
            <a:pPr>
              <a:defRPr/>
            </a:pPr>
            <a:fld id="{24260208-678D-2942-8CF4-100CEE7EA5E2}" type="datetime1">
              <a:rPr lang="en-US" smtClean="0"/>
              <a:t>9/24/26</a:t>
            </a:fld>
            <a:endParaRPr lang="en-US" dirty="0"/>
          </a:p>
        </p:txBody>
      </p:sp>
      <p:sp>
        <p:nvSpPr>
          <p:cNvPr id="19" name="Footer Placeholder 18">
            <a:extLst>
              <a:ext uri="{FF2B5EF4-FFF2-40B4-BE49-F238E27FC236}">
                <a16:creationId xmlns:a16="http://schemas.microsoft.com/office/drawing/2014/main" id="{551ADB85-A509-E663-36AB-0B56E0503B7D}"/>
              </a:ext>
            </a:extLst>
          </p:cNvPr>
          <p:cNvSpPr>
            <a:spLocks noGrp="1"/>
          </p:cNvSpPr>
          <p:nvPr>
            <p:ph type="ftr" sz="quarter" idx="50"/>
          </p:nvPr>
        </p:nvSpPr>
        <p:spPr/>
        <p:txBody>
          <a:bodyPr/>
          <a:lstStyle/>
          <a:p>
            <a:pPr>
              <a:defRPr/>
            </a:pPr>
            <a:r>
              <a:rPr lang="en-US"/>
              <a:t>Ainsworth | Space Charge 2026</a:t>
            </a:r>
            <a:endParaRPr lang="en-US" dirty="0"/>
          </a:p>
        </p:txBody>
      </p:sp>
      <p:sp>
        <p:nvSpPr>
          <p:cNvPr id="20" name="Slide Number Placeholder 19">
            <a:extLst>
              <a:ext uri="{FF2B5EF4-FFF2-40B4-BE49-F238E27FC236}">
                <a16:creationId xmlns:a16="http://schemas.microsoft.com/office/drawing/2014/main" id="{7D4987D2-BA74-5186-0602-DCCC94E6057E}"/>
              </a:ext>
            </a:extLst>
          </p:cNvPr>
          <p:cNvSpPr>
            <a:spLocks noGrp="1"/>
          </p:cNvSpPr>
          <p:nvPr>
            <p:ph type="sldNum" sz="quarter" idx="5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308305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4058F-D2D1-26D0-EB49-9010DA209D59}"/>
              </a:ext>
            </a:extLst>
          </p:cNvPr>
          <p:cNvSpPr>
            <a:spLocks noGrp="1"/>
          </p:cNvSpPr>
          <p:nvPr>
            <p:ph type="title"/>
          </p:nvPr>
        </p:nvSpPr>
        <p:spPr>
          <a:xfrm>
            <a:off x="969264" y="306022"/>
            <a:ext cx="10853928" cy="4335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C9889ED-333F-2A3E-CA42-C76F3A9D8630}"/>
              </a:ext>
            </a:extLst>
          </p:cNvPr>
          <p:cNvSpPr>
            <a:spLocks noGrp="1"/>
          </p:cNvSpPr>
          <p:nvPr>
            <p:ph type="body" idx="1"/>
          </p:nvPr>
        </p:nvSpPr>
        <p:spPr>
          <a:xfrm>
            <a:off x="915924" y="1700784"/>
            <a:ext cx="10360152" cy="429768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a:extLst>
              <a:ext uri="{FF2B5EF4-FFF2-40B4-BE49-F238E27FC236}">
                <a16:creationId xmlns:a16="http://schemas.microsoft.com/office/drawing/2014/main" id="{0786C5C5-BA40-ED91-0B8F-3E5B695BC2FA}"/>
              </a:ext>
            </a:extLst>
          </p:cNvPr>
          <p:cNvPicPr>
            <a:picLocks noChangeAspect="1"/>
          </p:cNvPicPr>
          <p:nvPr userDrawn="1"/>
        </p:nvPicPr>
        <p:blipFill>
          <a:blip r:embed="rId24"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Slide Number Placeholder 9">
            <a:extLst>
              <a:ext uri="{FF2B5EF4-FFF2-40B4-BE49-F238E27FC236}">
                <a16:creationId xmlns:a16="http://schemas.microsoft.com/office/drawing/2014/main" id="{4394AAFE-E3DF-B28D-63BF-3EFB9EF59BC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10" name="Date Placeholder 3">
            <a:extLst>
              <a:ext uri="{FF2B5EF4-FFF2-40B4-BE49-F238E27FC236}">
                <a16:creationId xmlns:a16="http://schemas.microsoft.com/office/drawing/2014/main" id="{2CE553BB-E886-DE6F-F16C-696C36EA8549}"/>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accent1"/>
                </a:solidFill>
                <a:latin typeface="Helvetica" charset="0"/>
                <a:cs typeface="ＭＳ Ｐゴシック" charset="0"/>
              </a:defRPr>
            </a:lvl1pPr>
          </a:lstStyle>
          <a:p>
            <a:pPr>
              <a:defRPr/>
            </a:pPr>
            <a:fld id="{A2A9F761-D50E-4F40-8AC8-623ADAF36A43}" type="datetime1">
              <a:rPr lang="en-US" smtClean="0"/>
              <a:t>9/24/26</a:t>
            </a:fld>
            <a:endParaRPr lang="en-US" dirty="0"/>
          </a:p>
        </p:txBody>
      </p:sp>
      <p:sp>
        <p:nvSpPr>
          <p:cNvPr id="12" name="Footer Placeholder 8">
            <a:extLst>
              <a:ext uri="{FF2B5EF4-FFF2-40B4-BE49-F238E27FC236}">
                <a16:creationId xmlns:a16="http://schemas.microsoft.com/office/drawing/2014/main" id="{7D89A822-DC7D-79CA-3EF6-AF26B05C52B0}"/>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accent1"/>
                </a:solidFill>
                <a:latin typeface="Helvetica" charset="0"/>
                <a:ea typeface="+mn-ea"/>
                <a:cs typeface="ＭＳ Ｐゴシック" charset="0"/>
              </a:defRPr>
            </a:lvl1pPr>
          </a:lstStyle>
          <a:p>
            <a:pPr>
              <a:defRPr/>
            </a:pPr>
            <a:r>
              <a:rPr lang="en-US"/>
              <a:t>Ainsworth | Space Charge 2026</a:t>
            </a:r>
            <a:endParaRPr lang="en-US" dirty="0"/>
          </a:p>
        </p:txBody>
      </p:sp>
    </p:spTree>
    <p:extLst>
      <p:ext uri="{BB962C8B-B14F-4D97-AF65-F5344CB8AC3E}">
        <p14:creationId xmlns:p14="http://schemas.microsoft.com/office/powerpoint/2010/main" val="711206077"/>
      </p:ext>
    </p:extLst>
  </p:cSld>
  <p:clrMap bg1="lt1" tx1="dk1" bg2="lt2" tx2="dk2" accent1="accent1" accent2="accent2" accent3="accent3" accent4="accent4" accent5="accent5" accent6="accent6" hlink="hlink" folHlink="folHlink"/>
  <p:sldLayoutIdLst>
    <p:sldLayoutId id="2147483863" r:id="rId1"/>
    <p:sldLayoutId id="2147483747" r:id="rId2"/>
    <p:sldLayoutId id="2147483748" r:id="rId3"/>
    <p:sldLayoutId id="2147483964" r:id="rId4"/>
    <p:sldLayoutId id="2147483965" r:id="rId5"/>
    <p:sldLayoutId id="2147483785" r:id="rId6"/>
    <p:sldLayoutId id="2147483814" r:id="rId7"/>
    <p:sldLayoutId id="2147483816" r:id="rId8"/>
    <p:sldLayoutId id="2147483786" r:id="rId9"/>
    <p:sldLayoutId id="2147483787" r:id="rId10"/>
    <p:sldLayoutId id="2147483742" r:id="rId11"/>
    <p:sldLayoutId id="2147483744" r:id="rId12"/>
    <p:sldLayoutId id="2147483781" r:id="rId13"/>
    <p:sldLayoutId id="2147483784" r:id="rId14"/>
    <p:sldLayoutId id="2147483756" r:id="rId15"/>
    <p:sldLayoutId id="2147483759" r:id="rId16"/>
    <p:sldLayoutId id="2147483791" r:id="rId17"/>
    <p:sldLayoutId id="2147483788" r:id="rId18"/>
    <p:sldLayoutId id="2147483778" r:id="rId19"/>
    <p:sldLayoutId id="2147483813" r:id="rId20"/>
    <p:sldLayoutId id="2147483815" r:id="rId21"/>
    <p:sldLayoutId id="2147483864" r:id="rId22"/>
  </p:sldLayoutIdLst>
  <p:hf hdr="0" dt="0"/>
  <p:txStyles>
    <p:titleStyle>
      <a:lvl1pPr algn="l" defTabSz="914400" rtl="0" eaLnBrk="1" latinLnBrk="0" hangingPunct="1">
        <a:lnSpc>
          <a:spcPct val="85000"/>
        </a:lnSpc>
        <a:spcBef>
          <a:spcPct val="0"/>
        </a:spcBef>
        <a:buNone/>
        <a:defRPr sz="3600" b="1" i="0" kern="1200" spc="-5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4058F-D2D1-26D0-EB49-9010DA209D59}"/>
              </a:ext>
            </a:extLst>
          </p:cNvPr>
          <p:cNvSpPr>
            <a:spLocks noGrp="1"/>
          </p:cNvSpPr>
          <p:nvPr>
            <p:ph type="title"/>
          </p:nvPr>
        </p:nvSpPr>
        <p:spPr>
          <a:xfrm>
            <a:off x="969264" y="306022"/>
            <a:ext cx="10853928" cy="433527"/>
          </a:xfrm>
          <a:prstGeom prst="rect">
            <a:avLst/>
          </a:prstGeom>
        </p:spPr>
        <p:txBody>
          <a:bodyPr vert="horz" lIns="0" tIns="0" rIns="0" bIns="0" rtlCol="0" anchor="t">
            <a:noAutofit/>
          </a:bodyPr>
          <a:lstStyle/>
          <a:p>
            <a:r>
              <a:rPr lang="en-US" dirty="0"/>
              <a:t>Click to edit Master title style</a:t>
            </a:r>
          </a:p>
        </p:txBody>
      </p:sp>
      <p:sp>
        <p:nvSpPr>
          <p:cNvPr id="3" name="Text Placeholder 2">
            <a:extLst>
              <a:ext uri="{FF2B5EF4-FFF2-40B4-BE49-F238E27FC236}">
                <a16:creationId xmlns:a16="http://schemas.microsoft.com/office/drawing/2014/main" id="{EC9889ED-333F-2A3E-CA42-C76F3A9D8630}"/>
              </a:ext>
            </a:extLst>
          </p:cNvPr>
          <p:cNvSpPr>
            <a:spLocks noGrp="1"/>
          </p:cNvSpPr>
          <p:nvPr>
            <p:ph type="body" idx="1"/>
          </p:nvPr>
        </p:nvSpPr>
        <p:spPr>
          <a:xfrm>
            <a:off x="915924" y="1700784"/>
            <a:ext cx="10360152" cy="429768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DDF5A06-F641-5EC3-D719-B34F1834A66B}"/>
              </a:ext>
            </a:extLst>
          </p:cNvPr>
          <p:cNvPicPr>
            <a:picLocks noChangeAspect="1"/>
          </p:cNvPicPr>
          <p:nvPr userDrawn="1"/>
        </p:nvPicPr>
        <p:blipFill>
          <a:blip r:embed="rId9"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Slide Number Placeholder 9">
            <a:extLst>
              <a:ext uri="{FF2B5EF4-FFF2-40B4-BE49-F238E27FC236}">
                <a16:creationId xmlns:a16="http://schemas.microsoft.com/office/drawing/2014/main" id="{F04EE99E-B369-AEF4-31C2-D04F8CDD013C}"/>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10" name="Date Placeholder 3">
            <a:extLst>
              <a:ext uri="{FF2B5EF4-FFF2-40B4-BE49-F238E27FC236}">
                <a16:creationId xmlns:a16="http://schemas.microsoft.com/office/drawing/2014/main" id="{8FD664DD-4B4F-B6F9-44D8-026688A69C91}"/>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accent1"/>
                </a:solidFill>
                <a:latin typeface="Helvetica" charset="0"/>
                <a:cs typeface="ＭＳ Ｐゴシック" charset="0"/>
              </a:defRPr>
            </a:lvl1pPr>
          </a:lstStyle>
          <a:p>
            <a:pPr>
              <a:defRPr/>
            </a:pPr>
            <a:fld id="{9386FC58-27B4-9C47-ADB3-C2B70F22A373}" type="datetime1">
              <a:rPr lang="en-US" smtClean="0"/>
              <a:t>9/24/26</a:t>
            </a:fld>
            <a:endParaRPr lang="en-US" dirty="0"/>
          </a:p>
        </p:txBody>
      </p:sp>
      <p:sp>
        <p:nvSpPr>
          <p:cNvPr id="11" name="Footer Placeholder 8">
            <a:extLst>
              <a:ext uri="{FF2B5EF4-FFF2-40B4-BE49-F238E27FC236}">
                <a16:creationId xmlns:a16="http://schemas.microsoft.com/office/drawing/2014/main" id="{E736E786-2843-9B52-0847-6BFC3D1CBCAD}"/>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accent1"/>
                </a:solidFill>
                <a:latin typeface="Helvetica" charset="0"/>
                <a:ea typeface="+mn-ea"/>
                <a:cs typeface="ＭＳ Ｐゴシック" charset="0"/>
              </a:defRPr>
            </a:lvl1pPr>
          </a:lstStyle>
          <a:p>
            <a:pPr>
              <a:defRPr/>
            </a:pPr>
            <a:r>
              <a:rPr lang="en-US"/>
              <a:t>Ainsworth | Space Charge 2026</a:t>
            </a:r>
            <a:endParaRPr lang="en-US" dirty="0"/>
          </a:p>
        </p:txBody>
      </p:sp>
    </p:spTree>
    <p:extLst>
      <p:ext uri="{BB962C8B-B14F-4D97-AF65-F5344CB8AC3E}">
        <p14:creationId xmlns:p14="http://schemas.microsoft.com/office/powerpoint/2010/main" val="4133648019"/>
      </p:ext>
    </p:extLst>
  </p:cSld>
  <p:clrMap bg1="lt1" tx1="dk1" bg2="lt2" tx2="dk2" accent1="accent1" accent2="accent2" accent3="accent3" accent4="accent4" accent5="accent5" accent6="accent6" hlink="hlink" folHlink="folHlink"/>
  <p:sldLayoutIdLst>
    <p:sldLayoutId id="2147483710" r:id="rId1"/>
    <p:sldLayoutId id="2147483715" r:id="rId2"/>
    <p:sldLayoutId id="2147483716" r:id="rId3"/>
    <p:sldLayoutId id="2147483970" r:id="rId4"/>
    <p:sldLayoutId id="2147483971" r:id="rId5"/>
    <p:sldLayoutId id="2147483972" r:id="rId6"/>
    <p:sldLayoutId id="2147483973" r:id="rId7"/>
  </p:sldLayoutIdLst>
  <p:hf hdr="0" dt="0"/>
  <p:txStyles>
    <p:titleStyle>
      <a:lvl1pPr algn="l" defTabSz="914400" rtl="0" eaLnBrk="1" latinLnBrk="0" hangingPunct="1">
        <a:lnSpc>
          <a:spcPct val="85000"/>
        </a:lnSpc>
        <a:spcBef>
          <a:spcPct val="0"/>
        </a:spcBef>
        <a:buNone/>
        <a:defRPr sz="3600" b="1" i="0" kern="1200" spc="-5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emf"/><Relationship Id="rId7" Type="http://schemas.openxmlformats.org/officeDocument/2006/relationships/image" Target="../media/image30.emf"/><Relationship Id="rId2" Type="http://schemas.openxmlformats.org/officeDocument/2006/relationships/image" Target="../media/image25.emf"/><Relationship Id="rId1" Type="http://schemas.openxmlformats.org/officeDocument/2006/relationships/slideLayout" Target="../slideLayouts/slideLayout2.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69230-1F0C-F08B-F8D1-4F09BE982701}"/>
              </a:ext>
            </a:extLst>
          </p:cNvPr>
          <p:cNvSpPr>
            <a:spLocks noGrp="1"/>
          </p:cNvSpPr>
          <p:nvPr>
            <p:ph type="title"/>
          </p:nvPr>
        </p:nvSpPr>
        <p:spPr>
          <a:xfrm>
            <a:off x="914400" y="2530888"/>
            <a:ext cx="10003536" cy="2388558"/>
          </a:xfrm>
        </p:spPr>
        <p:txBody>
          <a:bodyPr>
            <a:normAutofit fontScale="90000"/>
          </a:bodyPr>
          <a:lstStyle/>
          <a:p>
            <a:r>
              <a:rPr lang="en-US" dirty="0"/>
              <a:t>High-Intensity Performance and Limits in the Fermilab </a:t>
            </a:r>
            <a:r>
              <a:rPr lang="en-US" strike="sngStrike" dirty="0"/>
              <a:t>Main Injector and </a:t>
            </a:r>
            <a:r>
              <a:rPr lang="en-US" dirty="0"/>
              <a:t>Recycler</a:t>
            </a:r>
          </a:p>
        </p:txBody>
      </p:sp>
      <p:sp>
        <p:nvSpPr>
          <p:cNvPr id="4" name="Text Placeholder 3">
            <a:extLst>
              <a:ext uri="{FF2B5EF4-FFF2-40B4-BE49-F238E27FC236}">
                <a16:creationId xmlns:a16="http://schemas.microsoft.com/office/drawing/2014/main" id="{193C9EA7-4287-6D04-62E1-63AD0BECCB26}"/>
              </a:ext>
            </a:extLst>
          </p:cNvPr>
          <p:cNvSpPr>
            <a:spLocks noGrp="1"/>
          </p:cNvSpPr>
          <p:nvPr>
            <p:ph type="body" sz="quarter" idx="13"/>
          </p:nvPr>
        </p:nvSpPr>
        <p:spPr>
          <a:xfrm>
            <a:off x="914401" y="5115756"/>
            <a:ext cx="10003536" cy="278477"/>
          </a:xfrm>
        </p:spPr>
        <p:txBody>
          <a:bodyPr/>
          <a:lstStyle/>
          <a:p>
            <a:r>
              <a:rPr lang="en-US" dirty="0"/>
              <a:t>Rob Ainsworth</a:t>
            </a:r>
          </a:p>
        </p:txBody>
      </p:sp>
      <p:sp>
        <p:nvSpPr>
          <p:cNvPr id="5" name="Text Placeholder 4">
            <a:extLst>
              <a:ext uri="{FF2B5EF4-FFF2-40B4-BE49-F238E27FC236}">
                <a16:creationId xmlns:a16="http://schemas.microsoft.com/office/drawing/2014/main" id="{1695ACB3-3E13-857E-398C-1BB7A3C1FFF8}"/>
              </a:ext>
            </a:extLst>
          </p:cNvPr>
          <p:cNvSpPr>
            <a:spLocks noGrp="1"/>
          </p:cNvSpPr>
          <p:nvPr>
            <p:ph type="body" sz="quarter" idx="11"/>
          </p:nvPr>
        </p:nvSpPr>
        <p:spPr>
          <a:xfrm>
            <a:off x="914399" y="5394233"/>
            <a:ext cx="10003537" cy="278476"/>
          </a:xfrm>
        </p:spPr>
        <p:txBody>
          <a:bodyPr/>
          <a:lstStyle/>
          <a:p>
            <a:r>
              <a:rPr lang="en-US" dirty="0"/>
              <a:t>Scientist</a:t>
            </a:r>
          </a:p>
        </p:txBody>
      </p:sp>
      <p:sp>
        <p:nvSpPr>
          <p:cNvPr id="6" name="Text Placeholder 5">
            <a:extLst>
              <a:ext uri="{FF2B5EF4-FFF2-40B4-BE49-F238E27FC236}">
                <a16:creationId xmlns:a16="http://schemas.microsoft.com/office/drawing/2014/main" id="{74DF9DFB-54E9-184A-7F50-BF325F79EAD8}"/>
              </a:ext>
            </a:extLst>
          </p:cNvPr>
          <p:cNvSpPr>
            <a:spLocks noGrp="1"/>
          </p:cNvSpPr>
          <p:nvPr>
            <p:ph type="body" sz="quarter" idx="14"/>
          </p:nvPr>
        </p:nvSpPr>
        <p:spPr>
          <a:xfrm>
            <a:off x="914400" y="2175056"/>
            <a:ext cx="10003536" cy="236324"/>
          </a:xfrm>
        </p:spPr>
        <p:txBody>
          <a:bodyPr/>
          <a:lstStyle/>
          <a:p>
            <a:r>
              <a:rPr lang="en-US" dirty="0"/>
              <a:t>September 30, 2026</a:t>
            </a:r>
          </a:p>
        </p:txBody>
      </p:sp>
    </p:spTree>
    <p:extLst>
      <p:ext uri="{BB962C8B-B14F-4D97-AF65-F5344CB8AC3E}">
        <p14:creationId xmlns:p14="http://schemas.microsoft.com/office/powerpoint/2010/main" val="2934308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8162E-8996-A261-F031-9AE1BC2F7E8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E99EFF1-631E-2E0D-3FD0-43467F100DE9}"/>
              </a:ext>
            </a:extLst>
          </p:cNvPr>
          <p:cNvSpPr>
            <a:spLocks noGrp="1"/>
          </p:cNvSpPr>
          <p:nvPr>
            <p:ph type="body" sz="quarter" idx="10"/>
          </p:nvPr>
        </p:nvSpPr>
        <p:spPr>
          <a:xfrm>
            <a:off x="914398" y="1417251"/>
            <a:ext cx="4657459" cy="4791456"/>
          </a:xfrm>
        </p:spPr>
        <p:txBody>
          <a:bodyPr/>
          <a:lstStyle/>
          <a:p>
            <a:r>
              <a:rPr lang="en-US" dirty="0"/>
              <a:t>Introduction</a:t>
            </a:r>
          </a:p>
          <a:p>
            <a:r>
              <a:rPr lang="en-US" dirty="0"/>
              <a:t>Accelerator Complex</a:t>
            </a:r>
          </a:p>
          <a:p>
            <a:pPr lvl="1"/>
            <a:r>
              <a:rPr lang="en-US" dirty="0"/>
              <a:t>Recycler</a:t>
            </a:r>
          </a:p>
          <a:p>
            <a:r>
              <a:rPr lang="en-US" dirty="0"/>
              <a:t>Slip-stacking</a:t>
            </a:r>
          </a:p>
          <a:p>
            <a:r>
              <a:rPr lang="en-US" dirty="0"/>
              <a:t>Space charge</a:t>
            </a:r>
          </a:p>
          <a:p>
            <a:r>
              <a:rPr lang="en-US" dirty="0"/>
              <a:t>PIP-II upgrades</a:t>
            </a:r>
          </a:p>
          <a:p>
            <a:r>
              <a:rPr lang="en-US" dirty="0"/>
              <a:t>Resonance correction efforts</a:t>
            </a:r>
          </a:p>
          <a:p>
            <a:r>
              <a:rPr lang="en-US" dirty="0"/>
              <a:t>Summary &amp; Questions</a:t>
            </a:r>
          </a:p>
        </p:txBody>
      </p:sp>
      <p:sp>
        <p:nvSpPr>
          <p:cNvPr id="3" name="Title 2">
            <a:extLst>
              <a:ext uri="{FF2B5EF4-FFF2-40B4-BE49-F238E27FC236}">
                <a16:creationId xmlns:a16="http://schemas.microsoft.com/office/drawing/2014/main" id="{6671B64C-0D11-0287-9470-67C3F1927EEC}"/>
              </a:ext>
            </a:extLst>
          </p:cNvPr>
          <p:cNvSpPr>
            <a:spLocks noGrp="1"/>
          </p:cNvSpPr>
          <p:nvPr>
            <p:ph type="title"/>
          </p:nvPr>
        </p:nvSpPr>
        <p:spPr>
          <a:xfrm>
            <a:off x="914398" y="365760"/>
            <a:ext cx="9994393" cy="433527"/>
          </a:xfrm>
        </p:spPr>
        <p:txBody>
          <a:bodyPr/>
          <a:lstStyle/>
          <a:p>
            <a:r>
              <a:rPr lang="en-US" dirty="0"/>
              <a:t>Outline</a:t>
            </a:r>
          </a:p>
        </p:txBody>
      </p:sp>
      <p:sp>
        <p:nvSpPr>
          <p:cNvPr id="7" name="Slide Number Placeholder 6">
            <a:extLst>
              <a:ext uri="{FF2B5EF4-FFF2-40B4-BE49-F238E27FC236}">
                <a16:creationId xmlns:a16="http://schemas.microsoft.com/office/drawing/2014/main" id="{68030978-4C0E-09A3-7C5C-52CADDAD8D5B}"/>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2</a:t>
            </a:fld>
            <a:endParaRPr lang="en-US" dirty="0"/>
          </a:p>
        </p:txBody>
      </p:sp>
      <p:sp>
        <p:nvSpPr>
          <p:cNvPr id="10" name="Footer Placeholder 9">
            <a:extLst>
              <a:ext uri="{FF2B5EF4-FFF2-40B4-BE49-F238E27FC236}">
                <a16:creationId xmlns:a16="http://schemas.microsoft.com/office/drawing/2014/main" id="{4CCB6047-542F-7016-AD82-8D13E039449B}"/>
              </a:ext>
            </a:extLst>
          </p:cNvPr>
          <p:cNvSpPr>
            <a:spLocks noGrp="1"/>
          </p:cNvSpPr>
          <p:nvPr>
            <p:ph type="ftr" sz="quarter" idx="39"/>
          </p:nvPr>
        </p:nvSpPr>
        <p:spPr/>
        <p:txBody>
          <a:bodyPr/>
          <a:lstStyle/>
          <a:p>
            <a:pPr>
              <a:defRPr/>
            </a:pPr>
            <a:r>
              <a:rPr lang="en-US"/>
              <a:t>Ainsworth | Space Charge 2026</a:t>
            </a:r>
            <a:endParaRPr lang="en-US" dirty="0"/>
          </a:p>
        </p:txBody>
      </p:sp>
      <p:pic>
        <p:nvPicPr>
          <p:cNvPr id="5" name="Picture 4">
            <a:extLst>
              <a:ext uri="{FF2B5EF4-FFF2-40B4-BE49-F238E27FC236}">
                <a16:creationId xmlns:a16="http://schemas.microsoft.com/office/drawing/2014/main" id="{3309A98A-DF9E-89D9-81BC-8C7F0DC2000F}"/>
              </a:ext>
            </a:extLst>
          </p:cNvPr>
          <p:cNvPicPr>
            <a:picLocks noChangeAspect="1"/>
          </p:cNvPicPr>
          <p:nvPr/>
        </p:nvPicPr>
        <p:blipFill>
          <a:blip r:embed="rId2"/>
          <a:stretch>
            <a:fillRect/>
          </a:stretch>
        </p:blipFill>
        <p:spPr>
          <a:xfrm>
            <a:off x="5425440" y="3198696"/>
            <a:ext cx="5213403" cy="1451992"/>
          </a:xfrm>
          <a:prstGeom prst="rect">
            <a:avLst/>
          </a:prstGeom>
        </p:spPr>
      </p:pic>
    </p:spTree>
    <p:extLst>
      <p:ext uri="{BB962C8B-B14F-4D97-AF65-F5344CB8AC3E}">
        <p14:creationId xmlns:p14="http://schemas.microsoft.com/office/powerpoint/2010/main" val="2590200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C5FD3-B731-2C69-4C48-275C70DA765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85F79CD-9C3A-0098-C65D-8D8A181E8B1B}"/>
              </a:ext>
            </a:extLst>
          </p:cNvPr>
          <p:cNvSpPr>
            <a:spLocks noGrp="1"/>
          </p:cNvSpPr>
          <p:nvPr>
            <p:ph type="body" sz="quarter" idx="10"/>
          </p:nvPr>
        </p:nvSpPr>
        <p:spPr>
          <a:xfrm>
            <a:off x="914399" y="1700784"/>
            <a:ext cx="6634717" cy="4791456"/>
          </a:xfrm>
        </p:spPr>
        <p:txBody>
          <a:bodyPr/>
          <a:lstStyle/>
          <a:p>
            <a:pPr marL="0" indent="0">
              <a:buNone/>
            </a:pPr>
            <a:r>
              <a:rPr lang="en-US" dirty="0"/>
              <a:t>The FNAL Accelerator Complex delivers high intensity </a:t>
            </a:r>
            <a:r>
              <a:rPr lang="en-US"/>
              <a:t>beam for </a:t>
            </a:r>
            <a:r>
              <a:rPr lang="en-US" dirty="0"/>
              <a:t>Neutrino Experiments</a:t>
            </a:r>
          </a:p>
          <a:p>
            <a:pPr marL="0" indent="0">
              <a:buNone/>
            </a:pPr>
            <a:endParaRPr lang="en-US" dirty="0"/>
          </a:p>
          <a:p>
            <a:pPr marL="0" indent="0">
              <a:buNone/>
            </a:pPr>
            <a:r>
              <a:rPr lang="en-US" dirty="0"/>
              <a:t>Goal: As many protons as possible while keeping losses to acceptable levels</a:t>
            </a:r>
          </a:p>
          <a:p>
            <a:pPr marL="0" indent="0">
              <a:buNone/>
            </a:pPr>
            <a:endParaRPr lang="en-US" dirty="0"/>
          </a:p>
          <a:p>
            <a:pPr marL="0" indent="0">
              <a:buNone/>
            </a:pPr>
            <a:endParaRPr lang="en-US" dirty="0"/>
          </a:p>
        </p:txBody>
      </p:sp>
      <p:sp>
        <p:nvSpPr>
          <p:cNvPr id="3" name="Title 2">
            <a:extLst>
              <a:ext uri="{FF2B5EF4-FFF2-40B4-BE49-F238E27FC236}">
                <a16:creationId xmlns:a16="http://schemas.microsoft.com/office/drawing/2014/main" id="{55B914E2-6541-3326-F61B-0D8823CE1FBB}"/>
              </a:ext>
            </a:extLst>
          </p:cNvPr>
          <p:cNvSpPr>
            <a:spLocks noGrp="1"/>
          </p:cNvSpPr>
          <p:nvPr>
            <p:ph type="title"/>
          </p:nvPr>
        </p:nvSpPr>
        <p:spPr>
          <a:xfrm>
            <a:off x="914398" y="365760"/>
            <a:ext cx="9994393" cy="433527"/>
          </a:xfrm>
        </p:spPr>
        <p:txBody>
          <a:bodyPr/>
          <a:lstStyle/>
          <a:p>
            <a:r>
              <a:rPr lang="en-US" dirty="0"/>
              <a:t>Introduction</a:t>
            </a:r>
          </a:p>
        </p:txBody>
      </p:sp>
      <p:sp>
        <p:nvSpPr>
          <p:cNvPr id="7" name="Slide Number Placeholder 6">
            <a:extLst>
              <a:ext uri="{FF2B5EF4-FFF2-40B4-BE49-F238E27FC236}">
                <a16:creationId xmlns:a16="http://schemas.microsoft.com/office/drawing/2014/main" id="{0F85AB3F-C1A1-3FE5-17A4-7835776FE5AC}"/>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3</a:t>
            </a:fld>
            <a:endParaRPr lang="en-US" dirty="0"/>
          </a:p>
        </p:txBody>
      </p:sp>
      <p:sp>
        <p:nvSpPr>
          <p:cNvPr id="4" name="Footer Placeholder 3">
            <a:extLst>
              <a:ext uri="{FF2B5EF4-FFF2-40B4-BE49-F238E27FC236}">
                <a16:creationId xmlns:a16="http://schemas.microsoft.com/office/drawing/2014/main" id="{65FE8010-C77C-02A1-F978-BF0AC0D0934A}"/>
              </a:ext>
            </a:extLst>
          </p:cNvPr>
          <p:cNvSpPr>
            <a:spLocks noGrp="1"/>
          </p:cNvSpPr>
          <p:nvPr>
            <p:ph type="ftr" sz="quarter" idx="39"/>
          </p:nvPr>
        </p:nvSpPr>
        <p:spPr/>
        <p:txBody>
          <a:bodyPr/>
          <a:lstStyle/>
          <a:p>
            <a:pPr>
              <a:defRPr/>
            </a:pPr>
            <a:r>
              <a:rPr lang="en-US"/>
              <a:t>Ainsworth | Space Charge 2026</a:t>
            </a:r>
            <a:endParaRPr lang="en-US" dirty="0"/>
          </a:p>
        </p:txBody>
      </p:sp>
    </p:spTree>
    <p:extLst>
      <p:ext uri="{BB962C8B-B14F-4D97-AF65-F5344CB8AC3E}">
        <p14:creationId xmlns:p14="http://schemas.microsoft.com/office/powerpoint/2010/main" val="1404186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142A3-AA1E-1F3E-B9C5-DF25D44DEF1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D6418E9-358F-49B8-D77F-8FAF09F4E517}"/>
              </a:ext>
            </a:extLst>
          </p:cNvPr>
          <p:cNvSpPr>
            <a:spLocks noGrp="1"/>
          </p:cNvSpPr>
          <p:nvPr>
            <p:ph type="body" sz="quarter" idx="10"/>
          </p:nvPr>
        </p:nvSpPr>
        <p:spPr>
          <a:xfrm>
            <a:off x="914399" y="1353544"/>
            <a:ext cx="5181601" cy="5002806"/>
          </a:xfrm>
        </p:spPr>
        <p:txBody>
          <a:bodyPr/>
          <a:lstStyle/>
          <a:p>
            <a:pPr marL="0" indent="0">
              <a:buNone/>
            </a:pPr>
            <a:r>
              <a:rPr lang="en-US" b="1" dirty="0"/>
              <a:t>H- linac </a:t>
            </a:r>
          </a:p>
          <a:p>
            <a:r>
              <a:rPr lang="en-US" dirty="0"/>
              <a:t>35 kV source, 750 kV RFQ, 400 MeV linac ~20mA</a:t>
            </a:r>
          </a:p>
          <a:p>
            <a:pPr marL="0" indent="0">
              <a:buNone/>
            </a:pPr>
            <a:r>
              <a:rPr lang="en-US" b="1" dirty="0"/>
              <a:t>Booster synchrotron</a:t>
            </a:r>
          </a:p>
          <a:p>
            <a:r>
              <a:rPr lang="en-US" dirty="0"/>
              <a:t>H- stripping injection, ~16 turns to ~4.7E12 p</a:t>
            </a:r>
          </a:p>
          <a:p>
            <a:r>
              <a:rPr lang="en-US" dirty="0"/>
              <a:t>0.4 to 8 GeV at 15 Hz</a:t>
            </a:r>
          </a:p>
          <a:p>
            <a:r>
              <a:rPr lang="en-US" dirty="0"/>
              <a:t>h=84</a:t>
            </a:r>
          </a:p>
          <a:p>
            <a:pPr marL="0" indent="0">
              <a:buNone/>
            </a:pPr>
            <a:r>
              <a:rPr lang="en-US" b="1" dirty="0"/>
              <a:t>Recycler</a:t>
            </a:r>
          </a:p>
          <a:p>
            <a:r>
              <a:rPr lang="en-US" dirty="0"/>
              <a:t>3.3 km (h=588) permanent magnet 8 GeV ring</a:t>
            </a:r>
          </a:p>
          <a:p>
            <a:r>
              <a:rPr lang="en-US" dirty="0"/>
              <a:t>Slip-stacking 12 Booster batches, ~56e12 p</a:t>
            </a:r>
          </a:p>
          <a:p>
            <a:pPr marL="0" indent="0">
              <a:buNone/>
            </a:pPr>
            <a:r>
              <a:rPr lang="en-US" b="1" dirty="0"/>
              <a:t>Main Injector</a:t>
            </a:r>
          </a:p>
          <a:p>
            <a:r>
              <a:rPr lang="en-US" dirty="0"/>
              <a:t>8 to 120 GeV ramp in 1.067 s</a:t>
            </a:r>
          </a:p>
          <a:p>
            <a:pPr marL="0" indent="0">
              <a:buNone/>
            </a:pPr>
            <a:endParaRPr lang="en-US" dirty="0"/>
          </a:p>
        </p:txBody>
      </p:sp>
      <p:sp>
        <p:nvSpPr>
          <p:cNvPr id="3" name="Title 2">
            <a:extLst>
              <a:ext uri="{FF2B5EF4-FFF2-40B4-BE49-F238E27FC236}">
                <a16:creationId xmlns:a16="http://schemas.microsoft.com/office/drawing/2014/main" id="{A7F55A75-8C87-A8B2-AD3B-C8A4C9B2560E}"/>
              </a:ext>
            </a:extLst>
          </p:cNvPr>
          <p:cNvSpPr>
            <a:spLocks noGrp="1"/>
          </p:cNvSpPr>
          <p:nvPr>
            <p:ph type="title"/>
          </p:nvPr>
        </p:nvSpPr>
        <p:spPr/>
        <p:txBody>
          <a:bodyPr/>
          <a:lstStyle/>
          <a:p>
            <a:r>
              <a:rPr lang="en-US" dirty="0"/>
              <a:t>Fermilab Accelerators</a:t>
            </a:r>
          </a:p>
        </p:txBody>
      </p:sp>
      <p:sp>
        <p:nvSpPr>
          <p:cNvPr id="7" name="Slide Number Placeholder 6">
            <a:extLst>
              <a:ext uri="{FF2B5EF4-FFF2-40B4-BE49-F238E27FC236}">
                <a16:creationId xmlns:a16="http://schemas.microsoft.com/office/drawing/2014/main" id="{D3E26CDB-48F5-CF51-0B7F-54188BC3C607}"/>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4</a:t>
            </a:fld>
            <a:endParaRPr lang="en-US" dirty="0"/>
          </a:p>
        </p:txBody>
      </p:sp>
      <p:sp>
        <p:nvSpPr>
          <p:cNvPr id="5" name="Footer Placeholder 4">
            <a:extLst>
              <a:ext uri="{FF2B5EF4-FFF2-40B4-BE49-F238E27FC236}">
                <a16:creationId xmlns:a16="http://schemas.microsoft.com/office/drawing/2014/main" id="{66AE1054-AC35-1ADE-722F-AB71663A3788}"/>
              </a:ext>
            </a:extLst>
          </p:cNvPr>
          <p:cNvSpPr>
            <a:spLocks noGrp="1"/>
          </p:cNvSpPr>
          <p:nvPr>
            <p:ph type="ftr" sz="quarter" idx="39"/>
          </p:nvPr>
        </p:nvSpPr>
        <p:spPr/>
        <p:txBody>
          <a:bodyPr/>
          <a:lstStyle/>
          <a:p>
            <a:pPr>
              <a:defRPr/>
            </a:pPr>
            <a:r>
              <a:rPr lang="en-US"/>
              <a:t>Ainsworth | Space Charge 2026</a:t>
            </a:r>
            <a:endParaRPr lang="en-US" dirty="0"/>
          </a:p>
        </p:txBody>
      </p:sp>
      <p:pic>
        <p:nvPicPr>
          <p:cNvPr id="12" name="Picture 11">
            <a:extLst>
              <a:ext uri="{FF2B5EF4-FFF2-40B4-BE49-F238E27FC236}">
                <a16:creationId xmlns:a16="http://schemas.microsoft.com/office/drawing/2014/main" id="{5CD80FCF-A39D-08DF-AEB9-9B2C66D88DBD}"/>
              </a:ext>
            </a:extLst>
          </p:cNvPr>
          <p:cNvPicPr>
            <a:picLocks noChangeAspect="1"/>
          </p:cNvPicPr>
          <p:nvPr/>
        </p:nvPicPr>
        <p:blipFill>
          <a:blip r:embed="rId2"/>
          <a:stretch>
            <a:fillRect/>
          </a:stretch>
        </p:blipFill>
        <p:spPr>
          <a:xfrm>
            <a:off x="6314870" y="1521724"/>
            <a:ext cx="5219410" cy="4319206"/>
          </a:xfrm>
          <a:prstGeom prst="rect">
            <a:avLst/>
          </a:prstGeom>
        </p:spPr>
      </p:pic>
    </p:spTree>
    <p:extLst>
      <p:ext uri="{BB962C8B-B14F-4D97-AF65-F5344CB8AC3E}">
        <p14:creationId xmlns:p14="http://schemas.microsoft.com/office/powerpoint/2010/main" val="2351148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7879C2-B69F-69F6-EFFE-9A9F193BA031}"/>
              </a:ext>
            </a:extLst>
          </p:cNvPr>
          <p:cNvSpPr>
            <a:spLocks noGrp="1"/>
          </p:cNvSpPr>
          <p:nvPr>
            <p:ph type="title"/>
          </p:nvPr>
        </p:nvSpPr>
        <p:spPr/>
        <p:txBody>
          <a:bodyPr/>
          <a:lstStyle/>
          <a:p>
            <a:r>
              <a:rPr lang="en-US" dirty="0"/>
              <a:t>Recycler</a:t>
            </a:r>
          </a:p>
        </p:txBody>
      </p:sp>
      <p:sp>
        <p:nvSpPr>
          <p:cNvPr id="5" name="Footer Placeholder 4">
            <a:extLst>
              <a:ext uri="{FF2B5EF4-FFF2-40B4-BE49-F238E27FC236}">
                <a16:creationId xmlns:a16="http://schemas.microsoft.com/office/drawing/2014/main" id="{7EAD2A85-48E4-8E41-9E80-853C53580A7E}"/>
              </a:ext>
            </a:extLst>
          </p:cNvPr>
          <p:cNvSpPr>
            <a:spLocks noGrp="1"/>
          </p:cNvSpPr>
          <p:nvPr>
            <p:ph type="ftr" sz="quarter" idx="39"/>
          </p:nvPr>
        </p:nvSpPr>
        <p:spPr/>
        <p:txBody>
          <a:bodyPr/>
          <a:lstStyle/>
          <a:p>
            <a:pPr>
              <a:defRPr/>
            </a:pPr>
            <a:r>
              <a:rPr lang="en-US"/>
              <a:t>Ainsworth | Space Charge 2026</a:t>
            </a:r>
            <a:endParaRPr lang="en-US" dirty="0"/>
          </a:p>
        </p:txBody>
      </p:sp>
      <p:sp>
        <p:nvSpPr>
          <p:cNvPr id="6" name="Slide Number Placeholder 5">
            <a:extLst>
              <a:ext uri="{FF2B5EF4-FFF2-40B4-BE49-F238E27FC236}">
                <a16:creationId xmlns:a16="http://schemas.microsoft.com/office/drawing/2014/main" id="{FB4DC1F4-0AA0-CCD0-D534-3DAEC1F87EE1}"/>
              </a:ext>
            </a:extLst>
          </p:cNvPr>
          <p:cNvSpPr>
            <a:spLocks noGrp="1"/>
          </p:cNvSpPr>
          <p:nvPr>
            <p:ph type="sldNum" sz="quarter" idx="40"/>
          </p:nvPr>
        </p:nvSpPr>
        <p:spPr/>
        <p:txBody>
          <a:bodyPr/>
          <a:lstStyle/>
          <a:p>
            <a:fld id="{F4BAA12D-5F28-3140-935A-44BF4B54B6B6}" type="slidenum">
              <a:rPr lang="en-US" smtClean="0"/>
              <a:pPr/>
              <a:t>5</a:t>
            </a:fld>
            <a:endParaRPr lang="en-US" dirty="0"/>
          </a:p>
        </p:txBody>
      </p:sp>
      <p:pic>
        <p:nvPicPr>
          <p:cNvPr id="7" name="Picture 6">
            <a:extLst>
              <a:ext uri="{FF2B5EF4-FFF2-40B4-BE49-F238E27FC236}">
                <a16:creationId xmlns:a16="http://schemas.microsoft.com/office/drawing/2014/main" id="{EDA20B5A-2F06-CCFE-1459-04B27825ADE1}"/>
              </a:ext>
            </a:extLst>
          </p:cNvPr>
          <p:cNvPicPr>
            <a:picLocks noChangeAspect="1"/>
          </p:cNvPicPr>
          <p:nvPr/>
        </p:nvPicPr>
        <p:blipFill>
          <a:blip r:embed="rId2"/>
          <a:stretch>
            <a:fillRect/>
          </a:stretch>
        </p:blipFill>
        <p:spPr>
          <a:xfrm>
            <a:off x="6340853" y="2796576"/>
            <a:ext cx="3117369" cy="4034620"/>
          </a:xfrm>
          <a:prstGeom prst="rect">
            <a:avLst/>
          </a:prstGeom>
        </p:spPr>
      </p:pic>
      <p:pic>
        <p:nvPicPr>
          <p:cNvPr id="8" name="Picture 7">
            <a:extLst>
              <a:ext uri="{FF2B5EF4-FFF2-40B4-BE49-F238E27FC236}">
                <a16:creationId xmlns:a16="http://schemas.microsoft.com/office/drawing/2014/main" id="{3D39D048-D5F4-715D-477C-F3273B5055C9}"/>
              </a:ext>
            </a:extLst>
          </p:cNvPr>
          <p:cNvPicPr>
            <a:picLocks noChangeAspect="1"/>
          </p:cNvPicPr>
          <p:nvPr/>
        </p:nvPicPr>
        <p:blipFill>
          <a:blip r:embed="rId3"/>
          <a:stretch>
            <a:fillRect/>
          </a:stretch>
        </p:blipFill>
        <p:spPr>
          <a:xfrm>
            <a:off x="914398" y="2986751"/>
            <a:ext cx="4532089" cy="3022868"/>
          </a:xfrm>
          <a:prstGeom prst="rect">
            <a:avLst/>
          </a:prstGeom>
        </p:spPr>
      </p:pic>
      <p:sp>
        <p:nvSpPr>
          <p:cNvPr id="11" name="Text Placeholder 10">
            <a:extLst>
              <a:ext uri="{FF2B5EF4-FFF2-40B4-BE49-F238E27FC236}">
                <a16:creationId xmlns:a16="http://schemas.microsoft.com/office/drawing/2014/main" id="{BFB4B688-2D97-6168-D3B2-5F00200DE748}"/>
              </a:ext>
            </a:extLst>
          </p:cNvPr>
          <p:cNvSpPr>
            <a:spLocks noGrp="1"/>
          </p:cNvSpPr>
          <p:nvPr>
            <p:ph type="body" sz="quarter" idx="10"/>
          </p:nvPr>
        </p:nvSpPr>
        <p:spPr>
          <a:xfrm>
            <a:off x="914399" y="1114697"/>
            <a:ext cx="9805852" cy="2156725"/>
          </a:xfrm>
        </p:spPr>
        <p:txBody>
          <a:bodyPr/>
          <a:lstStyle/>
          <a:p>
            <a:r>
              <a:rPr lang="en-US" dirty="0"/>
              <a:t>Permanent magnet machine</a:t>
            </a:r>
          </a:p>
          <a:p>
            <a:r>
              <a:rPr lang="en-US" dirty="0"/>
              <a:t>Shares enclosure with Main Injector</a:t>
            </a:r>
          </a:p>
          <a:p>
            <a:r>
              <a:rPr lang="en-US" dirty="0"/>
              <a:t>Operates below transition</a:t>
            </a:r>
          </a:p>
          <a:p>
            <a:r>
              <a:rPr lang="en-US" dirty="0"/>
              <a:t>Bare machine has super periodicity of 2</a:t>
            </a:r>
          </a:p>
        </p:txBody>
      </p:sp>
      <p:pic>
        <p:nvPicPr>
          <p:cNvPr id="13" name="Picture 12">
            <a:extLst>
              <a:ext uri="{FF2B5EF4-FFF2-40B4-BE49-F238E27FC236}">
                <a16:creationId xmlns:a16="http://schemas.microsoft.com/office/drawing/2014/main" id="{DA3F4EEC-E581-40A3-267F-7BC21137644D}"/>
              </a:ext>
            </a:extLst>
          </p:cNvPr>
          <p:cNvPicPr>
            <a:picLocks noChangeAspect="1"/>
          </p:cNvPicPr>
          <p:nvPr/>
        </p:nvPicPr>
        <p:blipFill>
          <a:blip r:embed="rId4"/>
          <a:stretch>
            <a:fillRect/>
          </a:stretch>
        </p:blipFill>
        <p:spPr>
          <a:xfrm>
            <a:off x="6023354" y="66085"/>
            <a:ext cx="3752369" cy="2464242"/>
          </a:xfrm>
          <a:prstGeom prst="rect">
            <a:avLst/>
          </a:prstGeom>
        </p:spPr>
      </p:pic>
    </p:spTree>
    <p:extLst>
      <p:ext uri="{BB962C8B-B14F-4D97-AF65-F5344CB8AC3E}">
        <p14:creationId xmlns:p14="http://schemas.microsoft.com/office/powerpoint/2010/main" val="4218152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837C13-1DE9-74FD-75E0-4306A21CBE4C}"/>
              </a:ext>
            </a:extLst>
          </p:cNvPr>
          <p:cNvSpPr>
            <a:spLocks noGrp="1"/>
          </p:cNvSpPr>
          <p:nvPr>
            <p:ph type="title"/>
          </p:nvPr>
        </p:nvSpPr>
        <p:spPr/>
        <p:txBody>
          <a:bodyPr/>
          <a:lstStyle/>
          <a:p>
            <a:r>
              <a:rPr lang="en-US" dirty="0"/>
              <a:t>Slip-stacking</a:t>
            </a:r>
          </a:p>
        </p:txBody>
      </p:sp>
      <p:sp>
        <p:nvSpPr>
          <p:cNvPr id="5" name="Footer Placeholder 4">
            <a:extLst>
              <a:ext uri="{FF2B5EF4-FFF2-40B4-BE49-F238E27FC236}">
                <a16:creationId xmlns:a16="http://schemas.microsoft.com/office/drawing/2014/main" id="{DEFCC535-3F69-C9E0-597E-7BCA7C06D06A}"/>
              </a:ext>
            </a:extLst>
          </p:cNvPr>
          <p:cNvSpPr>
            <a:spLocks noGrp="1"/>
          </p:cNvSpPr>
          <p:nvPr>
            <p:ph type="ftr" sz="quarter" idx="39"/>
          </p:nvPr>
        </p:nvSpPr>
        <p:spPr/>
        <p:txBody>
          <a:bodyPr/>
          <a:lstStyle/>
          <a:p>
            <a:pPr>
              <a:defRPr/>
            </a:pPr>
            <a:r>
              <a:rPr lang="en-US"/>
              <a:t>Ainsworth | Space Charge 2026</a:t>
            </a:r>
            <a:endParaRPr lang="en-US" dirty="0"/>
          </a:p>
        </p:txBody>
      </p:sp>
      <p:sp>
        <p:nvSpPr>
          <p:cNvPr id="6" name="Slide Number Placeholder 5">
            <a:extLst>
              <a:ext uri="{FF2B5EF4-FFF2-40B4-BE49-F238E27FC236}">
                <a16:creationId xmlns:a16="http://schemas.microsoft.com/office/drawing/2014/main" id="{D71601BF-D1DC-F34D-D8CA-1DCF470CA288}"/>
              </a:ext>
            </a:extLst>
          </p:cNvPr>
          <p:cNvSpPr>
            <a:spLocks noGrp="1"/>
          </p:cNvSpPr>
          <p:nvPr>
            <p:ph type="sldNum" sz="quarter" idx="40"/>
          </p:nvPr>
        </p:nvSpPr>
        <p:spPr/>
        <p:txBody>
          <a:bodyPr/>
          <a:lstStyle/>
          <a:p>
            <a:fld id="{F4BAA12D-5F28-3140-935A-44BF4B54B6B6}" type="slidenum">
              <a:rPr lang="en-US" smtClean="0"/>
              <a:pPr/>
              <a:t>6</a:t>
            </a:fld>
            <a:endParaRPr lang="en-US" dirty="0"/>
          </a:p>
        </p:txBody>
      </p:sp>
      <p:pic>
        <p:nvPicPr>
          <p:cNvPr id="7" name="SS_480p">
            <a:hlinkClick r:id="" action="ppaction://media"/>
            <a:extLst>
              <a:ext uri="{FF2B5EF4-FFF2-40B4-BE49-F238E27FC236}">
                <a16:creationId xmlns:a16="http://schemas.microsoft.com/office/drawing/2014/main" id="{E3D4530E-A875-BCD1-47A9-306A7FF8E6F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02107" y="1085560"/>
            <a:ext cx="6818973" cy="3707817"/>
          </a:xfrm>
          <a:prstGeom prst="rect">
            <a:avLst/>
          </a:prstGeom>
        </p:spPr>
      </p:pic>
      <p:sp>
        <p:nvSpPr>
          <p:cNvPr id="8" name="TextBox 7">
            <a:extLst>
              <a:ext uri="{FF2B5EF4-FFF2-40B4-BE49-F238E27FC236}">
                <a16:creationId xmlns:a16="http://schemas.microsoft.com/office/drawing/2014/main" id="{222C2127-0E99-0348-8106-ABBDF29C87C0}"/>
              </a:ext>
            </a:extLst>
          </p:cNvPr>
          <p:cNvSpPr txBox="1"/>
          <p:nvPr/>
        </p:nvSpPr>
        <p:spPr>
          <a:xfrm>
            <a:off x="226792" y="4808073"/>
            <a:ext cx="11369602" cy="1928733"/>
          </a:xfrm>
          <a:prstGeom prst="rect">
            <a:avLst/>
          </a:prstGeom>
          <a:noFill/>
        </p:spPr>
        <p:txBody>
          <a:bodyPr wrap="square" lIns="365760" tIns="274320" rIns="365760" bIns="274320" rtlCol="0">
            <a:spAutoFit/>
          </a:bodyPr>
          <a:lstStyle/>
          <a:p>
            <a:pPr>
              <a:spcAft>
                <a:spcPts val="800"/>
              </a:spcAft>
            </a:pPr>
            <a:r>
              <a:rPr lang="en-US" sz="1900" b="1" dirty="0">
                <a:latin typeface="Helvetica" pitchFamily="2" charset="0"/>
              </a:rPr>
              <a:t>Separation between batches is set by Booster harmonic number 84 multiplied by Booster frequency</a:t>
            </a:r>
          </a:p>
          <a:p>
            <a:pPr>
              <a:spcAft>
                <a:spcPts val="800"/>
              </a:spcAft>
            </a:pPr>
            <a:r>
              <a:rPr lang="en-US" sz="1900" b="1" dirty="0">
                <a:latin typeface="Helvetica" pitchFamily="2" charset="0"/>
              </a:rPr>
              <a:t>	</a:t>
            </a:r>
            <a:r>
              <a:rPr lang="en-US" sz="1900" dirty="0">
                <a:latin typeface="Helvetica" pitchFamily="2" charset="0"/>
              </a:rPr>
              <a:t>1260 Hz for 15 Hz -&gt; 24 MeV </a:t>
            </a:r>
          </a:p>
          <a:p>
            <a:pPr>
              <a:spcAft>
                <a:spcPts val="800"/>
              </a:spcAft>
            </a:pPr>
            <a:r>
              <a:rPr lang="en-US" sz="1900" dirty="0">
                <a:latin typeface="Helvetica" pitchFamily="2" charset="0"/>
              </a:rPr>
              <a:t>	</a:t>
            </a:r>
          </a:p>
        </p:txBody>
      </p:sp>
    </p:spTree>
    <p:extLst>
      <p:ext uri="{BB962C8B-B14F-4D97-AF65-F5344CB8AC3E}">
        <p14:creationId xmlns:p14="http://schemas.microsoft.com/office/powerpoint/2010/main" val="275761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37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D7E12A-A352-8812-7F7E-E65B15FF68D5}"/>
              </a:ext>
            </a:extLst>
          </p:cNvPr>
          <p:cNvSpPr>
            <a:spLocks noGrp="1"/>
          </p:cNvSpPr>
          <p:nvPr>
            <p:ph type="title"/>
          </p:nvPr>
        </p:nvSpPr>
        <p:spPr/>
        <p:txBody>
          <a:bodyPr/>
          <a:lstStyle/>
          <a:p>
            <a:r>
              <a:rPr lang="en-US" dirty="0"/>
              <a:t>Tune footprint during slip-stacking</a:t>
            </a:r>
          </a:p>
        </p:txBody>
      </p:sp>
      <p:sp>
        <p:nvSpPr>
          <p:cNvPr id="5" name="Footer Placeholder 4">
            <a:extLst>
              <a:ext uri="{FF2B5EF4-FFF2-40B4-BE49-F238E27FC236}">
                <a16:creationId xmlns:a16="http://schemas.microsoft.com/office/drawing/2014/main" id="{FFBAB0B2-CB57-D052-307D-432872C404E6}"/>
              </a:ext>
            </a:extLst>
          </p:cNvPr>
          <p:cNvSpPr>
            <a:spLocks noGrp="1"/>
          </p:cNvSpPr>
          <p:nvPr>
            <p:ph type="ftr" sz="quarter" idx="39"/>
          </p:nvPr>
        </p:nvSpPr>
        <p:spPr/>
        <p:txBody>
          <a:bodyPr/>
          <a:lstStyle/>
          <a:p>
            <a:pPr>
              <a:defRPr/>
            </a:pPr>
            <a:r>
              <a:rPr lang="en-US"/>
              <a:t>Ainsworth | Space Charge 2026</a:t>
            </a:r>
            <a:endParaRPr lang="en-US" dirty="0"/>
          </a:p>
        </p:txBody>
      </p:sp>
      <p:sp>
        <p:nvSpPr>
          <p:cNvPr id="6" name="Slide Number Placeholder 5">
            <a:extLst>
              <a:ext uri="{FF2B5EF4-FFF2-40B4-BE49-F238E27FC236}">
                <a16:creationId xmlns:a16="http://schemas.microsoft.com/office/drawing/2014/main" id="{7728D3BD-C6C9-48D5-DA3B-A6A455B29F31}"/>
              </a:ext>
            </a:extLst>
          </p:cNvPr>
          <p:cNvSpPr>
            <a:spLocks noGrp="1"/>
          </p:cNvSpPr>
          <p:nvPr>
            <p:ph type="sldNum" sz="quarter" idx="40"/>
          </p:nvPr>
        </p:nvSpPr>
        <p:spPr/>
        <p:txBody>
          <a:bodyPr/>
          <a:lstStyle/>
          <a:p>
            <a:fld id="{F4BAA12D-5F28-3140-935A-44BF4B54B6B6}" type="slidenum">
              <a:rPr lang="en-US" smtClean="0"/>
              <a:pPr/>
              <a:t>7</a:t>
            </a:fld>
            <a:endParaRPr lang="en-US" dirty="0"/>
          </a:p>
        </p:txBody>
      </p:sp>
      <p:pic>
        <p:nvPicPr>
          <p:cNvPr id="8" name="animation.mov" descr="animation.mov">
            <a:extLst>
              <a:ext uri="{FF2B5EF4-FFF2-40B4-BE49-F238E27FC236}">
                <a16:creationId xmlns:a16="http://schemas.microsoft.com/office/drawing/2014/main" id="{3BBFFD40-F91D-9479-D0F4-0C7973C7F24F}"/>
              </a:ext>
            </a:extLst>
          </p:cNvPr>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339593" y="1142999"/>
            <a:ext cx="9144001" cy="4572001"/>
          </a:xfrm>
          <a:prstGeom prst="rect">
            <a:avLst/>
          </a:prstGeom>
          <a:ln w="12700">
            <a:miter lim="400000"/>
          </a:ln>
        </p:spPr>
      </p:pic>
    </p:spTree>
    <p:extLst>
      <p:ext uri="{BB962C8B-B14F-4D97-AF65-F5344CB8AC3E}">
        <p14:creationId xmlns:p14="http://schemas.microsoft.com/office/powerpoint/2010/main" val="1611802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100000">
                <p:cTn id="12" fill="hold" display="0">
                  <p:stCondLst>
                    <p:cond delay="indefinite"/>
                  </p:stCondLst>
                </p:cTn>
                <p:tgtEl>
                  <p:spTgt spid="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F0BA67-66A0-285F-21E0-9DC16019848F}"/>
              </a:ext>
            </a:extLst>
          </p:cNvPr>
          <p:cNvSpPr>
            <a:spLocks noGrp="1"/>
          </p:cNvSpPr>
          <p:nvPr>
            <p:ph type="body" sz="quarter" idx="10"/>
          </p:nvPr>
        </p:nvSpPr>
        <p:spPr>
          <a:xfrm>
            <a:off x="914399" y="1250035"/>
            <a:ext cx="9994391" cy="4655566"/>
          </a:xfrm>
        </p:spPr>
        <p:txBody>
          <a:bodyPr/>
          <a:lstStyle/>
          <a:p>
            <a:r>
              <a:rPr lang="en-US" dirty="0"/>
              <a:t>Modulating tune shift as bunches overlap</a:t>
            </a:r>
          </a:p>
          <a:p>
            <a:r>
              <a:rPr lang="en-US" dirty="0"/>
              <a:t>Two co-propagating beams means two footprints</a:t>
            </a:r>
          </a:p>
          <a:p>
            <a:pPr lvl="1"/>
            <a:r>
              <a:rPr lang="en-US" dirty="0"/>
              <a:t>Differing momenta means footprints separated by linear chromatic tune shift</a:t>
            </a:r>
          </a:p>
          <a:p>
            <a:pPr lvl="2"/>
            <a:r>
              <a:rPr lang="en-US" dirty="0"/>
              <a:t>Momenta are symmetric around 0 </a:t>
            </a:r>
            <a:r>
              <a:rPr lang="en-US" dirty="0" err="1"/>
              <a:t>dp</a:t>
            </a:r>
            <a:r>
              <a:rPr lang="en-US" dirty="0"/>
              <a:t>/p so quadratic terms cancels out</a:t>
            </a:r>
          </a:p>
          <a:p>
            <a:r>
              <a:rPr lang="en-US" dirty="0"/>
              <a:t>Operating chromaticity is -6,-7</a:t>
            </a:r>
          </a:p>
          <a:p>
            <a:pPr lvl="1"/>
            <a:r>
              <a:rPr lang="en-US" dirty="0"/>
              <a:t>Footprints separated by ~0.02 Limited tune flexibility</a:t>
            </a:r>
          </a:p>
          <a:p>
            <a:pPr lvl="1"/>
            <a:r>
              <a:rPr lang="en-US" dirty="0"/>
              <a:t>Tune trombones used to change tune in permanent magnet machine</a:t>
            </a:r>
          </a:p>
          <a:p>
            <a:endParaRPr lang="en-US" dirty="0"/>
          </a:p>
        </p:txBody>
      </p:sp>
      <p:sp>
        <p:nvSpPr>
          <p:cNvPr id="3" name="Title 2">
            <a:extLst>
              <a:ext uri="{FF2B5EF4-FFF2-40B4-BE49-F238E27FC236}">
                <a16:creationId xmlns:a16="http://schemas.microsoft.com/office/drawing/2014/main" id="{0030E836-3645-0E20-D63B-19408FA9DCA1}"/>
              </a:ext>
            </a:extLst>
          </p:cNvPr>
          <p:cNvSpPr>
            <a:spLocks noGrp="1"/>
          </p:cNvSpPr>
          <p:nvPr>
            <p:ph type="title"/>
          </p:nvPr>
        </p:nvSpPr>
        <p:spPr/>
        <p:txBody>
          <a:bodyPr/>
          <a:lstStyle/>
          <a:p>
            <a:r>
              <a:rPr lang="en-US" dirty="0"/>
              <a:t>High intensity Slip-stacking operation</a:t>
            </a:r>
          </a:p>
        </p:txBody>
      </p:sp>
      <p:sp>
        <p:nvSpPr>
          <p:cNvPr id="5" name="Footer Placeholder 4">
            <a:extLst>
              <a:ext uri="{FF2B5EF4-FFF2-40B4-BE49-F238E27FC236}">
                <a16:creationId xmlns:a16="http://schemas.microsoft.com/office/drawing/2014/main" id="{033354D0-5B76-F1BA-4C82-0BF5F12177B3}"/>
              </a:ext>
            </a:extLst>
          </p:cNvPr>
          <p:cNvSpPr>
            <a:spLocks noGrp="1"/>
          </p:cNvSpPr>
          <p:nvPr>
            <p:ph type="ftr" sz="quarter" idx="39"/>
          </p:nvPr>
        </p:nvSpPr>
        <p:spPr/>
        <p:txBody>
          <a:bodyPr/>
          <a:lstStyle/>
          <a:p>
            <a:pPr>
              <a:defRPr/>
            </a:pPr>
            <a:r>
              <a:rPr lang="en-US"/>
              <a:t>Ainsworth | Space Charge 2026</a:t>
            </a:r>
            <a:endParaRPr lang="en-US" dirty="0"/>
          </a:p>
        </p:txBody>
      </p:sp>
      <p:sp>
        <p:nvSpPr>
          <p:cNvPr id="6" name="Slide Number Placeholder 5">
            <a:extLst>
              <a:ext uri="{FF2B5EF4-FFF2-40B4-BE49-F238E27FC236}">
                <a16:creationId xmlns:a16="http://schemas.microsoft.com/office/drawing/2014/main" id="{8E042812-ED9F-D2E7-F77D-D9D9CE3E4DB5}"/>
              </a:ext>
            </a:extLst>
          </p:cNvPr>
          <p:cNvSpPr>
            <a:spLocks noGrp="1"/>
          </p:cNvSpPr>
          <p:nvPr>
            <p:ph type="sldNum" sz="quarter" idx="40"/>
          </p:nvPr>
        </p:nvSpPr>
        <p:spPr/>
        <p:txBody>
          <a:bodyPr/>
          <a:lstStyle/>
          <a:p>
            <a:fld id="{F4BAA12D-5F28-3140-935A-44BF4B54B6B6}" type="slidenum">
              <a:rPr lang="en-US" smtClean="0"/>
              <a:pPr/>
              <a:t>8</a:t>
            </a:fld>
            <a:endParaRPr lang="en-US" dirty="0"/>
          </a:p>
        </p:txBody>
      </p:sp>
      <p:sp>
        <p:nvSpPr>
          <p:cNvPr id="9" name="Text Placeholder 1">
            <a:extLst>
              <a:ext uri="{FF2B5EF4-FFF2-40B4-BE49-F238E27FC236}">
                <a16:creationId xmlns:a16="http://schemas.microsoft.com/office/drawing/2014/main" id="{6D99D333-75A2-D799-5C75-128EB6910D75}"/>
              </a:ext>
            </a:extLst>
          </p:cNvPr>
          <p:cNvSpPr txBox="1">
            <a:spLocks/>
          </p:cNvSpPr>
          <p:nvPr/>
        </p:nvSpPr>
        <p:spPr>
          <a:xfrm>
            <a:off x="914398" y="4901658"/>
            <a:ext cx="9378496" cy="544985"/>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Is Space charge currently limiting Recycler operations?</a:t>
            </a:r>
          </a:p>
        </p:txBody>
      </p:sp>
    </p:spTree>
    <p:extLst>
      <p:ext uri="{BB962C8B-B14F-4D97-AF65-F5344CB8AC3E}">
        <p14:creationId xmlns:p14="http://schemas.microsoft.com/office/powerpoint/2010/main" val="1876257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4D9C4A-F32A-56AD-6F9D-553ADFDDEB5D}"/>
              </a:ext>
            </a:extLst>
          </p:cNvPr>
          <p:cNvSpPr>
            <a:spLocks noGrp="1"/>
          </p:cNvSpPr>
          <p:nvPr>
            <p:ph type="title"/>
          </p:nvPr>
        </p:nvSpPr>
        <p:spPr/>
        <p:txBody>
          <a:bodyPr/>
          <a:lstStyle/>
          <a:p>
            <a:r>
              <a:rPr lang="en-US" dirty="0"/>
              <a:t>Beam loss is not linear</a:t>
            </a:r>
          </a:p>
        </p:txBody>
      </p:sp>
      <p:sp>
        <p:nvSpPr>
          <p:cNvPr id="5" name="Footer Placeholder 4">
            <a:extLst>
              <a:ext uri="{FF2B5EF4-FFF2-40B4-BE49-F238E27FC236}">
                <a16:creationId xmlns:a16="http://schemas.microsoft.com/office/drawing/2014/main" id="{DF9B9807-48A4-E8C4-FD48-95481F6189C5}"/>
              </a:ext>
            </a:extLst>
          </p:cNvPr>
          <p:cNvSpPr>
            <a:spLocks noGrp="1"/>
          </p:cNvSpPr>
          <p:nvPr>
            <p:ph type="ftr" sz="quarter" idx="39"/>
          </p:nvPr>
        </p:nvSpPr>
        <p:spPr/>
        <p:txBody>
          <a:bodyPr/>
          <a:lstStyle/>
          <a:p>
            <a:pPr>
              <a:defRPr/>
            </a:pPr>
            <a:r>
              <a:rPr lang="en-US"/>
              <a:t>Ainsworth | Space Charge 2026</a:t>
            </a:r>
            <a:endParaRPr lang="en-US" dirty="0"/>
          </a:p>
        </p:txBody>
      </p:sp>
      <p:sp>
        <p:nvSpPr>
          <p:cNvPr id="6" name="Slide Number Placeholder 5">
            <a:extLst>
              <a:ext uri="{FF2B5EF4-FFF2-40B4-BE49-F238E27FC236}">
                <a16:creationId xmlns:a16="http://schemas.microsoft.com/office/drawing/2014/main" id="{C8043967-9069-BE8C-4E04-8D6B635765DC}"/>
              </a:ext>
            </a:extLst>
          </p:cNvPr>
          <p:cNvSpPr>
            <a:spLocks noGrp="1"/>
          </p:cNvSpPr>
          <p:nvPr>
            <p:ph type="sldNum" sz="quarter" idx="40"/>
          </p:nvPr>
        </p:nvSpPr>
        <p:spPr/>
        <p:txBody>
          <a:bodyPr/>
          <a:lstStyle/>
          <a:p>
            <a:fld id="{F4BAA12D-5F28-3140-935A-44BF4B54B6B6}" type="slidenum">
              <a:rPr lang="en-US" smtClean="0"/>
              <a:pPr/>
              <a:t>9</a:t>
            </a:fld>
            <a:endParaRPr lang="en-US" dirty="0"/>
          </a:p>
        </p:txBody>
      </p:sp>
      <p:pic>
        <p:nvPicPr>
          <p:cNvPr id="7" name="lossVsIntensity.png" descr="lossVsIntensity.png">
            <a:extLst>
              <a:ext uri="{FF2B5EF4-FFF2-40B4-BE49-F238E27FC236}">
                <a16:creationId xmlns:a16="http://schemas.microsoft.com/office/drawing/2014/main" id="{6B46B7A3-2B30-7AF8-7E8D-9B501C88C1E9}"/>
              </a:ext>
            </a:extLst>
          </p:cNvPr>
          <p:cNvPicPr>
            <a:picLocks noChangeAspect="1"/>
          </p:cNvPicPr>
          <p:nvPr/>
        </p:nvPicPr>
        <p:blipFill>
          <a:blip r:embed="rId2"/>
          <a:stretch>
            <a:fillRect/>
          </a:stretch>
        </p:blipFill>
        <p:spPr>
          <a:xfrm>
            <a:off x="1131569" y="1118801"/>
            <a:ext cx="9928861" cy="5124740"/>
          </a:xfrm>
          <a:prstGeom prst="rect">
            <a:avLst/>
          </a:prstGeom>
          <a:ln w="12700">
            <a:miter lim="400000"/>
          </a:ln>
        </p:spPr>
      </p:pic>
    </p:spTree>
    <p:extLst>
      <p:ext uri="{BB962C8B-B14F-4D97-AF65-F5344CB8AC3E}">
        <p14:creationId xmlns:p14="http://schemas.microsoft.com/office/powerpoint/2010/main" val="1415144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FD7322-497D-5A1B-D469-200089144E56}"/>
              </a:ext>
            </a:extLst>
          </p:cNvPr>
          <p:cNvSpPr>
            <a:spLocks noGrp="1"/>
          </p:cNvSpPr>
          <p:nvPr>
            <p:ph type="title"/>
          </p:nvPr>
        </p:nvSpPr>
        <p:spPr/>
        <p:txBody>
          <a:bodyPr/>
          <a:lstStyle/>
          <a:p>
            <a:r>
              <a:rPr lang="en-US" dirty="0"/>
              <a:t>Injected emittance with intensity</a:t>
            </a:r>
          </a:p>
        </p:txBody>
      </p:sp>
      <p:sp>
        <p:nvSpPr>
          <p:cNvPr id="5" name="Footer Placeholder 4">
            <a:extLst>
              <a:ext uri="{FF2B5EF4-FFF2-40B4-BE49-F238E27FC236}">
                <a16:creationId xmlns:a16="http://schemas.microsoft.com/office/drawing/2014/main" id="{FCD08342-6EF3-7E3E-B3D9-D55B7268459E}"/>
              </a:ext>
            </a:extLst>
          </p:cNvPr>
          <p:cNvSpPr>
            <a:spLocks noGrp="1"/>
          </p:cNvSpPr>
          <p:nvPr>
            <p:ph type="ftr" sz="quarter" idx="39"/>
          </p:nvPr>
        </p:nvSpPr>
        <p:spPr/>
        <p:txBody>
          <a:bodyPr/>
          <a:lstStyle/>
          <a:p>
            <a:pPr>
              <a:defRPr/>
            </a:pPr>
            <a:r>
              <a:rPr lang="en-US"/>
              <a:t>Ainsworth | Space Charge 2026</a:t>
            </a:r>
            <a:endParaRPr lang="en-US" dirty="0"/>
          </a:p>
        </p:txBody>
      </p:sp>
      <p:sp>
        <p:nvSpPr>
          <p:cNvPr id="6" name="Slide Number Placeholder 5">
            <a:extLst>
              <a:ext uri="{FF2B5EF4-FFF2-40B4-BE49-F238E27FC236}">
                <a16:creationId xmlns:a16="http://schemas.microsoft.com/office/drawing/2014/main" id="{57D59496-BDF4-3FBF-ECA1-52AF84DC7B8C}"/>
              </a:ext>
            </a:extLst>
          </p:cNvPr>
          <p:cNvSpPr>
            <a:spLocks noGrp="1"/>
          </p:cNvSpPr>
          <p:nvPr>
            <p:ph type="sldNum" sz="quarter" idx="40"/>
          </p:nvPr>
        </p:nvSpPr>
        <p:spPr/>
        <p:txBody>
          <a:bodyPr/>
          <a:lstStyle/>
          <a:p>
            <a:fld id="{F4BAA12D-5F28-3140-935A-44BF4B54B6B6}" type="slidenum">
              <a:rPr lang="en-US" smtClean="0"/>
              <a:pPr/>
              <a:t>10</a:t>
            </a:fld>
            <a:endParaRPr lang="en-US" dirty="0"/>
          </a:p>
        </p:txBody>
      </p:sp>
      <p:pic>
        <p:nvPicPr>
          <p:cNvPr id="4" name="Picture 3">
            <a:extLst>
              <a:ext uri="{FF2B5EF4-FFF2-40B4-BE49-F238E27FC236}">
                <a16:creationId xmlns:a16="http://schemas.microsoft.com/office/drawing/2014/main" id="{5A715C67-CF8C-FEA3-6A08-92437C40DBF4}"/>
              </a:ext>
            </a:extLst>
          </p:cNvPr>
          <p:cNvPicPr>
            <a:picLocks noChangeAspect="1"/>
          </p:cNvPicPr>
          <p:nvPr/>
        </p:nvPicPr>
        <p:blipFill>
          <a:blip r:embed="rId2"/>
          <a:stretch>
            <a:fillRect/>
          </a:stretch>
        </p:blipFill>
        <p:spPr>
          <a:xfrm>
            <a:off x="440062" y="1513579"/>
            <a:ext cx="5988941" cy="4355593"/>
          </a:xfrm>
          <a:prstGeom prst="rect">
            <a:avLst/>
          </a:prstGeom>
        </p:spPr>
      </p:pic>
      <p:pic>
        <p:nvPicPr>
          <p:cNvPr id="9" name="Picture 8">
            <a:extLst>
              <a:ext uri="{FF2B5EF4-FFF2-40B4-BE49-F238E27FC236}">
                <a16:creationId xmlns:a16="http://schemas.microsoft.com/office/drawing/2014/main" id="{5A50C040-E9BE-E972-C4C7-00378D0A1673}"/>
              </a:ext>
            </a:extLst>
          </p:cNvPr>
          <p:cNvPicPr>
            <a:picLocks noChangeAspect="1"/>
          </p:cNvPicPr>
          <p:nvPr/>
        </p:nvPicPr>
        <p:blipFill>
          <a:blip r:embed="rId3"/>
          <a:stretch>
            <a:fillRect/>
          </a:stretch>
        </p:blipFill>
        <p:spPr>
          <a:xfrm>
            <a:off x="7001004" y="1199559"/>
            <a:ext cx="4312144" cy="5156791"/>
          </a:xfrm>
          <a:prstGeom prst="rect">
            <a:avLst/>
          </a:prstGeom>
        </p:spPr>
      </p:pic>
    </p:spTree>
    <p:extLst>
      <p:ext uri="{BB962C8B-B14F-4D97-AF65-F5344CB8AC3E}">
        <p14:creationId xmlns:p14="http://schemas.microsoft.com/office/powerpoint/2010/main" val="3225706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1EA5EF-7A80-0B6D-4E9E-5E2CC26786E9}"/>
              </a:ext>
            </a:extLst>
          </p:cNvPr>
          <p:cNvSpPr>
            <a:spLocks noGrp="1"/>
          </p:cNvSpPr>
          <p:nvPr>
            <p:ph type="body" sz="quarter" idx="10"/>
          </p:nvPr>
        </p:nvSpPr>
        <p:spPr>
          <a:xfrm>
            <a:off x="914399" y="1162878"/>
            <a:ext cx="5824331" cy="3201658"/>
          </a:xfrm>
        </p:spPr>
        <p:txBody>
          <a:bodyPr/>
          <a:lstStyle/>
          <a:p>
            <a:r>
              <a:rPr lang="en-US" dirty="0"/>
              <a:t>We’re beginning the last high intensity run before a long shutdown</a:t>
            </a:r>
          </a:p>
          <a:p>
            <a:pPr lvl="1"/>
            <a:r>
              <a:rPr lang="en-US" dirty="0"/>
              <a:t>PIP-II upgrades</a:t>
            </a:r>
          </a:p>
          <a:p>
            <a:r>
              <a:rPr lang="en-US" dirty="0"/>
              <a:t>New SRF linac</a:t>
            </a:r>
          </a:p>
          <a:p>
            <a:r>
              <a:rPr lang="en-US" dirty="0"/>
              <a:t>High injection energy into Booster (400 MeV -&gt; 800 MeV)</a:t>
            </a:r>
          </a:p>
          <a:p>
            <a:r>
              <a:rPr lang="en-US" dirty="0"/>
              <a:t>Booster 15 Hz -&gt; 20 Hz</a:t>
            </a:r>
          </a:p>
          <a:p>
            <a:pPr lvl="1"/>
            <a:r>
              <a:rPr lang="en-US" dirty="0"/>
              <a:t>Bigger slip-stacking separation -&gt; bigger footprint separation</a:t>
            </a:r>
          </a:p>
          <a:p>
            <a:r>
              <a:rPr lang="en-US" dirty="0"/>
              <a:t>50% more beam</a:t>
            </a:r>
          </a:p>
          <a:p>
            <a:r>
              <a:rPr lang="en-US" dirty="0"/>
              <a:t>Minimal upgrades for Recycler &amp; Main Injector</a:t>
            </a:r>
          </a:p>
        </p:txBody>
      </p:sp>
      <p:sp>
        <p:nvSpPr>
          <p:cNvPr id="3" name="Title 2">
            <a:extLst>
              <a:ext uri="{FF2B5EF4-FFF2-40B4-BE49-F238E27FC236}">
                <a16:creationId xmlns:a16="http://schemas.microsoft.com/office/drawing/2014/main" id="{731390EC-E3D5-1C20-68F7-BF982A248966}"/>
              </a:ext>
            </a:extLst>
          </p:cNvPr>
          <p:cNvSpPr>
            <a:spLocks noGrp="1"/>
          </p:cNvSpPr>
          <p:nvPr>
            <p:ph type="title"/>
          </p:nvPr>
        </p:nvSpPr>
        <p:spPr/>
        <p:txBody>
          <a:bodyPr/>
          <a:lstStyle/>
          <a:p>
            <a:r>
              <a:rPr lang="en-US" dirty="0"/>
              <a:t>PIP-II upgrades</a:t>
            </a:r>
          </a:p>
        </p:txBody>
      </p:sp>
      <p:sp>
        <p:nvSpPr>
          <p:cNvPr id="5" name="Footer Placeholder 4">
            <a:extLst>
              <a:ext uri="{FF2B5EF4-FFF2-40B4-BE49-F238E27FC236}">
                <a16:creationId xmlns:a16="http://schemas.microsoft.com/office/drawing/2014/main" id="{36ACAC62-73E7-4B42-38F9-DC4CB6C81844}"/>
              </a:ext>
            </a:extLst>
          </p:cNvPr>
          <p:cNvSpPr>
            <a:spLocks noGrp="1"/>
          </p:cNvSpPr>
          <p:nvPr>
            <p:ph type="ftr" sz="quarter" idx="39"/>
          </p:nvPr>
        </p:nvSpPr>
        <p:spPr/>
        <p:txBody>
          <a:bodyPr/>
          <a:lstStyle/>
          <a:p>
            <a:pPr>
              <a:defRPr/>
            </a:pPr>
            <a:r>
              <a:rPr lang="en-US" dirty="0"/>
              <a:t>Ainsworth | Space Charge 2026</a:t>
            </a:r>
          </a:p>
        </p:txBody>
      </p:sp>
      <p:sp>
        <p:nvSpPr>
          <p:cNvPr id="6" name="Slide Number Placeholder 5">
            <a:extLst>
              <a:ext uri="{FF2B5EF4-FFF2-40B4-BE49-F238E27FC236}">
                <a16:creationId xmlns:a16="http://schemas.microsoft.com/office/drawing/2014/main" id="{E35840CF-9E50-6000-FE23-D48F1B941DF0}"/>
              </a:ext>
            </a:extLst>
          </p:cNvPr>
          <p:cNvSpPr>
            <a:spLocks noGrp="1"/>
          </p:cNvSpPr>
          <p:nvPr>
            <p:ph type="sldNum" sz="quarter" idx="40"/>
          </p:nvPr>
        </p:nvSpPr>
        <p:spPr/>
        <p:txBody>
          <a:bodyPr/>
          <a:lstStyle/>
          <a:p>
            <a:fld id="{F4BAA12D-5F28-3140-935A-44BF4B54B6B6}" type="slidenum">
              <a:rPr lang="en-US" smtClean="0"/>
              <a:pPr/>
              <a:t>11</a:t>
            </a:fld>
            <a:endParaRPr lang="en-US" dirty="0"/>
          </a:p>
        </p:txBody>
      </p:sp>
      <p:pic>
        <p:nvPicPr>
          <p:cNvPr id="8" name="Picture 7">
            <a:extLst>
              <a:ext uri="{FF2B5EF4-FFF2-40B4-BE49-F238E27FC236}">
                <a16:creationId xmlns:a16="http://schemas.microsoft.com/office/drawing/2014/main" id="{60123E50-E06E-68F0-2FD1-098D545814C8}"/>
              </a:ext>
            </a:extLst>
          </p:cNvPr>
          <p:cNvPicPr>
            <a:picLocks noChangeAspect="1"/>
          </p:cNvPicPr>
          <p:nvPr/>
        </p:nvPicPr>
        <p:blipFill>
          <a:blip r:embed="rId2"/>
          <a:stretch>
            <a:fillRect/>
          </a:stretch>
        </p:blipFill>
        <p:spPr>
          <a:xfrm>
            <a:off x="6931618" y="487018"/>
            <a:ext cx="4685666" cy="3877518"/>
          </a:xfrm>
          <a:prstGeom prst="rect">
            <a:avLst/>
          </a:prstGeom>
        </p:spPr>
      </p:pic>
      <p:sp>
        <p:nvSpPr>
          <p:cNvPr id="9" name="Text Placeholder 1">
            <a:extLst>
              <a:ext uri="{FF2B5EF4-FFF2-40B4-BE49-F238E27FC236}">
                <a16:creationId xmlns:a16="http://schemas.microsoft.com/office/drawing/2014/main" id="{8E938898-91AE-303E-B5A5-E2F81AAAE531}"/>
              </a:ext>
            </a:extLst>
          </p:cNvPr>
          <p:cNvSpPr txBox="1">
            <a:spLocks/>
          </p:cNvSpPr>
          <p:nvPr/>
        </p:nvSpPr>
        <p:spPr>
          <a:xfrm>
            <a:off x="884580" y="5176797"/>
            <a:ext cx="9378496" cy="70630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Post upgrades, injected emittance could be smaller, intensities will be higher</a:t>
            </a:r>
          </a:p>
          <a:p>
            <a:pPr marL="0" indent="0">
              <a:buNone/>
            </a:pPr>
            <a:r>
              <a:rPr lang="en-US" b="1" dirty="0"/>
              <a:t>	- Need to be ready</a:t>
            </a:r>
          </a:p>
        </p:txBody>
      </p:sp>
    </p:spTree>
    <p:extLst>
      <p:ext uri="{BB962C8B-B14F-4D97-AF65-F5344CB8AC3E}">
        <p14:creationId xmlns:p14="http://schemas.microsoft.com/office/powerpoint/2010/main" val="3367297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2BEACF-3405-B3E8-FDE4-6028AB116336}"/>
              </a:ext>
            </a:extLst>
          </p:cNvPr>
          <p:cNvSpPr>
            <a:spLocks noGrp="1"/>
          </p:cNvSpPr>
          <p:nvPr>
            <p:ph type="title"/>
          </p:nvPr>
        </p:nvSpPr>
        <p:spPr/>
        <p:txBody>
          <a:bodyPr/>
          <a:lstStyle/>
          <a:p>
            <a:r>
              <a:rPr lang="en-US" dirty="0"/>
              <a:t>Space charge at PIP-II intensities</a:t>
            </a:r>
          </a:p>
        </p:txBody>
      </p:sp>
      <p:sp>
        <p:nvSpPr>
          <p:cNvPr id="5" name="Footer Placeholder 4">
            <a:extLst>
              <a:ext uri="{FF2B5EF4-FFF2-40B4-BE49-F238E27FC236}">
                <a16:creationId xmlns:a16="http://schemas.microsoft.com/office/drawing/2014/main" id="{9155D30A-B082-76C6-E3D4-131043B22F19}"/>
              </a:ext>
            </a:extLst>
          </p:cNvPr>
          <p:cNvSpPr>
            <a:spLocks noGrp="1"/>
          </p:cNvSpPr>
          <p:nvPr>
            <p:ph type="ftr" sz="quarter" idx="39"/>
          </p:nvPr>
        </p:nvSpPr>
        <p:spPr/>
        <p:txBody>
          <a:bodyPr/>
          <a:lstStyle/>
          <a:p>
            <a:pPr>
              <a:defRPr/>
            </a:pPr>
            <a:r>
              <a:rPr lang="en-US"/>
              <a:t>Ainsworth | Space Charge 2026</a:t>
            </a:r>
            <a:endParaRPr lang="en-US" dirty="0"/>
          </a:p>
        </p:txBody>
      </p:sp>
      <p:sp>
        <p:nvSpPr>
          <p:cNvPr id="6" name="Slide Number Placeholder 5">
            <a:extLst>
              <a:ext uri="{FF2B5EF4-FFF2-40B4-BE49-F238E27FC236}">
                <a16:creationId xmlns:a16="http://schemas.microsoft.com/office/drawing/2014/main" id="{1AAD530C-B8E7-3A23-C25E-D5D901798481}"/>
              </a:ext>
            </a:extLst>
          </p:cNvPr>
          <p:cNvSpPr>
            <a:spLocks noGrp="1"/>
          </p:cNvSpPr>
          <p:nvPr>
            <p:ph type="sldNum" sz="quarter" idx="40"/>
          </p:nvPr>
        </p:nvSpPr>
        <p:spPr/>
        <p:txBody>
          <a:bodyPr/>
          <a:lstStyle/>
          <a:p>
            <a:fld id="{F4BAA12D-5F28-3140-935A-44BF4B54B6B6}" type="slidenum">
              <a:rPr lang="en-US" smtClean="0"/>
              <a:pPr/>
              <a:t>12</a:t>
            </a:fld>
            <a:endParaRPr lang="en-US" dirty="0"/>
          </a:p>
        </p:txBody>
      </p:sp>
      <p:pic>
        <p:nvPicPr>
          <p:cNvPr id="8" name="Picture 7">
            <a:extLst>
              <a:ext uri="{FF2B5EF4-FFF2-40B4-BE49-F238E27FC236}">
                <a16:creationId xmlns:a16="http://schemas.microsoft.com/office/drawing/2014/main" id="{F882BFC4-7982-E46B-1860-D68F110C4DBA}"/>
              </a:ext>
            </a:extLst>
          </p:cNvPr>
          <p:cNvPicPr>
            <a:picLocks noChangeAspect="1"/>
          </p:cNvPicPr>
          <p:nvPr/>
        </p:nvPicPr>
        <p:blipFill>
          <a:blip r:embed="rId3"/>
          <a:stretch>
            <a:fillRect/>
          </a:stretch>
        </p:blipFill>
        <p:spPr>
          <a:xfrm>
            <a:off x="1163212" y="1770866"/>
            <a:ext cx="4059865" cy="4059865"/>
          </a:xfrm>
          <a:prstGeom prst="rect">
            <a:avLst/>
          </a:prstGeom>
        </p:spPr>
      </p:pic>
      <p:pic>
        <p:nvPicPr>
          <p:cNvPr id="10" name="Picture 9">
            <a:extLst>
              <a:ext uri="{FF2B5EF4-FFF2-40B4-BE49-F238E27FC236}">
                <a16:creationId xmlns:a16="http://schemas.microsoft.com/office/drawing/2014/main" id="{C637D2AF-2D10-E52B-260B-A69DE0ED8410}"/>
              </a:ext>
            </a:extLst>
          </p:cNvPr>
          <p:cNvPicPr>
            <a:picLocks noChangeAspect="1"/>
          </p:cNvPicPr>
          <p:nvPr/>
        </p:nvPicPr>
        <p:blipFill>
          <a:blip r:embed="rId4"/>
          <a:stretch>
            <a:fillRect/>
          </a:stretch>
        </p:blipFill>
        <p:spPr>
          <a:xfrm>
            <a:off x="6096000" y="1885937"/>
            <a:ext cx="4953461" cy="3602517"/>
          </a:xfrm>
          <a:prstGeom prst="rect">
            <a:avLst/>
          </a:prstGeom>
        </p:spPr>
      </p:pic>
    </p:spTree>
    <p:extLst>
      <p:ext uri="{BB962C8B-B14F-4D97-AF65-F5344CB8AC3E}">
        <p14:creationId xmlns:p14="http://schemas.microsoft.com/office/powerpoint/2010/main" val="826860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22FDE7-BAC2-4BBB-7612-D3148DD4F7D5}"/>
              </a:ext>
            </a:extLst>
          </p:cNvPr>
          <p:cNvSpPr>
            <a:spLocks noGrp="1"/>
          </p:cNvSpPr>
          <p:nvPr>
            <p:ph type="body" sz="quarter" idx="10"/>
          </p:nvPr>
        </p:nvSpPr>
        <p:spPr>
          <a:xfrm>
            <a:off x="801187" y="1250035"/>
            <a:ext cx="9994392" cy="4655566"/>
          </a:xfrm>
        </p:spPr>
        <p:txBody>
          <a:bodyPr/>
          <a:lstStyle/>
          <a:p>
            <a:r>
              <a:rPr lang="en-US" dirty="0"/>
              <a:t>The Recycler has 60 </a:t>
            </a:r>
            <a:r>
              <a:rPr lang="en-US" dirty="0" err="1"/>
              <a:t>sextupole</a:t>
            </a:r>
            <a:r>
              <a:rPr lang="en-US" dirty="0"/>
              <a:t> correctors for chromaticity correction</a:t>
            </a:r>
          </a:p>
          <a:p>
            <a:endParaRPr lang="en-US" dirty="0"/>
          </a:p>
          <a:p>
            <a:r>
              <a:rPr lang="en-US" dirty="0"/>
              <a:t>We installed 8 </a:t>
            </a:r>
            <a:r>
              <a:rPr lang="en-US" dirty="0" err="1"/>
              <a:t>sextupoles</a:t>
            </a:r>
            <a:r>
              <a:rPr lang="en-US" dirty="0"/>
              <a:t> at 4 locations (0,90,180,270deg in phase advance) for 3Qx correction and 4 Skew </a:t>
            </a:r>
            <a:r>
              <a:rPr lang="en-US" dirty="0" err="1"/>
              <a:t>sextupoles</a:t>
            </a:r>
            <a:r>
              <a:rPr lang="en-US" dirty="0"/>
              <a:t> for 3Qy correction</a:t>
            </a:r>
          </a:p>
          <a:p>
            <a:pPr lvl="1"/>
            <a:r>
              <a:rPr lang="en-US" dirty="0"/>
              <a:t>Since added an additional two </a:t>
            </a:r>
            <a:r>
              <a:rPr lang="en-US" dirty="0" err="1"/>
              <a:t>sextupoles</a:t>
            </a:r>
            <a:r>
              <a:rPr lang="en-US" dirty="0"/>
              <a:t> although have not commissioned yet</a:t>
            </a:r>
          </a:p>
          <a:p>
            <a:pPr lvl="1"/>
            <a:r>
              <a:rPr lang="en-US" dirty="0"/>
              <a:t>Installed in straight sections to avoid chromatic effects</a:t>
            </a:r>
          </a:p>
          <a:p>
            <a:pPr lvl="1"/>
            <a:r>
              <a:rPr lang="en-US" dirty="0"/>
              <a:t>At each location, </a:t>
            </a:r>
            <a:r>
              <a:rPr lang="en-US" dirty="0" err="1"/>
              <a:t>sextupoles</a:t>
            </a:r>
            <a:r>
              <a:rPr lang="en-US" dirty="0"/>
              <a:t> were placed next to each other as one </a:t>
            </a:r>
            <a:r>
              <a:rPr lang="en-US" dirty="0" err="1"/>
              <a:t>sextupole</a:t>
            </a:r>
            <a:r>
              <a:rPr lang="en-US" dirty="0"/>
              <a:t> was not strong enough</a:t>
            </a:r>
          </a:p>
          <a:p>
            <a:pPr lvl="1"/>
            <a:endParaRPr lang="en-US" dirty="0"/>
          </a:p>
          <a:p>
            <a:r>
              <a:rPr lang="en-US" dirty="0"/>
              <a:t>4 Skew quadrupoles already installed for linear coupling correction</a:t>
            </a:r>
          </a:p>
        </p:txBody>
      </p:sp>
      <p:sp>
        <p:nvSpPr>
          <p:cNvPr id="3" name="Title 2">
            <a:extLst>
              <a:ext uri="{FF2B5EF4-FFF2-40B4-BE49-F238E27FC236}">
                <a16:creationId xmlns:a16="http://schemas.microsoft.com/office/drawing/2014/main" id="{C09862CD-ABA1-136E-33D4-BC8FAA2152DF}"/>
              </a:ext>
            </a:extLst>
          </p:cNvPr>
          <p:cNvSpPr>
            <a:spLocks noGrp="1"/>
          </p:cNvSpPr>
          <p:nvPr>
            <p:ph type="title"/>
          </p:nvPr>
        </p:nvSpPr>
        <p:spPr/>
        <p:txBody>
          <a:bodyPr/>
          <a:lstStyle/>
          <a:p>
            <a:r>
              <a:rPr lang="en-US" dirty="0"/>
              <a:t>Resonance correction circuits</a:t>
            </a:r>
          </a:p>
        </p:txBody>
      </p:sp>
      <p:sp>
        <p:nvSpPr>
          <p:cNvPr id="5" name="Footer Placeholder 4">
            <a:extLst>
              <a:ext uri="{FF2B5EF4-FFF2-40B4-BE49-F238E27FC236}">
                <a16:creationId xmlns:a16="http://schemas.microsoft.com/office/drawing/2014/main" id="{B60B1D43-4976-0BD3-5CB5-190D95594684}"/>
              </a:ext>
            </a:extLst>
          </p:cNvPr>
          <p:cNvSpPr>
            <a:spLocks noGrp="1"/>
          </p:cNvSpPr>
          <p:nvPr>
            <p:ph type="ftr" sz="quarter" idx="39"/>
          </p:nvPr>
        </p:nvSpPr>
        <p:spPr/>
        <p:txBody>
          <a:bodyPr/>
          <a:lstStyle/>
          <a:p>
            <a:pPr>
              <a:defRPr/>
            </a:pPr>
            <a:r>
              <a:rPr lang="en-US"/>
              <a:t>Ainsworth | Space Charge 2026</a:t>
            </a:r>
            <a:endParaRPr lang="en-US" dirty="0"/>
          </a:p>
        </p:txBody>
      </p:sp>
      <p:sp>
        <p:nvSpPr>
          <p:cNvPr id="6" name="Slide Number Placeholder 5">
            <a:extLst>
              <a:ext uri="{FF2B5EF4-FFF2-40B4-BE49-F238E27FC236}">
                <a16:creationId xmlns:a16="http://schemas.microsoft.com/office/drawing/2014/main" id="{AC9A8BF5-DD5F-F2B0-7F0E-5C57937538D8}"/>
              </a:ext>
            </a:extLst>
          </p:cNvPr>
          <p:cNvSpPr>
            <a:spLocks noGrp="1"/>
          </p:cNvSpPr>
          <p:nvPr>
            <p:ph type="sldNum" sz="quarter" idx="40"/>
          </p:nvPr>
        </p:nvSpPr>
        <p:spPr/>
        <p:txBody>
          <a:bodyPr/>
          <a:lstStyle/>
          <a:p>
            <a:fld id="{F4BAA12D-5F28-3140-935A-44BF4B54B6B6}" type="slidenum">
              <a:rPr lang="en-US" smtClean="0"/>
              <a:pPr/>
              <a:t>13</a:t>
            </a:fld>
            <a:endParaRPr lang="en-US" dirty="0"/>
          </a:p>
        </p:txBody>
      </p:sp>
    </p:spTree>
    <p:extLst>
      <p:ext uri="{BB962C8B-B14F-4D97-AF65-F5344CB8AC3E}">
        <p14:creationId xmlns:p14="http://schemas.microsoft.com/office/powerpoint/2010/main" val="3482335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BDDAB2-42C6-5705-78FE-2E5AE5FB0898}"/>
              </a:ext>
            </a:extLst>
          </p:cNvPr>
          <p:cNvSpPr>
            <a:spLocks noGrp="1"/>
          </p:cNvSpPr>
          <p:nvPr>
            <p:ph type="title"/>
          </p:nvPr>
        </p:nvSpPr>
        <p:spPr/>
        <p:txBody>
          <a:bodyPr/>
          <a:lstStyle/>
          <a:p>
            <a:r>
              <a:rPr lang="en-US" dirty="0"/>
              <a:t>Resonance correction – measured tune space</a:t>
            </a:r>
          </a:p>
        </p:txBody>
      </p:sp>
      <p:sp>
        <p:nvSpPr>
          <p:cNvPr id="5" name="Footer Placeholder 4">
            <a:extLst>
              <a:ext uri="{FF2B5EF4-FFF2-40B4-BE49-F238E27FC236}">
                <a16:creationId xmlns:a16="http://schemas.microsoft.com/office/drawing/2014/main" id="{1080A1E6-0D61-7BB3-C433-7EDFF13D8DA7}"/>
              </a:ext>
            </a:extLst>
          </p:cNvPr>
          <p:cNvSpPr>
            <a:spLocks noGrp="1"/>
          </p:cNvSpPr>
          <p:nvPr>
            <p:ph type="ftr" sz="quarter" idx="39"/>
          </p:nvPr>
        </p:nvSpPr>
        <p:spPr/>
        <p:txBody>
          <a:bodyPr/>
          <a:lstStyle/>
          <a:p>
            <a:pPr>
              <a:defRPr/>
            </a:pPr>
            <a:r>
              <a:rPr lang="en-US"/>
              <a:t>Ainsworth | Space Charge 2026</a:t>
            </a:r>
            <a:endParaRPr lang="en-US" dirty="0"/>
          </a:p>
        </p:txBody>
      </p:sp>
      <p:sp>
        <p:nvSpPr>
          <p:cNvPr id="6" name="Slide Number Placeholder 5">
            <a:extLst>
              <a:ext uri="{FF2B5EF4-FFF2-40B4-BE49-F238E27FC236}">
                <a16:creationId xmlns:a16="http://schemas.microsoft.com/office/drawing/2014/main" id="{F53E4EE0-1B9E-23B4-BD72-8EB5B9AC314E}"/>
              </a:ext>
            </a:extLst>
          </p:cNvPr>
          <p:cNvSpPr>
            <a:spLocks noGrp="1"/>
          </p:cNvSpPr>
          <p:nvPr>
            <p:ph type="sldNum" sz="quarter" idx="40"/>
          </p:nvPr>
        </p:nvSpPr>
        <p:spPr/>
        <p:txBody>
          <a:bodyPr/>
          <a:lstStyle/>
          <a:p>
            <a:fld id="{F4BAA12D-5F28-3140-935A-44BF4B54B6B6}" type="slidenum">
              <a:rPr lang="en-US" smtClean="0"/>
              <a:pPr/>
              <a:t>14</a:t>
            </a:fld>
            <a:endParaRPr lang="en-US" dirty="0"/>
          </a:p>
        </p:txBody>
      </p:sp>
      <p:pic>
        <p:nvPicPr>
          <p:cNvPr id="4" name="Picture 3">
            <a:extLst>
              <a:ext uri="{FF2B5EF4-FFF2-40B4-BE49-F238E27FC236}">
                <a16:creationId xmlns:a16="http://schemas.microsoft.com/office/drawing/2014/main" id="{55D4C76B-20E7-824D-5A1D-1F02314ECEBA}"/>
              </a:ext>
            </a:extLst>
          </p:cNvPr>
          <p:cNvPicPr>
            <a:picLocks noChangeAspect="1"/>
          </p:cNvPicPr>
          <p:nvPr/>
        </p:nvPicPr>
        <p:blipFill>
          <a:blip r:embed="rId2"/>
          <a:stretch>
            <a:fillRect/>
          </a:stretch>
        </p:blipFill>
        <p:spPr>
          <a:xfrm>
            <a:off x="4274709" y="1115120"/>
            <a:ext cx="2711302" cy="2711302"/>
          </a:xfrm>
          <a:prstGeom prst="rect">
            <a:avLst/>
          </a:prstGeom>
        </p:spPr>
      </p:pic>
      <p:sp>
        <p:nvSpPr>
          <p:cNvPr id="8" name="TextBox 7">
            <a:extLst>
              <a:ext uri="{FF2B5EF4-FFF2-40B4-BE49-F238E27FC236}">
                <a16:creationId xmlns:a16="http://schemas.microsoft.com/office/drawing/2014/main" id="{ADAB764A-00BD-2B56-34F8-47497D6DDD75}"/>
              </a:ext>
            </a:extLst>
          </p:cNvPr>
          <p:cNvSpPr txBox="1"/>
          <p:nvPr/>
        </p:nvSpPr>
        <p:spPr>
          <a:xfrm>
            <a:off x="3625702" y="3157083"/>
            <a:ext cx="1703266" cy="846386"/>
          </a:xfrm>
          <a:prstGeom prst="rect">
            <a:avLst/>
          </a:prstGeom>
          <a:noFill/>
          <a:ln>
            <a:noFill/>
          </a:ln>
        </p:spPr>
        <p:txBody>
          <a:bodyPr wrap="square" lIns="365760" tIns="274320" rIns="365760" bIns="274320" rtlCol="0">
            <a:spAutoFit/>
          </a:bodyPr>
          <a:lstStyle/>
          <a:p>
            <a:pPr algn="ctr">
              <a:spcAft>
                <a:spcPts val="800"/>
              </a:spcAft>
            </a:pPr>
            <a:r>
              <a:rPr lang="en-US" sz="1900" b="1" dirty="0">
                <a:latin typeface="Helvetica" pitchFamily="2" charset="0"/>
              </a:rPr>
              <a:t>3Qx</a:t>
            </a:r>
          </a:p>
        </p:txBody>
      </p:sp>
      <p:pic>
        <p:nvPicPr>
          <p:cNvPr id="10" name="Picture 9">
            <a:extLst>
              <a:ext uri="{FF2B5EF4-FFF2-40B4-BE49-F238E27FC236}">
                <a16:creationId xmlns:a16="http://schemas.microsoft.com/office/drawing/2014/main" id="{C8284809-B3B1-FE0D-717E-0E2BDD70FF7D}"/>
              </a:ext>
            </a:extLst>
          </p:cNvPr>
          <p:cNvPicPr>
            <a:picLocks noChangeAspect="1"/>
          </p:cNvPicPr>
          <p:nvPr/>
        </p:nvPicPr>
        <p:blipFill>
          <a:blip r:embed="rId3"/>
          <a:stretch>
            <a:fillRect/>
          </a:stretch>
        </p:blipFill>
        <p:spPr>
          <a:xfrm>
            <a:off x="7892304" y="1224655"/>
            <a:ext cx="2711303" cy="2711303"/>
          </a:xfrm>
          <a:prstGeom prst="rect">
            <a:avLst/>
          </a:prstGeom>
        </p:spPr>
      </p:pic>
      <p:pic>
        <p:nvPicPr>
          <p:cNvPr id="12" name="Picture 11">
            <a:extLst>
              <a:ext uri="{FF2B5EF4-FFF2-40B4-BE49-F238E27FC236}">
                <a16:creationId xmlns:a16="http://schemas.microsoft.com/office/drawing/2014/main" id="{10536877-6525-D094-883E-C8B42FD02A22}"/>
              </a:ext>
            </a:extLst>
          </p:cNvPr>
          <p:cNvPicPr>
            <a:picLocks noChangeAspect="1"/>
          </p:cNvPicPr>
          <p:nvPr/>
        </p:nvPicPr>
        <p:blipFill>
          <a:blip r:embed="rId4"/>
          <a:stretch>
            <a:fillRect/>
          </a:stretch>
        </p:blipFill>
        <p:spPr>
          <a:xfrm>
            <a:off x="914400" y="3827610"/>
            <a:ext cx="2711302" cy="2711302"/>
          </a:xfrm>
          <a:prstGeom prst="rect">
            <a:avLst/>
          </a:prstGeom>
        </p:spPr>
      </p:pic>
      <p:pic>
        <p:nvPicPr>
          <p:cNvPr id="14" name="Picture 13">
            <a:extLst>
              <a:ext uri="{FF2B5EF4-FFF2-40B4-BE49-F238E27FC236}">
                <a16:creationId xmlns:a16="http://schemas.microsoft.com/office/drawing/2014/main" id="{6C551E72-497F-9C0A-305B-FB48D2FD730B}"/>
              </a:ext>
            </a:extLst>
          </p:cNvPr>
          <p:cNvPicPr>
            <a:picLocks noChangeAspect="1"/>
          </p:cNvPicPr>
          <p:nvPr/>
        </p:nvPicPr>
        <p:blipFill>
          <a:blip r:embed="rId5"/>
          <a:stretch>
            <a:fillRect/>
          </a:stretch>
        </p:blipFill>
        <p:spPr>
          <a:xfrm>
            <a:off x="7832626" y="3993663"/>
            <a:ext cx="2711302" cy="2711302"/>
          </a:xfrm>
          <a:prstGeom prst="rect">
            <a:avLst/>
          </a:prstGeom>
        </p:spPr>
      </p:pic>
      <p:pic>
        <p:nvPicPr>
          <p:cNvPr id="16" name="Picture 15">
            <a:extLst>
              <a:ext uri="{FF2B5EF4-FFF2-40B4-BE49-F238E27FC236}">
                <a16:creationId xmlns:a16="http://schemas.microsoft.com/office/drawing/2014/main" id="{6FCD550D-FFC5-75DA-1AD8-9CF2F16D9E97}"/>
              </a:ext>
            </a:extLst>
          </p:cNvPr>
          <p:cNvPicPr>
            <a:picLocks noChangeAspect="1"/>
          </p:cNvPicPr>
          <p:nvPr/>
        </p:nvPicPr>
        <p:blipFill>
          <a:blip r:embed="rId6"/>
          <a:stretch>
            <a:fillRect/>
          </a:stretch>
        </p:blipFill>
        <p:spPr>
          <a:xfrm>
            <a:off x="4287736" y="3904522"/>
            <a:ext cx="2711303" cy="2711303"/>
          </a:xfrm>
          <a:prstGeom prst="rect">
            <a:avLst/>
          </a:prstGeom>
        </p:spPr>
      </p:pic>
      <p:pic>
        <p:nvPicPr>
          <p:cNvPr id="18" name="Picture 17">
            <a:extLst>
              <a:ext uri="{FF2B5EF4-FFF2-40B4-BE49-F238E27FC236}">
                <a16:creationId xmlns:a16="http://schemas.microsoft.com/office/drawing/2014/main" id="{CC6BE82A-F53A-CB96-34E8-58B4A9A12615}"/>
              </a:ext>
            </a:extLst>
          </p:cNvPr>
          <p:cNvPicPr>
            <a:picLocks noChangeAspect="1"/>
          </p:cNvPicPr>
          <p:nvPr/>
        </p:nvPicPr>
        <p:blipFill>
          <a:blip r:embed="rId7"/>
          <a:stretch>
            <a:fillRect/>
          </a:stretch>
        </p:blipFill>
        <p:spPr>
          <a:xfrm>
            <a:off x="914398" y="1045726"/>
            <a:ext cx="2711304" cy="2711304"/>
          </a:xfrm>
          <a:prstGeom prst="rect">
            <a:avLst/>
          </a:prstGeom>
        </p:spPr>
      </p:pic>
      <p:sp>
        <p:nvSpPr>
          <p:cNvPr id="19" name="TextBox 18">
            <a:extLst>
              <a:ext uri="{FF2B5EF4-FFF2-40B4-BE49-F238E27FC236}">
                <a16:creationId xmlns:a16="http://schemas.microsoft.com/office/drawing/2014/main" id="{6201D8F2-234F-44F7-8D90-38FCA38E221D}"/>
              </a:ext>
            </a:extLst>
          </p:cNvPr>
          <p:cNvSpPr txBox="1"/>
          <p:nvPr/>
        </p:nvSpPr>
        <p:spPr>
          <a:xfrm>
            <a:off x="10185851" y="3116890"/>
            <a:ext cx="1703266" cy="846386"/>
          </a:xfrm>
          <a:prstGeom prst="rect">
            <a:avLst/>
          </a:prstGeom>
          <a:noFill/>
          <a:ln>
            <a:noFill/>
          </a:ln>
        </p:spPr>
        <p:txBody>
          <a:bodyPr wrap="square" lIns="365760" tIns="274320" rIns="365760" bIns="274320" rtlCol="0">
            <a:spAutoFit/>
          </a:bodyPr>
          <a:lstStyle/>
          <a:p>
            <a:pPr algn="ctr">
              <a:spcAft>
                <a:spcPts val="800"/>
              </a:spcAft>
            </a:pPr>
            <a:r>
              <a:rPr lang="en-US" sz="1900" b="1" dirty="0">
                <a:latin typeface="Helvetica" pitchFamily="2" charset="0"/>
              </a:rPr>
              <a:t>3Qy</a:t>
            </a:r>
          </a:p>
        </p:txBody>
      </p:sp>
      <p:sp>
        <p:nvSpPr>
          <p:cNvPr id="20" name="TextBox 19">
            <a:extLst>
              <a:ext uri="{FF2B5EF4-FFF2-40B4-BE49-F238E27FC236}">
                <a16:creationId xmlns:a16="http://schemas.microsoft.com/office/drawing/2014/main" id="{0E69DA36-D78F-EF18-9C0D-F86569EDEB74}"/>
              </a:ext>
            </a:extLst>
          </p:cNvPr>
          <p:cNvSpPr txBox="1"/>
          <p:nvPr/>
        </p:nvSpPr>
        <p:spPr>
          <a:xfrm>
            <a:off x="-268250" y="5582702"/>
            <a:ext cx="1703266" cy="1138773"/>
          </a:xfrm>
          <a:prstGeom prst="rect">
            <a:avLst/>
          </a:prstGeom>
          <a:noFill/>
          <a:ln>
            <a:noFill/>
          </a:ln>
        </p:spPr>
        <p:txBody>
          <a:bodyPr wrap="square" lIns="365760" tIns="274320" rIns="365760" bIns="274320" rtlCol="0">
            <a:spAutoFit/>
          </a:bodyPr>
          <a:lstStyle/>
          <a:p>
            <a:pPr algn="ctr">
              <a:spcAft>
                <a:spcPts val="800"/>
              </a:spcAft>
            </a:pPr>
            <a:r>
              <a:rPr lang="en-US" sz="1900" b="1" dirty="0">
                <a:latin typeface="Helvetica" pitchFamily="2" charset="0"/>
              </a:rPr>
              <a:t>3Qx &amp; 3Qy</a:t>
            </a:r>
          </a:p>
        </p:txBody>
      </p:sp>
      <p:sp>
        <p:nvSpPr>
          <p:cNvPr id="21" name="TextBox 20">
            <a:extLst>
              <a:ext uri="{FF2B5EF4-FFF2-40B4-BE49-F238E27FC236}">
                <a16:creationId xmlns:a16="http://schemas.microsoft.com/office/drawing/2014/main" id="{573A87C0-3AF7-6567-E63C-0E6BFB8D6A4D}"/>
              </a:ext>
            </a:extLst>
          </p:cNvPr>
          <p:cNvSpPr txBox="1"/>
          <p:nvPr/>
        </p:nvSpPr>
        <p:spPr>
          <a:xfrm>
            <a:off x="3528689" y="5812274"/>
            <a:ext cx="1838226" cy="1138773"/>
          </a:xfrm>
          <a:prstGeom prst="rect">
            <a:avLst/>
          </a:prstGeom>
          <a:noFill/>
          <a:ln>
            <a:noFill/>
          </a:ln>
        </p:spPr>
        <p:txBody>
          <a:bodyPr wrap="square" lIns="365760" tIns="274320" rIns="365760" bIns="274320" rtlCol="0">
            <a:spAutoFit/>
          </a:bodyPr>
          <a:lstStyle/>
          <a:p>
            <a:pPr algn="ctr">
              <a:spcAft>
                <a:spcPts val="800"/>
              </a:spcAft>
            </a:pPr>
            <a:r>
              <a:rPr lang="en-US" sz="1900" b="1" dirty="0">
                <a:latin typeface="Helvetica" pitchFamily="2" charset="0"/>
              </a:rPr>
              <a:t>3Qx &amp; 2Qx + </a:t>
            </a:r>
            <a:r>
              <a:rPr lang="en-US" sz="1900" b="1" dirty="0" err="1">
                <a:latin typeface="Helvetica" pitchFamily="2" charset="0"/>
              </a:rPr>
              <a:t>Qy</a:t>
            </a:r>
            <a:endParaRPr lang="en-US" sz="1900" b="1" dirty="0">
              <a:latin typeface="Helvetica" pitchFamily="2" charset="0"/>
            </a:endParaRPr>
          </a:p>
        </p:txBody>
      </p:sp>
      <p:sp>
        <p:nvSpPr>
          <p:cNvPr id="22" name="TextBox 21">
            <a:extLst>
              <a:ext uri="{FF2B5EF4-FFF2-40B4-BE49-F238E27FC236}">
                <a16:creationId xmlns:a16="http://schemas.microsoft.com/office/drawing/2014/main" id="{D6E8D6F7-D5EB-F776-2E91-6D8956A9B7E4}"/>
              </a:ext>
            </a:extLst>
          </p:cNvPr>
          <p:cNvSpPr txBox="1"/>
          <p:nvPr/>
        </p:nvSpPr>
        <p:spPr>
          <a:xfrm>
            <a:off x="10124891" y="5493987"/>
            <a:ext cx="2002276" cy="1241365"/>
          </a:xfrm>
          <a:prstGeom prst="rect">
            <a:avLst/>
          </a:prstGeom>
          <a:noFill/>
          <a:ln>
            <a:noFill/>
          </a:ln>
        </p:spPr>
        <p:txBody>
          <a:bodyPr wrap="square" lIns="365760" tIns="274320" rIns="365760" bIns="274320" rtlCol="0">
            <a:spAutoFit/>
          </a:bodyPr>
          <a:lstStyle/>
          <a:p>
            <a:pPr algn="ctr">
              <a:spcAft>
                <a:spcPts val="800"/>
              </a:spcAft>
            </a:pPr>
            <a:r>
              <a:rPr lang="en-US" sz="1900" b="1" dirty="0">
                <a:latin typeface="Helvetica" pitchFamily="2" charset="0"/>
              </a:rPr>
              <a:t>3Qy &amp; </a:t>
            </a:r>
          </a:p>
          <a:p>
            <a:pPr algn="ctr">
              <a:spcAft>
                <a:spcPts val="800"/>
              </a:spcAft>
            </a:pPr>
            <a:r>
              <a:rPr lang="en-US" sz="1900" b="1" dirty="0" err="1">
                <a:latin typeface="Helvetica" pitchFamily="2" charset="0"/>
              </a:rPr>
              <a:t>Qx</a:t>
            </a:r>
            <a:r>
              <a:rPr lang="en-US" sz="1900" b="1" dirty="0">
                <a:latin typeface="Helvetica" pitchFamily="2" charset="0"/>
              </a:rPr>
              <a:t> + 2Qy</a:t>
            </a:r>
          </a:p>
        </p:txBody>
      </p:sp>
    </p:spTree>
    <p:extLst>
      <p:ext uri="{BB962C8B-B14F-4D97-AF65-F5344CB8AC3E}">
        <p14:creationId xmlns:p14="http://schemas.microsoft.com/office/powerpoint/2010/main" val="3833425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F2BDC-595C-0266-96E4-8880B875514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DEB40A9-128A-3F05-1FE0-B590825EEB61}"/>
              </a:ext>
            </a:extLst>
          </p:cNvPr>
          <p:cNvSpPr>
            <a:spLocks noGrp="1"/>
          </p:cNvSpPr>
          <p:nvPr>
            <p:ph type="body" sz="quarter" idx="10"/>
          </p:nvPr>
        </p:nvSpPr>
        <p:spPr/>
        <p:txBody>
          <a:bodyPr/>
          <a:lstStyle/>
          <a:p>
            <a:pPr lvl="1"/>
            <a:endParaRPr lang="en-US" dirty="0"/>
          </a:p>
          <a:p>
            <a:pPr lvl="1"/>
            <a:endParaRPr lang="en-US" dirty="0"/>
          </a:p>
          <a:p>
            <a:pPr marL="0" indent="0">
              <a:buNone/>
            </a:pPr>
            <a:endParaRPr lang="en-US" dirty="0"/>
          </a:p>
        </p:txBody>
      </p:sp>
      <p:sp>
        <p:nvSpPr>
          <p:cNvPr id="3" name="Title 2">
            <a:extLst>
              <a:ext uri="{FF2B5EF4-FFF2-40B4-BE49-F238E27FC236}">
                <a16:creationId xmlns:a16="http://schemas.microsoft.com/office/drawing/2014/main" id="{2E258DCB-309C-9687-BFFA-B824F41E9021}"/>
              </a:ext>
            </a:extLst>
          </p:cNvPr>
          <p:cNvSpPr>
            <a:spLocks noGrp="1"/>
          </p:cNvSpPr>
          <p:nvPr>
            <p:ph type="title"/>
          </p:nvPr>
        </p:nvSpPr>
        <p:spPr/>
        <p:txBody>
          <a:bodyPr/>
          <a:lstStyle/>
          <a:p>
            <a:r>
              <a:rPr lang="en-US" dirty="0"/>
              <a:t>Summary &amp; Open Questions</a:t>
            </a:r>
          </a:p>
        </p:txBody>
      </p:sp>
      <p:sp>
        <p:nvSpPr>
          <p:cNvPr id="7" name="Slide Number Placeholder 6">
            <a:extLst>
              <a:ext uri="{FF2B5EF4-FFF2-40B4-BE49-F238E27FC236}">
                <a16:creationId xmlns:a16="http://schemas.microsoft.com/office/drawing/2014/main" id="{D16EB2B4-2790-0B79-A02F-DE995129B8EA}"/>
              </a:ext>
            </a:extLst>
          </p:cNvPr>
          <p:cNvSpPr>
            <a:spLocks noGrp="1"/>
          </p:cNvSpPr>
          <p:nvPr>
            <p:ph type="sldNum" sz="quarter" idx="40"/>
          </p:nvPr>
        </p:nvSpPr>
        <p:spPr>
          <a:xfrm>
            <a:off x="11830050" y="6356350"/>
            <a:ext cx="358919" cy="365125"/>
          </a:xfrm>
        </p:spPr>
        <p:txBody>
          <a:bodyPr/>
          <a:lstStyle/>
          <a:p>
            <a:fld id="{F4BAA12D-5F28-3140-935A-44BF4B54B6B6}" type="slidenum">
              <a:rPr lang="en-US" smtClean="0"/>
              <a:pPr/>
              <a:t>15</a:t>
            </a:fld>
            <a:endParaRPr lang="en-US" dirty="0"/>
          </a:p>
        </p:txBody>
      </p:sp>
      <p:sp>
        <p:nvSpPr>
          <p:cNvPr id="5" name="Footer Placeholder 4">
            <a:extLst>
              <a:ext uri="{FF2B5EF4-FFF2-40B4-BE49-F238E27FC236}">
                <a16:creationId xmlns:a16="http://schemas.microsoft.com/office/drawing/2014/main" id="{F9F72C88-0492-F7F0-E4F4-BC047E2B838F}"/>
              </a:ext>
            </a:extLst>
          </p:cNvPr>
          <p:cNvSpPr>
            <a:spLocks noGrp="1"/>
          </p:cNvSpPr>
          <p:nvPr>
            <p:ph type="ftr" sz="quarter" idx="39"/>
          </p:nvPr>
        </p:nvSpPr>
        <p:spPr/>
        <p:txBody>
          <a:bodyPr/>
          <a:lstStyle/>
          <a:p>
            <a:pPr>
              <a:defRPr/>
            </a:pPr>
            <a:r>
              <a:rPr lang="en-US" dirty="0"/>
              <a:t>Ainsworth | Space Charge 2026</a:t>
            </a:r>
          </a:p>
        </p:txBody>
      </p:sp>
      <p:sp>
        <p:nvSpPr>
          <p:cNvPr id="4" name="Text Placeholder 1">
            <a:extLst>
              <a:ext uri="{FF2B5EF4-FFF2-40B4-BE49-F238E27FC236}">
                <a16:creationId xmlns:a16="http://schemas.microsoft.com/office/drawing/2014/main" id="{2EFC2EB6-123E-41F1-0A4F-885CB9381314}"/>
              </a:ext>
            </a:extLst>
          </p:cNvPr>
          <p:cNvSpPr txBox="1">
            <a:spLocks/>
          </p:cNvSpPr>
          <p:nvPr/>
        </p:nvSpPr>
        <p:spPr>
          <a:xfrm>
            <a:off x="801187" y="1250035"/>
            <a:ext cx="9994392" cy="4655566"/>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The Recycler uses the slip-stacking process to double the beam intensity</a:t>
            </a:r>
          </a:p>
          <a:p>
            <a:pPr lvl="1"/>
            <a:r>
              <a:rPr lang="en-US" dirty="0"/>
              <a:t>Modulating tune shift where two footprints are separated by non-zero linear chromatic tune shift</a:t>
            </a:r>
          </a:p>
          <a:p>
            <a:r>
              <a:rPr lang="en-US" dirty="0"/>
              <a:t>Space charge effects appear to saturate at current intensities/injected emittance</a:t>
            </a:r>
          </a:p>
          <a:p>
            <a:r>
              <a:rPr lang="en-US" dirty="0"/>
              <a:t>Resonance correction systems in place for post upgrades</a:t>
            </a:r>
          </a:p>
          <a:p>
            <a:endParaRPr lang="en-US" dirty="0"/>
          </a:p>
          <a:p>
            <a:r>
              <a:rPr lang="en-US" dirty="0"/>
              <a:t>Questions:</a:t>
            </a:r>
          </a:p>
          <a:p>
            <a:pPr lvl="1"/>
            <a:r>
              <a:rPr lang="en-US" dirty="0"/>
              <a:t>In the past, Resonance correction was tuned up by minimizing RDT at low intensity and leaving same corrections for high intensity. With the increased use of optimization algorithms, are there better optimums out there?</a:t>
            </a:r>
          </a:p>
          <a:p>
            <a:pPr lvl="1"/>
            <a:r>
              <a:rPr lang="en-US" dirty="0"/>
              <a:t>The 3</a:t>
            </a:r>
            <a:r>
              <a:rPr lang="en-US" baseline="30000" dirty="0"/>
              <a:t>rd</a:t>
            </a:r>
            <a:r>
              <a:rPr lang="en-US" dirty="0"/>
              <a:t> Order correction circuit has </a:t>
            </a:r>
            <a:r>
              <a:rPr lang="en-US" dirty="0" err="1"/>
              <a:t>sextupoles</a:t>
            </a:r>
            <a:r>
              <a:rPr lang="en-US" dirty="0"/>
              <a:t> are 4 locations but doubled up, should we redistribute to 8 locations i.e. is it better to spread out the RDT corrections.</a:t>
            </a:r>
          </a:p>
        </p:txBody>
      </p:sp>
    </p:spTree>
    <p:extLst>
      <p:ext uri="{BB962C8B-B14F-4D97-AF65-F5344CB8AC3E}">
        <p14:creationId xmlns:p14="http://schemas.microsoft.com/office/powerpoint/2010/main" val="945306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DFD50-5F54-9303-D553-FDA7E8C46D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D586BC-EC54-0614-8A00-5D3D0AD29C4B}"/>
              </a:ext>
            </a:extLst>
          </p:cNvPr>
          <p:cNvSpPr txBox="1">
            <a:spLocks/>
          </p:cNvSpPr>
          <p:nvPr/>
        </p:nvSpPr>
        <p:spPr>
          <a:xfrm>
            <a:off x="4033643" y="1099284"/>
            <a:ext cx="4124714" cy="800219"/>
          </a:xfrm>
          <a:prstGeom prst="rect">
            <a:avLst/>
          </a:prstGeom>
        </p:spPr>
        <p:txBody>
          <a:bodyPr/>
          <a:lstStyle>
            <a:lvl1pPr algn="l" defTabSz="914400" rtl="0" eaLnBrk="1" latinLnBrk="0" hangingPunct="1">
              <a:lnSpc>
                <a:spcPct val="85000"/>
              </a:lnSpc>
              <a:spcBef>
                <a:spcPct val="0"/>
              </a:spcBef>
              <a:buNone/>
              <a:defRPr sz="3600" b="1" i="0" kern="1200" spc="-50" baseline="0">
                <a:solidFill>
                  <a:schemeClr val="tx1"/>
                </a:solidFill>
                <a:latin typeface="Helvetica" pitchFamily="2" charset="0"/>
                <a:ea typeface="+mj-ea"/>
                <a:cs typeface="+mj-cs"/>
              </a:defRPr>
            </a:lvl1pPr>
          </a:lstStyle>
          <a:p>
            <a:r>
              <a:rPr lang="en-US" sz="5400" dirty="0"/>
              <a:t>Thank you!</a:t>
            </a:r>
          </a:p>
        </p:txBody>
      </p:sp>
    </p:spTree>
    <p:extLst>
      <p:ext uri="{BB962C8B-B14F-4D97-AF65-F5344CB8AC3E}">
        <p14:creationId xmlns:p14="http://schemas.microsoft.com/office/powerpoint/2010/main" val="3678000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4F1F5-403D-0E9C-F199-12440427CA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D67CF8-7045-1225-D7C1-27E4DB666B92}"/>
              </a:ext>
            </a:extLst>
          </p:cNvPr>
          <p:cNvSpPr>
            <a:spLocks noGrp="1"/>
          </p:cNvSpPr>
          <p:nvPr>
            <p:ph type="title"/>
          </p:nvPr>
        </p:nvSpPr>
        <p:spPr>
          <a:xfrm>
            <a:off x="914400" y="4775545"/>
            <a:ext cx="10003536" cy="800219"/>
          </a:xfrm>
        </p:spPr>
        <p:txBody>
          <a:bodyPr/>
          <a:lstStyle/>
          <a:p>
            <a:r>
              <a:rPr lang="en-US" dirty="0"/>
              <a:t>Backup Slides</a:t>
            </a:r>
          </a:p>
        </p:txBody>
      </p:sp>
      <p:sp>
        <p:nvSpPr>
          <p:cNvPr id="3" name="Text Placeholder 2">
            <a:extLst>
              <a:ext uri="{FF2B5EF4-FFF2-40B4-BE49-F238E27FC236}">
                <a16:creationId xmlns:a16="http://schemas.microsoft.com/office/drawing/2014/main" id="{796FB68B-E864-4D13-816A-A50013884A35}"/>
              </a:ext>
            </a:extLst>
          </p:cNvPr>
          <p:cNvSpPr>
            <a:spLocks noGrp="1"/>
          </p:cNvSpPr>
          <p:nvPr>
            <p:ph type="body" sz="quarter" idx="10"/>
          </p:nvPr>
        </p:nvSpPr>
        <p:spPr>
          <a:xfrm>
            <a:off x="914400" y="3429001"/>
            <a:ext cx="1772454" cy="1114088"/>
          </a:xfrm>
        </p:spPr>
        <p:txBody>
          <a:bodyPr/>
          <a:lstStyle/>
          <a:p>
            <a:r>
              <a:rPr lang="en-US" dirty="0"/>
              <a:t>02</a:t>
            </a:r>
          </a:p>
        </p:txBody>
      </p:sp>
      <p:sp>
        <p:nvSpPr>
          <p:cNvPr id="18" name="Slide Number Placeholder 17">
            <a:extLst>
              <a:ext uri="{FF2B5EF4-FFF2-40B4-BE49-F238E27FC236}">
                <a16:creationId xmlns:a16="http://schemas.microsoft.com/office/drawing/2014/main" id="{0B601817-A538-A972-2CD4-9ED2D24373C1}"/>
              </a:ext>
            </a:extLst>
          </p:cNvPr>
          <p:cNvSpPr>
            <a:spLocks noGrp="1"/>
          </p:cNvSpPr>
          <p:nvPr>
            <p:ph type="sldNum" sz="quarter" idx="4"/>
          </p:nvPr>
        </p:nvSpPr>
        <p:spPr/>
        <p:txBody>
          <a:bodyPr/>
          <a:lstStyle/>
          <a:p>
            <a:fld id="{F4BAA12D-5F28-3140-935A-44BF4B54B6B6}" type="slidenum">
              <a:rPr lang="en-US" smtClean="0"/>
              <a:pPr/>
              <a:t>17</a:t>
            </a:fld>
            <a:endParaRPr lang="en-US" dirty="0"/>
          </a:p>
        </p:txBody>
      </p:sp>
    </p:spTree>
    <p:extLst>
      <p:ext uri="{BB962C8B-B14F-4D97-AF65-F5344CB8AC3E}">
        <p14:creationId xmlns:p14="http://schemas.microsoft.com/office/powerpoint/2010/main" val="3408221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BC6999-FCE2-CB25-E4EE-B1D3FDF31235}"/>
              </a:ext>
            </a:extLst>
          </p:cNvPr>
          <p:cNvSpPr>
            <a:spLocks noGrp="1"/>
          </p:cNvSpPr>
          <p:nvPr>
            <p:ph type="body" sz="quarter" idx="10"/>
          </p:nvPr>
        </p:nvSpPr>
        <p:spPr>
          <a:xfrm>
            <a:off x="914399" y="1215342"/>
            <a:ext cx="9994392" cy="5141008"/>
          </a:xfrm>
        </p:spPr>
        <p:txBody>
          <a:bodyPr/>
          <a:lstStyle/>
          <a:p>
            <a:r>
              <a:rPr lang="en-US" dirty="0"/>
              <a:t>To prepare for 20 Hz, Radial Offset slip-stacking implemented and operational since 2022</a:t>
            </a:r>
          </a:p>
          <a:p>
            <a:pPr lvl="1"/>
            <a:r>
              <a:rPr lang="en-US" dirty="0"/>
              <a:t>Reduced losses in MI by factor of 3</a:t>
            </a:r>
          </a:p>
          <a:p>
            <a:endParaRPr lang="en-US" dirty="0"/>
          </a:p>
          <a:p>
            <a:endParaRPr lang="en-US" dirty="0"/>
          </a:p>
          <a:p>
            <a:endParaRPr lang="en-US" dirty="0"/>
          </a:p>
          <a:p>
            <a:endParaRPr lang="en-US" dirty="0"/>
          </a:p>
          <a:p>
            <a:endParaRPr lang="en-US" dirty="0"/>
          </a:p>
          <a:p>
            <a:endParaRPr lang="en-US" dirty="0"/>
          </a:p>
          <a:p>
            <a:r>
              <a:rPr lang="en-US" dirty="0"/>
              <a:t>PIP-II required a 1.2 s ramp in Main Injector</a:t>
            </a:r>
          </a:p>
          <a:p>
            <a:pPr lvl="1"/>
            <a:r>
              <a:rPr lang="en-US" dirty="0"/>
              <a:t>Implemented since 2019</a:t>
            </a:r>
          </a:p>
          <a:p>
            <a:pPr lvl="1"/>
            <a:r>
              <a:rPr lang="en-US" dirty="0"/>
              <a:t>Shortened further to 1.067 s allow 1 MW beam power record</a:t>
            </a:r>
          </a:p>
          <a:p>
            <a:r>
              <a:rPr lang="en-US" dirty="0"/>
              <a:t>New Collimators in injection line to RR from Booster</a:t>
            </a:r>
          </a:p>
          <a:p>
            <a:pPr lvl="1"/>
            <a:endParaRPr lang="en-US" dirty="0"/>
          </a:p>
        </p:txBody>
      </p:sp>
      <p:sp>
        <p:nvSpPr>
          <p:cNvPr id="3" name="Title 2">
            <a:extLst>
              <a:ext uri="{FF2B5EF4-FFF2-40B4-BE49-F238E27FC236}">
                <a16:creationId xmlns:a16="http://schemas.microsoft.com/office/drawing/2014/main" id="{3F15851E-6AC8-B6AE-B920-47E4D6DC4603}"/>
              </a:ext>
            </a:extLst>
          </p:cNvPr>
          <p:cNvSpPr>
            <a:spLocks noGrp="1"/>
          </p:cNvSpPr>
          <p:nvPr>
            <p:ph type="title"/>
          </p:nvPr>
        </p:nvSpPr>
        <p:spPr/>
        <p:txBody>
          <a:bodyPr/>
          <a:lstStyle/>
          <a:p>
            <a:r>
              <a:rPr lang="en-US" dirty="0"/>
              <a:t>MI/RR challenges</a:t>
            </a:r>
          </a:p>
        </p:txBody>
      </p:sp>
      <p:sp>
        <p:nvSpPr>
          <p:cNvPr id="5" name="Footer Placeholder 4">
            <a:extLst>
              <a:ext uri="{FF2B5EF4-FFF2-40B4-BE49-F238E27FC236}">
                <a16:creationId xmlns:a16="http://schemas.microsoft.com/office/drawing/2014/main" id="{A457FACF-347A-F3F5-38A8-462907A10A94}"/>
              </a:ext>
            </a:extLst>
          </p:cNvPr>
          <p:cNvSpPr>
            <a:spLocks noGrp="1"/>
          </p:cNvSpPr>
          <p:nvPr>
            <p:ph type="ftr" sz="quarter" idx="39"/>
          </p:nvPr>
        </p:nvSpPr>
        <p:spPr/>
        <p:txBody>
          <a:bodyPr/>
          <a:lstStyle/>
          <a:p>
            <a:pPr>
              <a:defRPr/>
            </a:pPr>
            <a:r>
              <a:rPr lang="en-US"/>
              <a:t>Ainsworth | Space Charge 2026</a:t>
            </a:r>
            <a:endParaRPr lang="en-US" dirty="0"/>
          </a:p>
        </p:txBody>
      </p:sp>
      <p:sp>
        <p:nvSpPr>
          <p:cNvPr id="6" name="Slide Number Placeholder 5">
            <a:extLst>
              <a:ext uri="{FF2B5EF4-FFF2-40B4-BE49-F238E27FC236}">
                <a16:creationId xmlns:a16="http://schemas.microsoft.com/office/drawing/2014/main" id="{E6B0CCE9-4E0C-1223-51E1-1451D52CB064}"/>
              </a:ext>
            </a:extLst>
          </p:cNvPr>
          <p:cNvSpPr>
            <a:spLocks noGrp="1"/>
          </p:cNvSpPr>
          <p:nvPr>
            <p:ph type="sldNum" sz="quarter" idx="40"/>
          </p:nvPr>
        </p:nvSpPr>
        <p:spPr/>
        <p:txBody>
          <a:bodyPr/>
          <a:lstStyle/>
          <a:p>
            <a:fld id="{F4BAA12D-5F28-3140-935A-44BF4B54B6B6}" type="slidenum">
              <a:rPr lang="en-US" smtClean="0"/>
              <a:pPr/>
              <a:t>18</a:t>
            </a:fld>
            <a:endParaRPr lang="en-US" dirty="0"/>
          </a:p>
        </p:txBody>
      </p:sp>
      <p:pic>
        <p:nvPicPr>
          <p:cNvPr id="7" name="freqCompare.pdf" descr="freqCompare.pdf">
            <a:extLst>
              <a:ext uri="{FF2B5EF4-FFF2-40B4-BE49-F238E27FC236}">
                <a16:creationId xmlns:a16="http://schemas.microsoft.com/office/drawing/2014/main" id="{8DF18F9E-5D08-056C-B922-54C18BAFF707}"/>
              </a:ext>
            </a:extLst>
          </p:cNvPr>
          <p:cNvPicPr>
            <a:picLocks noChangeAspect="1"/>
          </p:cNvPicPr>
          <p:nvPr/>
        </p:nvPicPr>
        <p:blipFill>
          <a:blip r:embed="rId2"/>
          <a:stretch>
            <a:fillRect/>
          </a:stretch>
        </p:blipFill>
        <p:spPr>
          <a:xfrm>
            <a:off x="1290167" y="2325078"/>
            <a:ext cx="8831375" cy="2207844"/>
          </a:xfrm>
          <a:prstGeom prst="rect">
            <a:avLst/>
          </a:prstGeom>
          <a:ln w="12700">
            <a:miter lim="400000"/>
          </a:ln>
        </p:spPr>
      </p:pic>
      <p:sp>
        <p:nvSpPr>
          <p:cNvPr id="4" name="TextBox 3">
            <a:extLst>
              <a:ext uri="{FF2B5EF4-FFF2-40B4-BE49-F238E27FC236}">
                <a16:creationId xmlns:a16="http://schemas.microsoft.com/office/drawing/2014/main" id="{487C4D5A-2707-364D-F602-AF31C44F3A67}"/>
              </a:ext>
            </a:extLst>
          </p:cNvPr>
          <p:cNvSpPr txBox="1"/>
          <p:nvPr/>
        </p:nvSpPr>
        <p:spPr>
          <a:xfrm>
            <a:off x="10138000" y="113427"/>
            <a:ext cx="1346844" cy="430887"/>
          </a:xfrm>
          <a:prstGeom prst="rect">
            <a:avLst/>
          </a:prstGeom>
        </p:spPr>
        <p:style>
          <a:lnRef idx="3">
            <a:schemeClr val="lt1"/>
          </a:lnRef>
          <a:fillRef idx="1">
            <a:schemeClr val="accent1"/>
          </a:fillRef>
          <a:effectRef idx="1">
            <a:schemeClr val="accent1"/>
          </a:effectRef>
          <a:fontRef idx="minor">
            <a:schemeClr val="lt1"/>
          </a:fontRef>
        </p:style>
        <p:txBody>
          <a:bodyPr wrap="none" lIns="91440" tIns="91440" rIns="91440" bIns="91440" rtlCol="0">
            <a:spAutoFit/>
          </a:bodyPr>
          <a:lstStyle/>
          <a:p>
            <a:pPr algn="ctr">
              <a:spcAft>
                <a:spcPts val="800"/>
              </a:spcAft>
            </a:pPr>
            <a:r>
              <a:rPr lang="en-US" sz="1600" b="1" dirty="0">
                <a:solidFill>
                  <a:schemeClr val="bg1"/>
                </a:solidFill>
                <a:latin typeface="Helvetica" pitchFamily="2" charset="0"/>
              </a:rPr>
              <a:t>Charge #4,6</a:t>
            </a:r>
          </a:p>
        </p:txBody>
      </p:sp>
    </p:spTree>
    <p:extLst>
      <p:ext uri="{BB962C8B-B14F-4D97-AF65-F5344CB8AC3E}">
        <p14:creationId xmlns:p14="http://schemas.microsoft.com/office/powerpoint/2010/main" val="3293762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EC2169-0D4A-5C98-9481-D11C1D39673E}"/>
              </a:ext>
            </a:extLst>
          </p:cNvPr>
          <p:cNvSpPr>
            <a:spLocks noGrp="1"/>
          </p:cNvSpPr>
          <p:nvPr>
            <p:ph type="title"/>
          </p:nvPr>
        </p:nvSpPr>
        <p:spPr/>
        <p:txBody>
          <a:bodyPr/>
          <a:lstStyle/>
          <a:p>
            <a:r>
              <a:rPr lang="en-US" dirty="0"/>
              <a:t>RDT measurement vs simulation</a:t>
            </a:r>
          </a:p>
        </p:txBody>
      </p:sp>
      <p:sp>
        <p:nvSpPr>
          <p:cNvPr id="5" name="Footer Placeholder 4">
            <a:extLst>
              <a:ext uri="{FF2B5EF4-FFF2-40B4-BE49-F238E27FC236}">
                <a16:creationId xmlns:a16="http://schemas.microsoft.com/office/drawing/2014/main" id="{3A7BCADC-58B2-8BBD-50F0-A4057A3740D6}"/>
              </a:ext>
            </a:extLst>
          </p:cNvPr>
          <p:cNvSpPr>
            <a:spLocks noGrp="1"/>
          </p:cNvSpPr>
          <p:nvPr>
            <p:ph type="ftr" sz="quarter" idx="39"/>
          </p:nvPr>
        </p:nvSpPr>
        <p:spPr/>
        <p:txBody>
          <a:bodyPr/>
          <a:lstStyle/>
          <a:p>
            <a:pPr>
              <a:defRPr/>
            </a:pPr>
            <a:r>
              <a:rPr lang="en-US"/>
              <a:t>Ainsworth | Space Charge 2026</a:t>
            </a:r>
            <a:endParaRPr lang="en-US" dirty="0"/>
          </a:p>
        </p:txBody>
      </p:sp>
      <p:sp>
        <p:nvSpPr>
          <p:cNvPr id="6" name="Slide Number Placeholder 5">
            <a:extLst>
              <a:ext uri="{FF2B5EF4-FFF2-40B4-BE49-F238E27FC236}">
                <a16:creationId xmlns:a16="http://schemas.microsoft.com/office/drawing/2014/main" id="{30B82820-4C28-6458-5057-B6528B6DAC01}"/>
              </a:ext>
            </a:extLst>
          </p:cNvPr>
          <p:cNvSpPr>
            <a:spLocks noGrp="1"/>
          </p:cNvSpPr>
          <p:nvPr>
            <p:ph type="sldNum" sz="quarter" idx="40"/>
          </p:nvPr>
        </p:nvSpPr>
        <p:spPr/>
        <p:txBody>
          <a:bodyPr/>
          <a:lstStyle/>
          <a:p>
            <a:fld id="{F4BAA12D-5F28-3140-935A-44BF4B54B6B6}" type="slidenum">
              <a:rPr lang="en-US" smtClean="0"/>
              <a:pPr/>
              <a:t>19</a:t>
            </a:fld>
            <a:endParaRPr lang="en-US" dirty="0"/>
          </a:p>
        </p:txBody>
      </p:sp>
      <p:pic>
        <p:nvPicPr>
          <p:cNvPr id="8" name="Picture 7">
            <a:extLst>
              <a:ext uri="{FF2B5EF4-FFF2-40B4-BE49-F238E27FC236}">
                <a16:creationId xmlns:a16="http://schemas.microsoft.com/office/drawing/2014/main" id="{6693C845-5E0B-6891-E4DA-80979C7BF5C8}"/>
              </a:ext>
            </a:extLst>
          </p:cNvPr>
          <p:cNvPicPr>
            <a:picLocks noChangeAspect="1"/>
          </p:cNvPicPr>
          <p:nvPr/>
        </p:nvPicPr>
        <p:blipFill>
          <a:blip r:embed="rId2"/>
          <a:stretch>
            <a:fillRect/>
          </a:stretch>
        </p:blipFill>
        <p:spPr>
          <a:xfrm>
            <a:off x="2251166" y="1394641"/>
            <a:ext cx="5630092" cy="4691743"/>
          </a:xfrm>
          <a:prstGeom prst="rect">
            <a:avLst/>
          </a:prstGeom>
        </p:spPr>
      </p:pic>
    </p:spTree>
    <p:extLst>
      <p:ext uri="{BB962C8B-B14F-4D97-AF65-F5344CB8AC3E}">
        <p14:creationId xmlns:p14="http://schemas.microsoft.com/office/powerpoint/2010/main" val="554687953"/>
      </p:ext>
    </p:extLst>
  </p:cSld>
  <p:clrMapOvr>
    <a:masterClrMapping/>
  </p:clrMapOvr>
</p:sld>
</file>

<file path=ppt/theme/theme1.xml><?xml version="1.0" encoding="utf-8"?>
<a:theme xmlns:a="http://schemas.openxmlformats.org/drawingml/2006/main" name="Content Slides">
  <a:themeElements>
    <a:clrScheme name="Fermilab Palette">
      <a:dk1>
        <a:srgbClr val="343A40"/>
      </a:dk1>
      <a:lt1>
        <a:srgbClr val="FFFFFF"/>
      </a:lt1>
      <a:dk2>
        <a:srgbClr val="002855"/>
      </a:dk2>
      <a:lt2>
        <a:srgbClr val="EAEBEA"/>
      </a:lt2>
      <a:accent1>
        <a:srgbClr val="004C97"/>
      </a:accent1>
      <a:accent2>
        <a:srgbClr val="2B8282"/>
      </a:accent2>
      <a:accent3>
        <a:srgbClr val="33B9B5"/>
      </a:accent3>
      <a:accent4>
        <a:srgbClr val="CB6015"/>
      </a:accent4>
      <a:accent5>
        <a:srgbClr val="F68D2E"/>
      </a:accent5>
      <a:accent6>
        <a:srgbClr val="AF272F"/>
      </a:accent6>
      <a:hlink>
        <a:srgbClr val="004C97"/>
      </a:hlink>
      <a:folHlink>
        <a:srgbClr val="004C9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chemeClr val="accent1"/>
        </a:solidFill>
      </a:spPr>
      <a:bodyPr wrap="square" lIns="365760" tIns="274320" rIns="365760" bIns="274320" rtlCol="0">
        <a:spAutoFit/>
      </a:bodyPr>
      <a:lstStyle>
        <a:defPPr algn="ctr">
          <a:spcAft>
            <a:spcPts val="800"/>
          </a:spcAft>
          <a:defRPr sz="1900" b="1" dirty="0" smtClean="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FNAL-Slide-Deck-Tempate_4.2025_Light" id="{3DCFA99A-0E37-DC4B-8B4A-F2C026698732}" vid="{90A0F859-CD59-5A4C-90B3-A4548FA782D3}"/>
    </a:ext>
  </a:extLst>
</a:theme>
</file>

<file path=ppt/theme/theme2.xml><?xml version="1.0" encoding="utf-8"?>
<a:theme xmlns:a="http://schemas.openxmlformats.org/drawingml/2006/main" name="Section Title and Agenda Slides">
  <a:themeElements>
    <a:clrScheme name="Fermilab Palette">
      <a:dk1>
        <a:srgbClr val="343A40"/>
      </a:dk1>
      <a:lt1>
        <a:srgbClr val="FFFFFF"/>
      </a:lt1>
      <a:dk2>
        <a:srgbClr val="002855"/>
      </a:dk2>
      <a:lt2>
        <a:srgbClr val="EAEBEA"/>
      </a:lt2>
      <a:accent1>
        <a:srgbClr val="004C97"/>
      </a:accent1>
      <a:accent2>
        <a:srgbClr val="2B8282"/>
      </a:accent2>
      <a:accent3>
        <a:srgbClr val="33B9B5"/>
      </a:accent3>
      <a:accent4>
        <a:srgbClr val="CB6015"/>
      </a:accent4>
      <a:accent5>
        <a:srgbClr val="F68D2E"/>
      </a:accent5>
      <a:accent6>
        <a:srgbClr val="AF272F"/>
      </a:accent6>
      <a:hlink>
        <a:srgbClr val="004C97"/>
      </a:hlink>
      <a:folHlink>
        <a:srgbClr val="004C9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chemeClr val="accent1"/>
        </a:solidFill>
      </a:spPr>
      <a:bodyPr wrap="square" lIns="365760" tIns="274320" rIns="365760" bIns="274320" rtlCol="0">
        <a:spAutoFit/>
      </a:bodyPr>
      <a:lstStyle>
        <a:defPPr algn="ctr">
          <a:spcAft>
            <a:spcPts val="800"/>
          </a:spcAft>
          <a:defRPr sz="1900" b="1" dirty="0" smtClean="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FNAL-Slide-Deck-Tempate_4.2025_Light" id="{3DCFA99A-0E37-DC4B-8B4A-F2C026698732}" vid="{A9E3CD16-76D1-D74C-BB61-EE9806476B4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E2329B09DB7A748A8167336B5290B19" ma:contentTypeVersion="0" ma:contentTypeDescription="Create a new document." ma:contentTypeScope="" ma:versionID="0540ae741c0d2d1afce0d8b171d8f241">
  <xsd:schema xmlns:xsd="http://www.w3.org/2001/XMLSchema" xmlns:xs="http://www.w3.org/2001/XMLSchema" xmlns:p="http://schemas.microsoft.com/office/2006/metadata/properties" xmlns:ns2="3c193e6c-6e3b-402d-bd50-2724693fb6d8" targetNamespace="http://schemas.microsoft.com/office/2006/metadata/properties" ma:root="true" ma:fieldsID="1e88a99dd84c9d23a14873b77c07771a" ns2:_="">
    <xsd:import namespace="3c193e6c-6e3b-402d-bd50-2724693fb6d8"/>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193e6c-6e3b-402d-bd50-2724693fb6d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3c193e6c-6e3b-402d-bd50-2724693fb6d8">U56HFXRV3UV3-900464231-11</_dlc_DocId>
    <_dlc_DocIdUrl xmlns="3c193e6c-6e3b-402d-bd50-2724693fb6d8">
      <Url>https://fermipoint.fnal.gov/sites/osm/ippm/specialactivities/_layouts/15/DocIdRedir.aspx?ID=U56HFXRV3UV3-900464231-11</Url>
      <Description>U56HFXRV3UV3-900464231-11</Description>
    </_dlc_DocIdUrl>
  </documentManagement>
</p:properties>
</file>

<file path=customXml/itemProps1.xml><?xml version="1.0" encoding="utf-8"?>
<ds:datastoreItem xmlns:ds="http://schemas.openxmlformats.org/officeDocument/2006/customXml" ds:itemID="{C455C49F-71D2-4F94-A85E-5E98903E13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193e6c-6e3b-402d-bd50-2724693fb6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637C46-4776-448C-A59A-64032968731D}">
  <ds:schemaRefs>
    <ds:schemaRef ds:uri="http://schemas.microsoft.com/sharepoint/events"/>
  </ds:schemaRefs>
</ds:datastoreItem>
</file>

<file path=customXml/itemProps3.xml><?xml version="1.0" encoding="utf-8"?>
<ds:datastoreItem xmlns:ds="http://schemas.openxmlformats.org/officeDocument/2006/customXml" ds:itemID="{5C3D6D72-C681-4D12-9D3B-0BEE68649572}">
  <ds:schemaRefs>
    <ds:schemaRef ds:uri="http://schemas.microsoft.com/sharepoint/v3/contenttype/forms"/>
  </ds:schemaRefs>
</ds:datastoreItem>
</file>

<file path=customXml/itemProps4.xml><?xml version="1.0" encoding="utf-8"?>
<ds:datastoreItem xmlns:ds="http://schemas.openxmlformats.org/officeDocument/2006/customXml" ds:itemID="{B6E966EC-008C-47A3-A29E-14969ACA9086}">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3c193e6c-6e3b-402d-bd50-2724693fb6d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FNAL-Slide-Deck-Tempate_4.9.2025_Light</Template>
  <TotalTime>47924</TotalTime>
  <Words>731</Words>
  <Application>Microsoft Macintosh PowerPoint</Application>
  <PresentationFormat>Widescreen</PresentationFormat>
  <Paragraphs>140</Paragraphs>
  <Slides>19</Slides>
  <Notes>1</Notes>
  <HiddenSlides>0</HiddenSlides>
  <MMClips>2</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Aptos</vt:lpstr>
      <vt:lpstr>Arial</vt:lpstr>
      <vt:lpstr>Helvetica</vt:lpstr>
      <vt:lpstr>Wingdings</vt:lpstr>
      <vt:lpstr>Content Slides</vt:lpstr>
      <vt:lpstr>Section Title and Agenda Slides</vt:lpstr>
      <vt:lpstr>High-Intensity Performance and Limits in the Fermilab Main Injector and Recycler</vt:lpstr>
      <vt:lpstr>Outline</vt:lpstr>
      <vt:lpstr>Introduction</vt:lpstr>
      <vt:lpstr>Fermilab Accelerators</vt:lpstr>
      <vt:lpstr>Recycler</vt:lpstr>
      <vt:lpstr>Slip-stacking</vt:lpstr>
      <vt:lpstr>Tune footprint during slip-stacking</vt:lpstr>
      <vt:lpstr>High intensity Slip-stacking operation</vt:lpstr>
      <vt:lpstr>Beam loss is not linear</vt:lpstr>
      <vt:lpstr>Injected emittance with intensity</vt:lpstr>
      <vt:lpstr>PIP-II upgrades</vt:lpstr>
      <vt:lpstr>Space charge at PIP-II intensities</vt:lpstr>
      <vt:lpstr>Resonance correction circuits</vt:lpstr>
      <vt:lpstr>Resonance correction – measured tune space</vt:lpstr>
      <vt:lpstr>Summary &amp; Open Questions</vt:lpstr>
      <vt:lpstr>PowerPoint Presentation</vt:lpstr>
      <vt:lpstr>Backup Slides</vt:lpstr>
      <vt:lpstr>MI/RR challenges</vt:lpstr>
      <vt:lpstr>RDT measurement vs simulation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Eileen Crowley x 34591N</dc:creator>
  <cp:lastModifiedBy>Robert Ainsworth</cp:lastModifiedBy>
  <cp:revision>122</cp:revision>
  <dcterms:created xsi:type="dcterms:W3CDTF">2025-08-25T20:48:45Z</dcterms:created>
  <dcterms:modified xsi:type="dcterms:W3CDTF">2026-09-29T20:59:04Z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0x010100AE2329B09DB7A748A8167336B5290B19</vt:lpwstr>
  </property>
  <property fmtid="{D5CDD505-2E9C-101B-9397-08002B2CF9AE}" pid="3" name="_dlc_DocIdItemGuid">
    <vt:lpwstr>88a57555-94c9-4278-97e4-d01d7e68410d</vt:lpwstr>
  </property>
</Properties>
</file>