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1598" r:id="rId3"/>
    <p:sldId id="446" r:id="rId4"/>
    <p:sldId id="1557" r:id="rId5"/>
    <p:sldId id="1558" r:id="rId6"/>
    <p:sldId id="1597" r:id="rId7"/>
    <p:sldId id="1599" r:id="rId8"/>
    <p:sldId id="1555" r:id="rId9"/>
    <p:sldId id="1551" r:id="rId10"/>
    <p:sldId id="1552" r:id="rId11"/>
    <p:sldId id="1641" r:id="rId12"/>
    <p:sldId id="617" r:id="rId13"/>
    <p:sldId id="1642" r:id="rId14"/>
    <p:sldId id="1643" r:id="rId15"/>
    <p:sldId id="1645" r:id="rId16"/>
    <p:sldId id="466" r:id="rId17"/>
    <p:sldId id="1604" r:id="rId18"/>
    <p:sldId id="1644" r:id="rId19"/>
    <p:sldId id="1603" r:id="rId20"/>
    <p:sldId id="1602" r:id="rId21"/>
    <p:sldId id="1640" r:id="rId22"/>
    <p:sldId id="1647" r:id="rId23"/>
    <p:sldId id="277" r:id="rId24"/>
    <p:sldId id="1482" r:id="rId25"/>
    <p:sldId id="1553" r:id="rId26"/>
    <p:sldId id="1646" r:id="rId27"/>
    <p:sldId id="1605" r:id="rId28"/>
    <p:sldId id="464" r:id="rId29"/>
    <p:sldId id="469" r:id="rId30"/>
    <p:sldId id="477" r:id="rId31"/>
    <p:sldId id="471" r:id="rId32"/>
    <p:sldId id="480" r:id="rId33"/>
    <p:sldId id="457" r:id="rId34"/>
    <p:sldId id="387" r:id="rId35"/>
    <p:sldId id="508" r:id="rId36"/>
    <p:sldId id="1649" r:id="rId37"/>
    <p:sldId id="1606" r:id="rId38"/>
    <p:sldId id="1607" r:id="rId39"/>
    <p:sldId id="628" r:id="rId40"/>
    <p:sldId id="630" r:id="rId41"/>
    <p:sldId id="1648" r:id="rId42"/>
    <p:sldId id="1503" r:id="rId43"/>
    <p:sldId id="361" r:id="rId44"/>
    <p:sldId id="284" r:id="rId45"/>
    <p:sldId id="372" r:id="rId46"/>
    <p:sldId id="421" r:id="rId47"/>
    <p:sldId id="468" r:id="rId48"/>
    <p:sldId id="452" r:id="rId49"/>
    <p:sldId id="1510" r:id="rId50"/>
    <p:sldId id="422" r:id="rId51"/>
    <p:sldId id="1497" r:id="rId52"/>
    <p:sldId id="453" r:id="rId53"/>
    <p:sldId id="1487" r:id="rId54"/>
    <p:sldId id="1486" r:id="rId55"/>
    <p:sldId id="259" r:id="rId56"/>
    <p:sldId id="329" r:id="rId57"/>
    <p:sldId id="381" r:id="rId58"/>
    <p:sldId id="332" r:id="rId59"/>
    <p:sldId id="560" r:id="rId60"/>
    <p:sldId id="1498" r:id="rId61"/>
    <p:sldId id="319" r:id="rId62"/>
    <p:sldId id="398" r:id="rId63"/>
    <p:sldId id="354" r:id="rId64"/>
    <p:sldId id="322" r:id="rId65"/>
    <p:sldId id="276" r:id="rId6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白石 卓也" initials="白石" lastIdx="1" clrIdx="0">
    <p:extLst>
      <p:ext uri="{19B8F6BF-5375-455C-9EA6-DF929625EA0E}">
        <p15:presenceInfo xmlns:p15="http://schemas.microsoft.com/office/powerpoint/2012/main" userId="d079036b2d3400b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B95558-1858-40EA-AB7A-CD5876D3C582}" v="431" dt="2026-02-22T20:29:53.6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8" autoAdjust="0"/>
    <p:restoredTop sz="86975" autoAdjust="0"/>
  </p:normalViewPr>
  <p:slideViewPr>
    <p:cSldViewPr snapToGrid="0">
      <p:cViewPr varScale="1">
        <p:scale>
          <a:sx n="43" d="100"/>
          <a:sy n="43" d="100"/>
        </p:scale>
        <p:origin x="84" y="372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白石 卓也(ft102209ck)" userId="553a52c3-1fdf-4da3-a984-dc5c159b1850" providerId="ADAL" clId="{774B0C37-2B4E-4BCA-B07C-33356D3BF786}"/>
    <pc:docChg chg="undo custSel addSld delSld modSld sldOrd">
      <pc:chgData name="白石 卓也(ft102209ck)" userId="553a52c3-1fdf-4da3-a984-dc5c159b1850" providerId="ADAL" clId="{774B0C37-2B4E-4BCA-B07C-33356D3BF786}" dt="2026-02-22T20:30:02.175" v="6336" actId="47"/>
      <pc:docMkLst>
        <pc:docMk/>
      </pc:docMkLst>
      <pc:sldChg chg="modSp mod">
        <pc:chgData name="白石 卓也(ft102209ck)" userId="553a52c3-1fdf-4da3-a984-dc5c159b1850" providerId="ADAL" clId="{774B0C37-2B4E-4BCA-B07C-33356D3BF786}" dt="2026-02-20T07:18:36.032" v="136" actId="20577"/>
        <pc:sldMkLst>
          <pc:docMk/>
          <pc:sldMk cId="130807435" sldId="256"/>
        </pc:sldMkLst>
        <pc:spChg chg="mod">
          <ac:chgData name="白石 卓也(ft102209ck)" userId="553a52c3-1fdf-4da3-a984-dc5c159b1850" providerId="ADAL" clId="{774B0C37-2B4E-4BCA-B07C-33356D3BF786}" dt="2026-02-18T07:18:11.733" v="5" actId="20577"/>
          <ac:spMkLst>
            <pc:docMk/>
            <pc:sldMk cId="130807435" sldId="256"/>
            <ac:spMk id="2" creationId="{00000000-0000-0000-0000-000000000000}"/>
          </ac:spMkLst>
        </pc:spChg>
        <pc:spChg chg="mod">
          <ac:chgData name="白石 卓也(ft102209ck)" userId="553a52c3-1fdf-4da3-a984-dc5c159b1850" providerId="ADAL" clId="{774B0C37-2B4E-4BCA-B07C-33356D3BF786}" dt="2026-02-20T07:18:36.032" v="136" actId="20577"/>
          <ac:spMkLst>
            <pc:docMk/>
            <pc:sldMk cId="130807435" sldId="256"/>
            <ac:spMk id="3" creationId="{00000000-0000-0000-0000-000000000000}"/>
          </ac:spMkLst>
        </pc:spChg>
      </pc:sldChg>
      <pc:sldChg chg="del">
        <pc:chgData name="白石 卓也(ft102209ck)" userId="553a52c3-1fdf-4da3-a984-dc5c159b1850" providerId="ADAL" clId="{774B0C37-2B4E-4BCA-B07C-33356D3BF786}" dt="2026-02-21T08:43:24.358" v="766" actId="47"/>
        <pc:sldMkLst>
          <pc:docMk/>
          <pc:sldMk cId="908193870" sldId="386"/>
        </pc:sldMkLst>
      </pc:sldChg>
      <pc:sldChg chg="add">
        <pc:chgData name="白石 卓也(ft102209ck)" userId="553a52c3-1fdf-4da3-a984-dc5c159b1850" providerId="ADAL" clId="{774B0C37-2B4E-4BCA-B07C-33356D3BF786}" dt="2026-02-21T08:46:27.863" v="788"/>
        <pc:sldMkLst>
          <pc:docMk/>
          <pc:sldMk cId="1046202669" sldId="387"/>
        </pc:sldMkLst>
      </pc:sldChg>
      <pc:sldChg chg="del">
        <pc:chgData name="白石 卓也(ft102209ck)" userId="553a52c3-1fdf-4da3-a984-dc5c159b1850" providerId="ADAL" clId="{774B0C37-2B4E-4BCA-B07C-33356D3BF786}" dt="2026-02-21T08:43:39.341" v="768" actId="47"/>
        <pc:sldMkLst>
          <pc:docMk/>
          <pc:sldMk cId="4188385608" sldId="388"/>
        </pc:sldMkLst>
      </pc:sldChg>
      <pc:sldChg chg="del">
        <pc:chgData name="白石 卓也(ft102209ck)" userId="553a52c3-1fdf-4da3-a984-dc5c159b1850" providerId="ADAL" clId="{774B0C37-2B4E-4BCA-B07C-33356D3BF786}" dt="2026-02-21T08:43:27.641" v="767" actId="47"/>
        <pc:sldMkLst>
          <pc:docMk/>
          <pc:sldMk cId="232752671" sldId="389"/>
        </pc:sldMkLst>
      </pc:sldChg>
      <pc:sldChg chg="del">
        <pc:chgData name="白石 卓也(ft102209ck)" userId="553a52c3-1fdf-4da3-a984-dc5c159b1850" providerId="ADAL" clId="{774B0C37-2B4E-4BCA-B07C-33356D3BF786}" dt="2026-02-21T08:43:40.984" v="769" actId="47"/>
        <pc:sldMkLst>
          <pc:docMk/>
          <pc:sldMk cId="3195860865" sldId="390"/>
        </pc:sldMkLst>
      </pc:sldChg>
      <pc:sldChg chg="delSp modSp mod">
        <pc:chgData name="白石 卓也(ft102209ck)" userId="553a52c3-1fdf-4da3-a984-dc5c159b1850" providerId="ADAL" clId="{774B0C37-2B4E-4BCA-B07C-33356D3BF786}" dt="2026-02-22T05:21:52.607" v="3315" actId="1038"/>
        <pc:sldMkLst>
          <pc:docMk/>
          <pc:sldMk cId="1020032896" sldId="446"/>
        </pc:sldMkLst>
        <pc:spChg chg="mod">
          <ac:chgData name="白石 卓也(ft102209ck)" userId="553a52c3-1fdf-4da3-a984-dc5c159b1850" providerId="ADAL" clId="{774B0C37-2B4E-4BCA-B07C-33356D3BF786}" dt="2026-02-22T05:21:52.607" v="3315" actId="1038"/>
          <ac:spMkLst>
            <pc:docMk/>
            <pc:sldMk cId="1020032896" sldId="446"/>
            <ac:spMk id="13" creationId="{B1F1CE6D-CD94-373E-4D96-7AC7A53F9F11}"/>
          </ac:spMkLst>
        </pc:spChg>
        <pc:spChg chg="del">
          <ac:chgData name="白石 卓也(ft102209ck)" userId="553a52c3-1fdf-4da3-a984-dc5c159b1850" providerId="ADAL" clId="{774B0C37-2B4E-4BCA-B07C-33356D3BF786}" dt="2026-02-22T02:05:14.148" v="2479" actId="478"/>
          <ac:spMkLst>
            <pc:docMk/>
            <pc:sldMk cId="1020032896" sldId="446"/>
            <ac:spMk id="14" creationId="{A3750A58-7264-7545-7CEF-56204D8FD1DC}"/>
          </ac:spMkLst>
        </pc:spChg>
      </pc:sldChg>
      <pc:sldChg chg="addSp modSp add mod ord">
        <pc:chgData name="白石 卓也(ft102209ck)" userId="553a52c3-1fdf-4da3-a984-dc5c159b1850" providerId="ADAL" clId="{774B0C37-2B4E-4BCA-B07C-33356D3BF786}" dt="2026-02-22T20:29:53.724" v="6335" actId="27636"/>
        <pc:sldMkLst>
          <pc:docMk/>
          <pc:sldMk cId="607462207" sldId="457"/>
        </pc:sldMkLst>
        <pc:spChg chg="add mod">
          <ac:chgData name="白石 卓也(ft102209ck)" userId="553a52c3-1fdf-4da3-a984-dc5c159b1850" providerId="ADAL" clId="{774B0C37-2B4E-4BCA-B07C-33356D3BF786}" dt="2026-02-22T20:29:22.654" v="6331" actId="1076"/>
          <ac:spMkLst>
            <pc:docMk/>
            <pc:sldMk cId="607462207" sldId="457"/>
            <ac:spMk id="5" creationId="{4FFB9D49-3EFB-8336-DF2F-92FA7BE85C82}"/>
          </ac:spMkLst>
        </pc:spChg>
        <pc:spChg chg="mod">
          <ac:chgData name="白石 卓也(ft102209ck)" userId="553a52c3-1fdf-4da3-a984-dc5c159b1850" providerId="ADAL" clId="{774B0C37-2B4E-4BCA-B07C-33356D3BF786}" dt="2026-02-22T20:29:17.528" v="6330"/>
          <ac:spMkLst>
            <pc:docMk/>
            <pc:sldMk cId="607462207" sldId="457"/>
            <ac:spMk id="9" creationId="{E62837E2-2713-53E7-AEE1-0501E96AABD4}"/>
          </ac:spMkLst>
        </pc:spChg>
        <pc:spChg chg="add mod">
          <ac:chgData name="白石 卓也(ft102209ck)" userId="553a52c3-1fdf-4da3-a984-dc5c159b1850" providerId="ADAL" clId="{774B0C37-2B4E-4BCA-B07C-33356D3BF786}" dt="2026-02-22T20:29:22.654" v="6331" actId="1076"/>
          <ac:spMkLst>
            <pc:docMk/>
            <pc:sldMk cId="607462207" sldId="457"/>
            <ac:spMk id="11" creationId="{C33AD166-0F68-5E6F-9D6D-404574E4C0F3}"/>
          </ac:spMkLst>
        </pc:spChg>
        <pc:spChg chg="mod">
          <ac:chgData name="白石 卓也(ft102209ck)" userId="553a52c3-1fdf-4da3-a984-dc5c159b1850" providerId="ADAL" clId="{774B0C37-2B4E-4BCA-B07C-33356D3BF786}" dt="2026-02-22T20:29:53.724" v="6335" actId="27636"/>
          <ac:spMkLst>
            <pc:docMk/>
            <pc:sldMk cId="607462207" sldId="457"/>
            <ac:spMk id="12" creationId="{00000000-0000-0000-0000-000000000000}"/>
          </ac:spMkLst>
        </pc:spChg>
        <pc:spChg chg="add mod">
          <ac:chgData name="白石 卓也(ft102209ck)" userId="553a52c3-1fdf-4da3-a984-dc5c159b1850" providerId="ADAL" clId="{774B0C37-2B4E-4BCA-B07C-33356D3BF786}" dt="2026-02-22T20:29:22.654" v="6331" actId="1076"/>
          <ac:spMkLst>
            <pc:docMk/>
            <pc:sldMk cId="607462207" sldId="457"/>
            <ac:spMk id="13" creationId="{E140E9BC-7AD5-4FDB-A2E3-2FF28EF8AFE1}"/>
          </ac:spMkLst>
        </pc:spChg>
        <pc:grpChg chg="mod">
          <ac:chgData name="白石 卓也(ft102209ck)" userId="553a52c3-1fdf-4da3-a984-dc5c159b1850" providerId="ADAL" clId="{774B0C37-2B4E-4BCA-B07C-33356D3BF786}" dt="2026-02-22T20:29:15.278" v="6329" actId="1076"/>
          <ac:grpSpMkLst>
            <pc:docMk/>
            <pc:sldMk cId="607462207" sldId="457"/>
            <ac:grpSpMk id="4" creationId="{00000000-0000-0000-0000-000000000000}"/>
          </ac:grpSpMkLst>
        </pc:grpChg>
        <pc:grpChg chg="add mod">
          <ac:chgData name="白石 卓也(ft102209ck)" userId="553a52c3-1fdf-4da3-a984-dc5c159b1850" providerId="ADAL" clId="{774B0C37-2B4E-4BCA-B07C-33356D3BF786}" dt="2026-02-22T20:29:22.654" v="6331" actId="1076"/>
          <ac:grpSpMkLst>
            <pc:docMk/>
            <pc:sldMk cId="607462207" sldId="457"/>
            <ac:grpSpMk id="7" creationId="{EA5D4826-9DEF-8D04-BEF0-67060AC226AB}"/>
          </ac:grpSpMkLst>
        </pc:grpChg>
        <pc:picChg chg="mod">
          <ac:chgData name="白石 卓也(ft102209ck)" userId="553a52c3-1fdf-4da3-a984-dc5c159b1850" providerId="ADAL" clId="{774B0C37-2B4E-4BCA-B07C-33356D3BF786}" dt="2026-02-22T20:29:17.528" v="6330"/>
          <ac:picMkLst>
            <pc:docMk/>
            <pc:sldMk cId="607462207" sldId="457"/>
            <ac:picMk id="8" creationId="{DA826137-1819-5FD4-E8C9-795168356A3B}"/>
          </ac:picMkLst>
        </pc:picChg>
        <pc:cxnChg chg="mod">
          <ac:chgData name="白石 卓也(ft102209ck)" userId="553a52c3-1fdf-4da3-a984-dc5c159b1850" providerId="ADAL" clId="{774B0C37-2B4E-4BCA-B07C-33356D3BF786}" dt="2026-02-22T20:29:17.528" v="6330"/>
          <ac:cxnSpMkLst>
            <pc:docMk/>
            <pc:sldMk cId="607462207" sldId="457"/>
            <ac:cxnSpMk id="10" creationId="{D4DFB683-68A3-BE0F-15A6-EA6DA0987007}"/>
          </ac:cxnSpMkLst>
        </pc:cxnChg>
      </pc:sldChg>
      <pc:sldChg chg="del ord">
        <pc:chgData name="白石 卓也(ft102209ck)" userId="553a52c3-1fdf-4da3-a984-dc5c159b1850" providerId="ADAL" clId="{774B0C37-2B4E-4BCA-B07C-33356D3BF786}" dt="2026-02-21T09:18:35.580" v="1052" actId="47"/>
        <pc:sldMkLst>
          <pc:docMk/>
          <pc:sldMk cId="1953917693" sldId="463"/>
        </pc:sldMkLst>
      </pc:sldChg>
      <pc:sldChg chg="add">
        <pc:chgData name="白石 卓也(ft102209ck)" userId="553a52c3-1fdf-4da3-a984-dc5c159b1850" providerId="ADAL" clId="{774B0C37-2B4E-4BCA-B07C-33356D3BF786}" dt="2026-02-21T08:46:27.863" v="788"/>
        <pc:sldMkLst>
          <pc:docMk/>
          <pc:sldMk cId="1624310250" sldId="464"/>
        </pc:sldMkLst>
      </pc:sldChg>
      <pc:sldChg chg="addSp delSp modSp add mod modAnim">
        <pc:chgData name="白石 卓也(ft102209ck)" userId="553a52c3-1fdf-4da3-a984-dc5c159b1850" providerId="ADAL" clId="{774B0C37-2B4E-4BCA-B07C-33356D3BF786}" dt="2026-02-21T05:54:06.965" v="740" actId="20577"/>
        <pc:sldMkLst>
          <pc:docMk/>
          <pc:sldMk cId="1976719688" sldId="466"/>
        </pc:sldMkLst>
        <pc:spChg chg="mod">
          <ac:chgData name="白石 卓也(ft102209ck)" userId="553a52c3-1fdf-4da3-a984-dc5c159b1850" providerId="ADAL" clId="{774B0C37-2B4E-4BCA-B07C-33356D3BF786}" dt="2026-02-21T05:47:01.136" v="568" actId="1036"/>
          <ac:spMkLst>
            <pc:docMk/>
            <pc:sldMk cId="1976719688" sldId="466"/>
            <ac:spMk id="2" creationId="{00000000-0000-0000-0000-000000000000}"/>
          </ac:spMkLst>
        </pc:spChg>
        <pc:spChg chg="add mod">
          <ac:chgData name="白石 卓也(ft102209ck)" userId="553a52c3-1fdf-4da3-a984-dc5c159b1850" providerId="ADAL" clId="{774B0C37-2B4E-4BCA-B07C-33356D3BF786}" dt="2026-02-21T05:53:08.636" v="704" actId="20577"/>
          <ac:spMkLst>
            <pc:docMk/>
            <pc:sldMk cId="1976719688" sldId="466"/>
            <ac:spMk id="4" creationId="{F063820E-D1CF-3C72-E59C-6BA7A9A7D9D4}"/>
          </ac:spMkLst>
        </pc:spChg>
        <pc:spChg chg="add mod">
          <ac:chgData name="白石 卓也(ft102209ck)" userId="553a52c3-1fdf-4da3-a984-dc5c159b1850" providerId="ADAL" clId="{774B0C37-2B4E-4BCA-B07C-33356D3BF786}" dt="2026-02-21T05:53:12.768" v="705" actId="1076"/>
          <ac:spMkLst>
            <pc:docMk/>
            <pc:sldMk cId="1976719688" sldId="466"/>
            <ac:spMk id="5" creationId="{AA41D618-E97C-662E-911C-73AE39FA055D}"/>
          </ac:spMkLst>
        </pc:spChg>
        <pc:spChg chg="add del">
          <ac:chgData name="白石 卓也(ft102209ck)" userId="553a52c3-1fdf-4da3-a984-dc5c159b1850" providerId="ADAL" clId="{774B0C37-2B4E-4BCA-B07C-33356D3BF786}" dt="2026-02-21T05:42:09.041" v="484" actId="22"/>
          <ac:spMkLst>
            <pc:docMk/>
            <pc:sldMk cId="1976719688" sldId="466"/>
            <ac:spMk id="7" creationId="{6EBD651B-25DD-F93A-6327-ADC1815BB453}"/>
          </ac:spMkLst>
        </pc:spChg>
        <pc:spChg chg="add mod">
          <ac:chgData name="白石 卓也(ft102209ck)" userId="553a52c3-1fdf-4da3-a984-dc5c159b1850" providerId="ADAL" clId="{774B0C37-2B4E-4BCA-B07C-33356D3BF786}" dt="2026-02-21T05:49:41.542" v="627" actId="1076"/>
          <ac:spMkLst>
            <pc:docMk/>
            <pc:sldMk cId="1976719688" sldId="466"/>
            <ac:spMk id="12" creationId="{82EFFE91-76D4-CED5-13FD-B9C17114250E}"/>
          </ac:spMkLst>
        </pc:spChg>
        <pc:spChg chg="add mod">
          <ac:chgData name="白石 卓也(ft102209ck)" userId="553a52c3-1fdf-4da3-a984-dc5c159b1850" providerId="ADAL" clId="{774B0C37-2B4E-4BCA-B07C-33356D3BF786}" dt="2026-02-21T05:52:21.372" v="683" actId="692"/>
          <ac:spMkLst>
            <pc:docMk/>
            <pc:sldMk cId="1976719688" sldId="466"/>
            <ac:spMk id="13" creationId="{0625DC21-9328-0BFC-A60F-A704D3764957}"/>
          </ac:spMkLst>
        </pc:spChg>
        <pc:spChg chg="add mod">
          <ac:chgData name="白石 卓也(ft102209ck)" userId="553a52c3-1fdf-4da3-a984-dc5c159b1850" providerId="ADAL" clId="{774B0C37-2B4E-4BCA-B07C-33356D3BF786}" dt="2026-02-21T05:52:21.372" v="683" actId="692"/>
          <ac:spMkLst>
            <pc:docMk/>
            <pc:sldMk cId="1976719688" sldId="466"/>
            <ac:spMk id="14" creationId="{00EB3C8C-4718-BDD1-5B94-604928684615}"/>
          </ac:spMkLst>
        </pc:spChg>
        <pc:spChg chg="add mod">
          <ac:chgData name="白石 卓也(ft102209ck)" userId="553a52c3-1fdf-4da3-a984-dc5c159b1850" providerId="ADAL" clId="{774B0C37-2B4E-4BCA-B07C-33356D3BF786}" dt="2026-02-21T05:52:30.538" v="684" actId="14100"/>
          <ac:spMkLst>
            <pc:docMk/>
            <pc:sldMk cId="1976719688" sldId="466"/>
            <ac:spMk id="15" creationId="{A8021F1E-A761-5817-9364-B71EC9D09E80}"/>
          </ac:spMkLst>
        </pc:spChg>
        <pc:spChg chg="add mod">
          <ac:chgData name="白石 卓也(ft102209ck)" userId="553a52c3-1fdf-4da3-a984-dc5c159b1850" providerId="ADAL" clId="{774B0C37-2B4E-4BCA-B07C-33356D3BF786}" dt="2026-02-21T05:52:42.488" v="686" actId="692"/>
          <ac:spMkLst>
            <pc:docMk/>
            <pc:sldMk cId="1976719688" sldId="466"/>
            <ac:spMk id="16" creationId="{7B096CFD-CEC4-AF7F-99C0-6BB18DD2B3A0}"/>
          </ac:spMkLst>
        </pc:spChg>
        <pc:spChg chg="mod">
          <ac:chgData name="白石 卓也(ft102209ck)" userId="553a52c3-1fdf-4da3-a984-dc5c159b1850" providerId="ADAL" clId="{774B0C37-2B4E-4BCA-B07C-33356D3BF786}" dt="2026-02-21T05:43:41.401" v="495" actId="207"/>
          <ac:spMkLst>
            <pc:docMk/>
            <pc:sldMk cId="1976719688" sldId="466"/>
            <ac:spMk id="46" creationId="{47DEDDAB-43B2-4B10-9A01-C021B781C1F9}"/>
          </ac:spMkLst>
        </pc:spChg>
        <pc:spChg chg="mod">
          <ac:chgData name="白石 卓也(ft102209ck)" userId="553a52c3-1fdf-4da3-a984-dc5c159b1850" providerId="ADAL" clId="{774B0C37-2B4E-4BCA-B07C-33356D3BF786}" dt="2026-02-21T05:43:41.401" v="495" actId="207"/>
          <ac:spMkLst>
            <pc:docMk/>
            <pc:sldMk cId="1976719688" sldId="466"/>
            <ac:spMk id="55" creationId="{47DEDDAB-43B2-4B10-9A01-C021B781C1F9}"/>
          </ac:spMkLst>
        </pc:spChg>
        <pc:spChg chg="mod">
          <ac:chgData name="白石 卓也(ft102209ck)" userId="553a52c3-1fdf-4da3-a984-dc5c159b1850" providerId="ADAL" clId="{774B0C37-2B4E-4BCA-B07C-33356D3BF786}" dt="2026-02-21T05:48:28.581" v="603" actId="1036"/>
          <ac:spMkLst>
            <pc:docMk/>
            <pc:sldMk cId="1976719688" sldId="466"/>
            <ac:spMk id="56" creationId="{00000000-0000-0000-0000-000000000000}"/>
          </ac:spMkLst>
        </pc:spChg>
        <pc:spChg chg="mod">
          <ac:chgData name="白石 卓也(ft102209ck)" userId="553a52c3-1fdf-4da3-a984-dc5c159b1850" providerId="ADAL" clId="{774B0C37-2B4E-4BCA-B07C-33356D3BF786}" dt="2026-02-21T05:48:35.736" v="608" actId="20577"/>
          <ac:spMkLst>
            <pc:docMk/>
            <pc:sldMk cId="1976719688" sldId="466"/>
            <ac:spMk id="59" creationId="{AFB4CA3E-4D3C-4A7D-8E05-B1F0E59DB3AE}"/>
          </ac:spMkLst>
        </pc:spChg>
        <pc:spChg chg="mod">
          <ac:chgData name="白石 卓也(ft102209ck)" userId="553a52c3-1fdf-4da3-a984-dc5c159b1850" providerId="ADAL" clId="{774B0C37-2B4E-4BCA-B07C-33356D3BF786}" dt="2026-02-21T05:47:08.395" v="569" actId="1076"/>
          <ac:spMkLst>
            <pc:docMk/>
            <pc:sldMk cId="1976719688" sldId="466"/>
            <ac:spMk id="61" creationId="{00000000-0000-0000-0000-000000000000}"/>
          </ac:spMkLst>
        </pc:spChg>
        <pc:spChg chg="mod">
          <ac:chgData name="白石 卓也(ft102209ck)" userId="553a52c3-1fdf-4da3-a984-dc5c159b1850" providerId="ADAL" clId="{774B0C37-2B4E-4BCA-B07C-33356D3BF786}" dt="2026-02-21T05:50:38.995" v="635" actId="1076"/>
          <ac:spMkLst>
            <pc:docMk/>
            <pc:sldMk cId="1976719688" sldId="466"/>
            <ac:spMk id="271" creationId="{918D731D-5FB7-4A13-B334-F981D45DCB32}"/>
          </ac:spMkLst>
        </pc:spChg>
        <pc:spChg chg="mod">
          <ac:chgData name="白石 卓也(ft102209ck)" userId="553a52c3-1fdf-4da3-a984-dc5c159b1850" providerId="ADAL" clId="{774B0C37-2B4E-4BCA-B07C-33356D3BF786}" dt="2026-02-21T05:47:08.395" v="569" actId="1076"/>
          <ac:spMkLst>
            <pc:docMk/>
            <pc:sldMk cId="1976719688" sldId="466"/>
            <ac:spMk id="272" creationId="{00000000-0000-0000-0000-000000000000}"/>
          </ac:spMkLst>
        </pc:spChg>
        <pc:spChg chg="mod ord">
          <ac:chgData name="白石 卓也(ft102209ck)" userId="553a52c3-1fdf-4da3-a984-dc5c159b1850" providerId="ADAL" clId="{774B0C37-2B4E-4BCA-B07C-33356D3BF786}" dt="2026-02-21T05:53:31.881" v="720" actId="1076"/>
          <ac:spMkLst>
            <pc:docMk/>
            <pc:sldMk cId="1976719688" sldId="466"/>
            <ac:spMk id="274" creationId="{918D731D-5FB7-4A13-B334-F981D45DCB32}"/>
          </ac:spMkLst>
        </pc:spChg>
        <pc:spChg chg="mod ord">
          <ac:chgData name="白石 卓也(ft102209ck)" userId="553a52c3-1fdf-4da3-a984-dc5c159b1850" providerId="ADAL" clId="{774B0C37-2B4E-4BCA-B07C-33356D3BF786}" dt="2026-02-21T05:53:44.165" v="732" actId="1076"/>
          <ac:spMkLst>
            <pc:docMk/>
            <pc:sldMk cId="1976719688" sldId="466"/>
            <ac:spMk id="281" creationId="{918D731D-5FB7-4A13-B334-F981D45DCB32}"/>
          </ac:spMkLst>
        </pc:spChg>
        <pc:spChg chg="mod">
          <ac:chgData name="白石 卓也(ft102209ck)" userId="553a52c3-1fdf-4da3-a984-dc5c159b1850" providerId="ADAL" clId="{774B0C37-2B4E-4BCA-B07C-33356D3BF786}" dt="2026-02-21T05:47:08.395" v="569" actId="1076"/>
          <ac:spMkLst>
            <pc:docMk/>
            <pc:sldMk cId="1976719688" sldId="466"/>
            <ac:spMk id="284" creationId="{D31DEF04-0DE4-4F57-916C-92FB1431447F}"/>
          </ac:spMkLst>
        </pc:spChg>
        <pc:spChg chg="mod">
          <ac:chgData name="白石 卓也(ft102209ck)" userId="553a52c3-1fdf-4da3-a984-dc5c159b1850" providerId="ADAL" clId="{774B0C37-2B4E-4BCA-B07C-33356D3BF786}" dt="2026-02-21T05:47:08.395" v="569" actId="1076"/>
          <ac:spMkLst>
            <pc:docMk/>
            <pc:sldMk cId="1976719688" sldId="466"/>
            <ac:spMk id="286" creationId="{C63B48DB-8AD8-46BD-9B21-A0BFAD743954}"/>
          </ac:spMkLst>
        </pc:spChg>
        <pc:spChg chg="mod">
          <ac:chgData name="白石 卓也(ft102209ck)" userId="553a52c3-1fdf-4da3-a984-dc5c159b1850" providerId="ADAL" clId="{774B0C37-2B4E-4BCA-B07C-33356D3BF786}" dt="2026-02-21T05:54:01.820" v="738" actId="1076"/>
          <ac:spMkLst>
            <pc:docMk/>
            <pc:sldMk cId="1976719688" sldId="466"/>
            <ac:spMk id="289" creationId="{85319AB2-82F6-4866-B5BE-A97222F25545}"/>
          </ac:spMkLst>
        </pc:spChg>
        <pc:spChg chg="mod">
          <ac:chgData name="白石 卓也(ft102209ck)" userId="553a52c3-1fdf-4da3-a984-dc5c159b1850" providerId="ADAL" clId="{774B0C37-2B4E-4BCA-B07C-33356D3BF786}" dt="2026-02-21T05:54:06.965" v="740" actId="20577"/>
          <ac:spMkLst>
            <pc:docMk/>
            <pc:sldMk cId="1976719688" sldId="466"/>
            <ac:spMk id="290" creationId="{85319AB2-82F6-4866-B5BE-A97222F25545}"/>
          </ac:spMkLst>
        </pc:spChg>
        <pc:spChg chg="mod">
          <ac:chgData name="白石 卓也(ft102209ck)" userId="553a52c3-1fdf-4da3-a984-dc5c159b1850" providerId="ADAL" clId="{774B0C37-2B4E-4BCA-B07C-33356D3BF786}" dt="2026-02-21T05:54:04.342" v="739" actId="20577"/>
          <ac:spMkLst>
            <pc:docMk/>
            <pc:sldMk cId="1976719688" sldId="466"/>
            <ac:spMk id="291" creationId="{85319AB2-82F6-4866-B5BE-A97222F25545}"/>
          </ac:spMkLst>
        </pc:spChg>
        <pc:grpChg chg="mod">
          <ac:chgData name="白石 卓也(ft102209ck)" userId="553a52c3-1fdf-4da3-a984-dc5c159b1850" providerId="ADAL" clId="{774B0C37-2B4E-4BCA-B07C-33356D3BF786}" dt="2026-02-21T05:48:40.990" v="609" actId="1076"/>
          <ac:grpSpMkLst>
            <pc:docMk/>
            <pc:sldMk cId="1976719688" sldId="466"/>
            <ac:grpSpMk id="3" creationId="{00000000-0000-0000-0000-000000000000}"/>
          </ac:grpSpMkLst>
        </pc:grpChg>
        <pc:picChg chg="add mod">
          <ac:chgData name="白石 卓也(ft102209ck)" userId="553a52c3-1fdf-4da3-a984-dc5c159b1850" providerId="ADAL" clId="{774B0C37-2B4E-4BCA-B07C-33356D3BF786}" dt="2026-02-21T05:49:12.660" v="621" actId="1076"/>
          <ac:picMkLst>
            <pc:docMk/>
            <pc:sldMk cId="1976719688" sldId="466"/>
            <ac:picMk id="8" creationId="{056014D1-C70A-B915-F6F4-2FBD86433F34}"/>
          </ac:picMkLst>
        </pc:picChg>
        <pc:picChg chg="add del mod">
          <ac:chgData name="白石 卓也(ft102209ck)" userId="553a52c3-1fdf-4da3-a984-dc5c159b1850" providerId="ADAL" clId="{774B0C37-2B4E-4BCA-B07C-33356D3BF786}" dt="2026-02-21T05:48:42.791" v="610" actId="478"/>
          <ac:picMkLst>
            <pc:docMk/>
            <pc:sldMk cId="1976719688" sldId="466"/>
            <ac:picMk id="9" creationId="{74B2B15B-D3D4-03A7-1A6A-CA9C8D05385F}"/>
          </ac:picMkLst>
        </pc:picChg>
        <pc:picChg chg="add mod">
          <ac:chgData name="白石 卓也(ft102209ck)" userId="553a52c3-1fdf-4da3-a984-dc5c159b1850" providerId="ADAL" clId="{774B0C37-2B4E-4BCA-B07C-33356D3BF786}" dt="2026-02-21T05:51:35.894" v="653" actId="1035"/>
          <ac:picMkLst>
            <pc:docMk/>
            <pc:sldMk cId="1976719688" sldId="466"/>
            <ac:picMk id="10" creationId="{0D5B7B51-1C69-0665-6DD2-DCA82C1B98B5}"/>
          </ac:picMkLst>
        </pc:picChg>
        <pc:picChg chg="mod">
          <ac:chgData name="白石 卓也(ft102209ck)" userId="553a52c3-1fdf-4da3-a984-dc5c159b1850" providerId="ADAL" clId="{774B0C37-2B4E-4BCA-B07C-33356D3BF786}" dt="2026-02-21T05:47:08.395" v="569" actId="1076"/>
          <ac:picMkLst>
            <pc:docMk/>
            <pc:sldMk cId="1976719688" sldId="466"/>
            <ac:picMk id="60" creationId="{00000000-0000-0000-0000-000000000000}"/>
          </ac:picMkLst>
        </pc:picChg>
        <pc:picChg chg="mod">
          <ac:chgData name="白石 卓也(ft102209ck)" userId="553a52c3-1fdf-4da3-a984-dc5c159b1850" providerId="ADAL" clId="{774B0C37-2B4E-4BCA-B07C-33356D3BF786}" dt="2026-02-21T05:47:08.395" v="569" actId="1076"/>
          <ac:picMkLst>
            <pc:docMk/>
            <pc:sldMk cId="1976719688" sldId="466"/>
            <ac:picMk id="266" creationId="{00000000-0000-0000-0000-000000000000}"/>
          </ac:picMkLst>
        </pc:picChg>
        <pc:picChg chg="mod">
          <ac:chgData name="白石 卓也(ft102209ck)" userId="553a52c3-1fdf-4da3-a984-dc5c159b1850" providerId="ADAL" clId="{774B0C37-2B4E-4BCA-B07C-33356D3BF786}" dt="2026-02-21T05:47:59.858" v="582" actId="1076"/>
          <ac:picMkLst>
            <pc:docMk/>
            <pc:sldMk cId="1976719688" sldId="466"/>
            <ac:picMk id="288" creationId="{A90B9878-E1F6-4C19-9EA2-05A9D5E3C9A2}"/>
          </ac:picMkLst>
        </pc:picChg>
      </pc:sldChg>
      <pc:sldChg chg="add">
        <pc:chgData name="白石 卓也(ft102209ck)" userId="553a52c3-1fdf-4da3-a984-dc5c159b1850" providerId="ADAL" clId="{774B0C37-2B4E-4BCA-B07C-33356D3BF786}" dt="2026-02-21T08:46:27.863" v="788"/>
        <pc:sldMkLst>
          <pc:docMk/>
          <pc:sldMk cId="3135957252" sldId="469"/>
        </pc:sldMkLst>
      </pc:sldChg>
      <pc:sldChg chg="add">
        <pc:chgData name="白石 卓也(ft102209ck)" userId="553a52c3-1fdf-4da3-a984-dc5c159b1850" providerId="ADAL" clId="{774B0C37-2B4E-4BCA-B07C-33356D3BF786}" dt="2026-02-21T08:46:27.863" v="788"/>
        <pc:sldMkLst>
          <pc:docMk/>
          <pc:sldMk cId="331233061" sldId="471"/>
        </pc:sldMkLst>
      </pc:sldChg>
      <pc:sldChg chg="add del">
        <pc:chgData name="白石 卓也(ft102209ck)" userId="553a52c3-1fdf-4da3-a984-dc5c159b1850" providerId="ADAL" clId="{774B0C37-2B4E-4BCA-B07C-33356D3BF786}" dt="2026-02-21T05:58:06.867" v="764" actId="47"/>
        <pc:sldMkLst>
          <pc:docMk/>
          <pc:sldMk cId="379656156" sldId="474"/>
        </pc:sldMkLst>
      </pc:sldChg>
      <pc:sldChg chg="add del">
        <pc:chgData name="白石 卓也(ft102209ck)" userId="553a52c3-1fdf-4da3-a984-dc5c159b1850" providerId="ADAL" clId="{774B0C37-2B4E-4BCA-B07C-33356D3BF786}" dt="2026-02-22T20:30:02.175" v="6336" actId="47"/>
        <pc:sldMkLst>
          <pc:docMk/>
          <pc:sldMk cId="3280906115" sldId="475"/>
        </pc:sldMkLst>
      </pc:sldChg>
      <pc:sldChg chg="add">
        <pc:chgData name="白石 卓也(ft102209ck)" userId="553a52c3-1fdf-4da3-a984-dc5c159b1850" providerId="ADAL" clId="{774B0C37-2B4E-4BCA-B07C-33356D3BF786}" dt="2026-02-21T08:46:27.863" v="788"/>
        <pc:sldMkLst>
          <pc:docMk/>
          <pc:sldMk cId="841015285" sldId="477"/>
        </pc:sldMkLst>
      </pc:sldChg>
      <pc:sldChg chg="add">
        <pc:chgData name="白石 卓也(ft102209ck)" userId="553a52c3-1fdf-4da3-a984-dc5c159b1850" providerId="ADAL" clId="{774B0C37-2B4E-4BCA-B07C-33356D3BF786}" dt="2026-02-21T08:46:27.863" v="788"/>
        <pc:sldMkLst>
          <pc:docMk/>
          <pc:sldMk cId="1429224185" sldId="479"/>
        </pc:sldMkLst>
      </pc:sldChg>
      <pc:sldChg chg="add">
        <pc:chgData name="白石 卓也(ft102209ck)" userId="553a52c3-1fdf-4da3-a984-dc5c159b1850" providerId="ADAL" clId="{774B0C37-2B4E-4BCA-B07C-33356D3BF786}" dt="2026-02-22T20:26:29.930" v="6327"/>
        <pc:sldMkLst>
          <pc:docMk/>
          <pc:sldMk cId="931602863" sldId="480"/>
        </pc:sldMkLst>
      </pc:sldChg>
      <pc:sldChg chg="add">
        <pc:chgData name="白石 卓也(ft102209ck)" userId="553a52c3-1fdf-4da3-a984-dc5c159b1850" providerId="ADAL" clId="{774B0C37-2B4E-4BCA-B07C-33356D3BF786}" dt="2026-02-21T08:46:27.863" v="788"/>
        <pc:sldMkLst>
          <pc:docMk/>
          <pc:sldMk cId="3646337953" sldId="508"/>
        </pc:sldMkLst>
      </pc:sldChg>
      <pc:sldChg chg="addSp delSp modSp mod ord modAnim">
        <pc:chgData name="白石 卓也(ft102209ck)" userId="553a52c3-1fdf-4da3-a984-dc5c159b1850" providerId="ADAL" clId="{774B0C37-2B4E-4BCA-B07C-33356D3BF786}" dt="2026-02-22T04:48:32.583" v="2756" actId="207"/>
        <pc:sldMkLst>
          <pc:docMk/>
          <pc:sldMk cId="440706681" sldId="617"/>
        </pc:sldMkLst>
        <pc:spChg chg="del">
          <ac:chgData name="白石 卓也(ft102209ck)" userId="553a52c3-1fdf-4da3-a984-dc5c159b1850" providerId="ADAL" clId="{774B0C37-2B4E-4BCA-B07C-33356D3BF786}" dt="2026-02-21T13:45:26.337" v="1758" actId="478"/>
          <ac:spMkLst>
            <pc:docMk/>
            <pc:sldMk cId="440706681" sldId="617"/>
            <ac:spMk id="7" creationId="{00000000-0000-0000-0000-000000000000}"/>
          </ac:spMkLst>
        </pc:spChg>
        <pc:spChg chg="del">
          <ac:chgData name="白石 卓也(ft102209ck)" userId="553a52c3-1fdf-4da3-a984-dc5c159b1850" providerId="ADAL" clId="{774B0C37-2B4E-4BCA-B07C-33356D3BF786}" dt="2026-02-21T13:45:26.337" v="1758" actId="478"/>
          <ac:spMkLst>
            <pc:docMk/>
            <pc:sldMk cId="440706681" sldId="617"/>
            <ac:spMk id="8" creationId="{00000000-0000-0000-0000-000000000000}"/>
          </ac:spMkLst>
        </pc:spChg>
        <pc:spChg chg="del">
          <ac:chgData name="白石 卓也(ft102209ck)" userId="553a52c3-1fdf-4da3-a984-dc5c159b1850" providerId="ADAL" clId="{774B0C37-2B4E-4BCA-B07C-33356D3BF786}" dt="2026-02-21T13:45:26.337" v="1758" actId="478"/>
          <ac:spMkLst>
            <pc:docMk/>
            <pc:sldMk cId="440706681" sldId="617"/>
            <ac:spMk id="9" creationId="{00000000-0000-0000-0000-000000000000}"/>
          </ac:spMkLst>
        </pc:spChg>
        <pc:spChg chg="del">
          <ac:chgData name="白石 卓也(ft102209ck)" userId="553a52c3-1fdf-4da3-a984-dc5c159b1850" providerId="ADAL" clId="{774B0C37-2B4E-4BCA-B07C-33356D3BF786}" dt="2026-02-21T13:45:26.337" v="1758" actId="478"/>
          <ac:spMkLst>
            <pc:docMk/>
            <pc:sldMk cId="440706681" sldId="617"/>
            <ac:spMk id="10" creationId="{00000000-0000-0000-0000-000000000000}"/>
          </ac:spMkLst>
        </pc:spChg>
        <pc:spChg chg="mod ord">
          <ac:chgData name="白石 卓也(ft102209ck)" userId="553a52c3-1fdf-4da3-a984-dc5c159b1850" providerId="ADAL" clId="{774B0C37-2B4E-4BCA-B07C-33356D3BF786}" dt="2026-02-22T04:38:49.955" v="2622" actId="166"/>
          <ac:spMkLst>
            <pc:docMk/>
            <pc:sldMk cId="440706681" sldId="617"/>
            <ac:spMk id="12" creationId="{12A0121F-B592-10C4-4076-3DE0E4577608}"/>
          </ac:spMkLst>
        </pc:spChg>
        <pc:spChg chg="del">
          <ac:chgData name="白石 卓也(ft102209ck)" userId="553a52c3-1fdf-4da3-a984-dc5c159b1850" providerId="ADAL" clId="{774B0C37-2B4E-4BCA-B07C-33356D3BF786}" dt="2026-02-21T13:45:26.337" v="1758" actId="478"/>
          <ac:spMkLst>
            <pc:docMk/>
            <pc:sldMk cId="440706681" sldId="617"/>
            <ac:spMk id="13" creationId="{00000000-0000-0000-0000-000000000000}"/>
          </ac:spMkLst>
        </pc:spChg>
        <pc:spChg chg="del">
          <ac:chgData name="白石 卓也(ft102209ck)" userId="553a52c3-1fdf-4da3-a984-dc5c159b1850" providerId="ADAL" clId="{774B0C37-2B4E-4BCA-B07C-33356D3BF786}" dt="2026-02-21T13:45:26.337" v="1758" actId="478"/>
          <ac:spMkLst>
            <pc:docMk/>
            <pc:sldMk cId="440706681" sldId="617"/>
            <ac:spMk id="14" creationId="{00000000-0000-0000-0000-000000000000}"/>
          </ac:spMkLst>
        </pc:spChg>
        <pc:spChg chg="del">
          <ac:chgData name="白石 卓也(ft102209ck)" userId="553a52c3-1fdf-4da3-a984-dc5c159b1850" providerId="ADAL" clId="{774B0C37-2B4E-4BCA-B07C-33356D3BF786}" dt="2026-02-21T13:45:26.337" v="1758" actId="478"/>
          <ac:spMkLst>
            <pc:docMk/>
            <pc:sldMk cId="440706681" sldId="617"/>
            <ac:spMk id="15" creationId="{00000000-0000-0000-0000-000000000000}"/>
          </ac:spMkLst>
        </pc:spChg>
        <pc:spChg chg="mod">
          <ac:chgData name="白石 卓也(ft102209ck)" userId="553a52c3-1fdf-4da3-a984-dc5c159b1850" providerId="ADAL" clId="{774B0C37-2B4E-4BCA-B07C-33356D3BF786}" dt="2026-02-18T07:31:54.012" v="78" actId="20577"/>
          <ac:spMkLst>
            <pc:docMk/>
            <pc:sldMk cId="440706681" sldId="617"/>
            <ac:spMk id="16" creationId="{00000000-0000-0000-0000-000000000000}"/>
          </ac:spMkLst>
        </pc:spChg>
        <pc:spChg chg="del">
          <ac:chgData name="白石 卓也(ft102209ck)" userId="553a52c3-1fdf-4da3-a984-dc5c159b1850" providerId="ADAL" clId="{774B0C37-2B4E-4BCA-B07C-33356D3BF786}" dt="2026-02-21T13:45:26.337" v="1758" actId="478"/>
          <ac:spMkLst>
            <pc:docMk/>
            <pc:sldMk cId="440706681" sldId="617"/>
            <ac:spMk id="18" creationId="{00000000-0000-0000-0000-000000000000}"/>
          </ac:spMkLst>
        </pc:spChg>
        <pc:spChg chg="mod">
          <ac:chgData name="白石 卓也(ft102209ck)" userId="553a52c3-1fdf-4da3-a984-dc5c159b1850" providerId="ADAL" clId="{774B0C37-2B4E-4BCA-B07C-33356D3BF786}" dt="2026-02-22T04:38:21.605" v="2610" actId="1076"/>
          <ac:spMkLst>
            <pc:docMk/>
            <pc:sldMk cId="440706681" sldId="617"/>
            <ac:spMk id="23" creationId="{90302D80-135F-5D9F-23A4-4D983D8D1532}"/>
          </ac:spMkLst>
        </pc:spChg>
        <pc:spChg chg="del">
          <ac:chgData name="白石 卓也(ft102209ck)" userId="553a52c3-1fdf-4da3-a984-dc5c159b1850" providerId="ADAL" clId="{774B0C37-2B4E-4BCA-B07C-33356D3BF786}" dt="2026-02-21T13:51:19.123" v="1855" actId="478"/>
          <ac:spMkLst>
            <pc:docMk/>
            <pc:sldMk cId="440706681" sldId="617"/>
            <ac:spMk id="24" creationId="{597B1041-6CCD-68CB-70D3-04BEF856B16F}"/>
          </ac:spMkLst>
        </pc:spChg>
        <pc:spChg chg="del">
          <ac:chgData name="白石 卓也(ft102209ck)" userId="553a52c3-1fdf-4da3-a984-dc5c159b1850" providerId="ADAL" clId="{774B0C37-2B4E-4BCA-B07C-33356D3BF786}" dt="2026-02-21T13:45:26.337" v="1758" actId="478"/>
          <ac:spMkLst>
            <pc:docMk/>
            <pc:sldMk cId="440706681" sldId="617"/>
            <ac:spMk id="25" creationId="{70641BA0-F25D-4F3F-CF6D-1E4CA847D172}"/>
          </ac:spMkLst>
        </pc:spChg>
        <pc:spChg chg="add mod ord">
          <ac:chgData name="白石 卓也(ft102209ck)" userId="553a52c3-1fdf-4da3-a984-dc5c159b1850" providerId="ADAL" clId="{774B0C37-2B4E-4BCA-B07C-33356D3BF786}" dt="2026-02-22T04:39:01.772" v="2624" actId="166"/>
          <ac:spMkLst>
            <pc:docMk/>
            <pc:sldMk cId="440706681" sldId="617"/>
            <ac:spMk id="28" creationId="{50AC2A91-B60D-52C1-A926-FD8BBDFEBC8A}"/>
          </ac:spMkLst>
        </pc:spChg>
        <pc:spChg chg="add mod">
          <ac:chgData name="白石 卓也(ft102209ck)" userId="553a52c3-1fdf-4da3-a984-dc5c159b1850" providerId="ADAL" clId="{774B0C37-2B4E-4BCA-B07C-33356D3BF786}" dt="2026-02-22T04:38:21.605" v="2610" actId="1076"/>
          <ac:spMkLst>
            <pc:docMk/>
            <pc:sldMk cId="440706681" sldId="617"/>
            <ac:spMk id="32" creationId="{1893985A-C032-A97E-74FB-74CA424BE3CC}"/>
          </ac:spMkLst>
        </pc:spChg>
        <pc:spChg chg="add mod">
          <ac:chgData name="白石 卓也(ft102209ck)" userId="553a52c3-1fdf-4da3-a984-dc5c159b1850" providerId="ADAL" clId="{774B0C37-2B4E-4BCA-B07C-33356D3BF786}" dt="2026-02-22T04:45:35.952" v="2721" actId="58"/>
          <ac:spMkLst>
            <pc:docMk/>
            <pc:sldMk cId="440706681" sldId="617"/>
            <ac:spMk id="40" creationId="{062776F1-C08B-6676-7E0A-DAD75E316718}"/>
          </ac:spMkLst>
        </pc:spChg>
        <pc:spChg chg="add mod">
          <ac:chgData name="白石 卓也(ft102209ck)" userId="553a52c3-1fdf-4da3-a984-dc5c159b1850" providerId="ADAL" clId="{774B0C37-2B4E-4BCA-B07C-33356D3BF786}" dt="2026-02-22T04:42:04.120" v="2641" actId="14100"/>
          <ac:spMkLst>
            <pc:docMk/>
            <pc:sldMk cId="440706681" sldId="617"/>
            <ac:spMk id="41" creationId="{40DB67B0-960C-B197-CC22-535282AD9949}"/>
          </ac:spMkLst>
        </pc:spChg>
        <pc:spChg chg="mod">
          <ac:chgData name="白石 卓也(ft102209ck)" userId="553a52c3-1fdf-4da3-a984-dc5c159b1850" providerId="ADAL" clId="{774B0C37-2B4E-4BCA-B07C-33356D3BF786}" dt="2026-02-21T13:47:09.531" v="1783" actId="1076"/>
          <ac:spMkLst>
            <pc:docMk/>
            <pc:sldMk cId="440706681" sldId="617"/>
            <ac:spMk id="45" creationId="{08AC27B7-BBF9-31E7-4436-BAAB80E1D8AF}"/>
          </ac:spMkLst>
        </pc:spChg>
        <pc:spChg chg="add mod">
          <ac:chgData name="白石 卓也(ft102209ck)" userId="553a52c3-1fdf-4da3-a984-dc5c159b1850" providerId="ADAL" clId="{774B0C37-2B4E-4BCA-B07C-33356D3BF786}" dt="2026-02-22T04:42:52.207" v="2657" actId="1036"/>
          <ac:spMkLst>
            <pc:docMk/>
            <pc:sldMk cId="440706681" sldId="617"/>
            <ac:spMk id="49" creationId="{3162AB91-C041-710A-9809-F11BC6594F8B}"/>
          </ac:spMkLst>
        </pc:spChg>
        <pc:spChg chg="mod">
          <ac:chgData name="白石 卓也(ft102209ck)" userId="553a52c3-1fdf-4da3-a984-dc5c159b1850" providerId="ADAL" clId="{774B0C37-2B4E-4BCA-B07C-33356D3BF786}" dt="2026-02-21T13:49:29.372" v="1835" actId="1037"/>
          <ac:spMkLst>
            <pc:docMk/>
            <pc:sldMk cId="440706681" sldId="617"/>
            <ac:spMk id="79" creationId="{ECABE695-8C94-4FE6-B8CD-E8F9AB40A96B}"/>
          </ac:spMkLst>
        </pc:spChg>
        <pc:picChg chg="mod">
          <ac:chgData name="白石 卓也(ft102209ck)" userId="553a52c3-1fdf-4da3-a984-dc5c159b1850" providerId="ADAL" clId="{774B0C37-2B4E-4BCA-B07C-33356D3BF786}" dt="2026-02-22T04:38:21.605" v="2610" actId="1076"/>
          <ac:picMkLst>
            <pc:docMk/>
            <pc:sldMk cId="440706681" sldId="617"/>
            <ac:picMk id="22" creationId="{79206853-55FE-D393-DBBB-B8C8DDE9E87E}"/>
          </ac:picMkLst>
        </pc:picChg>
        <pc:picChg chg="del">
          <ac:chgData name="白石 卓也(ft102209ck)" userId="553a52c3-1fdf-4da3-a984-dc5c159b1850" providerId="ADAL" clId="{774B0C37-2B4E-4BCA-B07C-33356D3BF786}" dt="2026-02-21T13:45:26.337" v="1758" actId="478"/>
          <ac:picMkLst>
            <pc:docMk/>
            <pc:sldMk cId="440706681" sldId="617"/>
            <ac:picMk id="82" creationId="{00000000-0000-0000-0000-000000000000}"/>
          </ac:picMkLst>
        </pc:picChg>
        <pc:picChg chg="add mod">
          <ac:chgData name="白石 卓也(ft102209ck)" userId="553a52c3-1fdf-4da3-a984-dc5c159b1850" providerId="ADAL" clId="{774B0C37-2B4E-4BCA-B07C-33356D3BF786}" dt="2026-02-22T04:48:32.583" v="2756" actId="207"/>
          <ac:picMkLst>
            <pc:docMk/>
            <pc:sldMk cId="440706681" sldId="617"/>
            <ac:picMk id="1026" creationId="{72E778EC-AFA3-A39F-8BC9-EBD94B9C262D}"/>
          </ac:picMkLst>
        </pc:picChg>
        <pc:cxnChg chg="add mod">
          <ac:chgData name="白石 卓也(ft102209ck)" userId="553a52c3-1fdf-4da3-a984-dc5c159b1850" providerId="ADAL" clId="{774B0C37-2B4E-4BCA-B07C-33356D3BF786}" dt="2026-02-22T04:38:21.605" v="2610" actId="1076"/>
          <ac:cxnSpMkLst>
            <pc:docMk/>
            <pc:sldMk cId="440706681" sldId="617"/>
            <ac:cxnSpMk id="37" creationId="{CC532DC6-E3E7-F481-38A1-118DBCF5B580}"/>
          </ac:cxnSpMkLst>
        </pc:cxnChg>
        <pc:cxnChg chg="add mod">
          <ac:chgData name="白石 卓也(ft102209ck)" userId="553a52c3-1fdf-4da3-a984-dc5c159b1850" providerId="ADAL" clId="{774B0C37-2B4E-4BCA-B07C-33356D3BF786}" dt="2026-02-22T04:44:57.774" v="2713" actId="14100"/>
          <ac:cxnSpMkLst>
            <pc:docMk/>
            <pc:sldMk cId="440706681" sldId="617"/>
            <ac:cxnSpMk id="56" creationId="{E2F755FE-ED97-0404-AE85-11EB33D7FC13}"/>
          </ac:cxnSpMkLst>
        </pc:cxnChg>
      </pc:sldChg>
      <pc:sldChg chg="del">
        <pc:chgData name="白石 卓也(ft102209ck)" userId="553a52c3-1fdf-4da3-a984-dc5c159b1850" providerId="ADAL" clId="{774B0C37-2B4E-4BCA-B07C-33356D3BF786}" dt="2026-02-21T08:43:21.282" v="765" actId="47"/>
        <pc:sldMkLst>
          <pc:docMk/>
          <pc:sldMk cId="1953417231" sldId="625"/>
        </pc:sldMkLst>
      </pc:sldChg>
      <pc:sldChg chg="ord">
        <pc:chgData name="白石 卓也(ft102209ck)" userId="553a52c3-1fdf-4da3-a984-dc5c159b1850" providerId="ADAL" clId="{774B0C37-2B4E-4BCA-B07C-33356D3BF786}" dt="2026-02-21T08:47:58.803" v="792"/>
        <pc:sldMkLst>
          <pc:docMk/>
          <pc:sldMk cId="1800966036" sldId="1482"/>
        </pc:sldMkLst>
      </pc:sldChg>
      <pc:sldChg chg="add del">
        <pc:chgData name="白石 卓也(ft102209ck)" userId="553a52c3-1fdf-4da3-a984-dc5c159b1850" providerId="ADAL" clId="{774B0C37-2B4E-4BCA-B07C-33356D3BF786}" dt="2026-02-21T08:43:43.886" v="771" actId="47"/>
        <pc:sldMkLst>
          <pc:docMk/>
          <pc:sldMk cId="447761902" sldId="1498"/>
        </pc:sldMkLst>
      </pc:sldChg>
      <pc:sldChg chg="del">
        <pc:chgData name="白石 卓也(ft102209ck)" userId="553a52c3-1fdf-4da3-a984-dc5c159b1850" providerId="ADAL" clId="{774B0C37-2B4E-4BCA-B07C-33356D3BF786}" dt="2026-02-21T08:47:51.202" v="790" actId="47"/>
        <pc:sldMkLst>
          <pc:docMk/>
          <pc:sldMk cId="3336282460" sldId="1501"/>
        </pc:sldMkLst>
      </pc:sldChg>
      <pc:sldChg chg="new del">
        <pc:chgData name="白石 卓也(ft102209ck)" userId="553a52c3-1fdf-4da3-a984-dc5c159b1850" providerId="ADAL" clId="{774B0C37-2B4E-4BCA-B07C-33356D3BF786}" dt="2026-02-21T13:42:20.113" v="1757" actId="47"/>
        <pc:sldMkLst>
          <pc:docMk/>
          <pc:sldMk cId="1083648934" sldId="1505"/>
        </pc:sldMkLst>
      </pc:sldChg>
      <pc:sldChg chg="addSp delSp modSp add mod">
        <pc:chgData name="白石 卓也(ft102209ck)" userId="553a52c3-1fdf-4da3-a984-dc5c159b1850" providerId="ADAL" clId="{774B0C37-2B4E-4BCA-B07C-33356D3BF786}" dt="2026-02-22T13:43:27.384" v="5689" actId="20577"/>
        <pc:sldMkLst>
          <pc:docMk/>
          <pc:sldMk cId="1508837861" sldId="1551"/>
        </pc:sldMkLst>
        <pc:spChg chg="mod">
          <ac:chgData name="白石 卓也(ft102209ck)" userId="553a52c3-1fdf-4da3-a984-dc5c159b1850" providerId="ADAL" clId="{774B0C37-2B4E-4BCA-B07C-33356D3BF786}" dt="2026-02-22T12:17:54.432" v="4949" actId="1035"/>
          <ac:spMkLst>
            <pc:docMk/>
            <pc:sldMk cId="1508837861" sldId="1551"/>
            <ac:spMk id="2" creationId="{EDC8EECD-DB5A-967F-23E0-6A7E2555D951}"/>
          </ac:spMkLst>
        </pc:spChg>
        <pc:spChg chg="mod">
          <ac:chgData name="白石 卓也(ft102209ck)" userId="553a52c3-1fdf-4da3-a984-dc5c159b1850" providerId="ADAL" clId="{774B0C37-2B4E-4BCA-B07C-33356D3BF786}" dt="2026-02-22T12:22:17.768" v="5138" actId="1035"/>
          <ac:spMkLst>
            <pc:docMk/>
            <pc:sldMk cId="1508837861" sldId="1551"/>
            <ac:spMk id="9" creationId="{074C6C10-5855-572B-AC82-1CE736160A21}"/>
          </ac:spMkLst>
        </pc:spChg>
        <pc:spChg chg="add mod">
          <ac:chgData name="白石 卓也(ft102209ck)" userId="553a52c3-1fdf-4da3-a984-dc5c159b1850" providerId="ADAL" clId="{774B0C37-2B4E-4BCA-B07C-33356D3BF786}" dt="2026-02-22T12:22:17.768" v="5138" actId="1035"/>
          <ac:spMkLst>
            <pc:docMk/>
            <pc:sldMk cId="1508837861" sldId="1551"/>
            <ac:spMk id="11" creationId="{EDA8A0D1-74ED-1BAA-6798-C970B0DC30FE}"/>
          </ac:spMkLst>
        </pc:spChg>
        <pc:spChg chg="add mod">
          <ac:chgData name="白石 卓也(ft102209ck)" userId="553a52c3-1fdf-4da3-a984-dc5c159b1850" providerId="ADAL" clId="{774B0C37-2B4E-4BCA-B07C-33356D3BF786}" dt="2026-02-22T12:22:17.768" v="5138" actId="1035"/>
          <ac:spMkLst>
            <pc:docMk/>
            <pc:sldMk cId="1508837861" sldId="1551"/>
            <ac:spMk id="12" creationId="{0CDCCF48-4DE3-5D9A-1828-47E4B005D83F}"/>
          </ac:spMkLst>
        </pc:spChg>
        <pc:spChg chg="add mod">
          <ac:chgData name="白石 卓也(ft102209ck)" userId="553a52c3-1fdf-4da3-a984-dc5c159b1850" providerId="ADAL" clId="{774B0C37-2B4E-4BCA-B07C-33356D3BF786}" dt="2026-02-22T12:22:17.768" v="5138" actId="1035"/>
          <ac:spMkLst>
            <pc:docMk/>
            <pc:sldMk cId="1508837861" sldId="1551"/>
            <ac:spMk id="13" creationId="{4403A7CE-E645-9FFE-6B5A-CC00104D4DC3}"/>
          </ac:spMkLst>
        </pc:spChg>
        <pc:spChg chg="add mod">
          <ac:chgData name="白石 卓也(ft102209ck)" userId="553a52c3-1fdf-4da3-a984-dc5c159b1850" providerId="ADAL" clId="{774B0C37-2B4E-4BCA-B07C-33356D3BF786}" dt="2026-02-22T12:22:17.768" v="5138" actId="1035"/>
          <ac:spMkLst>
            <pc:docMk/>
            <pc:sldMk cId="1508837861" sldId="1551"/>
            <ac:spMk id="14" creationId="{550E7E84-8437-8D33-664D-69DC33E38FF5}"/>
          </ac:spMkLst>
        </pc:spChg>
        <pc:spChg chg="mod">
          <ac:chgData name="白石 卓也(ft102209ck)" userId="553a52c3-1fdf-4da3-a984-dc5c159b1850" providerId="ADAL" clId="{774B0C37-2B4E-4BCA-B07C-33356D3BF786}" dt="2026-02-22T12:22:17.768" v="5138" actId="1035"/>
          <ac:spMkLst>
            <pc:docMk/>
            <pc:sldMk cId="1508837861" sldId="1551"/>
            <ac:spMk id="25" creationId="{F68D01D3-7C58-68FF-1890-C5F3344C066E}"/>
          </ac:spMkLst>
        </pc:spChg>
        <pc:spChg chg="mod">
          <ac:chgData name="白石 卓也(ft102209ck)" userId="553a52c3-1fdf-4da3-a984-dc5c159b1850" providerId="ADAL" clId="{774B0C37-2B4E-4BCA-B07C-33356D3BF786}" dt="2026-02-22T12:17:22.271" v="4900" actId="1038"/>
          <ac:spMkLst>
            <pc:docMk/>
            <pc:sldMk cId="1508837861" sldId="1551"/>
            <ac:spMk id="33" creationId="{5E2D49E9-8A6D-B46F-A2FD-E16D072F0AF9}"/>
          </ac:spMkLst>
        </pc:spChg>
        <pc:spChg chg="mod">
          <ac:chgData name="白石 卓也(ft102209ck)" userId="553a52c3-1fdf-4da3-a984-dc5c159b1850" providerId="ADAL" clId="{774B0C37-2B4E-4BCA-B07C-33356D3BF786}" dt="2026-02-22T12:15:13.660" v="4854" actId="1076"/>
          <ac:spMkLst>
            <pc:docMk/>
            <pc:sldMk cId="1508837861" sldId="1551"/>
            <ac:spMk id="36" creationId="{4F8BDD9C-5B6A-DB86-B716-D9E68B57C96E}"/>
          </ac:spMkLst>
        </pc:spChg>
        <pc:spChg chg="mod">
          <ac:chgData name="白石 卓也(ft102209ck)" userId="553a52c3-1fdf-4da3-a984-dc5c159b1850" providerId="ADAL" clId="{774B0C37-2B4E-4BCA-B07C-33356D3BF786}" dt="2026-02-22T12:17:27.329" v="4901" actId="1076"/>
          <ac:spMkLst>
            <pc:docMk/>
            <pc:sldMk cId="1508837861" sldId="1551"/>
            <ac:spMk id="37" creationId="{73EFC005-3F57-AA29-FFA4-A8620F800690}"/>
          </ac:spMkLst>
        </pc:spChg>
        <pc:spChg chg="mod">
          <ac:chgData name="白石 卓也(ft102209ck)" userId="553a52c3-1fdf-4da3-a984-dc5c159b1850" providerId="ADAL" clId="{774B0C37-2B4E-4BCA-B07C-33356D3BF786}" dt="2026-02-22T12:16:52.286" v="4875" actId="1076"/>
          <ac:spMkLst>
            <pc:docMk/>
            <pc:sldMk cId="1508837861" sldId="1551"/>
            <ac:spMk id="39" creationId="{D105B611-98DE-1902-A0B1-06E19B79D3EE}"/>
          </ac:spMkLst>
        </pc:spChg>
        <pc:spChg chg="mod">
          <ac:chgData name="白石 卓也(ft102209ck)" userId="553a52c3-1fdf-4da3-a984-dc5c159b1850" providerId="ADAL" clId="{774B0C37-2B4E-4BCA-B07C-33356D3BF786}" dt="2026-02-22T12:17:37.167" v="4936" actId="1035"/>
          <ac:spMkLst>
            <pc:docMk/>
            <pc:sldMk cId="1508837861" sldId="1551"/>
            <ac:spMk id="40" creationId="{E787D7DC-944B-64B6-69D2-6AE4BD90D04A}"/>
          </ac:spMkLst>
        </pc:spChg>
        <pc:spChg chg="mod">
          <ac:chgData name="白石 卓也(ft102209ck)" userId="553a52c3-1fdf-4da3-a984-dc5c159b1850" providerId="ADAL" clId="{774B0C37-2B4E-4BCA-B07C-33356D3BF786}" dt="2026-02-22T12:17:46.438" v="4939" actId="14100"/>
          <ac:spMkLst>
            <pc:docMk/>
            <pc:sldMk cId="1508837861" sldId="1551"/>
            <ac:spMk id="44" creationId="{D24F94EC-9B98-70B3-26B2-478912EE6B1B}"/>
          </ac:spMkLst>
        </pc:spChg>
        <pc:spChg chg="mod">
          <ac:chgData name="白石 卓也(ft102209ck)" userId="553a52c3-1fdf-4da3-a984-dc5c159b1850" providerId="ADAL" clId="{774B0C37-2B4E-4BCA-B07C-33356D3BF786}" dt="2026-02-22T12:16:37.350" v="4872" actId="1076"/>
          <ac:spMkLst>
            <pc:docMk/>
            <pc:sldMk cId="1508837861" sldId="1551"/>
            <ac:spMk id="45" creationId="{E2EBC015-CB40-5FBE-3B0E-CDD6A14A2ADE}"/>
          </ac:spMkLst>
        </pc:spChg>
        <pc:spChg chg="mod">
          <ac:chgData name="白石 卓也(ft102209ck)" userId="553a52c3-1fdf-4da3-a984-dc5c159b1850" providerId="ADAL" clId="{774B0C37-2B4E-4BCA-B07C-33356D3BF786}" dt="2026-02-22T12:16:30.892" v="4870" actId="14100"/>
          <ac:spMkLst>
            <pc:docMk/>
            <pc:sldMk cId="1508837861" sldId="1551"/>
            <ac:spMk id="46" creationId="{FBC212F2-91F9-3E4D-F7C1-A0E08AD35DDE}"/>
          </ac:spMkLst>
        </pc:spChg>
        <pc:spChg chg="mod">
          <ac:chgData name="白石 卓也(ft102209ck)" userId="553a52c3-1fdf-4da3-a984-dc5c159b1850" providerId="ADAL" clId="{774B0C37-2B4E-4BCA-B07C-33356D3BF786}" dt="2026-02-22T12:13:49.447" v="4827"/>
          <ac:spMkLst>
            <pc:docMk/>
            <pc:sldMk cId="1508837861" sldId="1551"/>
            <ac:spMk id="47" creationId="{50E57971-5F69-CA6F-1592-6CF1B38E7CB1}"/>
          </ac:spMkLst>
        </pc:spChg>
        <pc:spChg chg="del mod">
          <ac:chgData name="白石 卓也(ft102209ck)" userId="553a52c3-1fdf-4da3-a984-dc5c159b1850" providerId="ADAL" clId="{774B0C37-2B4E-4BCA-B07C-33356D3BF786}" dt="2026-02-22T12:13:55.985" v="4829" actId="478"/>
          <ac:spMkLst>
            <pc:docMk/>
            <pc:sldMk cId="1508837861" sldId="1551"/>
            <ac:spMk id="48" creationId="{9A0EBF27-6850-C328-2BEA-B611463FDF8E}"/>
          </ac:spMkLst>
        </pc:spChg>
        <pc:spChg chg="mod">
          <ac:chgData name="白石 卓也(ft102209ck)" userId="553a52c3-1fdf-4da3-a984-dc5c159b1850" providerId="ADAL" clId="{774B0C37-2B4E-4BCA-B07C-33356D3BF786}" dt="2026-02-22T12:17:41.104" v="4938" actId="1036"/>
          <ac:spMkLst>
            <pc:docMk/>
            <pc:sldMk cId="1508837861" sldId="1551"/>
            <ac:spMk id="50" creationId="{CD2C7C9D-D663-C10B-13CF-00CFB6BF37A1}"/>
          </ac:spMkLst>
        </pc:spChg>
        <pc:spChg chg="mod">
          <ac:chgData name="白石 卓也(ft102209ck)" userId="553a52c3-1fdf-4da3-a984-dc5c159b1850" providerId="ADAL" clId="{774B0C37-2B4E-4BCA-B07C-33356D3BF786}" dt="2026-02-22T13:43:27.384" v="5689" actId="20577"/>
          <ac:spMkLst>
            <pc:docMk/>
            <pc:sldMk cId="1508837861" sldId="1551"/>
            <ac:spMk id="55" creationId="{0B90B79C-67D3-7B84-B68E-B27AEB8B5B38}"/>
          </ac:spMkLst>
        </pc:spChg>
        <pc:spChg chg="mod">
          <ac:chgData name="白石 卓也(ft102209ck)" userId="553a52c3-1fdf-4da3-a984-dc5c159b1850" providerId="ADAL" clId="{774B0C37-2B4E-4BCA-B07C-33356D3BF786}" dt="2026-02-22T12:22:17.768" v="5138" actId="1035"/>
          <ac:spMkLst>
            <pc:docMk/>
            <pc:sldMk cId="1508837861" sldId="1551"/>
            <ac:spMk id="58" creationId="{2025B37B-1041-87F8-F8FF-0F598CC3B4E9}"/>
          </ac:spMkLst>
        </pc:spChg>
        <pc:grpChg chg="mod">
          <ac:chgData name="白石 卓也(ft102209ck)" userId="553a52c3-1fdf-4da3-a984-dc5c159b1850" providerId="ADAL" clId="{774B0C37-2B4E-4BCA-B07C-33356D3BF786}" dt="2026-02-22T12:14:52.809" v="4838" actId="1076"/>
          <ac:grpSpMkLst>
            <pc:docMk/>
            <pc:sldMk cId="1508837861" sldId="1551"/>
            <ac:grpSpMk id="20" creationId="{938C0566-41D9-D037-D525-0033F725B658}"/>
          </ac:grpSpMkLst>
        </pc:grpChg>
        <pc:grpChg chg="mod">
          <ac:chgData name="白石 卓也(ft102209ck)" userId="553a52c3-1fdf-4da3-a984-dc5c159b1850" providerId="ADAL" clId="{774B0C37-2B4E-4BCA-B07C-33356D3BF786}" dt="2026-02-22T12:15:32.790" v="4858" actId="1076"/>
          <ac:grpSpMkLst>
            <pc:docMk/>
            <pc:sldMk cId="1508837861" sldId="1551"/>
            <ac:grpSpMk id="51" creationId="{42838297-760E-EA6A-54FD-7F87D151EF5C}"/>
          </ac:grpSpMkLst>
        </pc:grpChg>
        <pc:picChg chg="mod">
          <ac:chgData name="白石 卓也(ft102209ck)" userId="553a52c3-1fdf-4da3-a984-dc5c159b1850" providerId="ADAL" clId="{774B0C37-2B4E-4BCA-B07C-33356D3BF786}" dt="2026-02-22T12:22:17.768" v="5138" actId="1035"/>
          <ac:picMkLst>
            <pc:docMk/>
            <pc:sldMk cId="1508837861" sldId="1551"/>
            <ac:picMk id="6" creationId="{740AB58E-0558-DB08-3B93-665E31EF1134}"/>
          </ac:picMkLst>
        </pc:picChg>
        <pc:picChg chg="mod">
          <ac:chgData name="白石 卓也(ft102209ck)" userId="553a52c3-1fdf-4da3-a984-dc5c159b1850" providerId="ADAL" clId="{774B0C37-2B4E-4BCA-B07C-33356D3BF786}" dt="2026-02-22T12:14:48.236" v="4837" actId="14100"/>
          <ac:picMkLst>
            <pc:docMk/>
            <pc:sldMk cId="1508837861" sldId="1551"/>
            <ac:picMk id="32" creationId="{2C4423E4-D3DF-7E10-3E6C-1FD166FD4F85}"/>
          </ac:picMkLst>
        </pc:picChg>
        <pc:picChg chg="mod">
          <ac:chgData name="白石 卓也(ft102209ck)" userId="553a52c3-1fdf-4da3-a984-dc5c159b1850" providerId="ADAL" clId="{774B0C37-2B4E-4BCA-B07C-33356D3BF786}" dt="2026-02-22T12:16:02.999" v="4866" actId="1076"/>
          <ac:picMkLst>
            <pc:docMk/>
            <pc:sldMk cId="1508837861" sldId="1551"/>
            <ac:picMk id="42" creationId="{62DCE092-53AE-2EB4-242E-C0D428C4A9A9}"/>
          </ac:picMkLst>
        </pc:picChg>
        <pc:cxnChg chg="mod">
          <ac:chgData name="白石 卓也(ft102209ck)" userId="553a52c3-1fdf-4da3-a984-dc5c159b1850" providerId="ADAL" clId="{774B0C37-2B4E-4BCA-B07C-33356D3BF786}" dt="2026-02-22T12:22:17.768" v="5138" actId="1035"/>
          <ac:cxnSpMkLst>
            <pc:docMk/>
            <pc:sldMk cId="1508837861" sldId="1551"/>
            <ac:cxnSpMk id="8" creationId="{02328B88-48F3-C5E1-B013-8844A4D7F011}"/>
          </ac:cxnSpMkLst>
        </pc:cxnChg>
        <pc:cxnChg chg="mod">
          <ac:chgData name="白石 卓也(ft102209ck)" userId="553a52c3-1fdf-4da3-a984-dc5c159b1850" providerId="ADAL" clId="{774B0C37-2B4E-4BCA-B07C-33356D3BF786}" dt="2026-02-22T12:22:17.768" v="5138" actId="1035"/>
          <ac:cxnSpMkLst>
            <pc:docMk/>
            <pc:sldMk cId="1508837861" sldId="1551"/>
            <ac:cxnSpMk id="10" creationId="{13642405-D9F2-AE74-965A-8F5A67F8F585}"/>
          </ac:cxnSpMkLst>
        </pc:cxnChg>
        <pc:cxnChg chg="mod">
          <ac:chgData name="白石 卓也(ft102209ck)" userId="553a52c3-1fdf-4da3-a984-dc5c159b1850" providerId="ADAL" clId="{774B0C37-2B4E-4BCA-B07C-33356D3BF786}" dt="2026-02-22T12:17:19.303" v="4895" actId="1037"/>
          <ac:cxnSpMkLst>
            <pc:docMk/>
            <pc:sldMk cId="1508837861" sldId="1551"/>
            <ac:cxnSpMk id="34" creationId="{B7AACBA6-5A5A-0D81-196E-3A332CB9844D}"/>
          </ac:cxnSpMkLst>
        </pc:cxnChg>
        <pc:cxnChg chg="mod">
          <ac:chgData name="白石 卓也(ft102209ck)" userId="553a52c3-1fdf-4da3-a984-dc5c159b1850" providerId="ADAL" clId="{774B0C37-2B4E-4BCA-B07C-33356D3BF786}" dt="2026-02-22T12:15:09.309" v="4853" actId="1037"/>
          <ac:cxnSpMkLst>
            <pc:docMk/>
            <pc:sldMk cId="1508837861" sldId="1551"/>
            <ac:cxnSpMk id="35" creationId="{AFB7625D-69AB-419E-6EC2-7A184081C087}"/>
          </ac:cxnSpMkLst>
        </pc:cxnChg>
        <pc:cxnChg chg="mod">
          <ac:chgData name="白石 卓也(ft102209ck)" userId="553a52c3-1fdf-4da3-a984-dc5c159b1850" providerId="ADAL" clId="{774B0C37-2B4E-4BCA-B07C-33356D3BF786}" dt="2026-02-22T12:16:59.420" v="4877" actId="14100"/>
          <ac:cxnSpMkLst>
            <pc:docMk/>
            <pc:sldMk cId="1508837861" sldId="1551"/>
            <ac:cxnSpMk id="38" creationId="{1D26CC7D-D550-9BA9-C05E-E7F440A231BD}"/>
          </ac:cxnSpMkLst>
        </pc:cxnChg>
        <pc:cxnChg chg="mod">
          <ac:chgData name="白石 卓也(ft102209ck)" userId="553a52c3-1fdf-4da3-a984-dc5c159b1850" providerId="ADAL" clId="{774B0C37-2B4E-4BCA-B07C-33356D3BF786}" dt="2026-02-22T12:17:06.960" v="4878" actId="1076"/>
          <ac:cxnSpMkLst>
            <pc:docMk/>
            <pc:sldMk cId="1508837861" sldId="1551"/>
            <ac:cxnSpMk id="41" creationId="{13A31888-BF69-3F25-0D48-A432DD576742}"/>
          </ac:cxnSpMkLst>
        </pc:cxnChg>
        <pc:cxnChg chg="mod">
          <ac:chgData name="白石 卓也(ft102209ck)" userId="553a52c3-1fdf-4da3-a984-dc5c159b1850" providerId="ADAL" clId="{774B0C37-2B4E-4BCA-B07C-33356D3BF786}" dt="2026-02-22T12:08:40.456" v="4755" actId="14100"/>
          <ac:cxnSpMkLst>
            <pc:docMk/>
            <pc:sldMk cId="1508837861" sldId="1551"/>
            <ac:cxnSpMk id="57" creationId="{D0FA8C69-30BD-62F6-4EC3-3A7818DC13B2}"/>
          </ac:cxnSpMkLst>
        </pc:cxnChg>
      </pc:sldChg>
      <pc:sldChg chg="delSp modSp add mod">
        <pc:chgData name="白石 卓也(ft102209ck)" userId="553a52c3-1fdf-4da3-a984-dc5c159b1850" providerId="ADAL" clId="{774B0C37-2B4E-4BCA-B07C-33356D3BF786}" dt="2026-02-22T13:53:18.718" v="5924" actId="20577"/>
        <pc:sldMkLst>
          <pc:docMk/>
          <pc:sldMk cId="2148404448" sldId="1552"/>
        </pc:sldMkLst>
        <pc:spChg chg="mod">
          <ac:chgData name="白石 卓也(ft102209ck)" userId="553a52c3-1fdf-4da3-a984-dc5c159b1850" providerId="ADAL" clId="{774B0C37-2B4E-4BCA-B07C-33356D3BF786}" dt="2026-02-22T13:43:16.488" v="5675" actId="20577"/>
          <ac:spMkLst>
            <pc:docMk/>
            <pc:sldMk cId="2148404448" sldId="1552"/>
            <ac:spMk id="2" creationId="{521B19F7-5B19-28E1-A1D7-D77CA607FCD1}"/>
          </ac:spMkLst>
        </pc:spChg>
        <pc:spChg chg="mod">
          <ac:chgData name="白石 卓也(ft102209ck)" userId="553a52c3-1fdf-4da3-a984-dc5c159b1850" providerId="ADAL" clId="{774B0C37-2B4E-4BCA-B07C-33356D3BF786}" dt="2026-02-22T13:52:39.511" v="5883" actId="1076"/>
          <ac:spMkLst>
            <pc:docMk/>
            <pc:sldMk cId="2148404448" sldId="1552"/>
            <ac:spMk id="7" creationId="{85EC116F-4019-48CE-7F9A-02369420A87D}"/>
          </ac:spMkLst>
        </pc:spChg>
        <pc:spChg chg="mod">
          <ac:chgData name="白石 卓也(ft102209ck)" userId="553a52c3-1fdf-4da3-a984-dc5c159b1850" providerId="ADAL" clId="{774B0C37-2B4E-4BCA-B07C-33356D3BF786}" dt="2026-02-22T13:44:07.435" v="5690" actId="207"/>
          <ac:spMkLst>
            <pc:docMk/>
            <pc:sldMk cId="2148404448" sldId="1552"/>
            <ac:spMk id="21" creationId="{FD683F8F-316D-FEC8-A935-BC58B0BEF339}"/>
          </ac:spMkLst>
        </pc:spChg>
        <pc:spChg chg="mod">
          <ac:chgData name="白石 卓也(ft102209ck)" userId="553a52c3-1fdf-4da3-a984-dc5c159b1850" providerId="ADAL" clId="{774B0C37-2B4E-4BCA-B07C-33356D3BF786}" dt="2026-02-22T13:52:28.403" v="5880" actId="1076"/>
          <ac:spMkLst>
            <pc:docMk/>
            <pc:sldMk cId="2148404448" sldId="1552"/>
            <ac:spMk id="23" creationId="{BBFA6573-7046-9630-7064-DF428FFD0870}"/>
          </ac:spMkLst>
        </pc:spChg>
        <pc:spChg chg="mod">
          <ac:chgData name="白石 卓也(ft102209ck)" userId="553a52c3-1fdf-4da3-a984-dc5c159b1850" providerId="ADAL" clId="{774B0C37-2B4E-4BCA-B07C-33356D3BF786}" dt="2026-02-22T13:52:35.671" v="5882" actId="1076"/>
          <ac:spMkLst>
            <pc:docMk/>
            <pc:sldMk cId="2148404448" sldId="1552"/>
            <ac:spMk id="24" creationId="{2DA50DBA-4698-EB77-2CBF-01E75EDF9DE0}"/>
          </ac:spMkLst>
        </pc:spChg>
        <pc:spChg chg="mod">
          <ac:chgData name="白石 卓也(ft102209ck)" userId="553a52c3-1fdf-4da3-a984-dc5c159b1850" providerId="ADAL" clId="{774B0C37-2B4E-4BCA-B07C-33356D3BF786}" dt="2026-02-22T13:52:20.755" v="5878" actId="1076"/>
          <ac:spMkLst>
            <pc:docMk/>
            <pc:sldMk cId="2148404448" sldId="1552"/>
            <ac:spMk id="26" creationId="{7B855638-91E4-E55B-24A8-F2687A3F5F58}"/>
          </ac:spMkLst>
        </pc:spChg>
        <pc:spChg chg="mod">
          <ac:chgData name="白石 卓也(ft102209ck)" userId="553a52c3-1fdf-4da3-a984-dc5c159b1850" providerId="ADAL" clId="{774B0C37-2B4E-4BCA-B07C-33356D3BF786}" dt="2026-02-22T13:53:18.718" v="5924" actId="20577"/>
          <ac:spMkLst>
            <pc:docMk/>
            <pc:sldMk cId="2148404448" sldId="1552"/>
            <ac:spMk id="33" creationId="{9D40DFEB-4BC1-55D9-8EB0-FBEAA13FA088}"/>
          </ac:spMkLst>
        </pc:spChg>
        <pc:spChg chg="mod">
          <ac:chgData name="白石 卓也(ft102209ck)" userId="553a52c3-1fdf-4da3-a984-dc5c159b1850" providerId="ADAL" clId="{774B0C37-2B4E-4BCA-B07C-33356D3BF786}" dt="2026-02-22T13:45:17.489" v="5738" actId="113"/>
          <ac:spMkLst>
            <pc:docMk/>
            <pc:sldMk cId="2148404448" sldId="1552"/>
            <ac:spMk id="37" creationId="{5FCB718E-5AD2-58D4-E302-64A14E009C3A}"/>
          </ac:spMkLst>
        </pc:spChg>
        <pc:spChg chg="mod">
          <ac:chgData name="白石 卓也(ft102209ck)" userId="553a52c3-1fdf-4da3-a984-dc5c159b1850" providerId="ADAL" clId="{774B0C37-2B4E-4BCA-B07C-33356D3BF786}" dt="2026-02-22T13:52:09.303" v="5875" actId="1076"/>
          <ac:spMkLst>
            <pc:docMk/>
            <pc:sldMk cId="2148404448" sldId="1552"/>
            <ac:spMk id="40" creationId="{2BEDE2C4-5B87-715A-9862-918217DF5673}"/>
          </ac:spMkLst>
        </pc:spChg>
        <pc:spChg chg="del">
          <ac:chgData name="白石 卓也(ft102209ck)" userId="553a52c3-1fdf-4da3-a984-dc5c159b1850" providerId="ADAL" clId="{774B0C37-2B4E-4BCA-B07C-33356D3BF786}" dt="2026-02-22T13:52:17.485" v="5877" actId="478"/>
          <ac:spMkLst>
            <pc:docMk/>
            <pc:sldMk cId="2148404448" sldId="1552"/>
            <ac:spMk id="43" creationId="{A9BA0318-E881-3B74-E54C-C69E11D16017}"/>
          </ac:spMkLst>
        </pc:spChg>
        <pc:picChg chg="mod">
          <ac:chgData name="白石 卓也(ft102209ck)" userId="553a52c3-1fdf-4da3-a984-dc5c159b1850" providerId="ADAL" clId="{774B0C37-2B4E-4BCA-B07C-33356D3BF786}" dt="2026-02-22T13:52:14.890" v="5876" actId="14100"/>
          <ac:picMkLst>
            <pc:docMk/>
            <pc:sldMk cId="2148404448" sldId="1552"/>
            <ac:picMk id="12" creationId="{4976B86A-6FED-B482-97CB-C52249C6B6C3}"/>
          </ac:picMkLst>
        </pc:picChg>
        <pc:cxnChg chg="mod">
          <ac:chgData name="白石 卓也(ft102209ck)" userId="553a52c3-1fdf-4da3-a984-dc5c159b1850" providerId="ADAL" clId="{774B0C37-2B4E-4BCA-B07C-33356D3BF786}" dt="2026-02-22T13:52:49.156" v="5893" actId="14100"/>
          <ac:cxnSpMkLst>
            <pc:docMk/>
            <pc:sldMk cId="2148404448" sldId="1552"/>
            <ac:cxnSpMk id="15" creationId="{1D1EE618-E7FD-0C72-E4D0-FC150AFFABA9}"/>
          </ac:cxnSpMkLst>
        </pc:cxnChg>
        <pc:cxnChg chg="mod">
          <ac:chgData name="白石 卓也(ft102209ck)" userId="553a52c3-1fdf-4da3-a984-dc5c159b1850" providerId="ADAL" clId="{774B0C37-2B4E-4BCA-B07C-33356D3BF786}" dt="2026-02-22T13:52:23.204" v="5879" actId="1076"/>
          <ac:cxnSpMkLst>
            <pc:docMk/>
            <pc:sldMk cId="2148404448" sldId="1552"/>
            <ac:cxnSpMk id="18" creationId="{61ACA27F-9433-7266-D136-1C8336769700}"/>
          </ac:cxnSpMkLst>
        </pc:cxnChg>
        <pc:cxnChg chg="mod">
          <ac:chgData name="白石 卓也(ft102209ck)" userId="553a52c3-1fdf-4da3-a984-dc5c159b1850" providerId="ADAL" clId="{774B0C37-2B4E-4BCA-B07C-33356D3BF786}" dt="2026-02-22T13:53:03.908" v="5920" actId="1035"/>
          <ac:cxnSpMkLst>
            <pc:docMk/>
            <pc:sldMk cId="2148404448" sldId="1552"/>
            <ac:cxnSpMk id="19" creationId="{295995D5-2C7B-FCE3-7F8F-20F42B2E1412}"/>
          </ac:cxnSpMkLst>
        </pc:cxnChg>
        <pc:cxnChg chg="mod">
          <ac:chgData name="白石 卓也(ft102209ck)" userId="553a52c3-1fdf-4da3-a984-dc5c159b1850" providerId="ADAL" clId="{774B0C37-2B4E-4BCA-B07C-33356D3BF786}" dt="2026-02-22T13:52:31.466" v="5881" actId="1076"/>
          <ac:cxnSpMkLst>
            <pc:docMk/>
            <pc:sldMk cId="2148404448" sldId="1552"/>
            <ac:cxnSpMk id="20" creationId="{E36AE19E-48F7-9250-138F-7B65693C967E}"/>
          </ac:cxnSpMkLst>
        </pc:cxnChg>
      </pc:sldChg>
      <pc:sldChg chg="add ord">
        <pc:chgData name="白石 卓也(ft102209ck)" userId="553a52c3-1fdf-4da3-a984-dc5c159b1850" providerId="ADAL" clId="{774B0C37-2B4E-4BCA-B07C-33356D3BF786}" dt="2026-02-21T09:06:31.753" v="1044"/>
        <pc:sldMkLst>
          <pc:docMk/>
          <pc:sldMk cId="2242855207" sldId="1553"/>
        </pc:sldMkLst>
      </pc:sldChg>
      <pc:sldChg chg="add ord">
        <pc:chgData name="白石 卓也(ft102209ck)" userId="553a52c3-1fdf-4da3-a984-dc5c159b1850" providerId="ADAL" clId="{774B0C37-2B4E-4BCA-B07C-33356D3BF786}" dt="2026-02-21T09:06:31.753" v="1044"/>
        <pc:sldMkLst>
          <pc:docMk/>
          <pc:sldMk cId="2288150637" sldId="1554"/>
        </pc:sldMkLst>
      </pc:sldChg>
      <pc:sldChg chg="addSp delSp modSp add mod">
        <pc:chgData name="白石 卓也(ft102209ck)" userId="553a52c3-1fdf-4da3-a984-dc5c159b1850" providerId="ADAL" clId="{774B0C37-2B4E-4BCA-B07C-33356D3BF786}" dt="2026-02-21T23:59:07.445" v="1903" actId="1076"/>
        <pc:sldMkLst>
          <pc:docMk/>
          <pc:sldMk cId="3225685929" sldId="1555"/>
        </pc:sldMkLst>
        <pc:spChg chg="mod">
          <ac:chgData name="白石 卓也(ft102209ck)" userId="553a52c3-1fdf-4da3-a984-dc5c159b1850" providerId="ADAL" clId="{774B0C37-2B4E-4BCA-B07C-33356D3BF786}" dt="2026-02-21T13:15:24.913" v="1064" actId="1076"/>
          <ac:spMkLst>
            <pc:docMk/>
            <pc:sldMk cId="3225685929" sldId="1555"/>
            <ac:spMk id="3" creationId="{00000000-0000-0000-0000-000000000000}"/>
          </ac:spMkLst>
        </pc:spChg>
        <pc:spChg chg="del mod">
          <ac:chgData name="白石 卓也(ft102209ck)" userId="553a52c3-1fdf-4da3-a984-dc5c159b1850" providerId="ADAL" clId="{774B0C37-2B4E-4BCA-B07C-33356D3BF786}" dt="2026-02-21T13:15:20.767" v="1063" actId="478"/>
          <ac:spMkLst>
            <pc:docMk/>
            <pc:sldMk cId="3225685929" sldId="1555"/>
            <ac:spMk id="6" creationId="{AFD3DBB0-671F-0C52-9A83-2EF09D2FC2B6}"/>
          </ac:spMkLst>
        </pc:spChg>
        <pc:spChg chg="mod">
          <ac:chgData name="白石 卓也(ft102209ck)" userId="553a52c3-1fdf-4da3-a984-dc5c159b1850" providerId="ADAL" clId="{774B0C37-2B4E-4BCA-B07C-33356D3BF786}" dt="2026-02-21T13:35:27.134" v="1496" actId="1036"/>
          <ac:spMkLst>
            <pc:docMk/>
            <pc:sldMk cId="3225685929" sldId="1555"/>
            <ac:spMk id="8" creationId="{56B47D40-B0FC-66E3-01B0-570DE60E274B}"/>
          </ac:spMkLst>
        </pc:spChg>
        <pc:spChg chg="mod">
          <ac:chgData name="白石 卓也(ft102209ck)" userId="553a52c3-1fdf-4da3-a984-dc5c159b1850" providerId="ADAL" clId="{774B0C37-2B4E-4BCA-B07C-33356D3BF786}" dt="2026-02-21T13:21:38.126" v="1318" actId="1076"/>
          <ac:spMkLst>
            <pc:docMk/>
            <pc:sldMk cId="3225685929" sldId="1555"/>
            <ac:spMk id="13" creationId="{FBF223D2-4BC5-D404-9186-5BC886DBD124}"/>
          </ac:spMkLst>
        </pc:spChg>
        <pc:spChg chg="del">
          <ac:chgData name="白石 卓也(ft102209ck)" userId="553a52c3-1fdf-4da3-a984-dc5c159b1850" providerId="ADAL" clId="{774B0C37-2B4E-4BCA-B07C-33356D3BF786}" dt="2026-02-21T13:15:00.470" v="1060" actId="478"/>
          <ac:spMkLst>
            <pc:docMk/>
            <pc:sldMk cId="3225685929" sldId="1555"/>
            <ac:spMk id="19" creationId="{33E1EAEE-6E5C-45AB-9C19-4788E1334244}"/>
          </ac:spMkLst>
        </pc:spChg>
        <pc:spChg chg="add del mod">
          <ac:chgData name="白石 卓也(ft102209ck)" userId="553a52c3-1fdf-4da3-a984-dc5c159b1850" providerId="ADAL" clId="{774B0C37-2B4E-4BCA-B07C-33356D3BF786}" dt="2026-02-21T13:33:20.527" v="1460" actId="478"/>
          <ac:spMkLst>
            <pc:docMk/>
            <pc:sldMk cId="3225685929" sldId="1555"/>
            <ac:spMk id="36" creationId="{6B1EF71A-5CF4-191B-5E08-7C6DBDD8E327}"/>
          </ac:spMkLst>
        </pc:spChg>
        <pc:spChg chg="add mod">
          <ac:chgData name="白石 卓也(ft102209ck)" userId="553a52c3-1fdf-4da3-a984-dc5c159b1850" providerId="ADAL" clId="{774B0C37-2B4E-4BCA-B07C-33356D3BF786}" dt="2026-02-21T13:35:27.134" v="1496" actId="1036"/>
          <ac:spMkLst>
            <pc:docMk/>
            <pc:sldMk cId="3225685929" sldId="1555"/>
            <ac:spMk id="37" creationId="{BB545228-94C6-1F91-BDD5-B7CFDA679CF0}"/>
          </ac:spMkLst>
        </pc:spChg>
        <pc:spChg chg="add mod">
          <ac:chgData name="白石 卓也(ft102209ck)" userId="553a52c3-1fdf-4da3-a984-dc5c159b1850" providerId="ADAL" clId="{774B0C37-2B4E-4BCA-B07C-33356D3BF786}" dt="2026-02-21T13:35:27.134" v="1496" actId="1036"/>
          <ac:spMkLst>
            <pc:docMk/>
            <pc:sldMk cId="3225685929" sldId="1555"/>
            <ac:spMk id="38" creationId="{4E677BDC-3749-7C43-D948-EA81D1E2B633}"/>
          </ac:spMkLst>
        </pc:spChg>
        <pc:spChg chg="mod">
          <ac:chgData name="白石 卓也(ft102209ck)" userId="553a52c3-1fdf-4da3-a984-dc5c159b1850" providerId="ADAL" clId="{774B0C37-2B4E-4BCA-B07C-33356D3BF786}" dt="2026-02-21T13:35:27.134" v="1496" actId="1036"/>
          <ac:spMkLst>
            <pc:docMk/>
            <pc:sldMk cId="3225685929" sldId="1555"/>
            <ac:spMk id="39" creationId="{D41864F0-3D07-D507-67E1-9690886631DB}"/>
          </ac:spMkLst>
        </pc:spChg>
        <pc:spChg chg="mod">
          <ac:chgData name="白石 卓也(ft102209ck)" userId="553a52c3-1fdf-4da3-a984-dc5c159b1850" providerId="ADAL" clId="{774B0C37-2B4E-4BCA-B07C-33356D3BF786}" dt="2026-02-21T13:35:27.134" v="1496" actId="1036"/>
          <ac:spMkLst>
            <pc:docMk/>
            <pc:sldMk cId="3225685929" sldId="1555"/>
            <ac:spMk id="40" creationId="{271447B1-BD01-414C-B3CA-C408CC010180}"/>
          </ac:spMkLst>
        </pc:spChg>
        <pc:spChg chg="mod">
          <ac:chgData name="白石 卓也(ft102209ck)" userId="553a52c3-1fdf-4da3-a984-dc5c159b1850" providerId="ADAL" clId="{774B0C37-2B4E-4BCA-B07C-33356D3BF786}" dt="2026-02-21T13:35:27.134" v="1496" actId="1036"/>
          <ac:spMkLst>
            <pc:docMk/>
            <pc:sldMk cId="3225685929" sldId="1555"/>
            <ac:spMk id="41" creationId="{A7F51DDF-ED1D-956E-E78A-CC826B47072A}"/>
          </ac:spMkLst>
        </pc:spChg>
        <pc:spChg chg="add mod">
          <ac:chgData name="白石 卓也(ft102209ck)" userId="553a52c3-1fdf-4da3-a984-dc5c159b1850" providerId="ADAL" clId="{774B0C37-2B4E-4BCA-B07C-33356D3BF786}" dt="2026-02-21T13:35:27.134" v="1496" actId="1036"/>
          <ac:spMkLst>
            <pc:docMk/>
            <pc:sldMk cId="3225685929" sldId="1555"/>
            <ac:spMk id="43" creationId="{56877C67-0FB0-13B6-9570-13FDD8500113}"/>
          </ac:spMkLst>
        </pc:spChg>
        <pc:spChg chg="mod">
          <ac:chgData name="白石 卓也(ft102209ck)" userId="553a52c3-1fdf-4da3-a984-dc5c159b1850" providerId="ADAL" clId="{774B0C37-2B4E-4BCA-B07C-33356D3BF786}" dt="2026-02-21T13:35:27.134" v="1496" actId="1036"/>
          <ac:spMkLst>
            <pc:docMk/>
            <pc:sldMk cId="3225685929" sldId="1555"/>
            <ac:spMk id="44" creationId="{FA53305E-C4AD-355C-7C48-E2C30905BECE}"/>
          </ac:spMkLst>
        </pc:spChg>
        <pc:spChg chg="mod">
          <ac:chgData name="白石 卓也(ft102209ck)" userId="553a52c3-1fdf-4da3-a984-dc5c159b1850" providerId="ADAL" clId="{774B0C37-2B4E-4BCA-B07C-33356D3BF786}" dt="2026-02-21T13:30:46.883" v="1450" actId="1076"/>
          <ac:spMkLst>
            <pc:docMk/>
            <pc:sldMk cId="3225685929" sldId="1555"/>
            <ac:spMk id="45" creationId="{BC878A40-4F9A-7C63-3857-F642300B01A0}"/>
          </ac:spMkLst>
        </pc:spChg>
        <pc:spChg chg="mod">
          <ac:chgData name="白石 卓也(ft102209ck)" userId="553a52c3-1fdf-4da3-a984-dc5c159b1850" providerId="ADAL" clId="{774B0C37-2B4E-4BCA-B07C-33356D3BF786}" dt="2026-02-21T13:39:18.501" v="1715" actId="1038"/>
          <ac:spMkLst>
            <pc:docMk/>
            <pc:sldMk cId="3225685929" sldId="1555"/>
            <ac:spMk id="46" creationId="{F1C74B36-7877-64D9-E480-A5FCC886C161}"/>
          </ac:spMkLst>
        </pc:spChg>
        <pc:spChg chg="del">
          <ac:chgData name="白石 卓也(ft102209ck)" userId="553a52c3-1fdf-4da3-a984-dc5c159b1850" providerId="ADAL" clId="{774B0C37-2B4E-4BCA-B07C-33356D3BF786}" dt="2026-02-21T13:15:00.470" v="1060" actId="478"/>
          <ac:spMkLst>
            <pc:docMk/>
            <pc:sldMk cId="3225685929" sldId="1555"/>
            <ac:spMk id="47" creationId="{7AF6F64D-BEBA-ED14-04E2-1C770B435504}"/>
          </ac:spMkLst>
        </pc:spChg>
        <pc:spChg chg="del">
          <ac:chgData name="白石 卓也(ft102209ck)" userId="553a52c3-1fdf-4da3-a984-dc5c159b1850" providerId="ADAL" clId="{774B0C37-2B4E-4BCA-B07C-33356D3BF786}" dt="2026-02-21T13:15:00.470" v="1060" actId="478"/>
          <ac:spMkLst>
            <pc:docMk/>
            <pc:sldMk cId="3225685929" sldId="1555"/>
            <ac:spMk id="48" creationId="{5F8A3DF4-F8E3-626F-0997-D067E192C775}"/>
          </ac:spMkLst>
        </pc:spChg>
        <pc:spChg chg="del">
          <ac:chgData name="白石 卓也(ft102209ck)" userId="553a52c3-1fdf-4da3-a984-dc5c159b1850" providerId="ADAL" clId="{774B0C37-2B4E-4BCA-B07C-33356D3BF786}" dt="2026-02-21T13:15:00.470" v="1060" actId="478"/>
          <ac:spMkLst>
            <pc:docMk/>
            <pc:sldMk cId="3225685929" sldId="1555"/>
            <ac:spMk id="49" creationId="{C30BD10F-185D-25DC-1E3B-A8EF9B25079C}"/>
          </ac:spMkLst>
        </pc:spChg>
        <pc:spChg chg="del">
          <ac:chgData name="白石 卓也(ft102209ck)" userId="553a52c3-1fdf-4da3-a984-dc5c159b1850" providerId="ADAL" clId="{774B0C37-2B4E-4BCA-B07C-33356D3BF786}" dt="2026-02-21T13:15:00.470" v="1060" actId="478"/>
          <ac:spMkLst>
            <pc:docMk/>
            <pc:sldMk cId="3225685929" sldId="1555"/>
            <ac:spMk id="50" creationId="{FD3259A3-5147-AFFC-28ED-62AC875FBBE6}"/>
          </ac:spMkLst>
        </pc:spChg>
        <pc:spChg chg="del">
          <ac:chgData name="白石 卓也(ft102209ck)" userId="553a52c3-1fdf-4da3-a984-dc5c159b1850" providerId="ADAL" clId="{774B0C37-2B4E-4BCA-B07C-33356D3BF786}" dt="2026-02-21T13:15:00.470" v="1060" actId="478"/>
          <ac:spMkLst>
            <pc:docMk/>
            <pc:sldMk cId="3225685929" sldId="1555"/>
            <ac:spMk id="52" creationId="{C8AA97E1-91FA-A110-3D36-DCA2886F9A42}"/>
          </ac:spMkLst>
        </pc:spChg>
        <pc:spChg chg="del">
          <ac:chgData name="白石 卓也(ft102209ck)" userId="553a52c3-1fdf-4da3-a984-dc5c159b1850" providerId="ADAL" clId="{774B0C37-2B4E-4BCA-B07C-33356D3BF786}" dt="2026-02-21T13:15:00.470" v="1060" actId="478"/>
          <ac:spMkLst>
            <pc:docMk/>
            <pc:sldMk cId="3225685929" sldId="1555"/>
            <ac:spMk id="54" creationId="{EEF031B0-C59F-ED8A-E245-B9CC5E103AC3}"/>
          </ac:spMkLst>
        </pc:spChg>
        <pc:spChg chg="del">
          <ac:chgData name="白石 卓也(ft102209ck)" userId="553a52c3-1fdf-4da3-a984-dc5c159b1850" providerId="ADAL" clId="{774B0C37-2B4E-4BCA-B07C-33356D3BF786}" dt="2026-02-21T13:15:00.470" v="1060" actId="478"/>
          <ac:spMkLst>
            <pc:docMk/>
            <pc:sldMk cId="3225685929" sldId="1555"/>
            <ac:spMk id="57" creationId="{4EA4BB56-CE9A-61A5-4C05-E0D2E443B0DE}"/>
          </ac:spMkLst>
        </pc:spChg>
        <pc:spChg chg="del">
          <ac:chgData name="白石 卓也(ft102209ck)" userId="553a52c3-1fdf-4da3-a984-dc5c159b1850" providerId="ADAL" clId="{774B0C37-2B4E-4BCA-B07C-33356D3BF786}" dt="2026-02-21T13:15:00.470" v="1060" actId="478"/>
          <ac:spMkLst>
            <pc:docMk/>
            <pc:sldMk cId="3225685929" sldId="1555"/>
            <ac:spMk id="58" creationId="{B775F8DE-DF6E-438D-AE32-79BD53768089}"/>
          </ac:spMkLst>
        </pc:spChg>
        <pc:spChg chg="del">
          <ac:chgData name="白石 卓也(ft102209ck)" userId="553a52c3-1fdf-4da3-a984-dc5c159b1850" providerId="ADAL" clId="{774B0C37-2B4E-4BCA-B07C-33356D3BF786}" dt="2026-02-21T13:15:00.470" v="1060" actId="478"/>
          <ac:spMkLst>
            <pc:docMk/>
            <pc:sldMk cId="3225685929" sldId="1555"/>
            <ac:spMk id="59" creationId="{5A8F230A-9396-D895-AF3D-57F75BA90363}"/>
          </ac:spMkLst>
        </pc:spChg>
        <pc:spChg chg="add mod">
          <ac:chgData name="白石 卓也(ft102209ck)" userId="553a52c3-1fdf-4da3-a984-dc5c159b1850" providerId="ADAL" clId="{774B0C37-2B4E-4BCA-B07C-33356D3BF786}" dt="2026-02-21T13:39:37.155" v="1750" actId="1036"/>
          <ac:spMkLst>
            <pc:docMk/>
            <pc:sldMk cId="3225685929" sldId="1555"/>
            <ac:spMk id="60" creationId="{F83CA2A4-3136-7DD9-4E5F-161946EB2ECA}"/>
          </ac:spMkLst>
        </pc:spChg>
        <pc:spChg chg="mod">
          <ac:chgData name="白石 卓也(ft102209ck)" userId="553a52c3-1fdf-4da3-a984-dc5c159b1850" providerId="ADAL" clId="{774B0C37-2B4E-4BCA-B07C-33356D3BF786}" dt="2026-02-21T13:17:21.429" v="1130" actId="1076"/>
          <ac:spMkLst>
            <pc:docMk/>
            <pc:sldMk cId="3225685929" sldId="1555"/>
            <ac:spMk id="61" creationId="{39C7CCEA-7B66-A91C-77FF-B2063453E79B}"/>
          </ac:spMkLst>
        </pc:spChg>
        <pc:spChg chg="mod">
          <ac:chgData name="白石 卓也(ft102209ck)" userId="553a52c3-1fdf-4da3-a984-dc5c159b1850" providerId="ADAL" clId="{774B0C37-2B4E-4BCA-B07C-33356D3BF786}" dt="2026-02-21T13:21:56.977" v="1323" actId="1036"/>
          <ac:spMkLst>
            <pc:docMk/>
            <pc:sldMk cId="3225685929" sldId="1555"/>
            <ac:spMk id="63" creationId="{FDE36EB2-096A-B9E2-D1A8-9541574AA69B}"/>
          </ac:spMkLst>
        </pc:spChg>
        <pc:spChg chg="mod">
          <ac:chgData name="白石 卓也(ft102209ck)" userId="553a52c3-1fdf-4da3-a984-dc5c159b1850" providerId="ADAL" clId="{774B0C37-2B4E-4BCA-B07C-33356D3BF786}" dt="2026-02-21T13:18:20.332" v="1163" actId="1038"/>
          <ac:spMkLst>
            <pc:docMk/>
            <pc:sldMk cId="3225685929" sldId="1555"/>
            <ac:spMk id="64" creationId="{E486DDED-9B72-34A3-1E3B-F2203B883B19}"/>
          </ac:spMkLst>
        </pc:spChg>
        <pc:spChg chg="mod">
          <ac:chgData name="白石 卓也(ft102209ck)" userId="553a52c3-1fdf-4da3-a984-dc5c159b1850" providerId="ADAL" clId="{774B0C37-2B4E-4BCA-B07C-33356D3BF786}" dt="2026-02-21T13:19:45.976" v="1222" actId="1076"/>
          <ac:spMkLst>
            <pc:docMk/>
            <pc:sldMk cId="3225685929" sldId="1555"/>
            <ac:spMk id="67" creationId="{E2A075BA-4BE6-47AA-AE72-BFE9A42D0D18}"/>
          </ac:spMkLst>
        </pc:spChg>
        <pc:spChg chg="add mod">
          <ac:chgData name="白石 卓也(ft102209ck)" userId="553a52c3-1fdf-4da3-a984-dc5c159b1850" providerId="ADAL" clId="{774B0C37-2B4E-4BCA-B07C-33356D3BF786}" dt="2026-02-21T13:31:11.846" v="1452" actId="1076"/>
          <ac:spMkLst>
            <pc:docMk/>
            <pc:sldMk cId="3225685929" sldId="1555"/>
            <ac:spMk id="68" creationId="{96A1AFC9-BB13-BDA4-BAA3-85DAE21FF85D}"/>
          </ac:spMkLst>
        </pc:spChg>
        <pc:spChg chg="add mod">
          <ac:chgData name="白石 卓也(ft102209ck)" userId="553a52c3-1fdf-4da3-a984-dc5c159b1850" providerId="ADAL" clId="{774B0C37-2B4E-4BCA-B07C-33356D3BF786}" dt="2026-02-21T13:31:11.846" v="1452" actId="1076"/>
          <ac:spMkLst>
            <pc:docMk/>
            <pc:sldMk cId="3225685929" sldId="1555"/>
            <ac:spMk id="69" creationId="{A6CF57FB-3391-45A7-AB89-8BECD9676BBB}"/>
          </ac:spMkLst>
        </pc:spChg>
        <pc:spChg chg="mod">
          <ac:chgData name="白石 卓也(ft102209ck)" userId="553a52c3-1fdf-4da3-a984-dc5c159b1850" providerId="ADAL" clId="{774B0C37-2B4E-4BCA-B07C-33356D3BF786}" dt="2026-02-21T13:21:49.468" v="1320" actId="1076"/>
          <ac:spMkLst>
            <pc:docMk/>
            <pc:sldMk cId="3225685929" sldId="1555"/>
            <ac:spMk id="71" creationId="{719BE300-34FF-AB08-DAFD-99DD91180103}"/>
          </ac:spMkLst>
        </pc:spChg>
        <pc:spChg chg="add mod">
          <ac:chgData name="白石 卓也(ft102209ck)" userId="553a52c3-1fdf-4da3-a984-dc5c159b1850" providerId="ADAL" clId="{774B0C37-2B4E-4BCA-B07C-33356D3BF786}" dt="2026-02-21T13:31:11.846" v="1452" actId="1076"/>
          <ac:spMkLst>
            <pc:docMk/>
            <pc:sldMk cId="3225685929" sldId="1555"/>
            <ac:spMk id="72" creationId="{259E9B2C-7F98-88CB-ECF1-F657E190E986}"/>
          </ac:spMkLst>
        </pc:spChg>
        <pc:spChg chg="mod">
          <ac:chgData name="白石 卓也(ft102209ck)" userId="553a52c3-1fdf-4da3-a984-dc5c159b1850" providerId="ADAL" clId="{774B0C37-2B4E-4BCA-B07C-33356D3BF786}" dt="2026-02-21T13:19:33.262" v="1220" actId="1076"/>
          <ac:spMkLst>
            <pc:docMk/>
            <pc:sldMk cId="3225685929" sldId="1555"/>
            <ac:spMk id="74" creationId="{1DFB5471-BC84-9C1F-F643-A0C5D8896DCF}"/>
          </ac:spMkLst>
        </pc:spChg>
        <pc:spChg chg="add mod">
          <ac:chgData name="白石 卓也(ft102209ck)" userId="553a52c3-1fdf-4da3-a984-dc5c159b1850" providerId="ADAL" clId="{774B0C37-2B4E-4BCA-B07C-33356D3BF786}" dt="2026-02-21T13:31:11.846" v="1452" actId="1076"/>
          <ac:spMkLst>
            <pc:docMk/>
            <pc:sldMk cId="3225685929" sldId="1555"/>
            <ac:spMk id="75" creationId="{0D24C1FE-995C-E5E3-B2C6-6EEE5CCF44D7}"/>
          </ac:spMkLst>
        </pc:spChg>
        <pc:spChg chg="mod ord">
          <ac:chgData name="白石 卓也(ft102209ck)" userId="553a52c3-1fdf-4da3-a984-dc5c159b1850" providerId="ADAL" clId="{774B0C37-2B4E-4BCA-B07C-33356D3BF786}" dt="2026-02-21T13:39:12.974" v="1705" actId="1036"/>
          <ac:spMkLst>
            <pc:docMk/>
            <pc:sldMk cId="3225685929" sldId="1555"/>
            <ac:spMk id="76" creationId="{C6104D81-2DD6-7775-7937-008F0F7BFC53}"/>
          </ac:spMkLst>
        </pc:spChg>
        <pc:spChg chg="add mod">
          <ac:chgData name="白石 卓也(ft102209ck)" userId="553a52c3-1fdf-4da3-a984-dc5c159b1850" providerId="ADAL" clId="{774B0C37-2B4E-4BCA-B07C-33356D3BF786}" dt="2026-02-21T13:31:11.846" v="1452" actId="1076"/>
          <ac:spMkLst>
            <pc:docMk/>
            <pc:sldMk cId="3225685929" sldId="1555"/>
            <ac:spMk id="77" creationId="{292DB8F0-72E2-6A90-08DF-25F7A30F382C}"/>
          </ac:spMkLst>
        </pc:spChg>
        <pc:spChg chg="add mod">
          <ac:chgData name="白石 卓也(ft102209ck)" userId="553a52c3-1fdf-4da3-a984-dc5c159b1850" providerId="ADAL" clId="{774B0C37-2B4E-4BCA-B07C-33356D3BF786}" dt="2026-02-21T13:24:37.259" v="1327" actId="1076"/>
          <ac:spMkLst>
            <pc:docMk/>
            <pc:sldMk cId="3225685929" sldId="1555"/>
            <ac:spMk id="92" creationId="{BFECFF27-DD3D-2080-94CE-21B84E564DBC}"/>
          </ac:spMkLst>
        </pc:spChg>
        <pc:spChg chg="add mod">
          <ac:chgData name="白石 卓也(ft102209ck)" userId="553a52c3-1fdf-4da3-a984-dc5c159b1850" providerId="ADAL" clId="{774B0C37-2B4E-4BCA-B07C-33356D3BF786}" dt="2026-02-21T13:24:37.259" v="1327" actId="1076"/>
          <ac:spMkLst>
            <pc:docMk/>
            <pc:sldMk cId="3225685929" sldId="1555"/>
            <ac:spMk id="95" creationId="{923CCB05-9668-3CB3-69F2-539C9A9FF5B0}"/>
          </ac:spMkLst>
        </pc:spChg>
        <pc:spChg chg="add mod">
          <ac:chgData name="白石 卓也(ft102209ck)" userId="553a52c3-1fdf-4da3-a984-dc5c159b1850" providerId="ADAL" clId="{774B0C37-2B4E-4BCA-B07C-33356D3BF786}" dt="2026-02-21T13:24:37.259" v="1327" actId="1076"/>
          <ac:spMkLst>
            <pc:docMk/>
            <pc:sldMk cId="3225685929" sldId="1555"/>
            <ac:spMk id="96" creationId="{0019017E-D602-E14E-F4A4-862FFB1AC39C}"/>
          </ac:spMkLst>
        </pc:spChg>
        <pc:spChg chg="add mod">
          <ac:chgData name="白石 卓也(ft102209ck)" userId="553a52c3-1fdf-4da3-a984-dc5c159b1850" providerId="ADAL" clId="{774B0C37-2B4E-4BCA-B07C-33356D3BF786}" dt="2026-02-21T13:24:37.259" v="1327" actId="1076"/>
          <ac:spMkLst>
            <pc:docMk/>
            <pc:sldMk cId="3225685929" sldId="1555"/>
            <ac:spMk id="97" creationId="{E0DB57B2-688B-8B51-8C6D-7E769D4A4B00}"/>
          </ac:spMkLst>
        </pc:spChg>
        <pc:spChg chg="add mod">
          <ac:chgData name="白石 卓也(ft102209ck)" userId="553a52c3-1fdf-4da3-a984-dc5c159b1850" providerId="ADAL" clId="{774B0C37-2B4E-4BCA-B07C-33356D3BF786}" dt="2026-02-21T13:24:37.259" v="1327" actId="1076"/>
          <ac:spMkLst>
            <pc:docMk/>
            <pc:sldMk cId="3225685929" sldId="1555"/>
            <ac:spMk id="100" creationId="{CD1823B6-E098-8169-F926-002237378EEB}"/>
          </ac:spMkLst>
        </pc:spChg>
        <pc:spChg chg="add mod">
          <ac:chgData name="白石 卓也(ft102209ck)" userId="553a52c3-1fdf-4da3-a984-dc5c159b1850" providerId="ADAL" clId="{774B0C37-2B4E-4BCA-B07C-33356D3BF786}" dt="2026-02-21T13:24:37.259" v="1327" actId="1076"/>
          <ac:spMkLst>
            <pc:docMk/>
            <pc:sldMk cId="3225685929" sldId="1555"/>
            <ac:spMk id="102" creationId="{7749E399-1698-F5DD-A717-CA54C81ADF04}"/>
          </ac:spMkLst>
        </pc:spChg>
        <pc:spChg chg="add mod">
          <ac:chgData name="白石 卓也(ft102209ck)" userId="553a52c3-1fdf-4da3-a984-dc5c159b1850" providerId="ADAL" clId="{774B0C37-2B4E-4BCA-B07C-33356D3BF786}" dt="2026-02-21T13:24:37.259" v="1327" actId="1076"/>
          <ac:spMkLst>
            <pc:docMk/>
            <pc:sldMk cId="3225685929" sldId="1555"/>
            <ac:spMk id="103" creationId="{8BA96FE0-CAB0-4065-A3BC-549ABF29837D}"/>
          </ac:spMkLst>
        </pc:spChg>
        <pc:spChg chg="add mod">
          <ac:chgData name="白石 卓也(ft102209ck)" userId="553a52c3-1fdf-4da3-a984-dc5c159b1850" providerId="ADAL" clId="{774B0C37-2B4E-4BCA-B07C-33356D3BF786}" dt="2026-02-21T13:24:37.259" v="1327" actId="1076"/>
          <ac:spMkLst>
            <pc:docMk/>
            <pc:sldMk cId="3225685929" sldId="1555"/>
            <ac:spMk id="105" creationId="{C924191C-39CB-B0AC-9C58-B90EC4B75B9E}"/>
          </ac:spMkLst>
        </pc:spChg>
        <pc:spChg chg="add mod">
          <ac:chgData name="白石 卓也(ft102209ck)" userId="553a52c3-1fdf-4da3-a984-dc5c159b1850" providerId="ADAL" clId="{774B0C37-2B4E-4BCA-B07C-33356D3BF786}" dt="2026-02-21T13:24:37.259" v="1327" actId="1076"/>
          <ac:spMkLst>
            <pc:docMk/>
            <pc:sldMk cId="3225685929" sldId="1555"/>
            <ac:spMk id="106" creationId="{78DCB420-623A-4DED-9669-E8EEA4652F68}"/>
          </ac:spMkLst>
        </pc:spChg>
        <pc:spChg chg="add mod">
          <ac:chgData name="白石 卓也(ft102209ck)" userId="553a52c3-1fdf-4da3-a984-dc5c159b1850" providerId="ADAL" clId="{774B0C37-2B4E-4BCA-B07C-33356D3BF786}" dt="2026-02-21T13:24:37.259" v="1327" actId="1076"/>
          <ac:spMkLst>
            <pc:docMk/>
            <pc:sldMk cId="3225685929" sldId="1555"/>
            <ac:spMk id="107" creationId="{E9284CBE-1636-0B9D-180C-E3B41B664441}"/>
          </ac:spMkLst>
        </pc:spChg>
        <pc:spChg chg="add del mod">
          <ac:chgData name="白石 卓也(ft102209ck)" userId="553a52c3-1fdf-4da3-a984-dc5c159b1850" providerId="ADAL" clId="{774B0C37-2B4E-4BCA-B07C-33356D3BF786}" dt="2026-02-21T13:29:47.682" v="1402" actId="478"/>
          <ac:spMkLst>
            <pc:docMk/>
            <pc:sldMk cId="3225685929" sldId="1555"/>
            <ac:spMk id="108" creationId="{84EDB1A2-33FB-96A6-EA78-11C0D190F807}"/>
          </ac:spMkLst>
        </pc:spChg>
        <pc:spChg chg="add del mod">
          <ac:chgData name="白石 卓也(ft102209ck)" userId="553a52c3-1fdf-4da3-a984-dc5c159b1850" providerId="ADAL" clId="{774B0C37-2B4E-4BCA-B07C-33356D3BF786}" dt="2026-02-21T13:30:32.365" v="1448" actId="478"/>
          <ac:spMkLst>
            <pc:docMk/>
            <pc:sldMk cId="3225685929" sldId="1555"/>
            <ac:spMk id="109" creationId="{E0DCAE14-22C4-48C0-8FA0-39323C863D42}"/>
          </ac:spMkLst>
        </pc:spChg>
        <pc:picChg chg="del">
          <ac:chgData name="白石 卓也(ft102209ck)" userId="553a52c3-1fdf-4da3-a984-dc5c159b1850" providerId="ADAL" clId="{774B0C37-2B4E-4BCA-B07C-33356D3BF786}" dt="2026-02-21T13:15:20.767" v="1063" actId="478"/>
          <ac:picMkLst>
            <pc:docMk/>
            <pc:sldMk cId="3225685929" sldId="1555"/>
            <ac:picMk id="9" creationId="{4DA3260C-884A-444B-85B0-0204CCF1A118}"/>
          </ac:picMkLst>
        </pc:picChg>
        <pc:picChg chg="add del mod">
          <ac:chgData name="白石 卓也(ft102209ck)" userId="553a52c3-1fdf-4da3-a984-dc5c159b1850" providerId="ADAL" clId="{774B0C37-2B4E-4BCA-B07C-33356D3BF786}" dt="2026-02-21T13:39:53.114" v="1751" actId="478"/>
          <ac:picMkLst>
            <pc:docMk/>
            <pc:sldMk cId="3225685929" sldId="1555"/>
            <ac:picMk id="110" creationId="{5CEA5FFC-7C05-7778-A10F-C2A442BBFB71}"/>
          </ac:picMkLst>
        </pc:picChg>
        <pc:picChg chg="add del mod">
          <ac:chgData name="白石 卓也(ft102209ck)" userId="553a52c3-1fdf-4da3-a984-dc5c159b1850" providerId="ADAL" clId="{774B0C37-2B4E-4BCA-B07C-33356D3BF786}" dt="2026-02-21T23:58:56.877" v="1900" actId="478"/>
          <ac:picMkLst>
            <pc:docMk/>
            <pc:sldMk cId="3225685929" sldId="1555"/>
            <ac:picMk id="120" creationId="{01B7CC60-7CF5-C314-6B55-9BFCD2153447}"/>
          </ac:picMkLst>
        </pc:picChg>
        <pc:picChg chg="add mod">
          <ac:chgData name="白石 卓也(ft102209ck)" userId="553a52c3-1fdf-4da3-a984-dc5c159b1850" providerId="ADAL" clId="{774B0C37-2B4E-4BCA-B07C-33356D3BF786}" dt="2026-02-21T23:59:07.445" v="1903" actId="1076"/>
          <ac:picMkLst>
            <pc:docMk/>
            <pc:sldMk cId="3225685929" sldId="1555"/>
            <ac:picMk id="121" creationId="{A44D544C-54D8-441C-820D-6B10310B7F3C}"/>
          </ac:picMkLst>
        </pc:picChg>
        <pc:cxnChg chg="mod">
          <ac:chgData name="白石 卓也(ft102209ck)" userId="553a52c3-1fdf-4da3-a984-dc5c159b1850" providerId="ADAL" clId="{774B0C37-2B4E-4BCA-B07C-33356D3BF786}" dt="2026-02-21T13:34:26.140" v="1474" actId="692"/>
          <ac:cxnSpMkLst>
            <pc:docMk/>
            <pc:sldMk cId="3225685929" sldId="1555"/>
            <ac:cxnSpMk id="18" creationId="{7EDF956E-D44E-9913-8E28-3460C7B13C1E}"/>
          </ac:cxnSpMkLst>
        </pc:cxnChg>
        <pc:cxnChg chg="mod">
          <ac:chgData name="白石 卓也(ft102209ck)" userId="553a52c3-1fdf-4da3-a984-dc5c159b1850" providerId="ADAL" clId="{774B0C37-2B4E-4BCA-B07C-33356D3BF786}" dt="2026-02-21T13:34:26.140" v="1474" actId="692"/>
          <ac:cxnSpMkLst>
            <pc:docMk/>
            <pc:sldMk cId="3225685929" sldId="1555"/>
            <ac:cxnSpMk id="23" creationId="{C9A0A32D-544C-B5D8-A8FE-329C281DEB2A}"/>
          </ac:cxnSpMkLst>
        </pc:cxnChg>
        <pc:cxnChg chg="mod">
          <ac:chgData name="白石 卓也(ft102209ck)" userId="553a52c3-1fdf-4da3-a984-dc5c159b1850" providerId="ADAL" clId="{774B0C37-2B4E-4BCA-B07C-33356D3BF786}" dt="2026-02-21T23:58:43.069" v="1899" actId="692"/>
          <ac:cxnSpMkLst>
            <pc:docMk/>
            <pc:sldMk cId="3225685929" sldId="1555"/>
            <ac:cxnSpMk id="24" creationId="{3BB6D90A-1DC5-FDBF-A2AD-F703B699A08F}"/>
          </ac:cxnSpMkLst>
        </pc:cxnChg>
        <pc:cxnChg chg="mod">
          <ac:chgData name="白石 卓也(ft102209ck)" userId="553a52c3-1fdf-4da3-a984-dc5c159b1850" providerId="ADAL" clId="{774B0C37-2B4E-4BCA-B07C-33356D3BF786}" dt="2026-02-21T23:58:23.826" v="1892" actId="692"/>
          <ac:cxnSpMkLst>
            <pc:docMk/>
            <pc:sldMk cId="3225685929" sldId="1555"/>
            <ac:cxnSpMk id="25" creationId="{91AE8047-EC7F-EA43-FDA5-6C3E45F97FFD}"/>
          </ac:cxnSpMkLst>
        </pc:cxnChg>
        <pc:cxnChg chg="mod">
          <ac:chgData name="白石 卓也(ft102209ck)" userId="553a52c3-1fdf-4da3-a984-dc5c159b1850" providerId="ADAL" clId="{774B0C37-2B4E-4BCA-B07C-33356D3BF786}" dt="2026-02-21T13:34:48.023" v="1481" actId="692"/>
          <ac:cxnSpMkLst>
            <pc:docMk/>
            <pc:sldMk cId="3225685929" sldId="1555"/>
            <ac:cxnSpMk id="26" creationId="{3360E023-6B1C-9F77-3DF9-E3C68485F0DE}"/>
          </ac:cxnSpMkLst>
        </pc:cxnChg>
        <pc:cxnChg chg="mod">
          <ac:chgData name="白石 卓也(ft102209ck)" userId="553a52c3-1fdf-4da3-a984-dc5c159b1850" providerId="ADAL" clId="{774B0C37-2B4E-4BCA-B07C-33356D3BF786}" dt="2026-02-21T13:34:48.023" v="1481" actId="692"/>
          <ac:cxnSpMkLst>
            <pc:docMk/>
            <pc:sldMk cId="3225685929" sldId="1555"/>
            <ac:cxnSpMk id="27" creationId="{DA63AA24-5379-BCD8-24A3-C08CA4EE9BA2}"/>
          </ac:cxnSpMkLst>
        </pc:cxnChg>
        <pc:cxnChg chg="mod ord">
          <ac:chgData name="白石 卓也(ft102209ck)" userId="553a52c3-1fdf-4da3-a984-dc5c159b1850" providerId="ADAL" clId="{774B0C37-2B4E-4BCA-B07C-33356D3BF786}" dt="2026-02-21T13:39:21.646" v="1731" actId="1037"/>
          <ac:cxnSpMkLst>
            <pc:docMk/>
            <pc:sldMk cId="3225685929" sldId="1555"/>
            <ac:cxnSpMk id="32" creationId="{C3C344DF-CA14-19B3-8EA7-6FFAE091BF0C}"/>
          </ac:cxnSpMkLst>
        </pc:cxnChg>
        <pc:cxnChg chg="mod">
          <ac:chgData name="白石 卓也(ft102209ck)" userId="553a52c3-1fdf-4da3-a984-dc5c159b1850" providerId="ADAL" clId="{774B0C37-2B4E-4BCA-B07C-33356D3BF786}" dt="2026-02-21T13:39:32.318" v="1739" actId="1038"/>
          <ac:cxnSpMkLst>
            <pc:docMk/>
            <pc:sldMk cId="3225685929" sldId="1555"/>
            <ac:cxnSpMk id="34" creationId="{28967561-22B9-590D-7526-4023CA5390A1}"/>
          </ac:cxnSpMkLst>
        </pc:cxnChg>
        <pc:cxnChg chg="mod">
          <ac:chgData name="白石 卓也(ft102209ck)" userId="553a52c3-1fdf-4da3-a984-dc5c159b1850" providerId="ADAL" clId="{774B0C37-2B4E-4BCA-B07C-33356D3BF786}" dt="2026-02-21T13:36:39.869" v="1504" actId="692"/>
          <ac:cxnSpMkLst>
            <pc:docMk/>
            <pc:sldMk cId="3225685929" sldId="1555"/>
            <ac:cxnSpMk id="62" creationId="{BAADD02C-B45D-2427-5227-A458B38D6A81}"/>
          </ac:cxnSpMkLst>
        </pc:cxnChg>
        <pc:cxnChg chg="mod">
          <ac:chgData name="白石 卓也(ft102209ck)" userId="553a52c3-1fdf-4da3-a984-dc5c159b1850" providerId="ADAL" clId="{774B0C37-2B4E-4BCA-B07C-33356D3BF786}" dt="2026-02-21T13:19:19.862" v="1213" actId="692"/>
          <ac:cxnSpMkLst>
            <pc:docMk/>
            <pc:sldMk cId="3225685929" sldId="1555"/>
            <ac:cxnSpMk id="65" creationId="{1C45DF00-39C3-572D-52B0-C523F79D24BD}"/>
          </ac:cxnSpMkLst>
        </pc:cxnChg>
        <pc:cxnChg chg="mod">
          <ac:chgData name="白石 卓也(ft102209ck)" userId="553a52c3-1fdf-4da3-a984-dc5c159b1850" providerId="ADAL" clId="{774B0C37-2B4E-4BCA-B07C-33356D3BF786}" dt="2026-02-21T13:36:39.869" v="1504" actId="692"/>
          <ac:cxnSpMkLst>
            <pc:docMk/>
            <pc:sldMk cId="3225685929" sldId="1555"/>
            <ac:cxnSpMk id="66" creationId="{C0DBC139-62AD-659B-6527-7B4B35AB2805}"/>
          </ac:cxnSpMkLst>
        </pc:cxnChg>
        <pc:cxnChg chg="mod">
          <ac:chgData name="白石 卓也(ft102209ck)" userId="553a52c3-1fdf-4da3-a984-dc5c159b1850" providerId="ADAL" clId="{774B0C37-2B4E-4BCA-B07C-33356D3BF786}" dt="2026-02-21T13:36:39.869" v="1504" actId="692"/>
          <ac:cxnSpMkLst>
            <pc:docMk/>
            <pc:sldMk cId="3225685929" sldId="1555"/>
            <ac:cxnSpMk id="70" creationId="{0319C3BB-128A-7D64-A9D3-CD6A3F08C3F8}"/>
          </ac:cxnSpMkLst>
        </pc:cxnChg>
      </pc:sldChg>
      <pc:sldChg chg="addSp delSp modSp add mod modAnim">
        <pc:chgData name="白石 卓也(ft102209ck)" userId="553a52c3-1fdf-4da3-a984-dc5c159b1850" providerId="ADAL" clId="{774B0C37-2B4E-4BCA-B07C-33356D3BF786}" dt="2026-02-22T12:48:11.960" v="5622" actId="20577"/>
        <pc:sldMkLst>
          <pc:docMk/>
          <pc:sldMk cId="1439965173" sldId="1557"/>
        </pc:sldMkLst>
        <pc:spChg chg="mod">
          <ac:chgData name="白石 卓也(ft102209ck)" userId="553a52c3-1fdf-4da3-a984-dc5c159b1850" providerId="ADAL" clId="{774B0C37-2B4E-4BCA-B07C-33356D3BF786}" dt="2026-02-22T05:20:56.737" v="3301" actId="20577"/>
          <ac:spMkLst>
            <pc:docMk/>
            <pc:sldMk cId="1439965173" sldId="1557"/>
            <ac:spMk id="7" creationId="{E7B2562A-4D70-FE72-2157-19626457BEF1}"/>
          </ac:spMkLst>
        </pc:spChg>
        <pc:spChg chg="add del">
          <ac:chgData name="白石 卓也(ft102209ck)" userId="553a52c3-1fdf-4da3-a984-dc5c159b1850" providerId="ADAL" clId="{774B0C37-2B4E-4BCA-B07C-33356D3BF786}" dt="2026-02-22T02:05:25.212" v="2489" actId="478"/>
          <ac:spMkLst>
            <pc:docMk/>
            <pc:sldMk cId="1439965173" sldId="1557"/>
            <ac:spMk id="8" creationId="{71C0086C-3F44-4C32-4B81-D71AA169C7CA}"/>
          </ac:spMkLst>
        </pc:spChg>
        <pc:spChg chg="mod">
          <ac:chgData name="白石 卓也(ft102209ck)" userId="553a52c3-1fdf-4da3-a984-dc5c159b1850" providerId="ADAL" clId="{774B0C37-2B4E-4BCA-B07C-33356D3BF786}" dt="2026-02-22T12:48:11.960" v="5622" actId="20577"/>
          <ac:spMkLst>
            <pc:docMk/>
            <pc:sldMk cId="1439965173" sldId="1557"/>
            <ac:spMk id="9" creationId="{78F77534-A37A-0037-4B3C-3FBCE66E6FED}"/>
          </ac:spMkLst>
        </pc:spChg>
        <pc:spChg chg="add mod">
          <ac:chgData name="白石 卓也(ft102209ck)" userId="553a52c3-1fdf-4da3-a984-dc5c159b1850" providerId="ADAL" clId="{774B0C37-2B4E-4BCA-B07C-33356D3BF786}" dt="2026-02-22T02:00:00.748" v="2386" actId="1076"/>
          <ac:spMkLst>
            <pc:docMk/>
            <pc:sldMk cId="1439965173" sldId="1557"/>
            <ac:spMk id="12" creationId="{864AEA05-9F84-201B-91D2-8E8F1D22F0A2}"/>
          </ac:spMkLst>
        </pc:spChg>
        <pc:spChg chg="mod">
          <ac:chgData name="白石 卓也(ft102209ck)" userId="553a52c3-1fdf-4da3-a984-dc5c159b1850" providerId="ADAL" clId="{774B0C37-2B4E-4BCA-B07C-33356D3BF786}" dt="2026-02-22T02:03:48.773" v="2472" actId="1076"/>
          <ac:spMkLst>
            <pc:docMk/>
            <pc:sldMk cId="1439965173" sldId="1557"/>
            <ac:spMk id="13" creationId="{EB1A1E73-0F2E-170C-8DA4-11E83AFC73FB}"/>
          </ac:spMkLst>
        </pc:spChg>
        <pc:spChg chg="mod">
          <ac:chgData name="白石 卓也(ft102209ck)" userId="553a52c3-1fdf-4da3-a984-dc5c159b1850" providerId="ADAL" clId="{774B0C37-2B4E-4BCA-B07C-33356D3BF786}" dt="2026-02-22T02:03:48.773" v="2472" actId="1076"/>
          <ac:spMkLst>
            <pc:docMk/>
            <pc:sldMk cId="1439965173" sldId="1557"/>
            <ac:spMk id="14" creationId="{EB50A28E-7BE3-A423-A3A4-C373D4AAB277}"/>
          </ac:spMkLst>
        </pc:spChg>
        <pc:spChg chg="del">
          <ac:chgData name="白石 卓也(ft102209ck)" userId="553a52c3-1fdf-4da3-a984-dc5c159b1850" providerId="ADAL" clId="{774B0C37-2B4E-4BCA-B07C-33356D3BF786}" dt="2026-02-22T01:56:28.975" v="2347" actId="478"/>
          <ac:spMkLst>
            <pc:docMk/>
            <pc:sldMk cId="1439965173" sldId="1557"/>
            <ac:spMk id="15" creationId="{5C39F5E3-487B-7750-8036-C84A55579787}"/>
          </ac:spMkLst>
        </pc:spChg>
        <pc:spChg chg="mod">
          <ac:chgData name="白石 卓也(ft102209ck)" userId="553a52c3-1fdf-4da3-a984-dc5c159b1850" providerId="ADAL" clId="{774B0C37-2B4E-4BCA-B07C-33356D3BF786}" dt="2026-02-22T02:03:48.773" v="2472" actId="1076"/>
          <ac:spMkLst>
            <pc:docMk/>
            <pc:sldMk cId="1439965173" sldId="1557"/>
            <ac:spMk id="17" creationId="{A75FC295-BF4C-16F4-B6EB-15487F799F15}"/>
          </ac:spMkLst>
        </pc:spChg>
        <pc:spChg chg="mod">
          <ac:chgData name="白石 卓也(ft102209ck)" userId="553a52c3-1fdf-4da3-a984-dc5c159b1850" providerId="ADAL" clId="{774B0C37-2B4E-4BCA-B07C-33356D3BF786}" dt="2026-02-22T02:03:48.773" v="2472" actId="1076"/>
          <ac:spMkLst>
            <pc:docMk/>
            <pc:sldMk cId="1439965173" sldId="1557"/>
            <ac:spMk id="19" creationId="{3EF338B8-86BC-6C8D-B9E4-B376E8B0AD7D}"/>
          </ac:spMkLst>
        </pc:spChg>
        <pc:spChg chg="mod">
          <ac:chgData name="白石 卓也(ft102209ck)" userId="553a52c3-1fdf-4da3-a984-dc5c159b1850" providerId="ADAL" clId="{774B0C37-2B4E-4BCA-B07C-33356D3BF786}" dt="2026-02-22T02:03:48.773" v="2472" actId="1076"/>
          <ac:spMkLst>
            <pc:docMk/>
            <pc:sldMk cId="1439965173" sldId="1557"/>
            <ac:spMk id="20" creationId="{A2B17DF7-DDC6-01C2-110C-9CC2C42F4491}"/>
          </ac:spMkLst>
        </pc:spChg>
        <pc:spChg chg="mod">
          <ac:chgData name="白石 卓也(ft102209ck)" userId="553a52c3-1fdf-4da3-a984-dc5c159b1850" providerId="ADAL" clId="{774B0C37-2B4E-4BCA-B07C-33356D3BF786}" dt="2026-02-22T11:21:22.860" v="4218" actId="1076"/>
          <ac:spMkLst>
            <pc:docMk/>
            <pc:sldMk cId="1439965173" sldId="1557"/>
            <ac:spMk id="21" creationId="{591BBF69-4EF5-0843-FC3F-62CD55DFEFD3}"/>
          </ac:spMkLst>
        </pc:spChg>
        <pc:spChg chg="mod">
          <ac:chgData name="白石 卓也(ft102209ck)" userId="553a52c3-1fdf-4da3-a984-dc5c159b1850" providerId="ADAL" clId="{774B0C37-2B4E-4BCA-B07C-33356D3BF786}" dt="2026-02-22T02:03:48.773" v="2472" actId="1076"/>
          <ac:spMkLst>
            <pc:docMk/>
            <pc:sldMk cId="1439965173" sldId="1557"/>
            <ac:spMk id="22" creationId="{0D82388C-2EF1-6F5A-1E21-3CB4475943DD}"/>
          </ac:spMkLst>
        </pc:spChg>
        <pc:spChg chg="mod">
          <ac:chgData name="白石 卓也(ft102209ck)" userId="553a52c3-1fdf-4da3-a984-dc5c159b1850" providerId="ADAL" clId="{774B0C37-2B4E-4BCA-B07C-33356D3BF786}" dt="2026-02-22T02:03:48.773" v="2472" actId="1076"/>
          <ac:spMkLst>
            <pc:docMk/>
            <pc:sldMk cId="1439965173" sldId="1557"/>
            <ac:spMk id="23" creationId="{099CCF37-E1C2-390B-EDB1-6BDD11293706}"/>
          </ac:spMkLst>
        </pc:spChg>
        <pc:spChg chg="add mod">
          <ac:chgData name="白石 卓也(ft102209ck)" userId="553a52c3-1fdf-4da3-a984-dc5c159b1850" providerId="ADAL" clId="{774B0C37-2B4E-4BCA-B07C-33356D3BF786}" dt="2026-02-22T12:45:38.300" v="5600" actId="688"/>
          <ac:spMkLst>
            <pc:docMk/>
            <pc:sldMk cId="1439965173" sldId="1557"/>
            <ac:spMk id="25" creationId="{83EC9172-2B9B-0D31-2699-3A756272070A}"/>
          </ac:spMkLst>
        </pc:spChg>
        <pc:spChg chg="add mod">
          <ac:chgData name="白石 卓也(ft102209ck)" userId="553a52c3-1fdf-4da3-a984-dc5c159b1850" providerId="ADAL" clId="{774B0C37-2B4E-4BCA-B07C-33356D3BF786}" dt="2026-02-22T05:23:59.252" v="3409" actId="1036"/>
          <ac:spMkLst>
            <pc:docMk/>
            <pc:sldMk cId="1439965173" sldId="1557"/>
            <ac:spMk id="26" creationId="{8E0AE6EC-3BC2-AD5D-D273-CBD5FA8B5324}"/>
          </ac:spMkLst>
        </pc:spChg>
        <pc:spChg chg="add mod">
          <ac:chgData name="白石 卓也(ft102209ck)" userId="553a52c3-1fdf-4da3-a984-dc5c159b1850" providerId="ADAL" clId="{774B0C37-2B4E-4BCA-B07C-33356D3BF786}" dt="2026-02-22T05:23:59.252" v="3409" actId="1036"/>
          <ac:spMkLst>
            <pc:docMk/>
            <pc:sldMk cId="1439965173" sldId="1557"/>
            <ac:spMk id="36" creationId="{430D775B-ACF9-43FC-13C9-1047F29B3182}"/>
          </ac:spMkLst>
        </pc:spChg>
        <pc:picChg chg="del">
          <ac:chgData name="白石 卓也(ft102209ck)" userId="553a52c3-1fdf-4da3-a984-dc5c159b1850" providerId="ADAL" clId="{774B0C37-2B4E-4BCA-B07C-33356D3BF786}" dt="2026-02-22T01:56:15.349" v="2344" actId="478"/>
          <ac:picMkLst>
            <pc:docMk/>
            <pc:sldMk cId="1439965173" sldId="1557"/>
            <ac:picMk id="3" creationId="{489F8F44-5F1F-33CF-645D-05D9A039B115}"/>
          </ac:picMkLst>
        </pc:picChg>
        <pc:picChg chg="mod modCrop">
          <ac:chgData name="白石 卓也(ft102209ck)" userId="553a52c3-1fdf-4da3-a984-dc5c159b1850" providerId="ADAL" clId="{774B0C37-2B4E-4BCA-B07C-33356D3BF786}" dt="2026-02-22T02:03:48.773" v="2472" actId="1076"/>
          <ac:picMkLst>
            <pc:docMk/>
            <pc:sldMk cId="1439965173" sldId="1557"/>
            <ac:picMk id="6" creationId="{9EE6A510-0DFC-C4C7-CE41-94CA1B4EEF01}"/>
          </ac:picMkLst>
        </pc:picChg>
        <pc:picChg chg="add mod">
          <ac:chgData name="白石 卓也(ft102209ck)" userId="553a52c3-1fdf-4da3-a984-dc5c159b1850" providerId="ADAL" clId="{774B0C37-2B4E-4BCA-B07C-33356D3BF786}" dt="2026-02-22T02:00:35.283" v="2390" actId="1076"/>
          <ac:picMkLst>
            <pc:docMk/>
            <pc:sldMk cId="1439965173" sldId="1557"/>
            <ac:picMk id="16" creationId="{1400D34A-9ABD-D32E-135B-2DB5E0F7F21A}"/>
          </ac:picMkLst>
        </pc:picChg>
        <pc:picChg chg="add mod">
          <ac:chgData name="白石 卓也(ft102209ck)" userId="553a52c3-1fdf-4da3-a984-dc5c159b1850" providerId="ADAL" clId="{774B0C37-2B4E-4BCA-B07C-33356D3BF786}" dt="2026-02-22T05:23:59.252" v="3409" actId="1036"/>
          <ac:picMkLst>
            <pc:docMk/>
            <pc:sldMk cId="1439965173" sldId="1557"/>
            <ac:picMk id="27" creationId="{5B4C8C75-5BBD-8A68-06A2-0DF028E098F8}"/>
          </ac:picMkLst>
        </pc:picChg>
        <pc:picChg chg="add mod">
          <ac:chgData name="白石 卓也(ft102209ck)" userId="553a52c3-1fdf-4da3-a984-dc5c159b1850" providerId="ADAL" clId="{774B0C37-2B4E-4BCA-B07C-33356D3BF786}" dt="2026-02-22T05:23:59.252" v="3409" actId="1036"/>
          <ac:picMkLst>
            <pc:docMk/>
            <pc:sldMk cId="1439965173" sldId="1557"/>
            <ac:picMk id="28" creationId="{9545D182-99F3-1998-3526-E563CB2E8D81}"/>
          </ac:picMkLst>
        </pc:picChg>
        <pc:picChg chg="add mod">
          <ac:chgData name="白石 卓也(ft102209ck)" userId="553a52c3-1fdf-4da3-a984-dc5c159b1850" providerId="ADAL" clId="{774B0C37-2B4E-4BCA-B07C-33356D3BF786}" dt="2026-02-22T05:23:59.252" v="3409" actId="1036"/>
          <ac:picMkLst>
            <pc:docMk/>
            <pc:sldMk cId="1439965173" sldId="1557"/>
            <ac:picMk id="29" creationId="{6077B7B6-9ED2-7B1B-6821-47CE04483E6D}"/>
          </ac:picMkLst>
        </pc:picChg>
        <pc:picChg chg="add mod">
          <ac:chgData name="白石 卓也(ft102209ck)" userId="553a52c3-1fdf-4da3-a984-dc5c159b1850" providerId="ADAL" clId="{774B0C37-2B4E-4BCA-B07C-33356D3BF786}" dt="2026-02-22T05:23:59.252" v="3409" actId="1036"/>
          <ac:picMkLst>
            <pc:docMk/>
            <pc:sldMk cId="1439965173" sldId="1557"/>
            <ac:picMk id="30" creationId="{FF8FBFD1-29B9-678C-AA4E-1F550F300C89}"/>
          </ac:picMkLst>
        </pc:picChg>
        <pc:picChg chg="add mod">
          <ac:chgData name="白石 卓也(ft102209ck)" userId="553a52c3-1fdf-4da3-a984-dc5c159b1850" providerId="ADAL" clId="{774B0C37-2B4E-4BCA-B07C-33356D3BF786}" dt="2026-02-22T05:23:59.252" v="3409" actId="1036"/>
          <ac:picMkLst>
            <pc:docMk/>
            <pc:sldMk cId="1439965173" sldId="1557"/>
            <ac:picMk id="31" creationId="{48A87C27-65A8-532A-9676-3AC031D3C8D2}"/>
          </ac:picMkLst>
        </pc:picChg>
        <pc:picChg chg="add mod">
          <ac:chgData name="白石 卓也(ft102209ck)" userId="553a52c3-1fdf-4da3-a984-dc5c159b1850" providerId="ADAL" clId="{774B0C37-2B4E-4BCA-B07C-33356D3BF786}" dt="2026-02-22T05:19:47.073" v="3281" actId="1037"/>
          <ac:picMkLst>
            <pc:docMk/>
            <pc:sldMk cId="1439965173" sldId="1557"/>
            <ac:picMk id="32" creationId="{65AE409C-EBDD-0506-D820-8439C2AFBB8A}"/>
          </ac:picMkLst>
        </pc:picChg>
        <pc:picChg chg="add mod">
          <ac:chgData name="白石 卓也(ft102209ck)" userId="553a52c3-1fdf-4da3-a984-dc5c159b1850" providerId="ADAL" clId="{774B0C37-2B4E-4BCA-B07C-33356D3BF786}" dt="2026-02-22T05:19:55.179" v="3296" actId="1035"/>
          <ac:picMkLst>
            <pc:docMk/>
            <pc:sldMk cId="1439965173" sldId="1557"/>
            <ac:picMk id="33" creationId="{4D70D2B1-2982-ACF1-2798-C7BDF5633D8E}"/>
          </ac:picMkLst>
        </pc:picChg>
        <pc:picChg chg="add mod">
          <ac:chgData name="白石 卓也(ft102209ck)" userId="553a52c3-1fdf-4da3-a984-dc5c159b1850" providerId="ADAL" clId="{774B0C37-2B4E-4BCA-B07C-33356D3BF786}" dt="2026-02-22T05:20:02.388" v="3297" actId="1076"/>
          <ac:picMkLst>
            <pc:docMk/>
            <pc:sldMk cId="1439965173" sldId="1557"/>
            <ac:picMk id="34" creationId="{777B2B38-C9A1-65F0-FE07-4D5298436796}"/>
          </ac:picMkLst>
        </pc:picChg>
        <pc:cxnChg chg="add mod">
          <ac:chgData name="白石 卓也(ft102209ck)" userId="553a52c3-1fdf-4da3-a984-dc5c159b1850" providerId="ADAL" clId="{774B0C37-2B4E-4BCA-B07C-33356D3BF786}" dt="2026-02-22T02:00:00.748" v="2386" actId="1076"/>
          <ac:cxnSpMkLst>
            <pc:docMk/>
            <pc:sldMk cId="1439965173" sldId="1557"/>
            <ac:cxnSpMk id="18" creationId="{06F2B390-6D34-71F5-969A-4575F0F910FE}"/>
          </ac:cxnSpMkLst>
        </pc:cxnChg>
        <pc:cxnChg chg="del">
          <ac:chgData name="白石 卓也(ft102209ck)" userId="553a52c3-1fdf-4da3-a984-dc5c159b1850" providerId="ADAL" clId="{774B0C37-2B4E-4BCA-B07C-33356D3BF786}" dt="2026-02-22T01:56:28.975" v="2347" actId="478"/>
          <ac:cxnSpMkLst>
            <pc:docMk/>
            <pc:sldMk cId="1439965173" sldId="1557"/>
            <ac:cxnSpMk id="24" creationId="{CFEBBAA0-8A27-FB10-ADBE-BAE2C8C2ADC4}"/>
          </ac:cxnSpMkLst>
        </pc:cxnChg>
      </pc:sldChg>
      <pc:sldChg chg="delSp modSp add mod">
        <pc:chgData name="白石 卓也(ft102209ck)" userId="553a52c3-1fdf-4da3-a984-dc5c159b1850" providerId="ADAL" clId="{774B0C37-2B4E-4BCA-B07C-33356D3BF786}" dt="2026-02-22T08:47:11.219" v="4192" actId="1076"/>
        <pc:sldMkLst>
          <pc:docMk/>
          <pc:sldMk cId="1603268842" sldId="1558"/>
        </pc:sldMkLst>
        <pc:spChg chg="del">
          <ac:chgData name="白石 卓也(ft102209ck)" userId="553a52c3-1fdf-4da3-a984-dc5c159b1850" providerId="ADAL" clId="{774B0C37-2B4E-4BCA-B07C-33356D3BF786}" dt="2026-02-21T09:11:08.665" v="1050" actId="478"/>
          <ac:spMkLst>
            <pc:docMk/>
            <pc:sldMk cId="1603268842" sldId="1558"/>
            <ac:spMk id="13" creationId="{04F04BB5-9A3E-49B5-1FBB-F3A2C391B767}"/>
          </ac:spMkLst>
        </pc:spChg>
        <pc:spChg chg="mod">
          <ac:chgData name="白石 卓也(ft102209ck)" userId="553a52c3-1fdf-4da3-a984-dc5c159b1850" providerId="ADAL" clId="{774B0C37-2B4E-4BCA-B07C-33356D3BF786}" dt="2026-02-22T08:47:11.219" v="4192" actId="1076"/>
          <ac:spMkLst>
            <pc:docMk/>
            <pc:sldMk cId="1603268842" sldId="1558"/>
            <ac:spMk id="15" creationId="{72F311E4-BA04-41A5-B7C9-6B99C24EC15C}"/>
          </ac:spMkLst>
        </pc:spChg>
      </pc:sldChg>
      <pc:sldChg chg="add del">
        <pc:chgData name="白石 卓也(ft102209ck)" userId="553a52c3-1fdf-4da3-a984-dc5c159b1850" providerId="ADAL" clId="{774B0C37-2B4E-4BCA-B07C-33356D3BF786}" dt="2026-02-21T08:48:52.384" v="793" actId="47"/>
        <pc:sldMkLst>
          <pc:docMk/>
          <pc:sldMk cId="513906732" sldId="1563"/>
        </pc:sldMkLst>
      </pc:sldChg>
      <pc:sldChg chg="addSp modSp add del mod ord">
        <pc:chgData name="白石 卓也(ft102209ck)" userId="553a52c3-1fdf-4da3-a984-dc5c159b1850" providerId="ADAL" clId="{774B0C37-2B4E-4BCA-B07C-33356D3BF786}" dt="2026-02-22T20:14:10.481" v="6326" actId="47"/>
        <pc:sldMkLst>
          <pc:docMk/>
          <pc:sldMk cId="158743708" sldId="1564"/>
        </pc:sldMkLst>
        <pc:spChg chg="mod">
          <ac:chgData name="白石 卓也(ft102209ck)" userId="553a52c3-1fdf-4da3-a984-dc5c159b1850" providerId="ADAL" clId="{774B0C37-2B4E-4BCA-B07C-33356D3BF786}" dt="2026-02-22T19:39:08.712" v="6009"/>
          <ac:spMkLst>
            <pc:docMk/>
            <pc:sldMk cId="158743708" sldId="1564"/>
            <ac:spMk id="67" creationId="{D36FB045-5CC3-3A3E-4FD8-AD5BC65037FB}"/>
          </ac:spMkLst>
        </pc:spChg>
        <pc:spChg chg="mod">
          <ac:chgData name="白石 卓也(ft102209ck)" userId="553a52c3-1fdf-4da3-a984-dc5c159b1850" providerId="ADAL" clId="{774B0C37-2B4E-4BCA-B07C-33356D3BF786}" dt="2026-02-22T19:41:11.485" v="6047" actId="113"/>
          <ac:spMkLst>
            <pc:docMk/>
            <pc:sldMk cId="158743708" sldId="1564"/>
            <ac:spMk id="74" creationId="{D1ED41EC-F388-D812-AB0C-597C70CBA489}"/>
          </ac:spMkLst>
        </pc:spChg>
        <pc:spChg chg="mod">
          <ac:chgData name="白石 卓也(ft102209ck)" userId="553a52c3-1fdf-4da3-a984-dc5c159b1850" providerId="ADAL" clId="{774B0C37-2B4E-4BCA-B07C-33356D3BF786}" dt="2026-02-22T19:39:08.712" v="6009"/>
          <ac:spMkLst>
            <pc:docMk/>
            <pc:sldMk cId="158743708" sldId="1564"/>
            <ac:spMk id="76" creationId="{C2F95BD6-BC2A-AE24-E3A1-D6FFEFBEAC63}"/>
          </ac:spMkLst>
        </pc:spChg>
        <pc:spChg chg="mod">
          <ac:chgData name="白石 卓也(ft102209ck)" userId="553a52c3-1fdf-4da3-a984-dc5c159b1850" providerId="ADAL" clId="{774B0C37-2B4E-4BCA-B07C-33356D3BF786}" dt="2026-02-22T19:39:08.712" v="6009"/>
          <ac:spMkLst>
            <pc:docMk/>
            <pc:sldMk cId="158743708" sldId="1564"/>
            <ac:spMk id="79" creationId="{63BEF001-421C-A798-D239-5BFF6712DC75}"/>
          </ac:spMkLst>
        </pc:spChg>
        <pc:spChg chg="mod">
          <ac:chgData name="白石 卓也(ft102209ck)" userId="553a52c3-1fdf-4da3-a984-dc5c159b1850" providerId="ADAL" clId="{774B0C37-2B4E-4BCA-B07C-33356D3BF786}" dt="2026-02-22T19:39:08.712" v="6009"/>
          <ac:spMkLst>
            <pc:docMk/>
            <pc:sldMk cId="158743708" sldId="1564"/>
            <ac:spMk id="85" creationId="{51A57062-BDD0-433A-DBE1-49B4F838E07C}"/>
          </ac:spMkLst>
        </pc:spChg>
        <pc:spChg chg="mod">
          <ac:chgData name="白石 卓也(ft102209ck)" userId="553a52c3-1fdf-4da3-a984-dc5c159b1850" providerId="ADAL" clId="{774B0C37-2B4E-4BCA-B07C-33356D3BF786}" dt="2026-02-22T19:39:08.712" v="6009"/>
          <ac:spMkLst>
            <pc:docMk/>
            <pc:sldMk cId="158743708" sldId="1564"/>
            <ac:spMk id="88" creationId="{D8078182-1AC6-EF9C-A203-AF59EB599791}"/>
          </ac:spMkLst>
        </pc:spChg>
        <pc:spChg chg="mod">
          <ac:chgData name="白石 卓也(ft102209ck)" userId="553a52c3-1fdf-4da3-a984-dc5c159b1850" providerId="ADAL" clId="{774B0C37-2B4E-4BCA-B07C-33356D3BF786}" dt="2026-02-22T19:39:08.712" v="6009"/>
          <ac:spMkLst>
            <pc:docMk/>
            <pc:sldMk cId="158743708" sldId="1564"/>
            <ac:spMk id="91" creationId="{075F4EAF-84E3-09C4-DBF8-921915915F59}"/>
          </ac:spMkLst>
        </pc:spChg>
        <pc:spChg chg="mod">
          <ac:chgData name="白石 卓也(ft102209ck)" userId="553a52c3-1fdf-4da3-a984-dc5c159b1850" providerId="ADAL" clId="{774B0C37-2B4E-4BCA-B07C-33356D3BF786}" dt="2026-02-22T19:40:45.899" v="6042" actId="207"/>
          <ac:spMkLst>
            <pc:docMk/>
            <pc:sldMk cId="158743708" sldId="1564"/>
            <ac:spMk id="93" creationId="{8B3E8A94-32F9-9BBF-0BF8-CB2C95D6ED17}"/>
          </ac:spMkLst>
        </pc:spChg>
        <pc:spChg chg="mod">
          <ac:chgData name="白石 卓也(ft102209ck)" userId="553a52c3-1fdf-4da3-a984-dc5c159b1850" providerId="ADAL" clId="{774B0C37-2B4E-4BCA-B07C-33356D3BF786}" dt="2026-02-22T19:40:45.899" v="6042" actId="207"/>
          <ac:spMkLst>
            <pc:docMk/>
            <pc:sldMk cId="158743708" sldId="1564"/>
            <ac:spMk id="94" creationId="{E21DEE21-2B5A-5144-9FC9-5F164AA7E56B}"/>
          </ac:spMkLst>
        </pc:spChg>
        <pc:spChg chg="mod">
          <ac:chgData name="白石 卓也(ft102209ck)" userId="553a52c3-1fdf-4da3-a984-dc5c159b1850" providerId="ADAL" clId="{774B0C37-2B4E-4BCA-B07C-33356D3BF786}" dt="2026-02-22T19:39:08.712" v="6009"/>
          <ac:spMkLst>
            <pc:docMk/>
            <pc:sldMk cId="158743708" sldId="1564"/>
            <ac:spMk id="95" creationId="{01CC7BEF-89C2-A313-CE24-1DF087B627B7}"/>
          </ac:spMkLst>
        </pc:spChg>
        <pc:spChg chg="mod">
          <ac:chgData name="白石 卓也(ft102209ck)" userId="553a52c3-1fdf-4da3-a984-dc5c159b1850" providerId="ADAL" clId="{774B0C37-2B4E-4BCA-B07C-33356D3BF786}" dt="2026-02-22T19:39:08.712" v="6009"/>
          <ac:spMkLst>
            <pc:docMk/>
            <pc:sldMk cId="158743708" sldId="1564"/>
            <ac:spMk id="96" creationId="{1CC7B83A-F362-5E9D-5BF3-42F9EDE89446}"/>
          </ac:spMkLst>
        </pc:spChg>
        <pc:spChg chg="add mod">
          <ac:chgData name="白石 卓也(ft102209ck)" userId="553a52c3-1fdf-4da3-a984-dc5c159b1850" providerId="ADAL" clId="{774B0C37-2B4E-4BCA-B07C-33356D3BF786}" dt="2026-02-22T19:40:33.628" v="6041" actId="113"/>
          <ac:spMkLst>
            <pc:docMk/>
            <pc:sldMk cId="158743708" sldId="1564"/>
            <ac:spMk id="146" creationId="{1DE5F549-4653-8D98-8279-92FBF9E8307B}"/>
          </ac:spMkLst>
        </pc:spChg>
        <pc:grpChg chg="mod">
          <ac:chgData name="白石 卓也(ft102209ck)" userId="553a52c3-1fdf-4da3-a984-dc5c159b1850" providerId="ADAL" clId="{774B0C37-2B4E-4BCA-B07C-33356D3BF786}" dt="2026-02-22T12:31:58.959" v="5560" actId="1076"/>
          <ac:grpSpMkLst>
            <pc:docMk/>
            <pc:sldMk cId="158743708" sldId="1564"/>
            <ac:grpSpMk id="4" creationId="{4A3F19D2-4F9C-6AF4-02D8-9F93A1376F7B}"/>
          </ac:grpSpMkLst>
        </pc:grpChg>
      </pc:sldChg>
      <pc:sldChg chg="modSp add mod">
        <pc:chgData name="白石 卓也(ft102209ck)" userId="553a52c3-1fdf-4da3-a984-dc5c159b1850" providerId="ADAL" clId="{774B0C37-2B4E-4BCA-B07C-33356D3BF786}" dt="2026-02-22T12:28:47.175" v="5484" actId="1037"/>
        <pc:sldMkLst>
          <pc:docMk/>
          <pc:sldMk cId="3817128956" sldId="1597"/>
        </pc:sldMkLst>
        <pc:spChg chg="mod">
          <ac:chgData name="白石 卓也(ft102209ck)" userId="553a52c3-1fdf-4da3-a984-dc5c159b1850" providerId="ADAL" clId="{774B0C37-2B4E-4BCA-B07C-33356D3BF786}" dt="2026-02-22T12:25:05.585" v="5234" actId="20577"/>
          <ac:spMkLst>
            <pc:docMk/>
            <pc:sldMk cId="3817128956" sldId="1597"/>
            <ac:spMk id="2" creationId="{E38B7548-7DE3-DE04-8730-642AC3717148}"/>
          </ac:spMkLst>
        </pc:spChg>
        <pc:spChg chg="mod">
          <ac:chgData name="白石 卓也(ft102209ck)" userId="553a52c3-1fdf-4da3-a984-dc5c159b1850" providerId="ADAL" clId="{774B0C37-2B4E-4BCA-B07C-33356D3BF786}" dt="2026-02-22T12:27:39.005" v="5351" actId="1037"/>
          <ac:spMkLst>
            <pc:docMk/>
            <pc:sldMk cId="3817128956" sldId="1597"/>
            <ac:spMk id="12" creationId="{26D4874F-116A-0C4F-6A41-CB9417CBEB1D}"/>
          </ac:spMkLst>
        </pc:spChg>
        <pc:spChg chg="mod">
          <ac:chgData name="白石 卓也(ft102209ck)" userId="553a52c3-1fdf-4da3-a984-dc5c159b1850" providerId="ADAL" clId="{774B0C37-2B4E-4BCA-B07C-33356D3BF786}" dt="2026-02-22T12:26:54.502" v="5316" actId="1037"/>
          <ac:spMkLst>
            <pc:docMk/>
            <pc:sldMk cId="3817128956" sldId="1597"/>
            <ac:spMk id="13" creationId="{3104ABCC-B411-EF0A-0F4C-667A5A26B41E}"/>
          </ac:spMkLst>
        </pc:spChg>
        <pc:spChg chg="mod">
          <ac:chgData name="白石 卓也(ft102209ck)" userId="553a52c3-1fdf-4da3-a984-dc5c159b1850" providerId="ADAL" clId="{774B0C37-2B4E-4BCA-B07C-33356D3BF786}" dt="2026-02-22T12:27:17.828" v="5330" actId="20577"/>
          <ac:spMkLst>
            <pc:docMk/>
            <pc:sldMk cId="3817128956" sldId="1597"/>
            <ac:spMk id="14" creationId="{9F6D726D-6E9A-3B1D-7EAB-2C8CADEB0F3E}"/>
          </ac:spMkLst>
        </pc:spChg>
        <pc:spChg chg="mod">
          <ac:chgData name="白石 卓也(ft102209ck)" userId="553a52c3-1fdf-4da3-a984-dc5c159b1850" providerId="ADAL" clId="{774B0C37-2B4E-4BCA-B07C-33356D3BF786}" dt="2026-02-22T12:28:01.441" v="5420" actId="1037"/>
          <ac:spMkLst>
            <pc:docMk/>
            <pc:sldMk cId="3817128956" sldId="1597"/>
            <ac:spMk id="17" creationId="{B83E1739-61AB-98CF-8853-560CE4A1E754}"/>
          </ac:spMkLst>
        </pc:spChg>
        <pc:spChg chg="mod">
          <ac:chgData name="白石 卓也(ft102209ck)" userId="553a52c3-1fdf-4da3-a984-dc5c159b1850" providerId="ADAL" clId="{774B0C37-2B4E-4BCA-B07C-33356D3BF786}" dt="2026-02-22T12:28:28.127" v="5475" actId="20577"/>
          <ac:spMkLst>
            <pc:docMk/>
            <pc:sldMk cId="3817128956" sldId="1597"/>
            <ac:spMk id="21" creationId="{CF015EFD-3C3C-9613-4721-61DCAD21DF69}"/>
          </ac:spMkLst>
        </pc:spChg>
        <pc:spChg chg="mod">
          <ac:chgData name="白石 卓也(ft102209ck)" userId="553a52c3-1fdf-4da3-a984-dc5c159b1850" providerId="ADAL" clId="{774B0C37-2B4E-4BCA-B07C-33356D3BF786}" dt="2026-02-22T12:27:50.546" v="5387" actId="20577"/>
          <ac:spMkLst>
            <pc:docMk/>
            <pc:sldMk cId="3817128956" sldId="1597"/>
            <ac:spMk id="28" creationId="{B6944265-CDAD-0684-963E-3871954CA90C}"/>
          </ac:spMkLst>
        </pc:spChg>
        <pc:spChg chg="mod">
          <ac:chgData name="白石 卓也(ft102209ck)" userId="553a52c3-1fdf-4da3-a984-dc5c159b1850" providerId="ADAL" clId="{774B0C37-2B4E-4BCA-B07C-33356D3BF786}" dt="2026-02-22T12:28:16.564" v="5464" actId="20577"/>
          <ac:spMkLst>
            <pc:docMk/>
            <pc:sldMk cId="3817128956" sldId="1597"/>
            <ac:spMk id="29" creationId="{189C635E-D596-7BEC-7E8A-BC712327D659}"/>
          </ac:spMkLst>
        </pc:spChg>
        <pc:spChg chg="mod">
          <ac:chgData name="白石 卓也(ft102209ck)" userId="553a52c3-1fdf-4da3-a984-dc5c159b1850" providerId="ADAL" clId="{774B0C37-2B4E-4BCA-B07C-33356D3BF786}" dt="2026-02-22T12:28:47.175" v="5484" actId="1037"/>
          <ac:spMkLst>
            <pc:docMk/>
            <pc:sldMk cId="3817128956" sldId="1597"/>
            <ac:spMk id="35" creationId="{3AD129A7-0E67-C596-E089-8A3F614460D5}"/>
          </ac:spMkLst>
        </pc:spChg>
      </pc:sldChg>
      <pc:sldChg chg="addSp delSp modSp add mod">
        <pc:chgData name="白石 卓也(ft102209ck)" userId="553a52c3-1fdf-4da3-a984-dc5c159b1850" providerId="ADAL" clId="{774B0C37-2B4E-4BCA-B07C-33356D3BF786}" dt="2026-02-22T11:20:31.373" v="4216" actId="1076"/>
        <pc:sldMkLst>
          <pc:docMk/>
          <pc:sldMk cId="1649560457" sldId="1598"/>
        </pc:sldMkLst>
        <pc:spChg chg="mod">
          <ac:chgData name="白石 卓也(ft102209ck)" userId="553a52c3-1fdf-4da3-a984-dc5c159b1850" providerId="ADAL" clId="{774B0C37-2B4E-4BCA-B07C-33356D3BF786}" dt="2026-02-22T05:13:25.833" v="3168" actId="20577"/>
          <ac:spMkLst>
            <pc:docMk/>
            <pc:sldMk cId="1649560457" sldId="1598"/>
            <ac:spMk id="2" creationId="{B39B64DF-FF68-F04D-96B3-BB6845520B80}"/>
          </ac:spMkLst>
        </pc:spChg>
        <pc:spChg chg="add del mod">
          <ac:chgData name="白石 卓也(ft102209ck)" userId="553a52c3-1fdf-4da3-a984-dc5c159b1850" providerId="ADAL" clId="{774B0C37-2B4E-4BCA-B07C-33356D3BF786}" dt="2026-02-21T13:14:42.529" v="1059" actId="478"/>
          <ac:spMkLst>
            <pc:docMk/>
            <pc:sldMk cId="1649560457" sldId="1598"/>
            <ac:spMk id="7" creationId="{0624BDA8-D732-C32C-7DE0-35F513C6F7F2}"/>
          </ac:spMkLst>
        </pc:spChg>
        <pc:spChg chg="mod">
          <ac:chgData name="白石 卓也(ft102209ck)" userId="553a52c3-1fdf-4da3-a984-dc5c159b1850" providerId="ADAL" clId="{774B0C37-2B4E-4BCA-B07C-33356D3BF786}" dt="2026-02-22T05:15:38.297" v="3194" actId="20577"/>
          <ac:spMkLst>
            <pc:docMk/>
            <pc:sldMk cId="1649560457" sldId="1598"/>
            <ac:spMk id="8" creationId="{E98F6669-F826-BC17-8234-B60FC6112340}"/>
          </ac:spMkLst>
        </pc:spChg>
        <pc:spChg chg="mod">
          <ac:chgData name="白石 卓也(ft102209ck)" userId="553a52c3-1fdf-4da3-a984-dc5c159b1850" providerId="ADAL" clId="{774B0C37-2B4E-4BCA-B07C-33356D3BF786}" dt="2026-02-22T05:15:22" v="3188" actId="1035"/>
          <ac:spMkLst>
            <pc:docMk/>
            <pc:sldMk cId="1649560457" sldId="1598"/>
            <ac:spMk id="10" creationId="{7C0DBA8F-0724-8550-10E2-6E9BE6B1F56B}"/>
          </ac:spMkLst>
        </pc:spChg>
        <pc:spChg chg="mod">
          <ac:chgData name="白石 卓也(ft102209ck)" userId="553a52c3-1fdf-4da3-a984-dc5c159b1850" providerId="ADAL" clId="{774B0C37-2B4E-4BCA-B07C-33356D3BF786}" dt="2026-02-22T05:15:26.226" v="3192" actId="1035"/>
          <ac:spMkLst>
            <pc:docMk/>
            <pc:sldMk cId="1649560457" sldId="1598"/>
            <ac:spMk id="12" creationId="{685FA0E3-C25E-2560-BDE6-EF09613959B2}"/>
          </ac:spMkLst>
        </pc:spChg>
        <pc:spChg chg="mod">
          <ac:chgData name="白石 卓也(ft102209ck)" userId="553a52c3-1fdf-4da3-a984-dc5c159b1850" providerId="ADAL" clId="{774B0C37-2B4E-4BCA-B07C-33356D3BF786}" dt="2026-02-22T11:20:31.373" v="4216" actId="1076"/>
          <ac:spMkLst>
            <pc:docMk/>
            <pc:sldMk cId="1649560457" sldId="1598"/>
            <ac:spMk id="13" creationId="{7F1624FA-4316-5107-8B9B-BE88D69C4AC9}"/>
          </ac:spMkLst>
        </pc:spChg>
        <pc:spChg chg="mod">
          <ac:chgData name="白石 卓也(ft102209ck)" userId="553a52c3-1fdf-4da3-a984-dc5c159b1850" providerId="ADAL" clId="{774B0C37-2B4E-4BCA-B07C-33356D3BF786}" dt="2026-02-22T07:40:51.979" v="3454" actId="1037"/>
          <ac:spMkLst>
            <pc:docMk/>
            <pc:sldMk cId="1649560457" sldId="1598"/>
            <ac:spMk id="16" creationId="{E098D717-1685-DA81-544B-7DD13069C153}"/>
          </ac:spMkLst>
        </pc:spChg>
        <pc:spChg chg="add del mod">
          <ac:chgData name="白石 卓也(ft102209ck)" userId="553a52c3-1fdf-4da3-a984-dc5c159b1850" providerId="ADAL" clId="{774B0C37-2B4E-4BCA-B07C-33356D3BF786}" dt="2026-02-21T13:14:42.529" v="1059" actId="478"/>
          <ac:spMkLst>
            <pc:docMk/>
            <pc:sldMk cId="1649560457" sldId="1598"/>
            <ac:spMk id="31" creationId="{1DF1E63C-3199-8356-CD48-2C5DFFDB4F8D}"/>
          </ac:spMkLst>
        </pc:spChg>
        <pc:spChg chg="add del mod">
          <ac:chgData name="白石 卓也(ft102209ck)" userId="553a52c3-1fdf-4da3-a984-dc5c159b1850" providerId="ADAL" clId="{774B0C37-2B4E-4BCA-B07C-33356D3BF786}" dt="2026-02-21T13:14:42.529" v="1059" actId="478"/>
          <ac:spMkLst>
            <pc:docMk/>
            <pc:sldMk cId="1649560457" sldId="1598"/>
            <ac:spMk id="33" creationId="{9B6CA4A6-E12D-181C-22D1-8524975B1D66}"/>
          </ac:spMkLst>
        </pc:spChg>
        <pc:spChg chg="mod">
          <ac:chgData name="白石 卓也(ft102209ck)" userId="553a52c3-1fdf-4da3-a984-dc5c159b1850" providerId="ADAL" clId="{774B0C37-2B4E-4BCA-B07C-33356D3BF786}" dt="2026-02-22T05:15:08.886" v="3183" actId="1076"/>
          <ac:spMkLst>
            <pc:docMk/>
            <pc:sldMk cId="1649560457" sldId="1598"/>
            <ac:spMk id="34" creationId="{9153715D-DD40-D6ED-BDBE-4F5E6245EE79}"/>
          </ac:spMkLst>
        </pc:spChg>
        <pc:spChg chg="add del mod">
          <ac:chgData name="白石 卓也(ft102209ck)" userId="553a52c3-1fdf-4da3-a984-dc5c159b1850" providerId="ADAL" clId="{774B0C37-2B4E-4BCA-B07C-33356D3BF786}" dt="2026-02-21T13:14:42.529" v="1059" actId="478"/>
          <ac:spMkLst>
            <pc:docMk/>
            <pc:sldMk cId="1649560457" sldId="1598"/>
            <ac:spMk id="36" creationId="{22A7345A-A3E4-160A-A379-47DBDC3C39BF}"/>
          </ac:spMkLst>
        </pc:spChg>
        <pc:spChg chg="add del mod">
          <ac:chgData name="白石 卓也(ft102209ck)" userId="553a52c3-1fdf-4da3-a984-dc5c159b1850" providerId="ADAL" clId="{774B0C37-2B4E-4BCA-B07C-33356D3BF786}" dt="2026-02-21T13:14:42.529" v="1059" actId="478"/>
          <ac:spMkLst>
            <pc:docMk/>
            <pc:sldMk cId="1649560457" sldId="1598"/>
            <ac:spMk id="39" creationId="{866FD3E8-82FC-BECD-06D1-2B87F631AFAB}"/>
          </ac:spMkLst>
        </pc:spChg>
        <pc:spChg chg="add del">
          <ac:chgData name="白石 卓也(ft102209ck)" userId="553a52c3-1fdf-4da3-a984-dc5c159b1850" providerId="ADAL" clId="{774B0C37-2B4E-4BCA-B07C-33356D3BF786}" dt="2026-02-21T13:14:39.686" v="1058" actId="478"/>
          <ac:spMkLst>
            <pc:docMk/>
            <pc:sldMk cId="1649560457" sldId="1598"/>
            <ac:spMk id="42" creationId="{E3A3F130-8127-3AE1-EC19-7F0F013B4229}"/>
          </ac:spMkLst>
        </pc:spChg>
        <pc:spChg chg="add del mod">
          <ac:chgData name="白石 卓也(ft102209ck)" userId="553a52c3-1fdf-4da3-a984-dc5c159b1850" providerId="ADAL" clId="{774B0C37-2B4E-4BCA-B07C-33356D3BF786}" dt="2026-02-21T13:14:42.529" v="1059" actId="478"/>
          <ac:spMkLst>
            <pc:docMk/>
            <pc:sldMk cId="1649560457" sldId="1598"/>
            <ac:spMk id="43" creationId="{8E3A9F8C-D4CE-8020-A1B4-6C0D699D8496}"/>
          </ac:spMkLst>
        </pc:spChg>
        <pc:spChg chg="add del mod">
          <ac:chgData name="白石 卓也(ft102209ck)" userId="553a52c3-1fdf-4da3-a984-dc5c159b1850" providerId="ADAL" clId="{774B0C37-2B4E-4BCA-B07C-33356D3BF786}" dt="2026-02-21T13:14:42.529" v="1059" actId="478"/>
          <ac:spMkLst>
            <pc:docMk/>
            <pc:sldMk cId="1649560457" sldId="1598"/>
            <ac:spMk id="44" creationId="{C3B42BD2-1A28-1C57-5B20-B2D6106D0091}"/>
          </ac:spMkLst>
        </pc:spChg>
        <pc:spChg chg="add del mod">
          <ac:chgData name="白石 卓也(ft102209ck)" userId="553a52c3-1fdf-4da3-a984-dc5c159b1850" providerId="ADAL" clId="{774B0C37-2B4E-4BCA-B07C-33356D3BF786}" dt="2026-02-21T13:14:42.529" v="1059" actId="478"/>
          <ac:spMkLst>
            <pc:docMk/>
            <pc:sldMk cId="1649560457" sldId="1598"/>
            <ac:spMk id="54" creationId="{666D9318-4B57-583B-4D95-450BE7631D6E}"/>
          </ac:spMkLst>
        </pc:spChg>
        <pc:spChg chg="add del mod">
          <ac:chgData name="白石 卓也(ft102209ck)" userId="553a52c3-1fdf-4da3-a984-dc5c159b1850" providerId="ADAL" clId="{774B0C37-2B4E-4BCA-B07C-33356D3BF786}" dt="2026-02-21T13:14:42.529" v="1059" actId="478"/>
          <ac:spMkLst>
            <pc:docMk/>
            <pc:sldMk cId="1649560457" sldId="1598"/>
            <ac:spMk id="57" creationId="{315ACA3C-CC7B-D80C-EA58-57E08DC23B15}"/>
          </ac:spMkLst>
        </pc:spChg>
        <pc:spChg chg="add del mod">
          <ac:chgData name="白石 卓也(ft102209ck)" userId="553a52c3-1fdf-4da3-a984-dc5c159b1850" providerId="ADAL" clId="{774B0C37-2B4E-4BCA-B07C-33356D3BF786}" dt="2026-02-21T13:14:42.529" v="1059" actId="478"/>
          <ac:spMkLst>
            <pc:docMk/>
            <pc:sldMk cId="1649560457" sldId="1598"/>
            <ac:spMk id="59" creationId="{F4747A7B-91B7-4E91-2A27-DA0B18992E0D}"/>
          </ac:spMkLst>
        </pc:spChg>
        <pc:spChg chg="add mod">
          <ac:chgData name="白石 卓也(ft102209ck)" userId="553a52c3-1fdf-4da3-a984-dc5c159b1850" providerId="ADAL" clId="{774B0C37-2B4E-4BCA-B07C-33356D3BF786}" dt="2026-02-22T11:20:31.373" v="4216" actId="1076"/>
          <ac:spMkLst>
            <pc:docMk/>
            <pc:sldMk cId="1649560457" sldId="1598"/>
            <ac:spMk id="62" creationId="{6F5D4D24-5275-98BF-BCBA-F3E7ADDD23F8}"/>
          </ac:spMkLst>
        </pc:spChg>
        <pc:grpChg chg="mod">
          <ac:chgData name="白石 卓也(ft102209ck)" userId="553a52c3-1fdf-4da3-a984-dc5c159b1850" providerId="ADAL" clId="{774B0C37-2B4E-4BCA-B07C-33356D3BF786}" dt="2026-02-22T05:14:51.062" v="3180" actId="1076"/>
          <ac:grpSpMkLst>
            <pc:docMk/>
            <pc:sldMk cId="1649560457" sldId="1598"/>
            <ac:grpSpMk id="35" creationId="{576A5ABF-E649-AC74-8D89-F936A3796996}"/>
          </ac:grpSpMkLst>
        </pc:grpChg>
        <pc:picChg chg="mod">
          <ac:chgData name="白石 卓也(ft102209ck)" userId="553a52c3-1fdf-4da3-a984-dc5c159b1850" providerId="ADAL" clId="{774B0C37-2B4E-4BCA-B07C-33356D3BF786}" dt="2026-02-22T05:15:04.923" v="3182" actId="1076"/>
          <ac:picMkLst>
            <pc:docMk/>
            <pc:sldMk cId="1649560457" sldId="1598"/>
            <ac:picMk id="11" creationId="{AFD77F93-EB5A-BBE7-95DD-B6AE041A8CA0}"/>
          </ac:picMkLst>
        </pc:picChg>
      </pc:sldChg>
      <pc:sldChg chg="addSp delSp modSp add mod ord">
        <pc:chgData name="白石 卓也(ft102209ck)" userId="553a52c3-1fdf-4da3-a984-dc5c159b1850" providerId="ADAL" clId="{774B0C37-2B4E-4BCA-B07C-33356D3BF786}" dt="2026-02-22T12:30:14.802" v="5558" actId="1035"/>
        <pc:sldMkLst>
          <pc:docMk/>
          <pc:sldMk cId="879576980" sldId="1599"/>
        </pc:sldMkLst>
        <pc:spChg chg="add mod">
          <ac:chgData name="白石 卓也(ft102209ck)" userId="553a52c3-1fdf-4da3-a984-dc5c159b1850" providerId="ADAL" clId="{774B0C37-2B4E-4BCA-B07C-33356D3BF786}" dt="2026-02-22T12:30:04.719" v="5535" actId="207"/>
          <ac:spMkLst>
            <pc:docMk/>
            <pc:sldMk cId="879576980" sldId="1599"/>
            <ac:spMk id="3" creationId="{4DB17993-27E5-864B-098B-A30C2B5D4D4F}"/>
          </ac:spMkLst>
        </pc:spChg>
        <pc:spChg chg="mod">
          <ac:chgData name="白石 卓也(ft102209ck)" userId="553a52c3-1fdf-4da3-a984-dc5c159b1850" providerId="ADAL" clId="{774B0C37-2B4E-4BCA-B07C-33356D3BF786}" dt="2026-02-22T12:30:14.802" v="5558" actId="1035"/>
          <ac:spMkLst>
            <pc:docMk/>
            <pc:sldMk cId="879576980" sldId="1599"/>
            <ac:spMk id="9" creationId="{2C18D871-AB53-1CC1-685F-98A9CD0B398F}"/>
          </ac:spMkLst>
        </pc:spChg>
        <pc:spChg chg="del">
          <ac:chgData name="白石 卓也(ft102209ck)" userId="553a52c3-1fdf-4da3-a984-dc5c159b1850" providerId="ADAL" clId="{774B0C37-2B4E-4BCA-B07C-33356D3BF786}" dt="2026-02-22T12:29:15.396" v="5485" actId="478"/>
          <ac:spMkLst>
            <pc:docMk/>
            <pc:sldMk cId="879576980" sldId="1599"/>
            <ac:spMk id="10" creationId="{A939C931-973C-D942-342E-64E06B13EE33}"/>
          </ac:spMkLst>
        </pc:spChg>
        <pc:spChg chg="mod">
          <ac:chgData name="白石 卓也(ft102209ck)" userId="553a52c3-1fdf-4da3-a984-dc5c159b1850" providerId="ADAL" clId="{774B0C37-2B4E-4BCA-B07C-33356D3BF786}" dt="2026-02-21T09:17:50.421" v="1051"/>
          <ac:spMkLst>
            <pc:docMk/>
            <pc:sldMk cId="879576980" sldId="1599"/>
            <ac:spMk id="22" creationId="{00000000-0000-0000-0000-000000000000}"/>
          </ac:spMkLst>
        </pc:spChg>
        <pc:cxnChg chg="del">
          <ac:chgData name="白石 卓也(ft102209ck)" userId="553a52c3-1fdf-4da3-a984-dc5c159b1850" providerId="ADAL" clId="{774B0C37-2B4E-4BCA-B07C-33356D3BF786}" dt="2026-02-22T12:29:17.153" v="5486" actId="478"/>
          <ac:cxnSpMkLst>
            <pc:docMk/>
            <pc:sldMk cId="879576980" sldId="1599"/>
            <ac:cxnSpMk id="11" creationId="{0F563A83-8228-B123-C11A-C6B3C4FA4761}"/>
          </ac:cxnSpMkLst>
        </pc:cxnChg>
      </pc:sldChg>
      <pc:sldChg chg="new del">
        <pc:chgData name="白石 卓也(ft102209ck)" userId="553a52c3-1fdf-4da3-a984-dc5c159b1850" providerId="ADAL" clId="{774B0C37-2B4E-4BCA-B07C-33356D3BF786}" dt="2026-02-21T13:11:05.758" v="1056" actId="47"/>
        <pc:sldMkLst>
          <pc:docMk/>
          <pc:sldMk cId="2928599490" sldId="1600"/>
        </pc:sldMkLst>
      </pc:sldChg>
      <pc:sldChg chg="modSp new del mod">
        <pc:chgData name="白石 卓也(ft102209ck)" userId="553a52c3-1fdf-4da3-a984-dc5c159b1850" providerId="ADAL" clId="{774B0C37-2B4E-4BCA-B07C-33356D3BF786}" dt="2026-02-21T09:05:56.281" v="1042" actId="47"/>
        <pc:sldMkLst>
          <pc:docMk/>
          <pc:sldMk cId="2224678237" sldId="1601"/>
        </pc:sldMkLst>
      </pc:sldChg>
      <pc:sldChg chg="addSp delSp modSp new mod">
        <pc:chgData name="白石 卓也(ft102209ck)" userId="553a52c3-1fdf-4da3-a984-dc5c159b1850" providerId="ADAL" clId="{774B0C37-2B4E-4BCA-B07C-33356D3BF786}" dt="2026-02-22T20:07:03.310" v="6198" actId="20577"/>
        <pc:sldMkLst>
          <pc:docMk/>
          <pc:sldMk cId="459430288" sldId="1602"/>
        </pc:sldMkLst>
        <pc:spChg chg="mod">
          <ac:chgData name="白石 卓也(ft102209ck)" userId="553a52c3-1fdf-4da3-a984-dc5c159b1850" providerId="ADAL" clId="{774B0C37-2B4E-4BCA-B07C-33356D3BF786}" dt="2026-02-22T20:07:03.310" v="6198" actId="20577"/>
          <ac:spMkLst>
            <pc:docMk/>
            <pc:sldMk cId="459430288" sldId="1602"/>
            <ac:spMk id="2" creationId="{E4A08DBE-2CED-D7F3-72FB-136EDD253793}"/>
          </ac:spMkLst>
        </pc:spChg>
        <pc:spChg chg="del">
          <ac:chgData name="白石 卓也(ft102209ck)" userId="553a52c3-1fdf-4da3-a984-dc5c159b1850" providerId="ADAL" clId="{774B0C37-2B4E-4BCA-B07C-33356D3BF786}" dt="2026-02-21T05:33:31.780" v="389"/>
          <ac:spMkLst>
            <pc:docMk/>
            <pc:sldMk cId="459430288" sldId="1602"/>
            <ac:spMk id="3" creationId="{D4F451AD-41B9-CC7D-AB6F-07FBCC2B412C}"/>
          </ac:spMkLst>
        </pc:spChg>
        <pc:picChg chg="add mod ord modCrop">
          <ac:chgData name="白石 卓也(ft102209ck)" userId="553a52c3-1fdf-4da3-a984-dc5c159b1850" providerId="ADAL" clId="{774B0C37-2B4E-4BCA-B07C-33356D3BF786}" dt="2026-02-21T05:35:53.863" v="418" actId="1076"/>
          <ac:picMkLst>
            <pc:docMk/>
            <pc:sldMk cId="459430288" sldId="1602"/>
            <ac:picMk id="8" creationId="{D1CF771F-BAD3-3264-516F-851CF2E0062C}"/>
          </ac:picMkLst>
        </pc:picChg>
        <pc:picChg chg="add mod modCrop">
          <ac:chgData name="白石 卓也(ft102209ck)" userId="553a52c3-1fdf-4da3-a984-dc5c159b1850" providerId="ADAL" clId="{774B0C37-2B4E-4BCA-B07C-33356D3BF786}" dt="2026-02-21T05:35:21.875" v="415" actId="1076"/>
          <ac:picMkLst>
            <pc:docMk/>
            <pc:sldMk cId="459430288" sldId="1602"/>
            <ac:picMk id="10" creationId="{D54028AF-271B-EFF5-E247-71E7B08C696C}"/>
          </ac:picMkLst>
        </pc:picChg>
      </pc:sldChg>
      <pc:sldChg chg="addSp delSp modSp new mod">
        <pc:chgData name="白石 卓也(ft102209ck)" userId="553a52c3-1fdf-4da3-a984-dc5c159b1850" providerId="ADAL" clId="{774B0C37-2B4E-4BCA-B07C-33356D3BF786}" dt="2026-02-22T20:14:01.233" v="6325" actId="1076"/>
        <pc:sldMkLst>
          <pc:docMk/>
          <pc:sldMk cId="4048773788" sldId="1603"/>
        </pc:sldMkLst>
        <pc:spChg chg="mod">
          <ac:chgData name="白石 卓也(ft102209ck)" userId="553a52c3-1fdf-4da3-a984-dc5c159b1850" providerId="ADAL" clId="{774B0C37-2B4E-4BCA-B07C-33356D3BF786}" dt="2026-02-22T20:07:17.899" v="6211" actId="20577"/>
          <ac:spMkLst>
            <pc:docMk/>
            <pc:sldMk cId="4048773788" sldId="1603"/>
            <ac:spMk id="2" creationId="{EC88C48A-31B8-31F8-7849-E689D20BC714}"/>
          </ac:spMkLst>
        </pc:spChg>
        <pc:spChg chg="del">
          <ac:chgData name="白石 卓也(ft102209ck)" userId="553a52c3-1fdf-4da3-a984-dc5c159b1850" providerId="ADAL" clId="{774B0C37-2B4E-4BCA-B07C-33356D3BF786}" dt="2026-02-22T19:57:38.870" v="6078" actId="478"/>
          <ac:spMkLst>
            <pc:docMk/>
            <pc:sldMk cId="4048773788" sldId="1603"/>
            <ac:spMk id="3" creationId="{C69FD52A-92FE-2C31-5280-AB127927B4D4}"/>
          </ac:spMkLst>
        </pc:spChg>
        <pc:spChg chg="add mod">
          <ac:chgData name="白石 卓也(ft102209ck)" userId="553a52c3-1fdf-4da3-a984-dc5c159b1850" providerId="ADAL" clId="{774B0C37-2B4E-4BCA-B07C-33356D3BF786}" dt="2026-02-22T20:01:27.430" v="6116" actId="1076"/>
          <ac:spMkLst>
            <pc:docMk/>
            <pc:sldMk cId="4048773788" sldId="1603"/>
            <ac:spMk id="12" creationId="{D9EC402B-532B-C525-C5F0-4A85AF3164EF}"/>
          </ac:spMkLst>
        </pc:spChg>
        <pc:spChg chg="add mod">
          <ac:chgData name="白石 卓也(ft102209ck)" userId="553a52c3-1fdf-4da3-a984-dc5c159b1850" providerId="ADAL" clId="{774B0C37-2B4E-4BCA-B07C-33356D3BF786}" dt="2026-02-22T20:00:45.156" v="6098" actId="1076"/>
          <ac:spMkLst>
            <pc:docMk/>
            <pc:sldMk cId="4048773788" sldId="1603"/>
            <ac:spMk id="13" creationId="{35F5475C-E491-B59A-D0AD-0E941874D3C4}"/>
          </ac:spMkLst>
        </pc:spChg>
        <pc:spChg chg="add del mod">
          <ac:chgData name="白石 卓也(ft102209ck)" userId="553a52c3-1fdf-4da3-a984-dc5c159b1850" providerId="ADAL" clId="{774B0C37-2B4E-4BCA-B07C-33356D3BF786}" dt="2026-02-22T20:02:15.844" v="6126" actId="478"/>
          <ac:spMkLst>
            <pc:docMk/>
            <pc:sldMk cId="4048773788" sldId="1603"/>
            <ac:spMk id="14" creationId="{C1995D1E-FA5F-FAD9-8E68-C1D21403EABF}"/>
          </ac:spMkLst>
        </pc:spChg>
        <pc:spChg chg="add del mod">
          <ac:chgData name="白石 卓也(ft102209ck)" userId="553a52c3-1fdf-4da3-a984-dc5c159b1850" providerId="ADAL" clId="{774B0C37-2B4E-4BCA-B07C-33356D3BF786}" dt="2026-02-22T20:04:48.095" v="6138" actId="478"/>
          <ac:spMkLst>
            <pc:docMk/>
            <pc:sldMk cId="4048773788" sldId="1603"/>
            <ac:spMk id="17" creationId="{7D467B13-B7A9-7ECA-E2C1-8C69BF978BB4}"/>
          </ac:spMkLst>
        </pc:spChg>
        <pc:spChg chg="add mod">
          <ac:chgData name="白石 卓也(ft102209ck)" userId="553a52c3-1fdf-4da3-a984-dc5c159b1850" providerId="ADAL" clId="{774B0C37-2B4E-4BCA-B07C-33356D3BF786}" dt="2026-02-22T20:13:23.067" v="6313" actId="1076"/>
          <ac:spMkLst>
            <pc:docMk/>
            <pc:sldMk cId="4048773788" sldId="1603"/>
            <ac:spMk id="18" creationId="{40FC08A8-C742-5052-94D8-5ED89A56D6D6}"/>
          </ac:spMkLst>
        </pc:spChg>
        <pc:spChg chg="add mod">
          <ac:chgData name="白石 卓也(ft102209ck)" userId="553a52c3-1fdf-4da3-a984-dc5c159b1850" providerId="ADAL" clId="{774B0C37-2B4E-4BCA-B07C-33356D3BF786}" dt="2026-02-22T20:14:01.233" v="6325" actId="1076"/>
          <ac:spMkLst>
            <pc:docMk/>
            <pc:sldMk cId="4048773788" sldId="1603"/>
            <ac:spMk id="23" creationId="{1E199285-200C-6950-33F9-D924AA36F68C}"/>
          </ac:spMkLst>
        </pc:spChg>
        <pc:picChg chg="add del mod">
          <ac:chgData name="白石 卓也(ft102209ck)" userId="553a52c3-1fdf-4da3-a984-dc5c159b1850" providerId="ADAL" clId="{774B0C37-2B4E-4BCA-B07C-33356D3BF786}" dt="2026-02-22T20:03:12.765" v="6127" actId="478"/>
          <ac:picMkLst>
            <pc:docMk/>
            <pc:sldMk cId="4048773788" sldId="1603"/>
            <ac:picMk id="8" creationId="{AF7018BE-8E8E-BED4-2BDB-EDDD30DDA958}"/>
          </ac:picMkLst>
        </pc:picChg>
        <pc:picChg chg="add mod">
          <ac:chgData name="白石 卓也(ft102209ck)" userId="553a52c3-1fdf-4da3-a984-dc5c159b1850" providerId="ADAL" clId="{774B0C37-2B4E-4BCA-B07C-33356D3BF786}" dt="2026-02-22T20:12:31.243" v="6293" actId="1036"/>
          <ac:picMkLst>
            <pc:docMk/>
            <pc:sldMk cId="4048773788" sldId="1603"/>
            <ac:picMk id="10" creationId="{EEF6A0E6-76C3-CB01-7705-573BFD4314EB}"/>
          </ac:picMkLst>
        </pc:picChg>
        <pc:picChg chg="add mod">
          <ac:chgData name="白石 卓也(ft102209ck)" userId="553a52c3-1fdf-4da3-a984-dc5c159b1850" providerId="ADAL" clId="{774B0C37-2B4E-4BCA-B07C-33356D3BF786}" dt="2026-02-22T20:01:18.908" v="6115" actId="14100"/>
          <ac:picMkLst>
            <pc:docMk/>
            <pc:sldMk cId="4048773788" sldId="1603"/>
            <ac:picMk id="11" creationId="{C0FF68AD-C780-8B74-1580-02CA689CF2B5}"/>
          </ac:picMkLst>
        </pc:picChg>
        <pc:picChg chg="add del mod">
          <ac:chgData name="白石 卓也(ft102209ck)" userId="553a52c3-1fdf-4da3-a984-dc5c159b1850" providerId="ADAL" clId="{774B0C37-2B4E-4BCA-B07C-33356D3BF786}" dt="2026-02-22T20:11:57.069" v="6244" actId="478"/>
          <ac:picMkLst>
            <pc:docMk/>
            <pc:sldMk cId="4048773788" sldId="1603"/>
            <ac:picMk id="16" creationId="{D978FFD4-67E0-F38F-9C0C-17E7F23B1EA4}"/>
          </ac:picMkLst>
        </pc:picChg>
        <pc:picChg chg="add mod ord">
          <ac:chgData name="白石 卓也(ft102209ck)" userId="553a52c3-1fdf-4da3-a984-dc5c159b1850" providerId="ADAL" clId="{774B0C37-2B4E-4BCA-B07C-33356D3BF786}" dt="2026-02-22T20:12:26.575" v="6278" actId="171"/>
          <ac:picMkLst>
            <pc:docMk/>
            <pc:sldMk cId="4048773788" sldId="1603"/>
            <ac:picMk id="20" creationId="{5100D989-13E2-8806-402C-DEF3750DDFA7}"/>
          </ac:picMkLst>
        </pc:picChg>
        <pc:cxnChg chg="add mod">
          <ac:chgData name="白石 卓也(ft102209ck)" userId="553a52c3-1fdf-4da3-a984-dc5c159b1850" providerId="ADAL" clId="{774B0C37-2B4E-4BCA-B07C-33356D3BF786}" dt="2026-02-22T20:13:02.129" v="6303" actId="692"/>
          <ac:cxnSpMkLst>
            <pc:docMk/>
            <pc:sldMk cId="4048773788" sldId="1603"/>
            <ac:cxnSpMk id="22" creationId="{0208FA54-2A14-349E-8ABC-2A67A224C995}"/>
          </ac:cxnSpMkLst>
        </pc:cxnChg>
      </pc:sldChg>
      <pc:sldChg chg="addSp delSp modSp add mod">
        <pc:chgData name="白石 卓也(ft102209ck)" userId="553a52c3-1fdf-4da3-a984-dc5c159b1850" providerId="ADAL" clId="{774B0C37-2B4E-4BCA-B07C-33356D3BF786}" dt="2026-02-22T19:45:33.268" v="6076" actId="478"/>
        <pc:sldMkLst>
          <pc:docMk/>
          <pc:sldMk cId="2286165126" sldId="1604"/>
        </pc:sldMkLst>
        <pc:spChg chg="add mod">
          <ac:chgData name="白石 卓也(ft102209ck)" userId="553a52c3-1fdf-4da3-a984-dc5c159b1850" providerId="ADAL" clId="{774B0C37-2B4E-4BCA-B07C-33356D3BF786}" dt="2026-02-21T05:54:25.409" v="742"/>
          <ac:spMkLst>
            <pc:docMk/>
            <pc:sldMk cId="2286165126" sldId="1604"/>
            <ac:spMk id="6" creationId="{D9C7BEFA-7A7E-2B2D-1D33-D4DEFD6E6692}"/>
          </ac:spMkLst>
        </pc:spChg>
        <pc:spChg chg="add mod">
          <ac:chgData name="白石 卓也(ft102209ck)" userId="553a52c3-1fdf-4da3-a984-dc5c159b1850" providerId="ADAL" clId="{774B0C37-2B4E-4BCA-B07C-33356D3BF786}" dt="2026-02-21T05:54:25.409" v="742"/>
          <ac:spMkLst>
            <pc:docMk/>
            <pc:sldMk cId="2286165126" sldId="1604"/>
            <ac:spMk id="7" creationId="{45582665-9D13-C19E-303F-BC3BF590B451}"/>
          </ac:spMkLst>
        </pc:spChg>
        <pc:spChg chg="add mod">
          <ac:chgData name="白石 卓也(ft102209ck)" userId="553a52c3-1fdf-4da3-a984-dc5c159b1850" providerId="ADAL" clId="{774B0C37-2B4E-4BCA-B07C-33356D3BF786}" dt="2026-02-21T05:54:25.409" v="742"/>
          <ac:spMkLst>
            <pc:docMk/>
            <pc:sldMk cId="2286165126" sldId="1604"/>
            <ac:spMk id="9" creationId="{0F7DE254-78AA-C483-88E4-A73BA3A2BAFF}"/>
          </ac:spMkLst>
        </pc:spChg>
        <pc:spChg chg="add mod">
          <ac:chgData name="白石 卓也(ft102209ck)" userId="553a52c3-1fdf-4da3-a984-dc5c159b1850" providerId="ADAL" clId="{774B0C37-2B4E-4BCA-B07C-33356D3BF786}" dt="2026-02-21T05:57:05.952" v="763" actId="20577"/>
          <ac:spMkLst>
            <pc:docMk/>
            <pc:sldMk cId="2286165126" sldId="1604"/>
            <ac:spMk id="17" creationId="{EEF0AF90-2FB8-5377-0DEE-9369FDD73B49}"/>
          </ac:spMkLst>
        </pc:spChg>
        <pc:grpChg chg="del">
          <ac:chgData name="白石 卓也(ft102209ck)" userId="553a52c3-1fdf-4da3-a984-dc5c159b1850" providerId="ADAL" clId="{774B0C37-2B4E-4BCA-B07C-33356D3BF786}" dt="2026-02-22T19:45:33.268" v="6076" actId="478"/>
          <ac:grpSpMkLst>
            <pc:docMk/>
            <pc:sldMk cId="2286165126" sldId="1604"/>
            <ac:grpSpMk id="3" creationId="{355558D6-BBAB-6965-7718-34016FC0651A}"/>
          </ac:grpSpMkLst>
        </pc:grpChg>
        <pc:picChg chg="mod">
          <ac:chgData name="白石 卓也(ft102209ck)" userId="553a52c3-1fdf-4da3-a984-dc5c159b1850" providerId="ADAL" clId="{774B0C37-2B4E-4BCA-B07C-33356D3BF786}" dt="2026-02-22T19:43:44.799" v="6057" actId="1076"/>
          <ac:picMkLst>
            <pc:docMk/>
            <pc:sldMk cId="2286165126" sldId="1604"/>
            <ac:picMk id="8" creationId="{D4B1BD55-289B-61CA-64E2-C277A9E296B3}"/>
          </ac:picMkLst>
        </pc:picChg>
        <pc:picChg chg="add del mod">
          <ac:chgData name="白石 卓也(ft102209ck)" userId="553a52c3-1fdf-4da3-a984-dc5c159b1850" providerId="ADAL" clId="{774B0C37-2B4E-4BCA-B07C-33356D3BF786}" dt="2026-02-22T19:45:13.810" v="6074" actId="478"/>
          <ac:picMkLst>
            <pc:docMk/>
            <pc:sldMk cId="2286165126" sldId="1604"/>
            <ac:picMk id="18" creationId="{7535C375-92BF-6E3B-00EB-DA72A4F73B17}"/>
          </ac:picMkLst>
        </pc:picChg>
        <pc:cxnChg chg="mod">
          <ac:chgData name="白石 卓也(ft102209ck)" userId="553a52c3-1fdf-4da3-a984-dc5c159b1850" providerId="ADAL" clId="{774B0C37-2B4E-4BCA-B07C-33356D3BF786}" dt="2026-02-22T19:45:33.268" v="6076" actId="478"/>
          <ac:cxnSpMkLst>
            <pc:docMk/>
            <pc:sldMk cId="2286165126" sldId="1604"/>
            <ac:cxnSpMk id="30" creationId="{39BC5AA0-AFF8-A4E8-2D14-F1152C907189}"/>
          </ac:cxnSpMkLst>
        </pc:cxnChg>
        <pc:cxnChg chg="mod">
          <ac:chgData name="白石 卓也(ft102209ck)" userId="553a52c3-1fdf-4da3-a984-dc5c159b1850" providerId="ADAL" clId="{774B0C37-2B4E-4BCA-B07C-33356D3BF786}" dt="2026-02-22T19:45:33.268" v="6076" actId="478"/>
          <ac:cxnSpMkLst>
            <pc:docMk/>
            <pc:sldMk cId="2286165126" sldId="1604"/>
            <ac:cxnSpMk id="35" creationId="{8F1FE9CF-7C63-6ED2-7063-F50C76E59942}"/>
          </ac:cxnSpMkLst>
        </pc:cxnChg>
        <pc:cxnChg chg="mod">
          <ac:chgData name="白石 卓也(ft102209ck)" userId="553a52c3-1fdf-4da3-a984-dc5c159b1850" providerId="ADAL" clId="{774B0C37-2B4E-4BCA-B07C-33356D3BF786}" dt="2026-02-22T19:45:33.268" v="6076" actId="478"/>
          <ac:cxnSpMkLst>
            <pc:docMk/>
            <pc:sldMk cId="2286165126" sldId="1604"/>
            <ac:cxnSpMk id="36" creationId="{C83774DD-BB8C-4C9D-6BA6-17EEC896013A}"/>
          </ac:cxnSpMkLst>
        </pc:cxnChg>
        <pc:cxnChg chg="mod">
          <ac:chgData name="白石 卓也(ft102209ck)" userId="553a52c3-1fdf-4da3-a984-dc5c159b1850" providerId="ADAL" clId="{774B0C37-2B4E-4BCA-B07C-33356D3BF786}" dt="2026-02-22T19:45:33.268" v="6076" actId="478"/>
          <ac:cxnSpMkLst>
            <pc:docMk/>
            <pc:sldMk cId="2286165126" sldId="1604"/>
            <ac:cxnSpMk id="38" creationId="{ED9DFF66-A276-F867-AB91-2AC5B2F372B5}"/>
          </ac:cxnSpMkLst>
        </pc:cxnChg>
        <pc:cxnChg chg="mod">
          <ac:chgData name="白石 卓也(ft102209ck)" userId="553a52c3-1fdf-4da3-a984-dc5c159b1850" providerId="ADAL" clId="{774B0C37-2B4E-4BCA-B07C-33356D3BF786}" dt="2026-02-22T19:45:33.268" v="6076" actId="478"/>
          <ac:cxnSpMkLst>
            <pc:docMk/>
            <pc:sldMk cId="2286165126" sldId="1604"/>
            <ac:cxnSpMk id="50" creationId="{87F765C1-EAD7-C87A-A0EB-B718A04650C1}"/>
          </ac:cxnSpMkLst>
        </pc:cxnChg>
        <pc:cxnChg chg="mod">
          <ac:chgData name="白石 卓也(ft102209ck)" userId="553a52c3-1fdf-4da3-a984-dc5c159b1850" providerId="ADAL" clId="{774B0C37-2B4E-4BCA-B07C-33356D3BF786}" dt="2026-02-22T19:45:33.268" v="6076" actId="478"/>
          <ac:cxnSpMkLst>
            <pc:docMk/>
            <pc:sldMk cId="2286165126" sldId="1604"/>
            <ac:cxnSpMk id="51" creationId="{B115EB06-9D63-2E82-8F9B-7ECA5A320510}"/>
          </ac:cxnSpMkLst>
        </pc:cxnChg>
        <pc:cxnChg chg="mod">
          <ac:chgData name="白石 卓也(ft102209ck)" userId="553a52c3-1fdf-4da3-a984-dc5c159b1850" providerId="ADAL" clId="{774B0C37-2B4E-4BCA-B07C-33356D3BF786}" dt="2026-02-22T19:45:33.268" v="6076" actId="478"/>
          <ac:cxnSpMkLst>
            <pc:docMk/>
            <pc:sldMk cId="2286165126" sldId="1604"/>
            <ac:cxnSpMk id="52" creationId="{92B3BE69-CEA0-4EFB-A54D-1E32687623A4}"/>
          </ac:cxnSpMkLst>
        </pc:cxnChg>
      </pc:sldChg>
      <pc:sldChg chg="modSp new mod">
        <pc:chgData name="白石 卓也(ft102209ck)" userId="553a52c3-1fdf-4da3-a984-dc5c159b1850" providerId="ADAL" clId="{774B0C37-2B4E-4BCA-B07C-33356D3BF786}" dt="2026-02-21T08:44:45.950" v="787" actId="20577"/>
        <pc:sldMkLst>
          <pc:docMk/>
          <pc:sldMk cId="1230492268" sldId="1605"/>
        </pc:sldMkLst>
        <pc:spChg chg="mod">
          <ac:chgData name="白石 卓也(ft102209ck)" userId="553a52c3-1fdf-4da3-a984-dc5c159b1850" providerId="ADAL" clId="{774B0C37-2B4E-4BCA-B07C-33356D3BF786}" dt="2026-02-21T08:44:45.950" v="787" actId="20577"/>
          <ac:spMkLst>
            <pc:docMk/>
            <pc:sldMk cId="1230492268" sldId="1605"/>
            <ac:spMk id="2" creationId="{E1BD0B45-B1D1-14AD-F43B-B8AE5D41A871}"/>
          </ac:spMkLst>
        </pc:spChg>
      </pc:sldChg>
      <pc:sldChg chg="add">
        <pc:chgData name="白石 卓也(ft102209ck)" userId="553a52c3-1fdf-4da3-a984-dc5c159b1850" providerId="ADAL" clId="{774B0C37-2B4E-4BCA-B07C-33356D3BF786}" dt="2026-02-21T08:46:27.863" v="788"/>
        <pc:sldMkLst>
          <pc:docMk/>
          <pc:sldMk cId="1141501657" sldId="1606"/>
        </pc:sldMkLst>
      </pc:sldChg>
      <pc:sldChg chg="new">
        <pc:chgData name="白石 卓也(ft102209ck)" userId="553a52c3-1fdf-4da3-a984-dc5c159b1850" providerId="ADAL" clId="{774B0C37-2B4E-4BCA-B07C-33356D3BF786}" dt="2026-02-21T08:46:33.642" v="789" actId="680"/>
        <pc:sldMkLst>
          <pc:docMk/>
          <pc:sldMk cId="615340513" sldId="1607"/>
        </pc:sldMkLst>
      </pc:sldChg>
      <pc:sldChg chg="add del ord">
        <pc:chgData name="白石 卓也(ft102209ck)" userId="553a52c3-1fdf-4da3-a984-dc5c159b1850" providerId="ADAL" clId="{774B0C37-2B4E-4BCA-B07C-33356D3BF786}" dt="2026-02-22T08:32:26.637" v="4111" actId="47"/>
        <pc:sldMkLst>
          <pc:docMk/>
          <pc:sldMk cId="1162374093" sldId="1624"/>
        </pc:sldMkLst>
      </pc:sldChg>
      <pc:sldChg chg="addSp delSp modSp add mod modNotesTx">
        <pc:chgData name="白石 卓也(ft102209ck)" userId="553a52c3-1fdf-4da3-a984-dc5c159b1850" providerId="ADAL" clId="{774B0C37-2B4E-4BCA-B07C-33356D3BF786}" dt="2026-02-22T05:09:38.581" v="3165" actId="20577"/>
        <pc:sldMkLst>
          <pc:docMk/>
          <pc:sldMk cId="1100084359" sldId="1634"/>
        </pc:sldMkLst>
        <pc:spChg chg="add mod">
          <ac:chgData name="白石 卓也(ft102209ck)" userId="553a52c3-1fdf-4da3-a984-dc5c159b1850" providerId="ADAL" clId="{774B0C37-2B4E-4BCA-B07C-33356D3BF786}" dt="2026-02-21T09:03:23.261" v="1000" actId="1076"/>
          <ac:spMkLst>
            <pc:docMk/>
            <pc:sldMk cId="1100084359" sldId="1634"/>
            <ac:spMk id="7" creationId="{9C211971-FCEF-2513-D6ED-B23D33D3E8CD}"/>
          </ac:spMkLst>
        </pc:spChg>
        <pc:spChg chg="add mod">
          <ac:chgData name="白石 卓也(ft102209ck)" userId="553a52c3-1fdf-4da3-a984-dc5c159b1850" providerId="ADAL" clId="{774B0C37-2B4E-4BCA-B07C-33356D3BF786}" dt="2026-02-21T09:03:23.261" v="1000" actId="1076"/>
          <ac:spMkLst>
            <pc:docMk/>
            <pc:sldMk cId="1100084359" sldId="1634"/>
            <ac:spMk id="8" creationId="{E1E004AF-174E-8DF5-2DEC-643382BEB430}"/>
          </ac:spMkLst>
        </pc:spChg>
        <pc:spChg chg="add mod">
          <ac:chgData name="白石 卓也(ft102209ck)" userId="553a52c3-1fdf-4da3-a984-dc5c159b1850" providerId="ADAL" clId="{774B0C37-2B4E-4BCA-B07C-33356D3BF786}" dt="2026-02-21T09:03:23.528" v="1001"/>
          <ac:spMkLst>
            <pc:docMk/>
            <pc:sldMk cId="1100084359" sldId="1634"/>
            <ac:spMk id="9" creationId="{73C972C5-208A-7E8F-2A1F-0F1B813A89EF}"/>
          </ac:spMkLst>
        </pc:spChg>
        <pc:spChg chg="add mod">
          <ac:chgData name="白石 卓也(ft102209ck)" userId="553a52c3-1fdf-4da3-a984-dc5c159b1850" providerId="ADAL" clId="{774B0C37-2B4E-4BCA-B07C-33356D3BF786}" dt="2026-02-22T05:09:36.092" v="3163" actId="1076"/>
          <ac:spMkLst>
            <pc:docMk/>
            <pc:sldMk cId="1100084359" sldId="1634"/>
            <ac:spMk id="12" creationId="{63BB1B07-8B57-203F-4C74-1DC313D48259}"/>
          </ac:spMkLst>
        </pc:spChg>
        <pc:spChg chg="add mod">
          <ac:chgData name="白石 卓也(ft102209ck)" userId="553a52c3-1fdf-4da3-a984-dc5c159b1850" providerId="ADAL" clId="{774B0C37-2B4E-4BCA-B07C-33356D3BF786}" dt="2026-02-22T05:09:38.581" v="3165" actId="20577"/>
          <ac:spMkLst>
            <pc:docMk/>
            <pc:sldMk cId="1100084359" sldId="1634"/>
            <ac:spMk id="13" creationId="{DE76BF64-2CE6-0850-A184-D466593A93B2}"/>
          </ac:spMkLst>
        </pc:spChg>
        <pc:spChg chg="mod">
          <ac:chgData name="白石 卓也(ft102209ck)" userId="553a52c3-1fdf-4da3-a984-dc5c159b1850" providerId="ADAL" clId="{774B0C37-2B4E-4BCA-B07C-33356D3BF786}" dt="2026-02-21T09:04:26.111" v="1027" actId="1076"/>
          <ac:spMkLst>
            <pc:docMk/>
            <pc:sldMk cId="1100084359" sldId="1634"/>
            <ac:spMk id="22" creationId="{3E8B8931-1E59-A318-7E42-0427A35291F4}"/>
          </ac:spMkLst>
        </pc:spChg>
        <pc:spChg chg="mod ord">
          <ac:chgData name="白石 卓也(ft102209ck)" userId="553a52c3-1fdf-4da3-a984-dc5c159b1850" providerId="ADAL" clId="{774B0C37-2B4E-4BCA-B07C-33356D3BF786}" dt="2026-02-22T05:09:27.832" v="3160" actId="1076"/>
          <ac:spMkLst>
            <pc:docMk/>
            <pc:sldMk cId="1100084359" sldId="1634"/>
            <ac:spMk id="23" creationId="{8749803C-FDE1-795D-BF21-A2737F691C24}"/>
          </ac:spMkLst>
        </pc:spChg>
        <pc:spChg chg="del">
          <ac:chgData name="白石 卓也(ft102209ck)" userId="553a52c3-1fdf-4da3-a984-dc5c159b1850" providerId="ADAL" clId="{774B0C37-2B4E-4BCA-B07C-33356D3BF786}" dt="2026-02-21T09:03:48.815" v="1006" actId="478"/>
          <ac:spMkLst>
            <pc:docMk/>
            <pc:sldMk cId="1100084359" sldId="1634"/>
            <ac:spMk id="25" creationId="{B0708EE2-B29E-43AC-16CE-9EBF09D900CF}"/>
          </ac:spMkLst>
        </pc:spChg>
        <pc:spChg chg="del mod">
          <ac:chgData name="白石 卓也(ft102209ck)" userId="553a52c3-1fdf-4da3-a984-dc5c159b1850" providerId="ADAL" clId="{774B0C37-2B4E-4BCA-B07C-33356D3BF786}" dt="2026-02-21T09:03:55.752" v="1008" actId="478"/>
          <ac:spMkLst>
            <pc:docMk/>
            <pc:sldMk cId="1100084359" sldId="1634"/>
            <ac:spMk id="30" creationId="{862AE239-BED4-24C4-1182-982D644DD24F}"/>
          </ac:spMkLst>
        </pc:spChg>
        <pc:picChg chg="add mod">
          <ac:chgData name="白石 卓也(ft102209ck)" userId="553a52c3-1fdf-4da3-a984-dc5c159b1850" providerId="ADAL" clId="{774B0C37-2B4E-4BCA-B07C-33356D3BF786}" dt="2026-02-21T09:03:23.261" v="1000" actId="1076"/>
          <ac:picMkLst>
            <pc:docMk/>
            <pc:sldMk cId="1100084359" sldId="1634"/>
            <ac:picMk id="4" creationId="{4362C76B-6009-1870-C566-5D3EB62902D7}"/>
          </ac:picMkLst>
        </pc:picChg>
        <pc:picChg chg="add mod">
          <ac:chgData name="白石 卓也(ft102209ck)" userId="553a52c3-1fdf-4da3-a984-dc5c159b1850" providerId="ADAL" clId="{774B0C37-2B4E-4BCA-B07C-33356D3BF786}" dt="2026-02-21T09:03:23.261" v="1000" actId="1076"/>
          <ac:picMkLst>
            <pc:docMk/>
            <pc:sldMk cId="1100084359" sldId="1634"/>
            <ac:picMk id="5" creationId="{E33EF947-6BEE-0E2A-B519-1EB4D7925214}"/>
          </ac:picMkLst>
        </pc:picChg>
        <pc:picChg chg="mod">
          <ac:chgData name="白石 卓也(ft102209ck)" userId="553a52c3-1fdf-4da3-a984-dc5c159b1850" providerId="ADAL" clId="{774B0C37-2B4E-4BCA-B07C-33356D3BF786}" dt="2026-02-21T09:04:31.290" v="1029" actId="1076"/>
          <ac:picMkLst>
            <pc:docMk/>
            <pc:sldMk cId="1100084359" sldId="1634"/>
            <ac:picMk id="6" creationId="{7CADD02C-2BB6-80EB-53B3-61585225E78B}"/>
          </ac:picMkLst>
        </pc:picChg>
        <pc:picChg chg="add mod">
          <ac:chgData name="白石 卓也(ft102209ck)" userId="553a52c3-1fdf-4da3-a984-dc5c159b1850" providerId="ADAL" clId="{774B0C37-2B4E-4BCA-B07C-33356D3BF786}" dt="2026-02-21T09:04:55.589" v="1037" actId="1076"/>
          <ac:picMkLst>
            <pc:docMk/>
            <pc:sldMk cId="1100084359" sldId="1634"/>
            <ac:picMk id="10" creationId="{6BC89BC7-3059-6342-ECCE-32C0E2FD93AE}"/>
          </ac:picMkLst>
        </pc:picChg>
        <pc:picChg chg="add mod">
          <ac:chgData name="白石 卓也(ft102209ck)" userId="553a52c3-1fdf-4da3-a984-dc5c159b1850" providerId="ADAL" clId="{774B0C37-2B4E-4BCA-B07C-33356D3BF786}" dt="2026-02-21T09:04:56.974" v="1038" actId="1076"/>
          <ac:picMkLst>
            <pc:docMk/>
            <pc:sldMk cId="1100084359" sldId="1634"/>
            <ac:picMk id="11" creationId="{482DB46C-88FF-9954-A93A-558482A62E42}"/>
          </ac:picMkLst>
        </pc:picChg>
      </pc:sldChg>
      <pc:sldChg chg="add del">
        <pc:chgData name="白石 卓也(ft102209ck)" userId="553a52c3-1fdf-4da3-a984-dc5c159b1850" providerId="ADAL" clId="{774B0C37-2B4E-4BCA-B07C-33356D3BF786}" dt="2026-02-21T09:05:31.122" v="1041" actId="47"/>
        <pc:sldMkLst>
          <pc:docMk/>
          <pc:sldMk cId="1478252122" sldId="1635"/>
        </pc:sldMkLst>
      </pc:sldChg>
      <pc:sldChg chg="add del modNotesTx">
        <pc:chgData name="白石 卓也(ft102209ck)" userId="553a52c3-1fdf-4da3-a984-dc5c159b1850" providerId="ADAL" clId="{774B0C37-2B4E-4BCA-B07C-33356D3BF786}" dt="2026-02-22T05:08:52.279" v="3146" actId="47"/>
        <pc:sldMkLst>
          <pc:docMk/>
          <pc:sldMk cId="2488169201" sldId="1638"/>
        </pc:sldMkLst>
      </pc:sldChg>
      <pc:sldChg chg="addSp delSp modSp add del mod modNotesTx">
        <pc:chgData name="白石 卓也(ft102209ck)" userId="553a52c3-1fdf-4da3-a984-dc5c159b1850" providerId="ADAL" clId="{774B0C37-2B4E-4BCA-B07C-33356D3BF786}" dt="2026-02-22T11:58:09.389" v="4553" actId="47"/>
        <pc:sldMkLst>
          <pc:docMk/>
          <pc:sldMk cId="527802500" sldId="1639"/>
        </pc:sldMkLst>
        <pc:spChg chg="mod">
          <ac:chgData name="白石 卓也(ft102209ck)" userId="553a52c3-1fdf-4da3-a984-dc5c159b1850" providerId="ADAL" clId="{774B0C37-2B4E-4BCA-B07C-33356D3BF786}" dt="2026-02-21T09:01:49.991" v="994" actId="1076"/>
          <ac:spMkLst>
            <pc:docMk/>
            <pc:sldMk cId="527802500" sldId="1639"/>
            <ac:spMk id="7" creationId="{92BC3A34-B7DC-BA2C-F9C8-565C77D5445E}"/>
          </ac:spMkLst>
        </pc:spChg>
        <pc:spChg chg="mod">
          <ac:chgData name="白石 卓也(ft102209ck)" userId="553a52c3-1fdf-4da3-a984-dc5c159b1850" providerId="ADAL" clId="{774B0C37-2B4E-4BCA-B07C-33356D3BF786}" dt="2026-02-21T09:01:36.164" v="977" actId="1076"/>
          <ac:spMkLst>
            <pc:docMk/>
            <pc:sldMk cId="527802500" sldId="1639"/>
            <ac:spMk id="8" creationId="{02A57400-FE1E-86E6-8D20-56B86D3AA546}"/>
          </ac:spMkLst>
        </pc:spChg>
        <pc:spChg chg="mod">
          <ac:chgData name="白石 卓也(ft102209ck)" userId="553a52c3-1fdf-4da3-a984-dc5c159b1850" providerId="ADAL" clId="{774B0C37-2B4E-4BCA-B07C-33356D3BF786}" dt="2026-02-21T09:01:07.049" v="963" actId="1076"/>
          <ac:spMkLst>
            <pc:docMk/>
            <pc:sldMk cId="527802500" sldId="1639"/>
            <ac:spMk id="11" creationId="{134D54E7-D6D1-6F27-8BCA-F9AF0E88B939}"/>
          </ac:spMkLst>
        </pc:spChg>
        <pc:spChg chg="add del mod">
          <ac:chgData name="白石 卓也(ft102209ck)" userId="553a52c3-1fdf-4da3-a984-dc5c159b1850" providerId="ADAL" clId="{774B0C37-2B4E-4BCA-B07C-33356D3BF786}" dt="2026-02-21T08:57:11.179" v="801" actId="478"/>
          <ac:spMkLst>
            <pc:docMk/>
            <pc:sldMk cId="527802500" sldId="1639"/>
            <ac:spMk id="16" creationId="{4A85D984-8A96-996D-E759-C9A1A57B094A}"/>
          </ac:spMkLst>
        </pc:spChg>
        <pc:spChg chg="del">
          <ac:chgData name="白石 卓也(ft102209ck)" userId="553a52c3-1fdf-4da3-a984-dc5c159b1850" providerId="ADAL" clId="{774B0C37-2B4E-4BCA-B07C-33356D3BF786}" dt="2026-02-21T08:59:43.851" v="896" actId="478"/>
          <ac:spMkLst>
            <pc:docMk/>
            <pc:sldMk cId="527802500" sldId="1639"/>
            <ac:spMk id="17" creationId="{87EC46B5-AA38-0C32-D9A2-196F9E7A26E2}"/>
          </ac:spMkLst>
        </pc:spChg>
        <pc:spChg chg="mod">
          <ac:chgData name="白石 卓也(ft102209ck)" userId="553a52c3-1fdf-4da3-a984-dc5c159b1850" providerId="ADAL" clId="{774B0C37-2B4E-4BCA-B07C-33356D3BF786}" dt="2026-02-21T09:01:02.809" v="962" actId="20577"/>
          <ac:spMkLst>
            <pc:docMk/>
            <pc:sldMk cId="527802500" sldId="1639"/>
            <ac:spMk id="20" creationId="{5C259F26-DB50-E5A1-114A-AA80484CA9A6}"/>
          </ac:spMkLst>
        </pc:spChg>
        <pc:spChg chg="add del mod">
          <ac:chgData name="白石 卓也(ft102209ck)" userId="553a52c3-1fdf-4da3-a984-dc5c159b1850" providerId="ADAL" clId="{774B0C37-2B4E-4BCA-B07C-33356D3BF786}" dt="2026-02-21T08:58:15.004" v="831" actId="478"/>
          <ac:spMkLst>
            <pc:docMk/>
            <pc:sldMk cId="527802500" sldId="1639"/>
            <ac:spMk id="22" creationId="{DAF52739-CF83-9EDD-306F-138BD6C114C4}"/>
          </ac:spMkLst>
        </pc:spChg>
        <pc:spChg chg="mod">
          <ac:chgData name="白石 卓也(ft102209ck)" userId="553a52c3-1fdf-4da3-a984-dc5c159b1850" providerId="ADAL" clId="{774B0C37-2B4E-4BCA-B07C-33356D3BF786}" dt="2026-02-21T08:59:26.803" v="881" actId="1076"/>
          <ac:spMkLst>
            <pc:docMk/>
            <pc:sldMk cId="527802500" sldId="1639"/>
            <ac:spMk id="40" creationId="{0A9EA4DE-280F-226A-350E-95583A277BF3}"/>
          </ac:spMkLst>
        </pc:spChg>
        <pc:cxnChg chg="mod">
          <ac:chgData name="白石 卓也(ft102209ck)" userId="553a52c3-1fdf-4da3-a984-dc5c159b1850" providerId="ADAL" clId="{774B0C37-2B4E-4BCA-B07C-33356D3BF786}" dt="2026-02-21T08:58:36.532" v="856" actId="14100"/>
          <ac:cxnSpMkLst>
            <pc:docMk/>
            <pc:sldMk cId="527802500" sldId="1639"/>
            <ac:cxnSpMk id="10" creationId="{3122133B-6F3B-F2F5-C84E-7FB5A705A189}"/>
          </ac:cxnSpMkLst>
        </pc:cxnChg>
      </pc:sldChg>
      <pc:sldChg chg="add">
        <pc:chgData name="白石 卓也(ft102209ck)" userId="553a52c3-1fdf-4da3-a984-dc5c159b1850" providerId="ADAL" clId="{774B0C37-2B4E-4BCA-B07C-33356D3BF786}" dt="2026-02-21T13:10:59.142" v="1055"/>
        <pc:sldMkLst>
          <pc:docMk/>
          <pc:sldMk cId="2573636114" sldId="1640"/>
        </pc:sldMkLst>
      </pc:sldChg>
      <pc:sldChg chg="addSp delSp modSp new mod">
        <pc:chgData name="白石 卓也(ft102209ck)" userId="553a52c3-1fdf-4da3-a984-dc5c159b1850" providerId="ADAL" clId="{774B0C37-2B4E-4BCA-B07C-33356D3BF786}" dt="2026-02-22T12:01:52.526" v="4578" actId="1076"/>
        <pc:sldMkLst>
          <pc:docMk/>
          <pc:sldMk cId="3355706491" sldId="1641"/>
        </pc:sldMkLst>
        <pc:spChg chg="mod">
          <ac:chgData name="白石 卓也(ft102209ck)" userId="553a52c3-1fdf-4da3-a984-dc5c159b1850" providerId="ADAL" clId="{774B0C37-2B4E-4BCA-B07C-33356D3BF786}" dt="2026-02-22T07:50:06.229" v="3496" actId="20577"/>
          <ac:spMkLst>
            <pc:docMk/>
            <pc:sldMk cId="3355706491" sldId="1641"/>
            <ac:spMk id="2" creationId="{73F42545-A58C-7C62-BB2B-2D57696E7DD7}"/>
          </ac:spMkLst>
        </pc:spChg>
        <pc:spChg chg="mod">
          <ac:chgData name="白石 卓也(ft102209ck)" userId="553a52c3-1fdf-4da3-a984-dc5c159b1850" providerId="ADAL" clId="{774B0C37-2B4E-4BCA-B07C-33356D3BF786}" dt="2026-02-22T12:00:28.204" v="4569" actId="14100"/>
          <ac:spMkLst>
            <pc:docMk/>
            <pc:sldMk cId="3355706491" sldId="1641"/>
            <ac:spMk id="9" creationId="{D213389A-72BA-CC27-4079-92EBEB6345C4}"/>
          </ac:spMkLst>
        </pc:spChg>
        <pc:spChg chg="add mod">
          <ac:chgData name="白石 卓也(ft102209ck)" userId="553a52c3-1fdf-4da3-a984-dc5c159b1850" providerId="ADAL" clId="{774B0C37-2B4E-4BCA-B07C-33356D3BF786}" dt="2026-02-22T12:01:03.953" v="4575" actId="1076"/>
          <ac:spMkLst>
            <pc:docMk/>
            <pc:sldMk cId="3355706491" sldId="1641"/>
            <ac:spMk id="11" creationId="{F9893C91-4F42-8131-5FF8-907F091F2FF1}"/>
          </ac:spMkLst>
        </pc:spChg>
        <pc:spChg chg="add mod">
          <ac:chgData name="白石 卓也(ft102209ck)" userId="553a52c3-1fdf-4da3-a984-dc5c159b1850" providerId="ADAL" clId="{774B0C37-2B4E-4BCA-B07C-33356D3BF786}" dt="2026-02-22T12:00:04.395" v="4563" actId="1076"/>
          <ac:spMkLst>
            <pc:docMk/>
            <pc:sldMk cId="3355706491" sldId="1641"/>
            <ac:spMk id="15" creationId="{1A633249-A3A2-8BA9-A487-C79DCA0826E9}"/>
          </ac:spMkLst>
        </pc:spChg>
        <pc:spChg chg="add mod">
          <ac:chgData name="白石 卓也(ft102209ck)" userId="553a52c3-1fdf-4da3-a984-dc5c159b1850" providerId="ADAL" clId="{774B0C37-2B4E-4BCA-B07C-33356D3BF786}" dt="2026-02-22T12:00:04.395" v="4563" actId="1076"/>
          <ac:spMkLst>
            <pc:docMk/>
            <pc:sldMk cId="3355706491" sldId="1641"/>
            <ac:spMk id="16" creationId="{03A07E01-8E59-9E2A-5C3F-057EC7D80186}"/>
          </ac:spMkLst>
        </pc:spChg>
        <pc:spChg chg="mod">
          <ac:chgData name="白石 卓也(ft102209ck)" userId="553a52c3-1fdf-4da3-a984-dc5c159b1850" providerId="ADAL" clId="{774B0C37-2B4E-4BCA-B07C-33356D3BF786}" dt="2026-02-22T12:00:04.395" v="4563" actId="1076"/>
          <ac:spMkLst>
            <pc:docMk/>
            <pc:sldMk cId="3355706491" sldId="1641"/>
            <ac:spMk id="27" creationId="{F86DDC5D-4A35-6E35-8B20-8886F084924E}"/>
          </ac:spMkLst>
        </pc:spChg>
        <pc:spChg chg="mod">
          <ac:chgData name="白石 卓也(ft102209ck)" userId="553a52c3-1fdf-4da3-a984-dc5c159b1850" providerId="ADAL" clId="{774B0C37-2B4E-4BCA-B07C-33356D3BF786}" dt="2026-02-22T12:00:04.395" v="4563" actId="1076"/>
          <ac:spMkLst>
            <pc:docMk/>
            <pc:sldMk cId="3355706491" sldId="1641"/>
            <ac:spMk id="28" creationId="{B625EE37-9E17-90DC-104C-67504CA555E1}"/>
          </ac:spMkLst>
        </pc:spChg>
        <pc:spChg chg="mod">
          <ac:chgData name="白石 卓也(ft102209ck)" userId="553a52c3-1fdf-4da3-a984-dc5c159b1850" providerId="ADAL" clId="{774B0C37-2B4E-4BCA-B07C-33356D3BF786}" dt="2026-02-22T12:00:04.395" v="4563" actId="1076"/>
          <ac:spMkLst>
            <pc:docMk/>
            <pc:sldMk cId="3355706491" sldId="1641"/>
            <ac:spMk id="32" creationId="{79A7FB9D-BB5B-E47D-743E-6481EADB6012}"/>
          </ac:spMkLst>
        </pc:spChg>
        <pc:spChg chg="mod">
          <ac:chgData name="白石 卓也(ft102209ck)" userId="553a52c3-1fdf-4da3-a984-dc5c159b1850" providerId="ADAL" clId="{774B0C37-2B4E-4BCA-B07C-33356D3BF786}" dt="2026-02-22T11:59:30.336" v="4554" actId="14100"/>
          <ac:spMkLst>
            <pc:docMk/>
            <pc:sldMk cId="3355706491" sldId="1641"/>
            <ac:spMk id="38" creationId="{721B2525-A119-EF23-1D9B-F22E6D62DE59}"/>
          </ac:spMkLst>
        </pc:spChg>
        <pc:spChg chg="add mod">
          <ac:chgData name="白石 卓也(ft102209ck)" userId="553a52c3-1fdf-4da3-a984-dc5c159b1850" providerId="ADAL" clId="{774B0C37-2B4E-4BCA-B07C-33356D3BF786}" dt="2026-02-22T12:00:04.395" v="4563" actId="1076"/>
          <ac:spMkLst>
            <pc:docMk/>
            <pc:sldMk cId="3355706491" sldId="1641"/>
            <ac:spMk id="39" creationId="{F8B79B4E-6C6B-E47B-2207-699A7A3B279B}"/>
          </ac:spMkLst>
        </pc:spChg>
        <pc:spChg chg="add mod">
          <ac:chgData name="白石 卓也(ft102209ck)" userId="553a52c3-1fdf-4da3-a984-dc5c159b1850" providerId="ADAL" clId="{774B0C37-2B4E-4BCA-B07C-33356D3BF786}" dt="2026-02-22T12:01:10.665" v="4576" actId="1076"/>
          <ac:spMkLst>
            <pc:docMk/>
            <pc:sldMk cId="3355706491" sldId="1641"/>
            <ac:spMk id="40" creationId="{6C26FE8B-0492-0B64-BB6D-C9B133ACC61E}"/>
          </ac:spMkLst>
        </pc:spChg>
        <pc:spChg chg="mod">
          <ac:chgData name="白石 卓也(ft102209ck)" userId="553a52c3-1fdf-4da3-a984-dc5c159b1850" providerId="ADAL" clId="{774B0C37-2B4E-4BCA-B07C-33356D3BF786}" dt="2026-02-22T12:01:52.526" v="4578" actId="1076"/>
          <ac:spMkLst>
            <pc:docMk/>
            <pc:sldMk cId="3355706491" sldId="1641"/>
            <ac:spMk id="41" creationId="{064AB9BC-D56F-4469-BA40-52DDC7980D9B}"/>
          </ac:spMkLst>
        </pc:spChg>
        <pc:spChg chg="add mod">
          <ac:chgData name="白石 卓也(ft102209ck)" userId="553a52c3-1fdf-4da3-a984-dc5c159b1850" providerId="ADAL" clId="{774B0C37-2B4E-4BCA-B07C-33356D3BF786}" dt="2026-02-22T12:01:52.526" v="4578" actId="1076"/>
          <ac:spMkLst>
            <pc:docMk/>
            <pc:sldMk cId="3355706491" sldId="1641"/>
            <ac:spMk id="42" creationId="{BD7F1996-5ECA-5E24-E551-3A655BB56615}"/>
          </ac:spMkLst>
        </pc:spChg>
        <pc:spChg chg="mod">
          <ac:chgData name="白石 卓也(ft102209ck)" userId="553a52c3-1fdf-4da3-a984-dc5c159b1850" providerId="ADAL" clId="{774B0C37-2B4E-4BCA-B07C-33356D3BF786}" dt="2026-02-22T12:01:18.080" v="4577" actId="1076"/>
          <ac:spMkLst>
            <pc:docMk/>
            <pc:sldMk cId="3355706491" sldId="1641"/>
            <ac:spMk id="43" creationId="{D15975FB-B63B-1F4E-84E1-D7FDB1740449}"/>
          </ac:spMkLst>
        </pc:spChg>
        <pc:spChg chg="add mod">
          <ac:chgData name="白石 卓也(ft102209ck)" userId="553a52c3-1fdf-4da3-a984-dc5c159b1850" providerId="ADAL" clId="{774B0C37-2B4E-4BCA-B07C-33356D3BF786}" dt="2026-02-22T12:01:52.526" v="4578" actId="1076"/>
          <ac:spMkLst>
            <pc:docMk/>
            <pc:sldMk cId="3355706491" sldId="1641"/>
            <ac:spMk id="44" creationId="{8821FC64-380E-AF26-9989-59421F9C2962}"/>
          </ac:spMkLst>
        </pc:spChg>
        <pc:spChg chg="add mod">
          <ac:chgData name="白石 卓也(ft102209ck)" userId="553a52c3-1fdf-4da3-a984-dc5c159b1850" providerId="ADAL" clId="{774B0C37-2B4E-4BCA-B07C-33356D3BF786}" dt="2026-02-22T08:41:11.129" v="4154" actId="1076"/>
          <ac:spMkLst>
            <pc:docMk/>
            <pc:sldMk cId="3355706491" sldId="1641"/>
            <ac:spMk id="47" creationId="{0469D3F0-6215-3C47-A68E-0B31EE13E1E4}"/>
          </ac:spMkLst>
        </pc:spChg>
        <pc:picChg chg="add mod modCrop">
          <ac:chgData name="白石 卓也(ft102209ck)" userId="553a52c3-1fdf-4da3-a984-dc5c159b1850" providerId="ADAL" clId="{774B0C37-2B4E-4BCA-B07C-33356D3BF786}" dt="2026-02-22T12:00:43.770" v="4573" actId="1076"/>
          <ac:picMkLst>
            <pc:docMk/>
            <pc:sldMk cId="3355706491" sldId="1641"/>
            <ac:picMk id="7" creationId="{22D52956-0865-2ED2-4EC2-3D70F553427A}"/>
          </ac:picMkLst>
        </pc:picChg>
        <pc:picChg chg="mod">
          <ac:chgData name="白石 卓也(ft102209ck)" userId="553a52c3-1fdf-4da3-a984-dc5c159b1850" providerId="ADAL" clId="{774B0C37-2B4E-4BCA-B07C-33356D3BF786}" dt="2026-02-22T12:00:32.169" v="4570" actId="1076"/>
          <ac:picMkLst>
            <pc:docMk/>
            <pc:sldMk cId="3355706491" sldId="1641"/>
            <ac:picMk id="10" creationId="{424B5164-43C1-B7A1-871A-94884371A6CB}"/>
          </ac:picMkLst>
        </pc:picChg>
        <pc:picChg chg="add del mod">
          <ac:chgData name="白石 卓也(ft102209ck)" userId="553a52c3-1fdf-4da3-a984-dc5c159b1850" providerId="ADAL" clId="{774B0C37-2B4E-4BCA-B07C-33356D3BF786}" dt="2026-02-22T08:32:06.483" v="4106" actId="478"/>
          <ac:picMkLst>
            <pc:docMk/>
            <pc:sldMk cId="3355706491" sldId="1641"/>
            <ac:picMk id="45" creationId="{E1F15CB2-3243-F4E1-C956-C9F4B7A31451}"/>
          </ac:picMkLst>
        </pc:picChg>
        <pc:picChg chg="add del mod">
          <ac:chgData name="白石 卓也(ft102209ck)" userId="553a52c3-1fdf-4da3-a984-dc5c159b1850" providerId="ADAL" clId="{774B0C37-2B4E-4BCA-B07C-33356D3BF786}" dt="2026-02-22T11:59:41.631" v="4555" actId="478"/>
          <ac:picMkLst>
            <pc:docMk/>
            <pc:sldMk cId="3355706491" sldId="1641"/>
            <ac:picMk id="46" creationId="{3F5A900F-DCF0-A243-7727-98A7FBD01424}"/>
          </ac:picMkLst>
        </pc:picChg>
        <pc:picChg chg="add del mod">
          <ac:chgData name="白石 卓也(ft102209ck)" userId="553a52c3-1fdf-4da3-a984-dc5c159b1850" providerId="ADAL" clId="{774B0C37-2B4E-4BCA-B07C-33356D3BF786}" dt="2026-02-22T11:59:54.606" v="4562" actId="478"/>
          <ac:picMkLst>
            <pc:docMk/>
            <pc:sldMk cId="3355706491" sldId="1641"/>
            <ac:picMk id="48" creationId="{44BE6A91-1EF3-C024-CA19-16B63E488D24}"/>
          </ac:picMkLst>
        </pc:picChg>
      </pc:sldChg>
      <pc:sldChg chg="addSp delSp modSp new mod">
        <pc:chgData name="白石 卓也(ft102209ck)" userId="553a52c3-1fdf-4da3-a984-dc5c159b1850" providerId="ADAL" clId="{774B0C37-2B4E-4BCA-B07C-33356D3BF786}" dt="2026-02-22T12:35:19.670" v="5565" actId="692"/>
        <pc:sldMkLst>
          <pc:docMk/>
          <pc:sldMk cId="1746856589" sldId="1642"/>
        </pc:sldMkLst>
        <pc:spChg chg="mod">
          <ac:chgData name="白石 卓也(ft102209ck)" userId="553a52c3-1fdf-4da3-a984-dc5c159b1850" providerId="ADAL" clId="{774B0C37-2B4E-4BCA-B07C-33356D3BF786}" dt="2026-02-22T00:06:37.320" v="2007" actId="20577"/>
          <ac:spMkLst>
            <pc:docMk/>
            <pc:sldMk cId="1746856589" sldId="1642"/>
            <ac:spMk id="2" creationId="{DA0D4657-EA44-EA6F-AFA0-D739C7C5DCE3}"/>
          </ac:spMkLst>
        </pc:spChg>
        <pc:spChg chg="del">
          <ac:chgData name="白石 卓也(ft102209ck)" userId="553a52c3-1fdf-4da3-a984-dc5c159b1850" providerId="ADAL" clId="{774B0C37-2B4E-4BCA-B07C-33356D3BF786}" dt="2026-02-22T00:03:33.695" v="1947" actId="478"/>
          <ac:spMkLst>
            <pc:docMk/>
            <pc:sldMk cId="1746856589" sldId="1642"/>
            <ac:spMk id="3" creationId="{062742FF-0A6A-6F30-3635-0D85FFACA156}"/>
          </ac:spMkLst>
        </pc:spChg>
        <pc:spChg chg="del mod">
          <ac:chgData name="白石 卓也(ft102209ck)" userId="553a52c3-1fdf-4da3-a984-dc5c159b1850" providerId="ADAL" clId="{774B0C37-2B4E-4BCA-B07C-33356D3BF786}" dt="2026-02-22T05:07:46.574" v="3142" actId="478"/>
          <ac:spMkLst>
            <pc:docMk/>
            <pc:sldMk cId="1746856589" sldId="1642"/>
            <ac:spMk id="9" creationId="{4414AF65-104D-56D3-F657-B91F98993A77}"/>
          </ac:spMkLst>
        </pc:spChg>
        <pc:spChg chg="mod">
          <ac:chgData name="白石 卓也(ft102209ck)" userId="553a52c3-1fdf-4da3-a984-dc5c159b1850" providerId="ADAL" clId="{774B0C37-2B4E-4BCA-B07C-33356D3BF786}" dt="2026-02-22T00:03:34.393" v="1948"/>
          <ac:spMkLst>
            <pc:docMk/>
            <pc:sldMk cId="1746856589" sldId="1642"/>
            <ac:spMk id="10" creationId="{BCEE1F17-73D0-13D7-8C4D-E5176890E0B8}"/>
          </ac:spMkLst>
        </pc:spChg>
        <pc:spChg chg="mod">
          <ac:chgData name="白石 卓也(ft102209ck)" userId="553a52c3-1fdf-4da3-a984-dc5c159b1850" providerId="ADAL" clId="{774B0C37-2B4E-4BCA-B07C-33356D3BF786}" dt="2026-02-22T00:03:34.393" v="1948"/>
          <ac:spMkLst>
            <pc:docMk/>
            <pc:sldMk cId="1746856589" sldId="1642"/>
            <ac:spMk id="12" creationId="{EC15FA65-5FEB-B735-CA73-989C9BC2E5BB}"/>
          </ac:spMkLst>
        </pc:spChg>
        <pc:spChg chg="mod">
          <ac:chgData name="白石 卓也(ft102209ck)" userId="553a52c3-1fdf-4da3-a984-dc5c159b1850" providerId="ADAL" clId="{774B0C37-2B4E-4BCA-B07C-33356D3BF786}" dt="2026-02-22T00:03:58.209" v="1963" actId="20577"/>
          <ac:spMkLst>
            <pc:docMk/>
            <pc:sldMk cId="1746856589" sldId="1642"/>
            <ac:spMk id="13" creationId="{2540B380-BCE0-4936-FF97-5A7C15633371}"/>
          </ac:spMkLst>
        </pc:spChg>
        <pc:spChg chg="mod">
          <ac:chgData name="白石 卓也(ft102209ck)" userId="553a52c3-1fdf-4da3-a984-dc5c159b1850" providerId="ADAL" clId="{774B0C37-2B4E-4BCA-B07C-33356D3BF786}" dt="2026-02-22T00:03:34.393" v="1948"/>
          <ac:spMkLst>
            <pc:docMk/>
            <pc:sldMk cId="1746856589" sldId="1642"/>
            <ac:spMk id="14" creationId="{D3E972F3-22E5-08A9-288D-D31D4BD266E5}"/>
          </ac:spMkLst>
        </pc:spChg>
        <pc:spChg chg="mod">
          <ac:chgData name="白石 卓也(ft102209ck)" userId="553a52c3-1fdf-4da3-a984-dc5c159b1850" providerId="ADAL" clId="{774B0C37-2B4E-4BCA-B07C-33356D3BF786}" dt="2026-02-22T00:03:34.393" v="1948"/>
          <ac:spMkLst>
            <pc:docMk/>
            <pc:sldMk cId="1746856589" sldId="1642"/>
            <ac:spMk id="15" creationId="{D60B94EB-C8C7-292E-FF2D-A0FC24C999C2}"/>
          </ac:spMkLst>
        </pc:spChg>
        <pc:spChg chg="add mod">
          <ac:chgData name="白石 卓也(ft102209ck)" userId="553a52c3-1fdf-4da3-a984-dc5c159b1850" providerId="ADAL" clId="{774B0C37-2B4E-4BCA-B07C-33356D3BF786}" dt="2026-02-22T05:08:03.394" v="3144" actId="1076"/>
          <ac:spMkLst>
            <pc:docMk/>
            <pc:sldMk cId="1746856589" sldId="1642"/>
            <ac:spMk id="16" creationId="{DF56539D-5195-496F-30F0-B5464EAE002F}"/>
          </ac:spMkLst>
        </pc:spChg>
        <pc:spChg chg="add mod">
          <ac:chgData name="白石 卓也(ft102209ck)" userId="553a52c3-1fdf-4da3-a984-dc5c159b1850" providerId="ADAL" clId="{774B0C37-2B4E-4BCA-B07C-33356D3BF786}" dt="2026-02-22T08:39:46.201" v="4132" actId="1076"/>
          <ac:spMkLst>
            <pc:docMk/>
            <pc:sldMk cId="1746856589" sldId="1642"/>
            <ac:spMk id="17" creationId="{D4658BBC-94EF-5B50-F36B-CC122FAAFDBB}"/>
          </ac:spMkLst>
        </pc:spChg>
        <pc:spChg chg="mod topLvl">
          <ac:chgData name="白石 卓也(ft102209ck)" userId="553a52c3-1fdf-4da3-a984-dc5c159b1850" providerId="ADAL" clId="{774B0C37-2B4E-4BCA-B07C-33356D3BF786}" dt="2026-02-22T11:43:59.450" v="4295" actId="1038"/>
          <ac:spMkLst>
            <pc:docMk/>
            <pc:sldMk cId="1746856589" sldId="1642"/>
            <ac:spMk id="20" creationId="{60C91418-1940-B1BB-1746-CBC1A7C29F14}"/>
          </ac:spMkLst>
        </pc:spChg>
        <pc:spChg chg="mod topLvl">
          <ac:chgData name="白石 卓也(ft102209ck)" userId="553a52c3-1fdf-4da3-a984-dc5c159b1850" providerId="ADAL" clId="{774B0C37-2B4E-4BCA-B07C-33356D3BF786}" dt="2026-02-22T11:44:04.060" v="4296" actId="1076"/>
          <ac:spMkLst>
            <pc:docMk/>
            <pc:sldMk cId="1746856589" sldId="1642"/>
            <ac:spMk id="21" creationId="{1AFFB7F5-9326-B2FE-A851-BB26FE15D49F}"/>
          </ac:spMkLst>
        </pc:spChg>
        <pc:spChg chg="add mod">
          <ac:chgData name="白石 卓也(ft102209ck)" userId="553a52c3-1fdf-4da3-a984-dc5c159b1850" providerId="ADAL" clId="{774B0C37-2B4E-4BCA-B07C-33356D3BF786}" dt="2026-02-22T12:35:19.670" v="5565" actId="692"/>
          <ac:spMkLst>
            <pc:docMk/>
            <pc:sldMk cId="1746856589" sldId="1642"/>
            <ac:spMk id="22" creationId="{F0682E9B-F376-2D92-29FA-F718A5197538}"/>
          </ac:spMkLst>
        </pc:spChg>
        <pc:spChg chg="add del mod">
          <ac:chgData name="白石 卓也(ft102209ck)" userId="553a52c3-1fdf-4da3-a984-dc5c159b1850" providerId="ADAL" clId="{774B0C37-2B4E-4BCA-B07C-33356D3BF786}" dt="2026-02-22T04:46:46.072" v="2751" actId="478"/>
          <ac:spMkLst>
            <pc:docMk/>
            <pc:sldMk cId="1746856589" sldId="1642"/>
            <ac:spMk id="24" creationId="{13D399FB-22F7-B59A-07CF-A318F0BE05B2}"/>
          </ac:spMkLst>
        </pc:spChg>
        <pc:spChg chg="add del mod">
          <ac:chgData name="白石 卓也(ft102209ck)" userId="553a52c3-1fdf-4da3-a984-dc5c159b1850" providerId="ADAL" clId="{774B0C37-2B4E-4BCA-B07C-33356D3BF786}" dt="2026-02-22T04:57:53.007" v="2844" actId="478"/>
          <ac:spMkLst>
            <pc:docMk/>
            <pc:sldMk cId="1746856589" sldId="1642"/>
            <ac:spMk id="25" creationId="{8B147A3D-2CD3-98F2-8126-B22F88573099}"/>
          </ac:spMkLst>
        </pc:spChg>
        <pc:spChg chg="add mod">
          <ac:chgData name="白石 卓也(ft102209ck)" userId="553a52c3-1fdf-4da3-a984-dc5c159b1850" providerId="ADAL" clId="{774B0C37-2B4E-4BCA-B07C-33356D3BF786}" dt="2026-02-22T01:06:21.471" v="2156"/>
          <ac:spMkLst>
            <pc:docMk/>
            <pc:sldMk cId="1746856589" sldId="1642"/>
            <ac:spMk id="26" creationId="{723F1CDF-DF53-6B57-FAE7-7945C70FE448}"/>
          </ac:spMkLst>
        </pc:spChg>
        <pc:spChg chg="add del mod">
          <ac:chgData name="白石 卓也(ft102209ck)" userId="553a52c3-1fdf-4da3-a984-dc5c159b1850" providerId="ADAL" clId="{774B0C37-2B4E-4BCA-B07C-33356D3BF786}" dt="2026-02-22T04:58:28.422" v="2859" actId="478"/>
          <ac:spMkLst>
            <pc:docMk/>
            <pc:sldMk cId="1746856589" sldId="1642"/>
            <ac:spMk id="27" creationId="{C0690386-57B6-2E47-C704-0759639847BC}"/>
          </ac:spMkLst>
        </pc:spChg>
        <pc:spChg chg="add mod">
          <ac:chgData name="白石 卓也(ft102209ck)" userId="553a52c3-1fdf-4da3-a984-dc5c159b1850" providerId="ADAL" clId="{774B0C37-2B4E-4BCA-B07C-33356D3BF786}" dt="2026-02-22T11:53:48.347" v="4484" actId="1076"/>
          <ac:spMkLst>
            <pc:docMk/>
            <pc:sldMk cId="1746856589" sldId="1642"/>
            <ac:spMk id="28" creationId="{C6CC1CFF-5F18-AC46-5325-381CCFB84392}"/>
          </ac:spMkLst>
        </pc:spChg>
        <pc:spChg chg="add mod">
          <ac:chgData name="白石 卓也(ft102209ck)" userId="553a52c3-1fdf-4da3-a984-dc5c159b1850" providerId="ADAL" clId="{774B0C37-2B4E-4BCA-B07C-33356D3BF786}" dt="2026-02-22T07:39:35.208" v="3433" actId="1076"/>
          <ac:spMkLst>
            <pc:docMk/>
            <pc:sldMk cId="1746856589" sldId="1642"/>
            <ac:spMk id="29" creationId="{3C6FF01E-1280-1F9A-524A-7794CAAF7E0E}"/>
          </ac:spMkLst>
        </pc:spChg>
        <pc:spChg chg="add del mod">
          <ac:chgData name="白石 卓也(ft102209ck)" userId="553a52c3-1fdf-4da3-a984-dc5c159b1850" providerId="ADAL" clId="{774B0C37-2B4E-4BCA-B07C-33356D3BF786}" dt="2026-02-22T04:50:47.162" v="2771" actId="478"/>
          <ac:spMkLst>
            <pc:docMk/>
            <pc:sldMk cId="1746856589" sldId="1642"/>
            <ac:spMk id="30" creationId="{6D36284D-2981-6877-3A58-E65B2CCC5728}"/>
          </ac:spMkLst>
        </pc:spChg>
        <pc:spChg chg="add mod">
          <ac:chgData name="白石 卓也(ft102209ck)" userId="553a52c3-1fdf-4da3-a984-dc5c159b1850" providerId="ADAL" clId="{774B0C37-2B4E-4BCA-B07C-33356D3BF786}" dt="2026-02-22T07:39:39.413" v="3434" actId="1076"/>
          <ac:spMkLst>
            <pc:docMk/>
            <pc:sldMk cId="1746856589" sldId="1642"/>
            <ac:spMk id="32" creationId="{24717B4D-968B-B29C-3EF1-324BB94E105B}"/>
          </ac:spMkLst>
        </pc:spChg>
        <pc:spChg chg="add del mod">
          <ac:chgData name="白石 卓也(ft102209ck)" userId="553a52c3-1fdf-4da3-a984-dc5c159b1850" providerId="ADAL" clId="{774B0C37-2B4E-4BCA-B07C-33356D3BF786}" dt="2026-02-22T04:59:24.776" v="2870" actId="478"/>
          <ac:spMkLst>
            <pc:docMk/>
            <pc:sldMk cId="1746856589" sldId="1642"/>
            <ac:spMk id="35" creationId="{288C220B-5D5E-94E1-DBD2-5EDC70C73946}"/>
          </ac:spMkLst>
        </pc:spChg>
        <pc:spChg chg="add mod">
          <ac:chgData name="白石 卓也(ft102209ck)" userId="553a52c3-1fdf-4da3-a984-dc5c159b1850" providerId="ADAL" clId="{774B0C37-2B4E-4BCA-B07C-33356D3BF786}" dt="2026-02-22T07:39:35.208" v="3433" actId="1076"/>
          <ac:spMkLst>
            <pc:docMk/>
            <pc:sldMk cId="1746856589" sldId="1642"/>
            <ac:spMk id="36" creationId="{C0255658-8FAC-752A-B7B7-65D397E03ABE}"/>
          </ac:spMkLst>
        </pc:spChg>
        <pc:spChg chg="add mod">
          <ac:chgData name="白石 卓也(ft102209ck)" userId="553a52c3-1fdf-4da3-a984-dc5c159b1850" providerId="ADAL" clId="{774B0C37-2B4E-4BCA-B07C-33356D3BF786}" dt="2026-02-22T07:39:35.208" v="3433" actId="1076"/>
          <ac:spMkLst>
            <pc:docMk/>
            <pc:sldMk cId="1746856589" sldId="1642"/>
            <ac:spMk id="43" creationId="{8C435EF6-22C6-0F10-89F2-DA5FDC914F01}"/>
          </ac:spMkLst>
        </pc:spChg>
        <pc:grpChg chg="add mod">
          <ac:chgData name="白石 卓也(ft102209ck)" userId="553a52c3-1fdf-4da3-a984-dc5c159b1850" providerId="ADAL" clId="{774B0C37-2B4E-4BCA-B07C-33356D3BF786}" dt="2026-02-22T00:55:07.492" v="2126" actId="1076"/>
          <ac:grpSpMkLst>
            <pc:docMk/>
            <pc:sldMk cId="1746856589" sldId="1642"/>
            <ac:grpSpMk id="7" creationId="{2537703C-B8B8-95FE-C8AA-7F59EF82ED50}"/>
          </ac:grpSpMkLst>
        </pc:grpChg>
        <pc:grpChg chg="mod">
          <ac:chgData name="白石 卓也(ft102209ck)" userId="553a52c3-1fdf-4da3-a984-dc5c159b1850" providerId="ADAL" clId="{774B0C37-2B4E-4BCA-B07C-33356D3BF786}" dt="2026-02-22T00:03:34.393" v="1948"/>
          <ac:grpSpMkLst>
            <pc:docMk/>
            <pc:sldMk cId="1746856589" sldId="1642"/>
            <ac:grpSpMk id="8" creationId="{858C5C47-BB26-945D-72A5-DFE50661A077}"/>
          </ac:grpSpMkLst>
        </pc:grpChg>
        <pc:grpChg chg="add del mod">
          <ac:chgData name="白石 卓也(ft102209ck)" userId="553a52c3-1fdf-4da3-a984-dc5c159b1850" providerId="ADAL" clId="{774B0C37-2B4E-4BCA-B07C-33356D3BF786}" dt="2026-02-22T04:58:49.946" v="2863" actId="165"/>
          <ac:grpSpMkLst>
            <pc:docMk/>
            <pc:sldMk cId="1746856589" sldId="1642"/>
            <ac:grpSpMk id="18" creationId="{460D2D5C-58CC-1A65-CCA0-BB626969012B}"/>
          </ac:grpSpMkLst>
        </pc:grpChg>
        <pc:picChg chg="mod">
          <ac:chgData name="白石 卓也(ft102209ck)" userId="553a52c3-1fdf-4da3-a984-dc5c159b1850" providerId="ADAL" clId="{774B0C37-2B4E-4BCA-B07C-33356D3BF786}" dt="2026-02-22T00:03:34.393" v="1948"/>
          <ac:picMkLst>
            <pc:docMk/>
            <pc:sldMk cId="1746856589" sldId="1642"/>
            <ac:picMk id="11" creationId="{D293383D-1262-64C5-05CE-F316482C0356}"/>
          </ac:picMkLst>
        </pc:picChg>
        <pc:picChg chg="mod topLvl">
          <ac:chgData name="白石 卓也(ft102209ck)" userId="553a52c3-1fdf-4da3-a984-dc5c159b1850" providerId="ADAL" clId="{774B0C37-2B4E-4BCA-B07C-33356D3BF786}" dt="2026-02-22T07:39:35.208" v="3433" actId="1076"/>
          <ac:picMkLst>
            <pc:docMk/>
            <pc:sldMk cId="1746856589" sldId="1642"/>
            <ac:picMk id="19" creationId="{EE2EA8B0-D183-608E-3620-DFBDABC7F03C}"/>
          </ac:picMkLst>
        </pc:picChg>
        <pc:cxnChg chg="add mod">
          <ac:chgData name="白石 卓也(ft102209ck)" userId="553a52c3-1fdf-4da3-a984-dc5c159b1850" providerId="ADAL" clId="{774B0C37-2B4E-4BCA-B07C-33356D3BF786}" dt="2026-02-22T07:36:09.303" v="3414" actId="692"/>
          <ac:cxnSpMkLst>
            <pc:docMk/>
            <pc:sldMk cId="1746856589" sldId="1642"/>
            <ac:cxnSpMk id="23" creationId="{5C7B9042-8454-48A7-FA19-ADC5DE6E6382}"/>
          </ac:cxnSpMkLst>
        </pc:cxnChg>
        <pc:cxnChg chg="add mod">
          <ac:chgData name="白石 卓也(ft102209ck)" userId="553a52c3-1fdf-4da3-a984-dc5c159b1850" providerId="ADAL" clId="{774B0C37-2B4E-4BCA-B07C-33356D3BF786}" dt="2026-02-22T07:39:43.386" v="3436" actId="1076"/>
          <ac:cxnSpMkLst>
            <pc:docMk/>
            <pc:sldMk cId="1746856589" sldId="1642"/>
            <ac:cxnSpMk id="34" creationId="{244DAC25-D0D0-4CF3-8F8F-410F50555C31}"/>
          </ac:cxnSpMkLst>
        </pc:cxnChg>
        <pc:cxnChg chg="add mod">
          <ac:chgData name="白石 卓也(ft102209ck)" userId="553a52c3-1fdf-4da3-a984-dc5c159b1850" providerId="ADAL" clId="{774B0C37-2B4E-4BCA-B07C-33356D3BF786}" dt="2026-02-22T07:38:48.361" v="3430" actId="692"/>
          <ac:cxnSpMkLst>
            <pc:docMk/>
            <pc:sldMk cId="1746856589" sldId="1642"/>
            <ac:cxnSpMk id="39" creationId="{27058586-96CD-4AAC-BC8E-66A75B9C094A}"/>
          </ac:cxnSpMkLst>
        </pc:cxnChg>
        <pc:cxnChg chg="add mod">
          <ac:chgData name="白石 卓也(ft102209ck)" userId="553a52c3-1fdf-4da3-a984-dc5c159b1850" providerId="ADAL" clId="{774B0C37-2B4E-4BCA-B07C-33356D3BF786}" dt="2026-02-22T07:39:35.208" v="3433" actId="1076"/>
          <ac:cxnSpMkLst>
            <pc:docMk/>
            <pc:sldMk cId="1746856589" sldId="1642"/>
            <ac:cxnSpMk id="40" creationId="{E27800DF-11CD-082F-DAD8-1AD8164579FB}"/>
          </ac:cxnSpMkLst>
        </pc:cxnChg>
      </pc:sldChg>
      <pc:sldChg chg="addSp delSp modSp new mod">
        <pc:chgData name="白石 卓也(ft102209ck)" userId="553a52c3-1fdf-4da3-a984-dc5c159b1850" providerId="ADAL" clId="{774B0C37-2B4E-4BCA-B07C-33356D3BF786}" dt="2026-02-22T19:33:31.746" v="5970" actId="1037"/>
        <pc:sldMkLst>
          <pc:docMk/>
          <pc:sldMk cId="1207351548" sldId="1643"/>
        </pc:sldMkLst>
        <pc:spChg chg="mod">
          <ac:chgData name="白石 卓也(ft102209ck)" userId="553a52c3-1fdf-4da3-a984-dc5c159b1850" providerId="ADAL" clId="{774B0C37-2B4E-4BCA-B07C-33356D3BF786}" dt="2026-02-22T11:50:43.346" v="4427" actId="1076"/>
          <ac:spMkLst>
            <pc:docMk/>
            <pc:sldMk cId="1207351548" sldId="1643"/>
            <ac:spMk id="2" creationId="{685FA0E3-22F3-A6CA-C006-C1CBE86BABCE}"/>
          </ac:spMkLst>
        </pc:spChg>
        <pc:spChg chg="del">
          <ac:chgData name="白石 卓也(ft102209ck)" userId="553a52c3-1fdf-4da3-a984-dc5c159b1850" providerId="ADAL" clId="{774B0C37-2B4E-4BCA-B07C-33356D3BF786}" dt="2026-02-22T11:38:25.054" v="4264" actId="478"/>
          <ac:spMkLst>
            <pc:docMk/>
            <pc:sldMk cId="1207351548" sldId="1643"/>
            <ac:spMk id="3" creationId="{6F33D671-1E3D-6C5D-F423-AE75ED87A0FC}"/>
          </ac:spMkLst>
        </pc:spChg>
        <pc:spChg chg="mod">
          <ac:chgData name="白石 卓也(ft102209ck)" userId="553a52c3-1fdf-4da3-a984-dc5c159b1850" providerId="ADAL" clId="{774B0C37-2B4E-4BCA-B07C-33356D3BF786}" dt="2026-02-22T11:38:26.092" v="4265"/>
          <ac:spMkLst>
            <pc:docMk/>
            <pc:sldMk cId="1207351548" sldId="1643"/>
            <ac:spMk id="9" creationId="{94C8D276-1D21-41F0-BBA3-F7220BD24C68}"/>
          </ac:spMkLst>
        </pc:spChg>
        <pc:spChg chg="mod">
          <ac:chgData name="白石 卓也(ft102209ck)" userId="553a52c3-1fdf-4da3-a984-dc5c159b1850" providerId="ADAL" clId="{774B0C37-2B4E-4BCA-B07C-33356D3BF786}" dt="2026-02-22T11:38:26.092" v="4265"/>
          <ac:spMkLst>
            <pc:docMk/>
            <pc:sldMk cId="1207351548" sldId="1643"/>
            <ac:spMk id="10" creationId="{D7663149-573E-C2A5-8D92-D9FBD47D98F7}"/>
          </ac:spMkLst>
        </pc:spChg>
        <pc:spChg chg="mod">
          <ac:chgData name="白石 卓也(ft102209ck)" userId="553a52c3-1fdf-4da3-a984-dc5c159b1850" providerId="ADAL" clId="{774B0C37-2B4E-4BCA-B07C-33356D3BF786}" dt="2026-02-22T11:38:26.092" v="4265"/>
          <ac:spMkLst>
            <pc:docMk/>
            <pc:sldMk cId="1207351548" sldId="1643"/>
            <ac:spMk id="11" creationId="{41E20561-6BB9-CF78-3B6B-A2F3A2799887}"/>
          </ac:spMkLst>
        </pc:spChg>
        <pc:spChg chg="add mod">
          <ac:chgData name="白石 卓也(ft102209ck)" userId="553a52c3-1fdf-4da3-a984-dc5c159b1850" providerId="ADAL" clId="{774B0C37-2B4E-4BCA-B07C-33356D3BF786}" dt="2026-02-22T11:57:28.089" v="4541" actId="1037"/>
          <ac:spMkLst>
            <pc:docMk/>
            <pc:sldMk cId="1207351548" sldId="1643"/>
            <ac:spMk id="13" creationId="{C16E7019-0FB7-1406-BDAC-39E2418C908B}"/>
          </ac:spMkLst>
        </pc:spChg>
        <pc:spChg chg="add mod">
          <ac:chgData name="白石 卓也(ft102209ck)" userId="553a52c3-1fdf-4da3-a984-dc5c159b1850" providerId="ADAL" clId="{774B0C37-2B4E-4BCA-B07C-33356D3BF786}" dt="2026-02-22T11:57:28.089" v="4541" actId="1037"/>
          <ac:spMkLst>
            <pc:docMk/>
            <pc:sldMk cId="1207351548" sldId="1643"/>
            <ac:spMk id="14" creationId="{3AE974F2-282C-7D4A-52E4-B3F392E85431}"/>
          </ac:spMkLst>
        </pc:spChg>
        <pc:spChg chg="add mod">
          <ac:chgData name="白石 卓也(ft102209ck)" userId="553a52c3-1fdf-4da3-a984-dc5c159b1850" providerId="ADAL" clId="{774B0C37-2B4E-4BCA-B07C-33356D3BF786}" dt="2026-02-22T11:50:11.899" v="4423" actId="1076"/>
          <ac:spMkLst>
            <pc:docMk/>
            <pc:sldMk cId="1207351548" sldId="1643"/>
            <ac:spMk id="15" creationId="{2350CA9B-F1E3-BFAB-C0C4-466965A10FFF}"/>
          </ac:spMkLst>
        </pc:spChg>
        <pc:spChg chg="add mod">
          <ac:chgData name="白石 卓也(ft102209ck)" userId="553a52c3-1fdf-4da3-a984-dc5c159b1850" providerId="ADAL" clId="{774B0C37-2B4E-4BCA-B07C-33356D3BF786}" dt="2026-02-22T11:49:55.683" v="4419" actId="1076"/>
          <ac:spMkLst>
            <pc:docMk/>
            <pc:sldMk cId="1207351548" sldId="1643"/>
            <ac:spMk id="16" creationId="{CA6A6895-6188-9E87-526D-22C711B05A92}"/>
          </ac:spMkLst>
        </pc:spChg>
        <pc:spChg chg="add mod">
          <ac:chgData name="白石 卓也(ft102209ck)" userId="553a52c3-1fdf-4da3-a984-dc5c159b1850" providerId="ADAL" clId="{774B0C37-2B4E-4BCA-B07C-33356D3BF786}" dt="2026-02-22T11:57:28.089" v="4541" actId="1037"/>
          <ac:spMkLst>
            <pc:docMk/>
            <pc:sldMk cId="1207351548" sldId="1643"/>
            <ac:spMk id="17" creationId="{4EA995B6-B271-FCBB-E74C-AE91E3A67847}"/>
          </ac:spMkLst>
        </pc:spChg>
        <pc:spChg chg="add mod">
          <ac:chgData name="白石 卓也(ft102209ck)" userId="553a52c3-1fdf-4da3-a984-dc5c159b1850" providerId="ADAL" clId="{774B0C37-2B4E-4BCA-B07C-33356D3BF786}" dt="2026-02-22T11:50:16.966" v="4425" actId="14100"/>
          <ac:spMkLst>
            <pc:docMk/>
            <pc:sldMk cId="1207351548" sldId="1643"/>
            <ac:spMk id="18" creationId="{7D22B5C8-7F22-90B0-70BF-ACDAE7A830B6}"/>
          </ac:spMkLst>
        </pc:spChg>
        <pc:spChg chg="add mod">
          <ac:chgData name="白石 卓也(ft102209ck)" userId="553a52c3-1fdf-4da3-a984-dc5c159b1850" providerId="ADAL" clId="{774B0C37-2B4E-4BCA-B07C-33356D3BF786}" dt="2026-02-22T11:50:05.616" v="4422" actId="14100"/>
          <ac:spMkLst>
            <pc:docMk/>
            <pc:sldMk cId="1207351548" sldId="1643"/>
            <ac:spMk id="19" creationId="{A116C450-7062-A7CF-FAF0-A2A500B9D3E0}"/>
          </ac:spMkLst>
        </pc:spChg>
        <pc:spChg chg="add mod">
          <ac:chgData name="白石 卓也(ft102209ck)" userId="553a52c3-1fdf-4da3-a984-dc5c159b1850" providerId="ADAL" clId="{774B0C37-2B4E-4BCA-B07C-33356D3BF786}" dt="2026-02-22T11:57:09.345" v="4529" actId="1035"/>
          <ac:spMkLst>
            <pc:docMk/>
            <pc:sldMk cId="1207351548" sldId="1643"/>
            <ac:spMk id="23" creationId="{C6ECA612-2122-E3CD-815E-293F95A1FE68}"/>
          </ac:spMkLst>
        </pc:spChg>
        <pc:spChg chg="add mod">
          <ac:chgData name="白石 卓也(ft102209ck)" userId="553a52c3-1fdf-4da3-a984-dc5c159b1850" providerId="ADAL" clId="{774B0C37-2B4E-4BCA-B07C-33356D3BF786}" dt="2026-02-22T11:57:51.203" v="4548" actId="115"/>
          <ac:spMkLst>
            <pc:docMk/>
            <pc:sldMk cId="1207351548" sldId="1643"/>
            <ac:spMk id="24" creationId="{53AE93C6-2E1A-5CF2-2E3B-442FF7E3BF6F}"/>
          </ac:spMkLst>
        </pc:spChg>
        <pc:spChg chg="add mod">
          <ac:chgData name="白石 卓也(ft102209ck)" userId="553a52c3-1fdf-4da3-a984-dc5c159b1850" providerId="ADAL" clId="{774B0C37-2B4E-4BCA-B07C-33356D3BF786}" dt="2026-02-22T11:57:59.986" v="4552" actId="1035"/>
          <ac:spMkLst>
            <pc:docMk/>
            <pc:sldMk cId="1207351548" sldId="1643"/>
            <ac:spMk id="25" creationId="{811326E4-BE5E-EF02-CAC2-1DCFABF1FE62}"/>
          </ac:spMkLst>
        </pc:spChg>
        <pc:spChg chg="add mod">
          <ac:chgData name="白石 卓也(ft102209ck)" userId="553a52c3-1fdf-4da3-a984-dc5c159b1850" providerId="ADAL" clId="{774B0C37-2B4E-4BCA-B07C-33356D3BF786}" dt="2026-02-22T19:33:12.137" v="5959" actId="1038"/>
          <ac:spMkLst>
            <pc:docMk/>
            <pc:sldMk cId="1207351548" sldId="1643"/>
            <ac:spMk id="26" creationId="{E8E0A443-6B12-CF69-0DE8-CBFA800D9617}"/>
          </ac:spMkLst>
        </pc:spChg>
        <pc:spChg chg="add mod">
          <ac:chgData name="白石 卓也(ft102209ck)" userId="553a52c3-1fdf-4da3-a984-dc5c159b1850" providerId="ADAL" clId="{774B0C37-2B4E-4BCA-B07C-33356D3BF786}" dt="2026-02-22T19:33:31.746" v="5970" actId="1037"/>
          <ac:spMkLst>
            <pc:docMk/>
            <pc:sldMk cId="1207351548" sldId="1643"/>
            <ac:spMk id="27" creationId="{F44243F1-A8B3-E064-8318-F4DB85BA21B1}"/>
          </ac:spMkLst>
        </pc:spChg>
        <pc:grpChg chg="mod">
          <ac:chgData name="白石 卓也(ft102209ck)" userId="553a52c3-1fdf-4da3-a984-dc5c159b1850" providerId="ADAL" clId="{774B0C37-2B4E-4BCA-B07C-33356D3BF786}" dt="2026-02-22T11:49:44.260" v="4416" actId="1076"/>
          <ac:grpSpMkLst>
            <pc:docMk/>
            <pc:sldMk cId="1207351548" sldId="1643"/>
            <ac:grpSpMk id="7" creationId="{E78961D2-1C6B-FC9E-DE18-E2356A62D8ED}"/>
          </ac:grpSpMkLst>
        </pc:grpChg>
        <pc:picChg chg="mod">
          <ac:chgData name="白石 卓也(ft102209ck)" userId="553a52c3-1fdf-4da3-a984-dc5c159b1850" providerId="ADAL" clId="{774B0C37-2B4E-4BCA-B07C-33356D3BF786}" dt="2026-02-22T11:57:28.089" v="4541" actId="1037"/>
          <ac:picMkLst>
            <pc:docMk/>
            <pc:sldMk cId="1207351548" sldId="1643"/>
            <ac:picMk id="12" creationId="{C0543ADA-6A0A-A762-D2E4-084AE4381AFA}"/>
          </ac:picMkLst>
        </pc:picChg>
        <pc:cxnChg chg="mod">
          <ac:chgData name="白石 卓也(ft102209ck)" userId="553a52c3-1fdf-4da3-a984-dc5c159b1850" providerId="ADAL" clId="{774B0C37-2B4E-4BCA-B07C-33356D3BF786}" dt="2026-02-22T11:57:28.089" v="4541" actId="1037"/>
          <ac:cxnSpMkLst>
            <pc:docMk/>
            <pc:sldMk cId="1207351548" sldId="1643"/>
            <ac:cxnSpMk id="20" creationId="{49E21354-A935-2407-26F2-0CA88CEDE35F}"/>
          </ac:cxnSpMkLst>
        </pc:cxnChg>
      </pc:sldChg>
      <pc:sldChg chg="addSp delSp modSp new del mod">
        <pc:chgData name="白石 卓也(ft102209ck)" userId="553a52c3-1fdf-4da3-a984-dc5c159b1850" providerId="ADAL" clId="{774B0C37-2B4E-4BCA-B07C-33356D3BF786}" dt="2026-02-22T08:31:44.192" v="4102" actId="47"/>
        <pc:sldMkLst>
          <pc:docMk/>
          <pc:sldMk cId="2343981036" sldId="1643"/>
        </pc:sldMkLst>
        <pc:spChg chg="add del mod">
          <ac:chgData name="白石 卓也(ft102209ck)" userId="553a52c3-1fdf-4da3-a984-dc5c159b1850" providerId="ADAL" clId="{774B0C37-2B4E-4BCA-B07C-33356D3BF786}" dt="2026-02-22T07:55:08.608" v="3577" actId="478"/>
          <ac:spMkLst>
            <pc:docMk/>
            <pc:sldMk cId="2343981036" sldId="1643"/>
            <ac:spMk id="5" creationId="{99A049EC-955D-8DC0-8E36-58C5E8FBD964}"/>
          </ac:spMkLst>
        </pc:spChg>
        <pc:spChg chg="add mod ord">
          <ac:chgData name="白石 卓也(ft102209ck)" userId="553a52c3-1fdf-4da3-a984-dc5c159b1850" providerId="ADAL" clId="{774B0C37-2B4E-4BCA-B07C-33356D3BF786}" dt="2026-02-22T08:30:41.974" v="4093" actId="1076"/>
          <ac:spMkLst>
            <pc:docMk/>
            <pc:sldMk cId="2343981036" sldId="1643"/>
            <ac:spMk id="6" creationId="{BDD0F757-916B-F9D0-611D-1EFCB4F1AAE3}"/>
          </ac:spMkLst>
        </pc:spChg>
        <pc:spChg chg="add del mod">
          <ac:chgData name="白石 卓也(ft102209ck)" userId="553a52c3-1fdf-4da3-a984-dc5c159b1850" providerId="ADAL" clId="{774B0C37-2B4E-4BCA-B07C-33356D3BF786}" dt="2026-02-22T07:54:00.993" v="3543" actId="478"/>
          <ac:spMkLst>
            <pc:docMk/>
            <pc:sldMk cId="2343981036" sldId="1643"/>
            <ac:spMk id="7" creationId="{042FD48C-1822-52DC-7827-FEA9377660CF}"/>
          </ac:spMkLst>
        </pc:spChg>
        <pc:spChg chg="add mod">
          <ac:chgData name="白石 卓也(ft102209ck)" userId="553a52c3-1fdf-4da3-a984-dc5c159b1850" providerId="ADAL" clId="{774B0C37-2B4E-4BCA-B07C-33356D3BF786}" dt="2026-02-22T08:28:03.236" v="4042" actId="1076"/>
          <ac:spMkLst>
            <pc:docMk/>
            <pc:sldMk cId="2343981036" sldId="1643"/>
            <ac:spMk id="8" creationId="{74521A66-E778-4F38-40EF-85418E08D09D}"/>
          </ac:spMkLst>
        </pc:spChg>
        <pc:spChg chg="add mod">
          <ac:chgData name="白石 卓也(ft102209ck)" userId="553a52c3-1fdf-4da3-a984-dc5c159b1850" providerId="ADAL" clId="{774B0C37-2B4E-4BCA-B07C-33356D3BF786}" dt="2026-02-22T08:30:38.182" v="4092" actId="1076"/>
          <ac:spMkLst>
            <pc:docMk/>
            <pc:sldMk cId="2343981036" sldId="1643"/>
            <ac:spMk id="9" creationId="{696001D8-BF78-0B4C-0004-A542B8C2BE73}"/>
          </ac:spMkLst>
        </pc:spChg>
        <pc:spChg chg="add mod">
          <ac:chgData name="白石 卓也(ft102209ck)" userId="553a52c3-1fdf-4da3-a984-dc5c159b1850" providerId="ADAL" clId="{774B0C37-2B4E-4BCA-B07C-33356D3BF786}" dt="2026-02-22T08:30:38.182" v="4092" actId="1076"/>
          <ac:spMkLst>
            <pc:docMk/>
            <pc:sldMk cId="2343981036" sldId="1643"/>
            <ac:spMk id="12" creationId="{526E23FF-EDFB-9B93-9721-CBE1B248BC84}"/>
          </ac:spMkLst>
        </pc:spChg>
        <pc:spChg chg="add mod">
          <ac:chgData name="白石 卓也(ft102209ck)" userId="553a52c3-1fdf-4da3-a984-dc5c159b1850" providerId="ADAL" clId="{774B0C37-2B4E-4BCA-B07C-33356D3BF786}" dt="2026-02-22T08:23:55.629" v="4000" actId="1076"/>
          <ac:spMkLst>
            <pc:docMk/>
            <pc:sldMk cId="2343981036" sldId="1643"/>
            <ac:spMk id="13" creationId="{128DDDF1-426C-FBB4-C301-E5A3FB164E4F}"/>
          </ac:spMkLst>
        </pc:spChg>
        <pc:spChg chg="add mod">
          <ac:chgData name="白石 卓也(ft102209ck)" userId="553a52c3-1fdf-4da3-a984-dc5c159b1850" providerId="ADAL" clId="{774B0C37-2B4E-4BCA-B07C-33356D3BF786}" dt="2026-02-22T08:24:46.453" v="4011" actId="20577"/>
          <ac:spMkLst>
            <pc:docMk/>
            <pc:sldMk cId="2343981036" sldId="1643"/>
            <ac:spMk id="14" creationId="{E2C5F12D-7313-08B2-9B71-C106688A93D8}"/>
          </ac:spMkLst>
        </pc:spChg>
        <pc:spChg chg="add mod">
          <ac:chgData name="白石 卓也(ft102209ck)" userId="553a52c3-1fdf-4da3-a984-dc5c159b1850" providerId="ADAL" clId="{774B0C37-2B4E-4BCA-B07C-33356D3BF786}" dt="2026-02-22T08:26:56.437" v="4035" actId="14100"/>
          <ac:spMkLst>
            <pc:docMk/>
            <pc:sldMk cId="2343981036" sldId="1643"/>
            <ac:spMk id="15" creationId="{FFABB626-03A1-9243-4917-69BD21168CA0}"/>
          </ac:spMkLst>
        </pc:spChg>
        <pc:spChg chg="add mod">
          <ac:chgData name="白石 卓也(ft102209ck)" userId="553a52c3-1fdf-4da3-a984-dc5c159b1850" providerId="ADAL" clId="{774B0C37-2B4E-4BCA-B07C-33356D3BF786}" dt="2026-02-22T08:26:59.606" v="4036" actId="14100"/>
          <ac:spMkLst>
            <pc:docMk/>
            <pc:sldMk cId="2343981036" sldId="1643"/>
            <ac:spMk id="16" creationId="{6BC236DD-2EEA-6DBA-63C2-9F417CE28CCB}"/>
          </ac:spMkLst>
        </pc:spChg>
        <pc:spChg chg="add del mod">
          <ac:chgData name="白石 卓也(ft102209ck)" userId="553a52c3-1fdf-4da3-a984-dc5c159b1850" providerId="ADAL" clId="{774B0C37-2B4E-4BCA-B07C-33356D3BF786}" dt="2026-02-22T08:23:05.699" v="3991" actId="478"/>
          <ac:spMkLst>
            <pc:docMk/>
            <pc:sldMk cId="2343981036" sldId="1643"/>
            <ac:spMk id="17" creationId="{2FC93A7B-750D-766E-C6F8-761C3ECD233B}"/>
          </ac:spMkLst>
        </pc:spChg>
        <pc:spChg chg="add del">
          <ac:chgData name="白石 卓也(ft102209ck)" userId="553a52c3-1fdf-4da3-a984-dc5c159b1850" providerId="ADAL" clId="{774B0C37-2B4E-4BCA-B07C-33356D3BF786}" dt="2026-02-22T08:07:47.912" v="3738" actId="478"/>
          <ac:spMkLst>
            <pc:docMk/>
            <pc:sldMk cId="2343981036" sldId="1643"/>
            <ac:spMk id="18" creationId="{1516B04C-DF78-E12E-60FE-003F63157349}"/>
          </ac:spMkLst>
        </pc:spChg>
        <pc:spChg chg="add mod ord">
          <ac:chgData name="白石 卓也(ft102209ck)" userId="553a52c3-1fdf-4da3-a984-dc5c159b1850" providerId="ADAL" clId="{774B0C37-2B4E-4BCA-B07C-33356D3BF786}" dt="2026-02-22T08:30:45.171" v="4094" actId="1076"/>
          <ac:spMkLst>
            <pc:docMk/>
            <pc:sldMk cId="2343981036" sldId="1643"/>
            <ac:spMk id="19" creationId="{37534084-2273-E4EF-2347-05299C5C59EA}"/>
          </ac:spMkLst>
        </pc:spChg>
        <pc:spChg chg="add mod">
          <ac:chgData name="白石 卓也(ft102209ck)" userId="553a52c3-1fdf-4da3-a984-dc5c159b1850" providerId="ADAL" clId="{774B0C37-2B4E-4BCA-B07C-33356D3BF786}" dt="2026-02-22T08:09:36.871" v="3743"/>
          <ac:spMkLst>
            <pc:docMk/>
            <pc:sldMk cId="2343981036" sldId="1643"/>
            <ac:spMk id="20" creationId="{3FD58D1D-5DED-662A-5F77-1772B92E1B32}"/>
          </ac:spMkLst>
        </pc:spChg>
        <pc:spChg chg="add del mod">
          <ac:chgData name="白石 卓也(ft102209ck)" userId="553a52c3-1fdf-4da3-a984-dc5c159b1850" providerId="ADAL" clId="{774B0C37-2B4E-4BCA-B07C-33356D3BF786}" dt="2026-02-22T08:29:48.411" v="4063" actId="478"/>
          <ac:spMkLst>
            <pc:docMk/>
            <pc:sldMk cId="2343981036" sldId="1643"/>
            <ac:spMk id="21" creationId="{71C70BED-7D89-7554-B97C-297253B48EFA}"/>
          </ac:spMkLst>
        </pc:spChg>
        <pc:spChg chg="add mod">
          <ac:chgData name="白石 卓也(ft102209ck)" userId="553a52c3-1fdf-4da3-a984-dc5c159b1850" providerId="ADAL" clId="{774B0C37-2B4E-4BCA-B07C-33356D3BF786}" dt="2026-02-22T08:25:28.309" v="4019" actId="1076"/>
          <ac:spMkLst>
            <pc:docMk/>
            <pc:sldMk cId="2343981036" sldId="1643"/>
            <ac:spMk id="22" creationId="{8AD257BF-9025-64F9-1DA2-E27AD0E352C2}"/>
          </ac:spMkLst>
        </pc:spChg>
        <pc:spChg chg="mod">
          <ac:chgData name="白石 卓也(ft102209ck)" userId="553a52c3-1fdf-4da3-a984-dc5c159b1850" providerId="ADAL" clId="{774B0C37-2B4E-4BCA-B07C-33356D3BF786}" dt="2026-02-22T08:22:06.812" v="3973" actId="14100"/>
          <ac:spMkLst>
            <pc:docMk/>
            <pc:sldMk cId="2343981036" sldId="1643"/>
            <ac:spMk id="25" creationId="{16AF2E1F-08F0-D510-6928-8D22FA076B73}"/>
          </ac:spMkLst>
        </pc:spChg>
        <pc:spChg chg="mod">
          <ac:chgData name="白石 卓也(ft102209ck)" userId="553a52c3-1fdf-4da3-a984-dc5c159b1850" providerId="ADAL" clId="{774B0C37-2B4E-4BCA-B07C-33356D3BF786}" dt="2026-02-22T08:14:12.404" v="3813"/>
          <ac:spMkLst>
            <pc:docMk/>
            <pc:sldMk cId="2343981036" sldId="1643"/>
            <ac:spMk id="26" creationId="{FB717570-9E4D-198A-D6F0-A39C8751DD3C}"/>
          </ac:spMkLst>
        </pc:spChg>
        <pc:spChg chg="mod">
          <ac:chgData name="白石 卓也(ft102209ck)" userId="553a52c3-1fdf-4da3-a984-dc5c159b1850" providerId="ADAL" clId="{774B0C37-2B4E-4BCA-B07C-33356D3BF786}" dt="2026-02-22T08:14:12.404" v="3813"/>
          <ac:spMkLst>
            <pc:docMk/>
            <pc:sldMk cId="2343981036" sldId="1643"/>
            <ac:spMk id="27" creationId="{02092BF1-0B87-2895-323E-FB816104AC2F}"/>
          </ac:spMkLst>
        </pc:spChg>
        <pc:spChg chg="mod">
          <ac:chgData name="白石 卓也(ft102209ck)" userId="553a52c3-1fdf-4da3-a984-dc5c159b1850" providerId="ADAL" clId="{774B0C37-2B4E-4BCA-B07C-33356D3BF786}" dt="2026-02-22T08:14:12.404" v="3813"/>
          <ac:spMkLst>
            <pc:docMk/>
            <pc:sldMk cId="2343981036" sldId="1643"/>
            <ac:spMk id="32" creationId="{203DABE5-5991-8C63-A13C-96071342F223}"/>
          </ac:spMkLst>
        </pc:spChg>
        <pc:spChg chg="del mod">
          <ac:chgData name="白石 卓也(ft102209ck)" userId="553a52c3-1fdf-4da3-a984-dc5c159b1850" providerId="ADAL" clId="{774B0C37-2B4E-4BCA-B07C-33356D3BF786}" dt="2026-02-22T08:16:13.154" v="3838" actId="478"/>
          <ac:spMkLst>
            <pc:docMk/>
            <pc:sldMk cId="2343981036" sldId="1643"/>
            <ac:spMk id="34" creationId="{EEE494AA-E059-9E3D-3D60-F8FD538E68DD}"/>
          </ac:spMkLst>
        </pc:spChg>
        <pc:spChg chg="mod">
          <ac:chgData name="白石 卓也(ft102209ck)" userId="553a52c3-1fdf-4da3-a984-dc5c159b1850" providerId="ADAL" clId="{774B0C37-2B4E-4BCA-B07C-33356D3BF786}" dt="2026-02-22T08:19:26.654" v="3880" actId="1076"/>
          <ac:spMkLst>
            <pc:docMk/>
            <pc:sldMk cId="2343981036" sldId="1643"/>
            <ac:spMk id="35" creationId="{60E77CA4-143D-786D-FCB5-EA2AAD134F42}"/>
          </ac:spMkLst>
        </pc:spChg>
        <pc:spChg chg="mod">
          <ac:chgData name="白石 卓也(ft102209ck)" userId="553a52c3-1fdf-4da3-a984-dc5c159b1850" providerId="ADAL" clId="{774B0C37-2B4E-4BCA-B07C-33356D3BF786}" dt="2026-02-22T08:20:07.200" v="3906" actId="1035"/>
          <ac:spMkLst>
            <pc:docMk/>
            <pc:sldMk cId="2343981036" sldId="1643"/>
            <ac:spMk id="36" creationId="{CFF9E461-FB8D-A421-B38E-3EC127BF038C}"/>
          </ac:spMkLst>
        </pc:spChg>
        <pc:spChg chg="mod">
          <ac:chgData name="白石 卓也(ft102209ck)" userId="553a52c3-1fdf-4da3-a984-dc5c159b1850" providerId="ADAL" clId="{774B0C37-2B4E-4BCA-B07C-33356D3BF786}" dt="2026-02-22T08:14:12.404" v="3813"/>
          <ac:spMkLst>
            <pc:docMk/>
            <pc:sldMk cId="2343981036" sldId="1643"/>
            <ac:spMk id="37" creationId="{A3CE33BE-9AE4-D07A-83AB-B86B74CCE410}"/>
          </ac:spMkLst>
        </pc:spChg>
        <pc:spChg chg="mod">
          <ac:chgData name="白石 卓也(ft102209ck)" userId="553a52c3-1fdf-4da3-a984-dc5c159b1850" providerId="ADAL" clId="{774B0C37-2B4E-4BCA-B07C-33356D3BF786}" dt="2026-02-22T08:14:12.404" v="3813"/>
          <ac:spMkLst>
            <pc:docMk/>
            <pc:sldMk cId="2343981036" sldId="1643"/>
            <ac:spMk id="39" creationId="{1DCB55D1-DAC5-A0C5-2AF1-1210951F1F97}"/>
          </ac:spMkLst>
        </pc:spChg>
        <pc:spChg chg="mod">
          <ac:chgData name="白石 卓也(ft102209ck)" userId="553a52c3-1fdf-4da3-a984-dc5c159b1850" providerId="ADAL" clId="{774B0C37-2B4E-4BCA-B07C-33356D3BF786}" dt="2026-02-22T08:14:12.404" v="3813"/>
          <ac:spMkLst>
            <pc:docMk/>
            <pc:sldMk cId="2343981036" sldId="1643"/>
            <ac:spMk id="40" creationId="{A113D192-4FCA-F045-6F14-00BAEC725845}"/>
          </ac:spMkLst>
        </pc:spChg>
        <pc:spChg chg="add mod">
          <ac:chgData name="白石 卓也(ft102209ck)" userId="553a52c3-1fdf-4da3-a984-dc5c159b1850" providerId="ADAL" clId="{774B0C37-2B4E-4BCA-B07C-33356D3BF786}" dt="2026-02-22T08:29:16.698" v="4054" actId="1076"/>
          <ac:spMkLst>
            <pc:docMk/>
            <pc:sldMk cId="2343981036" sldId="1643"/>
            <ac:spMk id="44" creationId="{ED04DF50-1E9B-ECA4-837F-BAC034035D93}"/>
          </ac:spMkLst>
        </pc:spChg>
        <pc:spChg chg="add mod">
          <ac:chgData name="白石 卓也(ft102209ck)" userId="553a52c3-1fdf-4da3-a984-dc5c159b1850" providerId="ADAL" clId="{774B0C37-2B4E-4BCA-B07C-33356D3BF786}" dt="2026-02-22T08:29:20.677" v="4055" actId="14100"/>
          <ac:spMkLst>
            <pc:docMk/>
            <pc:sldMk cId="2343981036" sldId="1643"/>
            <ac:spMk id="45" creationId="{0ECC5E6A-AD89-22BE-C12B-0A83A0DAAA5C}"/>
          </ac:spMkLst>
        </pc:spChg>
        <pc:spChg chg="add mod">
          <ac:chgData name="白石 卓也(ft102209ck)" userId="553a52c3-1fdf-4da3-a984-dc5c159b1850" providerId="ADAL" clId="{774B0C37-2B4E-4BCA-B07C-33356D3BF786}" dt="2026-02-22T08:25:24.569" v="4018" actId="1076"/>
          <ac:spMkLst>
            <pc:docMk/>
            <pc:sldMk cId="2343981036" sldId="1643"/>
            <ac:spMk id="46" creationId="{CABD2116-259C-299D-747B-F0307C1B7606}"/>
          </ac:spMkLst>
        </pc:spChg>
        <pc:spChg chg="add del mod">
          <ac:chgData name="白石 卓也(ft102209ck)" userId="553a52c3-1fdf-4da3-a984-dc5c159b1850" providerId="ADAL" clId="{774B0C37-2B4E-4BCA-B07C-33356D3BF786}" dt="2026-02-22T08:22:20.544" v="3988" actId="478"/>
          <ac:spMkLst>
            <pc:docMk/>
            <pc:sldMk cId="2343981036" sldId="1643"/>
            <ac:spMk id="47" creationId="{0D019133-642D-37A7-7452-D5AABEF47BAD}"/>
          </ac:spMkLst>
        </pc:spChg>
        <pc:spChg chg="add mod">
          <ac:chgData name="白石 卓也(ft102209ck)" userId="553a52c3-1fdf-4da3-a984-dc5c159b1850" providerId="ADAL" clId="{774B0C37-2B4E-4BCA-B07C-33356D3BF786}" dt="2026-02-22T08:28:34.550" v="4048" actId="1076"/>
          <ac:spMkLst>
            <pc:docMk/>
            <pc:sldMk cId="2343981036" sldId="1643"/>
            <ac:spMk id="48" creationId="{7A5A2BF8-6DB9-4C0F-FC1C-34684311AE06}"/>
          </ac:spMkLst>
        </pc:spChg>
        <pc:spChg chg="add mod">
          <ac:chgData name="白石 卓也(ft102209ck)" userId="553a52c3-1fdf-4da3-a984-dc5c159b1850" providerId="ADAL" clId="{774B0C37-2B4E-4BCA-B07C-33356D3BF786}" dt="2026-02-22T08:28:30.688" v="4047" actId="1076"/>
          <ac:spMkLst>
            <pc:docMk/>
            <pc:sldMk cId="2343981036" sldId="1643"/>
            <ac:spMk id="49" creationId="{EFBDC7C9-812E-FB0F-AFAC-C3E142C7C535}"/>
          </ac:spMkLst>
        </pc:spChg>
        <pc:spChg chg="add mod">
          <ac:chgData name="白石 卓也(ft102209ck)" userId="553a52c3-1fdf-4da3-a984-dc5c159b1850" providerId="ADAL" clId="{774B0C37-2B4E-4BCA-B07C-33356D3BF786}" dt="2026-02-22T08:29:07.605" v="4053" actId="1076"/>
          <ac:spMkLst>
            <pc:docMk/>
            <pc:sldMk cId="2343981036" sldId="1643"/>
            <ac:spMk id="51" creationId="{F227337F-B0A4-4F92-B6B0-9D4A03B953F0}"/>
          </ac:spMkLst>
        </pc:spChg>
        <pc:grpChg chg="mod">
          <ac:chgData name="白石 卓也(ft102209ck)" userId="553a52c3-1fdf-4da3-a984-dc5c159b1850" providerId="ADAL" clId="{774B0C37-2B4E-4BCA-B07C-33356D3BF786}" dt="2026-02-22T08:29:16.698" v="4054" actId="1076"/>
          <ac:grpSpMkLst>
            <pc:docMk/>
            <pc:sldMk cId="2343981036" sldId="1643"/>
            <ac:grpSpMk id="23" creationId="{5A3EB9A1-963E-B4E3-CCFF-88026AA85A3C}"/>
          </ac:grpSpMkLst>
        </pc:grpChg>
        <pc:picChg chg="add mod">
          <ac:chgData name="白石 卓也(ft102209ck)" userId="553a52c3-1fdf-4da3-a984-dc5c159b1850" providerId="ADAL" clId="{774B0C37-2B4E-4BCA-B07C-33356D3BF786}" dt="2026-02-22T08:30:38.182" v="4092" actId="1076"/>
          <ac:picMkLst>
            <pc:docMk/>
            <pc:sldMk cId="2343981036" sldId="1643"/>
            <ac:picMk id="10" creationId="{1418EA02-80FA-1B8F-9BBB-21B062DCB472}"/>
          </ac:picMkLst>
        </pc:picChg>
        <pc:picChg chg="mod">
          <ac:chgData name="白石 卓也(ft102209ck)" userId="553a52c3-1fdf-4da3-a984-dc5c159b1850" providerId="ADAL" clId="{774B0C37-2B4E-4BCA-B07C-33356D3BF786}" dt="2026-02-22T08:22:14.115" v="3987" actId="1036"/>
          <ac:picMkLst>
            <pc:docMk/>
            <pc:sldMk cId="2343981036" sldId="1643"/>
            <ac:picMk id="24" creationId="{6DB3E001-1B26-0AED-AA1F-2DC2BE089CF3}"/>
          </ac:picMkLst>
        </pc:picChg>
        <pc:picChg chg="add del mod">
          <ac:chgData name="白石 卓也(ft102209ck)" userId="553a52c3-1fdf-4da3-a984-dc5c159b1850" providerId="ADAL" clId="{774B0C37-2B4E-4BCA-B07C-33356D3BF786}" dt="2026-02-22T07:54:41.604" v="3561" actId="478"/>
          <ac:picMkLst>
            <pc:docMk/>
            <pc:sldMk cId="2343981036" sldId="1643"/>
            <ac:picMk id="2050" creationId="{7BA2084E-945E-EA40-A852-270FF8233551}"/>
          </ac:picMkLst>
        </pc:picChg>
      </pc:sldChg>
      <pc:sldChg chg="addSp delSp modSp add mod">
        <pc:chgData name="白石 卓也(ft102209ck)" userId="553a52c3-1fdf-4da3-a984-dc5c159b1850" providerId="ADAL" clId="{774B0C37-2B4E-4BCA-B07C-33356D3BF786}" dt="2026-02-22T19:45:37.052" v="6077" actId="478"/>
        <pc:sldMkLst>
          <pc:docMk/>
          <pc:sldMk cId="4150600771" sldId="1644"/>
        </pc:sldMkLst>
        <pc:grpChg chg="del">
          <ac:chgData name="白石 卓也(ft102209ck)" userId="553a52c3-1fdf-4da3-a984-dc5c159b1850" providerId="ADAL" clId="{774B0C37-2B4E-4BCA-B07C-33356D3BF786}" dt="2026-02-22T19:45:37.052" v="6077" actId="478"/>
          <ac:grpSpMkLst>
            <pc:docMk/>
            <pc:sldMk cId="4150600771" sldId="1644"/>
            <ac:grpSpMk id="3" creationId="{BF7072BB-D715-8448-6DC4-FAE761F179F8}"/>
          </ac:grpSpMkLst>
        </pc:grpChg>
        <pc:picChg chg="add del mod">
          <ac:chgData name="白石 卓也(ft102209ck)" userId="553a52c3-1fdf-4da3-a984-dc5c159b1850" providerId="ADAL" clId="{774B0C37-2B4E-4BCA-B07C-33356D3BF786}" dt="2026-02-22T19:45:24.665" v="6075" actId="1076"/>
          <ac:picMkLst>
            <pc:docMk/>
            <pc:sldMk cId="4150600771" sldId="1644"/>
            <ac:picMk id="18" creationId="{0045D3CA-3858-CA27-7C2A-1A4171B09CD7}"/>
          </ac:picMkLst>
        </pc:picChg>
        <pc:cxnChg chg="mod">
          <ac:chgData name="白石 卓也(ft102209ck)" userId="553a52c3-1fdf-4da3-a984-dc5c159b1850" providerId="ADAL" clId="{774B0C37-2B4E-4BCA-B07C-33356D3BF786}" dt="2026-02-22T19:45:37.052" v="6077" actId="478"/>
          <ac:cxnSpMkLst>
            <pc:docMk/>
            <pc:sldMk cId="4150600771" sldId="1644"/>
            <ac:cxnSpMk id="30" creationId="{F1153990-77AB-95CD-FFC9-0C7E9C6EA580}"/>
          </ac:cxnSpMkLst>
        </pc:cxnChg>
        <pc:cxnChg chg="mod">
          <ac:chgData name="白石 卓也(ft102209ck)" userId="553a52c3-1fdf-4da3-a984-dc5c159b1850" providerId="ADAL" clId="{774B0C37-2B4E-4BCA-B07C-33356D3BF786}" dt="2026-02-22T19:45:37.052" v="6077" actId="478"/>
          <ac:cxnSpMkLst>
            <pc:docMk/>
            <pc:sldMk cId="4150600771" sldId="1644"/>
            <ac:cxnSpMk id="35" creationId="{A84AF6AF-2698-DD08-E97E-0B3F49A9CFED}"/>
          </ac:cxnSpMkLst>
        </pc:cxnChg>
        <pc:cxnChg chg="mod">
          <ac:chgData name="白石 卓也(ft102209ck)" userId="553a52c3-1fdf-4da3-a984-dc5c159b1850" providerId="ADAL" clId="{774B0C37-2B4E-4BCA-B07C-33356D3BF786}" dt="2026-02-22T19:45:37.052" v="6077" actId="478"/>
          <ac:cxnSpMkLst>
            <pc:docMk/>
            <pc:sldMk cId="4150600771" sldId="1644"/>
            <ac:cxnSpMk id="36" creationId="{BAEE827A-0FB8-5E13-F912-77FA21915077}"/>
          </ac:cxnSpMkLst>
        </pc:cxnChg>
        <pc:cxnChg chg="mod">
          <ac:chgData name="白石 卓也(ft102209ck)" userId="553a52c3-1fdf-4da3-a984-dc5c159b1850" providerId="ADAL" clId="{774B0C37-2B4E-4BCA-B07C-33356D3BF786}" dt="2026-02-22T19:45:37.052" v="6077" actId="478"/>
          <ac:cxnSpMkLst>
            <pc:docMk/>
            <pc:sldMk cId="4150600771" sldId="1644"/>
            <ac:cxnSpMk id="38" creationId="{D1DC0ED4-9E18-FC4E-1A8F-89896F09782F}"/>
          </ac:cxnSpMkLst>
        </pc:cxnChg>
        <pc:cxnChg chg="mod">
          <ac:chgData name="白石 卓也(ft102209ck)" userId="553a52c3-1fdf-4da3-a984-dc5c159b1850" providerId="ADAL" clId="{774B0C37-2B4E-4BCA-B07C-33356D3BF786}" dt="2026-02-22T19:45:37.052" v="6077" actId="478"/>
          <ac:cxnSpMkLst>
            <pc:docMk/>
            <pc:sldMk cId="4150600771" sldId="1644"/>
            <ac:cxnSpMk id="50" creationId="{EAA20C33-054B-57A2-9AE9-007D544A4AFA}"/>
          </ac:cxnSpMkLst>
        </pc:cxnChg>
        <pc:cxnChg chg="mod">
          <ac:chgData name="白石 卓也(ft102209ck)" userId="553a52c3-1fdf-4da3-a984-dc5c159b1850" providerId="ADAL" clId="{774B0C37-2B4E-4BCA-B07C-33356D3BF786}" dt="2026-02-22T19:45:37.052" v="6077" actId="478"/>
          <ac:cxnSpMkLst>
            <pc:docMk/>
            <pc:sldMk cId="4150600771" sldId="1644"/>
            <ac:cxnSpMk id="51" creationId="{B65F5EA2-3F9F-FE9B-D4EB-CA23867F5667}"/>
          </ac:cxnSpMkLst>
        </pc:cxnChg>
        <pc:cxnChg chg="mod">
          <ac:chgData name="白石 卓也(ft102209ck)" userId="553a52c3-1fdf-4da3-a984-dc5c159b1850" providerId="ADAL" clId="{774B0C37-2B4E-4BCA-B07C-33356D3BF786}" dt="2026-02-22T19:45:37.052" v="6077" actId="478"/>
          <ac:cxnSpMkLst>
            <pc:docMk/>
            <pc:sldMk cId="4150600771" sldId="1644"/>
            <ac:cxnSpMk id="52" creationId="{15D85558-5CD3-E97B-CF69-BA2B11A5B53D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D5961-47BD-4BE5-B8F0-27DEB69AE582}" type="datetimeFigureOut">
              <a:rPr kumimoji="1" lang="ja-JP" altLang="en-US" smtClean="0"/>
              <a:t>2026/2/23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366F4-61FF-468F-8500-B8E19B78C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6725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4907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A578E-11B1-4D4B-88C9-B4B89F8CBF44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681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2D03B-B7B3-4F10-8C26-BA8D73DC275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3412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BD0C7-F0A0-5524-0067-310DC96282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743A962-8FD7-8CEA-9538-A6E1FA2FE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EE43700-3BC4-C016-48C4-DA4F8330B9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CB8160-562A-7FF7-05A0-A1513F6EF3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2D03B-B7B3-4F10-8C26-BA8D73DC275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871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DBD19-4537-E831-63B8-257D96124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3D52220-CC5C-EFC7-0854-63D5C2D552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5FD0542-BC55-0D5A-398F-C03006E652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C23B52-AB8A-3C0A-3BDF-51CE2759F9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2D03B-B7B3-4F10-8C26-BA8D73DC275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155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745CD-CB78-4D1F-84F8-C7C6128AF942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3729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37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2D03B-B7B3-4F10-8C26-BA8D73DC275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1158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2D03B-B7B3-4F10-8C26-BA8D73DC2757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4943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2D03B-B7B3-4F10-8C26-BA8D73DC2757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4928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17C9C-3041-4929-A2F8-BCEEF8D2E674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893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37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3CBBA-B2DF-462A-A49A-35B17E76BE0F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2783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7997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2D03B-B7B3-4F10-8C26-BA8D73DC2757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0551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02D409-98F7-29A3-32AD-2C1E0DF8E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5AC37AF-9FC5-E113-A144-8C4122AF4B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2B40DA6-8317-9CDC-CA81-3C90744DBF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6CFC0E-CF96-AFC2-7DE3-ABA06ED1D7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745CD-CB78-4D1F-84F8-C7C6128AF942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2752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745CD-CB78-4D1F-84F8-C7C6128AF942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0355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9B2AB-A25E-43F3-B700-720F2EAD292C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6716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2073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C5F80-47B7-40E8-8124-D2BCE0DB5ED2}" type="slidenum">
              <a:rPr kumimoji="1" lang="ja-JP" altLang="en-US" smtClean="0"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1626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1CBA8-B2A8-40F2-9DBA-DD4C2EF181D3}" type="slidenum">
              <a:rPr kumimoji="1" lang="ja-JP" altLang="en-US" smtClean="0"/>
              <a:t>46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043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47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822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A578E-11B1-4D4B-88C9-B4B89F8CBF4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6923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4320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49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65104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1CBA8-B2A8-40F2-9DBA-DD4C2EF181D3}" type="slidenum">
              <a:rPr kumimoji="1" lang="ja-JP" altLang="en-US" smtClean="0"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1370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A578E-11B1-4D4B-88C9-B4B89F8CBF44}" type="slidenum">
              <a:rPr kumimoji="1" lang="ja-JP" altLang="en-US" smtClean="0"/>
              <a:t>51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077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C5F80-47B7-40E8-8124-D2BCE0DB5ED2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47140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6647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0A41-3B6F-4494-88F6-694E4715D7ED}" type="slidenum">
              <a:rPr kumimoji="1" lang="ja-JP" altLang="en-US" smtClean="0"/>
              <a:t>63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90705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64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0014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65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650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88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0A41-3B6F-4494-88F6-694E4715D7E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080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0A41-3B6F-4494-88F6-694E4715D7E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124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9B2AB-A25E-43F3-B700-720F2EAD292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671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310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430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2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66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80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918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762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723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59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500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658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25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88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64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.png"/><Relationship Id="rId7" Type="http://schemas.microsoft.com/office/2007/relationships/hdphoto" Target="../media/hdphoto3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microsoft.com/office/2007/relationships/hdphoto" Target="../media/hdphoto2.wdp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5" Type="http://schemas.openxmlformats.org/officeDocument/2006/relationships/image" Target="../media/image52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8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8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8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7.png"/><Relationship Id="rId3" Type="http://schemas.microsoft.com/office/2007/relationships/hdphoto" Target="../media/hdphoto5.wdp"/><Relationship Id="rId7" Type="http://schemas.openxmlformats.org/officeDocument/2006/relationships/image" Target="../media/image131.png"/><Relationship Id="rId12" Type="http://schemas.openxmlformats.org/officeDocument/2006/relationships/image" Target="../media/image136.png"/><Relationship Id="rId17" Type="http://schemas.openxmlformats.org/officeDocument/2006/relationships/image" Target="../media/image75.png"/><Relationship Id="rId2" Type="http://schemas.openxmlformats.org/officeDocument/2006/relationships/image" Target="../media/image70.png"/><Relationship Id="rId16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11" Type="http://schemas.openxmlformats.org/officeDocument/2006/relationships/image" Target="../media/image135.png"/><Relationship Id="rId5" Type="http://schemas.openxmlformats.org/officeDocument/2006/relationships/image" Target="../media/image129.png"/><Relationship Id="rId15" Type="http://schemas.openxmlformats.org/officeDocument/2006/relationships/image" Target="../media/image730.png"/><Relationship Id="rId10" Type="http://schemas.openxmlformats.org/officeDocument/2006/relationships/image" Target="../media/image134.png"/><Relationship Id="rId4" Type="http://schemas.openxmlformats.org/officeDocument/2006/relationships/image" Target="../media/image71.png"/><Relationship Id="rId9" Type="http://schemas.openxmlformats.org/officeDocument/2006/relationships/image" Target="../media/image133.png"/><Relationship Id="rId1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7.png"/><Relationship Id="rId18" Type="http://schemas.openxmlformats.org/officeDocument/2006/relationships/image" Target="../media/image76.png"/><Relationship Id="rId3" Type="http://schemas.microsoft.com/office/2007/relationships/hdphoto" Target="../media/hdphoto5.wdp"/><Relationship Id="rId7" Type="http://schemas.openxmlformats.org/officeDocument/2006/relationships/image" Target="../media/image131.png"/><Relationship Id="rId12" Type="http://schemas.openxmlformats.org/officeDocument/2006/relationships/image" Target="../media/image136.png"/><Relationship Id="rId17" Type="http://schemas.openxmlformats.org/officeDocument/2006/relationships/image" Target="../media/image75.png"/><Relationship Id="rId2" Type="http://schemas.openxmlformats.org/officeDocument/2006/relationships/image" Target="../media/image70.png"/><Relationship Id="rId16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11" Type="http://schemas.openxmlformats.org/officeDocument/2006/relationships/image" Target="../media/image135.png"/><Relationship Id="rId5" Type="http://schemas.openxmlformats.org/officeDocument/2006/relationships/image" Target="../media/image129.png"/><Relationship Id="rId15" Type="http://schemas.openxmlformats.org/officeDocument/2006/relationships/image" Target="../media/image730.png"/><Relationship Id="rId10" Type="http://schemas.openxmlformats.org/officeDocument/2006/relationships/image" Target="../media/image134.png"/><Relationship Id="rId4" Type="http://schemas.openxmlformats.org/officeDocument/2006/relationships/image" Target="../media/image71.png"/><Relationship Id="rId9" Type="http://schemas.openxmlformats.org/officeDocument/2006/relationships/image" Target="../media/image133.png"/><Relationship Id="rId1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9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91.jpe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5.jpeg"/><Relationship Id="rId7" Type="http://schemas.openxmlformats.org/officeDocument/2006/relationships/image" Target="../media/image108.pn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11" Type="http://schemas.openxmlformats.org/officeDocument/2006/relationships/image" Target="../media/image111.tiff"/><Relationship Id="rId5" Type="http://schemas.microsoft.com/office/2007/relationships/hdphoto" Target="../media/hdphoto6.wdp"/><Relationship Id="rId10" Type="http://schemas.microsoft.com/office/2007/relationships/hdphoto" Target="../media/hdphoto7.wdp"/><Relationship Id="rId4" Type="http://schemas.openxmlformats.org/officeDocument/2006/relationships/image" Target="../media/image106.png"/><Relationship Id="rId9" Type="http://schemas.openxmlformats.org/officeDocument/2006/relationships/image" Target="../media/image1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12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6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9.png"/><Relationship Id="rId4" Type="http://schemas.openxmlformats.org/officeDocument/2006/relationships/image" Target="../media/image3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11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5.gif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0.gi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2.gi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7568" y="1495342"/>
            <a:ext cx="10996863" cy="2387600"/>
          </a:xfrm>
        </p:spPr>
        <p:txBody>
          <a:bodyPr>
            <a:noAutofit/>
          </a:bodyPr>
          <a:lstStyle/>
          <a:p>
            <a:r>
              <a:rPr lang="en-US" altLang="ja-JP" sz="4800" b="1" dirty="0">
                <a:solidFill>
                  <a:srgbClr val="CB6D04"/>
                </a:solidFill>
                <a:latin typeface="+mn-lt"/>
              </a:rPr>
              <a:t>Environmental neutron measurement and development of analysis techniques</a:t>
            </a:r>
            <a:br>
              <a:rPr lang="en-US" altLang="ja-JP" sz="4800" b="1" dirty="0">
                <a:solidFill>
                  <a:srgbClr val="CB6D04"/>
                </a:solidFill>
                <a:latin typeface="+mn-lt"/>
              </a:rPr>
            </a:br>
            <a:r>
              <a:rPr lang="en-US" altLang="ja-JP" sz="4800" b="1" dirty="0">
                <a:solidFill>
                  <a:srgbClr val="CB6D04"/>
                </a:solidFill>
                <a:latin typeface="+mn-lt"/>
              </a:rPr>
              <a:t>using nuclear emulsion detector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540501"/>
            <a:ext cx="9144000" cy="1655762"/>
          </a:xfrm>
        </p:spPr>
        <p:txBody>
          <a:bodyPr>
            <a:normAutofit/>
          </a:bodyPr>
          <a:lstStyle/>
          <a:p>
            <a:r>
              <a:rPr kumimoji="1" lang="en-US" altLang="ja-JP" sz="3000" b="1" u="sng" dirty="0"/>
              <a:t>T. </a:t>
            </a:r>
            <a:r>
              <a:rPr kumimoji="1" lang="en-US" altLang="ja-JP" sz="3000" b="1" u="sng" dirty="0" err="1"/>
              <a:t>Shiraishi</a:t>
            </a:r>
            <a:r>
              <a:rPr kumimoji="1" lang="en-US" altLang="ja-JP" dirty="0"/>
              <a:t> - Kanagawa Univ.</a:t>
            </a:r>
          </a:p>
          <a:p>
            <a:endParaRPr lang="en-US" altLang="ja-JP" dirty="0"/>
          </a:p>
          <a:p>
            <a:r>
              <a:rPr lang="en-US" altLang="ja-JP" dirty="0"/>
              <a:t>23</a:t>
            </a:r>
            <a:r>
              <a:rPr kumimoji="1" lang="en-US" altLang="ja-JP" dirty="0"/>
              <a:t> Feb. 2026   CYGNUS2026 @Kobe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855469-46BC-DE49-A96C-301288E83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E0F04-09CE-AC33-298E-017EDFAF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C38F36-3B0C-DFFE-F733-2EBFA9379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07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94914F-62DA-B7EF-7DEE-F52045E30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1B19F7-5B19-28E1-A1D7-D77CA607F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Effects of Radon Reduction in Air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0A7E88A-BE8C-676C-14E8-E6BEE611D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02EE5C8-F94C-0A11-F0A5-AA8383589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12" name="図 11" descr="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976B86A-6FED-B482-97CB-C52249C6B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5" r="7938" b="249"/>
          <a:stretch/>
        </p:blipFill>
        <p:spPr>
          <a:xfrm>
            <a:off x="707440" y="1289366"/>
            <a:ext cx="6414759" cy="4379948"/>
          </a:xfrm>
          <a:prstGeom prst="rect">
            <a:avLst/>
          </a:prstGeom>
        </p:spPr>
      </p:pic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1D1EE618-E7FD-0C72-E4D0-FC150AFFABA9}"/>
              </a:ext>
            </a:extLst>
          </p:cNvPr>
          <p:cNvCxnSpPr>
            <a:cxnSpLocks/>
          </p:cNvCxnSpPr>
          <p:nvPr/>
        </p:nvCxnSpPr>
        <p:spPr>
          <a:xfrm>
            <a:off x="3196067" y="1473343"/>
            <a:ext cx="0" cy="324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7D3AE8D-D52C-BD51-4C27-5119DF8468A4}"/>
              </a:ext>
            </a:extLst>
          </p:cNvPr>
          <p:cNvCxnSpPr>
            <a:cxnSpLocks/>
          </p:cNvCxnSpPr>
          <p:nvPr/>
        </p:nvCxnSpPr>
        <p:spPr>
          <a:xfrm>
            <a:off x="2720833" y="2089646"/>
            <a:ext cx="180751" cy="58851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61ACA27F-9433-7266-D136-1C8336769700}"/>
              </a:ext>
            </a:extLst>
          </p:cNvPr>
          <p:cNvCxnSpPr>
            <a:cxnSpLocks/>
          </p:cNvCxnSpPr>
          <p:nvPr/>
        </p:nvCxnSpPr>
        <p:spPr>
          <a:xfrm flipH="1">
            <a:off x="4837569" y="3089934"/>
            <a:ext cx="151956" cy="3372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95995D5-2C7B-FCE3-7F8F-20F42B2E1412}"/>
              </a:ext>
            </a:extLst>
          </p:cNvPr>
          <p:cNvCxnSpPr>
            <a:cxnSpLocks/>
          </p:cNvCxnSpPr>
          <p:nvPr/>
        </p:nvCxnSpPr>
        <p:spPr>
          <a:xfrm flipH="1">
            <a:off x="2502839" y="2860951"/>
            <a:ext cx="0" cy="2376000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E36AE19E-48F7-9250-138F-7B65693C967E}"/>
              </a:ext>
            </a:extLst>
          </p:cNvPr>
          <p:cNvCxnSpPr>
            <a:cxnSpLocks/>
          </p:cNvCxnSpPr>
          <p:nvPr/>
        </p:nvCxnSpPr>
        <p:spPr>
          <a:xfrm>
            <a:off x="2558492" y="2700763"/>
            <a:ext cx="202071" cy="48257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44">
            <a:extLst>
              <a:ext uri="{FF2B5EF4-FFF2-40B4-BE49-F238E27FC236}">
                <a16:creationId xmlns:a16="http://schemas.microsoft.com/office/drawing/2014/main" id="{FD683F8F-316D-FEC8-A935-BC58B0BEF339}"/>
              </a:ext>
            </a:extLst>
          </p:cNvPr>
          <p:cNvSpPr txBox="1"/>
          <p:nvPr/>
        </p:nvSpPr>
        <p:spPr>
          <a:xfrm>
            <a:off x="1541276" y="3163460"/>
            <a:ext cx="1360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sub-MeV</a:t>
            </a:r>
            <a:endParaRPr lang="ja-JP" altLang="en-US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DA50DBA-4698-EB77-2CBF-01E75EDF9DE0}"/>
              </a:ext>
            </a:extLst>
          </p:cNvPr>
          <p:cNvSpPr txBox="1"/>
          <p:nvPr/>
        </p:nvSpPr>
        <p:spPr>
          <a:xfrm>
            <a:off x="1316551" y="1709013"/>
            <a:ext cx="172800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aseline="30000"/>
              <a:t>234</a:t>
            </a:r>
            <a:r>
              <a:rPr kumimoji="1" lang="en-US" altLang="ja-JP"/>
              <a:t>U, </a:t>
            </a:r>
            <a:r>
              <a:rPr kumimoji="1" lang="en-US" altLang="ja-JP" baseline="30000"/>
              <a:t>230</a:t>
            </a:r>
            <a:r>
              <a:rPr kumimoji="1" lang="en-US" altLang="ja-JP"/>
              <a:t>Th, </a:t>
            </a:r>
            <a:r>
              <a:rPr kumimoji="1" lang="en-US" altLang="ja-JP" baseline="30000"/>
              <a:t>226</a:t>
            </a:r>
            <a:r>
              <a:rPr kumimoji="1" lang="en-US" altLang="ja-JP"/>
              <a:t>Ra</a:t>
            </a:r>
            <a:endParaRPr lang="en-US" altLang="ja-JP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EC116F-4019-48CE-7F9A-02369420A87D}"/>
              </a:ext>
            </a:extLst>
          </p:cNvPr>
          <p:cNvSpPr txBox="1"/>
          <p:nvPr/>
        </p:nvSpPr>
        <p:spPr>
          <a:xfrm>
            <a:off x="2897400" y="1120810"/>
            <a:ext cx="684000" cy="368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aseline="30000"/>
              <a:t>210</a:t>
            </a:r>
            <a:r>
              <a:rPr kumimoji="1" lang="en-US" altLang="ja-JP"/>
              <a:t>Po</a:t>
            </a:r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BFA6573-7046-9630-7064-DF428FFD0870}"/>
              </a:ext>
            </a:extLst>
          </p:cNvPr>
          <p:cNvSpPr txBox="1"/>
          <p:nvPr/>
        </p:nvSpPr>
        <p:spPr>
          <a:xfrm>
            <a:off x="1972852" y="2331431"/>
            <a:ext cx="61362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kumimoji="1" lang="en-US" altLang="ja-JP" baseline="30000"/>
              <a:t>2</a:t>
            </a:r>
            <a:r>
              <a:rPr lang="en-US" altLang="ja-JP" baseline="30000"/>
              <a:t>38</a:t>
            </a:r>
            <a:r>
              <a:rPr kumimoji="1" lang="en-US" altLang="ja-JP"/>
              <a:t>U</a:t>
            </a:r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B855638-91E4-E55B-24A8-F2687A3F5F58}"/>
              </a:ext>
            </a:extLst>
          </p:cNvPr>
          <p:cNvSpPr txBox="1"/>
          <p:nvPr/>
        </p:nvSpPr>
        <p:spPr>
          <a:xfrm>
            <a:off x="4823181" y="2721846"/>
            <a:ext cx="684000" cy="368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aseline="30000"/>
              <a:t>214</a:t>
            </a:r>
            <a:r>
              <a:rPr kumimoji="1" lang="en-US" altLang="ja-JP"/>
              <a:t>Po</a:t>
            </a:r>
            <a:endParaRPr kumimoji="1" lang="ja-JP" altLang="en-US"/>
          </a:p>
        </p:txBody>
      </p:sp>
      <p:pic>
        <p:nvPicPr>
          <p:cNvPr id="29" name="コンテンツ プレースホルダー 5">
            <a:extLst>
              <a:ext uri="{FF2B5EF4-FFF2-40B4-BE49-F238E27FC236}">
                <a16:creationId xmlns:a16="http://schemas.microsoft.com/office/drawing/2014/main" id="{CFB6CA70-1F12-FAA1-989F-27E9969593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7331" r="10566" b="7714"/>
          <a:stretch/>
        </p:blipFill>
        <p:spPr>
          <a:xfrm>
            <a:off x="7961188" y="1489134"/>
            <a:ext cx="3722418" cy="2412294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C9F012D-2B07-72D9-E042-EE0995922BAE}"/>
              </a:ext>
            </a:extLst>
          </p:cNvPr>
          <p:cNvSpPr txBox="1"/>
          <p:nvPr/>
        </p:nvSpPr>
        <p:spPr>
          <a:xfrm>
            <a:off x="8494643" y="1098975"/>
            <a:ext cx="2694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err="1"/>
              <a:t>NEWSdm</a:t>
            </a:r>
            <a:r>
              <a:rPr kumimoji="1" lang="en-US" altLang="ja-JP"/>
              <a:t> facility (@ Hall-F)</a:t>
            </a:r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D40DFEB-4BC1-55D9-8EB0-FBEAA13FA088}"/>
              </a:ext>
            </a:extLst>
          </p:cNvPr>
          <p:cNvSpPr/>
          <p:nvPr/>
        </p:nvSpPr>
        <p:spPr>
          <a:xfrm>
            <a:off x="7173494" y="2370624"/>
            <a:ext cx="872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/>
              <a:t>n-Run3</a:t>
            </a:r>
            <a:endParaRPr lang="ja-JP" altLang="en-US" b="1" dirty="0"/>
          </a:p>
        </p:txBody>
      </p:sp>
      <p:pic>
        <p:nvPicPr>
          <p:cNvPr id="34" name="図 33" descr="屋内, 天井, 建物, 金属 が含まれている画像&#10;&#10;自動的に生成された説明">
            <a:extLst>
              <a:ext uri="{FF2B5EF4-FFF2-40B4-BE49-F238E27FC236}">
                <a16:creationId xmlns:a16="http://schemas.microsoft.com/office/drawing/2014/main" id="{9934F2AB-A27A-ADBC-336A-1B340E2394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7168" y="4376973"/>
            <a:ext cx="3010325" cy="2257744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B771571-3EAC-2490-4B8B-1AFB455D127F}"/>
              </a:ext>
            </a:extLst>
          </p:cNvPr>
          <p:cNvSpPr txBox="1"/>
          <p:nvPr/>
        </p:nvSpPr>
        <p:spPr>
          <a:xfrm>
            <a:off x="9116010" y="1587175"/>
            <a:ext cx="2194560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Rn</a:t>
            </a:r>
            <a:r>
              <a:rPr lang="ja-JP" altLang="en-US">
                <a:solidFill>
                  <a:srgbClr val="FF0000"/>
                </a:solidFill>
              </a:rPr>
              <a:t> </a:t>
            </a:r>
            <a:r>
              <a:rPr lang="en-US" altLang="ja-JP">
                <a:solidFill>
                  <a:srgbClr val="FF0000"/>
                </a:solidFill>
              </a:rPr>
              <a:t>Level</a:t>
            </a:r>
            <a:r>
              <a:rPr lang="ja-JP" altLang="en-US">
                <a:solidFill>
                  <a:srgbClr val="FF0000"/>
                </a:solidFill>
              </a:rPr>
              <a:t> </a:t>
            </a:r>
            <a:r>
              <a:rPr lang="en-US" altLang="ja-JP">
                <a:solidFill>
                  <a:srgbClr val="FF0000"/>
                </a:solidFill>
              </a:rPr>
              <a:t>~</a:t>
            </a:r>
            <a:r>
              <a:rPr lang="ja-JP" altLang="en-US">
                <a:solidFill>
                  <a:srgbClr val="FF0000"/>
                </a:solidFill>
              </a:rPr>
              <a:t> </a:t>
            </a:r>
            <a:r>
              <a:rPr lang="en-US" altLang="ja-JP">
                <a:solidFill>
                  <a:srgbClr val="FF0000"/>
                </a:solidFill>
              </a:rPr>
              <a:t>100 </a:t>
            </a:r>
            <a:r>
              <a:rPr lang="en-US" altLang="ja-JP" err="1">
                <a:solidFill>
                  <a:srgbClr val="FF0000"/>
                </a:solidFill>
              </a:rPr>
              <a:t>Bq</a:t>
            </a:r>
            <a:r>
              <a:rPr lang="en-US" altLang="ja-JP">
                <a:solidFill>
                  <a:srgbClr val="FF0000"/>
                </a:solidFill>
              </a:rPr>
              <a:t>/m</a:t>
            </a:r>
            <a:r>
              <a:rPr lang="en-US" altLang="ja-JP" baseline="30000">
                <a:solidFill>
                  <a:srgbClr val="FF0000"/>
                </a:solidFill>
              </a:rPr>
              <a:t>3</a:t>
            </a:r>
            <a:endParaRPr lang="en-US" baseline="30000">
              <a:solidFill>
                <a:srgbClr val="FF0000"/>
              </a:solidFill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25D6509-2151-1876-EA96-1231251BED4D}"/>
              </a:ext>
            </a:extLst>
          </p:cNvPr>
          <p:cNvSpPr txBox="1"/>
          <p:nvPr/>
        </p:nvSpPr>
        <p:spPr>
          <a:xfrm>
            <a:off x="8702983" y="4489209"/>
            <a:ext cx="2331308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Rn</a:t>
            </a:r>
            <a:r>
              <a:rPr lang="ja-JP" altLang="en-US">
                <a:solidFill>
                  <a:srgbClr val="FF0000"/>
                </a:solidFill>
              </a:rPr>
              <a:t> </a:t>
            </a:r>
            <a:r>
              <a:rPr lang="en-US" altLang="ja-JP">
                <a:solidFill>
                  <a:srgbClr val="FF0000"/>
                </a:solidFill>
              </a:rPr>
              <a:t>Level</a:t>
            </a:r>
            <a:r>
              <a:rPr lang="ja-JP" altLang="en-US">
                <a:solidFill>
                  <a:srgbClr val="FF0000"/>
                </a:solidFill>
              </a:rPr>
              <a:t> </a:t>
            </a:r>
            <a:r>
              <a:rPr lang="en-US" altLang="ja-JP">
                <a:solidFill>
                  <a:srgbClr val="FF0000"/>
                </a:solidFill>
              </a:rPr>
              <a:t>~</a:t>
            </a:r>
            <a:r>
              <a:rPr lang="ja-JP" altLang="en-US">
                <a:solidFill>
                  <a:srgbClr val="FF0000"/>
                </a:solidFill>
              </a:rPr>
              <a:t> </a:t>
            </a:r>
            <a:r>
              <a:rPr lang="en-US" altLang="ja-JP">
                <a:solidFill>
                  <a:srgbClr val="FF0000"/>
                </a:solidFill>
              </a:rPr>
              <a:t>a few </a:t>
            </a:r>
            <a:r>
              <a:rPr lang="en-US" altLang="ja-JP" err="1">
                <a:solidFill>
                  <a:srgbClr val="FF0000"/>
                </a:solidFill>
              </a:rPr>
              <a:t>Bq</a:t>
            </a:r>
            <a:r>
              <a:rPr lang="en-US" altLang="ja-JP">
                <a:solidFill>
                  <a:srgbClr val="FF0000"/>
                </a:solidFill>
              </a:rPr>
              <a:t>/m</a:t>
            </a:r>
            <a:r>
              <a:rPr lang="en-US" altLang="ja-JP" baseline="30000">
                <a:solidFill>
                  <a:srgbClr val="FF0000"/>
                </a:solidFill>
              </a:rPr>
              <a:t>3</a:t>
            </a:r>
            <a:endParaRPr lang="en-US" baseline="30000">
              <a:solidFill>
                <a:srgbClr val="FF0000"/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FCB718E-5AD2-58D4-E302-64A14E009C3A}"/>
              </a:ext>
            </a:extLst>
          </p:cNvPr>
          <p:cNvSpPr txBox="1"/>
          <p:nvPr/>
        </p:nvSpPr>
        <p:spPr>
          <a:xfrm>
            <a:off x="8439058" y="5988386"/>
            <a:ext cx="352613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>
                <a:sym typeface="Wingdings" panose="05000000000000000000" pitchFamily="2" charset="2"/>
              </a:rPr>
              <a:t> </a:t>
            </a:r>
            <a:r>
              <a:rPr lang="en-US" altLang="ja-JP" b="1" dirty="0"/>
              <a:t>Further radon reduction and h</a:t>
            </a:r>
            <a:r>
              <a:rPr lang="ja-JP" altLang="en-US" b="1" dirty="0"/>
              <a:t>umidification </a:t>
            </a:r>
            <a:r>
              <a:rPr lang="en-US" altLang="ja-JP" b="1" dirty="0"/>
              <a:t>are needed</a:t>
            </a:r>
            <a:endParaRPr lang="en-US" b="1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ECB6A87-6AD1-C94C-BBB2-12958A86FA61}"/>
              </a:ext>
            </a:extLst>
          </p:cNvPr>
          <p:cNvSpPr txBox="1"/>
          <p:nvPr/>
        </p:nvSpPr>
        <p:spPr>
          <a:xfrm>
            <a:off x="8205473" y="4007641"/>
            <a:ext cx="322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/>
              <a:t>Radon free room (CR1 @ Hall-C)</a:t>
            </a:r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32099E05-D37A-8A21-2C4D-98D30F9256DC}"/>
              </a:ext>
            </a:extLst>
          </p:cNvPr>
          <p:cNvSpPr/>
          <p:nvPr/>
        </p:nvSpPr>
        <p:spPr>
          <a:xfrm>
            <a:off x="7238506" y="4928486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/>
              <a:t>n-Run4</a:t>
            </a:r>
            <a:endParaRPr lang="ja-JP" altLang="en-US" b="1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BEDE2C4-5B87-715A-9862-918217DF5673}"/>
              </a:ext>
            </a:extLst>
          </p:cNvPr>
          <p:cNvSpPr txBox="1"/>
          <p:nvPr/>
        </p:nvSpPr>
        <p:spPr>
          <a:xfrm>
            <a:off x="926798" y="5739296"/>
            <a:ext cx="7005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α-ray background has decreased, however the energy resolution is worse than in the previous run (n-Run3)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dirty="0"/>
              <a:t>Damage to the sample due to rapid drying at low humidity in CR1?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C9EACBC-37C2-98F5-E88F-2C841E321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CYGNUS2026 @ Kobe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8404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42545-A58C-7C62-BB2B-2D57696E7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Radon Filtering System</a:t>
            </a:r>
            <a:br>
              <a:rPr kumimoji="1" lang="en-US" altLang="ja-JP" dirty="0"/>
            </a:b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A28B1BD-B638-852B-0CC7-23E5EA271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49D2132-8098-F9E4-FD01-05B2A0C6F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890F3DF-E9D5-954B-5F97-E69A0FD64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7" name="図 6" descr="机の上のパソコン機材&#10;&#10;AI 生成コンテンツは誤りを含む可能性があります。">
            <a:extLst>
              <a:ext uri="{FF2B5EF4-FFF2-40B4-BE49-F238E27FC236}">
                <a16:creationId xmlns:a16="http://schemas.microsoft.com/office/drawing/2014/main" id="{22D52956-0865-2ED2-4EC2-3D70F55342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 t="6377" r="19881" b="7314"/>
          <a:stretch>
            <a:fillRect/>
          </a:stretch>
        </p:blipFill>
        <p:spPr>
          <a:xfrm>
            <a:off x="6527275" y="1524307"/>
            <a:ext cx="5490411" cy="4482538"/>
          </a:xfrm>
          <a:prstGeom prst="rect">
            <a:avLst/>
          </a:prstGeom>
        </p:spPr>
      </p:pic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547D79A0-90B9-53D4-1CF0-411ABA2EF73A}"/>
              </a:ext>
            </a:extLst>
          </p:cNvPr>
          <p:cNvSpPr/>
          <p:nvPr/>
        </p:nvSpPr>
        <p:spPr>
          <a:xfrm>
            <a:off x="723024" y="3243772"/>
            <a:ext cx="1940692" cy="104360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Gas circulation compressor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D213389A-72BA-CC27-4079-92EBEB6345C4}"/>
              </a:ext>
            </a:extLst>
          </p:cNvPr>
          <p:cNvSpPr/>
          <p:nvPr/>
        </p:nvSpPr>
        <p:spPr>
          <a:xfrm>
            <a:off x="339708" y="4663168"/>
            <a:ext cx="3219698" cy="199800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Globe box</a:t>
            </a:r>
          </a:p>
          <a:p>
            <a:pPr algn="ctr"/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altLang="ja-JP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Picture 2" descr="グローブボックスコンパクト アズワン">
            <a:extLst>
              <a:ext uri="{FF2B5EF4-FFF2-40B4-BE49-F238E27FC236}">
                <a16:creationId xmlns:a16="http://schemas.microsoft.com/office/drawing/2014/main" id="{424B5164-43C1-B7A1-871A-94884371A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02" y="5132774"/>
            <a:ext cx="1385382" cy="138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9893C91-4F42-8131-5FF8-907F091F2FF1}"/>
              </a:ext>
            </a:extLst>
          </p:cNvPr>
          <p:cNvSpPr txBox="1"/>
          <p:nvPr/>
        </p:nvSpPr>
        <p:spPr>
          <a:xfrm>
            <a:off x="1865914" y="5326683"/>
            <a:ext cx="17044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dirty="0"/>
              <a:t>Humidification</a:t>
            </a:r>
            <a:endParaRPr lang="en-US" altLang="ja-JP" dirty="0"/>
          </a:p>
          <a:p>
            <a:pPr algn="ctr"/>
            <a:r>
              <a:rPr lang="en-US" altLang="ja-JP" dirty="0"/>
              <a:t>+</a:t>
            </a:r>
          </a:p>
          <a:p>
            <a:pPr algn="ctr"/>
            <a:r>
              <a:rPr lang="en-US" altLang="ja-JP" dirty="0"/>
              <a:t>NIT film preparation</a:t>
            </a:r>
            <a:endParaRPr lang="ja-JP" altLang="en-US" dirty="0"/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CAA36F97-C2AD-2648-EC7F-398FB18C8574}"/>
              </a:ext>
            </a:extLst>
          </p:cNvPr>
          <p:cNvSpPr/>
          <p:nvPr/>
        </p:nvSpPr>
        <p:spPr>
          <a:xfrm>
            <a:off x="723024" y="1463697"/>
            <a:ext cx="1940692" cy="10436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4A type zeolite</a:t>
            </a:r>
          </a:p>
          <a:p>
            <a:pPr algn="ctr"/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(for</a:t>
            </a: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water</a:t>
            </a: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trap)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1399A0D8-B12D-D637-071D-93DFB5710BA9}"/>
              </a:ext>
            </a:extLst>
          </p:cNvPr>
          <p:cNvSpPr/>
          <p:nvPr/>
        </p:nvSpPr>
        <p:spPr>
          <a:xfrm>
            <a:off x="3582532" y="1463697"/>
            <a:ext cx="2163405" cy="10436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Ag-zeolite*</a:t>
            </a:r>
          </a:p>
          <a:p>
            <a:pPr algn="ctr"/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(for</a:t>
            </a: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Radon</a:t>
            </a: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trap)</a:t>
            </a:r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A6F99060-60C0-2DBB-4BCB-37DCA0EB80C7}"/>
              </a:ext>
            </a:extLst>
          </p:cNvPr>
          <p:cNvSpPr/>
          <p:nvPr/>
        </p:nvSpPr>
        <p:spPr>
          <a:xfrm rot="16200000">
            <a:off x="929862" y="2631956"/>
            <a:ext cx="1038488" cy="53736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右 14">
            <a:extLst>
              <a:ext uri="{FF2B5EF4-FFF2-40B4-BE49-F238E27FC236}">
                <a16:creationId xmlns:a16="http://schemas.microsoft.com/office/drawing/2014/main" id="{1A633249-A3A2-8BA9-A487-C79DCA0826E9}"/>
              </a:ext>
            </a:extLst>
          </p:cNvPr>
          <p:cNvSpPr/>
          <p:nvPr/>
        </p:nvSpPr>
        <p:spPr>
          <a:xfrm>
            <a:off x="2593220" y="1725414"/>
            <a:ext cx="1113182" cy="52017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3A07E01-8E59-9E2A-5C3F-057EC7D80186}"/>
              </a:ext>
            </a:extLst>
          </p:cNvPr>
          <p:cNvSpPr txBox="1"/>
          <p:nvPr/>
        </p:nvSpPr>
        <p:spPr>
          <a:xfrm>
            <a:off x="3518358" y="1111938"/>
            <a:ext cx="2820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*provided</a:t>
            </a:r>
            <a:r>
              <a:rPr kumimoji="1" lang="en-US" altLang="ja-JP" dirty="0"/>
              <a:t> from Dr. Ogawa</a:t>
            </a:r>
            <a:endParaRPr kumimoji="1" lang="ja-JP" altLang="en-US" dirty="0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DC8B9EE-F2B5-AE7A-D079-6B8E8A7DBD0D}"/>
              </a:ext>
            </a:extLst>
          </p:cNvPr>
          <p:cNvGrpSpPr/>
          <p:nvPr/>
        </p:nvGrpSpPr>
        <p:grpSpPr>
          <a:xfrm>
            <a:off x="4122878" y="3432102"/>
            <a:ext cx="2298978" cy="2402669"/>
            <a:chOff x="896301" y="1854460"/>
            <a:chExt cx="2298978" cy="2402669"/>
          </a:xfrm>
        </p:grpSpPr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2B3FB37C-DDF1-D56B-44AD-30196E255A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" t="5290" r="-4086"/>
            <a:stretch/>
          </p:blipFill>
          <p:spPr>
            <a:xfrm>
              <a:off x="2543573" y="3868942"/>
              <a:ext cx="416394" cy="378881"/>
            </a:xfrm>
            <a:prstGeom prst="rect">
              <a:avLst/>
            </a:prstGeom>
          </p:spPr>
        </p:pic>
        <p:sp>
          <p:nvSpPr>
            <p:cNvPr id="19" name="角丸四角形 3">
              <a:extLst>
                <a:ext uri="{FF2B5EF4-FFF2-40B4-BE49-F238E27FC236}">
                  <a16:creationId xmlns:a16="http://schemas.microsoft.com/office/drawing/2014/main" id="{DB2CA8FE-AE84-BB10-9120-940EF1BB5605}"/>
                </a:ext>
              </a:extLst>
            </p:cNvPr>
            <p:cNvSpPr/>
            <p:nvPr/>
          </p:nvSpPr>
          <p:spPr>
            <a:xfrm>
              <a:off x="896301" y="1880905"/>
              <a:ext cx="2216426" cy="1981053"/>
            </a:xfrm>
            <a:prstGeom prst="roundRect">
              <a:avLst>
                <a:gd name="adj" fmla="val 14873"/>
              </a:avLst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2800807-B5D8-AEBB-D185-362D6538C2CC}"/>
                </a:ext>
              </a:extLst>
            </p:cNvPr>
            <p:cNvSpPr txBox="1"/>
            <p:nvPr/>
          </p:nvSpPr>
          <p:spPr>
            <a:xfrm>
              <a:off x="1255697" y="3303456"/>
              <a:ext cx="6669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aseline="30000" dirty="0">
                  <a:solidFill>
                    <a:srgbClr val="FF0000"/>
                  </a:solidFill>
                </a:rPr>
                <a:t>222</a:t>
              </a:r>
              <a:r>
                <a:rPr lang="en-US" altLang="ja-JP" dirty="0">
                  <a:solidFill>
                    <a:srgbClr val="FF0000"/>
                  </a:solidFill>
                </a:rPr>
                <a:t>Rn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1" name="円/楕円 7">
              <a:extLst>
                <a:ext uri="{FF2B5EF4-FFF2-40B4-BE49-F238E27FC236}">
                  <a16:creationId xmlns:a16="http://schemas.microsoft.com/office/drawing/2014/main" id="{061605CC-BC26-6444-E01B-C11A2DD2FA4B}"/>
                </a:ext>
              </a:extLst>
            </p:cNvPr>
            <p:cNvSpPr/>
            <p:nvPr/>
          </p:nvSpPr>
          <p:spPr>
            <a:xfrm>
              <a:off x="1482628" y="3074747"/>
              <a:ext cx="180000" cy="180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8">
              <a:extLst>
                <a:ext uri="{FF2B5EF4-FFF2-40B4-BE49-F238E27FC236}">
                  <a16:creationId xmlns:a16="http://schemas.microsoft.com/office/drawing/2014/main" id="{8EABD969-2796-AB03-3FDD-5319FDCBBF31}"/>
                </a:ext>
              </a:extLst>
            </p:cNvPr>
            <p:cNvSpPr/>
            <p:nvPr/>
          </p:nvSpPr>
          <p:spPr>
            <a:xfrm>
              <a:off x="1737417" y="2952744"/>
              <a:ext cx="180000" cy="18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9">
              <a:extLst>
                <a:ext uri="{FF2B5EF4-FFF2-40B4-BE49-F238E27FC236}">
                  <a16:creationId xmlns:a16="http://schemas.microsoft.com/office/drawing/2014/main" id="{6A0EF95D-7F7E-BD7B-E0C4-D1899432B09E}"/>
                </a:ext>
              </a:extLst>
            </p:cNvPr>
            <p:cNvSpPr/>
            <p:nvPr/>
          </p:nvSpPr>
          <p:spPr>
            <a:xfrm>
              <a:off x="1257262" y="3176444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8CDACE24-E3F0-1EFD-C4BF-FE0A935AA3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2237" y="3074747"/>
              <a:ext cx="85180" cy="525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6F892A81-9FC6-E731-53D5-B122CD35FA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59126" y="3173294"/>
              <a:ext cx="123503" cy="43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60E77690-083D-890C-35D4-16519CFACAA6}"/>
                </a:ext>
              </a:extLst>
            </p:cNvPr>
            <p:cNvSpPr txBox="1"/>
            <p:nvPr/>
          </p:nvSpPr>
          <p:spPr>
            <a:xfrm>
              <a:off x="1778025" y="3096351"/>
              <a:ext cx="777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aseline="30000" dirty="0">
                  <a:solidFill>
                    <a:schemeClr val="accent4">
                      <a:lumMod val="50000"/>
                    </a:schemeClr>
                  </a:solidFill>
                </a:rPr>
                <a:t>218</a:t>
              </a:r>
              <a:r>
                <a:rPr lang="en-US" altLang="ja-JP" dirty="0">
                  <a:solidFill>
                    <a:schemeClr val="accent4">
                      <a:lumMod val="50000"/>
                    </a:schemeClr>
                  </a:solidFill>
                </a:rPr>
                <a:t>Po</a:t>
              </a:r>
              <a:r>
                <a:rPr lang="en-US" altLang="ja-JP" baseline="30000" dirty="0">
                  <a:solidFill>
                    <a:schemeClr val="accent4">
                      <a:lumMod val="50000"/>
                    </a:schemeClr>
                  </a:solidFill>
                </a:rPr>
                <a:t>+</a:t>
              </a:r>
              <a:endParaRPr kumimoji="1" lang="ja-JP" altLang="en-US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F86DDC5D-4A35-6E35-8B20-8886F084924E}"/>
                </a:ext>
              </a:extLst>
            </p:cNvPr>
            <p:cNvSpPr txBox="1"/>
            <p:nvPr/>
          </p:nvSpPr>
          <p:spPr>
            <a:xfrm>
              <a:off x="981863" y="2931727"/>
              <a:ext cx="332590" cy="371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rgbClr val="0070C0"/>
                  </a:solidFill>
                  <a:latin typeface="Symbol" panose="05050102010706020507" pitchFamily="18" charset="2"/>
                </a:rPr>
                <a:t>a</a:t>
              </a:r>
              <a:endParaRPr kumimoji="1" lang="ja-JP" altLang="en-US" dirty="0">
                <a:solidFill>
                  <a:srgbClr val="0070C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B625EE37-9E17-90DC-104C-67504CA555E1}"/>
                </a:ext>
              </a:extLst>
            </p:cNvPr>
            <p:cNvSpPr txBox="1"/>
            <p:nvPr/>
          </p:nvSpPr>
          <p:spPr>
            <a:xfrm>
              <a:off x="2353943" y="2405923"/>
              <a:ext cx="841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PIN-PD</a:t>
              </a:r>
              <a:endParaRPr kumimoji="1" lang="ja-JP" altLang="en-US" dirty="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0644FEE4-1A3B-D829-72B0-5638E861089D}"/>
                </a:ext>
              </a:extLst>
            </p:cNvPr>
            <p:cNvSpPr txBox="1"/>
            <p:nvPr/>
          </p:nvSpPr>
          <p:spPr>
            <a:xfrm>
              <a:off x="1998758" y="3887797"/>
              <a:ext cx="71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GND</a:t>
              </a:r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0F621CBD-097F-2440-871A-EB114363E14F}"/>
                </a:ext>
              </a:extLst>
            </p:cNvPr>
            <p:cNvSpPr/>
            <p:nvPr/>
          </p:nvSpPr>
          <p:spPr>
            <a:xfrm>
              <a:off x="1643573" y="2164284"/>
              <a:ext cx="900000" cy="14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D8B0E411-5CF4-59F6-5932-0238C9FC89B2}"/>
                </a:ext>
              </a:extLst>
            </p:cNvPr>
            <p:cNvSpPr/>
            <p:nvPr/>
          </p:nvSpPr>
          <p:spPr>
            <a:xfrm>
              <a:off x="1537831" y="1854460"/>
              <a:ext cx="5757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dirty="0"/>
                <a:t>−</a:t>
              </a:r>
              <a:r>
                <a:rPr lang="en-US" altLang="ja-JP" dirty="0"/>
                <a:t>HV</a:t>
              </a:r>
              <a:endParaRPr lang="ja-JP" altLang="en-US" dirty="0"/>
            </a:p>
          </p:txBody>
        </p:sp>
        <p:sp>
          <p:nvSpPr>
            <p:cNvPr id="32" name="フリーフォーム 26">
              <a:extLst>
                <a:ext uri="{FF2B5EF4-FFF2-40B4-BE49-F238E27FC236}">
                  <a16:creationId xmlns:a16="http://schemas.microsoft.com/office/drawing/2014/main" id="{79A7FB9D-BB5B-E47D-743E-6481EADB6012}"/>
                </a:ext>
              </a:extLst>
            </p:cNvPr>
            <p:cNvSpPr/>
            <p:nvPr/>
          </p:nvSpPr>
          <p:spPr>
            <a:xfrm>
              <a:off x="1889323" y="2492950"/>
              <a:ext cx="128744" cy="418735"/>
            </a:xfrm>
            <a:custGeom>
              <a:avLst/>
              <a:gdLst>
                <a:gd name="connsiteX0" fmla="*/ 0 w 483514"/>
                <a:gd name="connsiteY0" fmla="*/ 1127760 h 1127760"/>
                <a:gd name="connsiteX1" fmla="*/ 457200 w 483514"/>
                <a:gd name="connsiteY1" fmla="*/ 711200 h 1127760"/>
                <a:gd name="connsiteX2" fmla="*/ 426720 w 483514"/>
                <a:gd name="connsiteY2" fmla="*/ 213360 h 1127760"/>
                <a:gd name="connsiteX3" fmla="*/ 416560 w 483514"/>
                <a:gd name="connsiteY3" fmla="*/ 0 h 112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3514" h="1127760">
                  <a:moveTo>
                    <a:pt x="0" y="1127760"/>
                  </a:moveTo>
                  <a:cubicBezTo>
                    <a:pt x="193040" y="995680"/>
                    <a:pt x="386080" y="863600"/>
                    <a:pt x="457200" y="711200"/>
                  </a:cubicBezTo>
                  <a:cubicBezTo>
                    <a:pt x="528320" y="558800"/>
                    <a:pt x="433493" y="331893"/>
                    <a:pt x="426720" y="213360"/>
                  </a:cubicBezTo>
                  <a:cubicBezTo>
                    <a:pt x="419947" y="94827"/>
                    <a:pt x="418253" y="47413"/>
                    <a:pt x="41656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27">
              <a:extLst>
                <a:ext uri="{FF2B5EF4-FFF2-40B4-BE49-F238E27FC236}">
                  <a16:creationId xmlns:a16="http://schemas.microsoft.com/office/drawing/2014/main" id="{3C1A63D5-DB4A-9DCE-3CA6-3937CDC828ED}"/>
                </a:ext>
              </a:extLst>
            </p:cNvPr>
            <p:cNvSpPr/>
            <p:nvPr/>
          </p:nvSpPr>
          <p:spPr>
            <a:xfrm>
              <a:off x="1908758" y="2310617"/>
              <a:ext cx="180000" cy="18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9F67CA82-E7C4-8813-B1BD-900AD5406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7529" y="2315314"/>
              <a:ext cx="110064" cy="582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円/楕円 28">
              <a:extLst>
                <a:ext uri="{FF2B5EF4-FFF2-40B4-BE49-F238E27FC236}">
                  <a16:creationId xmlns:a16="http://schemas.microsoft.com/office/drawing/2014/main" id="{6A2B74EC-892E-8599-9C89-EAC48D000ED3}"/>
                </a:ext>
              </a:extLst>
            </p:cNvPr>
            <p:cNvSpPr/>
            <p:nvPr/>
          </p:nvSpPr>
          <p:spPr>
            <a:xfrm>
              <a:off x="2207593" y="2241426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E24F506D-505D-92D6-0DBE-591BD0093E94}"/>
                </a:ext>
              </a:extLst>
            </p:cNvPr>
            <p:cNvSpPr txBox="1"/>
            <p:nvPr/>
          </p:nvSpPr>
          <p:spPr>
            <a:xfrm>
              <a:off x="2152095" y="2261923"/>
              <a:ext cx="3378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rgbClr val="0070C0"/>
                  </a:solidFill>
                  <a:latin typeface="Symbol" panose="05050102010706020507" pitchFamily="18" charset="2"/>
                </a:rPr>
                <a:t>a</a:t>
              </a:r>
              <a:endParaRPr kumimoji="1" lang="ja-JP" altLang="en-US" dirty="0">
                <a:solidFill>
                  <a:srgbClr val="0070C0"/>
                </a:solidFill>
                <a:latin typeface="Symbol" panose="05050102010706020507" pitchFamily="18" charset="2"/>
              </a:endParaRPr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ED754ED-8607-2718-CFD7-8ABB447B0117}"/>
              </a:ext>
            </a:extLst>
          </p:cNvPr>
          <p:cNvSpPr txBox="1"/>
          <p:nvPr/>
        </p:nvSpPr>
        <p:spPr>
          <a:xfrm>
            <a:off x="4465156" y="3124361"/>
            <a:ext cx="1854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Radon Detector</a:t>
            </a:r>
            <a:endParaRPr kumimoji="1" lang="ja-JP" altLang="en-US" dirty="0"/>
          </a:p>
        </p:txBody>
      </p:sp>
      <p:sp>
        <p:nvSpPr>
          <p:cNvPr id="38" name="矢印: 右 37">
            <a:extLst>
              <a:ext uri="{FF2B5EF4-FFF2-40B4-BE49-F238E27FC236}">
                <a16:creationId xmlns:a16="http://schemas.microsoft.com/office/drawing/2014/main" id="{721B2525-A119-EF23-1D9B-F22E6D62DE59}"/>
              </a:ext>
            </a:extLst>
          </p:cNvPr>
          <p:cNvSpPr/>
          <p:nvPr/>
        </p:nvSpPr>
        <p:spPr>
          <a:xfrm rot="10800000">
            <a:off x="2593217" y="3623150"/>
            <a:ext cx="1741247" cy="52017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矢印: 右 38">
            <a:extLst>
              <a:ext uri="{FF2B5EF4-FFF2-40B4-BE49-F238E27FC236}">
                <a16:creationId xmlns:a16="http://schemas.microsoft.com/office/drawing/2014/main" id="{F8B79B4E-6C6B-E47B-2207-699A7A3B279B}"/>
              </a:ext>
            </a:extLst>
          </p:cNvPr>
          <p:cNvSpPr/>
          <p:nvPr/>
        </p:nvSpPr>
        <p:spPr>
          <a:xfrm rot="5400000">
            <a:off x="5131608" y="2560545"/>
            <a:ext cx="733179" cy="52017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矢印: 右 39">
            <a:extLst>
              <a:ext uri="{FF2B5EF4-FFF2-40B4-BE49-F238E27FC236}">
                <a16:creationId xmlns:a16="http://schemas.microsoft.com/office/drawing/2014/main" id="{6C26FE8B-0492-0B64-BB6D-C9B133ACC61E}"/>
              </a:ext>
            </a:extLst>
          </p:cNvPr>
          <p:cNvSpPr/>
          <p:nvPr/>
        </p:nvSpPr>
        <p:spPr>
          <a:xfrm rot="9452332">
            <a:off x="3314526" y="5470207"/>
            <a:ext cx="1245877" cy="129767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矢印: 下カーブ 40">
            <a:extLst>
              <a:ext uri="{FF2B5EF4-FFF2-40B4-BE49-F238E27FC236}">
                <a16:creationId xmlns:a16="http://schemas.microsoft.com/office/drawing/2014/main" id="{064AB9BC-D56F-4469-BA40-52DDC7980D9B}"/>
              </a:ext>
            </a:extLst>
          </p:cNvPr>
          <p:cNvSpPr/>
          <p:nvPr/>
        </p:nvSpPr>
        <p:spPr>
          <a:xfrm>
            <a:off x="2703136" y="2481520"/>
            <a:ext cx="1398052" cy="517285"/>
          </a:xfrm>
          <a:prstGeom prst="curvedDown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2" name="矢印: 下カーブ 41">
            <a:extLst>
              <a:ext uri="{FF2B5EF4-FFF2-40B4-BE49-F238E27FC236}">
                <a16:creationId xmlns:a16="http://schemas.microsoft.com/office/drawing/2014/main" id="{BD7F1996-5ECA-5E24-E551-3A655BB56615}"/>
              </a:ext>
            </a:extLst>
          </p:cNvPr>
          <p:cNvSpPr/>
          <p:nvPr/>
        </p:nvSpPr>
        <p:spPr>
          <a:xfrm rot="10800000">
            <a:off x="2642527" y="3089147"/>
            <a:ext cx="1398052" cy="517285"/>
          </a:xfrm>
          <a:prstGeom prst="curvedDown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15975FB-B63B-1F4E-84E1-D7FDB1740449}"/>
              </a:ext>
            </a:extLst>
          </p:cNvPr>
          <p:cNvSpPr txBox="1"/>
          <p:nvPr/>
        </p:nvSpPr>
        <p:spPr>
          <a:xfrm>
            <a:off x="3607212" y="5366110"/>
            <a:ext cx="648000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MFC</a:t>
            </a:r>
            <a:endParaRPr kumimoji="1"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821FC64-380E-AF26-9989-59421F9C2962}"/>
              </a:ext>
            </a:extLst>
          </p:cNvPr>
          <p:cNvSpPr txBox="1"/>
          <p:nvPr/>
        </p:nvSpPr>
        <p:spPr>
          <a:xfrm>
            <a:off x="2774544" y="2814139"/>
            <a:ext cx="1220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irculation</a:t>
            </a:r>
            <a:endParaRPr lang="ja-JP" altLang="en-US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469D3F0-6215-3C47-A68E-0B31EE13E1E4}"/>
              </a:ext>
            </a:extLst>
          </p:cNvPr>
          <p:cNvSpPr txBox="1"/>
          <p:nvPr/>
        </p:nvSpPr>
        <p:spPr>
          <a:xfrm>
            <a:off x="7967484" y="6123543"/>
            <a:ext cx="3695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Now trying to reduce Rn in air… 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355706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Neutron Detection Methods for Various </a:t>
            </a:r>
            <a:r>
              <a:rPr lang="en-US" altLang="ja-JP" dirty="0"/>
              <a:t>E</a:t>
            </a:r>
            <a:r>
              <a:rPr kumimoji="1" lang="en-US" altLang="ja-JP" dirty="0"/>
              <a:t>nergies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49243" y="2035805"/>
            <a:ext cx="236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Reaction</a:t>
            </a:r>
            <a:endParaRPr kumimoji="1" lang="ja-JP" altLang="en-US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569610" y="2100679"/>
            <a:ext cx="299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Proton</a:t>
            </a:r>
            <a:r>
              <a:rPr lang="ja-JP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Elastic</a:t>
            </a:r>
            <a:r>
              <a:rPr lang="ja-JP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Scattering</a:t>
            </a:r>
            <a:endParaRPr kumimoji="1" lang="ja-JP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8AC345BB-5D09-4B46-ABB8-EC07E30B74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041" t="-27" r="40118" b="83750"/>
          <a:stretch/>
        </p:blipFill>
        <p:spPr>
          <a:xfrm>
            <a:off x="5579031" y="2746827"/>
            <a:ext cx="2786003" cy="30704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</p:pic>
      <p:cxnSp>
        <p:nvCxnSpPr>
          <p:cNvPr id="26" name="直線矢印コネクタ 25"/>
          <p:cNvCxnSpPr/>
          <p:nvPr/>
        </p:nvCxnSpPr>
        <p:spPr>
          <a:xfrm flipV="1">
            <a:off x="496388" y="1837285"/>
            <a:ext cx="11521440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図 2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36" t="17561" r="53027" b="37886"/>
          <a:stretch/>
        </p:blipFill>
        <p:spPr>
          <a:xfrm>
            <a:off x="8768607" y="2744306"/>
            <a:ext cx="2860769" cy="3039246"/>
          </a:xfrm>
          <a:prstGeom prst="rect">
            <a:avLst/>
          </a:prstGeom>
          <a:ln w="25400">
            <a:solidFill>
              <a:srgbClr val="00B0F0"/>
            </a:solidFill>
          </a:ln>
        </p:spPr>
      </p:pic>
      <p:sp>
        <p:nvSpPr>
          <p:cNvPr id="31" name="テキスト ボックス 30"/>
          <p:cNvSpPr txBox="1"/>
          <p:nvPr/>
        </p:nvSpPr>
        <p:spPr>
          <a:xfrm>
            <a:off x="8816706" y="2195678"/>
            <a:ext cx="299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Deep</a:t>
            </a:r>
            <a:r>
              <a:rPr lang="ja-JP" alt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Inelastic</a:t>
            </a:r>
            <a:r>
              <a:rPr lang="ja-JP" alt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Scattering</a:t>
            </a:r>
            <a:endParaRPr kumimoji="1" lang="ja-JP" alt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9874039" y="1137314"/>
            <a:ext cx="2317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Energy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直線矢印コネクタ 34"/>
          <p:cNvCxnSpPr>
            <a:cxnSpLocks/>
          </p:cNvCxnSpPr>
          <p:nvPr/>
        </p:nvCxnSpPr>
        <p:spPr>
          <a:xfrm>
            <a:off x="5367384" y="2009557"/>
            <a:ext cx="3108960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8144398" y="1337266"/>
            <a:ext cx="1592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Sub-GeV 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4629694" y="1342026"/>
            <a:ext cx="2404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keV (~ 1 µm)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851275" y="1335577"/>
            <a:ext cx="3188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meV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(thermal neutron)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直線矢印コネクタ 46"/>
          <p:cNvCxnSpPr/>
          <p:nvPr/>
        </p:nvCxnSpPr>
        <p:spPr>
          <a:xfrm flipV="1">
            <a:off x="510210" y="2016784"/>
            <a:ext cx="4754880" cy="0"/>
          </a:xfrm>
          <a:prstGeom prst="straightConnector1">
            <a:avLst/>
          </a:prstGeom>
          <a:ln w="25400">
            <a:solidFill>
              <a:srgbClr val="00B05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 flipV="1">
            <a:off x="5341116" y="1915322"/>
            <a:ext cx="0" cy="475488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cxnSpLocks/>
          </p:cNvCxnSpPr>
          <p:nvPr/>
        </p:nvCxnSpPr>
        <p:spPr>
          <a:xfrm flipV="1">
            <a:off x="10388592" y="4090301"/>
            <a:ext cx="400680" cy="2710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10024884" y="2953075"/>
            <a:ext cx="14863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fragments</a:t>
            </a:r>
            <a:endParaRPr lang="ja-JP" altLang="en-US" sz="2000" b="1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961463" y="4306925"/>
            <a:ext cx="201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recoil</a:t>
            </a:r>
            <a:endParaRPr kumimoji="1" lang="ja-JP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直線矢印コネクタ 59"/>
          <p:cNvCxnSpPr>
            <a:cxnSpLocks/>
          </p:cNvCxnSpPr>
          <p:nvPr/>
        </p:nvCxnSpPr>
        <p:spPr>
          <a:xfrm flipH="1">
            <a:off x="10528690" y="3389549"/>
            <a:ext cx="369526" cy="239030"/>
          </a:xfrm>
          <a:prstGeom prst="straightConnector1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>
            <a:off x="5579031" y="5657891"/>
            <a:ext cx="2772000" cy="0"/>
          </a:xfrm>
          <a:prstGeom prst="line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07BDC849-8DF6-42B7-9F4B-CC40DE5275BB}"/>
              </a:ext>
            </a:extLst>
          </p:cNvPr>
          <p:cNvSpPr/>
          <p:nvPr/>
        </p:nvSpPr>
        <p:spPr>
          <a:xfrm>
            <a:off x="7381519" y="5248696"/>
            <a:ext cx="9202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 µm</a:t>
            </a:r>
          </a:p>
        </p:txBody>
      </p:sp>
      <p:cxnSp>
        <p:nvCxnSpPr>
          <p:cNvPr id="67" name="直線コネクタ 66"/>
          <p:cNvCxnSpPr/>
          <p:nvPr/>
        </p:nvCxnSpPr>
        <p:spPr>
          <a:xfrm>
            <a:off x="8768607" y="5647282"/>
            <a:ext cx="2844000" cy="0"/>
          </a:xfrm>
          <a:prstGeom prst="line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7BDC849-8DF6-42B7-9F4B-CC40DE5275BB}"/>
              </a:ext>
            </a:extLst>
          </p:cNvPr>
          <p:cNvSpPr/>
          <p:nvPr/>
        </p:nvSpPr>
        <p:spPr>
          <a:xfrm>
            <a:off x="9307527" y="5258747"/>
            <a:ext cx="9313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70 µm</a:t>
            </a:r>
          </a:p>
        </p:txBody>
      </p:sp>
      <p:cxnSp>
        <p:nvCxnSpPr>
          <p:cNvPr id="69" name="直線矢印コネクタ 68"/>
          <p:cNvCxnSpPr>
            <a:cxnSpLocks/>
          </p:cNvCxnSpPr>
          <p:nvPr/>
        </p:nvCxnSpPr>
        <p:spPr>
          <a:xfrm>
            <a:off x="10978679" y="3372814"/>
            <a:ext cx="200708" cy="256795"/>
          </a:xfrm>
          <a:prstGeom prst="straightConnector1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>
            <a:cxnSpLocks/>
          </p:cNvCxnSpPr>
          <p:nvPr/>
        </p:nvCxnSpPr>
        <p:spPr>
          <a:xfrm>
            <a:off x="10937419" y="3372814"/>
            <a:ext cx="241968" cy="934111"/>
          </a:xfrm>
          <a:prstGeom prst="straightConnector1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CABE695-8C94-4FE6-B8CD-E8F9AB40A96B}"/>
              </a:ext>
            </a:extLst>
          </p:cNvPr>
          <p:cNvSpPr txBox="1"/>
          <p:nvPr/>
        </p:nvSpPr>
        <p:spPr>
          <a:xfrm>
            <a:off x="6269565" y="2989439"/>
            <a:ext cx="2166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0.88 MeV </a:t>
            </a:r>
            <a:r>
              <a:rPr lang="en-US" altLang="ja-JP" sz="2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</a:t>
            </a:r>
            <a:endParaRPr kumimoji="1" lang="en-US" altLang="ja-JP" sz="2000" b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直線矢印コネクタ 47"/>
          <p:cNvCxnSpPr>
            <a:cxnSpLocks/>
          </p:cNvCxnSpPr>
          <p:nvPr/>
        </p:nvCxnSpPr>
        <p:spPr>
          <a:xfrm flipH="1">
            <a:off x="8013067" y="2009557"/>
            <a:ext cx="136800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DB9540CE-D23F-13AB-004B-6D3189CEA17A}"/>
              </a:ext>
            </a:extLst>
          </p:cNvPr>
          <p:cNvCxnSpPr/>
          <p:nvPr/>
        </p:nvCxnSpPr>
        <p:spPr>
          <a:xfrm flipV="1">
            <a:off x="8702836" y="2173623"/>
            <a:ext cx="3168000" cy="0"/>
          </a:xfrm>
          <a:prstGeom prst="straightConnector1">
            <a:avLst/>
          </a:prstGeom>
          <a:ln w="25400">
            <a:solidFill>
              <a:srgbClr val="0070C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F581DD47-C4A0-CC62-7F69-0950E7A67F54}"/>
              </a:ext>
            </a:extLst>
          </p:cNvPr>
          <p:cNvCxnSpPr>
            <a:cxnSpLocks/>
          </p:cNvCxnSpPr>
          <p:nvPr/>
        </p:nvCxnSpPr>
        <p:spPr>
          <a:xfrm>
            <a:off x="7343514" y="3387853"/>
            <a:ext cx="0" cy="1645003"/>
          </a:xfrm>
          <a:prstGeom prst="straightConnector1">
            <a:avLst/>
          </a:prstGeom>
          <a:ln w="25400">
            <a:solidFill>
              <a:schemeClr val="accent1">
                <a:lumMod val="40000"/>
                <a:lumOff val="6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E43E735-7D7C-02C7-8E08-0463D1D4A3CF}"/>
              </a:ext>
            </a:extLst>
          </p:cNvPr>
          <p:cNvSpPr txBox="1"/>
          <p:nvPr/>
        </p:nvSpPr>
        <p:spPr>
          <a:xfrm>
            <a:off x="6912934" y="4433856"/>
            <a:ext cx="54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solidFill>
                  <a:schemeClr val="accent1">
                    <a:lumMod val="40000"/>
                    <a:lumOff val="60000"/>
                  </a:schemeClr>
                </a:solidFill>
              </a:rPr>
              <a:t>θ</a:t>
            </a:r>
            <a:endParaRPr kumimoji="1" lang="ja-JP" alt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8AC27B7-BBF9-31E7-4436-BAAB80E1D8AF}"/>
              </a:ext>
            </a:extLst>
          </p:cNvPr>
          <p:cNvSpPr txBox="1"/>
          <p:nvPr/>
        </p:nvSpPr>
        <p:spPr>
          <a:xfrm rot="18193556">
            <a:off x="5671380" y="4063038"/>
            <a:ext cx="1783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Recoil proton</a:t>
            </a:r>
          </a:p>
        </p:txBody>
      </p:sp>
      <p:sp>
        <p:nvSpPr>
          <p:cNvPr id="55" name="円弧 54">
            <a:extLst>
              <a:ext uri="{FF2B5EF4-FFF2-40B4-BE49-F238E27FC236}">
                <a16:creationId xmlns:a16="http://schemas.microsoft.com/office/drawing/2014/main" id="{00B4417C-C0B5-90F8-C9FA-B486CCC8E168}"/>
              </a:ext>
            </a:extLst>
          </p:cNvPr>
          <p:cNvSpPr/>
          <p:nvPr/>
        </p:nvSpPr>
        <p:spPr>
          <a:xfrm>
            <a:off x="6978074" y="3676063"/>
            <a:ext cx="701690" cy="740807"/>
          </a:xfrm>
          <a:prstGeom prst="arc">
            <a:avLst>
              <a:gd name="adj1" fmla="val 5418970"/>
              <a:gd name="adj2" fmla="val 8336507"/>
            </a:avLst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 descr="夜空の月&#10;&#10;自動的に生成された説明">
            <a:extLst>
              <a:ext uri="{FF2B5EF4-FFF2-40B4-BE49-F238E27FC236}">
                <a16:creationId xmlns:a16="http://schemas.microsoft.com/office/drawing/2014/main" id="{79206853-55FE-D393-DBBB-B8C8DDE9E87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467" t="8527" r="10480" b="14180"/>
          <a:stretch/>
        </p:blipFill>
        <p:spPr>
          <a:xfrm>
            <a:off x="1368359" y="3153130"/>
            <a:ext cx="2366595" cy="2171061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0302D80-135F-5D9F-23A4-4D983D8D1532}"/>
              </a:ext>
            </a:extLst>
          </p:cNvPr>
          <p:cNvSpPr txBox="1"/>
          <p:nvPr/>
        </p:nvSpPr>
        <p:spPr>
          <a:xfrm>
            <a:off x="1517178" y="3244454"/>
            <a:ext cx="1962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0.58 </a:t>
            </a:r>
            <a:r>
              <a:rPr kumimoji="1" lang="en-US" altLang="ja-JP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MeVproton</a:t>
            </a:r>
            <a:endParaRPr kumimoji="1" lang="en-US" altLang="ja-JP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(Monochromatic)</a:t>
            </a:r>
            <a:endParaRPr kumimoji="1" lang="ja-JP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CD0AB21-3296-FE9D-C8DE-7E1F7EB17759}"/>
              </a:ext>
            </a:extLst>
          </p:cNvPr>
          <p:cNvSpPr txBox="1"/>
          <p:nvPr/>
        </p:nvSpPr>
        <p:spPr>
          <a:xfrm>
            <a:off x="6200459" y="5991924"/>
            <a:ext cx="5265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ym typeface="Wingdings" panose="05000000000000000000" pitchFamily="2" charset="2"/>
              </a:rPr>
              <a:t>Reconstruct 3D trajectory with sub-micron accuracy</a:t>
            </a:r>
          </a:p>
          <a:p>
            <a:r>
              <a:rPr kumimoji="1" lang="en-US" altLang="ja-JP" dirty="0">
                <a:sym typeface="Wingdings" panose="05000000000000000000" pitchFamily="2" charset="2"/>
              </a:rPr>
              <a:t> can obtain position, </a:t>
            </a:r>
            <a:r>
              <a:rPr lang="en-US" altLang="ja-JP" dirty="0">
                <a:sym typeface="Wingdings" panose="05000000000000000000" pitchFamily="2" charset="2"/>
              </a:rPr>
              <a:t>energy</a:t>
            </a:r>
            <a:r>
              <a:rPr lang="en-US" altLang="ja-JP" dirty="0"/>
              <a:t> and</a:t>
            </a:r>
            <a:r>
              <a:rPr kumimoji="1" lang="en-US" altLang="ja-JP" dirty="0"/>
              <a:t> direction</a:t>
            </a:r>
            <a:endParaRPr kumimoji="1" lang="ja-JP" altLang="en-US" dirty="0"/>
          </a:p>
        </p:txBody>
      </p:sp>
      <p:sp>
        <p:nvSpPr>
          <p:cNvPr id="11" name="日付プレースホルダー 10">
            <a:extLst>
              <a:ext uri="{FF2B5EF4-FFF2-40B4-BE49-F238E27FC236}">
                <a16:creationId xmlns:a16="http://schemas.microsoft.com/office/drawing/2014/main" id="{4149CCC1-B223-3D57-04CC-9D3B77D3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17" name="フッター プレースホルダー 16">
            <a:extLst>
              <a:ext uri="{FF2B5EF4-FFF2-40B4-BE49-F238E27FC236}">
                <a16:creationId xmlns:a16="http://schemas.microsoft.com/office/drawing/2014/main" id="{4040A43A-874E-D5B2-C1F8-E852B6CEE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21" name="スライド番号プレースホルダー 20">
            <a:extLst>
              <a:ext uri="{FF2B5EF4-FFF2-40B4-BE49-F238E27FC236}">
                <a16:creationId xmlns:a16="http://schemas.microsoft.com/office/drawing/2014/main" id="{1D1A1686-8431-16DF-EA27-48B74043F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893985A-C032-A97E-74FB-74CA424BE3CC}"/>
              </a:ext>
            </a:extLst>
          </p:cNvPr>
          <p:cNvSpPr txBox="1"/>
          <p:nvPr/>
        </p:nvSpPr>
        <p:spPr>
          <a:xfrm rot="19137517">
            <a:off x="2555650" y="4530557"/>
            <a:ext cx="929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6.5 µm</a:t>
            </a:r>
            <a:endParaRPr lang="ja-JP" altLang="en-US" dirty="0">
              <a:solidFill>
                <a:schemeClr val="bg1"/>
              </a:solidFill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CC532DC6-E3E7-F481-38A1-118DBCF5B580}"/>
              </a:ext>
            </a:extLst>
          </p:cNvPr>
          <p:cNvCxnSpPr>
            <a:cxnSpLocks/>
          </p:cNvCxnSpPr>
          <p:nvPr/>
        </p:nvCxnSpPr>
        <p:spPr>
          <a:xfrm flipV="1">
            <a:off x="2160288" y="4129492"/>
            <a:ext cx="1133836" cy="977109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72E778EC-AFA3-A39F-8BC9-EBD94B9C2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21" y="2641752"/>
            <a:ext cx="4855193" cy="37517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62776F1-C08B-6676-7E0A-DAD75E316718}"/>
              </a:ext>
            </a:extLst>
          </p:cNvPr>
          <p:cNvSpPr txBox="1"/>
          <p:nvPr/>
        </p:nvSpPr>
        <p:spPr>
          <a:xfrm>
            <a:off x="5271117" y="3727508"/>
            <a:ext cx="21104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 err="1"/>
              <a:t>σ</a:t>
            </a:r>
            <a:r>
              <a:rPr lang="en-US" altLang="ja-JP" sz="1800" baseline="-25000" dirty="0" err="1"/>
              <a:t>N</a:t>
            </a:r>
            <a:r>
              <a:rPr lang="en-US" altLang="ja-JP" sz="1800" baseline="-25000" dirty="0"/>
              <a:t>(n p)C</a:t>
            </a:r>
            <a:r>
              <a:rPr lang="ja-JP" altLang="en-US" dirty="0"/>
              <a:t> </a:t>
            </a:r>
            <a:r>
              <a:rPr lang="en-US" altLang="ja-JP" dirty="0"/>
              <a:t>~ </a:t>
            </a:r>
            <a:r>
              <a:rPr lang="en-US" altLang="ja-JP" sz="1800" dirty="0"/>
              <a:t>2 barn</a:t>
            </a:r>
          </a:p>
          <a:p>
            <a:r>
              <a:rPr lang="en-US" altLang="ja-JP" dirty="0"/>
              <a:t>                  </a:t>
            </a:r>
            <a:r>
              <a:rPr lang="en-US" altLang="ja-JP" sz="1800" dirty="0"/>
              <a:t>@ 26meV</a:t>
            </a:r>
            <a:endParaRPr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2A0121F-B592-10C4-4076-3DE0E4577608}"/>
              </a:ext>
            </a:extLst>
          </p:cNvPr>
          <p:cNvSpPr/>
          <p:nvPr/>
        </p:nvSpPr>
        <p:spPr>
          <a:xfrm>
            <a:off x="851275" y="2641752"/>
            <a:ext cx="3400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+ </a:t>
            </a:r>
            <a:r>
              <a:rPr lang="en-US" altLang="ja-JP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 + </a:t>
            </a:r>
            <a:r>
              <a:rPr lang="en-US" altLang="ja-JP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14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 + 0.62 MeV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AC2A91-B60D-52C1-A926-FD8BBDFEBC8A}"/>
              </a:ext>
            </a:extLst>
          </p:cNvPr>
          <p:cNvSpPr/>
          <p:nvPr/>
        </p:nvSpPr>
        <p:spPr>
          <a:xfrm>
            <a:off x="915999" y="5568838"/>
            <a:ext cx="3217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N atomic fraction ~ 3.7% in NIT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0DB67B0-960C-B197-CC22-535282AD9949}"/>
              </a:ext>
            </a:extLst>
          </p:cNvPr>
          <p:cNvSpPr txBox="1"/>
          <p:nvPr/>
        </p:nvSpPr>
        <p:spPr>
          <a:xfrm>
            <a:off x="4771386" y="5312986"/>
            <a:ext cx="1164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>
                <a:solidFill>
                  <a:schemeClr val="accent1">
                    <a:lumMod val="75000"/>
                  </a:schemeClr>
                </a:solidFill>
              </a:rPr>
              <a:t>JENDL-4.0</a:t>
            </a:r>
            <a:endParaRPr kumimoji="1" lang="ja-JP" alt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9" name="楕円 48">
            <a:extLst>
              <a:ext uri="{FF2B5EF4-FFF2-40B4-BE49-F238E27FC236}">
                <a16:creationId xmlns:a16="http://schemas.microsoft.com/office/drawing/2014/main" id="{3162AB91-C041-710A-9809-F11BC6594F8B}"/>
              </a:ext>
            </a:extLst>
          </p:cNvPr>
          <p:cNvSpPr/>
          <p:nvPr/>
        </p:nvSpPr>
        <p:spPr>
          <a:xfrm>
            <a:off x="4629694" y="3930541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E2F755FE-ED97-0404-AE85-11EB33D7FC13}"/>
              </a:ext>
            </a:extLst>
          </p:cNvPr>
          <p:cNvCxnSpPr>
            <a:cxnSpLocks/>
          </p:cNvCxnSpPr>
          <p:nvPr/>
        </p:nvCxnSpPr>
        <p:spPr>
          <a:xfrm flipH="1">
            <a:off x="4757217" y="3929526"/>
            <a:ext cx="501696" cy="33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70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D4657-EA44-EA6F-AFA0-D739C7C5D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Demonstration of Thermal Neutron Detection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AA8093-994E-90A0-21A4-E9E40258D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460E42-86D7-A500-F8F5-700028B9F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52A812-C288-CCD3-107B-0FAEBB246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13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537703C-B8B8-95FE-C8AA-7F59EF82ED50}"/>
              </a:ext>
            </a:extLst>
          </p:cNvPr>
          <p:cNvGrpSpPr/>
          <p:nvPr/>
        </p:nvGrpSpPr>
        <p:grpSpPr>
          <a:xfrm>
            <a:off x="895988" y="1881796"/>
            <a:ext cx="4246653" cy="2786261"/>
            <a:chOff x="810183" y="3577465"/>
            <a:chExt cx="4246653" cy="278626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58C5C47-BB26-945D-72A5-DFE50661A077}"/>
                </a:ext>
              </a:extLst>
            </p:cNvPr>
            <p:cNvGrpSpPr/>
            <p:nvPr/>
          </p:nvGrpSpPr>
          <p:grpSpPr>
            <a:xfrm flipH="1">
              <a:off x="810183" y="3577465"/>
              <a:ext cx="4225093" cy="2786261"/>
              <a:chOff x="1517772" y="2224803"/>
              <a:chExt cx="4879457" cy="3217785"/>
            </a:xfrm>
          </p:grpSpPr>
          <p:pic>
            <p:nvPicPr>
              <p:cNvPr id="11" name="図 10" descr="屋内, 座る, 古い, テーブル が含まれている画像&#10;&#10;AI によって生成されたコンテンツは間違っている可能性があります。">
                <a:extLst>
                  <a:ext uri="{FF2B5EF4-FFF2-40B4-BE49-F238E27FC236}">
                    <a16:creationId xmlns:a16="http://schemas.microsoft.com/office/drawing/2014/main" id="{D293383D-1262-64C5-05CE-F316482C03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721" b="3352"/>
              <a:stretch>
                <a:fillRect/>
              </a:stretch>
            </p:blipFill>
            <p:spPr>
              <a:xfrm>
                <a:off x="1517772" y="2224803"/>
                <a:ext cx="4879457" cy="3217785"/>
              </a:xfrm>
              <a:prstGeom prst="rect">
                <a:avLst/>
              </a:prstGeom>
              <a:ln w="127000" cap="sq">
                <a:solidFill>
                  <a:srgbClr val="000000"/>
                </a:solidFill>
                <a:miter lim="800000"/>
              </a:ln>
              <a:effectLst>
                <a:outerShdw blurRad="57150" dist="508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2" name="矢印: 下 11">
                <a:extLst>
                  <a:ext uri="{FF2B5EF4-FFF2-40B4-BE49-F238E27FC236}">
                    <a16:creationId xmlns:a16="http://schemas.microsoft.com/office/drawing/2014/main" id="{EC15FA65-5FEB-B735-CA73-989C9BC2E5BB}"/>
                  </a:ext>
                </a:extLst>
              </p:cNvPr>
              <p:cNvSpPr/>
              <p:nvPr/>
            </p:nvSpPr>
            <p:spPr>
              <a:xfrm rot="5124774">
                <a:off x="3276161" y="3324858"/>
                <a:ext cx="718566" cy="1430748"/>
              </a:xfrm>
              <a:prstGeom prst="downArrow">
                <a:avLst/>
              </a:prstGeom>
              <a:solidFill>
                <a:srgbClr val="FF0000">
                  <a:alpha val="6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2540B380-BCE0-4936-FF97-5A7C15633371}"/>
                  </a:ext>
                </a:extLst>
              </p:cNvPr>
              <p:cNvSpPr txBox="1"/>
              <p:nvPr/>
            </p:nvSpPr>
            <p:spPr>
              <a:xfrm>
                <a:off x="2411236" y="3222224"/>
                <a:ext cx="2279339" cy="426533"/>
              </a:xfrm>
              <a:prstGeom prst="rect">
                <a:avLst/>
              </a:prstGeom>
              <a:solidFill>
                <a:srgbClr val="F2F2F2">
                  <a:alpha val="8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>
                    <a:solidFill>
                      <a:srgbClr val="C00000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p</a:t>
                </a:r>
                <a:r>
                  <a:rPr kumimoji="1" lang="en-US" altLang="ja-JP" dirty="0">
                    <a:solidFill>
                      <a:srgbClr val="C00000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roton 2.49 MeV</a:t>
                </a:r>
                <a:endParaRPr kumimoji="1" lang="ja-JP" altLang="en-US" dirty="0">
                  <a:solidFill>
                    <a:srgbClr val="C00000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D3E972F3-22E5-08A9-288D-D31D4BD266E5}"/>
                  </a:ext>
                </a:extLst>
              </p:cNvPr>
              <p:cNvSpPr/>
              <p:nvPr/>
            </p:nvSpPr>
            <p:spPr>
              <a:xfrm rot="494368">
                <a:off x="2030238" y="3779844"/>
                <a:ext cx="762000" cy="762000"/>
              </a:xfrm>
              <a:prstGeom prst="ellipse">
                <a:avLst/>
              </a:prstGeom>
              <a:solidFill>
                <a:srgbClr val="4472C4">
                  <a:alpha val="60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D60B94EB-C8C7-292E-FF2D-A0FC24C999C2}"/>
                  </a:ext>
                </a:extLst>
              </p:cNvPr>
              <p:cNvSpPr txBox="1"/>
              <p:nvPr/>
            </p:nvSpPr>
            <p:spPr>
              <a:xfrm>
                <a:off x="2205700" y="3921171"/>
                <a:ext cx="421207" cy="426533"/>
              </a:xfrm>
              <a:prstGeom prst="rect">
                <a:avLst/>
              </a:prstGeom>
              <a:solidFill>
                <a:schemeClr val="bg1">
                  <a:lumMod val="95000"/>
                  <a:alpha val="69804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>
                    <a:solidFill>
                      <a:schemeClr val="accent5">
                        <a:lumMod val="50000"/>
                      </a:schemeClr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Li</a:t>
                </a:r>
                <a:endParaRPr kumimoji="1" lang="ja-JP" altLang="en-US">
                  <a:solidFill>
                    <a:schemeClr val="accent5">
                      <a:lumMod val="50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BCEE1F17-73D0-13D7-8C4D-E5176890E0B8}"/>
                    </a:ext>
                  </a:extLst>
                </p:cNvPr>
                <p:cNvSpPr txBox="1"/>
                <p:nvPr/>
              </p:nvSpPr>
              <p:spPr>
                <a:xfrm>
                  <a:off x="3218243" y="5735738"/>
                  <a:ext cx="1838593" cy="401328"/>
                </a:xfrm>
                <a:prstGeom prst="rect">
                  <a:avLst/>
                </a:prstGeom>
                <a:solidFill>
                  <a:srgbClr val="F2F2F2">
                    <a:alpha val="85098"/>
                  </a:srgbClr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altLang="ja-JP" sz="2000" baseline="30000" dirty="0">
                            <a:latin typeface="HGPｺﾞｼｯｸE" panose="020B0900000000000000" pitchFamily="50" charset="-128"/>
                            <a:ea typeface="HGPｺﾞｼｯｸE" panose="020B0900000000000000" pitchFamily="50" charset="-128"/>
                          </a:rPr>
                          <m:t>7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latin typeface="HGPｺﾞｼｯｸE" panose="020B0900000000000000" pitchFamily="50" charset="-128"/>
                            <a:ea typeface="HGPｺﾞｼｯｸE" panose="020B0900000000000000" pitchFamily="50" charset="-128"/>
                          </a:rPr>
                          <m:t>Li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latin typeface="HGPｺﾞｼｯｸE" panose="020B0900000000000000" pitchFamily="50" charset="-128"/>
                            <a:ea typeface="HGPｺﾞｼｯｸE" panose="020B0900000000000000" pitchFamily="50" charset="-128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latin typeface="HGPｺﾞｼｯｸE" panose="020B0900000000000000" pitchFamily="50" charset="-128"/>
                            <a:ea typeface="HGPｺﾞｼｯｸE" panose="020B0900000000000000" pitchFamily="50" charset="-128"/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latin typeface="HGPｺﾞｼｯｸE" panose="020B0900000000000000" pitchFamily="50" charset="-128"/>
                            <a:ea typeface="HGPｺﾞｼｯｸE" panose="020B0900000000000000" pitchFamily="50" charset="-128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latin typeface="HGPｺﾞｼｯｸE" panose="020B0900000000000000" pitchFamily="50" charset="-128"/>
                            <a:ea typeface="HGPｺﾞｼｯｸE" panose="020B0900000000000000" pitchFamily="50" charset="-128"/>
                          </a:rPr>
                          <m:t>n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latin typeface="HGPｺﾞｼｯｸE" panose="020B0900000000000000" pitchFamily="50" charset="-128"/>
                            <a:ea typeface="HGPｺﾞｼｯｸE" panose="020B0900000000000000" pitchFamily="50" charset="-128"/>
                          </a:rPr>
                          <m:t>)7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latin typeface="HGPｺﾞｼｯｸE" panose="020B0900000000000000" pitchFamily="50" charset="-128"/>
                            <a:ea typeface="HGPｺﾞｼｯｸE" panose="020B0900000000000000" pitchFamily="50" charset="-128"/>
                          </a:rPr>
                          <m:t>Be</m:t>
                        </m:r>
                      </m:oMath>
                    </m:oMathPara>
                  </a14:m>
                  <a:endParaRPr lang="ja-JP" altLang="en-US" sz="2000">
                    <a:latin typeface="HGPｺﾞｼｯｸE" panose="020B0900000000000000" pitchFamily="50" charset="-128"/>
                    <a:ea typeface="HGPｺﾞｼｯｸE" panose="020B0900000000000000" pitchFamily="50" charset="-128"/>
                  </a:endParaRPr>
                </a:p>
              </p:txBody>
            </p:sp>
          </mc:Choice>
          <mc:Fallback xmlns="">
            <p:sp>
              <p:nvSpPr>
                <p:cNvPr id="12" name="テキスト ボックス 11">
                  <a:extLst>
                    <a:ext uri="{FF2B5EF4-FFF2-40B4-BE49-F238E27FC236}">
                      <a16:creationId xmlns:a16="http://schemas.microsoft.com/office/drawing/2014/main" id="{F2C3B1FB-52F9-14A2-09CB-519815D976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8243" y="5735738"/>
                  <a:ext cx="1838593" cy="401328"/>
                </a:xfrm>
                <a:prstGeom prst="rect">
                  <a:avLst/>
                </a:prstGeom>
                <a:blipFill>
                  <a:blip r:embed="rId4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F56539D-5195-496F-30F0-B5464EAE002F}"/>
              </a:ext>
            </a:extLst>
          </p:cNvPr>
          <p:cNvSpPr txBox="1"/>
          <p:nvPr/>
        </p:nvSpPr>
        <p:spPr>
          <a:xfrm>
            <a:off x="807596" y="1311609"/>
            <a:ext cx="447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Neutron source: RANS-Ⅱ beamline @ RIKEN</a:t>
            </a:r>
            <a:endParaRPr kumimoji="1"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4658BBC-94EF-5B50-F36B-CC122FAAFDBB}"/>
              </a:ext>
            </a:extLst>
          </p:cNvPr>
          <p:cNvSpPr txBox="1"/>
          <p:nvPr/>
        </p:nvSpPr>
        <p:spPr>
          <a:xfrm>
            <a:off x="1434399" y="5178536"/>
            <a:ext cx="3673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*Neutron energy is broad</a:t>
            </a:r>
            <a:r>
              <a:rPr kumimoji="1" lang="en-US" altLang="ja-JP" dirty="0"/>
              <a:t> spectrum due to 100 µm thick of Li target</a:t>
            </a:r>
            <a:endParaRPr kumimoji="1" lang="ja-JP" altLang="en-US" dirty="0"/>
          </a:p>
        </p:txBody>
      </p:sp>
      <p:pic>
        <p:nvPicPr>
          <p:cNvPr id="19" name="図 18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EE2EA8B0-D183-608E-3620-DFBDABC7F0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4" t="3942" r="3167" b="3356"/>
          <a:stretch>
            <a:fillRect/>
          </a:stretch>
        </p:blipFill>
        <p:spPr>
          <a:xfrm>
            <a:off x="6019220" y="2212510"/>
            <a:ext cx="5477134" cy="2786261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0C91418-1940-B1BB-1746-CBC1A7C29F14}"/>
              </a:ext>
            </a:extLst>
          </p:cNvPr>
          <p:cNvSpPr/>
          <p:nvPr/>
        </p:nvSpPr>
        <p:spPr>
          <a:xfrm>
            <a:off x="7016000" y="4261343"/>
            <a:ext cx="1589309" cy="400110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AFFB7F5-9326-B2FE-A851-BB26FE15D49F}"/>
              </a:ext>
            </a:extLst>
          </p:cNvPr>
          <p:cNvSpPr txBox="1"/>
          <p:nvPr/>
        </p:nvSpPr>
        <p:spPr>
          <a:xfrm>
            <a:off x="7114218" y="4153100"/>
            <a:ext cx="2140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1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PE moderators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0682E9B-F376-2D92-29FA-F718A5197538}"/>
              </a:ext>
            </a:extLst>
          </p:cNvPr>
          <p:cNvSpPr txBox="1"/>
          <p:nvPr/>
        </p:nvSpPr>
        <p:spPr>
          <a:xfrm>
            <a:off x="7303556" y="5277019"/>
            <a:ext cx="4114800" cy="101566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Proton signal created by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altLang="ja-JP" sz="2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thermal neutrons via </a:t>
            </a:r>
            <a:r>
              <a:rPr lang="en-US" altLang="ja-JP" sz="2000" baseline="30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altLang="ja-JP" sz="2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N(n p)</a:t>
            </a:r>
            <a:r>
              <a:rPr lang="en-US" altLang="ja-JP" sz="2000" baseline="30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altLang="ja-JP" sz="2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fast neutrons (elastic collision)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C7B9042-8454-48A7-FA19-ADC5DE6E6382}"/>
              </a:ext>
            </a:extLst>
          </p:cNvPr>
          <p:cNvCxnSpPr>
            <a:cxnSpLocks/>
          </p:cNvCxnSpPr>
          <p:nvPr/>
        </p:nvCxnSpPr>
        <p:spPr>
          <a:xfrm flipH="1">
            <a:off x="10649522" y="4139428"/>
            <a:ext cx="326400" cy="1122358"/>
          </a:xfrm>
          <a:prstGeom prst="line">
            <a:avLst/>
          </a:prstGeom>
          <a:ln w="31750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6CC1CFF-5F18-AC46-5325-381CCFB84392}"/>
              </a:ext>
            </a:extLst>
          </p:cNvPr>
          <p:cNvSpPr txBox="1"/>
          <p:nvPr/>
        </p:nvSpPr>
        <p:spPr>
          <a:xfrm>
            <a:off x="9768322" y="3823464"/>
            <a:ext cx="1365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accent4">
                    <a:lumMod val="75000"/>
                  </a:schemeClr>
                </a:solidFill>
              </a:rPr>
              <a:t>Gold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 foil</a:t>
            </a:r>
            <a:endParaRPr kumimoji="1" lang="ja-JP" alt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C6FF01E-1280-1F9A-524A-7794CAAF7E0E}"/>
              </a:ext>
            </a:extLst>
          </p:cNvPr>
          <p:cNvSpPr/>
          <p:nvPr/>
        </p:nvSpPr>
        <p:spPr>
          <a:xfrm>
            <a:off x="10793525" y="3248425"/>
            <a:ext cx="59510" cy="62798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4717B4D-968B-B29C-3EF1-324BB94E105B}"/>
              </a:ext>
            </a:extLst>
          </p:cNvPr>
          <p:cNvSpPr txBox="1"/>
          <p:nvPr/>
        </p:nvSpPr>
        <p:spPr>
          <a:xfrm>
            <a:off x="5607133" y="4240015"/>
            <a:ext cx="1309477" cy="40011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kumimoji="1" lang="en-US" altLang="ja-JP" sz="2000" b="1" baseline="30000" dirty="0">
                <a:solidFill>
                  <a:schemeClr val="tx2"/>
                </a:solidFill>
              </a:rPr>
              <a:t>7</a:t>
            </a:r>
            <a:r>
              <a:rPr kumimoji="1" lang="en-US" altLang="ja-JP" sz="2000" b="1" dirty="0">
                <a:solidFill>
                  <a:schemeClr val="tx2"/>
                </a:solidFill>
              </a:rPr>
              <a:t>Li(p n)</a:t>
            </a:r>
            <a:r>
              <a:rPr kumimoji="1" lang="en-US" altLang="ja-JP" sz="2000" b="1" baseline="30000" dirty="0">
                <a:solidFill>
                  <a:schemeClr val="tx2"/>
                </a:solidFill>
              </a:rPr>
              <a:t>7</a:t>
            </a:r>
            <a:r>
              <a:rPr kumimoji="1" lang="en-US" altLang="ja-JP" sz="2000" b="1" dirty="0">
                <a:solidFill>
                  <a:schemeClr val="tx2"/>
                </a:solidFill>
              </a:rPr>
              <a:t>Be</a:t>
            </a:r>
            <a:endParaRPr lang="ja-JP" altLang="en-US" sz="2000" b="1" dirty="0">
              <a:solidFill>
                <a:schemeClr val="tx2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244DAC25-D0D0-4CF3-8F8F-410F50555C31}"/>
              </a:ext>
            </a:extLst>
          </p:cNvPr>
          <p:cNvCxnSpPr/>
          <p:nvPr/>
        </p:nvCxnSpPr>
        <p:spPr>
          <a:xfrm flipH="1">
            <a:off x="6600444" y="3778350"/>
            <a:ext cx="685800" cy="461665"/>
          </a:xfrm>
          <a:prstGeom prst="line">
            <a:avLst/>
          </a:prstGeom>
          <a:ln w="1905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C0255658-8FAC-752A-B7B7-65D397E03ABE}"/>
                  </a:ext>
                </a:extLst>
              </p:cNvPr>
              <p:cNvSpPr txBox="1"/>
              <p:nvPr/>
            </p:nvSpPr>
            <p:spPr>
              <a:xfrm>
                <a:off x="7024556" y="1121622"/>
                <a:ext cx="4950674" cy="953403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ja-JP" dirty="0"/>
                  <a:t>Thermal neutron monitor</a:t>
                </a:r>
                <a:endParaRPr lang="en-US" altLang="ja-JP" i="1" dirty="0">
                  <a:latin typeface="Cambria Math" panose="02040503050406030204" pitchFamily="18" charset="0"/>
                  <a:ea typeface="HGPｺﾞｼｯｸM" panose="020B0600000000000000" pitchFamily="50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ja-JP" i="1" smtClean="0">
                              <a:latin typeface="Cambria Math" panose="02040503050406030204" pitchFamily="18" charset="0"/>
                              <a:ea typeface="HGPｺﾞｼｯｸM" panose="020B0600000000000000" pitchFamily="50" charset="-128"/>
                            </a:rPr>
                          </m:ctrlPr>
                        </m:sPrePr>
                        <m:sub/>
                        <m:sup>
                          <m:r>
                            <a:rPr lang="en-US" altLang="ja-JP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97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ja-JP" b="0" i="0" smtClean="0">
                              <a:latin typeface="Cambria Math" panose="02040503050406030204" pitchFamily="18" charset="0"/>
                            </a:rPr>
                            <m:t>Au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altLang="ja-JP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 →</m:t>
                          </m:r>
                          <m:sPre>
                            <m:sPre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altLang="ja-JP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98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en-US" altLang="ja-JP">
                                  <a:latin typeface="Cambria Math" panose="02040503050406030204" pitchFamily="18" charset="0"/>
                                </a:rPr>
                                <m:t>Au</m:t>
                              </m:r>
                            </m:e>
                          </m:sPre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altLang="ja-JP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Pre>
                            <m:sPre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altLang="ja-JP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98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en-US" altLang="ja-JP" b="0" i="0" smtClean="0">
                                  <a:latin typeface="Cambria Math" panose="02040503050406030204" pitchFamily="18" charset="0"/>
                                </a:rPr>
                                <m:t>Hg</m:t>
                              </m:r>
                            </m:e>
                          </m:sPre>
                        </m:e>
                      </m:sPre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ja-JP" alt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d>
                        <m:d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412 </m:t>
                          </m:r>
                          <m:r>
                            <m:rPr>
                              <m:sty m:val="p"/>
                            </m:rPr>
                            <a:rPr lang="en-US" altLang="ja-JP" b="0" i="0" smtClean="0">
                              <a:latin typeface="Cambria Math" panose="02040503050406030204" pitchFamily="18" charset="0"/>
                            </a:rPr>
                            <m:t>keV</m:t>
                          </m:r>
                        </m:e>
                      </m:d>
                    </m:oMath>
                  </m:oMathPara>
                </a14:m>
                <a:endParaRPr lang="en-US" altLang="ja-JP" b="0" dirty="0"/>
              </a:p>
              <a:p>
                <a:endParaRPr lang="en-US" altLang="ja-JP" dirty="0"/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C0255658-8FAC-752A-B7B7-65D397E03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556" y="1121622"/>
                <a:ext cx="4950674" cy="953403"/>
              </a:xfrm>
              <a:prstGeom prst="rect">
                <a:avLst/>
              </a:prstGeom>
              <a:blipFill>
                <a:blip r:embed="rId6"/>
                <a:stretch>
                  <a:fillRect l="-860" t="-3165"/>
                </a:stretch>
              </a:blipFill>
              <a:ln>
                <a:solidFill>
                  <a:schemeClr val="accent4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27058586-96CD-4AAC-BC8E-66A75B9C094A}"/>
              </a:ext>
            </a:extLst>
          </p:cNvPr>
          <p:cNvCxnSpPr/>
          <p:nvPr/>
        </p:nvCxnSpPr>
        <p:spPr>
          <a:xfrm>
            <a:off x="10722409" y="1736822"/>
            <a:ext cx="113023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E27800DF-11CD-082F-DAD8-1AD8164579FB}"/>
              </a:ext>
            </a:extLst>
          </p:cNvPr>
          <p:cNvCxnSpPr>
            <a:cxnSpLocks/>
          </p:cNvCxnSpPr>
          <p:nvPr/>
        </p:nvCxnSpPr>
        <p:spPr>
          <a:xfrm>
            <a:off x="10419756" y="2073695"/>
            <a:ext cx="373769" cy="1193813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C435EF6-22C6-0F10-89F2-DA5FDC914F01}"/>
              </a:ext>
            </a:extLst>
          </p:cNvPr>
          <p:cNvSpPr txBox="1"/>
          <p:nvPr/>
        </p:nvSpPr>
        <p:spPr>
          <a:xfrm>
            <a:off x="9416820" y="1758668"/>
            <a:ext cx="25584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Measured by Ge detector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856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5FA0E3-22F3-A6CA-C006-C1CBE86BA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Confirmation of Thermal Neutron Signal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A9C72-9A31-2013-B8DF-84AACE92E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FF9DDB-187E-6716-2ACE-3F181D49F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188852-FE0C-AF8A-0C9A-EEFC9C5BF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14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78961D2-1C6B-FC9E-DE18-E2356A62D8ED}"/>
              </a:ext>
            </a:extLst>
          </p:cNvPr>
          <p:cNvGrpSpPr/>
          <p:nvPr/>
        </p:nvGrpSpPr>
        <p:grpSpPr>
          <a:xfrm>
            <a:off x="366073" y="1681793"/>
            <a:ext cx="5249445" cy="3747706"/>
            <a:chOff x="332966" y="1483130"/>
            <a:chExt cx="5249445" cy="3747706"/>
          </a:xfrm>
        </p:grpSpPr>
        <p:pic>
          <p:nvPicPr>
            <p:cNvPr id="8" name="図 7" descr="グラフ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BD184231-52EB-4BD2-2F73-E9C2CF362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70" r="8415" b="1544"/>
            <a:stretch>
              <a:fillRect/>
            </a:stretch>
          </p:blipFill>
          <p:spPr>
            <a:xfrm>
              <a:off x="332966" y="1483130"/>
              <a:ext cx="5249445" cy="3747706"/>
            </a:xfrm>
            <a:prstGeom prst="rect">
              <a:avLst/>
            </a:prstGeom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4C8D276-1D21-41F0-BBA3-F7220BD24C68}"/>
                </a:ext>
              </a:extLst>
            </p:cNvPr>
            <p:cNvSpPr/>
            <p:nvPr/>
          </p:nvSpPr>
          <p:spPr>
            <a:xfrm>
              <a:off x="4610460" y="1682044"/>
              <a:ext cx="572361" cy="1704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D7663149-573E-C2A5-8D92-D9FBD47D98F7}"/>
                </a:ext>
              </a:extLst>
            </p:cNvPr>
            <p:cNvSpPr/>
            <p:nvPr/>
          </p:nvSpPr>
          <p:spPr>
            <a:xfrm>
              <a:off x="4750297" y="2108193"/>
              <a:ext cx="572361" cy="1704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1E20561-6BB9-CF78-3B6B-A2F3A2799887}"/>
                </a:ext>
              </a:extLst>
            </p:cNvPr>
            <p:cNvSpPr/>
            <p:nvPr/>
          </p:nvSpPr>
          <p:spPr>
            <a:xfrm>
              <a:off x="4836238" y="2521326"/>
              <a:ext cx="637181" cy="1704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2" name="図 11" descr="グラフ, ヒスト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C0543ADA-6A0A-A762-D2E4-084AE4381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5" t="2578" r="5858" b="2576"/>
          <a:stretch>
            <a:fillRect/>
          </a:stretch>
        </p:blipFill>
        <p:spPr>
          <a:xfrm>
            <a:off x="5827819" y="1764137"/>
            <a:ext cx="5607545" cy="370251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16E7019-0FB7-1406-BDAC-39E2418C908B}"/>
              </a:ext>
            </a:extLst>
          </p:cNvPr>
          <p:cNvSpPr txBox="1"/>
          <p:nvPr/>
        </p:nvSpPr>
        <p:spPr>
          <a:xfrm>
            <a:off x="9513864" y="3365262"/>
            <a:ext cx="2662397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Red (8cmPE)</a:t>
            </a:r>
            <a:r>
              <a:rPr lang="ja-JP" altLang="en-US" sz="1600" dirty="0">
                <a:solidFill>
                  <a:srgbClr val="C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en-US" altLang="ja-JP" sz="1600" dirty="0">
                <a:solidFill>
                  <a:srgbClr val="C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×10</a:t>
            </a:r>
            <a:r>
              <a:rPr lang="ja-JP" altLang="en-US" sz="1600" dirty="0">
                <a:solidFill>
                  <a:srgbClr val="C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en-US" altLang="ja-JP" sz="1600" dirty="0">
                <a:solidFill>
                  <a:srgbClr val="C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scale</a:t>
            </a:r>
          </a:p>
          <a:p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Blue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(14cmPE) ×100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scale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AE974F2-282C-7D4A-52E4-B3F392E85431}"/>
              </a:ext>
            </a:extLst>
          </p:cNvPr>
          <p:cNvSpPr txBox="1"/>
          <p:nvPr/>
        </p:nvSpPr>
        <p:spPr>
          <a:xfrm>
            <a:off x="7787856" y="1696041"/>
            <a:ext cx="2430981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Thermal neutron signal</a:t>
            </a:r>
            <a:endParaRPr lang="ja-JP" altLang="en-US" dirty="0">
              <a:solidFill>
                <a:schemeClr val="accent2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350CA9B-F1E3-BFAB-C0C4-466965A10FFF}"/>
              </a:ext>
            </a:extLst>
          </p:cNvPr>
          <p:cNvSpPr txBox="1"/>
          <p:nvPr/>
        </p:nvSpPr>
        <p:spPr>
          <a:xfrm>
            <a:off x="1294995" y="2805198"/>
            <a:ext cx="1420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accent2">
                    <a:lumMod val="7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Thermal neutron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A6A6895-6188-9E87-526D-22C711B05A92}"/>
              </a:ext>
            </a:extLst>
          </p:cNvPr>
          <p:cNvSpPr txBox="1"/>
          <p:nvPr/>
        </p:nvSpPr>
        <p:spPr>
          <a:xfrm>
            <a:off x="3488144" y="4672364"/>
            <a:ext cx="1733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Fast neutron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EA995B6-B271-FCBB-E74C-AE91E3A67847}"/>
              </a:ext>
            </a:extLst>
          </p:cNvPr>
          <p:cNvSpPr txBox="1"/>
          <p:nvPr/>
        </p:nvSpPr>
        <p:spPr>
          <a:xfrm>
            <a:off x="6985173" y="3605456"/>
            <a:ext cx="1572348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 w="19050">
            <a:noFill/>
          </a:ln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accent6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Fast neutron</a:t>
            </a:r>
            <a:endParaRPr lang="ja-JP" altLang="en-US" dirty="0">
              <a:solidFill>
                <a:schemeClr val="accent6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7D22B5C8-7F22-90B0-70BF-ACDAE7A830B6}"/>
              </a:ext>
            </a:extLst>
          </p:cNvPr>
          <p:cNvSpPr/>
          <p:nvPr/>
        </p:nvSpPr>
        <p:spPr>
          <a:xfrm>
            <a:off x="1270715" y="1761674"/>
            <a:ext cx="1221083" cy="1171094"/>
          </a:xfrm>
          <a:prstGeom prst="ellipse">
            <a:avLst/>
          </a:prstGeom>
          <a:solidFill>
            <a:schemeClr val="accent2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A116C450-7062-A7CF-FAF0-A2A500B9D3E0}"/>
              </a:ext>
            </a:extLst>
          </p:cNvPr>
          <p:cNvSpPr/>
          <p:nvPr/>
        </p:nvSpPr>
        <p:spPr>
          <a:xfrm>
            <a:off x="5031192" y="3687418"/>
            <a:ext cx="637181" cy="1488790"/>
          </a:xfrm>
          <a:prstGeom prst="ellipse">
            <a:avLst/>
          </a:prstGeom>
          <a:solidFill>
            <a:srgbClr val="54823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49E21354-A935-2407-26F2-0CA88CEDE35F}"/>
              </a:ext>
            </a:extLst>
          </p:cNvPr>
          <p:cNvCxnSpPr>
            <a:cxnSpLocks/>
          </p:cNvCxnSpPr>
          <p:nvPr/>
        </p:nvCxnSpPr>
        <p:spPr>
          <a:xfrm>
            <a:off x="9212066" y="2065373"/>
            <a:ext cx="0" cy="349709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6ECA612-2122-E3CD-815E-293F95A1FE68}"/>
              </a:ext>
            </a:extLst>
          </p:cNvPr>
          <p:cNvSpPr txBox="1"/>
          <p:nvPr/>
        </p:nvSpPr>
        <p:spPr>
          <a:xfrm>
            <a:off x="6096000" y="5627339"/>
            <a:ext cx="59303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dirty="0">
                <a:solidFill>
                  <a:srgbClr val="FF0000"/>
                </a:solidFill>
              </a:rPr>
              <a:t>Confirmed the characteristic 0.584 MeV peak from the </a:t>
            </a:r>
            <a:r>
              <a:rPr lang="ja-JP" altLang="en-US" baseline="30000" dirty="0">
                <a:solidFill>
                  <a:srgbClr val="FF0000"/>
                </a:solidFill>
              </a:rPr>
              <a:t>14</a:t>
            </a:r>
            <a:r>
              <a:rPr lang="ja-JP" altLang="en-US" dirty="0">
                <a:solidFill>
                  <a:srgbClr val="FF0000"/>
                </a:solidFill>
              </a:rPr>
              <a:t>N(n p)</a:t>
            </a:r>
            <a:r>
              <a:rPr lang="ja-JP" altLang="en-US" baseline="30000" dirty="0">
                <a:solidFill>
                  <a:srgbClr val="FF0000"/>
                </a:solidFill>
              </a:rPr>
              <a:t>14</a:t>
            </a:r>
            <a:r>
              <a:rPr lang="ja-JP" altLang="en-US" dirty="0">
                <a:solidFill>
                  <a:srgbClr val="FF0000"/>
                </a:solidFill>
              </a:rPr>
              <a:t>C reaction </a:t>
            </a:r>
            <a:r>
              <a:rPr lang="en-US" altLang="ja-JP" dirty="0">
                <a:solidFill>
                  <a:srgbClr val="FF0000"/>
                </a:solidFill>
              </a:rPr>
              <a:t>is enhanced by moderators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3AE93C6-2E1A-5CF2-2E3B-442FF7E3BF6F}"/>
              </a:ext>
            </a:extLst>
          </p:cNvPr>
          <p:cNvSpPr txBox="1"/>
          <p:nvPr/>
        </p:nvSpPr>
        <p:spPr>
          <a:xfrm>
            <a:off x="807644" y="1256706"/>
            <a:ext cx="4758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/>
              <a:t>Neutron spectra expected by Geant4 simulation</a:t>
            </a:r>
            <a:endParaRPr kumimoji="1" lang="ja-JP" altLang="en-US" u="sng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11326E4-BE5E-EF02-CAC2-1DCFABF1FE62}"/>
              </a:ext>
            </a:extLst>
          </p:cNvPr>
          <p:cNvSpPr txBox="1"/>
          <p:nvPr/>
        </p:nvSpPr>
        <p:spPr>
          <a:xfrm>
            <a:off x="7475664" y="1268493"/>
            <a:ext cx="305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/>
              <a:t>Data (proton energy spectra) </a:t>
            </a:r>
            <a:endParaRPr kumimoji="1" lang="ja-JP" altLang="en-US" u="sng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8E0A443-6B12-CF69-0DE8-CBFA800D9617}"/>
              </a:ext>
            </a:extLst>
          </p:cNvPr>
          <p:cNvSpPr txBox="1"/>
          <p:nvPr/>
        </p:nvSpPr>
        <p:spPr>
          <a:xfrm>
            <a:off x="4184495" y="1823960"/>
            <a:ext cx="133230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w/o moderator</a:t>
            </a:r>
            <a:endParaRPr kumimoji="1" lang="ja-JP" altLang="en-US" sz="1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44243F1-A8B3-E064-8318-F4DB85BA21B1}"/>
              </a:ext>
            </a:extLst>
          </p:cNvPr>
          <p:cNvSpPr txBox="1"/>
          <p:nvPr/>
        </p:nvSpPr>
        <p:spPr>
          <a:xfrm>
            <a:off x="10317672" y="1988805"/>
            <a:ext cx="1296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w/o moderator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07351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247D5-D171-982E-778F-9FCD0761E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820E3C-FDD9-BA8D-184D-4EFE9C8C6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Data/MC Comparison of</a:t>
            </a:r>
            <a:r>
              <a:rPr kumimoji="1" lang="en-US" altLang="ja-JP" dirty="0"/>
              <a:t> Thermal Neutron Signal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659498-FE42-E960-6BD2-8FD9F25D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17AD4-2351-2A95-A8DC-E4924A363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FD476E-5918-3183-E37C-8FB7DC528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3" name="図 2" descr="グラフ, ヒスト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D3DE6C68-C474-5F01-73D2-A084CA6A79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15"/>
          <a:stretch>
            <a:fillRect/>
          </a:stretch>
        </p:blipFill>
        <p:spPr>
          <a:xfrm>
            <a:off x="0" y="1885978"/>
            <a:ext cx="4151874" cy="2791177"/>
          </a:xfrm>
          <a:prstGeom prst="rect">
            <a:avLst/>
          </a:prstGeom>
        </p:spPr>
      </p:pic>
      <p:pic>
        <p:nvPicPr>
          <p:cNvPr id="21" name="図 20" descr="グラフ, ヒスト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893CEC25-A0F3-C0F7-C39F-511D5D5358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" r="8923"/>
          <a:stretch>
            <a:fillRect/>
          </a:stretch>
        </p:blipFill>
        <p:spPr>
          <a:xfrm>
            <a:off x="4095585" y="1984267"/>
            <a:ext cx="4000829" cy="2791177"/>
          </a:xfrm>
          <a:prstGeom prst="rect">
            <a:avLst/>
          </a:prstGeom>
        </p:spPr>
      </p:pic>
      <p:pic>
        <p:nvPicPr>
          <p:cNvPr id="22" name="図 21" descr="グラフ, ヒスト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59E31E93-C46C-4E79-40F1-F3B5E61B76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" r="8711"/>
          <a:stretch>
            <a:fillRect/>
          </a:stretch>
        </p:blipFill>
        <p:spPr>
          <a:xfrm>
            <a:off x="8003551" y="1984267"/>
            <a:ext cx="4174913" cy="2889466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BBD07E6-7862-07C6-3277-AEDC02F82745}"/>
              </a:ext>
            </a:extLst>
          </p:cNvPr>
          <p:cNvSpPr txBox="1"/>
          <p:nvPr/>
        </p:nvSpPr>
        <p:spPr>
          <a:xfrm>
            <a:off x="1314682" y="1470479"/>
            <a:ext cx="186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w/o moderator</a:t>
            </a:r>
            <a:endParaRPr kumimoji="1" lang="ja-JP" altLang="en-US" sz="20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1396559-90ED-1BD0-162D-0AD3C380EDC2}"/>
              </a:ext>
            </a:extLst>
          </p:cNvPr>
          <p:cNvSpPr txBox="1"/>
          <p:nvPr/>
        </p:nvSpPr>
        <p:spPr>
          <a:xfrm>
            <a:off x="5682870" y="1485867"/>
            <a:ext cx="1026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PE 8cm</a:t>
            </a:r>
            <a:endParaRPr kumimoji="1" lang="ja-JP" altLang="en-US" sz="20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48051CF-60D2-4D4A-33F3-72ABE6FFEE6F}"/>
              </a:ext>
            </a:extLst>
          </p:cNvPr>
          <p:cNvSpPr txBox="1"/>
          <p:nvPr/>
        </p:nvSpPr>
        <p:spPr>
          <a:xfrm>
            <a:off x="9860098" y="1485867"/>
            <a:ext cx="1222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PE 14cm</a:t>
            </a:r>
            <a:endParaRPr kumimoji="1" lang="ja-JP" altLang="en-US" sz="20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F26FD04-1D10-9CDC-2874-D0537DB96F40}"/>
              </a:ext>
            </a:extLst>
          </p:cNvPr>
          <p:cNvSpPr txBox="1"/>
          <p:nvPr/>
        </p:nvSpPr>
        <p:spPr>
          <a:xfrm>
            <a:off x="1838460" y="2819033"/>
            <a:ext cx="2430981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Thermal neutron signal</a:t>
            </a:r>
            <a:endParaRPr lang="ja-JP" altLang="en-US" dirty="0">
              <a:solidFill>
                <a:schemeClr val="accent2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67CBD978-F79B-B28D-5E67-7109C6F40DF7}"/>
              </a:ext>
            </a:extLst>
          </p:cNvPr>
          <p:cNvCxnSpPr>
            <a:cxnSpLocks/>
          </p:cNvCxnSpPr>
          <p:nvPr/>
        </p:nvCxnSpPr>
        <p:spPr>
          <a:xfrm>
            <a:off x="2695111" y="3203754"/>
            <a:ext cx="0" cy="349709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CFA48306-B997-CB9A-16CB-D6A93FFF15C6}"/>
              </a:ext>
            </a:extLst>
          </p:cNvPr>
          <p:cNvCxnSpPr>
            <a:cxnSpLocks/>
          </p:cNvCxnSpPr>
          <p:nvPr/>
        </p:nvCxnSpPr>
        <p:spPr>
          <a:xfrm>
            <a:off x="6599704" y="2097728"/>
            <a:ext cx="0" cy="349709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29FD9A7D-24DA-FA8F-81F7-2404F13E59E6}"/>
              </a:ext>
            </a:extLst>
          </p:cNvPr>
          <p:cNvCxnSpPr>
            <a:cxnSpLocks/>
          </p:cNvCxnSpPr>
          <p:nvPr/>
        </p:nvCxnSpPr>
        <p:spPr>
          <a:xfrm>
            <a:off x="10614657" y="2076707"/>
            <a:ext cx="0" cy="349709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E117795-1504-0CF0-5F9E-3A27051199A8}"/>
              </a:ext>
            </a:extLst>
          </p:cNvPr>
          <p:cNvSpPr txBox="1"/>
          <p:nvPr/>
        </p:nvSpPr>
        <p:spPr>
          <a:xfrm>
            <a:off x="4269441" y="5067108"/>
            <a:ext cx="7396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2400" dirty="0">
                <a:solidFill>
                  <a:srgbClr val="FF0000"/>
                </a:solidFill>
              </a:rPr>
              <a:t>Confirmed the expected sensitivity to thermal neutrons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34BC90B-2D7E-0BEF-46C1-38A019AA33E4}"/>
              </a:ext>
            </a:extLst>
          </p:cNvPr>
          <p:cNvSpPr txBox="1"/>
          <p:nvPr/>
        </p:nvSpPr>
        <p:spPr>
          <a:xfrm>
            <a:off x="4518657" y="5537482"/>
            <a:ext cx="48565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 Sensitive over a wide energy range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695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図 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075" y="1352387"/>
            <a:ext cx="1912086" cy="186682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28823"/>
            <a:ext cx="10515600" cy="1325563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dirty="0"/>
              <a:t>Luminescence and Track Formation in </a:t>
            </a:r>
            <a:r>
              <a:rPr kumimoji="1" lang="en-US" altLang="ja-JP" sz="4000" dirty="0" err="1"/>
              <a:t>AgBr:I</a:t>
            </a:r>
            <a:r>
              <a:rPr kumimoji="1" lang="en-US" altLang="ja-JP" sz="4000" dirty="0"/>
              <a:t> Crystal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266" name="図 26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20" t="66881" r="50033" b="25661"/>
          <a:stretch/>
        </p:blipFill>
        <p:spPr>
          <a:xfrm flipH="1">
            <a:off x="7620987" y="1249625"/>
            <a:ext cx="2058718" cy="2007535"/>
          </a:xfrm>
          <a:prstGeom prst="rect">
            <a:avLst/>
          </a:prstGeom>
        </p:spPr>
      </p:pic>
      <p:sp>
        <p:nvSpPr>
          <p:cNvPr id="271" name="右矢印 136">
            <a:extLst>
              <a:ext uri="{FF2B5EF4-FFF2-40B4-BE49-F238E27FC236}">
                <a16:creationId xmlns:a16="http://schemas.microsoft.com/office/drawing/2014/main" id="{918D731D-5FB7-4A13-B334-F981D45DCB32}"/>
              </a:ext>
            </a:extLst>
          </p:cNvPr>
          <p:cNvSpPr/>
          <p:nvPr/>
        </p:nvSpPr>
        <p:spPr>
          <a:xfrm>
            <a:off x="6310326" y="1780262"/>
            <a:ext cx="1587609" cy="878797"/>
          </a:xfrm>
          <a:prstGeom prst="rightArrow">
            <a:avLst>
              <a:gd name="adj1" fmla="val 59466"/>
              <a:gd name="adj2" fmla="val 4016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Microscope</a:t>
            </a:r>
          </a:p>
        </p:txBody>
      </p:sp>
      <p:sp>
        <p:nvSpPr>
          <p:cNvPr id="272" name="テキスト ボックス 271"/>
          <p:cNvSpPr txBox="1"/>
          <p:nvPr/>
        </p:nvSpPr>
        <p:spPr>
          <a:xfrm>
            <a:off x="7996457" y="900438"/>
            <a:ext cx="1522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60keV C ion</a:t>
            </a:r>
          </a:p>
        </p:txBody>
      </p:sp>
      <p:pic>
        <p:nvPicPr>
          <p:cNvPr id="288" name="図 287">
            <a:extLst>
              <a:ext uri="{FF2B5EF4-FFF2-40B4-BE49-F238E27FC236}">
                <a16:creationId xmlns:a16="http://schemas.microsoft.com/office/drawing/2014/main" id="{A90B9878-E1F6-4C19-9EA2-05A9D5E3C9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rcRect l="31544" t="30137" r="17709"/>
          <a:stretch/>
        </p:blipFill>
        <p:spPr>
          <a:xfrm>
            <a:off x="6442161" y="3825476"/>
            <a:ext cx="3417981" cy="2646809"/>
          </a:xfrm>
          <a:prstGeom prst="rect">
            <a:avLst/>
          </a:prstGeom>
        </p:spPr>
      </p:pic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85319AB2-82F6-4866-B5BE-A97222F25545}"/>
              </a:ext>
            </a:extLst>
          </p:cNvPr>
          <p:cNvSpPr txBox="1"/>
          <p:nvPr/>
        </p:nvSpPr>
        <p:spPr>
          <a:xfrm>
            <a:off x="6732970" y="4666379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chemeClr val="bg1"/>
                </a:solidFill>
              </a:rPr>
              <a:t>NIT type</a:t>
            </a:r>
            <a:endParaRPr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85319AB2-82F6-4866-B5BE-A97222F25545}"/>
              </a:ext>
            </a:extLst>
          </p:cNvPr>
          <p:cNvSpPr txBox="1"/>
          <p:nvPr/>
        </p:nvSpPr>
        <p:spPr>
          <a:xfrm>
            <a:off x="7612088" y="609012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200 nm OPERA type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85319AB2-82F6-4866-B5BE-A97222F25545}"/>
              </a:ext>
            </a:extLst>
          </p:cNvPr>
          <p:cNvSpPr txBox="1"/>
          <p:nvPr/>
        </p:nvSpPr>
        <p:spPr>
          <a:xfrm>
            <a:off x="7252170" y="3890842"/>
            <a:ext cx="1972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20 nm</a:t>
            </a:r>
            <a:r>
              <a:rPr lang="ja-JP" altLang="en-US" sz="2000" b="1" dirty="0">
                <a:solidFill>
                  <a:schemeClr val="bg1"/>
                </a:solidFill>
              </a:rPr>
              <a:t> </a:t>
            </a:r>
            <a:r>
              <a:rPr lang="en-US" altLang="ja-JP" sz="2000" b="1" dirty="0">
                <a:solidFill>
                  <a:schemeClr val="bg1"/>
                </a:solidFill>
              </a:rPr>
              <a:t>UNIT type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84" name="Text Box 11">
            <a:extLst>
              <a:ext uri="{FF2B5EF4-FFF2-40B4-BE49-F238E27FC236}">
                <a16:creationId xmlns:a16="http://schemas.microsoft.com/office/drawing/2014/main" id="{D31DEF04-0DE4-4F57-916C-92FB14314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6633" y="1531904"/>
            <a:ext cx="744446" cy="29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9404" rIns="0" bIns="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dirty="0">
                <a:solidFill>
                  <a:srgbClr val="FFFF00"/>
                </a:solidFill>
              </a:rPr>
              <a:t>0.5 µm</a:t>
            </a:r>
          </a:p>
        </p:txBody>
      </p:sp>
      <p:sp>
        <p:nvSpPr>
          <p:cNvPr id="286" name="Line 10">
            <a:extLst>
              <a:ext uri="{FF2B5EF4-FFF2-40B4-BE49-F238E27FC236}">
                <a16:creationId xmlns:a16="http://schemas.microsoft.com/office/drawing/2014/main" id="{C63B48DB-8AD8-46BD-9B21-A0BFAD74395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20987" y="1460204"/>
            <a:ext cx="2088000" cy="0"/>
          </a:xfrm>
          <a:prstGeom prst="line">
            <a:avLst/>
          </a:prstGeom>
          <a:noFill/>
          <a:ln w="36000" cap="flat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5A13-3C20-4576-A759-B088E5CF9584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611638" y="1017738"/>
            <a:ext cx="1698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Silver filament</a:t>
            </a:r>
            <a:endParaRPr kumimoji="1" lang="ja-JP" altLang="en-US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063820E-D1CF-3C72-E59C-6BA7A9A7D9D4}"/>
              </a:ext>
            </a:extLst>
          </p:cNvPr>
          <p:cNvSpPr txBox="1"/>
          <p:nvPr/>
        </p:nvSpPr>
        <p:spPr>
          <a:xfrm>
            <a:off x="3567062" y="5749420"/>
            <a:ext cx="2937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Light yield ~ </a:t>
            </a:r>
            <a:r>
              <a:rPr kumimoji="1" lang="en-US" altLang="ja-JP" b="1" dirty="0">
                <a:solidFill>
                  <a:srgbClr val="FF0000"/>
                </a:solidFill>
              </a:rPr>
              <a:t>40 photon/keV</a:t>
            </a:r>
            <a:endParaRPr lang="en-US" altLang="ja-JP" b="1" dirty="0">
              <a:solidFill>
                <a:srgbClr val="FF0000"/>
              </a:solidFill>
            </a:endParaRPr>
          </a:p>
          <a:p>
            <a:r>
              <a:rPr kumimoji="1" lang="en-US" altLang="ja-JP" dirty="0"/>
              <a:t>                @ 88K </a:t>
            </a:r>
            <a:r>
              <a:rPr lang="en-US" altLang="ja-JP" dirty="0"/>
              <a:t>(</a:t>
            </a:r>
            <a:r>
              <a:rPr lang="en-US" altLang="ja-JP" baseline="30000" dirty="0"/>
              <a:t>241</a:t>
            </a:r>
            <a:r>
              <a:rPr lang="en-US" altLang="ja-JP" dirty="0"/>
              <a:t>Am γ-ray)</a:t>
            </a:r>
            <a:endParaRPr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A41D618-E97C-662E-911C-73AE39FA055D}"/>
              </a:ext>
            </a:extLst>
          </p:cNvPr>
          <p:cNvSpPr/>
          <p:nvPr/>
        </p:nvSpPr>
        <p:spPr>
          <a:xfrm>
            <a:off x="3349588" y="6478284"/>
            <a:ext cx="41120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u="sng" dirty="0">
                <a:latin typeface="ＭＳ Ｐゴシック" panose="020B0600070205080204" pitchFamily="50" charset="-128"/>
              </a:rPr>
              <a:t>T.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Shiraishi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et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al.,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i="1" u="sng" dirty="0" err="1">
                <a:latin typeface="ＭＳ Ｐゴシック" panose="020B0600070205080204" pitchFamily="50" charset="-128"/>
              </a:rPr>
              <a:t>Nucl</a:t>
            </a:r>
            <a:r>
              <a:rPr lang="en-US" altLang="ja-JP" sz="1400" i="1" u="sng" dirty="0">
                <a:latin typeface="ＭＳ Ｐゴシック" panose="020B0600070205080204" pitchFamily="50" charset="-128"/>
              </a:rPr>
              <a:t>. Inst. Meth. A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b="1" u="sng" dirty="0">
                <a:latin typeface="ＭＳ Ｐゴシック" panose="020B0600070205080204" pitchFamily="50" charset="-128"/>
              </a:rPr>
              <a:t>927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 (2019) 202</a:t>
            </a:r>
            <a:endParaRPr lang="ja-JP" altLang="en-US" sz="1400" u="sng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56014D1-C70A-B915-F6F4-2FBD86433F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/>
          <a:stretch/>
        </p:blipFill>
        <p:spPr>
          <a:xfrm>
            <a:off x="797796" y="1160936"/>
            <a:ext cx="2353254" cy="161081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0D5B7B51-1C69-0665-6DD2-DCA82C1B98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204" y="2956428"/>
            <a:ext cx="3125179" cy="3467544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2EFFE91-76D4-CED5-13FD-B9C17114250E}"/>
              </a:ext>
            </a:extLst>
          </p:cNvPr>
          <p:cNvSpPr txBox="1"/>
          <p:nvPr/>
        </p:nvSpPr>
        <p:spPr>
          <a:xfrm>
            <a:off x="1424382" y="833072"/>
            <a:ext cx="171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NIT film</a:t>
            </a:r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625DC21-9328-0BFC-A60F-A704D3764957}"/>
              </a:ext>
            </a:extLst>
          </p:cNvPr>
          <p:cNvSpPr/>
          <p:nvPr/>
        </p:nvSpPr>
        <p:spPr>
          <a:xfrm>
            <a:off x="2256374" y="2009615"/>
            <a:ext cx="144000" cy="144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00EB3C8C-4718-BDD1-5B94-60492868461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555" y="2153614"/>
            <a:ext cx="1797446" cy="802814"/>
          </a:xfrm>
          <a:prstGeom prst="line">
            <a:avLst/>
          </a:prstGeom>
          <a:noFill/>
          <a:ln w="19050" cap="flat">
            <a:solidFill>
              <a:schemeClr val="tx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Line 10">
            <a:extLst>
              <a:ext uri="{FF2B5EF4-FFF2-40B4-BE49-F238E27FC236}">
                <a16:creationId xmlns:a16="http://schemas.microsoft.com/office/drawing/2014/main" id="{A8021F1E-A761-5817-9364-B71EC9D09E80}"/>
              </a:ext>
            </a:extLst>
          </p:cNvPr>
          <p:cNvSpPr>
            <a:spLocks noChangeShapeType="1"/>
          </p:cNvSpPr>
          <p:nvPr/>
        </p:nvSpPr>
        <p:spPr bwMode="auto">
          <a:xfrm>
            <a:off x="2395391" y="2134866"/>
            <a:ext cx="1038436" cy="857269"/>
          </a:xfrm>
          <a:prstGeom prst="line">
            <a:avLst/>
          </a:prstGeom>
          <a:noFill/>
          <a:ln w="19050" cap="flat">
            <a:solidFill>
              <a:schemeClr val="tx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7B096CFD-CEC4-AF7F-99C0-6BB18DD2B3A0}"/>
              </a:ext>
            </a:extLst>
          </p:cNvPr>
          <p:cNvSpPr/>
          <p:nvPr/>
        </p:nvSpPr>
        <p:spPr>
          <a:xfrm>
            <a:off x="278209" y="2895584"/>
            <a:ext cx="3288853" cy="3507840"/>
          </a:xfrm>
          <a:prstGeom prst="roundRect">
            <a:avLst>
              <a:gd name="adj" fmla="val 12759"/>
            </a:avLst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右矢印 136">
            <a:extLst>
              <a:ext uri="{FF2B5EF4-FFF2-40B4-BE49-F238E27FC236}">
                <a16:creationId xmlns:a16="http://schemas.microsoft.com/office/drawing/2014/main" id="{918D731D-5FB7-4A13-B334-F981D45DCB32}"/>
              </a:ext>
            </a:extLst>
          </p:cNvPr>
          <p:cNvSpPr/>
          <p:nvPr/>
        </p:nvSpPr>
        <p:spPr>
          <a:xfrm rot="20361616">
            <a:off x="2579189" y="2593730"/>
            <a:ext cx="2154765" cy="1007731"/>
          </a:xfrm>
          <a:prstGeom prst="rightArrow">
            <a:avLst>
              <a:gd name="adj1" fmla="val 65580"/>
              <a:gd name="adj2" fmla="val 3586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b="1" dirty="0"/>
              <a:t>Track formation</a:t>
            </a:r>
          </a:p>
        </p:txBody>
      </p:sp>
      <p:sp>
        <p:nvSpPr>
          <p:cNvPr id="281" name="右矢印 136">
            <a:extLst>
              <a:ext uri="{FF2B5EF4-FFF2-40B4-BE49-F238E27FC236}">
                <a16:creationId xmlns:a16="http://schemas.microsoft.com/office/drawing/2014/main" id="{918D731D-5FB7-4A13-B334-F981D45DCB32}"/>
              </a:ext>
            </a:extLst>
          </p:cNvPr>
          <p:cNvSpPr/>
          <p:nvPr/>
        </p:nvSpPr>
        <p:spPr>
          <a:xfrm>
            <a:off x="3509187" y="4373461"/>
            <a:ext cx="2918217" cy="1260019"/>
          </a:xfrm>
          <a:prstGeom prst="rightArrow">
            <a:avLst>
              <a:gd name="adj1" fmla="val 65580"/>
              <a:gd name="adj2" fmla="val 35864"/>
            </a:avLst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2400" b="1" dirty="0">
                <a:solidFill>
                  <a:srgbClr val="FF0000"/>
                </a:solidFill>
              </a:rPr>
              <a:t>Luminescence</a:t>
            </a:r>
          </a:p>
          <a:p>
            <a:pPr algn="ctr"/>
            <a:r>
              <a:rPr lang="en-US" altLang="ja-JP" sz="2400" b="1" dirty="0">
                <a:solidFill>
                  <a:srgbClr val="FF0000"/>
                </a:solidFill>
              </a:rPr>
              <a:t>via Iodide</a:t>
            </a:r>
          </a:p>
        </p:txBody>
      </p:sp>
    </p:spTree>
    <p:extLst>
      <p:ext uri="{BB962C8B-B14F-4D97-AF65-F5344CB8AC3E}">
        <p14:creationId xmlns:p14="http://schemas.microsoft.com/office/powerpoint/2010/main" val="197671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3A1DA-EDC0-3F01-E268-0CC35B335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図 59">
            <a:extLst>
              <a:ext uri="{FF2B5EF4-FFF2-40B4-BE49-F238E27FC236}">
                <a16:creationId xmlns:a16="http://schemas.microsoft.com/office/drawing/2014/main" id="{69673981-6BE1-D21F-A449-0C49ECF5B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075" y="1352387"/>
            <a:ext cx="1912086" cy="186682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105A0288-B273-B651-F781-01B59CF0F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823"/>
            <a:ext cx="10515600" cy="1325563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dirty="0"/>
              <a:t>Luminescence and Track Formation in </a:t>
            </a:r>
            <a:r>
              <a:rPr kumimoji="1" lang="en-US" altLang="ja-JP" sz="4000" dirty="0" err="1"/>
              <a:t>AgBr:I</a:t>
            </a:r>
            <a:r>
              <a:rPr kumimoji="1" lang="en-US" altLang="ja-JP" sz="4000" dirty="0"/>
              <a:t> Crystal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266" name="図 265">
            <a:extLst>
              <a:ext uri="{FF2B5EF4-FFF2-40B4-BE49-F238E27FC236}">
                <a16:creationId xmlns:a16="http://schemas.microsoft.com/office/drawing/2014/main" id="{531FC6F1-8585-26A8-C2B2-F293782780D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20" t="66881" r="50033" b="25661"/>
          <a:stretch/>
        </p:blipFill>
        <p:spPr>
          <a:xfrm flipH="1">
            <a:off x="7620987" y="1249625"/>
            <a:ext cx="2058718" cy="2007535"/>
          </a:xfrm>
          <a:prstGeom prst="rect">
            <a:avLst/>
          </a:prstGeom>
        </p:spPr>
      </p:pic>
      <p:sp>
        <p:nvSpPr>
          <p:cNvPr id="271" name="右矢印 136">
            <a:extLst>
              <a:ext uri="{FF2B5EF4-FFF2-40B4-BE49-F238E27FC236}">
                <a16:creationId xmlns:a16="http://schemas.microsoft.com/office/drawing/2014/main" id="{25C0B558-C6B3-762F-1EC7-21875A4A22D2}"/>
              </a:ext>
            </a:extLst>
          </p:cNvPr>
          <p:cNvSpPr/>
          <p:nvPr/>
        </p:nvSpPr>
        <p:spPr>
          <a:xfrm>
            <a:off x="6310326" y="1780262"/>
            <a:ext cx="1587609" cy="878797"/>
          </a:xfrm>
          <a:prstGeom prst="rightArrow">
            <a:avLst>
              <a:gd name="adj1" fmla="val 59466"/>
              <a:gd name="adj2" fmla="val 4016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Microscope</a:t>
            </a: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F90C83BD-0F10-D751-AB18-9FCF09B9ADC3}"/>
              </a:ext>
            </a:extLst>
          </p:cNvPr>
          <p:cNvSpPr txBox="1"/>
          <p:nvPr/>
        </p:nvSpPr>
        <p:spPr>
          <a:xfrm>
            <a:off x="7996457" y="900438"/>
            <a:ext cx="1522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60keV C ion</a:t>
            </a:r>
          </a:p>
        </p:txBody>
      </p:sp>
      <p:pic>
        <p:nvPicPr>
          <p:cNvPr id="288" name="図 287">
            <a:extLst>
              <a:ext uri="{FF2B5EF4-FFF2-40B4-BE49-F238E27FC236}">
                <a16:creationId xmlns:a16="http://schemas.microsoft.com/office/drawing/2014/main" id="{7AE2845A-50AE-6056-4DC4-66A1EEA840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rcRect l="31544" t="30137" r="17709"/>
          <a:stretch/>
        </p:blipFill>
        <p:spPr>
          <a:xfrm>
            <a:off x="6442161" y="3825476"/>
            <a:ext cx="3417981" cy="2646809"/>
          </a:xfrm>
          <a:prstGeom prst="rect">
            <a:avLst/>
          </a:prstGeom>
        </p:spPr>
      </p:pic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92908429-E7F0-C5C4-21F1-DD375D24AD3E}"/>
              </a:ext>
            </a:extLst>
          </p:cNvPr>
          <p:cNvSpPr txBox="1"/>
          <p:nvPr/>
        </p:nvSpPr>
        <p:spPr>
          <a:xfrm>
            <a:off x="6732970" y="4666379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chemeClr val="bg1"/>
                </a:solidFill>
              </a:rPr>
              <a:t>NIT type</a:t>
            </a:r>
            <a:endParaRPr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4358DDC7-BCEE-9A68-D7A7-B582B47E90A7}"/>
              </a:ext>
            </a:extLst>
          </p:cNvPr>
          <p:cNvSpPr txBox="1"/>
          <p:nvPr/>
        </p:nvSpPr>
        <p:spPr>
          <a:xfrm>
            <a:off x="7612088" y="609012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200 nm OPERA type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FDC6F87F-0FD0-6CCA-0DF0-72A82D4DA426}"/>
              </a:ext>
            </a:extLst>
          </p:cNvPr>
          <p:cNvSpPr txBox="1"/>
          <p:nvPr/>
        </p:nvSpPr>
        <p:spPr>
          <a:xfrm>
            <a:off x="7252170" y="3890842"/>
            <a:ext cx="1972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20 nm</a:t>
            </a:r>
            <a:r>
              <a:rPr lang="ja-JP" altLang="en-US" sz="2000" b="1" dirty="0">
                <a:solidFill>
                  <a:schemeClr val="bg1"/>
                </a:solidFill>
              </a:rPr>
              <a:t> </a:t>
            </a:r>
            <a:r>
              <a:rPr lang="en-US" altLang="ja-JP" sz="2000" b="1" dirty="0">
                <a:solidFill>
                  <a:schemeClr val="bg1"/>
                </a:solidFill>
              </a:rPr>
              <a:t>UNIT type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84" name="Text Box 11">
            <a:extLst>
              <a:ext uri="{FF2B5EF4-FFF2-40B4-BE49-F238E27FC236}">
                <a16:creationId xmlns:a16="http://schemas.microsoft.com/office/drawing/2014/main" id="{3BF5F1B2-FF52-D17B-722A-B4453B672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6633" y="1531904"/>
            <a:ext cx="744446" cy="29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9404" rIns="0" bIns="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dirty="0">
                <a:solidFill>
                  <a:srgbClr val="FFFF00"/>
                </a:solidFill>
              </a:rPr>
              <a:t>0.5 µm</a:t>
            </a:r>
          </a:p>
        </p:txBody>
      </p:sp>
      <p:sp>
        <p:nvSpPr>
          <p:cNvPr id="286" name="Line 10">
            <a:extLst>
              <a:ext uri="{FF2B5EF4-FFF2-40B4-BE49-F238E27FC236}">
                <a16:creationId xmlns:a16="http://schemas.microsoft.com/office/drawing/2014/main" id="{A53B01AF-311D-D66B-91FA-0B1225B0FF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20987" y="1460204"/>
            <a:ext cx="2088000" cy="0"/>
          </a:xfrm>
          <a:prstGeom prst="line">
            <a:avLst/>
          </a:prstGeom>
          <a:noFill/>
          <a:ln w="36000" cap="flat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39F48ADE-2CB0-987D-AD1B-392D8EFA0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5A13-3C20-4576-A759-B088E5CF9584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1FA0204-6E23-2AEC-BDBC-D36CAE6B34D9}"/>
              </a:ext>
            </a:extLst>
          </p:cNvPr>
          <p:cNvSpPr txBox="1"/>
          <p:nvPr/>
        </p:nvSpPr>
        <p:spPr>
          <a:xfrm>
            <a:off x="4611638" y="1017738"/>
            <a:ext cx="1698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Silver filament</a:t>
            </a:r>
            <a:endParaRPr kumimoji="1" lang="ja-JP" altLang="en-US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A6DE850-3607-2CB7-144E-115F65F958E2}"/>
              </a:ext>
            </a:extLst>
          </p:cNvPr>
          <p:cNvSpPr txBox="1"/>
          <p:nvPr/>
        </p:nvSpPr>
        <p:spPr>
          <a:xfrm>
            <a:off x="3567062" y="5749420"/>
            <a:ext cx="2937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Light yield ~ </a:t>
            </a:r>
            <a:r>
              <a:rPr kumimoji="1" lang="en-US" altLang="ja-JP" b="1" dirty="0">
                <a:solidFill>
                  <a:srgbClr val="FF0000"/>
                </a:solidFill>
              </a:rPr>
              <a:t>40 photon/keV</a:t>
            </a:r>
            <a:endParaRPr lang="en-US" altLang="ja-JP" b="1" dirty="0">
              <a:solidFill>
                <a:srgbClr val="FF0000"/>
              </a:solidFill>
            </a:endParaRPr>
          </a:p>
          <a:p>
            <a:r>
              <a:rPr kumimoji="1" lang="en-US" altLang="ja-JP" dirty="0"/>
              <a:t>                @ 88K </a:t>
            </a:r>
            <a:r>
              <a:rPr lang="en-US" altLang="ja-JP" dirty="0"/>
              <a:t>(</a:t>
            </a:r>
            <a:r>
              <a:rPr lang="en-US" altLang="ja-JP" baseline="30000" dirty="0"/>
              <a:t>241</a:t>
            </a:r>
            <a:r>
              <a:rPr lang="en-US" altLang="ja-JP" dirty="0"/>
              <a:t>Am γ-ray)</a:t>
            </a:r>
            <a:endParaRPr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7FC320B-7007-9AB0-3CCC-55ADB08B5F4E}"/>
              </a:ext>
            </a:extLst>
          </p:cNvPr>
          <p:cNvSpPr/>
          <p:nvPr/>
        </p:nvSpPr>
        <p:spPr>
          <a:xfrm>
            <a:off x="3349588" y="6478284"/>
            <a:ext cx="41120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u="sng" dirty="0">
                <a:latin typeface="ＭＳ Ｐゴシック" panose="020B0600070205080204" pitchFamily="50" charset="-128"/>
              </a:rPr>
              <a:t>T.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Shiraishi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et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al.,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i="1" u="sng" dirty="0" err="1">
                <a:latin typeface="ＭＳ Ｐゴシック" panose="020B0600070205080204" pitchFamily="50" charset="-128"/>
              </a:rPr>
              <a:t>Nucl</a:t>
            </a:r>
            <a:r>
              <a:rPr lang="en-US" altLang="ja-JP" sz="1400" i="1" u="sng" dirty="0">
                <a:latin typeface="ＭＳ Ｐゴシック" panose="020B0600070205080204" pitchFamily="50" charset="-128"/>
              </a:rPr>
              <a:t>. Inst. Meth. A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b="1" u="sng" dirty="0">
                <a:latin typeface="ＭＳ Ｐゴシック" panose="020B0600070205080204" pitchFamily="50" charset="-128"/>
              </a:rPr>
              <a:t>927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 (2019) 202</a:t>
            </a:r>
            <a:endParaRPr lang="ja-JP" altLang="en-US" sz="1400" u="sng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4B1BD55-289B-61CA-64E2-C277A9E296B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/>
          <a:stretch/>
        </p:blipFill>
        <p:spPr>
          <a:xfrm>
            <a:off x="797796" y="1160936"/>
            <a:ext cx="2353254" cy="161081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43857C1-1C95-1D0F-638B-523EB6DE90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204" y="2956428"/>
            <a:ext cx="3125179" cy="3467544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6AA9D4-5655-FAE1-1F2D-1F84EFE9EF84}"/>
              </a:ext>
            </a:extLst>
          </p:cNvPr>
          <p:cNvSpPr txBox="1"/>
          <p:nvPr/>
        </p:nvSpPr>
        <p:spPr>
          <a:xfrm>
            <a:off x="1424382" y="833072"/>
            <a:ext cx="171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NIT film</a:t>
            </a:r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BF486C4-BB6E-607D-2007-D0B81DDDC293}"/>
              </a:ext>
            </a:extLst>
          </p:cNvPr>
          <p:cNvSpPr/>
          <p:nvPr/>
        </p:nvSpPr>
        <p:spPr>
          <a:xfrm>
            <a:off x="2256374" y="2009615"/>
            <a:ext cx="144000" cy="144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EE855D39-4522-6E6E-AA03-84795124FC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555" y="2153614"/>
            <a:ext cx="1797446" cy="802814"/>
          </a:xfrm>
          <a:prstGeom prst="line">
            <a:avLst/>
          </a:prstGeom>
          <a:noFill/>
          <a:ln w="19050" cap="flat">
            <a:solidFill>
              <a:schemeClr val="tx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Line 10">
            <a:extLst>
              <a:ext uri="{FF2B5EF4-FFF2-40B4-BE49-F238E27FC236}">
                <a16:creationId xmlns:a16="http://schemas.microsoft.com/office/drawing/2014/main" id="{E562CC6E-2580-595F-F1F5-3DF597A59917}"/>
              </a:ext>
            </a:extLst>
          </p:cNvPr>
          <p:cNvSpPr>
            <a:spLocks noChangeShapeType="1"/>
          </p:cNvSpPr>
          <p:nvPr/>
        </p:nvSpPr>
        <p:spPr bwMode="auto">
          <a:xfrm>
            <a:off x="2395391" y="2134866"/>
            <a:ext cx="1038436" cy="857269"/>
          </a:xfrm>
          <a:prstGeom prst="line">
            <a:avLst/>
          </a:prstGeom>
          <a:noFill/>
          <a:ln w="19050" cap="flat">
            <a:solidFill>
              <a:schemeClr val="tx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ECA0CA29-0D26-769C-F921-C555A618D91E}"/>
              </a:ext>
            </a:extLst>
          </p:cNvPr>
          <p:cNvSpPr/>
          <p:nvPr/>
        </p:nvSpPr>
        <p:spPr>
          <a:xfrm>
            <a:off x="278209" y="2895584"/>
            <a:ext cx="3288853" cy="3507840"/>
          </a:xfrm>
          <a:prstGeom prst="roundRect">
            <a:avLst>
              <a:gd name="adj" fmla="val 12759"/>
            </a:avLst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右矢印 136">
            <a:extLst>
              <a:ext uri="{FF2B5EF4-FFF2-40B4-BE49-F238E27FC236}">
                <a16:creationId xmlns:a16="http://schemas.microsoft.com/office/drawing/2014/main" id="{4889A42E-46AF-79B1-75D9-1C8293C63B57}"/>
              </a:ext>
            </a:extLst>
          </p:cNvPr>
          <p:cNvSpPr/>
          <p:nvPr/>
        </p:nvSpPr>
        <p:spPr>
          <a:xfrm rot="20361616">
            <a:off x="2579189" y="2593730"/>
            <a:ext cx="2154765" cy="1007731"/>
          </a:xfrm>
          <a:prstGeom prst="rightArrow">
            <a:avLst>
              <a:gd name="adj1" fmla="val 65580"/>
              <a:gd name="adj2" fmla="val 3586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b="1" dirty="0"/>
              <a:t>Track formation</a:t>
            </a:r>
          </a:p>
        </p:txBody>
      </p:sp>
      <p:sp>
        <p:nvSpPr>
          <p:cNvPr id="281" name="右矢印 136">
            <a:extLst>
              <a:ext uri="{FF2B5EF4-FFF2-40B4-BE49-F238E27FC236}">
                <a16:creationId xmlns:a16="http://schemas.microsoft.com/office/drawing/2014/main" id="{68EFDEE0-9DD0-86B3-6C26-B0D72DDC00DA}"/>
              </a:ext>
            </a:extLst>
          </p:cNvPr>
          <p:cNvSpPr/>
          <p:nvPr/>
        </p:nvSpPr>
        <p:spPr>
          <a:xfrm>
            <a:off x="3509187" y="4373461"/>
            <a:ext cx="2918217" cy="1260019"/>
          </a:xfrm>
          <a:prstGeom prst="rightArrow">
            <a:avLst>
              <a:gd name="adj1" fmla="val 65580"/>
              <a:gd name="adj2" fmla="val 35864"/>
            </a:avLst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2400" b="1" dirty="0">
                <a:solidFill>
                  <a:srgbClr val="FF0000"/>
                </a:solidFill>
              </a:rPr>
              <a:t>Luminescence</a:t>
            </a:r>
          </a:p>
          <a:p>
            <a:pPr algn="ctr"/>
            <a:r>
              <a:rPr lang="en-US" altLang="ja-JP" sz="2400" b="1" dirty="0">
                <a:solidFill>
                  <a:srgbClr val="FF0000"/>
                </a:solidFill>
              </a:rPr>
              <a:t>via Iodide</a:t>
            </a:r>
          </a:p>
        </p:txBody>
      </p:sp>
      <p:sp>
        <p:nvSpPr>
          <p:cNvPr id="6" name="楕円 3">
            <a:extLst>
              <a:ext uri="{FF2B5EF4-FFF2-40B4-BE49-F238E27FC236}">
                <a16:creationId xmlns:a16="http://schemas.microsoft.com/office/drawing/2014/main" id="{D9C7BEFA-7A7E-2B2D-1D33-D4DEFD6E6692}"/>
              </a:ext>
            </a:extLst>
          </p:cNvPr>
          <p:cNvSpPr/>
          <p:nvPr/>
        </p:nvSpPr>
        <p:spPr>
          <a:xfrm>
            <a:off x="9883136" y="3236539"/>
            <a:ext cx="2308864" cy="150071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136">
            <a:extLst>
              <a:ext uri="{FF2B5EF4-FFF2-40B4-BE49-F238E27FC236}">
                <a16:creationId xmlns:a16="http://schemas.microsoft.com/office/drawing/2014/main" id="{45582665-9D13-C19E-303F-BC3BF590B451}"/>
              </a:ext>
            </a:extLst>
          </p:cNvPr>
          <p:cNvSpPr/>
          <p:nvPr/>
        </p:nvSpPr>
        <p:spPr>
          <a:xfrm rot="20389136">
            <a:off x="8431159" y="4442937"/>
            <a:ext cx="2295261" cy="1222513"/>
          </a:xfrm>
          <a:prstGeom prst="rightArrow">
            <a:avLst>
              <a:gd name="adj1" fmla="val 65580"/>
              <a:gd name="adj2" fmla="val 35864"/>
            </a:avLst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2400" b="1" dirty="0">
                <a:solidFill>
                  <a:srgbClr val="FF0000"/>
                </a:solidFill>
              </a:rPr>
              <a:t>High-efficient</a:t>
            </a:r>
          </a:p>
          <a:p>
            <a:pPr algn="ctr"/>
            <a:r>
              <a:rPr lang="en-US" altLang="ja-JP" sz="2400" b="1" dirty="0">
                <a:solidFill>
                  <a:srgbClr val="FF0000"/>
                </a:solidFill>
              </a:rPr>
              <a:t>luminescence</a:t>
            </a:r>
          </a:p>
        </p:txBody>
      </p:sp>
      <p:sp>
        <p:nvSpPr>
          <p:cNvPr id="9" name="右矢印 136">
            <a:extLst>
              <a:ext uri="{FF2B5EF4-FFF2-40B4-BE49-F238E27FC236}">
                <a16:creationId xmlns:a16="http://schemas.microsoft.com/office/drawing/2014/main" id="{0F7DE254-78AA-C483-88E4-A73BA3A2BAFF}"/>
              </a:ext>
            </a:extLst>
          </p:cNvPr>
          <p:cNvSpPr/>
          <p:nvPr/>
        </p:nvSpPr>
        <p:spPr>
          <a:xfrm rot="2094018">
            <a:off x="9130562" y="2619587"/>
            <a:ext cx="1576432" cy="936371"/>
          </a:xfrm>
          <a:prstGeom prst="rightArrow">
            <a:avLst>
              <a:gd name="adj1" fmla="val 65580"/>
              <a:gd name="adj2" fmla="val 35864"/>
            </a:avLst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2000" b="1" dirty="0">
                <a:solidFill>
                  <a:srgbClr val="FF0000"/>
                </a:solidFill>
              </a:rPr>
              <a:t>sub-micron</a:t>
            </a:r>
          </a:p>
          <a:p>
            <a:pPr algn="ctr"/>
            <a:r>
              <a:rPr lang="en-US" altLang="ja-JP" sz="2000" b="1" dirty="0">
                <a:solidFill>
                  <a:srgbClr val="FF0000"/>
                </a:solidFill>
              </a:rPr>
              <a:t>track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EF0AF90-2FB8-5377-0DEE-9369FDD73B49}"/>
              </a:ext>
            </a:extLst>
          </p:cNvPr>
          <p:cNvSpPr txBox="1"/>
          <p:nvPr/>
        </p:nvSpPr>
        <p:spPr>
          <a:xfrm>
            <a:off x="9889390" y="3487480"/>
            <a:ext cx="23631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0000"/>
                </a:solidFill>
              </a:rPr>
              <a:t>Get BOTH responses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16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F0F4E3-BB81-5D80-819F-21F9F987A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図 59">
            <a:extLst>
              <a:ext uri="{FF2B5EF4-FFF2-40B4-BE49-F238E27FC236}">
                <a16:creationId xmlns:a16="http://schemas.microsoft.com/office/drawing/2014/main" id="{F78FF058-2F41-15CC-87BE-8F138F75B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075" y="1352387"/>
            <a:ext cx="1912086" cy="186682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A656DD2-49CB-B266-4467-5AE2C32DF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823"/>
            <a:ext cx="10515600" cy="1325563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dirty="0"/>
              <a:t>Luminescence and Track Formation in </a:t>
            </a:r>
            <a:r>
              <a:rPr kumimoji="1" lang="en-US" altLang="ja-JP" sz="4000" dirty="0" err="1"/>
              <a:t>AgBr:I</a:t>
            </a:r>
            <a:r>
              <a:rPr kumimoji="1" lang="en-US" altLang="ja-JP" sz="4000" dirty="0"/>
              <a:t> Crystal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266" name="図 265">
            <a:extLst>
              <a:ext uri="{FF2B5EF4-FFF2-40B4-BE49-F238E27FC236}">
                <a16:creationId xmlns:a16="http://schemas.microsoft.com/office/drawing/2014/main" id="{1EE7AD97-B8D6-7DD6-C945-A58E69F243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20" t="66881" r="50033" b="25661"/>
          <a:stretch/>
        </p:blipFill>
        <p:spPr>
          <a:xfrm flipH="1">
            <a:off x="7620987" y="1249625"/>
            <a:ext cx="2058718" cy="2007535"/>
          </a:xfrm>
          <a:prstGeom prst="rect">
            <a:avLst/>
          </a:prstGeom>
        </p:spPr>
      </p:pic>
      <p:sp>
        <p:nvSpPr>
          <p:cNvPr id="271" name="右矢印 136">
            <a:extLst>
              <a:ext uri="{FF2B5EF4-FFF2-40B4-BE49-F238E27FC236}">
                <a16:creationId xmlns:a16="http://schemas.microsoft.com/office/drawing/2014/main" id="{BE0A87B8-1840-4789-2C34-E7BA60BCF15D}"/>
              </a:ext>
            </a:extLst>
          </p:cNvPr>
          <p:cNvSpPr/>
          <p:nvPr/>
        </p:nvSpPr>
        <p:spPr>
          <a:xfrm>
            <a:off x="6310326" y="1780262"/>
            <a:ext cx="1587609" cy="878797"/>
          </a:xfrm>
          <a:prstGeom prst="rightArrow">
            <a:avLst>
              <a:gd name="adj1" fmla="val 59466"/>
              <a:gd name="adj2" fmla="val 4016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Microscope</a:t>
            </a: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6AC2D13D-20F3-192B-74DF-A8C4F65702DA}"/>
              </a:ext>
            </a:extLst>
          </p:cNvPr>
          <p:cNvSpPr txBox="1"/>
          <p:nvPr/>
        </p:nvSpPr>
        <p:spPr>
          <a:xfrm>
            <a:off x="7996457" y="900438"/>
            <a:ext cx="1522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60keV C ion</a:t>
            </a:r>
          </a:p>
        </p:txBody>
      </p:sp>
      <p:pic>
        <p:nvPicPr>
          <p:cNvPr id="288" name="図 287">
            <a:extLst>
              <a:ext uri="{FF2B5EF4-FFF2-40B4-BE49-F238E27FC236}">
                <a16:creationId xmlns:a16="http://schemas.microsoft.com/office/drawing/2014/main" id="{85608930-8178-8E75-AC5B-969166C4758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rcRect l="31544" t="30137" r="17709"/>
          <a:stretch/>
        </p:blipFill>
        <p:spPr>
          <a:xfrm>
            <a:off x="6442161" y="3825476"/>
            <a:ext cx="3417981" cy="2646809"/>
          </a:xfrm>
          <a:prstGeom prst="rect">
            <a:avLst/>
          </a:prstGeom>
        </p:spPr>
      </p:pic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00B4927A-B976-65EF-E292-A215077948F0}"/>
              </a:ext>
            </a:extLst>
          </p:cNvPr>
          <p:cNvSpPr txBox="1"/>
          <p:nvPr/>
        </p:nvSpPr>
        <p:spPr>
          <a:xfrm>
            <a:off x="6732970" y="4666379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chemeClr val="bg1"/>
                </a:solidFill>
              </a:rPr>
              <a:t>NIT type</a:t>
            </a:r>
            <a:endParaRPr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FDEB5299-A432-CD61-60A9-290AE0098F0B}"/>
              </a:ext>
            </a:extLst>
          </p:cNvPr>
          <p:cNvSpPr txBox="1"/>
          <p:nvPr/>
        </p:nvSpPr>
        <p:spPr>
          <a:xfrm>
            <a:off x="7612088" y="609012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200 nm OPERA type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6888FBA6-86D6-910A-6D26-65F493FEE64F}"/>
              </a:ext>
            </a:extLst>
          </p:cNvPr>
          <p:cNvSpPr txBox="1"/>
          <p:nvPr/>
        </p:nvSpPr>
        <p:spPr>
          <a:xfrm>
            <a:off x="7252170" y="3890842"/>
            <a:ext cx="1972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20 nm</a:t>
            </a:r>
            <a:r>
              <a:rPr lang="ja-JP" altLang="en-US" sz="2000" b="1" dirty="0">
                <a:solidFill>
                  <a:schemeClr val="bg1"/>
                </a:solidFill>
              </a:rPr>
              <a:t> </a:t>
            </a:r>
            <a:r>
              <a:rPr lang="en-US" altLang="ja-JP" sz="2000" b="1" dirty="0">
                <a:solidFill>
                  <a:schemeClr val="bg1"/>
                </a:solidFill>
              </a:rPr>
              <a:t>UNIT type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84" name="Text Box 11">
            <a:extLst>
              <a:ext uri="{FF2B5EF4-FFF2-40B4-BE49-F238E27FC236}">
                <a16:creationId xmlns:a16="http://schemas.microsoft.com/office/drawing/2014/main" id="{269C813F-5C62-22AE-622F-5CC419A9F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6633" y="1531904"/>
            <a:ext cx="744446" cy="29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9404" rIns="0" bIns="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dirty="0">
                <a:solidFill>
                  <a:srgbClr val="FFFF00"/>
                </a:solidFill>
              </a:rPr>
              <a:t>0.5 µm</a:t>
            </a:r>
          </a:p>
        </p:txBody>
      </p:sp>
      <p:sp>
        <p:nvSpPr>
          <p:cNvPr id="286" name="Line 10">
            <a:extLst>
              <a:ext uri="{FF2B5EF4-FFF2-40B4-BE49-F238E27FC236}">
                <a16:creationId xmlns:a16="http://schemas.microsoft.com/office/drawing/2014/main" id="{7043F925-C125-D68C-F33A-3392C8CFDB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20987" y="1460204"/>
            <a:ext cx="2088000" cy="0"/>
          </a:xfrm>
          <a:prstGeom prst="line">
            <a:avLst/>
          </a:prstGeom>
          <a:noFill/>
          <a:ln w="36000" cap="flat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B0E946A5-8653-72CB-F65F-AB35CA7E5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5A13-3C20-4576-A759-B088E5CF9584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30240D9-5782-0415-235D-FD057A3AFD30}"/>
              </a:ext>
            </a:extLst>
          </p:cNvPr>
          <p:cNvSpPr txBox="1"/>
          <p:nvPr/>
        </p:nvSpPr>
        <p:spPr>
          <a:xfrm>
            <a:off x="4611638" y="1017738"/>
            <a:ext cx="1698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Silver filament</a:t>
            </a:r>
            <a:endParaRPr kumimoji="1" lang="ja-JP" altLang="en-US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53EF4B0-4AC4-0F86-3E6D-6AD6375C50A7}"/>
              </a:ext>
            </a:extLst>
          </p:cNvPr>
          <p:cNvSpPr txBox="1"/>
          <p:nvPr/>
        </p:nvSpPr>
        <p:spPr>
          <a:xfrm>
            <a:off x="3567062" y="5749420"/>
            <a:ext cx="2937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Light yield ~ </a:t>
            </a:r>
            <a:r>
              <a:rPr kumimoji="1" lang="en-US" altLang="ja-JP" b="1" dirty="0">
                <a:solidFill>
                  <a:srgbClr val="FF0000"/>
                </a:solidFill>
              </a:rPr>
              <a:t>40 photon/keV</a:t>
            </a:r>
            <a:endParaRPr lang="en-US" altLang="ja-JP" b="1" dirty="0">
              <a:solidFill>
                <a:srgbClr val="FF0000"/>
              </a:solidFill>
            </a:endParaRPr>
          </a:p>
          <a:p>
            <a:r>
              <a:rPr kumimoji="1" lang="en-US" altLang="ja-JP" dirty="0"/>
              <a:t>                @ 88K </a:t>
            </a:r>
            <a:r>
              <a:rPr lang="en-US" altLang="ja-JP" dirty="0"/>
              <a:t>(</a:t>
            </a:r>
            <a:r>
              <a:rPr lang="en-US" altLang="ja-JP" baseline="30000" dirty="0"/>
              <a:t>241</a:t>
            </a:r>
            <a:r>
              <a:rPr lang="en-US" altLang="ja-JP" dirty="0"/>
              <a:t>Am γ-ray)</a:t>
            </a:r>
            <a:endParaRPr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30897DD-7ED5-22EE-DC93-41BD26FA2909}"/>
              </a:ext>
            </a:extLst>
          </p:cNvPr>
          <p:cNvSpPr/>
          <p:nvPr/>
        </p:nvSpPr>
        <p:spPr>
          <a:xfrm>
            <a:off x="3349588" y="6478284"/>
            <a:ext cx="41120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u="sng" dirty="0">
                <a:latin typeface="ＭＳ Ｐゴシック" panose="020B0600070205080204" pitchFamily="50" charset="-128"/>
              </a:rPr>
              <a:t>T.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Shiraishi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et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al.,</a:t>
            </a:r>
            <a:r>
              <a:rPr lang="ja-JP" altLang="en-US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i="1" u="sng" dirty="0" err="1">
                <a:latin typeface="ＭＳ Ｐゴシック" panose="020B0600070205080204" pitchFamily="50" charset="-128"/>
              </a:rPr>
              <a:t>Nucl</a:t>
            </a:r>
            <a:r>
              <a:rPr lang="en-US" altLang="ja-JP" sz="1400" i="1" u="sng" dirty="0">
                <a:latin typeface="ＭＳ Ｐゴシック" panose="020B0600070205080204" pitchFamily="50" charset="-128"/>
              </a:rPr>
              <a:t>. Inst. Meth. A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sz="1400" b="1" u="sng" dirty="0">
                <a:latin typeface="ＭＳ Ｐゴシック" panose="020B0600070205080204" pitchFamily="50" charset="-128"/>
              </a:rPr>
              <a:t>927</a:t>
            </a:r>
            <a:r>
              <a:rPr lang="en-US" altLang="ja-JP" sz="1400" u="sng" dirty="0">
                <a:latin typeface="ＭＳ Ｐゴシック" panose="020B0600070205080204" pitchFamily="50" charset="-128"/>
              </a:rPr>
              <a:t> (2019) 202</a:t>
            </a:r>
            <a:endParaRPr lang="ja-JP" altLang="en-US" sz="1400" u="sng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A195D38-7337-7ED1-1E41-7C076A9177E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/>
          <a:stretch/>
        </p:blipFill>
        <p:spPr>
          <a:xfrm>
            <a:off x="797796" y="1160936"/>
            <a:ext cx="2353254" cy="161081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D1BC7E8-B3E9-3C0D-AD69-CB47489E23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204" y="2956428"/>
            <a:ext cx="3125179" cy="3467544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10345DA-1110-ECC5-C4AD-F4D91BCD5460}"/>
              </a:ext>
            </a:extLst>
          </p:cNvPr>
          <p:cNvSpPr txBox="1"/>
          <p:nvPr/>
        </p:nvSpPr>
        <p:spPr>
          <a:xfrm>
            <a:off x="1424382" y="833072"/>
            <a:ext cx="171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NIT film</a:t>
            </a:r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EBDE0B2-4770-419B-597C-45F7812C3D61}"/>
              </a:ext>
            </a:extLst>
          </p:cNvPr>
          <p:cNvSpPr/>
          <p:nvPr/>
        </p:nvSpPr>
        <p:spPr>
          <a:xfrm>
            <a:off x="2256374" y="2009615"/>
            <a:ext cx="144000" cy="144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DFC2C4CA-C5B9-DBAE-9262-6AA7D4E191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555" y="2153614"/>
            <a:ext cx="1797446" cy="802814"/>
          </a:xfrm>
          <a:prstGeom prst="line">
            <a:avLst/>
          </a:prstGeom>
          <a:noFill/>
          <a:ln w="19050" cap="flat">
            <a:solidFill>
              <a:schemeClr val="tx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Line 10">
            <a:extLst>
              <a:ext uri="{FF2B5EF4-FFF2-40B4-BE49-F238E27FC236}">
                <a16:creationId xmlns:a16="http://schemas.microsoft.com/office/drawing/2014/main" id="{534DE1C8-E321-863B-F260-51F1D9968F9B}"/>
              </a:ext>
            </a:extLst>
          </p:cNvPr>
          <p:cNvSpPr>
            <a:spLocks noChangeShapeType="1"/>
          </p:cNvSpPr>
          <p:nvPr/>
        </p:nvSpPr>
        <p:spPr bwMode="auto">
          <a:xfrm>
            <a:off x="2395391" y="2134866"/>
            <a:ext cx="1038436" cy="857269"/>
          </a:xfrm>
          <a:prstGeom prst="line">
            <a:avLst/>
          </a:prstGeom>
          <a:noFill/>
          <a:ln w="19050" cap="flat">
            <a:solidFill>
              <a:schemeClr val="tx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4ACFBC22-E000-5B06-4D27-9D40B180C7D1}"/>
              </a:ext>
            </a:extLst>
          </p:cNvPr>
          <p:cNvSpPr/>
          <p:nvPr/>
        </p:nvSpPr>
        <p:spPr>
          <a:xfrm>
            <a:off x="278209" y="2895584"/>
            <a:ext cx="3288853" cy="3507840"/>
          </a:xfrm>
          <a:prstGeom prst="roundRect">
            <a:avLst>
              <a:gd name="adj" fmla="val 12759"/>
            </a:avLst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右矢印 136">
            <a:extLst>
              <a:ext uri="{FF2B5EF4-FFF2-40B4-BE49-F238E27FC236}">
                <a16:creationId xmlns:a16="http://schemas.microsoft.com/office/drawing/2014/main" id="{6AC9879A-7336-CE61-F74B-4A1D5E94D1DB}"/>
              </a:ext>
            </a:extLst>
          </p:cNvPr>
          <p:cNvSpPr/>
          <p:nvPr/>
        </p:nvSpPr>
        <p:spPr>
          <a:xfrm rot="20361616">
            <a:off x="2579189" y="2593730"/>
            <a:ext cx="2154765" cy="1007731"/>
          </a:xfrm>
          <a:prstGeom prst="rightArrow">
            <a:avLst>
              <a:gd name="adj1" fmla="val 65580"/>
              <a:gd name="adj2" fmla="val 3586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b="1" dirty="0"/>
              <a:t>Track formation</a:t>
            </a:r>
          </a:p>
        </p:txBody>
      </p:sp>
      <p:sp>
        <p:nvSpPr>
          <p:cNvPr id="281" name="右矢印 136">
            <a:extLst>
              <a:ext uri="{FF2B5EF4-FFF2-40B4-BE49-F238E27FC236}">
                <a16:creationId xmlns:a16="http://schemas.microsoft.com/office/drawing/2014/main" id="{B0DFD757-9AFC-9805-BDB7-8BFC66AA64AC}"/>
              </a:ext>
            </a:extLst>
          </p:cNvPr>
          <p:cNvSpPr/>
          <p:nvPr/>
        </p:nvSpPr>
        <p:spPr>
          <a:xfrm>
            <a:off x="3509187" y="4373461"/>
            <a:ext cx="2918217" cy="1260019"/>
          </a:xfrm>
          <a:prstGeom prst="rightArrow">
            <a:avLst>
              <a:gd name="adj1" fmla="val 65580"/>
              <a:gd name="adj2" fmla="val 35864"/>
            </a:avLst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2400" b="1" dirty="0">
                <a:solidFill>
                  <a:srgbClr val="FF0000"/>
                </a:solidFill>
              </a:rPr>
              <a:t>Luminescence</a:t>
            </a:r>
          </a:p>
          <a:p>
            <a:pPr algn="ctr"/>
            <a:r>
              <a:rPr lang="en-US" altLang="ja-JP" sz="2400" b="1" dirty="0">
                <a:solidFill>
                  <a:srgbClr val="FF0000"/>
                </a:solidFill>
              </a:rPr>
              <a:t>via Iodide</a:t>
            </a:r>
          </a:p>
        </p:txBody>
      </p:sp>
      <p:sp>
        <p:nvSpPr>
          <p:cNvPr id="6" name="楕円 3">
            <a:extLst>
              <a:ext uri="{FF2B5EF4-FFF2-40B4-BE49-F238E27FC236}">
                <a16:creationId xmlns:a16="http://schemas.microsoft.com/office/drawing/2014/main" id="{C3B84579-1D5B-77A4-30ED-D44E754F0A85}"/>
              </a:ext>
            </a:extLst>
          </p:cNvPr>
          <p:cNvSpPr/>
          <p:nvPr/>
        </p:nvSpPr>
        <p:spPr>
          <a:xfrm>
            <a:off x="9883136" y="3236539"/>
            <a:ext cx="2308864" cy="150071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136">
            <a:extLst>
              <a:ext uri="{FF2B5EF4-FFF2-40B4-BE49-F238E27FC236}">
                <a16:creationId xmlns:a16="http://schemas.microsoft.com/office/drawing/2014/main" id="{FB3049EB-D525-550D-0A56-502EBAA26A2B}"/>
              </a:ext>
            </a:extLst>
          </p:cNvPr>
          <p:cNvSpPr/>
          <p:nvPr/>
        </p:nvSpPr>
        <p:spPr>
          <a:xfrm rot="20389136">
            <a:off x="8431159" y="4442937"/>
            <a:ext cx="2295261" cy="1222513"/>
          </a:xfrm>
          <a:prstGeom prst="rightArrow">
            <a:avLst>
              <a:gd name="adj1" fmla="val 65580"/>
              <a:gd name="adj2" fmla="val 35864"/>
            </a:avLst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2400" b="1" dirty="0">
                <a:solidFill>
                  <a:srgbClr val="FF0000"/>
                </a:solidFill>
              </a:rPr>
              <a:t>High-efficient</a:t>
            </a:r>
          </a:p>
          <a:p>
            <a:pPr algn="ctr"/>
            <a:r>
              <a:rPr lang="en-US" altLang="ja-JP" sz="2400" b="1" dirty="0">
                <a:solidFill>
                  <a:srgbClr val="FF0000"/>
                </a:solidFill>
              </a:rPr>
              <a:t>luminescence</a:t>
            </a:r>
          </a:p>
        </p:txBody>
      </p:sp>
      <p:sp>
        <p:nvSpPr>
          <p:cNvPr id="9" name="右矢印 136">
            <a:extLst>
              <a:ext uri="{FF2B5EF4-FFF2-40B4-BE49-F238E27FC236}">
                <a16:creationId xmlns:a16="http://schemas.microsoft.com/office/drawing/2014/main" id="{C36656FB-6C1C-1809-26BE-EACD34AFFB6E}"/>
              </a:ext>
            </a:extLst>
          </p:cNvPr>
          <p:cNvSpPr/>
          <p:nvPr/>
        </p:nvSpPr>
        <p:spPr>
          <a:xfrm rot="2094018">
            <a:off x="9130562" y="2619587"/>
            <a:ext cx="1576432" cy="936371"/>
          </a:xfrm>
          <a:prstGeom prst="rightArrow">
            <a:avLst>
              <a:gd name="adj1" fmla="val 65580"/>
              <a:gd name="adj2" fmla="val 35864"/>
            </a:avLst>
          </a:prstGeom>
          <a:solidFill>
            <a:schemeClr val="lt1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2000" b="1" dirty="0">
                <a:solidFill>
                  <a:srgbClr val="FF0000"/>
                </a:solidFill>
              </a:rPr>
              <a:t>sub-micron</a:t>
            </a:r>
          </a:p>
          <a:p>
            <a:pPr algn="ctr"/>
            <a:r>
              <a:rPr lang="en-US" altLang="ja-JP" sz="2000" b="1" dirty="0">
                <a:solidFill>
                  <a:srgbClr val="FF0000"/>
                </a:solidFill>
              </a:rPr>
              <a:t>track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7683B8F-8D05-7E77-600D-8F26D86C2D0C}"/>
              </a:ext>
            </a:extLst>
          </p:cNvPr>
          <p:cNvSpPr txBox="1"/>
          <p:nvPr/>
        </p:nvSpPr>
        <p:spPr>
          <a:xfrm>
            <a:off x="9889390" y="3487480"/>
            <a:ext cx="23631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0000"/>
                </a:solidFill>
              </a:rPr>
              <a:t>Get BOTH responses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045D3CA-3858-CA27-7C2A-1A4171B09C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75759" y="937033"/>
            <a:ext cx="5598328" cy="555890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5060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88C48A-31B8-31F8-7849-E689D20BC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Luminescence α – </a:t>
            </a:r>
            <a:r>
              <a:rPr lang="el-GR" altLang="ja-JP" dirty="0"/>
              <a:t>β</a:t>
            </a:r>
            <a:r>
              <a:rPr lang="en-US" altLang="ja-JP" dirty="0"/>
              <a:t> Comparison @105K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5911E-FD3A-7710-494D-3FDBAA355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DCD7BF-46DD-98AE-6161-3A9ACFD9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53A17F-403A-F1B2-A95E-0CA17596C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10" name="図 9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EEF6A0E6-76C3-CB01-7705-573BFD4314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499" y="3757557"/>
            <a:ext cx="4784675" cy="2870806"/>
          </a:xfrm>
          <a:prstGeom prst="rect">
            <a:avLst/>
          </a:prstGeom>
        </p:spPr>
      </p:pic>
      <p:pic>
        <p:nvPicPr>
          <p:cNvPr id="20" name="図 19" descr="グラフ, 折れ線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5100D989-13E2-8806-402C-DEF3750DDF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"/>
          <a:stretch>
            <a:fillRect/>
          </a:stretch>
        </p:blipFill>
        <p:spPr>
          <a:xfrm>
            <a:off x="7147630" y="1219200"/>
            <a:ext cx="4784678" cy="273593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0FF68AD-C780-8B74-1580-02CA689CF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23" y="1587131"/>
            <a:ext cx="6231013" cy="336687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EC402B-532B-C525-C5F0-4A85AF3164EF}"/>
              </a:ext>
            </a:extLst>
          </p:cNvPr>
          <p:cNvSpPr txBox="1"/>
          <p:nvPr/>
        </p:nvSpPr>
        <p:spPr>
          <a:xfrm>
            <a:off x="4487082" y="4947703"/>
            <a:ext cx="1455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>
                <a:solidFill>
                  <a:srgbClr val="FF0000"/>
                </a:solidFill>
              </a:rPr>
              <a:t>241</a:t>
            </a:r>
            <a:r>
              <a:rPr kumimoji="1" lang="en-US" altLang="ja-JP" dirty="0">
                <a:solidFill>
                  <a:srgbClr val="FF0000"/>
                </a:solidFill>
              </a:rPr>
              <a:t>Am 70</a:t>
            </a:r>
            <a:r>
              <a:rPr lang="en-US" altLang="ja-JP" dirty="0">
                <a:solidFill>
                  <a:srgbClr val="FF0000"/>
                </a:solidFill>
              </a:rPr>
              <a:t> Bq</a:t>
            </a:r>
          </a:p>
          <a:p>
            <a:r>
              <a:rPr kumimoji="1" lang="en-US" altLang="ja-JP" baseline="30000" dirty="0">
                <a:solidFill>
                  <a:srgbClr val="FF0000"/>
                </a:solidFill>
              </a:rPr>
              <a:t>60</a:t>
            </a:r>
            <a:r>
              <a:rPr kumimoji="1" lang="en-US" altLang="ja-JP" dirty="0">
                <a:solidFill>
                  <a:srgbClr val="FF0000"/>
                </a:solidFill>
              </a:rPr>
              <a:t>Co 30 Bq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5F5475C-E491-B59A-D0AD-0E941874D3C4}"/>
              </a:ext>
            </a:extLst>
          </p:cNvPr>
          <p:cNvSpPr txBox="1"/>
          <p:nvPr/>
        </p:nvSpPr>
        <p:spPr>
          <a:xfrm>
            <a:off x="673595" y="5710019"/>
            <a:ext cx="5324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/>
              <a:t>T.</a:t>
            </a:r>
            <a:r>
              <a:rPr lang="ja-JP" altLang="en-US" u="sng" dirty="0"/>
              <a:t> </a:t>
            </a:r>
            <a:r>
              <a:rPr lang="en-US" altLang="ja-JP" u="sng" dirty="0"/>
              <a:t>Shiraishi</a:t>
            </a:r>
            <a:r>
              <a:rPr lang="ja-JP" altLang="en-US" u="sng" dirty="0"/>
              <a:t> </a:t>
            </a:r>
            <a:r>
              <a:rPr lang="en-US" altLang="ja-JP" u="sng" dirty="0"/>
              <a:t>et</a:t>
            </a:r>
            <a:r>
              <a:rPr lang="ja-JP" altLang="en-US" u="sng" dirty="0"/>
              <a:t> </a:t>
            </a:r>
            <a:r>
              <a:rPr lang="en-US" altLang="ja-JP" u="sng" dirty="0"/>
              <a:t>al.,</a:t>
            </a:r>
            <a:r>
              <a:rPr lang="ja-JP" altLang="en-US" u="sng" dirty="0"/>
              <a:t> </a:t>
            </a:r>
            <a:r>
              <a:rPr lang="en-US" altLang="ja-JP" i="1" u="sng" dirty="0" err="1"/>
              <a:t>Nucl</a:t>
            </a:r>
            <a:r>
              <a:rPr lang="en-US" altLang="ja-JP" i="1" u="sng" dirty="0"/>
              <a:t>. Inst. Meth. A</a:t>
            </a:r>
            <a:r>
              <a:rPr lang="en-US" altLang="ja-JP" u="sng" dirty="0"/>
              <a:t> </a:t>
            </a:r>
            <a:r>
              <a:rPr lang="en-US" altLang="ja-JP" b="1" u="sng" dirty="0"/>
              <a:t>927</a:t>
            </a:r>
            <a:r>
              <a:rPr lang="en-US" altLang="ja-JP" u="sng" dirty="0"/>
              <a:t> (2019) 202</a:t>
            </a:r>
            <a:endParaRPr kumimoji="1" lang="en-US" altLang="ja-JP" u="sng" dirty="0"/>
          </a:p>
          <a:p>
            <a:r>
              <a:rPr lang="en-US" altLang="ja-JP" u="sng" dirty="0"/>
              <a:t>T.</a:t>
            </a:r>
            <a:r>
              <a:rPr lang="ja-JP" altLang="en-US" u="sng" dirty="0"/>
              <a:t> </a:t>
            </a:r>
            <a:r>
              <a:rPr lang="en-US" altLang="ja-JP" u="sng" dirty="0" err="1"/>
              <a:t>Shiraishi</a:t>
            </a:r>
            <a:r>
              <a:rPr lang="en-US" altLang="ja-JP" u="sng" dirty="0"/>
              <a:t>, </a:t>
            </a:r>
            <a:r>
              <a:rPr kumimoji="1" lang="en-US" altLang="ja-JP" u="sng" dirty="0"/>
              <a:t>Doctor Thesis (2019), Nagoya Univ.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0FC08A8-C742-5052-94D8-5ED89A56D6D6}"/>
              </a:ext>
            </a:extLst>
          </p:cNvPr>
          <p:cNvSpPr txBox="1"/>
          <p:nvPr/>
        </p:nvSpPr>
        <p:spPr>
          <a:xfrm>
            <a:off x="9412244" y="1880377"/>
            <a:ext cx="2170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5</a:t>
            </a:r>
            <a:r>
              <a:rPr kumimoji="1" lang="en-US" altLang="ja-JP" dirty="0"/>
              <a:t>0 &lt; total </a:t>
            </a:r>
            <a:r>
              <a:rPr kumimoji="1" lang="en-US" altLang="ja-JP" dirty="0" err="1"/>
              <a:t>p.e.</a:t>
            </a:r>
            <a:r>
              <a:rPr kumimoji="1" lang="en-US" altLang="ja-JP" dirty="0"/>
              <a:t> &lt; 200</a:t>
            </a:r>
            <a:endParaRPr kumimoji="1" lang="ja-JP" altLang="en-US" dirty="0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0208FA54-2A14-349E-8ABC-2A67A224C995}"/>
              </a:ext>
            </a:extLst>
          </p:cNvPr>
          <p:cNvCxnSpPr/>
          <p:nvPr/>
        </p:nvCxnSpPr>
        <p:spPr>
          <a:xfrm>
            <a:off x="7832035" y="1587131"/>
            <a:ext cx="252000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E199285-200C-6950-33F9-D924AA36F68C}"/>
              </a:ext>
            </a:extLst>
          </p:cNvPr>
          <p:cNvSpPr txBox="1"/>
          <p:nvPr/>
        </p:nvSpPr>
        <p:spPr>
          <a:xfrm>
            <a:off x="7282398" y="1105495"/>
            <a:ext cx="1505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Fast (540nm)</a:t>
            </a:r>
            <a:endParaRPr kumimoji="1" lang="ja-JP" altLang="en-US" dirty="0"/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BCFE7FEC-ED11-4C5D-2843-67F908D888FF}"/>
              </a:ext>
            </a:extLst>
          </p:cNvPr>
          <p:cNvCxnSpPr/>
          <p:nvPr/>
        </p:nvCxnSpPr>
        <p:spPr>
          <a:xfrm>
            <a:off x="8163113" y="2718954"/>
            <a:ext cx="3420000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295660C-D31A-B624-DA44-7B05111C5DD4}"/>
              </a:ext>
            </a:extLst>
          </p:cNvPr>
          <p:cNvSpPr txBox="1"/>
          <p:nvPr/>
        </p:nvSpPr>
        <p:spPr>
          <a:xfrm>
            <a:off x="10080464" y="2346832"/>
            <a:ext cx="1505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Slow (560nm)</a:t>
            </a:r>
            <a:endParaRPr kumimoji="1"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FCECF37A-7E9D-A098-80FF-F64E6B5CF19F}"/>
              </a:ext>
            </a:extLst>
          </p:cNvPr>
          <p:cNvCxnSpPr/>
          <p:nvPr/>
        </p:nvCxnSpPr>
        <p:spPr>
          <a:xfrm flipV="1">
            <a:off x="8084035" y="1477488"/>
            <a:ext cx="0" cy="2268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4119977-CB70-9D27-08FF-6DA46EE6B4A4}"/>
              </a:ext>
            </a:extLst>
          </p:cNvPr>
          <p:cNvSpPr txBox="1"/>
          <p:nvPr/>
        </p:nvSpPr>
        <p:spPr>
          <a:xfrm>
            <a:off x="8634625" y="1016899"/>
            <a:ext cx="2371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Averaged Waveforms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877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AFD77F93-EB5A-BBE7-95DD-B6AE041A8C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" t="12196" r="3144"/>
          <a:stretch/>
        </p:blipFill>
        <p:spPr>
          <a:xfrm>
            <a:off x="5229983" y="1755909"/>
            <a:ext cx="6617460" cy="166371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39B64DF-FF68-F04D-96B3-BB6845520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 dirty="0"/>
              <a:t>Motivation of Environmental Neutron Measurement</a:t>
            </a:r>
            <a:br>
              <a:rPr lang="en-US" dirty="0"/>
            </a:br>
            <a:endParaRPr 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C0DBA8F-0724-8550-10E2-6E9BE6B1F56B}"/>
              </a:ext>
            </a:extLst>
          </p:cNvPr>
          <p:cNvSpPr txBox="1"/>
          <p:nvPr/>
        </p:nvSpPr>
        <p:spPr>
          <a:xfrm>
            <a:off x="7404405" y="1427704"/>
            <a:ext cx="4222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DAMA/LIBRA signal</a:t>
            </a:r>
            <a:r>
              <a:rPr lang="ja-JP" altLang="en-US" dirty="0"/>
              <a:t> 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dirty="0"/>
              <a:t>2 – 6 </a:t>
            </a:r>
            <a:r>
              <a:rPr lang="en-US" dirty="0" err="1"/>
              <a:t>keVee</a:t>
            </a:r>
            <a:endParaRPr 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685FA0E3-C25E-2560-BDE6-EF09613959B2}"/>
              </a:ext>
            </a:extLst>
          </p:cNvPr>
          <p:cNvSpPr/>
          <p:nvPr/>
        </p:nvSpPr>
        <p:spPr>
          <a:xfrm>
            <a:off x="8403644" y="1150705"/>
            <a:ext cx="36940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u="sng" dirty="0"/>
              <a:t>R. Bernabei et al.,</a:t>
            </a:r>
            <a:r>
              <a:rPr lang="ja-JP" altLang="en-US" sz="1200" u="sng" dirty="0"/>
              <a:t> </a:t>
            </a:r>
            <a:r>
              <a:rPr lang="en-US" altLang="ja-JP" sz="1200" i="1" u="sng" dirty="0" err="1"/>
              <a:t>Nucl</a:t>
            </a:r>
            <a:r>
              <a:rPr lang="en-US" altLang="ja-JP" sz="1200" i="1" u="sng" dirty="0"/>
              <a:t>. Phys. At. Energy </a:t>
            </a:r>
            <a:r>
              <a:rPr lang="en-US" altLang="ja-JP" sz="1200" b="1" u="sng" dirty="0"/>
              <a:t>19</a:t>
            </a:r>
            <a:r>
              <a:rPr lang="en-US" altLang="ja-JP" sz="1200" u="sng" dirty="0"/>
              <a:t>,</a:t>
            </a:r>
            <a:r>
              <a:rPr lang="en-US" altLang="ja-JP" sz="1200" b="1" u="sng" dirty="0"/>
              <a:t> </a:t>
            </a:r>
            <a:r>
              <a:rPr lang="en-US" altLang="ja-JP" sz="1200" u="sng" dirty="0"/>
              <a:t>307 (2018)</a:t>
            </a:r>
            <a:endParaRPr lang="ja-JP" altLang="en-US" sz="1200" u="sng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F1624FA-4316-5107-8B9B-BE88D69C4AC9}"/>
              </a:ext>
            </a:extLst>
          </p:cNvPr>
          <p:cNvSpPr txBox="1"/>
          <p:nvPr/>
        </p:nvSpPr>
        <p:spPr>
          <a:xfrm>
            <a:off x="2068715" y="4716510"/>
            <a:ext cx="805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Neutron measurement over a wide energy range is necessary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98F6669-F826-BC17-8234-B60FC6112340}"/>
              </a:ext>
            </a:extLst>
          </p:cNvPr>
          <p:cNvSpPr txBox="1"/>
          <p:nvPr/>
        </p:nvSpPr>
        <p:spPr>
          <a:xfrm>
            <a:off x="7830186" y="2631529"/>
            <a:ext cx="3935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&gt; 22 years annual modulation</a:t>
            </a:r>
            <a:endParaRPr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4EB0E7D-AB10-145D-8728-F931E4926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2DD339-4AF4-988E-3E5F-A64C6E36A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38234EC1-5B2D-5BB2-98AC-F1871BC3C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 dirty="0"/>
              <a:t>CYGNUS2026 @ Kobe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098D717-1685-DA81-544B-7DD13069C153}"/>
              </a:ext>
            </a:extLst>
          </p:cNvPr>
          <p:cNvSpPr txBox="1"/>
          <p:nvPr/>
        </p:nvSpPr>
        <p:spPr>
          <a:xfrm>
            <a:off x="786432" y="1285444"/>
            <a:ext cx="7419019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Background</a:t>
            </a:r>
            <a:r>
              <a:rPr lang="ja-JP" altLang="en-US" dirty="0"/>
              <a:t> </a:t>
            </a:r>
            <a:r>
              <a:rPr lang="en-US" altLang="ja-JP" dirty="0"/>
              <a:t>Study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ja-JP" dirty="0"/>
              <a:t>Nuclear recoil by Neutron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 background in direct WIMPs search</a:t>
            </a:r>
            <a:endParaRPr lang="en-US" altLang="ja-JP" dirty="0"/>
          </a:p>
          <a:p>
            <a:pPr marL="800100" lvl="1" indent="-342900">
              <a:buFont typeface="+mj-lt"/>
              <a:buAutoNum type="arabicPeriod"/>
            </a:pPr>
            <a:endParaRPr lang="en-US" altLang="ja-JP" dirty="0"/>
          </a:p>
          <a:p>
            <a:pPr marL="800100" lvl="1" indent="-342900">
              <a:buFont typeface="+mj-lt"/>
              <a:buAutoNum type="arabicPeriod"/>
            </a:pPr>
            <a:endParaRPr lang="en-US" altLang="ja-JP" dirty="0"/>
          </a:p>
          <a:p>
            <a:pPr marL="800100" lvl="1" indent="-342900">
              <a:buFont typeface="+mj-lt"/>
              <a:buAutoNum type="arabicPeriod"/>
            </a:pPr>
            <a:endParaRPr lang="en-US" altLang="ja-JP" dirty="0"/>
          </a:p>
          <a:p>
            <a:pPr marL="800100" lvl="1" indent="-342900">
              <a:buFont typeface="+mj-lt"/>
              <a:buAutoNum type="arabicPeriod"/>
            </a:pPr>
            <a:endParaRPr lang="en-US" altLang="ja-JP" dirty="0"/>
          </a:p>
          <a:p>
            <a:pPr marL="800100" lvl="1" indent="-342900">
              <a:buFont typeface="+mj-lt"/>
              <a:buAutoNum type="arabicPeriod"/>
            </a:pPr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marL="800100" lvl="1" indent="-342900">
              <a:buFont typeface="+mj-lt"/>
              <a:buAutoNum type="arabicPeriod" startAt="2"/>
            </a:pPr>
            <a:r>
              <a:rPr lang="en-US" altLang="ja-JP" dirty="0"/>
              <a:t>γ,</a:t>
            </a:r>
            <a:r>
              <a:rPr lang="ja-JP" altLang="en-US" dirty="0"/>
              <a:t> </a:t>
            </a:r>
            <a:r>
              <a:rPr lang="en-US" altLang="ja-JP" dirty="0"/>
              <a:t>p, α emission via nuclear reactions </a:t>
            </a:r>
            <a:r>
              <a:rPr lang="ja-JP" altLang="en-US" dirty="0"/>
              <a:t>（</a:t>
            </a:r>
            <a:r>
              <a:rPr lang="en-US" altLang="ja-JP" dirty="0"/>
              <a:t>e.g. </a:t>
            </a:r>
            <a:r>
              <a:rPr lang="en-US" altLang="ja-JP" baseline="30000" dirty="0"/>
              <a:t>A</a:t>
            </a:r>
            <a:r>
              <a:rPr lang="en-US" altLang="ja-JP" dirty="0"/>
              <a:t>N + n </a:t>
            </a:r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baseline="30000" dirty="0"/>
              <a:t>A+1</a:t>
            </a:r>
            <a:r>
              <a:rPr lang="en-US" altLang="ja-JP" dirty="0"/>
              <a:t>N + </a:t>
            </a:r>
            <a:r>
              <a:rPr lang="en-US" altLang="ja-JP" b="1" dirty="0">
                <a:solidFill>
                  <a:srgbClr val="FF0000"/>
                </a:solidFill>
              </a:rPr>
              <a:t>γ</a:t>
            </a:r>
            <a:r>
              <a:rPr lang="ja-JP" altLang="en-US" dirty="0"/>
              <a:t>）</a:t>
            </a:r>
            <a:endParaRPr lang="en-US" altLang="ja-JP" dirty="0"/>
          </a:p>
          <a:p>
            <a:pPr lvl="1"/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altLang="ja-JP" dirty="0">
                <a:sym typeface="Wingdings" panose="05000000000000000000" pitchFamily="2" charset="2"/>
              </a:rPr>
              <a:t>background in rare event searches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Demonstration of low mass dark matter search (e.g. Boosted</a:t>
            </a:r>
            <a:r>
              <a:rPr lang="ja-JP" altLang="en-US" dirty="0"/>
              <a:t> </a:t>
            </a:r>
            <a:r>
              <a:rPr lang="en-US" altLang="ja-JP" dirty="0"/>
              <a:t>Dark</a:t>
            </a:r>
            <a:r>
              <a:rPr lang="ja-JP" altLang="en-US" dirty="0"/>
              <a:t> </a:t>
            </a:r>
            <a:r>
              <a:rPr lang="en-US" altLang="ja-JP" dirty="0"/>
              <a:t>Matter)</a:t>
            </a:r>
            <a:endParaRPr lang="en-US" dirty="0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576A5ABF-E649-AC74-8D89-F936A3796996}"/>
              </a:ext>
            </a:extLst>
          </p:cNvPr>
          <p:cNvGrpSpPr/>
          <p:nvPr/>
        </p:nvGrpSpPr>
        <p:grpSpPr>
          <a:xfrm>
            <a:off x="2677007" y="2610509"/>
            <a:ext cx="1720182" cy="917928"/>
            <a:chOff x="1315164" y="2329214"/>
            <a:chExt cx="1720182" cy="917928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EAC6842-1CB5-AE3A-A111-608674F3999E}"/>
                </a:ext>
              </a:extLst>
            </p:cNvPr>
            <p:cNvSpPr/>
            <p:nvPr/>
          </p:nvSpPr>
          <p:spPr>
            <a:xfrm>
              <a:off x="1333500" y="2726046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FC64FB8-476B-50F9-268A-0DDC6DBB0839}"/>
                </a:ext>
              </a:extLst>
            </p:cNvPr>
            <p:cNvSpPr/>
            <p:nvPr/>
          </p:nvSpPr>
          <p:spPr>
            <a:xfrm>
              <a:off x="2209800" y="2761547"/>
              <a:ext cx="365760" cy="365760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41E118C9-D0DE-7F48-6444-B49D63259CB2}"/>
                </a:ext>
              </a:extLst>
            </p:cNvPr>
            <p:cNvCxnSpPr/>
            <p:nvPr/>
          </p:nvCxnSpPr>
          <p:spPr>
            <a:xfrm>
              <a:off x="1535430" y="2817486"/>
              <a:ext cx="6400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D5B6A961-1213-382D-4426-FC380BBA56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09800" y="2329214"/>
              <a:ext cx="473940" cy="4735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AE54B0B-94A0-7098-0A6A-F28E9FEDB02E}"/>
                </a:ext>
              </a:extLst>
            </p:cNvPr>
            <p:cNvCxnSpPr>
              <a:cxnSpLocks/>
              <a:stCxn id="5" idx="5"/>
            </p:cNvCxnSpPr>
            <p:nvPr/>
          </p:nvCxnSpPr>
          <p:spPr>
            <a:xfrm>
              <a:off x="2521996" y="3073743"/>
              <a:ext cx="200431" cy="173399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7F31E579-DD51-8A8F-B618-B7DC57420102}"/>
                </a:ext>
              </a:extLst>
            </p:cNvPr>
            <p:cNvSpPr txBox="1"/>
            <p:nvPr/>
          </p:nvSpPr>
          <p:spPr>
            <a:xfrm>
              <a:off x="2594815" y="2753664"/>
              <a:ext cx="44053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>
                  <a:solidFill>
                    <a:schemeClr val="accent2">
                      <a:lumMod val="75000"/>
                    </a:schemeClr>
                  </a:solidFill>
                </a:rPr>
                <a:t>N</a:t>
              </a:r>
              <a:endParaRPr lang="en-US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00A636C5-A5E0-09B6-0CEF-12711AA524CD}"/>
                </a:ext>
              </a:extLst>
            </p:cNvPr>
            <p:cNvSpPr txBox="1"/>
            <p:nvPr/>
          </p:nvSpPr>
          <p:spPr>
            <a:xfrm>
              <a:off x="1315164" y="2392215"/>
              <a:ext cx="44053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>
                  <a:solidFill>
                    <a:schemeClr val="accent1"/>
                  </a:solidFill>
                </a:rPr>
                <a:t>n</a:t>
              </a:r>
              <a:endParaRPr 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153715D-DD40-D6ED-BDBE-4F5E6245EE79}"/>
              </a:ext>
            </a:extLst>
          </p:cNvPr>
          <p:cNvSpPr txBox="1"/>
          <p:nvPr/>
        </p:nvSpPr>
        <p:spPr>
          <a:xfrm>
            <a:off x="5774051" y="3311636"/>
            <a:ext cx="59912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>
                <a:sym typeface="Wingdings" panose="05000000000000000000" pitchFamily="2" charset="2"/>
              </a:rPr>
              <a:t> </a:t>
            </a:r>
            <a:r>
              <a:rPr lang="en-US" altLang="ja-JP" dirty="0"/>
              <a:t>Assuming this signal as Na recoil by neutron, its energy corresponding to 80 – 250 keV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6F5D4D24-5275-98BF-BCBA-F3E7ADDD23F8}"/>
              </a:ext>
            </a:extLst>
          </p:cNvPr>
          <p:cNvSpPr txBox="1"/>
          <p:nvPr/>
        </p:nvSpPr>
        <p:spPr>
          <a:xfrm>
            <a:off x="5658609" y="5093904"/>
            <a:ext cx="24193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(especially sub-MeV)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49560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A08DBE-2CED-D7F3-72FB-136EDD253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Temperature dependency 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F119E8-9A37-2013-1EF2-D5B655928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354C21-789E-F5A4-5E37-8E874A05E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CYGNUS2026 @ Kobe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AEB3FD-7912-C770-92CD-F63BEE3EF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10" name="図 9" descr="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D54028AF-271B-EFF5-E247-71E7B08C69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3" r="7270"/>
          <a:stretch>
            <a:fillRect/>
          </a:stretch>
        </p:blipFill>
        <p:spPr>
          <a:xfrm>
            <a:off x="4217826" y="1690688"/>
            <a:ext cx="7655813" cy="4380296"/>
          </a:xfrm>
          <a:prstGeom prst="rect">
            <a:avLst/>
          </a:prstGeom>
        </p:spPr>
      </p:pic>
      <p:pic>
        <p:nvPicPr>
          <p:cNvPr id="8" name="コンテンツ プレースホルダー 7" descr="グラフ, 折れ線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D1CF771F-BAD3-3264-516F-851CF2E006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9" r="4489"/>
          <a:stretch>
            <a:fillRect/>
          </a:stretch>
        </p:blipFill>
        <p:spPr>
          <a:xfrm>
            <a:off x="406405" y="1976054"/>
            <a:ext cx="3811421" cy="2096753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4B543A9-85DE-1C64-10A4-B2FE1F2CD7A8}"/>
              </a:ext>
            </a:extLst>
          </p:cNvPr>
          <p:cNvSpPr txBox="1"/>
          <p:nvPr/>
        </p:nvSpPr>
        <p:spPr>
          <a:xfrm>
            <a:off x="622303" y="4845246"/>
            <a:ext cx="3811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b="1" dirty="0"/>
              <a:t>Slow component drastically quenched by arising temperature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b="1" dirty="0">
                <a:solidFill>
                  <a:srgbClr val="FF0000"/>
                </a:solidFill>
              </a:rPr>
              <a:t>Fast component is comparable even at RT.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955D0291-598F-C430-402F-F794E552AD92}"/>
              </a:ext>
            </a:extLst>
          </p:cNvPr>
          <p:cNvCxnSpPr/>
          <p:nvPr/>
        </p:nvCxnSpPr>
        <p:spPr>
          <a:xfrm flipV="1">
            <a:off x="3720662" y="2319646"/>
            <a:ext cx="1587062" cy="525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9B95CF37-03A8-85DD-4234-9FA416D5594F}"/>
              </a:ext>
            </a:extLst>
          </p:cNvPr>
          <p:cNvSpPr/>
          <p:nvPr/>
        </p:nvSpPr>
        <p:spPr>
          <a:xfrm>
            <a:off x="5307724" y="1723698"/>
            <a:ext cx="294290" cy="924911"/>
          </a:xfrm>
          <a:prstGeom prst="round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430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99810"/>
            <a:ext cx="10515600" cy="132556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Luminescence Study with Ion Implantation System at Cryogenic Temperature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BF8F448-6E7D-944F-EA53-AD030B741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985" y="1171462"/>
            <a:ext cx="8660202" cy="56388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8251299" y="4814043"/>
            <a:ext cx="3940701" cy="954107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</a:rPr>
              <a:t>Now, upgrade and measurement on going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6361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A04EC3-E27D-18AE-A8F1-13A8495A6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br>
              <a:rPr lang="en-US" dirty="0"/>
            </a:br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AF5D1E-5BAD-0719-0C8D-8D3836E87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2772"/>
            <a:ext cx="10515600" cy="488419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3D sub-micrometric tracking technique has been developed for NIT analysis</a:t>
            </a:r>
          </a:p>
          <a:p>
            <a:pPr lvl="1"/>
            <a:r>
              <a:rPr lang="en-US" dirty="0"/>
              <a:t>Achieved analysis speed of 1.3 kg/year/machine with 1 </a:t>
            </a:r>
            <a:r>
              <a:rPr lang="en-US" altLang="ja-JP" dirty="0"/>
              <a:t>µm (</a:t>
            </a:r>
            <a:r>
              <a:rPr lang="en-US" altLang="ja-JP" dirty="0">
                <a:sym typeface="Wingdings" panose="05000000000000000000" pitchFamily="2" charset="2"/>
              </a:rPr>
              <a:t></a:t>
            </a:r>
            <a:r>
              <a:rPr lang="en-US" altLang="ja-JP" dirty="0"/>
              <a:t> p 100keV) threshold</a:t>
            </a:r>
          </a:p>
          <a:p>
            <a:pPr lvl="1"/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>
                <a:sym typeface="Wingdings" panose="05000000000000000000" pitchFamily="2" charset="2"/>
              </a:rPr>
              <a:t>Neutron run in Gran Sasso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Surface ground run (n-Run1, nRun2)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Succeeded to measure neutron spectrum and direction in sub-MeV region</a:t>
            </a:r>
          </a:p>
          <a:p>
            <a:pPr lvl="2"/>
            <a:r>
              <a:rPr lang="en-US" altLang="ja-JP" dirty="0">
                <a:solidFill>
                  <a:srgbClr val="0070C0"/>
                </a:solidFill>
                <a:sym typeface="Wingdings" panose="05000000000000000000" pitchFamily="2" charset="2"/>
              </a:rPr>
              <a:t>Thermal neutron signal was indicated</a:t>
            </a:r>
          </a:p>
          <a:p>
            <a:pPr lvl="3">
              <a:buFont typeface="Wingdings" panose="05000000000000000000" pitchFamily="2" charset="2"/>
              <a:buChar char="à"/>
            </a:pPr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Confirmed using RANS-Ⅱ beamline @ RIKEN</a:t>
            </a:r>
          </a:p>
          <a:p>
            <a:pPr lvl="3">
              <a:buFont typeface="Wingdings" panose="05000000000000000000" pitchFamily="2" charset="2"/>
              <a:buChar char="à"/>
            </a:pPr>
            <a:endParaRPr lang="en-US" altLang="ja-JP" dirty="0">
              <a:sym typeface="Wingdings" panose="05000000000000000000" pitchFamily="2" charset="2"/>
            </a:endParaRP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Underground run (n-Run3, nRun4)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Environmental neutron signal in sub-MeV region has been observed with 0.52 kg*day scale analysis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More scaling up is available, but Radon background contamination also observed in MeV region with current scale</a:t>
            </a:r>
          </a:p>
          <a:p>
            <a:pPr marL="1371600" lvl="3" indent="0">
              <a:buNone/>
            </a:pPr>
            <a:r>
              <a:rPr lang="en-US" altLang="ja-JP" dirty="0">
                <a:sym typeface="Wingdings" panose="05000000000000000000" pitchFamily="2" charset="2"/>
              </a:rPr>
              <a:t> Constructing Radon filtering system using Ag-zeolite</a:t>
            </a:r>
          </a:p>
          <a:p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>
                <a:sym typeface="Wingdings" panose="05000000000000000000" pitchFamily="2" charset="2"/>
              </a:rPr>
              <a:t>Luminescence of NIT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Luminescence characteristics are studying using Ion implantation system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C750378-B9A6-EB21-B21B-A95236C36514}"/>
              </a:ext>
            </a:extLst>
          </p:cNvPr>
          <p:cNvSpPr/>
          <p:nvPr/>
        </p:nvSpPr>
        <p:spPr>
          <a:xfrm>
            <a:off x="7183464" y="3016097"/>
            <a:ext cx="45368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600" dirty="0">
                <a:sym typeface="Wingdings" panose="05000000000000000000" pitchFamily="2" charset="2"/>
              </a:rPr>
              <a:t> </a:t>
            </a:r>
            <a:r>
              <a:rPr lang="fr-FR" altLang="ja-JP" sz="1600" u="sng" dirty="0"/>
              <a:t>T. Shiraishi </a:t>
            </a:r>
            <a:r>
              <a:rPr lang="fr-FR" altLang="ja-JP" sz="1600" i="1" u="sng" dirty="0"/>
              <a:t>et al.</a:t>
            </a:r>
            <a:r>
              <a:rPr lang="fr-FR" altLang="ja-JP" sz="1600" u="sng" dirty="0"/>
              <a:t>, </a:t>
            </a:r>
            <a:r>
              <a:rPr lang="en-US" altLang="ja-JP" sz="1600" u="sng" dirty="0"/>
              <a:t>Phys. Rev. C </a:t>
            </a:r>
            <a:r>
              <a:rPr lang="en-US" altLang="ja-JP" sz="1600" b="1" u="sng" dirty="0"/>
              <a:t>107</a:t>
            </a:r>
            <a:r>
              <a:rPr lang="en-US" altLang="ja-JP" sz="1600" u="sng" dirty="0"/>
              <a:t>, 014608 (2023)</a:t>
            </a:r>
            <a:endParaRPr lang="ja-JP" altLang="en-US" sz="1600" u="sng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B23DBA1-62D1-9D10-1356-69C60668A0E5}"/>
              </a:ext>
            </a:extLst>
          </p:cNvPr>
          <p:cNvSpPr/>
          <p:nvPr/>
        </p:nvSpPr>
        <p:spPr>
          <a:xfrm>
            <a:off x="7534007" y="985864"/>
            <a:ext cx="440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ym typeface="Wingdings" panose="05000000000000000000" pitchFamily="2" charset="2"/>
              </a:rPr>
              <a:t> </a:t>
            </a:r>
            <a:r>
              <a:rPr lang="en-US" altLang="ja-JP" sz="1600" u="sng" dirty="0"/>
              <a:t>T. Shiraishi </a:t>
            </a:r>
            <a:r>
              <a:rPr lang="en-US" altLang="ja-JP" sz="1600" i="1" u="sng" dirty="0"/>
              <a:t>et al.</a:t>
            </a:r>
            <a:r>
              <a:rPr lang="en-US" altLang="ja-JP" sz="1600" u="sng" dirty="0"/>
              <a:t>, </a:t>
            </a:r>
            <a:r>
              <a:rPr lang="pt-BR" altLang="ja-JP" sz="1600" u="sng" dirty="0"/>
              <a:t>PTEP </a:t>
            </a:r>
            <a:r>
              <a:rPr lang="pt-BR" altLang="ja-JP" sz="1600" b="1" u="sng" dirty="0"/>
              <a:t>2021</a:t>
            </a:r>
            <a:r>
              <a:rPr lang="pt-BR" altLang="ja-JP" sz="1600" u="sng" dirty="0"/>
              <a:t> 4, 043H01 (2021)</a:t>
            </a:r>
            <a:endParaRPr lang="ja-JP" altLang="en-US" sz="1600" u="sng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1586A386-3C44-BAB2-D36E-1E35F2E6D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2022/11/26</a:t>
            </a:r>
            <a:endParaRPr kumimoji="1" lang="ja-JP" alt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E0E26BAD-266A-90DA-3F0E-EB60B9A7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6155C4FE-0E4F-4ED2-857F-675E88611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20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04A41E-3008-31AD-EA7F-6DFCA0029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Backup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47D94B-778D-BC3E-AE71-03D117CBA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31E6D5-1635-FB7D-E89E-35F50672F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C872B8-5B71-A153-1DC1-6881B2578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0FEBD9-CE92-940B-521A-1BC969476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8701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AFD77F93-EB5A-BBE7-95DD-B6AE041A8C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" t="12196" r="3144"/>
          <a:stretch/>
        </p:blipFill>
        <p:spPr>
          <a:xfrm>
            <a:off x="524546" y="2167877"/>
            <a:ext cx="6423090" cy="161484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39B64DF-FF68-F04D-96B3-BB6845520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the Verification of DAMA Signal</a:t>
            </a:r>
            <a:br>
              <a:rPr lang="en-US" dirty="0"/>
            </a:br>
            <a:endParaRPr 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D9C3C12-0F1D-D6E3-83DD-E775F39B0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3090" y="1963493"/>
            <a:ext cx="3972478" cy="216527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71073C0-AE29-0484-0AA2-D405A70DEEC4}"/>
              </a:ext>
            </a:extLst>
          </p:cNvPr>
          <p:cNvSpPr txBox="1"/>
          <p:nvPr/>
        </p:nvSpPr>
        <p:spPr>
          <a:xfrm>
            <a:off x="7463090" y="4112486"/>
            <a:ext cx="44164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u="sng" dirty="0"/>
              <a:t>D. Cintas et al, J. Phys.: Conf. Ser. </a:t>
            </a:r>
            <a:r>
              <a:rPr lang="en-US" sz="1400" b="1" u="sng" dirty="0"/>
              <a:t>2156</a:t>
            </a:r>
            <a:r>
              <a:rPr lang="en-US" sz="1400" u="sng" dirty="0"/>
              <a:t>, 012065 (2021)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C0DBA8F-0724-8550-10E2-6E9BE6B1F56B}"/>
              </a:ext>
            </a:extLst>
          </p:cNvPr>
          <p:cNvSpPr txBox="1"/>
          <p:nvPr/>
        </p:nvSpPr>
        <p:spPr>
          <a:xfrm>
            <a:off x="838199" y="1264614"/>
            <a:ext cx="471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DAMA claims signal around 2 – 6 </a:t>
            </a:r>
            <a:r>
              <a:rPr lang="en-US" dirty="0" err="1"/>
              <a:t>keVee</a:t>
            </a:r>
            <a:endParaRPr 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685FA0E3-C25E-2560-BDE6-EF09613959B2}"/>
              </a:ext>
            </a:extLst>
          </p:cNvPr>
          <p:cNvSpPr/>
          <p:nvPr/>
        </p:nvSpPr>
        <p:spPr>
          <a:xfrm>
            <a:off x="1873816" y="3911189"/>
            <a:ext cx="42221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u="sng" dirty="0"/>
              <a:t>R. </a:t>
            </a:r>
            <a:r>
              <a:rPr lang="en-US" altLang="ja-JP" sz="1400" u="sng" dirty="0" err="1"/>
              <a:t>Bernabei</a:t>
            </a:r>
            <a:r>
              <a:rPr lang="en-US" altLang="ja-JP" sz="1400" u="sng" dirty="0"/>
              <a:t> et al.,</a:t>
            </a:r>
            <a:r>
              <a:rPr lang="ja-JP" altLang="en-US" sz="1400" u="sng" dirty="0"/>
              <a:t> </a:t>
            </a:r>
            <a:r>
              <a:rPr lang="en-US" altLang="ja-JP" sz="1400" i="1" u="sng" dirty="0" err="1"/>
              <a:t>Nucl</a:t>
            </a:r>
            <a:r>
              <a:rPr lang="en-US" altLang="ja-JP" sz="1400" i="1" u="sng" dirty="0"/>
              <a:t>. Phys. At. Energy </a:t>
            </a:r>
            <a:r>
              <a:rPr lang="en-US" altLang="ja-JP" sz="1400" b="1" u="sng" dirty="0"/>
              <a:t>19</a:t>
            </a:r>
            <a:r>
              <a:rPr lang="en-US" altLang="ja-JP" sz="1400" u="sng" dirty="0"/>
              <a:t>,</a:t>
            </a:r>
            <a:r>
              <a:rPr lang="en-US" altLang="ja-JP" sz="1400" b="1" u="sng" dirty="0"/>
              <a:t> </a:t>
            </a:r>
            <a:r>
              <a:rPr lang="en-US" altLang="ja-JP" sz="1400" u="sng" dirty="0"/>
              <a:t>307 (2018)</a:t>
            </a:r>
            <a:endParaRPr lang="ja-JP" altLang="en-US" sz="1400" u="sng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F1624FA-4316-5107-8B9B-BE88D69C4AC9}"/>
              </a:ext>
            </a:extLst>
          </p:cNvPr>
          <p:cNvSpPr txBox="1"/>
          <p:nvPr/>
        </p:nvSpPr>
        <p:spPr>
          <a:xfrm>
            <a:off x="1611515" y="5131721"/>
            <a:ext cx="92504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Assuming DAMA signal as neutron background, its energy corresponding to 80 – 250 keV</a:t>
            </a:r>
          </a:p>
          <a:p>
            <a:endParaRPr lang="en-US" dirty="0"/>
          </a:p>
          <a:p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rgbClr val="FF0000"/>
                </a:solidFill>
              </a:rPr>
              <a:t>Neutron spectrum measurement including sub-MeV region is needed to verify the DAMA signal!</a:t>
            </a:r>
          </a:p>
        </p:txBody>
      </p:sp>
      <p:sp>
        <p:nvSpPr>
          <p:cNvPr id="14" name="右中かっこ 13">
            <a:extLst>
              <a:ext uri="{FF2B5EF4-FFF2-40B4-BE49-F238E27FC236}">
                <a16:creationId xmlns:a16="http://schemas.microsoft.com/office/drawing/2014/main" id="{F1900A08-7A5C-58B6-9CD7-E89B94EC717E}"/>
              </a:ext>
            </a:extLst>
          </p:cNvPr>
          <p:cNvSpPr/>
          <p:nvPr/>
        </p:nvSpPr>
        <p:spPr>
          <a:xfrm rot="5400000">
            <a:off x="5292354" y="1183466"/>
            <a:ext cx="512152" cy="7094849"/>
          </a:xfrm>
          <a:prstGeom prst="rightBrace">
            <a:avLst>
              <a:gd name="adj1" fmla="val 69203"/>
              <a:gd name="adj2" fmla="val 386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66D9191-EF44-C1B0-3ECD-B34391C21CEA}"/>
              </a:ext>
            </a:extLst>
          </p:cNvPr>
          <p:cNvSpPr txBox="1"/>
          <p:nvPr/>
        </p:nvSpPr>
        <p:spPr>
          <a:xfrm>
            <a:off x="7134570" y="1300205"/>
            <a:ext cx="43812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Many experiments agree that quenching factor of Na is ~20%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98F6669-F826-BC17-8234-B60FC6112340}"/>
              </a:ext>
            </a:extLst>
          </p:cNvPr>
          <p:cNvSpPr txBox="1"/>
          <p:nvPr/>
        </p:nvSpPr>
        <p:spPr>
          <a:xfrm>
            <a:off x="2537394" y="1738667"/>
            <a:ext cx="3047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22 years annual modulation</a:t>
            </a:r>
            <a:endParaRPr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71985FC-E18E-E162-D208-270099725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C1933A2-3E07-CBA6-2FA5-1F03A8BE9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A820611-E3F4-0C81-0B6A-25269D47C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9660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09DECF-A8D2-98F2-628C-2FEDC4ED3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Establishment of Neutron Energy Reconstruction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92BC77-F6A4-CAF4-0F10-44FA49A6F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FE4ACF7-77FC-CAD5-78EE-83EB53B84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25</a:t>
            </a:fld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49CE01B-6FBA-2D6E-474B-BA5A38EDAF44}"/>
              </a:ext>
            </a:extLst>
          </p:cNvPr>
          <p:cNvGrpSpPr/>
          <p:nvPr/>
        </p:nvGrpSpPr>
        <p:grpSpPr>
          <a:xfrm>
            <a:off x="2671183" y="982396"/>
            <a:ext cx="4028062" cy="2982651"/>
            <a:chOff x="6550630" y="853557"/>
            <a:chExt cx="4028062" cy="298265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2E8C64D-19DD-4F98-A49E-F00623F08833}"/>
                </a:ext>
              </a:extLst>
            </p:cNvPr>
            <p:cNvGrpSpPr/>
            <p:nvPr/>
          </p:nvGrpSpPr>
          <p:grpSpPr>
            <a:xfrm>
              <a:off x="6550630" y="1295087"/>
              <a:ext cx="4028062" cy="2541121"/>
              <a:chOff x="2565574" y="1690688"/>
              <a:chExt cx="4458679" cy="2888268"/>
            </a:xfrm>
          </p:grpSpPr>
          <p:pic>
            <p:nvPicPr>
              <p:cNvPr id="11" name="図 10" descr="夜空の星&#10;&#10;AI によって生成されたコンテンツは間違っている可能性があります。">
                <a:extLst>
                  <a:ext uri="{FF2B5EF4-FFF2-40B4-BE49-F238E27FC236}">
                    <a16:creationId xmlns:a16="http://schemas.microsoft.com/office/drawing/2014/main" id="{A569ADFE-6A04-C7E9-E7F8-185A101362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78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56" t="61799" r="56019" b="13863"/>
              <a:stretch/>
            </p:blipFill>
            <p:spPr>
              <a:xfrm>
                <a:off x="3381831" y="1690688"/>
                <a:ext cx="3242127" cy="2782430"/>
              </a:xfrm>
              <a:prstGeom prst="rect">
                <a:avLst/>
              </a:prstGeom>
            </p:spPr>
          </p:pic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E58C8B1D-C6FC-C506-8A1F-60B0EE89DBE1}"/>
                  </a:ext>
                </a:extLst>
              </p:cNvPr>
              <p:cNvSpPr txBox="1"/>
              <p:nvPr/>
            </p:nvSpPr>
            <p:spPr>
              <a:xfrm>
                <a:off x="4564528" y="3984258"/>
                <a:ext cx="2459725" cy="594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FF0000"/>
                    </a:solidFill>
                  </a:rPr>
                  <a:t>Ep = 0.85 MeV, 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cos</a:t>
                </a:r>
                <a:r>
                  <a:rPr lang="el-GR" altLang="ja-JP" sz="1200">
                    <a:solidFill>
                      <a:srgbClr val="FF0000"/>
                    </a:solidFill>
                  </a:rPr>
                  <a:t>θ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 = 0.98</a:t>
                </a:r>
                <a:endParaRPr lang="en-US" altLang="ja-JP" sz="140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1600" b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En = 0.89 MeV</a:t>
                </a:r>
                <a:endParaRPr lang="en-US" sz="16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669F5A9C-61A0-1D50-B744-A8554EC38D89}"/>
                  </a:ext>
                </a:extLst>
              </p:cNvPr>
              <p:cNvSpPr txBox="1"/>
              <p:nvPr/>
            </p:nvSpPr>
            <p:spPr>
              <a:xfrm>
                <a:off x="2565574" y="3689832"/>
                <a:ext cx="2459722" cy="594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FF0000"/>
                    </a:solidFill>
                  </a:rPr>
                  <a:t>Ep = 0.59 MeV, 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cos</a:t>
                </a:r>
                <a:r>
                  <a:rPr lang="el-GR" altLang="ja-JP" sz="1200">
                    <a:solidFill>
                      <a:srgbClr val="FF0000"/>
                    </a:solidFill>
                  </a:rPr>
                  <a:t>θ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 = 0.86</a:t>
                </a:r>
                <a:endParaRPr lang="en-US" altLang="ja-JP" sz="140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1600" b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En = 0.80 MeV</a:t>
                </a:r>
                <a:endParaRPr lang="en-US" sz="16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CA56384F-A470-1370-60A9-7056DAEBB70C}"/>
                  </a:ext>
                </a:extLst>
              </p:cNvPr>
              <p:cNvSpPr txBox="1"/>
              <p:nvPr/>
            </p:nvSpPr>
            <p:spPr>
              <a:xfrm>
                <a:off x="4392522" y="2511850"/>
                <a:ext cx="2459728" cy="594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FF0000"/>
                    </a:solidFill>
                  </a:rPr>
                  <a:t>Ep = 0.31 MeV, 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cos</a:t>
                </a:r>
                <a:r>
                  <a:rPr lang="el-GR" altLang="ja-JP" sz="1200">
                    <a:solidFill>
                      <a:srgbClr val="FF0000"/>
                    </a:solidFill>
                  </a:rPr>
                  <a:t>θ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 = 0.60</a:t>
                </a:r>
              </a:p>
              <a:p>
                <a:pPr algn="ctr"/>
                <a:r>
                  <a:rPr lang="en-US" sz="1600" b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En = 0.86 MeV</a:t>
                </a:r>
                <a:endParaRPr lang="en-US" sz="1600" b="1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5F157404-7D98-6A32-50F7-E89C84D1EC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9944" y="2258176"/>
                <a:ext cx="557879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C27D858B-042A-D453-0AF3-F7A36E5CA805}"/>
                  </a:ext>
                </a:extLst>
              </p:cNvPr>
              <p:cNvSpPr txBox="1"/>
              <p:nvPr/>
            </p:nvSpPr>
            <p:spPr>
              <a:xfrm>
                <a:off x="3465110" y="1805010"/>
                <a:ext cx="1104701" cy="4197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</a:rPr>
                  <a:t>10 </a:t>
                </a:r>
                <a:r>
                  <a:rPr lang="en-US" altLang="ja-JP" b="1">
                    <a:solidFill>
                      <a:schemeClr val="bg1"/>
                    </a:solidFill>
                  </a:rPr>
                  <a:t>µm</a:t>
                </a: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87EF751-D0C9-BD84-EB83-C981E74EDA91}"/>
                  </a:ext>
                </a:extLst>
              </p:cNvPr>
              <p:cNvSpPr/>
              <p:nvPr/>
            </p:nvSpPr>
            <p:spPr>
              <a:xfrm>
                <a:off x="5255729" y="1960994"/>
                <a:ext cx="597728" cy="572853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7AADBB7-5F21-0A4C-2C92-9F3F7EABFF9C}"/>
                  </a:ext>
                </a:extLst>
              </p:cNvPr>
              <p:cNvSpPr/>
              <p:nvPr/>
            </p:nvSpPr>
            <p:spPr>
              <a:xfrm>
                <a:off x="3756002" y="2983332"/>
                <a:ext cx="636520" cy="75557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E54047B-9DEE-3F09-8A69-0C7006FAC5E8}"/>
                  </a:ext>
                </a:extLst>
              </p:cNvPr>
              <p:cNvSpPr/>
              <p:nvPr/>
            </p:nvSpPr>
            <p:spPr>
              <a:xfrm>
                <a:off x="5559595" y="3128001"/>
                <a:ext cx="597728" cy="9411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CCDC678-720E-FC66-B041-6887AA13BC43}"/>
                </a:ext>
              </a:extLst>
            </p:cNvPr>
            <p:cNvGrpSpPr/>
            <p:nvPr/>
          </p:nvGrpSpPr>
          <p:grpSpPr>
            <a:xfrm>
              <a:off x="7692353" y="853557"/>
              <a:ext cx="2120402" cy="769169"/>
              <a:chOff x="3794184" y="1110250"/>
              <a:chExt cx="2365200" cy="769169"/>
            </a:xfrm>
          </p:grpSpPr>
          <p:sp>
            <p:nvSpPr>
              <p:cNvPr id="9" name="矢印: 下 8">
                <a:extLst>
                  <a:ext uri="{FF2B5EF4-FFF2-40B4-BE49-F238E27FC236}">
                    <a16:creationId xmlns:a16="http://schemas.microsoft.com/office/drawing/2014/main" id="{254E631C-0D25-AFB4-755E-A242DD9C3616}"/>
                  </a:ext>
                </a:extLst>
              </p:cNvPr>
              <p:cNvSpPr/>
              <p:nvPr/>
            </p:nvSpPr>
            <p:spPr>
              <a:xfrm>
                <a:off x="4373663" y="1479309"/>
                <a:ext cx="808935" cy="400110"/>
              </a:xfrm>
              <a:prstGeom prst="downArrow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FB96285B-702B-1326-9680-66935DCC8284}"/>
                  </a:ext>
                </a:extLst>
              </p:cNvPr>
              <p:cNvSpPr txBox="1"/>
              <p:nvPr/>
            </p:nvSpPr>
            <p:spPr>
              <a:xfrm>
                <a:off x="3794184" y="1110250"/>
                <a:ext cx="236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>
                    <a:solidFill>
                      <a:schemeClr val="accent1"/>
                    </a:solidFill>
                  </a:rPr>
                  <a:t>0.88 MeV neutron</a:t>
                </a:r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02F51F7C-7622-1508-F6E1-7FC3663F467D}"/>
              </a:ext>
            </a:extLst>
          </p:cNvPr>
          <p:cNvGrpSpPr/>
          <p:nvPr/>
        </p:nvGrpSpPr>
        <p:grpSpPr>
          <a:xfrm>
            <a:off x="3306433" y="3999513"/>
            <a:ext cx="3061730" cy="2506674"/>
            <a:chOff x="3685359" y="3773729"/>
            <a:chExt cx="3061730" cy="2506674"/>
          </a:xfrm>
        </p:grpSpPr>
        <p:pic>
          <p:nvPicPr>
            <p:cNvPr id="20" name="図 19" descr="グラフ, ヒストグラム&#10;&#10;自動的に生成された説明">
              <a:extLst>
                <a:ext uri="{FF2B5EF4-FFF2-40B4-BE49-F238E27FC236}">
                  <a16:creationId xmlns:a16="http://schemas.microsoft.com/office/drawing/2014/main" id="{C25CBB55-D4F8-312A-E196-739E8B8294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92" r="8188"/>
            <a:stretch/>
          </p:blipFill>
          <p:spPr>
            <a:xfrm>
              <a:off x="3685359" y="4071030"/>
              <a:ext cx="3061730" cy="2209373"/>
            </a:xfrm>
            <a:prstGeom prst="rect">
              <a:avLst/>
            </a:prstGeom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A3A79B18-FBCF-9A39-DED9-2B94CA388619}"/>
                </a:ext>
              </a:extLst>
            </p:cNvPr>
            <p:cNvSpPr txBox="1"/>
            <p:nvPr/>
          </p:nvSpPr>
          <p:spPr>
            <a:xfrm>
              <a:off x="4300563" y="3773729"/>
              <a:ext cx="2072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/>
                <a:t>Neutron Energy</a:t>
              </a:r>
              <a:endParaRPr kumimoji="1" lang="ja-JP" altLang="en-US" b="1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CC0410D2-D73E-5B9A-26EA-5F32CA28BAD9}"/>
                    </a:ext>
                  </a:extLst>
                </p:cNvPr>
                <p:cNvSpPr/>
                <p:nvPr/>
              </p:nvSpPr>
              <p:spPr>
                <a:xfrm>
                  <a:off x="4892879" y="4778902"/>
                  <a:ext cx="1817742" cy="59567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1600" b="1">
                                <a:latin typeface="Cambria Math" panose="02040503050406030204" pitchFamily="18" charset="0"/>
                              </a:rPr>
                              <m:t>𝚫</m:t>
                            </m:r>
                            <m:sSub>
                              <m:sSubPr>
                                <m:ctrlP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  <m: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altLang="ja-JP" sz="1600" b="1">
                                    <a:latin typeface="Cambria Math" panose="02040503050406030204" pitchFamily="18" charset="0"/>
                                  </a:rPr>
                                  <m:t>𝐅𝐖𝐇𝐌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</m:sSub>
                          </m:den>
                        </m:f>
                        <m:r>
                          <a:rPr lang="en-US" altLang="ja-JP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𝟑𝟏</m:t>
                        </m:r>
                      </m:oMath>
                    </m:oMathPara>
                  </a14:m>
                  <a:endParaRPr lang="ja-JP" altLang="en-US" sz="1600"/>
                </a:p>
              </p:txBody>
            </p:sp>
          </mc:Choice>
          <mc:Fallback xmlns=""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CC0410D2-D73E-5B9A-26EA-5F32CA28BAD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2879" y="4778902"/>
                  <a:ext cx="1817742" cy="59567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" name="図 23" descr="グラフ, ヒストグラム&#10;&#10;自動的に生成された説明">
              <a:extLst>
                <a:ext uri="{FF2B5EF4-FFF2-40B4-BE49-F238E27FC236}">
                  <a16:creationId xmlns:a16="http://schemas.microsoft.com/office/drawing/2014/main" id="{F6C915B1-86EA-BCF9-33F7-B1C3965275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21" t="10727" r="10736" b="60202"/>
            <a:stretch/>
          </p:blipFill>
          <p:spPr>
            <a:xfrm>
              <a:off x="5628812" y="4106434"/>
              <a:ext cx="1071176" cy="707872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CA443258-420F-9711-CCDC-02A0D2A7FB3A}"/>
                  </a:ext>
                </a:extLst>
              </p:cNvPr>
              <p:cNvSpPr txBox="1"/>
              <p:nvPr/>
            </p:nvSpPr>
            <p:spPr>
              <a:xfrm>
                <a:off x="206433" y="3304338"/>
                <a:ext cx="2222168" cy="676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ja-JP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ja-JP" sz="200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ja-JP" altLang="en-US" sz="2000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kumimoji="1" lang="en-US" altLang="ja-JP" sz="2400"/>
              </a:p>
            </p:txBody>
          </p:sp>
        </mc:Choice>
        <mc:Fallback xmlns="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CA443258-420F-9711-CCDC-02A0D2A7FB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33" y="3304338"/>
                <a:ext cx="2222168" cy="67646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B238057-3F04-1992-F5B0-899E4BF9FA05}"/>
              </a:ext>
            </a:extLst>
          </p:cNvPr>
          <p:cNvGrpSpPr/>
          <p:nvPr/>
        </p:nvGrpSpPr>
        <p:grpSpPr>
          <a:xfrm>
            <a:off x="361954" y="1618958"/>
            <a:ext cx="2561488" cy="1822869"/>
            <a:chOff x="4118448" y="3051207"/>
            <a:chExt cx="3849892" cy="2785528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421B706E-C626-DC8B-B7F0-9FA9EA2F4997}"/>
                </a:ext>
              </a:extLst>
            </p:cNvPr>
            <p:cNvGrpSpPr/>
            <p:nvPr/>
          </p:nvGrpSpPr>
          <p:grpSpPr>
            <a:xfrm>
              <a:off x="4118448" y="3051207"/>
              <a:ext cx="3849892" cy="2785528"/>
              <a:chOff x="2375062" y="2946632"/>
              <a:chExt cx="3849892" cy="2785528"/>
            </a:xfrm>
          </p:grpSpPr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841AA2BC-3C74-B14A-E37F-74663952B8C9}"/>
                  </a:ext>
                </a:extLst>
              </p:cNvPr>
              <p:cNvSpPr/>
              <p:nvPr/>
            </p:nvSpPr>
            <p:spPr>
              <a:xfrm>
                <a:off x="2496457" y="4122057"/>
                <a:ext cx="377372" cy="377372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12363246-5518-B51D-F669-A602F8183FF1}"/>
                  </a:ext>
                </a:extLst>
              </p:cNvPr>
              <p:cNvCxnSpPr>
                <a:stCxn id="34" idx="6"/>
              </p:cNvCxnSpPr>
              <p:nvPr/>
            </p:nvCxnSpPr>
            <p:spPr>
              <a:xfrm>
                <a:off x="2873829" y="4310743"/>
                <a:ext cx="1494971" cy="14514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E9AFB9D1-9BCC-D112-B2ED-E276705ED5E5}"/>
                  </a:ext>
                </a:extLst>
              </p:cNvPr>
              <p:cNvSpPr/>
              <p:nvPr/>
            </p:nvSpPr>
            <p:spPr>
              <a:xfrm>
                <a:off x="4458827" y="4136571"/>
                <a:ext cx="377372" cy="377372"/>
              </a:xfrm>
              <a:prstGeom prst="ellipse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7" name="直線矢印コネクタ 36">
                <a:extLst>
                  <a:ext uri="{FF2B5EF4-FFF2-40B4-BE49-F238E27FC236}">
                    <a16:creationId xmlns:a16="http://schemas.microsoft.com/office/drawing/2014/main" id="{105E3A63-8C09-EE14-CADD-D6C9A37E11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36199" y="3429000"/>
                <a:ext cx="694377" cy="640103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8A435C49-26DE-F344-385E-D733DF9611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6199" y="4333309"/>
                <a:ext cx="1388755" cy="0"/>
              </a:xfrm>
              <a:prstGeom prst="line">
                <a:avLst/>
              </a:prstGeom>
              <a:ln w="38100">
                <a:prstDash val="sys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直線矢印コネクタ 38">
                <a:extLst>
                  <a:ext uri="{FF2B5EF4-FFF2-40B4-BE49-F238E27FC236}">
                    <a16:creationId xmlns:a16="http://schemas.microsoft.com/office/drawing/2014/main" id="{93DB20E4-0836-AA02-D3BB-F51292BCD468}"/>
                  </a:ext>
                </a:extLst>
              </p:cNvPr>
              <p:cNvCxnSpPr>
                <a:stCxn id="36" idx="5"/>
              </p:cNvCxnSpPr>
              <p:nvPr/>
            </p:nvCxnSpPr>
            <p:spPr>
              <a:xfrm>
                <a:off x="4780934" y="4458678"/>
                <a:ext cx="749642" cy="659974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9A309443-7665-DE16-E5FA-3390261E4836}"/>
                      </a:ext>
                    </a:extLst>
                  </p:cNvPr>
                  <p:cNvSpPr txBox="1"/>
                  <p:nvPr/>
                </p:nvSpPr>
                <p:spPr>
                  <a:xfrm>
                    <a:off x="2375062" y="3475974"/>
                    <a:ext cx="37737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oMath>
                      </m:oMathPara>
                    </a14:m>
                    <a:endParaRPr kumimoji="1" lang="ja-JP" altLang="en-US" sz="2400"/>
                  </a:p>
                </p:txBody>
              </p:sp>
            </mc:Choice>
            <mc:Fallback xmlns=""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9A309443-7665-DE16-E5FA-3390261E483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75062" y="3475974"/>
                    <a:ext cx="377372" cy="4616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35714" b="-34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テキスト ボックス 40">
                    <a:extLst>
                      <a:ext uri="{FF2B5EF4-FFF2-40B4-BE49-F238E27FC236}">
                        <a16:creationId xmlns:a16="http://schemas.microsoft.com/office/drawing/2014/main" id="{1E7158B8-F472-A57A-1136-B5F2ABE93CB5}"/>
                      </a:ext>
                    </a:extLst>
                  </p:cNvPr>
                  <p:cNvSpPr txBox="1"/>
                  <p:nvPr/>
                </p:nvSpPr>
                <p:spPr>
                  <a:xfrm>
                    <a:off x="3018280" y="4310743"/>
                    <a:ext cx="1030147" cy="6114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1" name="テキスト ボックス 40">
                    <a:extLst>
                      <a:ext uri="{FF2B5EF4-FFF2-40B4-BE49-F238E27FC236}">
                        <a16:creationId xmlns:a16="http://schemas.microsoft.com/office/drawing/2014/main" id="{1E7158B8-F472-A57A-1136-B5F2ABE93CB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18280" y="4310743"/>
                    <a:ext cx="1030147" cy="611408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テキスト ボックス 41">
                    <a:extLst>
                      <a:ext uri="{FF2B5EF4-FFF2-40B4-BE49-F238E27FC236}">
                        <a16:creationId xmlns:a16="http://schemas.microsoft.com/office/drawing/2014/main" id="{FDEAFADB-51EB-952E-59D1-17E71DCC3607}"/>
                      </a:ext>
                    </a:extLst>
                  </p:cNvPr>
                  <p:cNvSpPr txBox="1"/>
                  <p:nvPr/>
                </p:nvSpPr>
                <p:spPr>
                  <a:xfrm>
                    <a:off x="4242398" y="4458677"/>
                    <a:ext cx="813961" cy="6114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oMath>
                      </m:oMathPara>
                    </a14:m>
                    <a:endParaRPr kumimoji="1" lang="ja-JP" altLang="en-US" sz="2000"/>
                  </a:p>
                </p:txBody>
              </p:sp>
            </mc:Choice>
            <mc:Fallback xmlns="">
              <p:sp>
                <p:nvSpPr>
                  <p:cNvPr id="42" name="テキスト ボックス 41">
                    <a:extLst>
                      <a:ext uri="{FF2B5EF4-FFF2-40B4-BE49-F238E27FC236}">
                        <a16:creationId xmlns:a16="http://schemas.microsoft.com/office/drawing/2014/main" id="{FDEAFADB-51EB-952E-59D1-17E71DCC360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42398" y="4458677"/>
                    <a:ext cx="813961" cy="61140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606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テキスト ボックス 42">
                    <a:extLst>
                      <a:ext uri="{FF2B5EF4-FFF2-40B4-BE49-F238E27FC236}">
                        <a16:creationId xmlns:a16="http://schemas.microsoft.com/office/drawing/2014/main" id="{1FAE3B35-649E-9EB6-AAAD-C5A9B8EDDC5B}"/>
                      </a:ext>
                    </a:extLst>
                  </p:cNvPr>
                  <p:cNvSpPr txBox="1"/>
                  <p:nvPr/>
                </p:nvSpPr>
                <p:spPr>
                  <a:xfrm>
                    <a:off x="5172477" y="4300187"/>
                    <a:ext cx="74964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ja-JP" altLang="en-US" sz="240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3" name="テキスト ボックス 42">
                    <a:extLst>
                      <a:ext uri="{FF2B5EF4-FFF2-40B4-BE49-F238E27FC236}">
                        <a16:creationId xmlns:a16="http://schemas.microsoft.com/office/drawing/2014/main" id="{1FAE3B35-649E-9EB6-AAAD-C5A9B8EDDC5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72477" y="4300187"/>
                    <a:ext cx="749642" cy="461665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469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テキスト ボックス 43">
                    <a:extLst>
                      <a:ext uri="{FF2B5EF4-FFF2-40B4-BE49-F238E27FC236}">
                        <a16:creationId xmlns:a16="http://schemas.microsoft.com/office/drawing/2014/main" id="{7328A6A7-83CB-3745-DD7C-E4E24CB7C9F3}"/>
                      </a:ext>
                    </a:extLst>
                  </p:cNvPr>
                  <p:cNvSpPr txBox="1"/>
                  <p:nvPr/>
                </p:nvSpPr>
                <p:spPr>
                  <a:xfrm>
                    <a:off x="5404045" y="5084597"/>
                    <a:ext cx="552053" cy="64756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4" name="テキスト ボックス 43">
                    <a:extLst>
                      <a:ext uri="{FF2B5EF4-FFF2-40B4-BE49-F238E27FC236}">
                        <a16:creationId xmlns:a16="http://schemas.microsoft.com/office/drawing/2014/main" id="{7328A6A7-83CB-3745-DD7C-E4E24CB7C9F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04045" y="5084597"/>
                    <a:ext cx="552053" cy="647563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r="-15000" b="-571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テキスト ボックス 44">
                    <a:extLst>
                      <a:ext uri="{FF2B5EF4-FFF2-40B4-BE49-F238E27FC236}">
                        <a16:creationId xmlns:a16="http://schemas.microsoft.com/office/drawing/2014/main" id="{C0E70976-FD17-AB55-318B-EAD337851B08}"/>
                      </a:ext>
                    </a:extLst>
                  </p:cNvPr>
                  <p:cNvSpPr txBox="1"/>
                  <p:nvPr/>
                </p:nvSpPr>
                <p:spPr>
                  <a:xfrm>
                    <a:off x="5261719" y="2946632"/>
                    <a:ext cx="694379" cy="6114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5" name="テキスト ボックス 44">
                    <a:extLst>
                      <a:ext uri="{FF2B5EF4-FFF2-40B4-BE49-F238E27FC236}">
                        <a16:creationId xmlns:a16="http://schemas.microsoft.com/office/drawing/2014/main" id="{C0E70976-FD17-AB55-318B-EAD337851B0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61719" y="2946632"/>
                    <a:ext cx="694379" cy="611408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r="-1710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3" name="円弧 32">
              <a:extLst>
                <a:ext uri="{FF2B5EF4-FFF2-40B4-BE49-F238E27FC236}">
                  <a16:creationId xmlns:a16="http://schemas.microsoft.com/office/drawing/2014/main" id="{5447C872-A6E6-9AE4-86D0-0838182E57EB}"/>
                </a:ext>
              </a:extLst>
            </p:cNvPr>
            <p:cNvSpPr/>
            <p:nvPr/>
          </p:nvSpPr>
          <p:spPr>
            <a:xfrm rot="3749002">
              <a:off x="6317702" y="4181095"/>
              <a:ext cx="798043" cy="659972"/>
            </a:xfrm>
            <a:prstGeom prst="arc">
              <a:avLst>
                <a:gd name="adj1" fmla="val 17471644"/>
                <a:gd name="adj2" fmla="val 0"/>
              </a:avLst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EADEE0E-FBDA-EEB2-D89A-4712402994C2}"/>
              </a:ext>
            </a:extLst>
          </p:cNvPr>
          <p:cNvSpPr txBox="1"/>
          <p:nvPr/>
        </p:nvSpPr>
        <p:spPr>
          <a:xfrm>
            <a:off x="158593" y="1206880"/>
            <a:ext cx="3335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/>
              <a:t>Neutron direction is “known”</a:t>
            </a:r>
            <a:endParaRPr lang="ja-JP" altLang="en-US" b="1" u="sng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D9D2003-F8DE-1E6C-1252-2C701C70DF1B}"/>
              </a:ext>
            </a:extLst>
          </p:cNvPr>
          <p:cNvSpPr txBox="1"/>
          <p:nvPr/>
        </p:nvSpPr>
        <p:spPr>
          <a:xfrm>
            <a:off x="6840926" y="1206880"/>
            <a:ext cx="3335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/>
              <a:t>Neutron direction is “unknown”</a:t>
            </a:r>
            <a:endParaRPr lang="ja-JP" altLang="en-US" b="1" u="sng" dirty="0"/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6C0F3726-989E-0EB3-33CA-4561273DDF14}"/>
              </a:ext>
            </a:extLst>
          </p:cNvPr>
          <p:cNvCxnSpPr/>
          <p:nvPr/>
        </p:nvCxnSpPr>
        <p:spPr>
          <a:xfrm>
            <a:off x="6559328" y="1102336"/>
            <a:ext cx="0" cy="5364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88A62D15-E2D5-8362-762E-4750B1F24009}"/>
                  </a:ext>
                </a:extLst>
              </p:cNvPr>
              <p:cNvSpPr txBox="1"/>
              <p:nvPr/>
            </p:nvSpPr>
            <p:spPr>
              <a:xfrm>
                <a:off x="6940792" y="1808505"/>
                <a:ext cx="4987599" cy="667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dirty="0"/>
                  <a:t>Predict original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distribution from observed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kumimoji="1" lang="en-US" altLang="ja-JP" dirty="0"/>
                  <a:t> distribution using Unfolding Method</a:t>
                </a:r>
              </a:p>
            </p:txBody>
          </p:sp>
        </mc:Choice>
        <mc:Fallback xmlns=""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88A62D15-E2D5-8362-762E-4750B1F24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0792" y="1808505"/>
                <a:ext cx="4987599" cy="667747"/>
              </a:xfrm>
              <a:prstGeom prst="rect">
                <a:avLst/>
              </a:prstGeom>
              <a:blipFill>
                <a:blip r:embed="rId14"/>
                <a:stretch>
                  <a:fillRect l="-1100" t="-4587" b="-146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1F849A91-41EB-1358-D96D-5857C25A8AF6}"/>
              </a:ext>
            </a:extLst>
          </p:cNvPr>
          <p:cNvCxnSpPr>
            <a:cxnSpLocks/>
          </p:cNvCxnSpPr>
          <p:nvPr/>
        </p:nvCxnSpPr>
        <p:spPr>
          <a:xfrm>
            <a:off x="8721433" y="3966476"/>
            <a:ext cx="985321" cy="7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41796DFF-0B26-68E9-DF42-E3E63CC40C78}"/>
              </a:ext>
            </a:extLst>
          </p:cNvPr>
          <p:cNvCxnSpPr>
            <a:cxnSpLocks/>
          </p:cNvCxnSpPr>
          <p:nvPr/>
        </p:nvCxnSpPr>
        <p:spPr>
          <a:xfrm>
            <a:off x="7345033" y="3966476"/>
            <a:ext cx="725547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8C361E31-45D7-23E2-B88D-773C510D0507}"/>
              </a:ext>
            </a:extLst>
          </p:cNvPr>
          <p:cNvSpPr txBox="1"/>
          <p:nvPr/>
        </p:nvSpPr>
        <p:spPr>
          <a:xfrm>
            <a:off x="7503265" y="3209720"/>
            <a:ext cx="1131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Data</a:t>
            </a:r>
            <a:endParaRPr kumimoji="1" lang="ja-JP" altLang="en-US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733610D9-9718-846F-5BFE-41BA27E434E8}"/>
              </a:ext>
            </a:extLst>
          </p:cNvPr>
          <p:cNvSpPr txBox="1"/>
          <p:nvPr/>
        </p:nvSpPr>
        <p:spPr>
          <a:xfrm>
            <a:off x="8539650" y="3046544"/>
            <a:ext cx="144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Response</a:t>
            </a: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function</a:t>
            </a:r>
            <a:endParaRPr kumimoji="1" lang="ja-JP" altLang="en-US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9BDEF5F-A4BE-43C4-065C-9029109E8851}"/>
              </a:ext>
            </a:extLst>
          </p:cNvPr>
          <p:cNvSpPr txBox="1"/>
          <p:nvPr/>
        </p:nvSpPr>
        <p:spPr>
          <a:xfrm>
            <a:off x="9924029" y="3254291"/>
            <a:ext cx="1728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Original Energy</a:t>
            </a:r>
            <a:endParaRPr kumimoji="1" lang="ja-JP" altLang="en-US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:a16="http://schemas.microsoft.com/office/drawing/2014/main" id="{4C903AE3-E9FB-3263-32C7-AF18D2F9FFBD}"/>
              </a:ext>
            </a:extLst>
          </p:cNvPr>
          <p:cNvSpPr/>
          <p:nvPr/>
        </p:nvSpPr>
        <p:spPr>
          <a:xfrm>
            <a:off x="7212172" y="3008562"/>
            <a:ext cx="4371414" cy="108071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AFE9240B-A87F-7A1A-9228-558EFC61A53C}"/>
              </a:ext>
            </a:extLst>
          </p:cNvPr>
          <p:cNvCxnSpPr>
            <a:cxnSpLocks/>
          </p:cNvCxnSpPr>
          <p:nvPr/>
        </p:nvCxnSpPr>
        <p:spPr>
          <a:xfrm>
            <a:off x="9924028" y="3957952"/>
            <a:ext cx="1146253" cy="3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BBC070FF-7948-126F-5877-18985F6B3A47}"/>
                  </a:ext>
                </a:extLst>
              </p:cNvPr>
              <p:cNvSpPr txBox="1"/>
              <p:nvPr/>
            </p:nvSpPr>
            <p:spPr>
              <a:xfrm>
                <a:off x="6987199" y="3365264"/>
                <a:ext cx="4578269" cy="899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altLang="ja-JP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ja-JP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ja-JP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ja-JP" sz="2000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)ⅆ</m:t>
                          </m:r>
                          <m:sSub>
                            <m:sSub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BBC070FF-7948-126F-5877-18985F6B3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7199" y="3365264"/>
                <a:ext cx="4578269" cy="89967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" name="図 76" descr="グラフ, ヒストグラム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6CDB381-DE88-019B-ED6C-6493CF6DF162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778" y="4347974"/>
            <a:ext cx="2300908" cy="1728808"/>
          </a:xfrm>
          <a:prstGeom prst="rect">
            <a:avLst/>
          </a:prstGeom>
        </p:spPr>
      </p:pic>
      <p:pic>
        <p:nvPicPr>
          <p:cNvPr id="78" name="図 77" descr="グラフ, ヒストグラム&#10;&#10;自動的に生成された説明">
            <a:extLst>
              <a:ext uri="{FF2B5EF4-FFF2-40B4-BE49-F238E27FC236}">
                <a16:creationId xmlns:a16="http://schemas.microsoft.com/office/drawing/2014/main" id="{F7BAECD0-073B-BA65-82C9-05136233152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" t="7611" r="8531"/>
          <a:stretch/>
        </p:blipFill>
        <p:spPr>
          <a:xfrm>
            <a:off x="8935686" y="4296814"/>
            <a:ext cx="2222167" cy="1734734"/>
          </a:xfrm>
          <a:prstGeom prst="rect">
            <a:avLst/>
          </a:prstGeom>
        </p:spPr>
      </p:pic>
      <p:sp>
        <p:nvSpPr>
          <p:cNvPr id="79" name="動作設定ボタン: ヘルプ 78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345A0A9D-B0FB-BBB0-E7D0-BC79ACCAE0CE}"/>
              </a:ext>
            </a:extLst>
          </p:cNvPr>
          <p:cNvSpPr/>
          <p:nvPr/>
        </p:nvSpPr>
        <p:spPr>
          <a:xfrm>
            <a:off x="11281332" y="4384752"/>
            <a:ext cx="741876" cy="788306"/>
          </a:xfrm>
          <a:prstGeom prst="actionButtonHelp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2A365D0E-B524-F90E-74F6-70A4029EE6C1}"/>
              </a:ext>
            </a:extLst>
          </p:cNvPr>
          <p:cNvCxnSpPr>
            <a:cxnSpLocks/>
            <a:endCxn id="79" idx="3"/>
          </p:cNvCxnSpPr>
          <p:nvPr/>
        </p:nvCxnSpPr>
        <p:spPr>
          <a:xfrm>
            <a:off x="10812293" y="3966476"/>
            <a:ext cx="839977" cy="418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893095F3-726D-8A1C-39A4-F11EEBE83974}"/>
              </a:ext>
            </a:extLst>
          </p:cNvPr>
          <p:cNvCxnSpPr>
            <a:cxnSpLocks/>
          </p:cNvCxnSpPr>
          <p:nvPr/>
        </p:nvCxnSpPr>
        <p:spPr>
          <a:xfrm>
            <a:off x="9321158" y="3963616"/>
            <a:ext cx="304370" cy="411089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58174103-56E5-D070-AA4D-299DEC3DE5E4}"/>
              </a:ext>
            </a:extLst>
          </p:cNvPr>
          <p:cNvCxnSpPr>
            <a:cxnSpLocks/>
          </p:cNvCxnSpPr>
          <p:nvPr/>
        </p:nvCxnSpPr>
        <p:spPr>
          <a:xfrm flipV="1">
            <a:off x="7493724" y="3967355"/>
            <a:ext cx="291508" cy="40735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E5423F58-31F6-CD4F-0AEF-CF581EB2F23E}"/>
              </a:ext>
            </a:extLst>
          </p:cNvPr>
          <p:cNvSpPr txBox="1"/>
          <p:nvPr/>
        </p:nvSpPr>
        <p:spPr>
          <a:xfrm>
            <a:off x="7108991" y="2641022"/>
            <a:ext cx="4371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Used spontaneous fission of </a:t>
            </a:r>
            <a:r>
              <a:rPr lang="en-US" altLang="ja-JP" baseline="30000" dirty="0"/>
              <a:t>252</a:t>
            </a:r>
            <a:r>
              <a:rPr lang="en-US" altLang="ja-JP" dirty="0"/>
              <a:t>Cf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AEA9DAD-2FFD-E13B-18E7-1A087ABD8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0C95BAB-5B8C-ADE4-8F8C-CA05FA2CA262}"/>
              </a:ext>
            </a:extLst>
          </p:cNvPr>
          <p:cNvSpPr txBox="1"/>
          <p:nvPr/>
        </p:nvSpPr>
        <p:spPr>
          <a:xfrm>
            <a:off x="107795" y="4954223"/>
            <a:ext cx="3335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Neutron energies can be reconstructed event by event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28552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CA5D16-2E99-C8A6-22D7-354C2C7D0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406E4A-F7F8-3D75-9FFC-CC3AE0404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Establishment of Neutron Energy Reconstruction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3E169E1-DC08-D5C2-93F7-D6855E86B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8F1ABD5-4E13-E1EC-BAA2-E568D0756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26</a:t>
            </a:fld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CDCE939-473A-4221-EE7B-9162C8CFC4F0}"/>
              </a:ext>
            </a:extLst>
          </p:cNvPr>
          <p:cNvGrpSpPr/>
          <p:nvPr/>
        </p:nvGrpSpPr>
        <p:grpSpPr>
          <a:xfrm>
            <a:off x="2671183" y="982396"/>
            <a:ext cx="4028062" cy="2982651"/>
            <a:chOff x="6550630" y="853557"/>
            <a:chExt cx="4028062" cy="298265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D632B40-6BEF-F052-C0D1-698441198316}"/>
                </a:ext>
              </a:extLst>
            </p:cNvPr>
            <p:cNvGrpSpPr/>
            <p:nvPr/>
          </p:nvGrpSpPr>
          <p:grpSpPr>
            <a:xfrm>
              <a:off x="6550630" y="1295087"/>
              <a:ext cx="4028062" cy="2541121"/>
              <a:chOff x="2565574" y="1690688"/>
              <a:chExt cx="4458679" cy="2888268"/>
            </a:xfrm>
          </p:grpSpPr>
          <p:pic>
            <p:nvPicPr>
              <p:cNvPr id="11" name="図 10" descr="夜空の星&#10;&#10;AI によって生成されたコンテンツは間違っている可能性があります。">
                <a:extLst>
                  <a:ext uri="{FF2B5EF4-FFF2-40B4-BE49-F238E27FC236}">
                    <a16:creationId xmlns:a16="http://schemas.microsoft.com/office/drawing/2014/main" id="{A86BE79A-35CB-9B7F-7790-7A10E02AC8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78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56" t="61799" r="56019" b="13863"/>
              <a:stretch/>
            </p:blipFill>
            <p:spPr>
              <a:xfrm>
                <a:off x="3381831" y="1690688"/>
                <a:ext cx="3242127" cy="2782430"/>
              </a:xfrm>
              <a:prstGeom prst="rect">
                <a:avLst/>
              </a:prstGeom>
            </p:spPr>
          </p:pic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A17754E1-213B-41C3-F7D3-1474DD66B650}"/>
                  </a:ext>
                </a:extLst>
              </p:cNvPr>
              <p:cNvSpPr txBox="1"/>
              <p:nvPr/>
            </p:nvSpPr>
            <p:spPr>
              <a:xfrm>
                <a:off x="4564528" y="3984258"/>
                <a:ext cx="2459725" cy="594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FF0000"/>
                    </a:solidFill>
                  </a:rPr>
                  <a:t>Ep = 0.85 MeV, 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cos</a:t>
                </a:r>
                <a:r>
                  <a:rPr lang="el-GR" altLang="ja-JP" sz="1200">
                    <a:solidFill>
                      <a:srgbClr val="FF0000"/>
                    </a:solidFill>
                  </a:rPr>
                  <a:t>θ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 = 0.98</a:t>
                </a:r>
                <a:endParaRPr lang="en-US" altLang="ja-JP" sz="140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1600" b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En = 0.89 MeV</a:t>
                </a:r>
                <a:endParaRPr lang="en-US" sz="16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91BCFDE0-CA25-A123-39EA-82A6CA7C9551}"/>
                  </a:ext>
                </a:extLst>
              </p:cNvPr>
              <p:cNvSpPr txBox="1"/>
              <p:nvPr/>
            </p:nvSpPr>
            <p:spPr>
              <a:xfrm>
                <a:off x="2565574" y="3689832"/>
                <a:ext cx="2459722" cy="594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FF0000"/>
                    </a:solidFill>
                  </a:rPr>
                  <a:t>Ep = 0.59 MeV, 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cos</a:t>
                </a:r>
                <a:r>
                  <a:rPr lang="el-GR" altLang="ja-JP" sz="1200">
                    <a:solidFill>
                      <a:srgbClr val="FF0000"/>
                    </a:solidFill>
                  </a:rPr>
                  <a:t>θ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 = 0.86</a:t>
                </a:r>
                <a:endParaRPr lang="en-US" altLang="ja-JP" sz="140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1600" b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En = 0.80 MeV</a:t>
                </a:r>
                <a:endParaRPr lang="en-US" sz="16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7616BC70-EEBF-DEBB-9BB1-9EFA66B5FD06}"/>
                  </a:ext>
                </a:extLst>
              </p:cNvPr>
              <p:cNvSpPr txBox="1"/>
              <p:nvPr/>
            </p:nvSpPr>
            <p:spPr>
              <a:xfrm>
                <a:off x="4392522" y="2511850"/>
                <a:ext cx="2459728" cy="594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FF0000"/>
                    </a:solidFill>
                  </a:rPr>
                  <a:t>Ep = 0.31 MeV, 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cos</a:t>
                </a:r>
                <a:r>
                  <a:rPr lang="el-GR" altLang="ja-JP" sz="1200">
                    <a:solidFill>
                      <a:srgbClr val="FF0000"/>
                    </a:solidFill>
                  </a:rPr>
                  <a:t>θ</a:t>
                </a:r>
                <a:r>
                  <a:rPr lang="en-US" altLang="ja-JP" sz="1200">
                    <a:solidFill>
                      <a:srgbClr val="FF0000"/>
                    </a:solidFill>
                  </a:rPr>
                  <a:t> = 0.60</a:t>
                </a:r>
              </a:p>
              <a:p>
                <a:pPr algn="ctr"/>
                <a:r>
                  <a:rPr lang="en-US" sz="1600" b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En = 0.86 MeV</a:t>
                </a:r>
                <a:endParaRPr lang="en-US" sz="1600" b="1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CE3213DC-4326-8FC7-48BD-CAD1AA2ECA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9944" y="2258176"/>
                <a:ext cx="557879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AB12083D-00BF-EA13-454B-C3976B088B4C}"/>
                  </a:ext>
                </a:extLst>
              </p:cNvPr>
              <p:cNvSpPr txBox="1"/>
              <p:nvPr/>
            </p:nvSpPr>
            <p:spPr>
              <a:xfrm>
                <a:off x="3465110" y="1805010"/>
                <a:ext cx="1104701" cy="4197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</a:rPr>
                  <a:t>10 </a:t>
                </a:r>
                <a:r>
                  <a:rPr lang="en-US" altLang="ja-JP" b="1">
                    <a:solidFill>
                      <a:schemeClr val="bg1"/>
                    </a:solidFill>
                  </a:rPr>
                  <a:t>µm</a:t>
                </a: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52E69322-A213-DDB5-D7EE-3A64D241FF33}"/>
                  </a:ext>
                </a:extLst>
              </p:cNvPr>
              <p:cNvSpPr/>
              <p:nvPr/>
            </p:nvSpPr>
            <p:spPr>
              <a:xfrm>
                <a:off x="5255729" y="1960994"/>
                <a:ext cx="597728" cy="572853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E70DEB92-C890-1EFA-E558-01AC5273DABC}"/>
                  </a:ext>
                </a:extLst>
              </p:cNvPr>
              <p:cNvSpPr/>
              <p:nvPr/>
            </p:nvSpPr>
            <p:spPr>
              <a:xfrm>
                <a:off x="3756002" y="2983332"/>
                <a:ext cx="636520" cy="75557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E982F0FE-59C9-32B7-456E-2B5A428A0D69}"/>
                  </a:ext>
                </a:extLst>
              </p:cNvPr>
              <p:cNvSpPr/>
              <p:nvPr/>
            </p:nvSpPr>
            <p:spPr>
              <a:xfrm>
                <a:off x="5559595" y="3128001"/>
                <a:ext cx="597728" cy="9411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F9AE298-8B86-2B46-10D4-0EC4E3571E2F}"/>
                </a:ext>
              </a:extLst>
            </p:cNvPr>
            <p:cNvGrpSpPr/>
            <p:nvPr/>
          </p:nvGrpSpPr>
          <p:grpSpPr>
            <a:xfrm>
              <a:off x="7692353" y="853557"/>
              <a:ext cx="2120402" cy="769169"/>
              <a:chOff x="3794184" y="1110250"/>
              <a:chExt cx="2365200" cy="769169"/>
            </a:xfrm>
          </p:grpSpPr>
          <p:sp>
            <p:nvSpPr>
              <p:cNvPr id="9" name="矢印: 下 8">
                <a:extLst>
                  <a:ext uri="{FF2B5EF4-FFF2-40B4-BE49-F238E27FC236}">
                    <a16:creationId xmlns:a16="http://schemas.microsoft.com/office/drawing/2014/main" id="{2DCB81F6-8B71-B838-D30D-2E99A2585838}"/>
                  </a:ext>
                </a:extLst>
              </p:cNvPr>
              <p:cNvSpPr/>
              <p:nvPr/>
            </p:nvSpPr>
            <p:spPr>
              <a:xfrm>
                <a:off x="4373663" y="1479309"/>
                <a:ext cx="808935" cy="400110"/>
              </a:xfrm>
              <a:prstGeom prst="downArrow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E6293648-EA7F-6FAF-7ADF-E04D598FB523}"/>
                  </a:ext>
                </a:extLst>
              </p:cNvPr>
              <p:cNvSpPr txBox="1"/>
              <p:nvPr/>
            </p:nvSpPr>
            <p:spPr>
              <a:xfrm>
                <a:off x="3794184" y="1110250"/>
                <a:ext cx="236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>
                    <a:solidFill>
                      <a:schemeClr val="accent1"/>
                    </a:solidFill>
                  </a:rPr>
                  <a:t>0.88 MeV neutron</a:t>
                </a:r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22C9231F-E29A-A5C9-8E7E-515707CF1AD2}"/>
              </a:ext>
            </a:extLst>
          </p:cNvPr>
          <p:cNvGrpSpPr/>
          <p:nvPr/>
        </p:nvGrpSpPr>
        <p:grpSpPr>
          <a:xfrm>
            <a:off x="3306433" y="3999513"/>
            <a:ext cx="3061730" cy="2506674"/>
            <a:chOff x="3685359" y="3773729"/>
            <a:chExt cx="3061730" cy="2506674"/>
          </a:xfrm>
        </p:grpSpPr>
        <p:pic>
          <p:nvPicPr>
            <p:cNvPr id="20" name="図 19" descr="グラフ, ヒストグラム&#10;&#10;自動的に生成された説明">
              <a:extLst>
                <a:ext uri="{FF2B5EF4-FFF2-40B4-BE49-F238E27FC236}">
                  <a16:creationId xmlns:a16="http://schemas.microsoft.com/office/drawing/2014/main" id="{3798FC2F-C284-D83A-66C5-DC1D3AFE63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92" r="8188"/>
            <a:stretch/>
          </p:blipFill>
          <p:spPr>
            <a:xfrm>
              <a:off x="3685359" y="4071030"/>
              <a:ext cx="3061730" cy="2209373"/>
            </a:xfrm>
            <a:prstGeom prst="rect">
              <a:avLst/>
            </a:prstGeom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666CFA79-34AE-3076-FA03-74BA8A0C924A}"/>
                </a:ext>
              </a:extLst>
            </p:cNvPr>
            <p:cNvSpPr txBox="1"/>
            <p:nvPr/>
          </p:nvSpPr>
          <p:spPr>
            <a:xfrm>
              <a:off x="4300563" y="3773729"/>
              <a:ext cx="2072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/>
                <a:t>Neutron Energy</a:t>
              </a:r>
              <a:endParaRPr kumimoji="1" lang="ja-JP" altLang="en-US" b="1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8EA09B56-053D-5F3F-5E68-68327F5184B8}"/>
                    </a:ext>
                  </a:extLst>
                </p:cNvPr>
                <p:cNvSpPr/>
                <p:nvPr/>
              </p:nvSpPr>
              <p:spPr>
                <a:xfrm>
                  <a:off x="4892879" y="4778902"/>
                  <a:ext cx="1817742" cy="59567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1600" b="1">
                                <a:latin typeface="Cambria Math" panose="02040503050406030204" pitchFamily="18" charset="0"/>
                              </a:rPr>
                              <m:t>𝚫</m:t>
                            </m:r>
                            <m:sSub>
                              <m:sSubPr>
                                <m:ctrlP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  <m: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altLang="ja-JP" sz="1600" b="1">
                                    <a:latin typeface="Cambria Math" panose="02040503050406030204" pitchFamily="18" charset="0"/>
                                  </a:rPr>
                                  <m:t>𝐅𝐖𝐇𝐌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altLang="ja-JP" sz="16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</m:sSub>
                          </m:den>
                        </m:f>
                        <m:r>
                          <a:rPr lang="en-US" altLang="ja-JP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𝟑𝟏</m:t>
                        </m:r>
                      </m:oMath>
                    </m:oMathPara>
                  </a14:m>
                  <a:endParaRPr lang="ja-JP" altLang="en-US" sz="1600"/>
                </a:p>
              </p:txBody>
            </p:sp>
          </mc:Choice>
          <mc:Fallback xmlns=""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CC0410D2-D73E-5B9A-26EA-5F32CA28BAD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2879" y="4778902"/>
                  <a:ext cx="1817742" cy="59567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" name="図 23" descr="グラフ, ヒストグラム&#10;&#10;自動的に生成された説明">
              <a:extLst>
                <a:ext uri="{FF2B5EF4-FFF2-40B4-BE49-F238E27FC236}">
                  <a16:creationId xmlns:a16="http://schemas.microsoft.com/office/drawing/2014/main" id="{406471D1-9E59-4BC9-7788-8487097198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21" t="10727" r="10736" b="60202"/>
            <a:stretch/>
          </p:blipFill>
          <p:spPr>
            <a:xfrm>
              <a:off x="5628812" y="4106434"/>
              <a:ext cx="1071176" cy="707872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265374DD-7B27-1AD0-3D84-685D1742E647}"/>
                  </a:ext>
                </a:extLst>
              </p:cNvPr>
              <p:cNvSpPr txBox="1"/>
              <p:nvPr/>
            </p:nvSpPr>
            <p:spPr>
              <a:xfrm>
                <a:off x="206433" y="3304338"/>
                <a:ext cx="2222168" cy="676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ja-JP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ja-JP" sz="200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ja-JP" altLang="en-US" sz="2000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kumimoji="1" lang="en-US" altLang="ja-JP" sz="2400"/>
              </a:p>
            </p:txBody>
          </p:sp>
        </mc:Choice>
        <mc:Fallback xmlns="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CA443258-420F-9711-CCDC-02A0D2A7FB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33" y="3304338"/>
                <a:ext cx="2222168" cy="67646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ED916AF-12AB-9359-C1F5-CA48CCF7BA66}"/>
              </a:ext>
            </a:extLst>
          </p:cNvPr>
          <p:cNvSpPr txBox="1"/>
          <p:nvPr/>
        </p:nvSpPr>
        <p:spPr>
          <a:xfrm>
            <a:off x="107795" y="4954223"/>
            <a:ext cx="3335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Neutron energies can be reconstructed event by event</a:t>
            </a:r>
            <a:endParaRPr kumimoji="1" lang="ja-JP" altLang="en-US" dirty="0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37CA2482-0BE3-CF79-B633-8FEB313FE73F}"/>
              </a:ext>
            </a:extLst>
          </p:cNvPr>
          <p:cNvGrpSpPr/>
          <p:nvPr/>
        </p:nvGrpSpPr>
        <p:grpSpPr>
          <a:xfrm>
            <a:off x="361954" y="1618958"/>
            <a:ext cx="2561488" cy="1822869"/>
            <a:chOff x="4118448" y="3051207"/>
            <a:chExt cx="3849892" cy="2785528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6F85744-1FC0-E62A-4088-324B5CF364AD}"/>
                </a:ext>
              </a:extLst>
            </p:cNvPr>
            <p:cNvGrpSpPr/>
            <p:nvPr/>
          </p:nvGrpSpPr>
          <p:grpSpPr>
            <a:xfrm>
              <a:off x="4118448" y="3051207"/>
              <a:ext cx="3849892" cy="2785528"/>
              <a:chOff x="2375062" y="2946632"/>
              <a:chExt cx="3849892" cy="2785528"/>
            </a:xfrm>
          </p:grpSpPr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D9E1D0BC-F462-D915-A3D0-A99C90E34E3C}"/>
                  </a:ext>
                </a:extLst>
              </p:cNvPr>
              <p:cNvSpPr/>
              <p:nvPr/>
            </p:nvSpPr>
            <p:spPr>
              <a:xfrm>
                <a:off x="2496457" y="4122057"/>
                <a:ext cx="377372" cy="377372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86B38A5F-4C36-C908-90E8-0701F38EFC31}"/>
                  </a:ext>
                </a:extLst>
              </p:cNvPr>
              <p:cNvCxnSpPr>
                <a:stCxn id="34" idx="6"/>
              </p:cNvCxnSpPr>
              <p:nvPr/>
            </p:nvCxnSpPr>
            <p:spPr>
              <a:xfrm>
                <a:off x="2873829" y="4310743"/>
                <a:ext cx="1494971" cy="14514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DD735635-4CE6-895F-C424-D1301ADD687D}"/>
                  </a:ext>
                </a:extLst>
              </p:cNvPr>
              <p:cNvSpPr/>
              <p:nvPr/>
            </p:nvSpPr>
            <p:spPr>
              <a:xfrm>
                <a:off x="4458827" y="4136571"/>
                <a:ext cx="377372" cy="377372"/>
              </a:xfrm>
              <a:prstGeom prst="ellipse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7" name="直線矢印コネクタ 36">
                <a:extLst>
                  <a:ext uri="{FF2B5EF4-FFF2-40B4-BE49-F238E27FC236}">
                    <a16:creationId xmlns:a16="http://schemas.microsoft.com/office/drawing/2014/main" id="{5E9A5BCA-981E-13D5-733F-0CF9BEB562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36199" y="3429000"/>
                <a:ext cx="694377" cy="640103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D941D122-45DE-5B7D-6C41-EAE03B7A0E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6199" y="4333309"/>
                <a:ext cx="1388755" cy="0"/>
              </a:xfrm>
              <a:prstGeom prst="line">
                <a:avLst/>
              </a:prstGeom>
              <a:ln w="38100">
                <a:prstDash val="sys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直線矢印コネクタ 38">
                <a:extLst>
                  <a:ext uri="{FF2B5EF4-FFF2-40B4-BE49-F238E27FC236}">
                    <a16:creationId xmlns:a16="http://schemas.microsoft.com/office/drawing/2014/main" id="{86593B85-DDA3-33E8-5898-36A4F78CD42D}"/>
                  </a:ext>
                </a:extLst>
              </p:cNvPr>
              <p:cNvCxnSpPr>
                <a:stCxn id="36" idx="5"/>
              </p:cNvCxnSpPr>
              <p:nvPr/>
            </p:nvCxnSpPr>
            <p:spPr>
              <a:xfrm>
                <a:off x="4780934" y="4458678"/>
                <a:ext cx="749642" cy="659974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0D4D0389-F04B-AABA-107E-7847F43DD5FE}"/>
                      </a:ext>
                    </a:extLst>
                  </p:cNvPr>
                  <p:cNvSpPr txBox="1"/>
                  <p:nvPr/>
                </p:nvSpPr>
                <p:spPr>
                  <a:xfrm>
                    <a:off x="2375062" y="3475974"/>
                    <a:ext cx="37737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oMath>
                      </m:oMathPara>
                    </a14:m>
                    <a:endParaRPr kumimoji="1" lang="ja-JP" altLang="en-US" sz="2400"/>
                  </a:p>
                </p:txBody>
              </p:sp>
            </mc:Choice>
            <mc:Fallback xmlns=""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9A309443-7665-DE16-E5FA-3390261E483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75062" y="3475974"/>
                    <a:ext cx="377372" cy="4616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35714" b="-34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テキスト ボックス 40">
                    <a:extLst>
                      <a:ext uri="{FF2B5EF4-FFF2-40B4-BE49-F238E27FC236}">
                        <a16:creationId xmlns:a16="http://schemas.microsoft.com/office/drawing/2014/main" id="{C3F36F44-3354-EF31-93E6-6D176DD8442C}"/>
                      </a:ext>
                    </a:extLst>
                  </p:cNvPr>
                  <p:cNvSpPr txBox="1"/>
                  <p:nvPr/>
                </p:nvSpPr>
                <p:spPr>
                  <a:xfrm>
                    <a:off x="3018280" y="4310743"/>
                    <a:ext cx="1030147" cy="6114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1" name="テキスト ボックス 40">
                    <a:extLst>
                      <a:ext uri="{FF2B5EF4-FFF2-40B4-BE49-F238E27FC236}">
                        <a16:creationId xmlns:a16="http://schemas.microsoft.com/office/drawing/2014/main" id="{1E7158B8-F472-A57A-1136-B5F2ABE93CB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18280" y="4310743"/>
                    <a:ext cx="1030147" cy="611408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テキスト ボックス 41">
                    <a:extLst>
                      <a:ext uri="{FF2B5EF4-FFF2-40B4-BE49-F238E27FC236}">
                        <a16:creationId xmlns:a16="http://schemas.microsoft.com/office/drawing/2014/main" id="{98BFDAC8-99E4-9473-EC00-60EB9F18985F}"/>
                      </a:ext>
                    </a:extLst>
                  </p:cNvPr>
                  <p:cNvSpPr txBox="1"/>
                  <p:nvPr/>
                </p:nvSpPr>
                <p:spPr>
                  <a:xfrm>
                    <a:off x="4242398" y="4458677"/>
                    <a:ext cx="813961" cy="6114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oMath>
                      </m:oMathPara>
                    </a14:m>
                    <a:endParaRPr kumimoji="1" lang="ja-JP" altLang="en-US" sz="2000"/>
                  </a:p>
                </p:txBody>
              </p:sp>
            </mc:Choice>
            <mc:Fallback xmlns="">
              <p:sp>
                <p:nvSpPr>
                  <p:cNvPr id="42" name="テキスト ボックス 41">
                    <a:extLst>
                      <a:ext uri="{FF2B5EF4-FFF2-40B4-BE49-F238E27FC236}">
                        <a16:creationId xmlns:a16="http://schemas.microsoft.com/office/drawing/2014/main" id="{FDEAFADB-51EB-952E-59D1-17E71DCC360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42398" y="4458677"/>
                    <a:ext cx="813961" cy="61140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606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テキスト ボックス 42">
                    <a:extLst>
                      <a:ext uri="{FF2B5EF4-FFF2-40B4-BE49-F238E27FC236}">
                        <a16:creationId xmlns:a16="http://schemas.microsoft.com/office/drawing/2014/main" id="{52D02C2B-F790-1B42-364A-1B0E2C7F2C57}"/>
                      </a:ext>
                    </a:extLst>
                  </p:cNvPr>
                  <p:cNvSpPr txBox="1"/>
                  <p:nvPr/>
                </p:nvSpPr>
                <p:spPr>
                  <a:xfrm>
                    <a:off x="5172477" y="4300187"/>
                    <a:ext cx="74964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ja-JP" altLang="en-US" sz="240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3" name="テキスト ボックス 42">
                    <a:extLst>
                      <a:ext uri="{FF2B5EF4-FFF2-40B4-BE49-F238E27FC236}">
                        <a16:creationId xmlns:a16="http://schemas.microsoft.com/office/drawing/2014/main" id="{1FAE3B35-649E-9EB6-AAAD-C5A9B8EDDC5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72477" y="4300187"/>
                    <a:ext cx="749642" cy="461665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469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テキスト ボックス 43">
                    <a:extLst>
                      <a:ext uri="{FF2B5EF4-FFF2-40B4-BE49-F238E27FC236}">
                        <a16:creationId xmlns:a16="http://schemas.microsoft.com/office/drawing/2014/main" id="{C2689B81-E369-4432-C019-534F6D74A2AA}"/>
                      </a:ext>
                    </a:extLst>
                  </p:cNvPr>
                  <p:cNvSpPr txBox="1"/>
                  <p:nvPr/>
                </p:nvSpPr>
                <p:spPr>
                  <a:xfrm>
                    <a:off x="5404045" y="5084597"/>
                    <a:ext cx="552053" cy="64756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4" name="テキスト ボックス 43">
                    <a:extLst>
                      <a:ext uri="{FF2B5EF4-FFF2-40B4-BE49-F238E27FC236}">
                        <a16:creationId xmlns:a16="http://schemas.microsoft.com/office/drawing/2014/main" id="{7328A6A7-83CB-3745-DD7C-E4E24CB7C9F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04045" y="5084597"/>
                    <a:ext cx="552053" cy="647563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r="-15000" b="-571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テキスト ボックス 44">
                    <a:extLst>
                      <a:ext uri="{FF2B5EF4-FFF2-40B4-BE49-F238E27FC236}">
                        <a16:creationId xmlns:a16="http://schemas.microsoft.com/office/drawing/2014/main" id="{6215EFE3-0910-E0BD-DD17-27D1D7C917E6}"/>
                      </a:ext>
                    </a:extLst>
                  </p:cNvPr>
                  <p:cNvSpPr txBox="1"/>
                  <p:nvPr/>
                </p:nvSpPr>
                <p:spPr>
                  <a:xfrm>
                    <a:off x="5261719" y="2946632"/>
                    <a:ext cx="694379" cy="6114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5" name="テキスト ボックス 44">
                    <a:extLst>
                      <a:ext uri="{FF2B5EF4-FFF2-40B4-BE49-F238E27FC236}">
                        <a16:creationId xmlns:a16="http://schemas.microsoft.com/office/drawing/2014/main" id="{C0E70976-FD17-AB55-318B-EAD337851B0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61719" y="2946632"/>
                    <a:ext cx="694379" cy="611408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r="-1710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3" name="円弧 32">
              <a:extLst>
                <a:ext uri="{FF2B5EF4-FFF2-40B4-BE49-F238E27FC236}">
                  <a16:creationId xmlns:a16="http://schemas.microsoft.com/office/drawing/2014/main" id="{FAED98EB-AE47-F1C2-38B3-483A8705FF4D}"/>
                </a:ext>
              </a:extLst>
            </p:cNvPr>
            <p:cNvSpPr/>
            <p:nvPr/>
          </p:nvSpPr>
          <p:spPr>
            <a:xfrm rot="3749002">
              <a:off x="6317702" y="4181095"/>
              <a:ext cx="798043" cy="659972"/>
            </a:xfrm>
            <a:prstGeom prst="arc">
              <a:avLst>
                <a:gd name="adj1" fmla="val 17471644"/>
                <a:gd name="adj2" fmla="val 0"/>
              </a:avLst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3E56BE1-096B-FDD4-CCD7-D9ACB4A93A7D}"/>
              </a:ext>
            </a:extLst>
          </p:cNvPr>
          <p:cNvSpPr txBox="1"/>
          <p:nvPr/>
        </p:nvSpPr>
        <p:spPr>
          <a:xfrm>
            <a:off x="158593" y="1206880"/>
            <a:ext cx="3335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/>
              <a:t>Neutron direction is “known”</a:t>
            </a:r>
            <a:endParaRPr lang="ja-JP" altLang="en-US" b="1" u="sng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4D90228-9687-BF20-DAE9-4368AAD50492}"/>
              </a:ext>
            </a:extLst>
          </p:cNvPr>
          <p:cNvSpPr txBox="1"/>
          <p:nvPr/>
        </p:nvSpPr>
        <p:spPr>
          <a:xfrm>
            <a:off x="6840926" y="1206880"/>
            <a:ext cx="3335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/>
              <a:t>Neutron direction is “unknown”</a:t>
            </a:r>
            <a:endParaRPr lang="ja-JP" altLang="en-US" b="1" u="sng" dirty="0"/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09EB3D17-AEA8-7C8A-3FF0-63E4026EAB9B}"/>
              </a:ext>
            </a:extLst>
          </p:cNvPr>
          <p:cNvCxnSpPr/>
          <p:nvPr/>
        </p:nvCxnSpPr>
        <p:spPr>
          <a:xfrm>
            <a:off x="6559328" y="1102336"/>
            <a:ext cx="0" cy="5364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125D892F-ADD1-DD47-4C4F-9C0CCF8CA5BE}"/>
                  </a:ext>
                </a:extLst>
              </p:cNvPr>
              <p:cNvSpPr txBox="1"/>
              <p:nvPr/>
            </p:nvSpPr>
            <p:spPr>
              <a:xfrm>
                <a:off x="6940792" y="1808505"/>
                <a:ext cx="4987599" cy="667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dirty="0"/>
                  <a:t>Predict original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ja-JP" altLang="en-US" dirty="0"/>
                  <a:t> </a:t>
                </a:r>
                <a:r>
                  <a:rPr lang="en-US" altLang="ja-JP" dirty="0"/>
                  <a:t>distribution from observed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ja-JP" dirty="0"/>
                  <a:t> distribution using Unfolding Method</a:t>
                </a:r>
              </a:p>
            </p:txBody>
          </p:sp>
        </mc:Choice>
        <mc:Fallback xmlns=""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125D892F-ADD1-DD47-4C4F-9C0CCF8CA5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0792" y="1808505"/>
                <a:ext cx="4987599" cy="667747"/>
              </a:xfrm>
              <a:prstGeom prst="rect">
                <a:avLst/>
              </a:prstGeom>
              <a:blipFill>
                <a:blip r:embed="rId14"/>
                <a:stretch>
                  <a:fillRect l="-1100" t="-4587" b="-146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B3852E80-E2EB-B5C8-79E7-F08B76BE4DFE}"/>
              </a:ext>
            </a:extLst>
          </p:cNvPr>
          <p:cNvCxnSpPr>
            <a:cxnSpLocks/>
          </p:cNvCxnSpPr>
          <p:nvPr/>
        </p:nvCxnSpPr>
        <p:spPr>
          <a:xfrm>
            <a:off x="8721433" y="3966476"/>
            <a:ext cx="985321" cy="7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F2C9CD02-4C56-576E-88AB-327EF58C0600}"/>
              </a:ext>
            </a:extLst>
          </p:cNvPr>
          <p:cNvCxnSpPr>
            <a:cxnSpLocks/>
          </p:cNvCxnSpPr>
          <p:nvPr/>
        </p:nvCxnSpPr>
        <p:spPr>
          <a:xfrm>
            <a:off x="7345033" y="3966476"/>
            <a:ext cx="725547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41E56E55-0A2E-552B-5BED-6D2A7BE66F3D}"/>
              </a:ext>
            </a:extLst>
          </p:cNvPr>
          <p:cNvSpPr txBox="1"/>
          <p:nvPr/>
        </p:nvSpPr>
        <p:spPr>
          <a:xfrm>
            <a:off x="7503265" y="3209720"/>
            <a:ext cx="1131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Data</a:t>
            </a:r>
            <a:endParaRPr kumimoji="1" lang="ja-JP" altLang="en-US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4370C708-8EDE-C81D-9B8F-3CC1E9CB8B45}"/>
              </a:ext>
            </a:extLst>
          </p:cNvPr>
          <p:cNvSpPr txBox="1"/>
          <p:nvPr/>
        </p:nvSpPr>
        <p:spPr>
          <a:xfrm>
            <a:off x="8539650" y="3046544"/>
            <a:ext cx="144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Response</a:t>
            </a: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function</a:t>
            </a:r>
            <a:endParaRPr kumimoji="1" lang="ja-JP" altLang="en-US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43F706BC-399A-021C-374A-BE2757A86409}"/>
              </a:ext>
            </a:extLst>
          </p:cNvPr>
          <p:cNvSpPr txBox="1"/>
          <p:nvPr/>
        </p:nvSpPr>
        <p:spPr>
          <a:xfrm>
            <a:off x="9924029" y="3254291"/>
            <a:ext cx="1728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Original Energy</a:t>
            </a:r>
            <a:endParaRPr kumimoji="1" lang="ja-JP" altLang="en-US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:a16="http://schemas.microsoft.com/office/drawing/2014/main" id="{C143ACE6-BDD4-F457-B23A-8C277517D381}"/>
              </a:ext>
            </a:extLst>
          </p:cNvPr>
          <p:cNvSpPr/>
          <p:nvPr/>
        </p:nvSpPr>
        <p:spPr>
          <a:xfrm>
            <a:off x="7212172" y="3008562"/>
            <a:ext cx="4371414" cy="108071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5B32D32F-9C55-4AC3-0A56-95E4FF285FA1}"/>
              </a:ext>
            </a:extLst>
          </p:cNvPr>
          <p:cNvCxnSpPr>
            <a:cxnSpLocks/>
          </p:cNvCxnSpPr>
          <p:nvPr/>
        </p:nvCxnSpPr>
        <p:spPr>
          <a:xfrm>
            <a:off x="9924028" y="3957952"/>
            <a:ext cx="1146253" cy="3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A4FEC081-CE9A-8969-A8E4-36A839DA00B6}"/>
                  </a:ext>
                </a:extLst>
              </p:cNvPr>
              <p:cNvSpPr txBox="1"/>
              <p:nvPr/>
            </p:nvSpPr>
            <p:spPr>
              <a:xfrm>
                <a:off x="6987199" y="3365264"/>
                <a:ext cx="4578269" cy="899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altLang="ja-JP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ja-JP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ja-JP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ja-JP" sz="2000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)ⅆ</m:t>
                          </m:r>
                          <m:sSub>
                            <m:sSub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A4FEC081-CE9A-8969-A8E4-36A839DA00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7199" y="3365264"/>
                <a:ext cx="4578269" cy="89967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" name="図 76" descr="グラフ, ヒストグラム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0C466A4-F8B2-2D77-6D0F-C96CA80C35A9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778" y="4347974"/>
            <a:ext cx="2300908" cy="1728808"/>
          </a:xfrm>
          <a:prstGeom prst="rect">
            <a:avLst/>
          </a:prstGeom>
        </p:spPr>
      </p:pic>
      <p:pic>
        <p:nvPicPr>
          <p:cNvPr id="78" name="図 77" descr="グラフ, ヒストグラム&#10;&#10;自動的に生成された説明">
            <a:extLst>
              <a:ext uri="{FF2B5EF4-FFF2-40B4-BE49-F238E27FC236}">
                <a16:creationId xmlns:a16="http://schemas.microsoft.com/office/drawing/2014/main" id="{2F765669-B80D-3865-7EDC-EF646A8E49C8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" t="7611" r="8531"/>
          <a:stretch/>
        </p:blipFill>
        <p:spPr>
          <a:xfrm>
            <a:off x="8935686" y="4296814"/>
            <a:ext cx="2222167" cy="1734734"/>
          </a:xfrm>
          <a:prstGeom prst="rect">
            <a:avLst/>
          </a:prstGeom>
        </p:spPr>
      </p:pic>
      <p:sp>
        <p:nvSpPr>
          <p:cNvPr id="79" name="動作設定ボタン: ヘルプ 78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5359A7CB-8F53-3781-945E-9D52CAE2E674}"/>
              </a:ext>
            </a:extLst>
          </p:cNvPr>
          <p:cNvSpPr/>
          <p:nvPr/>
        </p:nvSpPr>
        <p:spPr>
          <a:xfrm>
            <a:off x="11281332" y="4384752"/>
            <a:ext cx="741876" cy="788306"/>
          </a:xfrm>
          <a:prstGeom prst="actionButtonHelp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C5116500-97D9-A42C-F7A4-AE9FDCD25C7A}"/>
              </a:ext>
            </a:extLst>
          </p:cNvPr>
          <p:cNvCxnSpPr>
            <a:cxnSpLocks/>
            <a:endCxn id="79" idx="3"/>
          </p:cNvCxnSpPr>
          <p:nvPr/>
        </p:nvCxnSpPr>
        <p:spPr>
          <a:xfrm>
            <a:off x="10812293" y="3966476"/>
            <a:ext cx="839977" cy="418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29DD1913-A258-6C08-1584-C2790E98974E}"/>
              </a:ext>
            </a:extLst>
          </p:cNvPr>
          <p:cNvCxnSpPr>
            <a:cxnSpLocks/>
          </p:cNvCxnSpPr>
          <p:nvPr/>
        </p:nvCxnSpPr>
        <p:spPr>
          <a:xfrm>
            <a:off x="9321158" y="3963616"/>
            <a:ext cx="304370" cy="411089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F7382F13-F548-B621-646C-CA310E72E84F}"/>
              </a:ext>
            </a:extLst>
          </p:cNvPr>
          <p:cNvCxnSpPr>
            <a:cxnSpLocks/>
          </p:cNvCxnSpPr>
          <p:nvPr/>
        </p:nvCxnSpPr>
        <p:spPr>
          <a:xfrm flipV="1">
            <a:off x="7493724" y="3967355"/>
            <a:ext cx="291508" cy="40735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6047B42D-AED9-6CD0-D0CF-CBE225E3DF34}"/>
              </a:ext>
            </a:extLst>
          </p:cNvPr>
          <p:cNvSpPr txBox="1"/>
          <p:nvPr/>
        </p:nvSpPr>
        <p:spPr>
          <a:xfrm>
            <a:off x="7108991" y="2641022"/>
            <a:ext cx="4371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Used spontaneous fission of </a:t>
            </a:r>
            <a:r>
              <a:rPr lang="en-US" altLang="ja-JP" baseline="30000" dirty="0"/>
              <a:t>252</a:t>
            </a:r>
            <a:r>
              <a:rPr lang="en-US" altLang="ja-JP" dirty="0"/>
              <a:t>Cf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4494103-112F-F6CF-1A88-8A10C67CC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pic>
        <p:nvPicPr>
          <p:cNvPr id="22" name="図 21" descr="グラフ&#10;&#10;自動的に生成された説明">
            <a:extLst>
              <a:ext uri="{FF2B5EF4-FFF2-40B4-BE49-F238E27FC236}">
                <a16:creationId xmlns:a16="http://schemas.microsoft.com/office/drawing/2014/main" id="{1F141B28-7F82-B0AC-3DF3-2B3E2D4CF1CE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181" y="3134985"/>
            <a:ext cx="4918208" cy="333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781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BD0B45-B1D1-14AD-F43B-B8AE5D41A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Luminescence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D2A798-506B-0297-EE20-EAF05C47D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BCCB9E-CC42-083E-77D5-007316E8A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6BA157-E098-3646-BA26-46EAEBD55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A22D5D-6DD3-9431-8A61-85A58914F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4922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827314" y="125534"/>
            <a:ext cx="10515600" cy="1047777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Event discrimination by using multi-signals</a:t>
            </a:r>
            <a:endParaRPr kumimoji="1" lang="ja-JP" altLang="en-US" sz="2700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69" b="10745"/>
          <a:stretch>
            <a:fillRect/>
          </a:stretch>
        </p:blipFill>
        <p:spPr bwMode="auto">
          <a:xfrm>
            <a:off x="1249501" y="1414913"/>
            <a:ext cx="3426901" cy="1225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41669" b="1074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正方形/長方形 16"/>
          <p:cNvSpPr/>
          <p:nvPr/>
        </p:nvSpPr>
        <p:spPr>
          <a:xfrm>
            <a:off x="349189" y="1274412"/>
            <a:ext cx="5474676" cy="52560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55314" y="1019842"/>
            <a:ext cx="48661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CDMS</a:t>
            </a:r>
            <a:r>
              <a:rPr kumimoji="1" lang="ja-JP" altLang="en-US" sz="2400" dirty="0"/>
              <a:t> </a:t>
            </a:r>
            <a:r>
              <a:rPr kumimoji="1" lang="en-US" altLang="ja-JP" sz="2400" dirty="0"/>
              <a:t>Experiment</a:t>
            </a:r>
            <a:r>
              <a:rPr kumimoji="1" lang="ja-JP" altLang="en-US" sz="2400" dirty="0"/>
              <a:t> </a:t>
            </a:r>
            <a:r>
              <a:rPr kumimoji="1" lang="en-US" altLang="ja-JP" sz="2400" dirty="0"/>
              <a:t>(Charge </a:t>
            </a:r>
            <a:r>
              <a:rPr lang="en-US" altLang="ja-JP" sz="2400" dirty="0"/>
              <a:t>+ </a:t>
            </a:r>
            <a:r>
              <a:rPr kumimoji="1" lang="en-US" altLang="ja-JP" sz="2400" dirty="0"/>
              <a:t>Phonon</a:t>
            </a:r>
            <a:r>
              <a:rPr lang="en-US" altLang="ja-JP" sz="2400" dirty="0"/>
              <a:t>)</a:t>
            </a:r>
            <a:endParaRPr kumimoji="1" lang="ja-JP" altLang="en-US" sz="2400" dirty="0"/>
          </a:p>
        </p:txBody>
      </p:sp>
      <p:sp>
        <p:nvSpPr>
          <p:cNvPr id="19" name="正方形/長方形 18"/>
          <p:cNvSpPr/>
          <p:nvPr/>
        </p:nvSpPr>
        <p:spPr>
          <a:xfrm>
            <a:off x="6027588" y="1274412"/>
            <a:ext cx="5815224" cy="52560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67831" y="993924"/>
            <a:ext cx="49361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XENON</a:t>
            </a:r>
            <a:r>
              <a:rPr lang="ja-JP" altLang="en-US" sz="2400" dirty="0"/>
              <a:t> </a:t>
            </a:r>
            <a:r>
              <a:rPr lang="en-US" altLang="ja-JP" sz="2400" dirty="0"/>
              <a:t>Experiment</a:t>
            </a:r>
            <a:r>
              <a:rPr lang="ja-JP" altLang="en-US" sz="2400" dirty="0"/>
              <a:t> </a:t>
            </a:r>
            <a:r>
              <a:rPr lang="en-US" altLang="ja-JP" sz="2400" dirty="0"/>
              <a:t>(</a:t>
            </a:r>
            <a:r>
              <a:rPr kumimoji="1" lang="en-US" altLang="ja-JP" sz="2400" dirty="0"/>
              <a:t>Photon + Charge</a:t>
            </a:r>
            <a:r>
              <a:rPr lang="en-US" altLang="ja-JP" sz="2400" dirty="0"/>
              <a:t>)</a:t>
            </a:r>
            <a:endParaRPr kumimoji="1" lang="ja-JP" altLang="en-US" sz="2400" dirty="0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3"/>
          <a:srcRect l="3904" t="2973" r="4726" b="2439"/>
          <a:stretch/>
        </p:blipFill>
        <p:spPr>
          <a:xfrm>
            <a:off x="6167644" y="1408986"/>
            <a:ext cx="2614756" cy="3255728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318" y="2736205"/>
            <a:ext cx="4647105" cy="3459435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755314" y="6098418"/>
            <a:ext cx="48661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u="sng" dirty="0"/>
              <a:t>S. Fallows, Univ. of Minnesota Doctor Thesis, Dec 2014</a:t>
            </a:r>
            <a:endParaRPr lang="ja-JP" altLang="en-US" sz="1600" u="sng" dirty="0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3944" y="3401172"/>
            <a:ext cx="4508867" cy="2839643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6121903" y="6160284"/>
            <a:ext cx="57652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u="sng" dirty="0"/>
              <a:t>XENON Collaboration, E. </a:t>
            </a:r>
            <a:r>
              <a:rPr lang="en-US" altLang="ja-JP" sz="1600" u="sng" dirty="0" err="1"/>
              <a:t>Aprile</a:t>
            </a:r>
            <a:r>
              <a:rPr lang="en-US" altLang="ja-JP" sz="1600" u="sng" dirty="0"/>
              <a:t> et al, </a:t>
            </a:r>
            <a:r>
              <a:rPr lang="en-US" altLang="ja-JP" sz="1600" i="1" u="sng" dirty="0"/>
              <a:t>Phys. Rev. D</a:t>
            </a:r>
            <a:r>
              <a:rPr lang="en-US" altLang="ja-JP" sz="1600" u="sng" dirty="0"/>
              <a:t> </a:t>
            </a:r>
            <a:r>
              <a:rPr lang="en-US" altLang="ja-JP" sz="1600" b="1" u="sng" dirty="0"/>
              <a:t>97</a:t>
            </a:r>
            <a:r>
              <a:rPr lang="en-US" altLang="ja-JP" sz="1600" u="sng" dirty="0"/>
              <a:t>, (2018) 092007</a:t>
            </a:r>
            <a:endParaRPr lang="ja-JP" altLang="en-US" sz="1600" u="sng" dirty="0"/>
          </a:p>
        </p:txBody>
      </p:sp>
      <p:sp>
        <p:nvSpPr>
          <p:cNvPr id="26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610600" y="6404475"/>
            <a:ext cx="2743200" cy="365125"/>
          </a:xfrm>
        </p:spPr>
        <p:txBody>
          <a:bodyPr/>
          <a:lstStyle/>
          <a:p>
            <a:fld id="{6629170B-192C-4CB0-AAD6-8CD2B1B3904C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838200" y="6106966"/>
            <a:ext cx="2743200" cy="365125"/>
          </a:xfrm>
        </p:spPr>
        <p:txBody>
          <a:bodyPr/>
          <a:lstStyle/>
          <a:p>
            <a:fld id="{C794CCBC-7CA8-4A50-BAF2-CB7FDCBC3EAE}" type="datetime1">
              <a:rPr kumimoji="1" lang="ja-JP" altLang="en-US" smtClean="0"/>
              <a:t>2026/2/23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3102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Cryostat and DAQ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23" y="1269005"/>
            <a:ext cx="6819765" cy="3684998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5056339" y="4949445"/>
            <a:ext cx="1455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>
                <a:solidFill>
                  <a:srgbClr val="FF0000"/>
                </a:solidFill>
              </a:rPr>
              <a:t>241</a:t>
            </a:r>
            <a:r>
              <a:rPr kumimoji="1" lang="en-US" altLang="ja-JP" dirty="0">
                <a:solidFill>
                  <a:srgbClr val="FF0000"/>
                </a:solidFill>
              </a:rPr>
              <a:t>Am </a:t>
            </a:r>
            <a:r>
              <a:rPr lang="en-US" altLang="ja-JP" dirty="0">
                <a:solidFill>
                  <a:srgbClr val="FF0000"/>
                </a:solidFill>
              </a:rPr>
              <a:t>66 </a:t>
            </a:r>
            <a:r>
              <a:rPr lang="en-US" altLang="ja-JP" dirty="0" err="1">
                <a:solidFill>
                  <a:srgbClr val="FF0000"/>
                </a:solidFill>
              </a:rPr>
              <a:t>Bq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56851" y="518023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Two-photon coincidence 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MPPC measure intensity and decay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PMT &amp; </a:t>
            </a:r>
            <a:r>
              <a:rPr lang="en-US" altLang="ja-JP" dirty="0" err="1"/>
              <a:t>Monochromator</a:t>
            </a:r>
            <a:r>
              <a:rPr lang="en-US" altLang="ja-JP" dirty="0"/>
              <a:t> measure spectrum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Spectrum and waveform analysis with ultra-low noise at photon counting levels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2022/11/26</a:t>
            </a:r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093895" y="974999"/>
            <a:ext cx="1160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Cryostat</a:t>
            </a:r>
            <a:endParaRPr kumimoji="1" lang="ja-JP" altLang="en-US" sz="2000" b="1" dirty="0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67706" y="147871"/>
            <a:ext cx="5324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>
                <a:latin typeface="ＭＳ Ｐゴシック" panose="020B0600070205080204" pitchFamily="50" charset="-128"/>
              </a:rPr>
              <a:t>T.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 err="1">
                <a:latin typeface="ＭＳ Ｐゴシック" panose="020B0600070205080204" pitchFamily="50" charset="-128"/>
              </a:rPr>
              <a:t>Shiraishi</a:t>
            </a:r>
            <a:r>
              <a:rPr lang="en-US" altLang="ja-JP" u="sng" dirty="0">
                <a:latin typeface="ＭＳ Ｐゴシック" panose="020B0600070205080204" pitchFamily="50" charset="-128"/>
              </a:rPr>
              <a:t>,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>
                <a:latin typeface="ＭＳ Ｐゴシック" panose="020B0600070205080204" pitchFamily="50" charset="-128"/>
              </a:rPr>
              <a:t>et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>
                <a:latin typeface="ＭＳ Ｐゴシック" panose="020B0600070205080204" pitchFamily="50" charset="-128"/>
              </a:rPr>
              <a:t>al.,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i="1" u="sng" dirty="0" err="1">
                <a:latin typeface="ＭＳ Ｐゴシック" panose="020B0600070205080204" pitchFamily="50" charset="-128"/>
              </a:rPr>
              <a:t>Nucl</a:t>
            </a:r>
            <a:r>
              <a:rPr lang="en-US" altLang="ja-JP" i="1" u="sng" dirty="0">
                <a:latin typeface="ＭＳ Ｐゴシック" panose="020B0600070205080204" pitchFamily="50" charset="-128"/>
              </a:rPr>
              <a:t>. Inst. Meth. A</a:t>
            </a:r>
            <a:r>
              <a:rPr lang="en-US" altLang="ja-JP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b="1" u="sng" dirty="0">
                <a:latin typeface="ＭＳ Ｐゴシック" panose="020B0600070205080204" pitchFamily="50" charset="-128"/>
              </a:rPr>
              <a:t>927</a:t>
            </a:r>
            <a:r>
              <a:rPr lang="en-US" altLang="ja-JP" u="sng" dirty="0">
                <a:latin typeface="ＭＳ Ｐゴシック" panose="020B0600070205080204" pitchFamily="50" charset="-128"/>
              </a:rPr>
              <a:t> (2019) 202</a:t>
            </a:r>
            <a:endParaRPr kumimoji="1" lang="en-US" altLang="ja-JP" u="sng" dirty="0"/>
          </a:p>
          <a:p>
            <a:r>
              <a:rPr lang="en-US" altLang="ja-JP" u="sng" dirty="0">
                <a:latin typeface="ＭＳ Ｐゴシック" panose="020B0600070205080204" pitchFamily="50" charset="-128"/>
              </a:rPr>
              <a:t>T.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 err="1">
                <a:latin typeface="ＭＳ Ｐゴシック" panose="020B0600070205080204" pitchFamily="50" charset="-128"/>
              </a:rPr>
              <a:t>Shiraishi</a:t>
            </a:r>
            <a:r>
              <a:rPr lang="en-US" altLang="ja-JP" u="sng" dirty="0">
                <a:latin typeface="ＭＳ Ｐゴシック" panose="020B0600070205080204" pitchFamily="50" charset="-128"/>
              </a:rPr>
              <a:t>, </a:t>
            </a:r>
            <a:r>
              <a:rPr kumimoji="1" lang="en-US" altLang="ja-JP" u="sng" dirty="0"/>
              <a:t>Doctor Thesis (2019), Nagoya Univ.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5782" y="1452958"/>
            <a:ext cx="3636948" cy="456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957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8640" y="260861"/>
            <a:ext cx="11123406" cy="1325563"/>
          </a:xfrm>
        </p:spPr>
        <p:txBody>
          <a:bodyPr>
            <a:normAutofit fontScale="90000"/>
          </a:bodyPr>
          <a:lstStyle/>
          <a:p>
            <a:r>
              <a:rPr lang="en-US" altLang="ja-JP" sz="4000" dirty="0"/>
              <a:t>Neutron Detection Principle by Nano Imaging Tracker (NIT)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567A76B8-2790-4207-8182-11AAAD0963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004" b="1101"/>
          <a:stretch/>
        </p:blipFill>
        <p:spPr>
          <a:xfrm>
            <a:off x="475084" y="3536153"/>
            <a:ext cx="6353954" cy="3164302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89C98EDC-0DD5-4DBB-918A-210E16C0A2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>
            <a:off x="629688" y="1207869"/>
            <a:ext cx="2943387" cy="2014769"/>
          </a:xfrm>
          <a:prstGeom prst="rect">
            <a:avLst/>
          </a:prstGeom>
        </p:spPr>
      </p:pic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651A81ED-B059-49E0-8E5C-EAD568440ED6}"/>
              </a:ext>
            </a:extLst>
          </p:cNvPr>
          <p:cNvCxnSpPr>
            <a:cxnSpLocks/>
          </p:cNvCxnSpPr>
          <p:nvPr/>
        </p:nvCxnSpPr>
        <p:spPr>
          <a:xfrm flipV="1">
            <a:off x="2454382" y="984216"/>
            <a:ext cx="1616697" cy="9617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FBC5F62A-4272-496D-9AC1-C10E1135764F}"/>
              </a:ext>
            </a:extLst>
          </p:cNvPr>
          <p:cNvCxnSpPr>
            <a:cxnSpLocks/>
          </p:cNvCxnSpPr>
          <p:nvPr/>
        </p:nvCxnSpPr>
        <p:spPr>
          <a:xfrm flipH="1" flipV="1">
            <a:off x="2463408" y="2073032"/>
            <a:ext cx="1607671" cy="103094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8845EBC-C9D7-4764-AB28-95960931BB94}"/>
              </a:ext>
            </a:extLst>
          </p:cNvPr>
          <p:cNvSpPr/>
          <p:nvPr/>
        </p:nvSpPr>
        <p:spPr>
          <a:xfrm>
            <a:off x="2336580" y="1953218"/>
            <a:ext cx="137160" cy="13875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F1F94180-64DF-439B-ADCD-0E1BC65A21A2}"/>
              </a:ext>
            </a:extLst>
          </p:cNvPr>
          <p:cNvCxnSpPr>
            <a:cxnSpLocks/>
          </p:cNvCxnSpPr>
          <p:nvPr/>
        </p:nvCxnSpPr>
        <p:spPr>
          <a:xfrm flipH="1" flipV="1">
            <a:off x="4554663" y="3974197"/>
            <a:ext cx="494507" cy="98567"/>
          </a:xfrm>
          <a:prstGeom prst="line">
            <a:avLst/>
          </a:prstGeom>
          <a:ln w="317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矢印: 下 34">
            <a:extLst>
              <a:ext uri="{FF2B5EF4-FFF2-40B4-BE49-F238E27FC236}">
                <a16:creationId xmlns:a16="http://schemas.microsoft.com/office/drawing/2014/main" id="{E4FF1785-0EF8-455A-93CB-B84B7614ACD9}"/>
              </a:ext>
            </a:extLst>
          </p:cNvPr>
          <p:cNvSpPr/>
          <p:nvPr/>
        </p:nvSpPr>
        <p:spPr>
          <a:xfrm>
            <a:off x="1534509" y="3404302"/>
            <a:ext cx="1247355" cy="907872"/>
          </a:xfrm>
          <a:prstGeom prst="downArrow">
            <a:avLst>
              <a:gd name="adj1" fmla="val 50000"/>
              <a:gd name="adj2" fmla="val 4229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1FCF8AD-29BE-44F7-92E0-9652544CD231}"/>
              </a:ext>
            </a:extLst>
          </p:cNvPr>
          <p:cNvSpPr txBox="1"/>
          <p:nvPr/>
        </p:nvSpPr>
        <p:spPr>
          <a:xfrm>
            <a:off x="1046622" y="3485958"/>
            <a:ext cx="2476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>
                <a:solidFill>
                  <a:schemeClr val="bg1"/>
                </a:solidFill>
              </a:rPr>
              <a:t>880 keV</a:t>
            </a:r>
            <a:r>
              <a:rPr lang="en-US" altLang="ja-JP" sz="2400" b="1">
                <a:solidFill>
                  <a:schemeClr val="bg1"/>
                </a:solidFill>
              </a:rPr>
              <a:t> </a:t>
            </a:r>
            <a:r>
              <a:rPr kumimoji="1" lang="en-US" altLang="ja-JP" sz="2400" b="1">
                <a:solidFill>
                  <a:schemeClr val="bg1"/>
                </a:solidFill>
              </a:rPr>
              <a:t>Neutron</a:t>
            </a:r>
            <a:endParaRPr kumimoji="1" lang="ja-JP" altLang="en-US" sz="2400" b="1">
              <a:solidFill>
                <a:schemeClr val="bg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7BDC849-8DF6-42B7-9F4B-CC40DE5275BB}"/>
              </a:ext>
            </a:extLst>
          </p:cNvPr>
          <p:cNvSpPr/>
          <p:nvPr/>
        </p:nvSpPr>
        <p:spPr>
          <a:xfrm>
            <a:off x="475083" y="6120335"/>
            <a:ext cx="841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>
                <a:solidFill>
                  <a:schemeClr val="bg1"/>
                </a:solidFill>
                <a:ea typeface="+mj-ea"/>
              </a:rPr>
              <a:t>10 </a:t>
            </a:r>
            <a:r>
              <a:rPr lang="en-US" altLang="ja-JP" b="1">
                <a:solidFill>
                  <a:schemeClr val="bg1"/>
                </a:solidFill>
                <a:latin typeface="Symbol" panose="05050102010706020507" pitchFamily="18" charset="2"/>
                <a:ea typeface="+mj-ea"/>
              </a:rPr>
              <a:t>m</a:t>
            </a:r>
            <a:r>
              <a:rPr lang="en-US" altLang="ja-JP" b="1">
                <a:solidFill>
                  <a:schemeClr val="bg1"/>
                </a:solidFill>
                <a:ea typeface="+mj-ea"/>
              </a:rPr>
              <a:t>m</a:t>
            </a:r>
          </a:p>
        </p:txBody>
      </p:sp>
      <p:sp>
        <p:nvSpPr>
          <p:cNvPr id="47" name="四角形: 角を丸くする 142">
            <a:extLst>
              <a:ext uri="{FF2B5EF4-FFF2-40B4-BE49-F238E27FC236}">
                <a16:creationId xmlns:a16="http://schemas.microsoft.com/office/drawing/2014/main" id="{FE2A4B92-F9DB-4201-B949-BA4A13287B8D}"/>
              </a:ext>
            </a:extLst>
          </p:cNvPr>
          <p:cNvSpPr/>
          <p:nvPr/>
        </p:nvSpPr>
        <p:spPr>
          <a:xfrm>
            <a:off x="3918440" y="946386"/>
            <a:ext cx="7599679" cy="2165115"/>
          </a:xfrm>
          <a:prstGeom prst="roundRect">
            <a:avLst>
              <a:gd name="adj" fmla="val 13889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8AC345BB-5D09-4B46-ABB8-EC07E30B74F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3041" t="465" r="40118" b="82400"/>
          <a:stretch/>
        </p:blipFill>
        <p:spPr>
          <a:xfrm>
            <a:off x="4963632" y="3578833"/>
            <a:ext cx="1868552" cy="2167859"/>
          </a:xfrm>
          <a:prstGeom prst="rect">
            <a:avLst/>
          </a:prstGeom>
          <a:ln w="31750">
            <a:solidFill>
              <a:srgbClr val="FFFF00"/>
            </a:solidFill>
          </a:ln>
        </p:spPr>
      </p:pic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0F67A194-F416-43B4-81E7-4CDE1149EAB0}"/>
              </a:ext>
            </a:extLst>
          </p:cNvPr>
          <p:cNvCxnSpPr>
            <a:cxnSpLocks/>
          </p:cNvCxnSpPr>
          <p:nvPr/>
        </p:nvCxnSpPr>
        <p:spPr>
          <a:xfrm>
            <a:off x="6179250" y="4089193"/>
            <a:ext cx="0" cy="115200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円弧 49">
            <a:extLst>
              <a:ext uri="{FF2B5EF4-FFF2-40B4-BE49-F238E27FC236}">
                <a16:creationId xmlns:a16="http://schemas.microsoft.com/office/drawing/2014/main" id="{BFD12CA4-6263-451A-BE6F-A9791BC2BBBE}"/>
              </a:ext>
            </a:extLst>
          </p:cNvPr>
          <p:cNvSpPr/>
          <p:nvPr/>
        </p:nvSpPr>
        <p:spPr>
          <a:xfrm>
            <a:off x="5776753" y="3916980"/>
            <a:ext cx="978219" cy="887557"/>
          </a:xfrm>
          <a:prstGeom prst="arc">
            <a:avLst>
              <a:gd name="adj1" fmla="val 5927695"/>
              <a:gd name="adj2" fmla="val 9017653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6FB97BB-AC24-4C2A-A71B-AF155169D11D}"/>
              </a:ext>
            </a:extLst>
          </p:cNvPr>
          <p:cNvSpPr txBox="1"/>
          <p:nvPr/>
        </p:nvSpPr>
        <p:spPr>
          <a:xfrm>
            <a:off x="5740813" y="4786785"/>
            <a:ext cx="512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>
                <a:solidFill>
                  <a:srgbClr val="FF0000"/>
                </a:solidFill>
              </a:rPr>
              <a:t>θ</a:t>
            </a:r>
            <a:endParaRPr kumimoji="1" lang="ja-JP" altLang="en-US" sz="2000" b="1">
              <a:solidFill>
                <a:srgbClr val="FF0000"/>
              </a:solidFill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2377CFC-41A5-4978-9CB0-2BAF555C4CCE}"/>
              </a:ext>
            </a:extLst>
          </p:cNvPr>
          <p:cNvSpPr txBox="1"/>
          <p:nvPr/>
        </p:nvSpPr>
        <p:spPr>
          <a:xfrm rot="18073659">
            <a:off x="4633686" y="4354410"/>
            <a:ext cx="1636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>
                <a:solidFill>
                  <a:srgbClr val="FF0000"/>
                </a:solidFill>
              </a:rPr>
              <a:t>Proton range</a:t>
            </a:r>
            <a:endParaRPr kumimoji="1" lang="ja-JP" altLang="en-US" sz="2000" b="1">
              <a:solidFill>
                <a:srgbClr val="FF0000"/>
              </a:solidFill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CABE695-8C94-4FE6-B8CD-E8F9AB40A96B}"/>
              </a:ext>
            </a:extLst>
          </p:cNvPr>
          <p:cNvSpPr txBox="1"/>
          <p:nvPr/>
        </p:nvSpPr>
        <p:spPr>
          <a:xfrm>
            <a:off x="5039617" y="5348831"/>
            <a:ext cx="172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>
                <a:solidFill>
                  <a:schemeClr val="bg1"/>
                </a:solidFill>
              </a:rPr>
              <a:t>Ep ~ </a:t>
            </a:r>
            <a:r>
              <a:rPr lang="en-US" altLang="ja-JP" b="1">
                <a:solidFill>
                  <a:schemeClr val="bg1"/>
                </a:solidFill>
              </a:rPr>
              <a:t>600</a:t>
            </a:r>
            <a:r>
              <a:rPr kumimoji="1" lang="en-US" altLang="ja-JP" b="1">
                <a:solidFill>
                  <a:schemeClr val="bg1"/>
                </a:solidFill>
              </a:rPr>
              <a:t> </a:t>
            </a:r>
            <a:r>
              <a:rPr lang="en-US" altLang="ja-JP" b="1" err="1">
                <a:solidFill>
                  <a:schemeClr val="bg1"/>
                </a:solidFill>
              </a:rPr>
              <a:t>k</a:t>
            </a:r>
            <a:r>
              <a:rPr kumimoji="1" lang="en-US" altLang="ja-JP" b="1" err="1">
                <a:solidFill>
                  <a:schemeClr val="bg1"/>
                </a:solidFill>
              </a:rPr>
              <a:t>eV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A5B0FC5-9CAD-4867-9234-A220A69EB5B4}"/>
              </a:ext>
            </a:extLst>
          </p:cNvPr>
          <p:cNvSpPr txBox="1"/>
          <p:nvPr/>
        </p:nvSpPr>
        <p:spPr>
          <a:xfrm>
            <a:off x="1396249" y="872799"/>
            <a:ext cx="1596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NIT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film</a:t>
            </a:r>
            <a:endParaRPr kumimoji="1" lang="ja-JP" altLang="en-US" sz="2000" b="1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E368B24-2B14-4764-BADF-AFFF52558B59}"/>
              </a:ext>
            </a:extLst>
          </p:cNvPr>
          <p:cNvSpPr txBox="1"/>
          <p:nvPr/>
        </p:nvSpPr>
        <p:spPr>
          <a:xfrm>
            <a:off x="4141980" y="3137433"/>
            <a:ext cx="2949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/>
              <a:t>Optical Microscope Image</a:t>
            </a:r>
            <a:endParaRPr kumimoji="1" lang="ja-JP" altLang="en-US" sz="2000" b="1"/>
          </a:p>
        </p:txBody>
      </p:sp>
      <p:cxnSp>
        <p:nvCxnSpPr>
          <p:cNvPr id="56" name="直線矢印コネクタ 55"/>
          <p:cNvCxnSpPr>
            <a:cxnSpLocks/>
          </p:cNvCxnSpPr>
          <p:nvPr/>
        </p:nvCxnSpPr>
        <p:spPr>
          <a:xfrm flipH="1">
            <a:off x="5345555" y="4084207"/>
            <a:ext cx="635797" cy="104240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>
            <a:off x="4088871" y="3553946"/>
            <a:ext cx="468000" cy="576000"/>
          </a:xfrm>
          <a:prstGeom prst="rect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8" name="直線コネクタ 57"/>
          <p:cNvCxnSpPr>
            <a:cxnSpLocks/>
          </p:cNvCxnSpPr>
          <p:nvPr/>
        </p:nvCxnSpPr>
        <p:spPr>
          <a:xfrm>
            <a:off x="4963632" y="3914466"/>
            <a:ext cx="1872000" cy="0"/>
          </a:xfrm>
          <a:prstGeom prst="line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7BDC849-8DF6-42B7-9F4B-CC40DE5275BB}"/>
              </a:ext>
            </a:extLst>
          </p:cNvPr>
          <p:cNvSpPr/>
          <p:nvPr/>
        </p:nvSpPr>
        <p:spPr>
          <a:xfrm>
            <a:off x="5826212" y="3545134"/>
            <a:ext cx="841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>
                <a:solidFill>
                  <a:schemeClr val="bg1"/>
                </a:solidFill>
                <a:ea typeface="+mj-ea"/>
              </a:rPr>
              <a:t>10 </a:t>
            </a:r>
            <a:r>
              <a:rPr lang="en-US" altLang="ja-JP" b="1">
                <a:solidFill>
                  <a:schemeClr val="bg1"/>
                </a:solidFill>
                <a:latin typeface="Symbol" panose="05050102010706020507" pitchFamily="18" charset="2"/>
                <a:ea typeface="+mj-ea"/>
              </a:rPr>
              <a:t>m</a:t>
            </a:r>
            <a:r>
              <a:rPr lang="en-US" altLang="ja-JP" b="1">
                <a:solidFill>
                  <a:schemeClr val="bg1"/>
                </a:solidFill>
                <a:ea typeface="+mj-ea"/>
              </a:rPr>
              <a:t>m</a:t>
            </a:r>
          </a:p>
        </p:txBody>
      </p:sp>
      <p:pic>
        <p:nvPicPr>
          <p:cNvPr id="67" name="図 6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1079" y="984216"/>
            <a:ext cx="6828149" cy="2119759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43206" y="2814770"/>
            <a:ext cx="2495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H atomic fraction ~ 40%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 rot="16200000">
            <a:off x="5885249" y="4432059"/>
            <a:ext cx="102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Neutron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33147" y="6237037"/>
            <a:ext cx="2743200" cy="365125"/>
          </a:xfrm>
        </p:spPr>
        <p:txBody>
          <a:bodyPr/>
          <a:lstStyle/>
          <a:p>
            <a:fld id="{EE96D3B1-FA83-4042-8B48-08F0452BF53A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4EA3631-0A5C-D459-2D71-240A395E68D6}"/>
              </a:ext>
            </a:extLst>
          </p:cNvPr>
          <p:cNvSpPr/>
          <p:nvPr/>
        </p:nvSpPr>
        <p:spPr>
          <a:xfrm>
            <a:off x="2817588" y="4007293"/>
            <a:ext cx="320730" cy="461665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9AEF930-5A22-1A46-14B5-766003469A36}"/>
              </a:ext>
            </a:extLst>
          </p:cNvPr>
          <p:cNvSpPr/>
          <p:nvPr/>
        </p:nvSpPr>
        <p:spPr>
          <a:xfrm>
            <a:off x="2440690" y="4957704"/>
            <a:ext cx="360000" cy="504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9110931-ABDD-37F1-20E9-F3F150F684D6}"/>
              </a:ext>
            </a:extLst>
          </p:cNvPr>
          <p:cNvSpPr/>
          <p:nvPr/>
        </p:nvSpPr>
        <p:spPr>
          <a:xfrm>
            <a:off x="4430341" y="5882282"/>
            <a:ext cx="360000" cy="504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5D4E31E-3D4F-DD90-65B5-1D4110B3DD4C}"/>
              </a:ext>
            </a:extLst>
          </p:cNvPr>
          <p:cNvSpPr/>
          <p:nvPr/>
        </p:nvSpPr>
        <p:spPr>
          <a:xfrm>
            <a:off x="1759074" y="5507663"/>
            <a:ext cx="432000" cy="504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F72F351-13EA-7CC7-28EC-0B1B2C72033C}"/>
              </a:ext>
            </a:extLst>
          </p:cNvPr>
          <p:cNvSpPr/>
          <p:nvPr/>
        </p:nvSpPr>
        <p:spPr>
          <a:xfrm>
            <a:off x="809887" y="4989193"/>
            <a:ext cx="432000" cy="432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6A99926-5C9D-D752-3539-2A6B2D8B5D20}"/>
              </a:ext>
            </a:extLst>
          </p:cNvPr>
          <p:cNvSpPr/>
          <p:nvPr/>
        </p:nvSpPr>
        <p:spPr>
          <a:xfrm>
            <a:off x="511844" y="4589094"/>
            <a:ext cx="432000" cy="432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F655E8C-D914-5888-1B9C-20F4BFFC5C55}"/>
              </a:ext>
            </a:extLst>
          </p:cNvPr>
          <p:cNvSpPr/>
          <p:nvPr/>
        </p:nvSpPr>
        <p:spPr>
          <a:xfrm>
            <a:off x="5536710" y="5955920"/>
            <a:ext cx="432000" cy="432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E6BF49D-24DD-7DB9-BD93-425E1D341B83}"/>
              </a:ext>
            </a:extLst>
          </p:cNvPr>
          <p:cNvSpPr/>
          <p:nvPr/>
        </p:nvSpPr>
        <p:spPr>
          <a:xfrm>
            <a:off x="2971308" y="6386281"/>
            <a:ext cx="386428" cy="309489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2EDE527-133D-E181-3451-AFC828E3F05F}"/>
              </a:ext>
            </a:extLst>
          </p:cNvPr>
          <p:cNvGrpSpPr/>
          <p:nvPr/>
        </p:nvGrpSpPr>
        <p:grpSpPr>
          <a:xfrm>
            <a:off x="6942674" y="3672352"/>
            <a:ext cx="5089676" cy="2788948"/>
            <a:chOff x="6942674" y="3672352"/>
            <a:chExt cx="5089676" cy="2788948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63407C48-7A54-5240-0FAD-514A24FC4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0266" y="3944606"/>
              <a:ext cx="1914652" cy="1914652"/>
            </a:xfrm>
            <a:prstGeom prst="rect">
              <a:avLst/>
            </a:prstGeom>
          </p:spPr>
        </p:pic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E9524522-EAC5-B9DD-5F07-0B852CEC430D}"/>
                </a:ext>
              </a:extLst>
            </p:cNvPr>
            <p:cNvCxnSpPr>
              <a:cxnSpLocks/>
            </p:cNvCxnSpPr>
            <p:nvPr/>
          </p:nvCxnSpPr>
          <p:spPr>
            <a:xfrm>
              <a:off x="7392560" y="4400682"/>
              <a:ext cx="506056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3AEEC7C2-3C64-4B98-3613-6A3B71CA19FF}"/>
                </a:ext>
              </a:extLst>
            </p:cNvPr>
            <p:cNvSpPr txBox="1"/>
            <p:nvPr/>
          </p:nvSpPr>
          <p:spPr>
            <a:xfrm>
              <a:off x="7355520" y="4037453"/>
              <a:ext cx="7088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b="1" dirty="0">
                  <a:solidFill>
                    <a:schemeClr val="bg1"/>
                  </a:solidFill>
                </a:rPr>
                <a:t>5</a:t>
              </a:r>
              <a:r>
                <a:rPr lang="en-US" altLang="ja-JP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kumimoji="1" lang="en-US" altLang="ja-JP" b="1" dirty="0">
                  <a:solidFill>
                    <a:schemeClr val="bg1"/>
                  </a:solidFill>
                </a:rPr>
                <a:t>m</a:t>
              </a:r>
              <a:endParaRPr kumimoji="1" lang="ja-JP" altLang="en-US" b="1" dirty="0">
                <a:solidFill>
                  <a:schemeClr val="bg1"/>
                </a:solidFill>
              </a:endParaRPr>
            </a:p>
          </p:txBody>
        </p:sp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DE7C5D91-8D2F-5C32-00CF-BFAC8E1B81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21" t="69807" r="16875"/>
            <a:stretch/>
          </p:blipFill>
          <p:spPr>
            <a:xfrm>
              <a:off x="9896627" y="3909965"/>
              <a:ext cx="1936534" cy="1965482"/>
            </a:xfrm>
            <a:prstGeom prst="rect">
              <a:avLst/>
            </a:prstGeom>
          </p:spPr>
        </p:pic>
        <p:sp>
          <p:nvSpPr>
            <p:cNvPr id="10" name="右矢印 81">
              <a:extLst>
                <a:ext uri="{FF2B5EF4-FFF2-40B4-BE49-F238E27FC236}">
                  <a16:creationId xmlns:a16="http://schemas.microsoft.com/office/drawing/2014/main" id="{53E30FA3-AD1D-E1D4-36EF-2B75D660E81A}"/>
                </a:ext>
              </a:extLst>
            </p:cNvPr>
            <p:cNvSpPr/>
            <p:nvPr/>
          </p:nvSpPr>
          <p:spPr>
            <a:xfrm>
              <a:off x="8460914" y="3926894"/>
              <a:ext cx="2053195" cy="1235054"/>
            </a:xfrm>
            <a:prstGeom prst="rightArrow">
              <a:avLst>
                <a:gd name="adj1" fmla="val 51958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>
                  <a:solidFill>
                    <a:schemeClr val="bg1"/>
                  </a:solidFill>
                </a:rPr>
                <a:t>Sub-micrometric</a:t>
              </a:r>
            </a:p>
            <a:p>
              <a:pPr algn="ctr"/>
              <a:r>
                <a:rPr lang="en-US" altLang="ja-JP" dirty="0">
                  <a:solidFill>
                    <a:schemeClr val="bg1"/>
                  </a:solidFill>
                </a:rPr>
                <a:t>3D tracking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角丸四角形 83">
              <a:extLst>
                <a:ext uri="{FF2B5EF4-FFF2-40B4-BE49-F238E27FC236}">
                  <a16:creationId xmlns:a16="http://schemas.microsoft.com/office/drawing/2014/main" id="{7560D57A-1F81-0976-36AF-92F42AD35EA6}"/>
                </a:ext>
              </a:extLst>
            </p:cNvPr>
            <p:cNvSpPr/>
            <p:nvPr/>
          </p:nvSpPr>
          <p:spPr>
            <a:xfrm>
              <a:off x="6942674" y="3672352"/>
              <a:ext cx="5089676" cy="2788948"/>
            </a:xfrm>
            <a:prstGeom prst="roundRect">
              <a:avLst>
                <a:gd name="adj" fmla="val 14272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B1F1CE6D-CD94-373E-4D96-7AC7A53F9F11}"/>
                </a:ext>
              </a:extLst>
            </p:cNvPr>
            <p:cNvSpPr/>
            <p:nvPr/>
          </p:nvSpPr>
          <p:spPr>
            <a:xfrm>
              <a:off x="7517922" y="5999483"/>
              <a:ext cx="4044950" cy="3402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u="sng" dirty="0"/>
                <a:t>T. </a:t>
              </a:r>
              <a:r>
                <a:rPr lang="en-US" altLang="ja-JP" sz="1600" u="sng" dirty="0" err="1"/>
                <a:t>Shiraishi</a:t>
              </a:r>
              <a:r>
                <a:rPr lang="en-US" altLang="ja-JP" sz="1600" u="sng" dirty="0"/>
                <a:t>, </a:t>
              </a:r>
              <a:r>
                <a:rPr lang="en-US" altLang="ja-JP" sz="1600" i="1" u="sng" dirty="0"/>
                <a:t>et al.</a:t>
              </a:r>
              <a:r>
                <a:rPr lang="en-US" altLang="ja-JP" sz="1600" u="sng" dirty="0"/>
                <a:t>, </a:t>
              </a:r>
              <a:r>
                <a:rPr lang="pt-BR" altLang="ja-JP" sz="1600" u="sng" dirty="0"/>
                <a:t>PTEP </a:t>
              </a:r>
              <a:r>
                <a:rPr lang="pt-BR" altLang="ja-JP" sz="1600" b="1" u="sng" dirty="0"/>
                <a:t>2021</a:t>
              </a:r>
              <a:r>
                <a:rPr lang="pt-BR" altLang="ja-JP" sz="1600" u="sng" dirty="0"/>
                <a:t> 4, 043H01 (2021)</a:t>
              </a:r>
              <a:endParaRPr lang="ja-JP" altLang="en-US" sz="1600" u="sng" dirty="0"/>
            </a:p>
          </p:txBody>
        </p:sp>
      </p:grpSp>
      <p:sp>
        <p:nvSpPr>
          <p:cNvPr id="68" name="矢印: 左カーブ 157">
            <a:extLst>
              <a:ext uri="{FF2B5EF4-FFF2-40B4-BE49-F238E27FC236}">
                <a16:creationId xmlns:a16="http://schemas.microsoft.com/office/drawing/2014/main" id="{F1F976AC-2798-4A43-913B-F6738F7F12DC}"/>
              </a:ext>
            </a:extLst>
          </p:cNvPr>
          <p:cNvSpPr/>
          <p:nvPr/>
        </p:nvSpPr>
        <p:spPr>
          <a:xfrm rot="3026393">
            <a:off x="7840653" y="1819621"/>
            <a:ext cx="596098" cy="3070330"/>
          </a:xfrm>
          <a:prstGeom prst="curvedLeftArrow">
            <a:avLst>
              <a:gd name="adj1" fmla="val 27990"/>
              <a:gd name="adj2" fmla="val 51575"/>
              <a:gd name="adj3" fmla="val 34142"/>
            </a:avLst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7B252A4D-1392-B9D6-D00F-B975CFE3B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0328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Cryostat and DAQ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23" y="1269005"/>
            <a:ext cx="6819765" cy="3684998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5056339" y="4949445"/>
            <a:ext cx="1455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>
                <a:solidFill>
                  <a:srgbClr val="FF0000"/>
                </a:solidFill>
              </a:rPr>
              <a:t>241</a:t>
            </a:r>
            <a:r>
              <a:rPr kumimoji="1" lang="en-US" altLang="ja-JP" dirty="0">
                <a:solidFill>
                  <a:srgbClr val="FF0000"/>
                </a:solidFill>
              </a:rPr>
              <a:t>Am </a:t>
            </a:r>
            <a:r>
              <a:rPr lang="en-US" altLang="ja-JP" dirty="0">
                <a:solidFill>
                  <a:srgbClr val="FF0000"/>
                </a:solidFill>
              </a:rPr>
              <a:t>66 </a:t>
            </a:r>
            <a:r>
              <a:rPr lang="en-US" altLang="ja-JP" dirty="0" err="1">
                <a:solidFill>
                  <a:srgbClr val="FF0000"/>
                </a:solidFill>
              </a:rPr>
              <a:t>Bq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56851" y="518023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Two-photon coincidence 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MPPC measure intensity and decay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PMT &amp; </a:t>
            </a:r>
            <a:r>
              <a:rPr lang="en-US" altLang="ja-JP" dirty="0" err="1"/>
              <a:t>Monochromator</a:t>
            </a:r>
            <a:r>
              <a:rPr lang="en-US" altLang="ja-JP" dirty="0"/>
              <a:t> measure spectrum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Spectrum and waveform analysis with ultra-low noise at photon counting levels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2022/11/26</a:t>
            </a:r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093895" y="974999"/>
            <a:ext cx="1160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Cryostat</a:t>
            </a:r>
            <a:endParaRPr kumimoji="1" lang="ja-JP" altLang="en-US" sz="2000" b="1" dirty="0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67706" y="147871"/>
            <a:ext cx="5324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>
                <a:latin typeface="ＭＳ Ｐゴシック" panose="020B0600070205080204" pitchFamily="50" charset="-128"/>
              </a:rPr>
              <a:t>T.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 err="1">
                <a:latin typeface="ＭＳ Ｐゴシック" panose="020B0600070205080204" pitchFamily="50" charset="-128"/>
              </a:rPr>
              <a:t>Shiraishi</a:t>
            </a:r>
            <a:r>
              <a:rPr lang="en-US" altLang="ja-JP" u="sng" dirty="0">
                <a:latin typeface="ＭＳ Ｐゴシック" panose="020B0600070205080204" pitchFamily="50" charset="-128"/>
              </a:rPr>
              <a:t>,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>
                <a:latin typeface="ＭＳ Ｐゴシック" panose="020B0600070205080204" pitchFamily="50" charset="-128"/>
              </a:rPr>
              <a:t>et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>
                <a:latin typeface="ＭＳ Ｐゴシック" panose="020B0600070205080204" pitchFamily="50" charset="-128"/>
              </a:rPr>
              <a:t>al.,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i="1" u="sng" dirty="0" err="1">
                <a:latin typeface="ＭＳ Ｐゴシック" panose="020B0600070205080204" pitchFamily="50" charset="-128"/>
              </a:rPr>
              <a:t>Nucl</a:t>
            </a:r>
            <a:r>
              <a:rPr lang="en-US" altLang="ja-JP" i="1" u="sng" dirty="0">
                <a:latin typeface="ＭＳ Ｐゴシック" panose="020B0600070205080204" pitchFamily="50" charset="-128"/>
              </a:rPr>
              <a:t>. Inst. Meth. A</a:t>
            </a:r>
            <a:r>
              <a:rPr lang="en-US" altLang="ja-JP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b="1" u="sng" dirty="0">
                <a:latin typeface="ＭＳ Ｐゴシック" panose="020B0600070205080204" pitchFamily="50" charset="-128"/>
              </a:rPr>
              <a:t>927</a:t>
            </a:r>
            <a:r>
              <a:rPr lang="en-US" altLang="ja-JP" u="sng" dirty="0">
                <a:latin typeface="ＭＳ Ｐゴシック" panose="020B0600070205080204" pitchFamily="50" charset="-128"/>
              </a:rPr>
              <a:t> (2019) 202</a:t>
            </a:r>
            <a:endParaRPr kumimoji="1" lang="en-US" altLang="ja-JP" u="sng" dirty="0"/>
          </a:p>
          <a:p>
            <a:r>
              <a:rPr lang="en-US" altLang="ja-JP" u="sng" dirty="0">
                <a:latin typeface="ＭＳ Ｐゴシック" panose="020B0600070205080204" pitchFamily="50" charset="-128"/>
              </a:rPr>
              <a:t>T.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 err="1">
                <a:latin typeface="ＭＳ Ｐゴシック" panose="020B0600070205080204" pitchFamily="50" charset="-128"/>
              </a:rPr>
              <a:t>Shiraishi</a:t>
            </a:r>
            <a:r>
              <a:rPr lang="en-US" altLang="ja-JP" u="sng" dirty="0">
                <a:latin typeface="ＭＳ Ｐゴシック" panose="020B0600070205080204" pitchFamily="50" charset="-128"/>
              </a:rPr>
              <a:t>, </a:t>
            </a:r>
            <a:r>
              <a:rPr kumimoji="1" lang="en-US" altLang="ja-JP" u="sng" dirty="0"/>
              <a:t>Doctor Thesis (2019), Nagoya Univ.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5782" y="1452958"/>
            <a:ext cx="3636948" cy="456710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992" y="1482072"/>
            <a:ext cx="4762331" cy="3550309"/>
          </a:xfrm>
          <a:prstGeom prst="rect">
            <a:avLst/>
          </a:prstGeom>
          <a:solidFill>
            <a:schemeClr val="bg1"/>
          </a:solidFill>
          <a:ln w="31750">
            <a:solidFill>
              <a:srgbClr val="FF0000"/>
            </a:solidFill>
          </a:ln>
        </p:spPr>
      </p:pic>
      <p:grpSp>
        <p:nvGrpSpPr>
          <p:cNvPr id="14" name="グループ化 13"/>
          <p:cNvGrpSpPr/>
          <p:nvPr/>
        </p:nvGrpSpPr>
        <p:grpSpPr>
          <a:xfrm>
            <a:off x="7089190" y="1633541"/>
            <a:ext cx="4961124" cy="3886890"/>
            <a:chOff x="13158578" y="1431887"/>
            <a:chExt cx="4961124" cy="3886890"/>
          </a:xfrm>
          <a:solidFill>
            <a:schemeClr val="bg1"/>
          </a:solidFill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158578" y="1507250"/>
              <a:ext cx="4961124" cy="3811527"/>
            </a:xfrm>
            <a:prstGeom prst="rect">
              <a:avLst/>
            </a:prstGeom>
            <a:grpFill/>
          </p:spPr>
        </p:pic>
        <p:sp>
          <p:nvSpPr>
            <p:cNvPr id="16" name="テキスト ボックス 15"/>
            <p:cNvSpPr txBox="1"/>
            <p:nvPr/>
          </p:nvSpPr>
          <p:spPr>
            <a:xfrm>
              <a:off x="13951487" y="1431887"/>
              <a:ext cx="3705992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/>
                <a:t>MPPC signal at </a:t>
              </a:r>
              <a:r>
                <a:rPr lang="en-US" altLang="ja-JP" sz="2000" b="1" dirty="0">
                  <a:latin typeface="Symbol" panose="05050102010706020507" pitchFamily="18" charset="2"/>
                </a:rPr>
                <a:t>a</a:t>
              </a:r>
              <a:r>
                <a:rPr lang="en-US" altLang="ja-JP" sz="2000" b="1" dirty="0"/>
                <a:t>-ray exposed</a:t>
              </a:r>
              <a:endParaRPr kumimoji="1" lang="ja-JP" altLang="en-US" sz="2000" b="1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7095568" y="5496766"/>
            <a:ext cx="4641130" cy="83099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kumimoji="1" lang="en-US" altLang="ja-JP" sz="2400" b="1" dirty="0">
                <a:solidFill>
                  <a:srgbClr val="FF0000"/>
                </a:solidFill>
              </a:rPr>
              <a:t>First observation of </a:t>
            </a:r>
            <a:r>
              <a:rPr kumimoji="1" lang="en-US" altLang="ja-JP" sz="2400" b="1" dirty="0" err="1">
                <a:solidFill>
                  <a:srgbClr val="FF0000"/>
                </a:solidFill>
              </a:rPr>
              <a:t>AgBr:I</a:t>
            </a:r>
            <a:r>
              <a:rPr kumimoji="1" lang="en-US" altLang="ja-JP" sz="2400" b="1" dirty="0">
                <a:solidFill>
                  <a:srgbClr val="FF0000"/>
                </a:solidFill>
              </a:rPr>
              <a:t> luminescence for charged particles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0152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Results of </a:t>
            </a:r>
            <a:r>
              <a:rPr lang="en-US" altLang="ja-JP" dirty="0" err="1"/>
              <a:t>AgBr:I</a:t>
            </a:r>
            <a:r>
              <a:rPr lang="en-US" altLang="ja-JP" dirty="0"/>
              <a:t> luminescence study so far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10" y="1234005"/>
            <a:ext cx="4187427" cy="301201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4"/>
          <a:srcRect l="3601" t="14210" r="16627" b="2799"/>
          <a:stretch/>
        </p:blipFill>
        <p:spPr>
          <a:xfrm>
            <a:off x="8203239" y="1471318"/>
            <a:ext cx="3480678" cy="255723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5"/>
          <a:srcRect l="3249" t="13910" r="16307" b="2973"/>
          <a:stretch/>
        </p:blipFill>
        <p:spPr>
          <a:xfrm>
            <a:off x="4638374" y="1469323"/>
            <a:ext cx="3518347" cy="2567149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851037" y="1137360"/>
            <a:ext cx="1140309" cy="37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Spectrum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708267" y="3074853"/>
            <a:ext cx="918260" cy="375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altLang="ja-JP" dirty="0">
                <a:solidFill>
                  <a:srgbClr val="FF0000"/>
                </a:solidFill>
              </a:rPr>
              <a:t>-ray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859838" y="2454257"/>
            <a:ext cx="1443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solidFill>
                  <a:srgbClr val="0070C0"/>
                </a:solidFill>
              </a:rPr>
              <a:t>405nm LED</a:t>
            </a:r>
            <a:endParaRPr lang="en-US" altLang="ja-JP" dirty="0">
              <a:solidFill>
                <a:srgbClr val="0070C0"/>
              </a:solidFill>
              <a:latin typeface="Symbol" panose="05050102010706020507" pitchFamily="18" charset="2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505021" y="1140336"/>
            <a:ext cx="1602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Decay Time</a:t>
            </a:r>
            <a:endParaRPr kumimoji="1" lang="ja-JP" altLang="en-US" dirty="0"/>
          </a:p>
        </p:txBody>
      </p:sp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72925" y="4272140"/>
            <a:ext cx="6444903" cy="7112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ja-JP" sz="2000" dirty="0"/>
              <a:t>These differences probably come from excitation density between alpha rays and photoexcitation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28516" y="1120332"/>
            <a:ext cx="3754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/>
              <a:t>Comparison of light yield with </a:t>
            </a:r>
            <a:r>
              <a:rPr lang="en-US" altLang="ja-JP" baseline="30000" dirty="0"/>
              <a:t>241</a:t>
            </a:r>
            <a:r>
              <a:rPr lang="en-US" altLang="ja-JP" dirty="0"/>
              <a:t>Am γ</a:t>
            </a:r>
            <a:endParaRPr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232793" y="5090940"/>
            <a:ext cx="37310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Capable of application as a scintillation detector, giving time resolution, and so on…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9" name="右矢印 18"/>
          <p:cNvSpPr/>
          <p:nvPr/>
        </p:nvSpPr>
        <p:spPr>
          <a:xfrm>
            <a:off x="538527" y="5160757"/>
            <a:ext cx="599346" cy="5338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15310" y="4329482"/>
            <a:ext cx="49696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2000" dirty="0"/>
              <a:t>Light yield at liquid nitrogen temperatures is comparable to </a:t>
            </a:r>
            <a:r>
              <a:rPr lang="en-US" altLang="ja-JP" sz="2000" dirty="0" err="1"/>
              <a:t>NaI:Tl</a:t>
            </a:r>
            <a:r>
              <a:rPr lang="en-US" altLang="ja-JP" sz="2000" dirty="0"/>
              <a:t> scintillators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2022/11/26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31</a:t>
            </a:fld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093741" y="4997079"/>
            <a:ext cx="41959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Possibility of particle identification from luminescence characteristics</a:t>
            </a:r>
          </a:p>
          <a:p>
            <a:endParaRPr kumimoji="1" lang="en-US" altLang="ja-JP" sz="2000" b="1" dirty="0">
              <a:solidFill>
                <a:srgbClr val="FF0000"/>
              </a:solidFill>
            </a:endParaRPr>
          </a:p>
          <a:p>
            <a:r>
              <a:rPr lang="en-US" altLang="ja-JP" sz="2000" b="1" dirty="0">
                <a:solidFill>
                  <a:srgbClr val="FF0000"/>
                </a:solidFill>
              </a:rPr>
              <a:t>Understanding electronic properties under high-density excitation</a:t>
            </a:r>
            <a:endParaRPr kumimoji="1" lang="en-US" altLang="ja-JP" sz="2000" b="1" dirty="0">
              <a:solidFill>
                <a:srgbClr val="FF0000"/>
              </a:solidFill>
            </a:endParaRPr>
          </a:p>
        </p:txBody>
      </p:sp>
      <p:sp>
        <p:nvSpPr>
          <p:cNvPr id="22" name="右矢印 21"/>
          <p:cNvSpPr/>
          <p:nvPr/>
        </p:nvSpPr>
        <p:spPr>
          <a:xfrm>
            <a:off x="6397547" y="5063494"/>
            <a:ext cx="552318" cy="53392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71706" y="6133664"/>
            <a:ext cx="5324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>
                <a:latin typeface="ＭＳ Ｐゴシック" panose="020B0600070205080204" pitchFamily="50" charset="-128"/>
              </a:rPr>
              <a:t>T.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 err="1">
                <a:latin typeface="ＭＳ Ｐゴシック" panose="020B0600070205080204" pitchFamily="50" charset="-128"/>
              </a:rPr>
              <a:t>Shiraishi</a:t>
            </a:r>
            <a:r>
              <a:rPr lang="en-US" altLang="ja-JP" u="sng" dirty="0">
                <a:latin typeface="ＭＳ Ｐゴシック" panose="020B0600070205080204" pitchFamily="50" charset="-128"/>
              </a:rPr>
              <a:t>,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>
                <a:latin typeface="ＭＳ Ｐゴシック" panose="020B0600070205080204" pitchFamily="50" charset="-128"/>
              </a:rPr>
              <a:t>et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>
                <a:latin typeface="ＭＳ Ｐゴシック" panose="020B0600070205080204" pitchFamily="50" charset="-128"/>
              </a:rPr>
              <a:t>al.,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i="1" u="sng" dirty="0" err="1">
                <a:latin typeface="ＭＳ Ｐゴシック" panose="020B0600070205080204" pitchFamily="50" charset="-128"/>
              </a:rPr>
              <a:t>Nucl</a:t>
            </a:r>
            <a:r>
              <a:rPr lang="en-US" altLang="ja-JP" i="1" u="sng" dirty="0">
                <a:latin typeface="ＭＳ Ｐゴシック" panose="020B0600070205080204" pitchFamily="50" charset="-128"/>
              </a:rPr>
              <a:t>. Inst. Meth. A</a:t>
            </a:r>
            <a:r>
              <a:rPr lang="en-US" altLang="ja-JP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b="1" u="sng" dirty="0">
                <a:latin typeface="ＭＳ Ｐゴシック" panose="020B0600070205080204" pitchFamily="50" charset="-128"/>
              </a:rPr>
              <a:t>927</a:t>
            </a:r>
            <a:r>
              <a:rPr lang="en-US" altLang="ja-JP" u="sng" dirty="0">
                <a:latin typeface="ＭＳ Ｐゴシック" panose="020B0600070205080204" pitchFamily="50" charset="-128"/>
              </a:rPr>
              <a:t> (2019) 202</a:t>
            </a:r>
            <a:endParaRPr kumimoji="1" lang="en-US" altLang="ja-JP" u="sng" dirty="0"/>
          </a:p>
          <a:p>
            <a:r>
              <a:rPr lang="en-US" altLang="ja-JP" u="sng" dirty="0">
                <a:latin typeface="ＭＳ Ｐゴシック" panose="020B0600070205080204" pitchFamily="50" charset="-128"/>
              </a:rPr>
              <a:t>T.</a:t>
            </a:r>
            <a:r>
              <a:rPr lang="ja-JP" altLang="en-US" u="sng" dirty="0">
                <a:latin typeface="ＭＳ Ｐゴシック" panose="020B0600070205080204" pitchFamily="50" charset="-128"/>
              </a:rPr>
              <a:t> </a:t>
            </a:r>
            <a:r>
              <a:rPr lang="en-US" altLang="ja-JP" u="sng" dirty="0" err="1">
                <a:latin typeface="ＭＳ Ｐゴシック" panose="020B0600070205080204" pitchFamily="50" charset="-128"/>
              </a:rPr>
              <a:t>Shiraishi</a:t>
            </a:r>
            <a:r>
              <a:rPr lang="en-US" altLang="ja-JP" u="sng" dirty="0">
                <a:latin typeface="ＭＳ Ｐゴシック" panose="020B0600070205080204" pitchFamily="50" charset="-128"/>
              </a:rPr>
              <a:t>, </a:t>
            </a:r>
            <a:r>
              <a:rPr kumimoji="1" lang="en-US" altLang="ja-JP" u="sng" dirty="0"/>
              <a:t>Doctor Thesis (2019), Nagoya Univ.</a:t>
            </a:r>
          </a:p>
        </p:txBody>
      </p:sp>
      <p:sp>
        <p:nvSpPr>
          <p:cNvPr id="24" name="右矢印 23"/>
          <p:cNvSpPr/>
          <p:nvPr/>
        </p:nvSpPr>
        <p:spPr>
          <a:xfrm>
            <a:off x="6397547" y="6011009"/>
            <a:ext cx="552318" cy="53392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330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図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92" y="1141942"/>
            <a:ext cx="7561545" cy="502332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Luminescence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170B-192C-4CB0-AAD6-8CD2B1B3904C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701953" y="1077028"/>
            <a:ext cx="2560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/>
              <a:t>Current understanding</a:t>
            </a:r>
            <a:endParaRPr kumimoji="1" lang="ja-JP" altLang="en-US" b="1" u="sng" dirty="0"/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5295" y="1480656"/>
            <a:ext cx="4526463" cy="2227131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7495295" y="3771027"/>
            <a:ext cx="46010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There is no doubt that iodine acts as an isoelectronic trap for holes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Slow components are tunneling recombination between shallow trapped electrons and trapped holes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Fast components are predicted as direct recombination between conduction electrons and trapped holes (high-density excited states in α-rays)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38200" y="6171684"/>
            <a:ext cx="322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 dirty="0">
                <a:solidFill>
                  <a:srgbClr val="FF0000"/>
                </a:solidFill>
              </a:rPr>
              <a:t>Wavelength</a:t>
            </a:r>
            <a:r>
              <a:rPr kumimoji="1" lang="ja-JP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shift</a:t>
            </a:r>
            <a:r>
              <a:rPr kumimoji="1" lang="ja-JP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is</a:t>
            </a:r>
            <a:r>
              <a:rPr kumimoji="1" lang="ja-JP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observed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353539" y="6171684"/>
            <a:ext cx="3303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 dirty="0">
                <a:solidFill>
                  <a:srgbClr val="FF0000"/>
                </a:solidFill>
              </a:rPr>
              <a:t>Decay time is quite different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49631" y="461528"/>
            <a:ext cx="5291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/>
              <a:t>Comparison of α – photo excitation</a:t>
            </a:r>
            <a:endParaRPr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495295" y="6308209"/>
            <a:ext cx="4841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Fast/Slow ratio depends on excitation density?</a:t>
            </a:r>
            <a:endParaRPr kumimoji="1" lang="ja-JP" altLang="en-US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41374" y="2584175"/>
            <a:ext cx="75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NIT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38136" y="4944422"/>
            <a:ext cx="757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NIT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2561593" y="2818536"/>
            <a:ext cx="444022" cy="184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13" idx="1"/>
          </p:cNvCxnSpPr>
          <p:nvPr/>
        </p:nvCxnSpPr>
        <p:spPr>
          <a:xfrm flipH="1">
            <a:off x="2449918" y="5129088"/>
            <a:ext cx="588218" cy="276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16028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7215" y="1260500"/>
            <a:ext cx="3724710" cy="3125332"/>
          </a:xfrm>
          <a:prstGeom prst="rect">
            <a:avLst/>
          </a:prstGeom>
        </p:spPr>
      </p:pic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Why can indirect transition-type </a:t>
            </a:r>
            <a:r>
              <a:rPr lang="en-US" altLang="ja-JP" dirty="0" err="1"/>
              <a:t>AgBr</a:t>
            </a:r>
            <a:r>
              <a:rPr lang="en-US" altLang="ja-JP" dirty="0"/>
              <a:t> luminous?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28" name="スライド番号プレースホルダー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33</a:t>
            </a:fld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716838" y="5947387"/>
            <a:ext cx="4396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Before, luminescence of emulsion was reported only by </a:t>
            </a:r>
            <a:r>
              <a:rPr lang="en-US" altLang="ja-JP" sz="2000" b="1" dirty="0"/>
              <a:t>photo-</a:t>
            </a:r>
            <a:r>
              <a:rPr kumimoji="1" lang="en-US" altLang="ja-JP" sz="2000" b="1" dirty="0"/>
              <a:t>excitation</a:t>
            </a:r>
            <a:endParaRPr kumimoji="1" lang="ja-JP" altLang="en-US" sz="2000" b="1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178404" y="1152217"/>
            <a:ext cx="6395686" cy="3100004"/>
            <a:chOff x="451121" y="2498653"/>
            <a:chExt cx="5981596" cy="3090511"/>
          </a:xfrm>
        </p:grpSpPr>
        <p:sp>
          <p:nvSpPr>
            <p:cNvPr id="85" name="円/楕円 84"/>
            <p:cNvSpPr/>
            <p:nvPr/>
          </p:nvSpPr>
          <p:spPr>
            <a:xfrm>
              <a:off x="5215009" y="3610247"/>
              <a:ext cx="650328" cy="455216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F919E645-5E66-43E2-9224-B2739B4DFCBD}"/>
                </a:ext>
              </a:extLst>
            </p:cNvPr>
            <p:cNvCxnSpPr/>
            <p:nvPr/>
          </p:nvCxnSpPr>
          <p:spPr>
            <a:xfrm>
              <a:off x="5351968" y="3422826"/>
              <a:ext cx="0" cy="18000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テキスト ボックス 86"/>
            <p:cNvSpPr txBox="1"/>
            <p:nvPr/>
          </p:nvSpPr>
          <p:spPr>
            <a:xfrm>
              <a:off x="5017298" y="4003364"/>
              <a:ext cx="1186485" cy="4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FF0000"/>
                  </a:solidFill>
                </a:rPr>
                <a:t>Ag core</a:t>
              </a:r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2783828" y="3761805"/>
              <a:ext cx="2076184" cy="705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b="1" dirty="0">
                  <a:solidFill>
                    <a:schemeClr val="accent2"/>
                  </a:solidFill>
                </a:rPr>
                <a:t>Luminescence</a:t>
              </a:r>
            </a:p>
            <a:p>
              <a:pPr algn="ctr"/>
              <a:r>
                <a:rPr lang="en-US" altLang="ja-JP" sz="2000" b="1" dirty="0">
                  <a:solidFill>
                    <a:schemeClr val="accent2"/>
                  </a:solidFill>
                </a:rPr>
                <a:t>(Recombination)</a:t>
              </a:r>
            </a:p>
          </p:txBody>
        </p:sp>
        <p:grpSp>
          <p:nvGrpSpPr>
            <p:cNvPr id="89" name="グループ化 88"/>
            <p:cNvGrpSpPr/>
            <p:nvPr/>
          </p:nvGrpSpPr>
          <p:grpSpPr>
            <a:xfrm>
              <a:off x="451121" y="2498653"/>
              <a:ext cx="5981596" cy="3090511"/>
              <a:chOff x="5925387" y="3450829"/>
              <a:chExt cx="5981596" cy="3090511"/>
            </a:xfrm>
          </p:grpSpPr>
          <p:sp>
            <p:nvSpPr>
              <p:cNvPr id="90" name="テキスト ボックス 89">
                <a:extLst>
                  <a:ext uri="{FF2B5EF4-FFF2-40B4-BE49-F238E27FC236}">
                    <a16:creationId xmlns:a16="http://schemas.microsoft.com/office/drawing/2014/main" id="{A4037CF6-0931-4E7D-9821-CA62B0A5AFDE}"/>
                  </a:ext>
                </a:extLst>
              </p:cNvPr>
              <p:cNvSpPr txBox="1"/>
              <p:nvPr/>
            </p:nvSpPr>
            <p:spPr>
              <a:xfrm>
                <a:off x="9829978" y="3500613"/>
                <a:ext cx="1848072" cy="281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/>
                  <a:t>Conduction band</a:t>
                </a:r>
                <a:endParaRPr lang="ja-JP" altLang="en-US" sz="2000" dirty="0"/>
              </a:p>
            </p:txBody>
          </p:sp>
          <p:sp>
            <p:nvSpPr>
              <p:cNvPr id="91" name="テキスト ボックス 90">
                <a:extLst>
                  <a:ext uri="{FF2B5EF4-FFF2-40B4-BE49-F238E27FC236}">
                    <a16:creationId xmlns:a16="http://schemas.microsoft.com/office/drawing/2014/main" id="{29D288E5-6E8F-4EB6-8249-EC2B5E55C2FF}"/>
                  </a:ext>
                </a:extLst>
              </p:cNvPr>
              <p:cNvSpPr txBox="1"/>
              <p:nvPr/>
            </p:nvSpPr>
            <p:spPr>
              <a:xfrm>
                <a:off x="9997022" y="6002896"/>
                <a:ext cx="1811708" cy="398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/>
                  <a:t>Valence band</a:t>
                </a:r>
                <a:endParaRPr lang="ja-JP" altLang="en-US" sz="2000" dirty="0"/>
              </a:p>
            </p:txBody>
          </p: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C4EF38B2-2B9E-4BB3-A0E8-7618F941BA50}"/>
                  </a:ext>
                </a:extLst>
              </p:cNvPr>
              <p:cNvCxnSpPr/>
              <p:nvPr/>
            </p:nvCxnSpPr>
            <p:spPr>
              <a:xfrm>
                <a:off x="6544478" y="4136184"/>
                <a:ext cx="4680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3" name="テキスト ボックス 92">
                <a:extLst>
                  <a:ext uri="{FF2B5EF4-FFF2-40B4-BE49-F238E27FC236}">
                    <a16:creationId xmlns:a16="http://schemas.microsoft.com/office/drawing/2014/main" id="{B0166434-56D6-4411-82F6-FCD41B2556BE}"/>
                  </a:ext>
                </a:extLst>
              </p:cNvPr>
              <p:cNvSpPr txBox="1"/>
              <p:nvPr/>
            </p:nvSpPr>
            <p:spPr>
              <a:xfrm>
                <a:off x="5925387" y="3450829"/>
                <a:ext cx="553516" cy="46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/>
                  <a:t>E</a:t>
                </a:r>
                <a:endParaRPr lang="ja-JP" altLang="en-US" sz="2400" dirty="0"/>
              </a:p>
            </p:txBody>
          </p:sp>
          <p:cxnSp>
            <p:nvCxnSpPr>
              <p:cNvPr id="94" name="直線矢印コネクタ 93">
                <a:extLst>
                  <a:ext uri="{FF2B5EF4-FFF2-40B4-BE49-F238E27FC236}">
                    <a16:creationId xmlns:a16="http://schemas.microsoft.com/office/drawing/2014/main" id="{669314B5-123C-4EAD-B1CC-D204511F1B05}"/>
                  </a:ext>
                </a:extLst>
              </p:cNvPr>
              <p:cNvCxnSpPr/>
              <p:nvPr/>
            </p:nvCxnSpPr>
            <p:spPr>
              <a:xfrm>
                <a:off x="7268953" y="4001743"/>
                <a:ext cx="3528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5" name="直線矢印コネクタ 94">
                <a:extLst>
                  <a:ext uri="{FF2B5EF4-FFF2-40B4-BE49-F238E27FC236}">
                    <a16:creationId xmlns:a16="http://schemas.microsoft.com/office/drawing/2014/main" id="{5A818E8C-9A22-40F9-A942-BCE99F056D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57020" y="3530625"/>
                <a:ext cx="0" cy="2844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6" name="円/楕円 11">
                <a:extLst>
                  <a:ext uri="{FF2B5EF4-FFF2-40B4-BE49-F238E27FC236}">
                    <a16:creationId xmlns:a16="http://schemas.microsoft.com/office/drawing/2014/main" id="{E3790928-9437-412A-B740-C9E83AE8813B}"/>
                  </a:ext>
                </a:extLst>
              </p:cNvPr>
              <p:cNvSpPr/>
              <p:nvPr/>
            </p:nvSpPr>
            <p:spPr>
              <a:xfrm>
                <a:off x="6944039" y="5923009"/>
                <a:ext cx="216000" cy="21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cxnSp>
            <p:nvCxnSpPr>
              <p:cNvPr id="97" name="直線矢印コネクタ 96">
                <a:extLst>
                  <a:ext uri="{FF2B5EF4-FFF2-40B4-BE49-F238E27FC236}">
                    <a16:creationId xmlns:a16="http://schemas.microsoft.com/office/drawing/2014/main" id="{F919E645-5E66-43E2-9224-B2739B4DFCBD}"/>
                  </a:ext>
                </a:extLst>
              </p:cNvPr>
              <p:cNvCxnSpPr/>
              <p:nvPr/>
            </p:nvCxnSpPr>
            <p:spPr>
              <a:xfrm flipV="1">
                <a:off x="9682476" y="4138018"/>
                <a:ext cx="0" cy="180000"/>
              </a:xfrm>
              <a:prstGeom prst="straightConnector1">
                <a:avLst/>
              </a:prstGeom>
              <a:ln>
                <a:prstDash val="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B4EBA03C-14D5-4EB5-BFE8-51506BFD6485}"/>
                  </a:ext>
                </a:extLst>
              </p:cNvPr>
              <p:cNvCxnSpPr/>
              <p:nvPr/>
            </p:nvCxnSpPr>
            <p:spPr>
              <a:xfrm>
                <a:off x="9238852" y="5555017"/>
                <a:ext cx="432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9" name="テキスト ボックス 98">
                <a:extLst>
                  <a:ext uri="{FF2B5EF4-FFF2-40B4-BE49-F238E27FC236}">
                    <a16:creationId xmlns:a16="http://schemas.microsoft.com/office/drawing/2014/main" id="{D13D66EE-FA02-4C88-A749-92AB19BCFE3C}"/>
                  </a:ext>
                </a:extLst>
              </p:cNvPr>
              <p:cNvSpPr txBox="1"/>
              <p:nvPr/>
            </p:nvSpPr>
            <p:spPr>
              <a:xfrm>
                <a:off x="6478902" y="3604632"/>
                <a:ext cx="1218944" cy="398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/>
                  <a:t>Electrons</a:t>
                </a:r>
                <a:endParaRPr lang="ja-JP" altLang="en-US" sz="2000" dirty="0"/>
              </a:p>
            </p:txBody>
          </p:sp>
          <p:sp>
            <p:nvSpPr>
              <p:cNvPr id="100" name="テキスト ボックス 99">
                <a:extLst>
                  <a:ext uri="{FF2B5EF4-FFF2-40B4-BE49-F238E27FC236}">
                    <a16:creationId xmlns:a16="http://schemas.microsoft.com/office/drawing/2014/main" id="{3985DC83-F608-46E3-817C-1C85B57A6B67}"/>
                  </a:ext>
                </a:extLst>
              </p:cNvPr>
              <p:cNvSpPr txBox="1"/>
              <p:nvPr/>
            </p:nvSpPr>
            <p:spPr>
              <a:xfrm>
                <a:off x="6524267" y="6142455"/>
                <a:ext cx="822017" cy="398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/>
                  <a:t>Holes</a:t>
                </a:r>
                <a:endParaRPr lang="ja-JP" altLang="en-US" sz="2000" dirty="0"/>
              </a:p>
            </p:txBody>
          </p:sp>
          <p:cxnSp>
            <p:nvCxnSpPr>
              <p:cNvPr id="101" name="直線矢印コネクタ 100">
                <a:extLst>
                  <a:ext uri="{FF2B5EF4-FFF2-40B4-BE49-F238E27FC236}">
                    <a16:creationId xmlns:a16="http://schemas.microsoft.com/office/drawing/2014/main" id="{28574364-670A-48A5-8BFF-D22115C7BB1B}"/>
                  </a:ext>
                </a:extLst>
              </p:cNvPr>
              <p:cNvCxnSpPr/>
              <p:nvPr/>
            </p:nvCxnSpPr>
            <p:spPr>
              <a:xfrm>
                <a:off x="7248245" y="6038590"/>
                <a:ext cx="2196000" cy="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prstDash val="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id="{87343428-AA24-428B-ACB7-EEE533856343}"/>
                  </a:ext>
                </a:extLst>
              </p:cNvPr>
              <p:cNvSpPr txBox="1"/>
              <p:nvPr/>
            </p:nvSpPr>
            <p:spPr>
              <a:xfrm>
                <a:off x="8050286" y="5370887"/>
                <a:ext cx="1092211" cy="454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dirty="0"/>
                  <a:t>Hole trap</a:t>
                </a:r>
              </a:p>
              <a:p>
                <a:pPr algn="ctr"/>
                <a:r>
                  <a:rPr lang="en-US" altLang="ja-JP" dirty="0"/>
                  <a:t>(Iodide)</a:t>
                </a:r>
                <a:endParaRPr lang="ja-JP" altLang="en-US" dirty="0"/>
              </a:p>
            </p:txBody>
          </p:sp>
          <p:sp>
            <p:nvSpPr>
              <p:cNvPr id="103" name="円/楕円 102">
                <a:extLst>
                  <a:ext uri="{FF2B5EF4-FFF2-40B4-BE49-F238E27FC236}">
                    <a16:creationId xmlns:a16="http://schemas.microsoft.com/office/drawing/2014/main" id="{B873FC5D-B7F2-430C-8ADA-82C533DB82D4}"/>
                  </a:ext>
                </a:extLst>
              </p:cNvPr>
              <p:cNvSpPr/>
              <p:nvPr/>
            </p:nvSpPr>
            <p:spPr>
              <a:xfrm>
                <a:off x="9339204" y="5442380"/>
                <a:ext cx="216000" cy="21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70D7E438-36C3-44E4-A5B8-132A534D5905}"/>
                  </a:ext>
                </a:extLst>
              </p:cNvPr>
              <p:cNvCxnSpPr/>
              <p:nvPr/>
            </p:nvCxnSpPr>
            <p:spPr>
              <a:xfrm>
                <a:off x="9463219" y="4353687"/>
                <a:ext cx="360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5" name="テキスト ボックス 104"/>
              <p:cNvSpPr txBox="1"/>
              <p:nvPr/>
            </p:nvSpPr>
            <p:spPr>
              <a:xfrm>
                <a:off x="8773920" y="4367623"/>
                <a:ext cx="1622712" cy="368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dirty="0"/>
                  <a:t>Surface</a:t>
                </a:r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defects</a:t>
                </a:r>
                <a:endParaRPr kumimoji="1" lang="ja-JP" altLang="en-US" dirty="0"/>
              </a:p>
            </p:txBody>
          </p: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C4EF38B2-2B9E-4BB3-A0E8-7618F941BA50}"/>
                  </a:ext>
                </a:extLst>
              </p:cNvPr>
              <p:cNvCxnSpPr/>
              <p:nvPr/>
            </p:nvCxnSpPr>
            <p:spPr>
              <a:xfrm flipV="1">
                <a:off x="6482281" y="5923009"/>
                <a:ext cx="4464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7" name="円/楕円 11">
                <a:extLst>
                  <a:ext uri="{FF2B5EF4-FFF2-40B4-BE49-F238E27FC236}">
                    <a16:creationId xmlns:a16="http://schemas.microsoft.com/office/drawing/2014/main" id="{C1014BFA-A3EC-43D8-B953-88654F0D3511}"/>
                  </a:ext>
                </a:extLst>
              </p:cNvPr>
              <p:cNvSpPr/>
              <p:nvPr/>
            </p:nvSpPr>
            <p:spPr>
              <a:xfrm>
                <a:off x="6944030" y="3919927"/>
                <a:ext cx="216000" cy="216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cxnSp>
            <p:nvCxnSpPr>
              <p:cNvPr id="108" name="直線矢印コネクタ 107">
                <a:extLst>
                  <a:ext uri="{FF2B5EF4-FFF2-40B4-BE49-F238E27FC236}">
                    <a16:creationId xmlns:a16="http://schemas.microsoft.com/office/drawing/2014/main" id="{F919E645-5E66-43E2-9224-B2739B4DFCBD}"/>
                  </a:ext>
                </a:extLst>
              </p:cNvPr>
              <p:cNvCxnSpPr/>
              <p:nvPr/>
            </p:nvCxnSpPr>
            <p:spPr>
              <a:xfrm>
                <a:off x="9568817" y="4171668"/>
                <a:ext cx="0" cy="180000"/>
              </a:xfrm>
              <a:prstGeom prst="straightConnector1">
                <a:avLst/>
              </a:prstGeom>
              <a:ln>
                <a:prstDash val="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70D7E438-36C3-44E4-A5B8-132A534D5905}"/>
                  </a:ext>
                </a:extLst>
              </p:cNvPr>
              <p:cNvCxnSpPr/>
              <p:nvPr/>
            </p:nvCxnSpPr>
            <p:spPr>
              <a:xfrm>
                <a:off x="10625327" y="4789601"/>
                <a:ext cx="684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0" name="円/楕円 11">
                <a:extLst>
                  <a:ext uri="{FF2B5EF4-FFF2-40B4-BE49-F238E27FC236}">
                    <a16:creationId xmlns:a16="http://schemas.microsoft.com/office/drawing/2014/main" id="{C1014BFA-A3EC-43D8-B953-88654F0D3511}"/>
                  </a:ext>
                </a:extLst>
              </p:cNvPr>
              <p:cNvSpPr/>
              <p:nvPr/>
            </p:nvSpPr>
            <p:spPr>
              <a:xfrm>
                <a:off x="10711739" y="4680427"/>
                <a:ext cx="216000" cy="216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1" name="円/楕円 11">
                <a:extLst>
                  <a:ext uri="{FF2B5EF4-FFF2-40B4-BE49-F238E27FC236}">
                    <a16:creationId xmlns:a16="http://schemas.microsoft.com/office/drawing/2014/main" id="{C1014BFA-A3EC-43D8-B953-88654F0D3511}"/>
                  </a:ext>
                </a:extLst>
              </p:cNvPr>
              <p:cNvSpPr/>
              <p:nvPr/>
            </p:nvSpPr>
            <p:spPr>
              <a:xfrm>
                <a:off x="10937759" y="4606891"/>
                <a:ext cx="360000" cy="36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2" name="テキスト ボックス 111">
                <a:extLst>
                  <a:ext uri="{FF2B5EF4-FFF2-40B4-BE49-F238E27FC236}">
                    <a16:creationId xmlns:a16="http://schemas.microsoft.com/office/drawing/2014/main" id="{F23C65A8-5700-4A55-8E27-A6A23F43709E}"/>
                  </a:ext>
                </a:extLst>
              </p:cNvPr>
              <p:cNvSpPr txBox="1"/>
              <p:nvPr/>
            </p:nvSpPr>
            <p:spPr>
              <a:xfrm>
                <a:off x="11229573" y="4378123"/>
                <a:ext cx="677410" cy="281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000" dirty="0"/>
                  <a:t>Ag</a:t>
                </a:r>
                <a:r>
                  <a:rPr lang="en-US" altLang="ja-JP" sz="2000" baseline="30000" dirty="0"/>
                  <a:t>+</a:t>
                </a:r>
                <a:endParaRPr lang="ja-JP" altLang="en-US" sz="2000" baseline="30000" dirty="0"/>
              </a:p>
            </p:txBody>
          </p:sp>
          <p:cxnSp>
            <p:nvCxnSpPr>
              <p:cNvPr id="113" name="直線矢印コネクタ 112">
                <a:extLst>
                  <a:ext uri="{FF2B5EF4-FFF2-40B4-BE49-F238E27FC236}">
                    <a16:creationId xmlns:a16="http://schemas.microsoft.com/office/drawing/2014/main" id="{F919E645-5E66-43E2-9224-B2739B4DFCBD}"/>
                  </a:ext>
                </a:extLst>
              </p:cNvPr>
              <p:cNvCxnSpPr/>
              <p:nvPr/>
            </p:nvCxnSpPr>
            <p:spPr>
              <a:xfrm flipH="1" flipV="1">
                <a:off x="11391118" y="4739501"/>
                <a:ext cx="35936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4" name="楕円 42">
                <a:extLst>
                  <a:ext uri="{FF2B5EF4-FFF2-40B4-BE49-F238E27FC236}">
                    <a16:creationId xmlns:a16="http://schemas.microsoft.com/office/drawing/2014/main" id="{58C89BED-4DAD-4708-B7F2-2E5AD8A311CF}"/>
                  </a:ext>
                </a:extLst>
              </p:cNvPr>
              <p:cNvSpPr/>
              <p:nvPr/>
            </p:nvSpPr>
            <p:spPr>
              <a:xfrm>
                <a:off x="6440731" y="4703789"/>
                <a:ext cx="864835" cy="64142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テキスト ボックス 114">
                <a:extLst>
                  <a:ext uri="{FF2B5EF4-FFF2-40B4-BE49-F238E27FC236}">
                    <a16:creationId xmlns:a16="http://schemas.microsoft.com/office/drawing/2014/main" id="{DD1E72C5-18D0-418A-9F4D-F98E405C0B05}"/>
                  </a:ext>
                </a:extLst>
              </p:cNvPr>
              <p:cNvSpPr txBox="1"/>
              <p:nvPr/>
            </p:nvSpPr>
            <p:spPr>
              <a:xfrm>
                <a:off x="6410732" y="4836126"/>
                <a:ext cx="897544" cy="398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000" dirty="0"/>
                  <a:t>Energy</a:t>
                </a:r>
              </a:p>
            </p:txBody>
          </p:sp>
          <p:cxnSp>
            <p:nvCxnSpPr>
              <p:cNvPr id="116" name="直線矢印コネクタ 115"/>
              <p:cNvCxnSpPr/>
              <p:nvPr/>
            </p:nvCxnSpPr>
            <p:spPr>
              <a:xfrm flipV="1">
                <a:off x="6869959" y="4142038"/>
                <a:ext cx="0" cy="5400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矢印コネクタ 116"/>
              <p:cNvCxnSpPr/>
              <p:nvPr/>
            </p:nvCxnSpPr>
            <p:spPr>
              <a:xfrm>
                <a:off x="6868373" y="5378199"/>
                <a:ext cx="0" cy="5400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70D7E438-36C3-44E4-A5B8-132A534D5905}"/>
                  </a:ext>
                </a:extLst>
              </p:cNvPr>
              <p:cNvCxnSpPr/>
              <p:nvPr/>
            </p:nvCxnSpPr>
            <p:spPr>
              <a:xfrm>
                <a:off x="10665717" y="4351668"/>
                <a:ext cx="360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矢印コネクタ 118">
                <a:extLst>
                  <a:ext uri="{FF2B5EF4-FFF2-40B4-BE49-F238E27FC236}">
                    <a16:creationId xmlns:a16="http://schemas.microsoft.com/office/drawing/2014/main" id="{F919E645-5E66-43E2-9224-B2739B4DFCBD}"/>
                  </a:ext>
                </a:extLst>
              </p:cNvPr>
              <p:cNvCxnSpPr/>
              <p:nvPr/>
            </p:nvCxnSpPr>
            <p:spPr>
              <a:xfrm>
                <a:off x="10819208" y="4179105"/>
                <a:ext cx="0" cy="180000"/>
              </a:xfrm>
              <a:prstGeom prst="straightConnector1">
                <a:avLst/>
              </a:prstGeom>
              <a:ln>
                <a:prstDash val="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0" name="円/楕円 11">
                <a:extLst>
                  <a:ext uri="{FF2B5EF4-FFF2-40B4-BE49-F238E27FC236}">
                    <a16:creationId xmlns:a16="http://schemas.microsoft.com/office/drawing/2014/main" id="{E3790928-9437-412A-B740-C9E83AE8813B}"/>
                  </a:ext>
                </a:extLst>
              </p:cNvPr>
              <p:cNvSpPr/>
              <p:nvPr/>
            </p:nvSpPr>
            <p:spPr>
              <a:xfrm>
                <a:off x="6642658" y="5923009"/>
                <a:ext cx="216000" cy="21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cxnSp>
            <p:nvCxnSpPr>
              <p:cNvPr id="121" name="直線コネクタ 120">
                <a:extLst>
                  <a:ext uri="{FF2B5EF4-FFF2-40B4-BE49-F238E27FC236}">
                    <a16:creationId xmlns:a16="http://schemas.microsoft.com/office/drawing/2014/main" id="{B4EBA03C-14D5-4EB5-BFE8-51506BFD6485}"/>
                  </a:ext>
                </a:extLst>
              </p:cNvPr>
              <p:cNvCxnSpPr/>
              <p:nvPr/>
            </p:nvCxnSpPr>
            <p:spPr>
              <a:xfrm>
                <a:off x="7697846" y="5545346"/>
                <a:ext cx="432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直線矢印コネクタ 121">
                <a:extLst>
                  <a:ext uri="{FF2B5EF4-FFF2-40B4-BE49-F238E27FC236}">
                    <a16:creationId xmlns:a16="http://schemas.microsoft.com/office/drawing/2014/main" id="{DA77E98A-C8E7-40A0-BB65-E55A725B8BC2}"/>
                  </a:ext>
                </a:extLst>
              </p:cNvPr>
              <p:cNvCxnSpPr/>
              <p:nvPr/>
            </p:nvCxnSpPr>
            <p:spPr>
              <a:xfrm flipV="1">
                <a:off x="7910941" y="5673939"/>
                <a:ext cx="0" cy="2160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prstDash val="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3" name="円/楕円 11">
                <a:extLst>
                  <a:ext uri="{FF2B5EF4-FFF2-40B4-BE49-F238E27FC236}">
                    <a16:creationId xmlns:a16="http://schemas.microsoft.com/office/drawing/2014/main" id="{E3790928-9437-412A-B740-C9E83AE8813B}"/>
                  </a:ext>
                </a:extLst>
              </p:cNvPr>
              <p:cNvSpPr/>
              <p:nvPr/>
            </p:nvSpPr>
            <p:spPr>
              <a:xfrm>
                <a:off x="7801571" y="5448690"/>
                <a:ext cx="216000" cy="21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cxnSp>
            <p:nvCxnSpPr>
              <p:cNvPr id="124" name="直線矢印コネクタ 123">
                <a:extLst>
                  <a:ext uri="{FF2B5EF4-FFF2-40B4-BE49-F238E27FC236}">
                    <a16:creationId xmlns:a16="http://schemas.microsoft.com/office/drawing/2014/main" id="{F919E645-5E66-43E2-9224-B2739B4DFCBD}"/>
                  </a:ext>
                </a:extLst>
              </p:cNvPr>
              <p:cNvCxnSpPr/>
              <p:nvPr/>
            </p:nvCxnSpPr>
            <p:spPr>
              <a:xfrm>
                <a:off x="7921216" y="4193049"/>
                <a:ext cx="0" cy="1224000"/>
              </a:xfrm>
              <a:prstGeom prst="straightConnector1">
                <a:avLst/>
              </a:prstGeom>
              <a:ln>
                <a:prstDash val="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5" name="円/楕円 11">
                <a:extLst>
                  <a:ext uri="{FF2B5EF4-FFF2-40B4-BE49-F238E27FC236}">
                    <a16:creationId xmlns:a16="http://schemas.microsoft.com/office/drawing/2014/main" id="{C1014BFA-A3EC-43D8-B953-88654F0D3511}"/>
                  </a:ext>
                </a:extLst>
              </p:cNvPr>
              <p:cNvSpPr/>
              <p:nvPr/>
            </p:nvSpPr>
            <p:spPr>
              <a:xfrm>
                <a:off x="6642658" y="3916684"/>
                <a:ext cx="216000" cy="216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cxnSp>
            <p:nvCxnSpPr>
              <p:cNvPr id="126" name="直線矢印コネクタ 125">
                <a:extLst>
                  <a:ext uri="{FF2B5EF4-FFF2-40B4-BE49-F238E27FC236}">
                    <a16:creationId xmlns:a16="http://schemas.microsoft.com/office/drawing/2014/main" id="{DA77E98A-C8E7-40A0-BB65-E55A725B8BC2}"/>
                  </a:ext>
                </a:extLst>
              </p:cNvPr>
              <p:cNvCxnSpPr/>
              <p:nvPr/>
            </p:nvCxnSpPr>
            <p:spPr>
              <a:xfrm flipV="1">
                <a:off x="9446449" y="5684881"/>
                <a:ext cx="0" cy="216000"/>
              </a:xfrm>
              <a:prstGeom prst="straightConnector1">
                <a:avLst/>
              </a:prstGeom>
              <a:ln>
                <a:solidFill>
                  <a:schemeClr val="accent1"/>
                </a:solidFill>
                <a:prstDash val="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7" name="稲妻 126">
              <a:extLst>
                <a:ext uri="{FF2B5EF4-FFF2-40B4-BE49-F238E27FC236}">
                  <a16:creationId xmlns:a16="http://schemas.microsoft.com/office/drawing/2014/main" id="{47DEDDAB-43B2-4B10-9A01-C021B781C1F9}"/>
                </a:ext>
              </a:extLst>
            </p:cNvPr>
            <p:cNvSpPr/>
            <p:nvPr/>
          </p:nvSpPr>
          <p:spPr>
            <a:xfrm flipH="1">
              <a:off x="2562016" y="3960065"/>
              <a:ext cx="432534" cy="460850"/>
            </a:xfrm>
            <a:prstGeom prst="lightningBol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pic>
        <p:nvPicPr>
          <p:cNvPr id="139" name="図 1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822" y="4959591"/>
            <a:ext cx="1584671" cy="1620685"/>
          </a:xfrm>
          <a:prstGeom prst="rect">
            <a:avLst/>
          </a:prstGeom>
        </p:spPr>
      </p:pic>
      <p:sp>
        <p:nvSpPr>
          <p:cNvPr id="140" name="正方形/長方形 139"/>
          <p:cNvSpPr/>
          <p:nvPr/>
        </p:nvSpPr>
        <p:spPr>
          <a:xfrm>
            <a:off x="2310593" y="4950220"/>
            <a:ext cx="36120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Hole is captured by difference in electron affinity between Br and 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Very short range potential same order of Bohr radius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 Hole is localized very close to Iodide</a:t>
            </a:r>
            <a:endParaRPr lang="ja-JP" altLang="en-US" dirty="0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1339995" y="4499387"/>
            <a:ext cx="3482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Iodide acts as isoelectro</a:t>
            </a:r>
            <a:r>
              <a:rPr lang="en-US" altLang="ja-JP" sz="2000" dirty="0"/>
              <a:t>nic trap</a:t>
            </a:r>
            <a:endParaRPr kumimoji="1" lang="en-US" altLang="ja-JP" sz="2000" dirty="0"/>
          </a:p>
        </p:txBody>
      </p:sp>
      <p:sp>
        <p:nvSpPr>
          <p:cNvPr id="142" name="正方形/長方形 141"/>
          <p:cNvSpPr/>
          <p:nvPr/>
        </p:nvSpPr>
        <p:spPr>
          <a:xfrm>
            <a:off x="524560" y="4437562"/>
            <a:ext cx="5589113" cy="22282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6927766" y="4417656"/>
            <a:ext cx="4404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If hole is trapped</a:t>
            </a:r>
            <a:endParaRPr lang="en-US" altLang="ja-JP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ja-JP" b="1" dirty="0">
                <a:solidFill>
                  <a:srgbClr val="0070C0"/>
                </a:solidFill>
              </a:rPr>
              <a:t>Localized to Iodide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ja-JP" b="1" dirty="0">
                <a:solidFill>
                  <a:srgbClr val="0070C0"/>
                </a:solidFill>
              </a:rPr>
              <a:t>Hole can spread in wavenumber space because of the uncertainty principle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2420643" y="-458946"/>
            <a:ext cx="4159048" cy="3525159"/>
            <a:chOff x="6823512" y="1306492"/>
            <a:chExt cx="4159048" cy="3525159"/>
          </a:xfrm>
        </p:grpSpPr>
        <p:grpSp>
          <p:nvGrpSpPr>
            <p:cNvPr id="152" name="グループ化 151"/>
            <p:cNvGrpSpPr/>
            <p:nvPr/>
          </p:nvGrpSpPr>
          <p:grpSpPr>
            <a:xfrm>
              <a:off x="7627018" y="1306492"/>
              <a:ext cx="3355542" cy="3525159"/>
              <a:chOff x="1255368" y="2933001"/>
              <a:chExt cx="2886763" cy="3095103"/>
            </a:xfrm>
          </p:grpSpPr>
          <p:grpSp>
            <p:nvGrpSpPr>
              <p:cNvPr id="168" name="グループ化 167"/>
              <p:cNvGrpSpPr/>
              <p:nvPr/>
            </p:nvGrpSpPr>
            <p:grpSpPr>
              <a:xfrm>
                <a:off x="1255368" y="2933001"/>
                <a:ext cx="2511159" cy="3095103"/>
                <a:chOff x="1396882" y="2933001"/>
                <a:chExt cx="2511159" cy="3095103"/>
              </a:xfrm>
            </p:grpSpPr>
            <p:cxnSp>
              <p:nvCxnSpPr>
                <p:cNvPr id="170" name="直線矢印コネクタ 169"/>
                <p:cNvCxnSpPr/>
                <p:nvPr/>
              </p:nvCxnSpPr>
              <p:spPr>
                <a:xfrm flipV="1">
                  <a:off x="1524000" y="4694607"/>
                  <a:ext cx="2136978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直線矢印コネクタ 170"/>
                <p:cNvCxnSpPr/>
                <p:nvPr/>
              </p:nvCxnSpPr>
              <p:spPr>
                <a:xfrm flipV="1">
                  <a:off x="1917031" y="3120155"/>
                  <a:ext cx="0" cy="290794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2" name="テキスト ボックス 171"/>
                <p:cNvSpPr txBox="1"/>
                <p:nvPr/>
              </p:nvSpPr>
              <p:spPr>
                <a:xfrm>
                  <a:off x="1940816" y="2933001"/>
                  <a:ext cx="423512" cy="3512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2000" dirty="0"/>
                    <a:t>E</a:t>
                  </a:r>
                  <a:endParaRPr kumimoji="1" lang="ja-JP" altLang="en-US" sz="2000" dirty="0"/>
                </a:p>
              </p:txBody>
            </p:sp>
            <p:sp>
              <p:nvSpPr>
                <p:cNvPr id="173" name="テキスト ボックス 172"/>
                <p:cNvSpPr txBox="1"/>
                <p:nvPr/>
              </p:nvSpPr>
              <p:spPr>
                <a:xfrm>
                  <a:off x="3484529" y="4357515"/>
                  <a:ext cx="423512" cy="3512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2000" dirty="0"/>
                    <a:t>k</a:t>
                  </a:r>
                  <a:endParaRPr kumimoji="1" lang="ja-JP" altLang="en-US" sz="2000" dirty="0"/>
                </a:p>
              </p:txBody>
            </p:sp>
            <p:sp>
              <p:nvSpPr>
                <p:cNvPr id="174" name="フリーフォーム 173"/>
                <p:cNvSpPr/>
                <p:nvPr/>
              </p:nvSpPr>
              <p:spPr>
                <a:xfrm flipV="1">
                  <a:off x="1396882" y="3386757"/>
                  <a:ext cx="1087869" cy="741947"/>
                </a:xfrm>
                <a:custGeom>
                  <a:avLst/>
                  <a:gdLst>
                    <a:gd name="connsiteX0" fmla="*/ 0 w 702644"/>
                    <a:gd name="connsiteY0" fmla="*/ 587167 h 587167"/>
                    <a:gd name="connsiteX1" fmla="*/ 327259 w 702644"/>
                    <a:gd name="connsiteY1" fmla="*/ 26 h 587167"/>
                    <a:gd name="connsiteX2" fmla="*/ 702644 w 702644"/>
                    <a:gd name="connsiteY2" fmla="*/ 567917 h 587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02644" h="587167">
                      <a:moveTo>
                        <a:pt x="0" y="587167"/>
                      </a:moveTo>
                      <a:cubicBezTo>
                        <a:pt x="105076" y="295200"/>
                        <a:pt x="210152" y="3234"/>
                        <a:pt x="327259" y="26"/>
                      </a:cubicBezTo>
                      <a:cubicBezTo>
                        <a:pt x="444366" y="-3182"/>
                        <a:pt x="573505" y="282367"/>
                        <a:pt x="702644" y="567917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75" name="直線コネクタ 174"/>
                <p:cNvCxnSpPr/>
                <p:nvPr/>
              </p:nvCxnSpPr>
              <p:spPr>
                <a:xfrm flipV="1">
                  <a:off x="1549681" y="4972715"/>
                  <a:ext cx="1920183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6" name="円/楕円 175"/>
                <p:cNvSpPr/>
                <p:nvPr/>
              </p:nvSpPr>
              <p:spPr>
                <a:xfrm>
                  <a:off x="1832370" y="3944775"/>
                  <a:ext cx="154853" cy="15804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/楕円 176"/>
                <p:cNvSpPr/>
                <p:nvPr/>
              </p:nvSpPr>
              <p:spPr>
                <a:xfrm>
                  <a:off x="1839605" y="5585429"/>
                  <a:ext cx="154853" cy="1580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" name="テキスト ボックス 168"/>
              <p:cNvSpPr txBox="1"/>
              <p:nvPr/>
            </p:nvSpPr>
            <p:spPr>
              <a:xfrm>
                <a:off x="3374193" y="4785585"/>
                <a:ext cx="767938" cy="351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1" dirty="0">
                    <a:latin typeface="+mn-ea"/>
                  </a:rPr>
                  <a:t>I</a:t>
                </a:r>
                <a:r>
                  <a:rPr kumimoji="1" lang="en-US" altLang="ja-JP" sz="2000" b="1" baseline="30000" dirty="0">
                    <a:latin typeface="+mn-ea"/>
                  </a:rPr>
                  <a:t>-</a:t>
                </a:r>
                <a:r>
                  <a:rPr kumimoji="1" lang="en-US" altLang="ja-JP" sz="2000" b="1" dirty="0">
                    <a:latin typeface="+mn-ea"/>
                  </a:rPr>
                  <a:t> trap</a:t>
                </a:r>
                <a:endParaRPr kumimoji="1" lang="ja-JP" altLang="en-US" sz="2000" b="1" dirty="0">
                  <a:latin typeface="+mn-ea"/>
                </a:endParaRPr>
              </a:p>
            </p:txBody>
          </p:sp>
        </p:grpSp>
        <p:sp>
          <p:nvSpPr>
            <p:cNvPr id="153" name="フリーフォーム 152"/>
            <p:cNvSpPr/>
            <p:nvPr/>
          </p:nvSpPr>
          <p:spPr>
            <a:xfrm>
              <a:off x="7828876" y="3871263"/>
              <a:ext cx="2024009" cy="646479"/>
            </a:xfrm>
            <a:custGeom>
              <a:avLst/>
              <a:gdLst>
                <a:gd name="connsiteX0" fmla="*/ 0 w 2024009"/>
                <a:gd name="connsiteY0" fmla="*/ 914424 h 924699"/>
                <a:gd name="connsiteX1" fmla="*/ 380143 w 2024009"/>
                <a:gd name="connsiteY1" fmla="*/ 616474 h 924699"/>
                <a:gd name="connsiteX2" fmla="*/ 996593 w 2024009"/>
                <a:gd name="connsiteY2" fmla="*/ 893876 h 924699"/>
                <a:gd name="connsiteX3" fmla="*/ 1489752 w 2024009"/>
                <a:gd name="connsiteY3" fmla="*/ 24 h 924699"/>
                <a:gd name="connsiteX4" fmla="*/ 2024009 w 2024009"/>
                <a:gd name="connsiteY4" fmla="*/ 924699 h 92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4009" h="924699">
                  <a:moveTo>
                    <a:pt x="0" y="914424"/>
                  </a:moveTo>
                  <a:cubicBezTo>
                    <a:pt x="107022" y="767161"/>
                    <a:pt x="214044" y="619899"/>
                    <a:pt x="380143" y="616474"/>
                  </a:cubicBezTo>
                  <a:cubicBezTo>
                    <a:pt x="546242" y="613049"/>
                    <a:pt x="811658" y="996618"/>
                    <a:pt x="996593" y="893876"/>
                  </a:cubicBezTo>
                  <a:cubicBezTo>
                    <a:pt x="1181528" y="791134"/>
                    <a:pt x="1318516" y="-5113"/>
                    <a:pt x="1489752" y="24"/>
                  </a:cubicBezTo>
                  <a:cubicBezTo>
                    <a:pt x="1660988" y="5161"/>
                    <a:pt x="1842498" y="464930"/>
                    <a:pt x="2024009" y="92469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8144752" y="3526542"/>
              <a:ext cx="179999" cy="1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6" name="直線矢印コネクタ 155"/>
            <p:cNvCxnSpPr/>
            <p:nvPr/>
          </p:nvCxnSpPr>
          <p:spPr>
            <a:xfrm>
              <a:off x="8393954" y="4517742"/>
              <a:ext cx="454676" cy="16438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矢印コネクタ 156"/>
            <p:cNvCxnSpPr/>
            <p:nvPr/>
          </p:nvCxnSpPr>
          <p:spPr>
            <a:xfrm flipV="1">
              <a:off x="8922355" y="4065679"/>
              <a:ext cx="316900" cy="55961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矢印コネクタ 157"/>
            <p:cNvCxnSpPr/>
            <p:nvPr/>
          </p:nvCxnSpPr>
          <p:spPr>
            <a:xfrm flipV="1">
              <a:off x="9324287" y="3706542"/>
              <a:ext cx="0" cy="27981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矢印コネクタ 158"/>
            <p:cNvCxnSpPr/>
            <p:nvPr/>
          </p:nvCxnSpPr>
          <p:spPr>
            <a:xfrm flipV="1">
              <a:off x="8458167" y="3547425"/>
              <a:ext cx="720000" cy="0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矢印コネクタ 159"/>
            <p:cNvCxnSpPr/>
            <p:nvPr/>
          </p:nvCxnSpPr>
          <p:spPr>
            <a:xfrm flipV="1">
              <a:off x="8028031" y="2759939"/>
              <a:ext cx="0" cy="144000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1" name="図 16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3394" y="2989706"/>
              <a:ext cx="723258" cy="223941"/>
            </a:xfrm>
            <a:prstGeom prst="rect">
              <a:avLst/>
            </a:prstGeom>
          </p:spPr>
        </p:pic>
        <p:pic>
          <p:nvPicPr>
            <p:cNvPr id="162" name="図 16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3979" y="2924541"/>
              <a:ext cx="723258" cy="223941"/>
            </a:xfrm>
            <a:prstGeom prst="rect">
              <a:avLst/>
            </a:prstGeom>
          </p:spPr>
        </p:pic>
        <p:sp>
          <p:nvSpPr>
            <p:cNvPr id="163" name="テキスト ボックス 162"/>
            <p:cNvSpPr txBox="1"/>
            <p:nvPr/>
          </p:nvSpPr>
          <p:spPr>
            <a:xfrm>
              <a:off x="6823512" y="2648054"/>
              <a:ext cx="11293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/>
                <a:t>Excitation</a:t>
              </a:r>
              <a:endParaRPr kumimoji="1" lang="ja-JP" altLang="en-US" b="1" dirty="0"/>
            </a:p>
          </p:txBody>
        </p:sp>
        <p:cxnSp>
          <p:nvCxnSpPr>
            <p:cNvPr id="164" name="直線矢印コネクタ 163"/>
            <p:cNvCxnSpPr/>
            <p:nvPr/>
          </p:nvCxnSpPr>
          <p:spPr>
            <a:xfrm>
              <a:off x="8240798" y="2792882"/>
              <a:ext cx="0" cy="720000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テキスト ボックス 164"/>
            <p:cNvSpPr txBox="1"/>
            <p:nvPr/>
          </p:nvSpPr>
          <p:spPr>
            <a:xfrm>
              <a:off x="8420656" y="2648054"/>
              <a:ext cx="17169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</a:rPr>
                <a:t>Luminescence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9227804" y="3537371"/>
              <a:ext cx="179999" cy="1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8" name="正方形/長方形 177"/>
          <p:cNvSpPr/>
          <p:nvPr/>
        </p:nvSpPr>
        <p:spPr>
          <a:xfrm>
            <a:off x="6716838" y="1202154"/>
            <a:ext cx="4856575" cy="4470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8071633" y="1025656"/>
            <a:ext cx="20361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Wavenumber space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FFB9D49-3EFB-8336-DF2F-92FA7BE85C82}"/>
              </a:ext>
            </a:extLst>
          </p:cNvPr>
          <p:cNvSpPr/>
          <p:nvPr/>
        </p:nvSpPr>
        <p:spPr>
          <a:xfrm>
            <a:off x="12452950" y="3663521"/>
            <a:ext cx="4686078" cy="3182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A5D4826-9DEF-8D04-BEF0-67060AC226AB}"/>
              </a:ext>
            </a:extLst>
          </p:cNvPr>
          <p:cNvGrpSpPr/>
          <p:nvPr/>
        </p:nvGrpSpPr>
        <p:grpSpPr>
          <a:xfrm>
            <a:off x="13102122" y="3780230"/>
            <a:ext cx="3274486" cy="2875445"/>
            <a:chOff x="7776946" y="3400117"/>
            <a:chExt cx="3274486" cy="2875445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DA826137-1819-5FD4-E8C9-795168356A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063" t="-605" r="1830" b="9760"/>
            <a:stretch/>
          </p:blipFill>
          <p:spPr>
            <a:xfrm>
              <a:off x="7776946" y="3400117"/>
              <a:ext cx="3274486" cy="2875445"/>
            </a:xfrm>
            <a:prstGeom prst="rect">
              <a:avLst/>
            </a:prstGeom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E62837E2-2713-53E7-AEE1-0501E96AABD4}"/>
                </a:ext>
              </a:extLst>
            </p:cNvPr>
            <p:cNvSpPr txBox="1"/>
            <p:nvPr/>
          </p:nvSpPr>
          <p:spPr>
            <a:xfrm>
              <a:off x="9640536" y="3600369"/>
              <a:ext cx="14034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</a:rPr>
                <a:t>Bohr radius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4DFB683-68A3-BE0F-15A6-EA6DA0987007}"/>
                </a:ext>
              </a:extLst>
            </p:cNvPr>
            <p:cNvCxnSpPr/>
            <p:nvPr/>
          </p:nvCxnSpPr>
          <p:spPr>
            <a:xfrm flipV="1">
              <a:off x="10445472" y="4025278"/>
              <a:ext cx="0" cy="19440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33AD166-0F68-5E6F-9D6D-404574E4C0F3}"/>
              </a:ext>
            </a:extLst>
          </p:cNvPr>
          <p:cNvSpPr txBox="1"/>
          <p:nvPr/>
        </p:nvSpPr>
        <p:spPr>
          <a:xfrm>
            <a:off x="13200724" y="3464900"/>
            <a:ext cx="32354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Potential </a:t>
            </a:r>
            <a:r>
              <a:rPr lang="en-US" altLang="ja-JP" dirty="0"/>
              <a:t>for electron in </a:t>
            </a:r>
            <a:r>
              <a:rPr kumimoji="1" lang="en-US" altLang="ja-JP" dirty="0" err="1"/>
              <a:t>GaP:N</a:t>
            </a:r>
            <a:endParaRPr kumimoji="1" lang="ja-JP" altLang="en-US" dirty="0"/>
          </a:p>
        </p:txBody>
      </p:sp>
      <p:sp>
        <p:nvSpPr>
          <p:cNvPr id="13" name="日付プレースホルダー 3">
            <a:extLst>
              <a:ext uri="{FF2B5EF4-FFF2-40B4-BE49-F238E27FC236}">
                <a16:creationId xmlns:a16="http://schemas.microsoft.com/office/drawing/2014/main" id="{E140E9BC-7AD5-4FDB-A2E3-2FF28EF8AF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1845" y="6390968"/>
            <a:ext cx="2743200" cy="365125"/>
          </a:xfrm>
        </p:spPr>
        <p:txBody>
          <a:bodyPr/>
          <a:lstStyle/>
          <a:p>
            <a:r>
              <a:rPr kumimoji="1" lang="en-US" altLang="ja-JP"/>
              <a:t>2022/11/26</a:t>
            </a:r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74622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Combined detection may be possible?</a:t>
            </a:r>
            <a:endParaRPr kumimoji="1" lang="ja-JP" altLang="en-US" dirty="0"/>
          </a:p>
        </p:txBody>
      </p:sp>
      <p:sp>
        <p:nvSpPr>
          <p:cNvPr id="71" name="スライド番号プレースホルダー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34</a:t>
            </a:fld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738042" y="4955849"/>
            <a:ext cx="8690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</a:rPr>
              <a:t>Locate the recorded track position in emulsion with mm accuracy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</a:rPr>
              <a:t>Dust and fog don’t luminescent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Identify particle property from luminescence information (intensity, life time, spectrum, …)</a:t>
            </a:r>
            <a:endParaRPr lang="en-US" altLang="ja-JP" sz="24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" y="1775949"/>
            <a:ext cx="6375874" cy="2842350"/>
          </a:xfrm>
          <a:prstGeom prst="rect">
            <a:avLst/>
          </a:prstGeom>
        </p:spPr>
      </p:pic>
      <p:grpSp>
        <p:nvGrpSpPr>
          <p:cNvPr id="6" name="グループ化 5"/>
          <p:cNvGrpSpPr/>
          <p:nvPr/>
        </p:nvGrpSpPr>
        <p:grpSpPr>
          <a:xfrm>
            <a:off x="7072706" y="1830140"/>
            <a:ext cx="4281094" cy="3029960"/>
            <a:chOff x="780392" y="3479218"/>
            <a:chExt cx="4281094" cy="3029960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1344983" y="5119284"/>
              <a:ext cx="3344450" cy="1229394"/>
              <a:chOff x="1676910" y="4037401"/>
              <a:chExt cx="3344450" cy="1229394"/>
            </a:xfrm>
          </p:grpSpPr>
          <p:sp>
            <p:nvSpPr>
              <p:cNvPr id="40" name="直方体 39"/>
              <p:cNvSpPr/>
              <p:nvPr/>
            </p:nvSpPr>
            <p:spPr>
              <a:xfrm>
                <a:off x="2621566" y="4050640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直方体 40"/>
              <p:cNvSpPr/>
              <p:nvPr/>
            </p:nvSpPr>
            <p:spPr>
              <a:xfrm>
                <a:off x="3077558" y="4047295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直方体 41"/>
              <p:cNvSpPr/>
              <p:nvPr/>
            </p:nvSpPr>
            <p:spPr>
              <a:xfrm>
                <a:off x="3530457" y="4044091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直方体 42"/>
              <p:cNvSpPr/>
              <p:nvPr/>
            </p:nvSpPr>
            <p:spPr>
              <a:xfrm>
                <a:off x="3986449" y="4040746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直方体 43"/>
              <p:cNvSpPr/>
              <p:nvPr/>
            </p:nvSpPr>
            <p:spPr>
              <a:xfrm>
                <a:off x="4445360" y="4037401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直方体 44"/>
              <p:cNvSpPr/>
              <p:nvPr/>
            </p:nvSpPr>
            <p:spPr>
              <a:xfrm>
                <a:off x="2378690" y="4299489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直方体 45"/>
              <p:cNvSpPr/>
              <p:nvPr/>
            </p:nvSpPr>
            <p:spPr>
              <a:xfrm>
                <a:off x="2834682" y="4296144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直方体 46"/>
              <p:cNvSpPr/>
              <p:nvPr/>
            </p:nvSpPr>
            <p:spPr>
              <a:xfrm>
                <a:off x="3287581" y="4292940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直方体 47"/>
              <p:cNvSpPr/>
              <p:nvPr/>
            </p:nvSpPr>
            <p:spPr>
              <a:xfrm>
                <a:off x="3743573" y="4289595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直方体 48"/>
              <p:cNvSpPr/>
              <p:nvPr/>
            </p:nvSpPr>
            <p:spPr>
              <a:xfrm>
                <a:off x="4202484" y="4299502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直方体 49"/>
              <p:cNvSpPr/>
              <p:nvPr/>
            </p:nvSpPr>
            <p:spPr>
              <a:xfrm>
                <a:off x="2140230" y="4539116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直方体 50"/>
              <p:cNvSpPr/>
              <p:nvPr/>
            </p:nvSpPr>
            <p:spPr>
              <a:xfrm>
                <a:off x="2596222" y="4535771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直方体 51"/>
              <p:cNvSpPr/>
              <p:nvPr/>
            </p:nvSpPr>
            <p:spPr>
              <a:xfrm>
                <a:off x="3049121" y="4532567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直方体 52"/>
              <p:cNvSpPr/>
              <p:nvPr/>
            </p:nvSpPr>
            <p:spPr>
              <a:xfrm>
                <a:off x="3505113" y="4529222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直方体 53"/>
              <p:cNvSpPr/>
              <p:nvPr/>
            </p:nvSpPr>
            <p:spPr>
              <a:xfrm>
                <a:off x="3964024" y="4525877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直方体 54"/>
              <p:cNvSpPr/>
              <p:nvPr/>
            </p:nvSpPr>
            <p:spPr>
              <a:xfrm>
                <a:off x="1922219" y="4783412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直方体 55"/>
              <p:cNvSpPr/>
              <p:nvPr/>
            </p:nvSpPr>
            <p:spPr>
              <a:xfrm>
                <a:off x="2378211" y="4780067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直方体 57"/>
              <p:cNvSpPr/>
              <p:nvPr/>
            </p:nvSpPr>
            <p:spPr>
              <a:xfrm>
                <a:off x="2831110" y="4776863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直方体 58"/>
              <p:cNvSpPr/>
              <p:nvPr/>
            </p:nvSpPr>
            <p:spPr>
              <a:xfrm>
                <a:off x="3287102" y="4773518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直方体 59"/>
              <p:cNvSpPr/>
              <p:nvPr/>
            </p:nvSpPr>
            <p:spPr>
              <a:xfrm>
                <a:off x="3746013" y="4770173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直方体 60"/>
              <p:cNvSpPr/>
              <p:nvPr/>
            </p:nvSpPr>
            <p:spPr>
              <a:xfrm>
                <a:off x="1676910" y="5014795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直方体 61"/>
              <p:cNvSpPr/>
              <p:nvPr/>
            </p:nvSpPr>
            <p:spPr>
              <a:xfrm>
                <a:off x="2132902" y="5011450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直方体 62"/>
              <p:cNvSpPr/>
              <p:nvPr/>
            </p:nvSpPr>
            <p:spPr>
              <a:xfrm>
                <a:off x="2585801" y="5008246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直方体 63"/>
              <p:cNvSpPr/>
              <p:nvPr/>
            </p:nvSpPr>
            <p:spPr>
              <a:xfrm>
                <a:off x="3041793" y="5004901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直方体 64"/>
              <p:cNvSpPr/>
              <p:nvPr/>
            </p:nvSpPr>
            <p:spPr>
              <a:xfrm>
                <a:off x="3500704" y="5001556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780392" y="4197569"/>
              <a:ext cx="4281094" cy="2311609"/>
              <a:chOff x="956200" y="2646225"/>
              <a:chExt cx="4281094" cy="2311609"/>
            </a:xfrm>
          </p:grpSpPr>
          <p:sp>
            <p:nvSpPr>
              <p:cNvPr id="37" name="直方体 36"/>
              <p:cNvSpPr/>
              <p:nvPr/>
            </p:nvSpPr>
            <p:spPr>
              <a:xfrm>
                <a:off x="1592946" y="2646225"/>
                <a:ext cx="3644348" cy="1753114"/>
              </a:xfrm>
              <a:prstGeom prst="cube">
                <a:avLst>
                  <a:gd name="adj" fmla="val 89253"/>
                </a:avLst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2578403" y="3831763"/>
                <a:ext cx="6891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b="1" dirty="0"/>
                  <a:t>NIT</a:t>
                </a:r>
                <a:endParaRPr kumimoji="1" lang="ja-JP" altLang="en-US" sz="2400" b="1" dirty="0"/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956200" y="4496169"/>
                <a:ext cx="956473" cy="461665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b="1" dirty="0"/>
                  <a:t>Y</a:t>
                </a:r>
                <a:r>
                  <a:rPr lang="ja-JP" altLang="en-US" sz="2400" b="1" dirty="0"/>
                  <a:t> </a:t>
                </a:r>
                <a:r>
                  <a:rPr lang="en-US" altLang="ja-JP" sz="2400" b="1" dirty="0"/>
                  <a:t>axis</a:t>
                </a:r>
                <a:endParaRPr kumimoji="1" lang="ja-JP" altLang="en-US" sz="2400" b="1" dirty="0"/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1662955" y="3980575"/>
              <a:ext cx="3344450" cy="1229394"/>
              <a:chOff x="1676910" y="4037401"/>
              <a:chExt cx="3344450" cy="1229394"/>
            </a:xfrm>
          </p:grpSpPr>
          <p:sp>
            <p:nvSpPr>
              <p:cNvPr id="12" name="直方体 11"/>
              <p:cNvSpPr/>
              <p:nvPr/>
            </p:nvSpPr>
            <p:spPr>
              <a:xfrm>
                <a:off x="2621566" y="4050640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直方体 12"/>
              <p:cNvSpPr/>
              <p:nvPr/>
            </p:nvSpPr>
            <p:spPr>
              <a:xfrm>
                <a:off x="3077558" y="4047295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直方体 13"/>
              <p:cNvSpPr/>
              <p:nvPr/>
            </p:nvSpPr>
            <p:spPr>
              <a:xfrm>
                <a:off x="3530457" y="4044091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直方体 14"/>
              <p:cNvSpPr/>
              <p:nvPr/>
            </p:nvSpPr>
            <p:spPr>
              <a:xfrm>
                <a:off x="3986449" y="4040746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直方体 15"/>
              <p:cNvSpPr/>
              <p:nvPr/>
            </p:nvSpPr>
            <p:spPr>
              <a:xfrm>
                <a:off x="4445360" y="4037401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直方体 16"/>
              <p:cNvSpPr/>
              <p:nvPr/>
            </p:nvSpPr>
            <p:spPr>
              <a:xfrm>
                <a:off x="2378690" y="4299489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直方体 17"/>
              <p:cNvSpPr/>
              <p:nvPr/>
            </p:nvSpPr>
            <p:spPr>
              <a:xfrm>
                <a:off x="2834682" y="4296144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直方体 18"/>
              <p:cNvSpPr/>
              <p:nvPr/>
            </p:nvSpPr>
            <p:spPr>
              <a:xfrm>
                <a:off x="3287581" y="4292940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直方体 19"/>
              <p:cNvSpPr/>
              <p:nvPr/>
            </p:nvSpPr>
            <p:spPr>
              <a:xfrm>
                <a:off x="3743573" y="4289595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直方体 20"/>
              <p:cNvSpPr/>
              <p:nvPr/>
            </p:nvSpPr>
            <p:spPr>
              <a:xfrm>
                <a:off x="4202484" y="4299502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直方体 21"/>
              <p:cNvSpPr/>
              <p:nvPr/>
            </p:nvSpPr>
            <p:spPr>
              <a:xfrm>
                <a:off x="2140230" y="4539116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直方体 22"/>
              <p:cNvSpPr/>
              <p:nvPr/>
            </p:nvSpPr>
            <p:spPr>
              <a:xfrm>
                <a:off x="2596222" y="4535771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直方体 23"/>
              <p:cNvSpPr/>
              <p:nvPr/>
            </p:nvSpPr>
            <p:spPr>
              <a:xfrm>
                <a:off x="3049121" y="4532567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直方体 24"/>
              <p:cNvSpPr/>
              <p:nvPr/>
            </p:nvSpPr>
            <p:spPr>
              <a:xfrm>
                <a:off x="3505113" y="4529222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直方体 25"/>
              <p:cNvSpPr/>
              <p:nvPr/>
            </p:nvSpPr>
            <p:spPr>
              <a:xfrm>
                <a:off x="3964024" y="4525877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直方体 26"/>
              <p:cNvSpPr/>
              <p:nvPr/>
            </p:nvSpPr>
            <p:spPr>
              <a:xfrm>
                <a:off x="1922219" y="4783412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直方体 27"/>
              <p:cNvSpPr/>
              <p:nvPr/>
            </p:nvSpPr>
            <p:spPr>
              <a:xfrm>
                <a:off x="2378211" y="4780067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直方体 28"/>
              <p:cNvSpPr/>
              <p:nvPr/>
            </p:nvSpPr>
            <p:spPr>
              <a:xfrm>
                <a:off x="2831110" y="4776863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直方体 29"/>
              <p:cNvSpPr/>
              <p:nvPr/>
            </p:nvSpPr>
            <p:spPr>
              <a:xfrm>
                <a:off x="3287102" y="4773518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直方体 30"/>
              <p:cNvSpPr/>
              <p:nvPr/>
            </p:nvSpPr>
            <p:spPr>
              <a:xfrm>
                <a:off x="3746013" y="4770173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直方体 31"/>
              <p:cNvSpPr/>
              <p:nvPr/>
            </p:nvSpPr>
            <p:spPr>
              <a:xfrm>
                <a:off x="1676910" y="5014795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直方体 32"/>
              <p:cNvSpPr/>
              <p:nvPr/>
            </p:nvSpPr>
            <p:spPr>
              <a:xfrm>
                <a:off x="2132902" y="5011450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直方体 33"/>
              <p:cNvSpPr/>
              <p:nvPr/>
            </p:nvSpPr>
            <p:spPr>
              <a:xfrm>
                <a:off x="2585801" y="5008246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直方体 34"/>
              <p:cNvSpPr/>
              <p:nvPr/>
            </p:nvSpPr>
            <p:spPr>
              <a:xfrm>
                <a:off x="3041793" y="5004901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直方体 35"/>
              <p:cNvSpPr/>
              <p:nvPr/>
            </p:nvSpPr>
            <p:spPr>
              <a:xfrm>
                <a:off x="3500704" y="5001556"/>
                <a:ext cx="576000" cy="252000"/>
              </a:xfrm>
              <a:prstGeom prst="cube">
                <a:avLst>
                  <a:gd name="adj" fmla="val 67693"/>
                </a:avLst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テキスト ボックス 9"/>
            <p:cNvSpPr txBox="1"/>
            <p:nvPr/>
          </p:nvSpPr>
          <p:spPr>
            <a:xfrm>
              <a:off x="860929" y="4681637"/>
              <a:ext cx="938272" cy="461665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/>
                <a:t>X axis</a:t>
              </a:r>
              <a:endParaRPr kumimoji="1" lang="ja-JP" altLang="en-US" sz="2400" b="1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0B39FB3-2D6B-4B5C-939D-088247F19CA6}"/>
                </a:ext>
              </a:extLst>
            </p:cNvPr>
            <p:cNvSpPr txBox="1"/>
            <p:nvPr/>
          </p:nvSpPr>
          <p:spPr>
            <a:xfrm>
              <a:off x="2540494" y="3479218"/>
              <a:ext cx="19060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</a:rPr>
                <a:t>MPPC</a:t>
              </a:r>
              <a:r>
                <a:rPr lang="ja-JP" altLang="en-US" sz="2400" b="1" dirty="0">
                  <a:solidFill>
                    <a:srgbClr val="0070C0"/>
                  </a:solidFill>
                </a:rPr>
                <a:t> </a:t>
              </a:r>
              <a:r>
                <a:rPr lang="en-US" altLang="ja-JP" sz="2400" b="1" dirty="0">
                  <a:solidFill>
                    <a:srgbClr val="0070C0"/>
                  </a:solidFill>
                </a:rPr>
                <a:t>Array</a:t>
              </a:r>
              <a:endParaRPr lang="ja-JP" altLang="en-US" sz="24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3" name="テキスト ボックス 2"/>
          <p:cNvSpPr txBox="1"/>
          <p:nvPr/>
        </p:nvSpPr>
        <p:spPr>
          <a:xfrm>
            <a:off x="8576542" y="1361626"/>
            <a:ext cx="2316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/>
              <a:t>Setup Example</a:t>
            </a:r>
            <a:endParaRPr kumimoji="1" lang="ja-JP" alt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10462026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Energy deposition of low-velocity nuclear recoil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82982" y="1286592"/>
            <a:ext cx="8774675" cy="3388882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Energy deposition of low velocity nuclear recoil (β~10</a:t>
            </a:r>
            <a:r>
              <a:rPr lang="en-US" altLang="ja-JP" baseline="30000" dirty="0"/>
              <a:t>-3</a:t>
            </a:r>
            <a:r>
              <a:rPr lang="en-US" altLang="ja-JP" dirty="0"/>
              <a:t>,</a:t>
            </a:r>
            <a:r>
              <a:rPr lang="ja-JP" altLang="en-US" dirty="0"/>
              <a:t> </a:t>
            </a:r>
            <a:r>
              <a:rPr lang="en-US" altLang="ja-JP" dirty="0"/>
              <a:t>≈ fermi velocity of electrons) in solid is very complex</a:t>
            </a:r>
          </a:p>
          <a:p>
            <a:pPr lvl="1"/>
            <a:r>
              <a:rPr lang="en-US" altLang="ja-JP" dirty="0"/>
              <a:t>The nucleus becomes neutral covered with electrons, no longer a simple ionization loss</a:t>
            </a:r>
          </a:p>
          <a:p>
            <a:pPr lvl="1"/>
            <a:r>
              <a:rPr lang="en-US" altLang="ja-JP" dirty="0"/>
              <a:t>Rutherford scattering (</a:t>
            </a:r>
            <a:r>
              <a:rPr kumimoji="1" lang="en-US" altLang="ja-JP" dirty="0"/>
              <a:t>Nuclear</a:t>
            </a:r>
            <a:r>
              <a:rPr kumimoji="1" lang="ja-JP" altLang="en-US" dirty="0"/>
              <a:t> </a:t>
            </a:r>
            <a:r>
              <a:rPr kumimoji="1" lang="en-US" altLang="ja-JP" dirty="0"/>
              <a:t>Stopping</a:t>
            </a:r>
            <a:r>
              <a:rPr kumimoji="1" lang="ja-JP" altLang="en-US" dirty="0"/>
              <a:t> </a:t>
            </a:r>
            <a:r>
              <a:rPr kumimoji="1" lang="en-US" altLang="ja-JP" dirty="0"/>
              <a:t>Power,</a:t>
            </a:r>
            <a:r>
              <a:rPr kumimoji="1" lang="ja-JP" altLang="en-US" dirty="0"/>
              <a:t> </a:t>
            </a:r>
            <a:r>
              <a:rPr kumimoji="1" lang="en-US" altLang="ja-JP" dirty="0"/>
              <a:t>NSP</a:t>
            </a:r>
            <a:r>
              <a:rPr lang="en-US" altLang="ja-JP" dirty="0"/>
              <a:t>)</a:t>
            </a:r>
            <a:endParaRPr kumimoji="1" lang="en-US" altLang="ja-JP" dirty="0"/>
          </a:p>
          <a:p>
            <a:pPr lvl="2"/>
            <a:r>
              <a:rPr lang="en-US" altLang="ja-JP" dirty="0"/>
              <a:t>Lattice defect generation</a:t>
            </a:r>
            <a:endParaRPr kumimoji="1" lang="en-US" altLang="ja-JP" dirty="0"/>
          </a:p>
          <a:p>
            <a:pPr lvl="2"/>
            <a:r>
              <a:rPr lang="en-US" altLang="ja-JP" dirty="0"/>
              <a:t>Collision cascade</a:t>
            </a:r>
          </a:p>
          <a:p>
            <a:pPr lvl="1"/>
            <a:r>
              <a:rPr lang="en-US" altLang="ja-JP" dirty="0"/>
              <a:t>Molecular orbital formation</a:t>
            </a:r>
            <a:r>
              <a:rPr lang="ja-JP" altLang="en-US" dirty="0"/>
              <a:t> </a:t>
            </a:r>
            <a:r>
              <a:rPr lang="en-US" altLang="ja-JP" dirty="0"/>
              <a:t>(Velocity</a:t>
            </a:r>
            <a:r>
              <a:rPr lang="ja-JP" altLang="en-US" dirty="0"/>
              <a:t> </a:t>
            </a:r>
            <a:r>
              <a:rPr lang="en-US" altLang="ja-JP" dirty="0"/>
              <a:t>Matching)</a:t>
            </a:r>
          </a:p>
          <a:p>
            <a:pPr lvl="1"/>
            <a:r>
              <a:rPr lang="en-US" altLang="ja-JP" dirty="0"/>
              <a:t> …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470408" y="1205269"/>
            <a:ext cx="1098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Ga (15keV)</a:t>
            </a:r>
            <a:endParaRPr kumimoji="1" lang="ja-JP" altLang="en-US" sz="16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1501" y="1690688"/>
            <a:ext cx="1975332" cy="4946538"/>
          </a:xfrm>
          <a:prstGeom prst="rect">
            <a:avLst/>
          </a:prstGeom>
        </p:spPr>
      </p:pic>
      <p:sp>
        <p:nvSpPr>
          <p:cNvPr id="7" name="下矢印 6"/>
          <p:cNvSpPr/>
          <p:nvPr/>
        </p:nvSpPr>
        <p:spPr>
          <a:xfrm>
            <a:off x="10841462" y="1558899"/>
            <a:ext cx="310357" cy="2635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スライド番号プレースホルダー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5A13-3C20-4576-A759-B088E5CF9584}" type="slidenum">
              <a:rPr kumimoji="1" lang="ja-JP" altLang="en-US" smtClean="0"/>
              <a:t>35</a:t>
            </a:fld>
            <a:endParaRPr kumimoji="1" lang="ja-JP" altLang="en-US"/>
          </a:p>
        </p:txBody>
      </p:sp>
      <p:graphicFrame>
        <p:nvGraphicFramePr>
          <p:cNvPr id="17" name="コンテンツ プレースホルダー 5"/>
          <p:cNvGraphicFramePr>
            <a:graphicFrameLocks/>
          </p:cNvGraphicFramePr>
          <p:nvPr/>
        </p:nvGraphicFramePr>
        <p:xfrm>
          <a:off x="976399" y="4604377"/>
          <a:ext cx="5500126" cy="1751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4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02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55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4693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ESP in </a:t>
                      </a:r>
                      <a:r>
                        <a:rPr kumimoji="1" lang="en-US" altLang="ja-JP" dirty="0" err="1"/>
                        <a:t>AgBr:I</a:t>
                      </a:r>
                      <a:r>
                        <a:rPr kumimoji="1" lang="en-US" altLang="ja-JP" dirty="0"/>
                        <a:t> crystal (</a:t>
                      </a:r>
                      <a:r>
                        <a:rPr kumimoji="1" lang="en-US" altLang="ja-JP" dirty="0" err="1"/>
                        <a:t>keV</a:t>
                      </a:r>
                      <a:r>
                        <a:rPr kumimoji="1" lang="en-US" altLang="ja-JP" dirty="0"/>
                        <a:t>/</a:t>
                      </a:r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/>
                        <a:t>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NSP in </a:t>
                      </a:r>
                      <a:r>
                        <a:rPr kumimoji="1" lang="en-US" altLang="ja-JP" dirty="0" err="1"/>
                        <a:t>AgBr:I</a:t>
                      </a:r>
                      <a:r>
                        <a:rPr kumimoji="1" lang="en-US" altLang="ja-JP" baseline="0" dirty="0"/>
                        <a:t> crystal</a:t>
                      </a:r>
                      <a:r>
                        <a:rPr kumimoji="1" lang="en-US" altLang="ja-JP" dirty="0"/>
                        <a:t> (</a:t>
                      </a:r>
                      <a:r>
                        <a:rPr kumimoji="1" lang="en-US" altLang="ja-JP" dirty="0" err="1"/>
                        <a:t>keV</a:t>
                      </a:r>
                      <a:r>
                        <a:rPr kumimoji="1" lang="en-US" altLang="ja-JP" dirty="0"/>
                        <a:t>/</a:t>
                      </a:r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/>
                        <a:t>m)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1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30keV C</a:t>
                      </a:r>
                      <a:r>
                        <a:rPr kumimoji="1" lang="ja-JP" altLang="en-US" baseline="30000" dirty="0">
                          <a:solidFill>
                            <a:srgbClr val="FF0000"/>
                          </a:solidFill>
                        </a:rPr>
                        <a:t>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240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130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1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10keV</a:t>
                      </a:r>
                      <a:r>
                        <a:rPr kumimoji="1" lang="en-US" altLang="ja-JP" baseline="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β</a:t>
                      </a:r>
                      <a:r>
                        <a:rPr kumimoji="1" lang="ja-JP" altLang="en-US" dirty="0">
                          <a:solidFill>
                            <a:srgbClr val="0070C0"/>
                          </a:solidFill>
                        </a:rPr>
                        <a:t>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6.5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31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1MeV β</a:t>
                      </a:r>
                      <a:r>
                        <a:rPr kumimoji="1" lang="ja-JP" altLang="en-US" dirty="0">
                          <a:solidFill>
                            <a:srgbClr val="0070C0"/>
                          </a:solidFill>
                        </a:rPr>
                        <a:t>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0.5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541E-B0D6-4C1A-A8B2-216BDBC1E14D}" type="datetime1">
              <a:rPr kumimoji="1" lang="ja-JP" altLang="en-US" smtClean="0"/>
              <a:t>2026/2/23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4640" y="4163957"/>
            <a:ext cx="2568746" cy="244404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/>
          <a:srcRect l="6618" t="56241" r="42910" b="2862"/>
          <a:stretch/>
        </p:blipFill>
        <p:spPr>
          <a:xfrm rot="5400000">
            <a:off x="-2512196" y="4842830"/>
            <a:ext cx="1660647" cy="2369692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-3527019" y="4813457"/>
            <a:ext cx="3660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Lattice defect of potassium iodide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3527019" y="6887622"/>
            <a:ext cx="3701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u="sng" dirty="0"/>
              <a:t>Proceedings</a:t>
            </a:r>
            <a:r>
              <a:rPr kumimoji="1" lang="ja-JP" altLang="en-US" sz="1400" i="1" u="sng" dirty="0"/>
              <a:t> </a:t>
            </a:r>
            <a:r>
              <a:rPr kumimoji="1" lang="en-US" altLang="ja-JP" sz="1400" i="1" u="sng" dirty="0"/>
              <a:t>of</a:t>
            </a:r>
            <a:r>
              <a:rPr kumimoji="1" lang="ja-JP" altLang="en-US" sz="1400" i="1" u="sng" dirty="0"/>
              <a:t> </a:t>
            </a:r>
            <a:r>
              <a:rPr kumimoji="1" lang="en-US" altLang="ja-JP" sz="1400" i="1" u="sng" dirty="0"/>
              <a:t>the</a:t>
            </a:r>
            <a:r>
              <a:rPr kumimoji="1" lang="ja-JP" altLang="en-US" sz="1400" i="1" u="sng" dirty="0"/>
              <a:t> </a:t>
            </a:r>
            <a:r>
              <a:rPr kumimoji="1" lang="en-US" altLang="ja-JP" sz="1400" i="1" u="sng" dirty="0"/>
              <a:t>Royal</a:t>
            </a:r>
            <a:r>
              <a:rPr kumimoji="1" lang="ja-JP" altLang="en-US" sz="1400" i="1" u="sng" dirty="0"/>
              <a:t> </a:t>
            </a:r>
            <a:r>
              <a:rPr kumimoji="1" lang="en-US" altLang="ja-JP" sz="1400" i="1" u="sng" dirty="0"/>
              <a:t>Society</a:t>
            </a:r>
            <a:r>
              <a:rPr kumimoji="1" lang="en-US" altLang="ja-JP" sz="1200" u="sng" dirty="0"/>
              <a:t>,</a:t>
            </a:r>
            <a:r>
              <a:rPr kumimoji="1" lang="ja-JP" altLang="en-US" sz="1200" u="sng" dirty="0"/>
              <a:t> </a:t>
            </a:r>
            <a:r>
              <a:rPr kumimoji="1" lang="en-US" altLang="ja-JP" sz="1200" b="1" u="sng" dirty="0"/>
              <a:t>A</a:t>
            </a:r>
            <a:r>
              <a:rPr kumimoji="1" lang="ja-JP" altLang="en-US" sz="1200" b="1" u="sng" dirty="0"/>
              <a:t> </a:t>
            </a:r>
            <a:r>
              <a:rPr kumimoji="1" lang="en-US" altLang="ja-JP" sz="1200" b="1" u="sng" dirty="0"/>
              <a:t>332</a:t>
            </a:r>
            <a:r>
              <a:rPr kumimoji="1" lang="en-US" altLang="ja-JP" sz="1200" u="sng" dirty="0"/>
              <a:t>,</a:t>
            </a:r>
            <a:r>
              <a:rPr kumimoji="1" lang="ja-JP" altLang="en-US" sz="1200" u="sng" dirty="0"/>
              <a:t> </a:t>
            </a:r>
            <a:r>
              <a:rPr kumimoji="1" lang="en-US" altLang="ja-JP" sz="1200" u="sng" dirty="0"/>
              <a:t>167</a:t>
            </a:r>
            <a:r>
              <a:rPr kumimoji="1" lang="ja-JP" altLang="en-US" sz="1200" u="sng" dirty="0"/>
              <a:t> </a:t>
            </a:r>
            <a:r>
              <a:rPr kumimoji="1" lang="en-US" altLang="ja-JP" sz="1200" u="sng" dirty="0"/>
              <a:t>(1973)</a:t>
            </a:r>
            <a:endParaRPr kumimoji="1" lang="ja-JP" altLang="en-US" sz="1200" u="sng" dirty="0"/>
          </a:p>
        </p:txBody>
      </p:sp>
    </p:spTree>
    <p:extLst>
      <p:ext uri="{BB962C8B-B14F-4D97-AF65-F5344CB8AC3E}">
        <p14:creationId xmlns:p14="http://schemas.microsoft.com/office/powerpoint/2010/main" val="36463379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3CE8A-9950-D963-213B-57C12F2A0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C1329F-1020-A965-65C1-A37B0FED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9810"/>
            <a:ext cx="10515600" cy="132556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Luminescence Study with Ion Implantation System at Cryogenic Temperature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0204D7-3A9B-2C95-F5D8-830802348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2022/11/26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50A171-01B8-3B71-12DD-C8B4271DA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36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B742614-8563-6197-FCEB-6BF86211D1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51" y="1730190"/>
            <a:ext cx="2686280" cy="3581707"/>
          </a:xfrm>
          <a:prstGeom prst="rect">
            <a:avLst/>
          </a:prstGeom>
        </p:spPr>
      </p:pic>
      <p:pic>
        <p:nvPicPr>
          <p:cNvPr id="7" name="図 6" descr="猫, コンピュータ, 立つ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A78B85D1-ACAF-8047-7F69-4AED07E640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4" r="15874" b="22544"/>
          <a:stretch>
            <a:fillRect/>
          </a:stretch>
        </p:blipFill>
        <p:spPr>
          <a:xfrm>
            <a:off x="8166537" y="3022099"/>
            <a:ext cx="2715624" cy="3699376"/>
          </a:xfrm>
          <a:prstGeom prst="rect">
            <a:avLst/>
          </a:prstGeom>
        </p:spPr>
      </p:pic>
      <p:pic>
        <p:nvPicPr>
          <p:cNvPr id="11" name="図 10" descr="回路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3556984E-E52A-D5AA-7169-D6E55E5280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463" y="3664333"/>
            <a:ext cx="3832772" cy="2874579"/>
          </a:xfrm>
          <a:prstGeom prst="rect">
            <a:avLst/>
          </a:prstGeom>
        </p:spPr>
      </p:pic>
      <p:pic>
        <p:nvPicPr>
          <p:cNvPr id="13" name="図 12" descr="屋内, 座る, キッチン, 小さい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4EA51434-C1CC-145F-9D99-0B5C5EBFE2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" t="31877" r="8966" b="14180"/>
          <a:stretch>
            <a:fillRect/>
          </a:stretch>
        </p:blipFill>
        <p:spPr>
          <a:xfrm>
            <a:off x="4168426" y="1545021"/>
            <a:ext cx="3880746" cy="179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2685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Accelerators in our laboratory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37</a:t>
            </a:fld>
            <a:endParaRPr kumimoji="1" lang="ja-JP" altLang="en-US"/>
          </a:p>
        </p:txBody>
      </p:sp>
      <p:pic>
        <p:nvPicPr>
          <p:cNvPr id="3074" name="Picture 2" descr="https://www.sci.kanagawa-u.ac.jp/math-phys/yhoshino/img/Implantor_IS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/>
          <a:stretch/>
        </p:blipFill>
        <p:spPr bwMode="auto">
          <a:xfrm>
            <a:off x="148148" y="3848100"/>
            <a:ext cx="3509663" cy="208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ww.sci.kanagawa-u.ac.jp/math-phys/yhoshino/img/Pelletr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538" y="3561899"/>
            <a:ext cx="3286125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lh3.googleusercontent.com/hZjI2YJg912H5OvLe03rJQ2aZ7beI7ZwwHdz8Mb2X9bNGSh12vWCXWoZUDKLcM431vyU1QgX3UcxxzDumhs-udO9irfXbjjwHbIWI5VSpx-HWBy_iipqj6JCX4wkU4_CL6oHyPQINAHXl_iuZDKsHFMkYfvasLy_aZZU718ClzybasIDcxHjo91Oxt1w8RJ8Y9mCEXH6XF4aWev__k9t09uhJa_AbbzSFuuS4wGe9MPXsYXHs_qpSXuVrfoMuxY-_aawWtZqIWiGy1wLV5oJf0F2KWjl2AdwfxqH3CCdqjAH_WszAz2YQtLpkro_PkeArphEtrbihkqGFE8rQdGuym2Gw23YN31qAJbb5MwBuSDvqyA3s24Goqrm9FVPm4baiubB6gti_DTQ5BmPzRKUrhSiqqxdR3X1wMSnt7zJtZsnKE_fXkeEoJMSnVSDhPi61xCCuFFBZI7d5rMsmV1nwDiySCjjQ4RzzLnl48rTT6rXPAjabomiLaL0DY7ZywBakDhT4uKD6rBvC0o7-kscgUDbOFT9s9nkp23A6OaMXw4BL_sLpL-4sP1fa3s6NI1ZvXEdeGpSPQVE8qkYrBOcopiRXLtVUW0T474IGj-HZVNVBGSZBmwVIrsaWH9sWQuBSEsQbUwJO6VbberLCP-W9L-1osrkv9HJcIC0hpG18G4caD3JXs89mbDjnz-aG0-vax3jKVQJxEnYIfvqWHjuvmcPbx4InYPY5p47F6ZnPI987PYl5wj179Z3yvgMrqVyiTSSV8vYjf1AbcQ_WGqno6O1Pwve3vHngplghoODYo-8cZjmwSH81wN_ZaHQRQYG-De5aeCJyky4ugdGdk4IKYUWE8ctqLlliGu128dOPHioPjhbREaEmAxJeF6sbn9UCE5h0fds92GF8rqRvjngoVjxUym6-8ei_Iy_F3Wk-HUFfVHI=w1155-h866-no?authuser=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6"/>
          <a:stretch/>
        </p:blipFill>
        <p:spPr bwMode="auto">
          <a:xfrm>
            <a:off x="3798373" y="3340100"/>
            <a:ext cx="2112019" cy="319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50465" y="1173913"/>
            <a:ext cx="64043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u="sng" dirty="0"/>
              <a:t>Low Velocity Ion Implantation</a:t>
            </a:r>
          </a:p>
          <a:p>
            <a:r>
              <a:rPr lang="en-US" altLang="ja-JP" dirty="0"/>
              <a:t>Acceleration Voltage : 5 ~ 200 kV</a:t>
            </a:r>
          </a:p>
          <a:p>
            <a:r>
              <a:rPr kumimoji="1" lang="en-US" altLang="ja-JP" dirty="0"/>
              <a:t>Temperature : –196 ~ 1000</a:t>
            </a:r>
            <a:r>
              <a:rPr kumimoji="1" lang="ja-JP" altLang="en-US" dirty="0"/>
              <a:t>℃</a:t>
            </a:r>
            <a:endParaRPr kumimoji="1" lang="en-US" altLang="ja-JP" dirty="0"/>
          </a:p>
          <a:p>
            <a:r>
              <a:rPr kumimoji="1" lang="en-US" altLang="ja-JP" dirty="0"/>
              <a:t>Ion : </a:t>
            </a:r>
            <a:r>
              <a:rPr lang="pt-BR" altLang="ja-JP" dirty="0"/>
              <a:t>H, He, B, C, N, O, F, Si, P, Ar, Ti, Fe, Co, Ge, Kr, Xe, CO, CD</a:t>
            </a:r>
            <a:r>
              <a:rPr lang="pt-BR" altLang="ja-JP" baseline="-25000" dirty="0"/>
              <a:t>4</a:t>
            </a:r>
            <a:r>
              <a:rPr lang="pt-BR" altLang="ja-JP" dirty="0"/>
              <a:t>, ...</a:t>
            </a:r>
          </a:p>
          <a:p>
            <a:r>
              <a:rPr kumimoji="1" lang="en-US" altLang="ja-JP" dirty="0"/>
              <a:t>Valence : 1, 2, 3, (4)</a:t>
            </a:r>
          </a:p>
          <a:p>
            <a:r>
              <a:rPr lang="en-US" altLang="ja-JP" dirty="0"/>
              <a:t>Beam size : φ 10 cm (max.)</a:t>
            </a:r>
          </a:p>
          <a:p>
            <a:r>
              <a:rPr kumimoji="1" lang="en-US" altLang="ja-JP" dirty="0"/>
              <a:t>Beam density : 10</a:t>
            </a:r>
            <a:r>
              <a:rPr kumimoji="1" lang="en-US" altLang="ja-JP" baseline="30000" dirty="0"/>
              <a:t>6</a:t>
            </a:r>
            <a:r>
              <a:rPr kumimoji="1" lang="en-US" altLang="ja-JP" dirty="0"/>
              <a:t> ~ 10</a:t>
            </a:r>
            <a:r>
              <a:rPr kumimoji="1" lang="en-US" altLang="ja-JP" baseline="30000" dirty="0"/>
              <a:t>13</a:t>
            </a:r>
            <a:r>
              <a:rPr kumimoji="1" lang="en-US" altLang="ja-JP" dirty="0"/>
              <a:t> ion/cm</a:t>
            </a:r>
            <a:r>
              <a:rPr kumimoji="1" lang="en-US" altLang="ja-JP" baseline="30000" dirty="0"/>
              <a:t>2</a:t>
            </a:r>
            <a:endParaRPr kumimoji="1" lang="ja-JP" altLang="en-US" baseline="30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475233" y="1312412"/>
            <a:ext cx="571676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u="sng" dirty="0"/>
              <a:t>1MV Tandem </a:t>
            </a:r>
            <a:r>
              <a:rPr lang="en-US" altLang="ja-JP" sz="2000" b="1" u="sng" dirty="0" err="1"/>
              <a:t>Pelletron</a:t>
            </a:r>
            <a:r>
              <a:rPr lang="en-US" altLang="ja-JP" sz="2000" b="1" u="sng" dirty="0"/>
              <a:t> Ion Accelerator</a:t>
            </a:r>
          </a:p>
          <a:p>
            <a:r>
              <a:rPr lang="en-US" altLang="ja-JP" dirty="0"/>
              <a:t>Acceleration Voltage : 0.5 - 1 MV</a:t>
            </a:r>
          </a:p>
          <a:p>
            <a:r>
              <a:rPr kumimoji="1" lang="en-US" altLang="ja-JP" dirty="0"/>
              <a:t>Ion : </a:t>
            </a:r>
            <a:r>
              <a:rPr lang="it-IT" altLang="ja-JP" dirty="0"/>
              <a:t>He</a:t>
            </a:r>
            <a:r>
              <a:rPr lang="it-IT" altLang="ja-JP" baseline="30000" dirty="0"/>
              <a:t>++</a:t>
            </a:r>
            <a:r>
              <a:rPr lang="it-IT" altLang="ja-JP" dirty="0"/>
              <a:t>, H, Li, B, C, O, Si, Ni, Cu, ...</a:t>
            </a:r>
          </a:p>
          <a:p>
            <a:r>
              <a:rPr kumimoji="1" lang="en-US" altLang="ja-JP" dirty="0"/>
              <a:t>Valence : 1, 2</a:t>
            </a:r>
            <a:r>
              <a:rPr lang="en-US" altLang="ja-JP" dirty="0"/>
              <a:t>,</a:t>
            </a:r>
            <a:r>
              <a:rPr kumimoji="1" lang="en-US" altLang="ja-JP" dirty="0"/>
              <a:t> ???</a:t>
            </a:r>
          </a:p>
          <a:p>
            <a:r>
              <a:rPr lang="en-US" altLang="ja-JP" dirty="0"/>
              <a:t>Detector : Si semiconductor detector x 2</a:t>
            </a:r>
            <a:endParaRPr kumimoji="1" lang="en-US" altLang="ja-JP" dirty="0"/>
          </a:p>
          <a:p>
            <a:r>
              <a:rPr lang="en-US" altLang="ja-JP" dirty="0"/>
              <a:t>Analysis : RBS-channeling, PIXE, Nuclear Reaction, ERDA</a:t>
            </a:r>
          </a:p>
        </p:txBody>
      </p:sp>
      <p:pic>
        <p:nvPicPr>
          <p:cNvPr id="3076" name="Picture 4" descr="https://www.sci.kanagawa-u.ac.jp/math-phys/yhoshino/img/RBS_ES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67"/>
          <a:stretch/>
        </p:blipFill>
        <p:spPr bwMode="auto">
          <a:xfrm>
            <a:off x="9239883" y="3561898"/>
            <a:ext cx="2926717" cy="245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5016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AB6127-1DFE-8585-6BCD-928672EA2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567CB1-EE41-1095-C085-3D9190F9F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2CF9ED-DE17-D30B-C434-1983EAB34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CDC215-39DA-A9FC-D0D6-9A1C5043B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0AD7A1-3308-94AD-1040-6E7C9A364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3405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角丸四角形 31"/>
          <p:cNvSpPr/>
          <p:nvPr/>
        </p:nvSpPr>
        <p:spPr>
          <a:xfrm>
            <a:off x="5925732" y="1203158"/>
            <a:ext cx="6104685" cy="5538822"/>
          </a:xfrm>
          <a:prstGeom prst="roundRect">
            <a:avLst>
              <a:gd name="adj" fmla="val 9225"/>
            </a:avLst>
          </a:prstGeom>
          <a:solidFill>
            <a:srgbClr val="FF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161583" y="1203158"/>
            <a:ext cx="5692151" cy="5538822"/>
          </a:xfrm>
          <a:prstGeom prst="roundRect">
            <a:avLst>
              <a:gd name="adj" fmla="val 9445"/>
            </a:avLst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Comparison of Nuclear Emulsion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5" name="Picture 2" descr="F:\naka\power point\学会meeting\IDM2012\120718_Emulsion_Detector.jpg"/>
          <p:cNvPicPr>
            <a:picLocks noChangeAspect="1" noChangeArrowheads="1"/>
          </p:cNvPicPr>
          <p:nvPr/>
        </p:nvPicPr>
        <p:blipFill>
          <a:blip r:embed="rId3" cstate="print"/>
          <a:srcRect l="-2762" t="17450" b="6950"/>
          <a:stretch>
            <a:fillRect/>
          </a:stretch>
        </p:blipFill>
        <p:spPr bwMode="auto">
          <a:xfrm>
            <a:off x="6321198" y="1833944"/>
            <a:ext cx="2685804" cy="144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A85E168-6CED-4936-BC09-CA587F3915B9}"/>
              </a:ext>
            </a:extLst>
          </p:cNvPr>
          <p:cNvSpPr/>
          <p:nvPr/>
        </p:nvSpPr>
        <p:spPr>
          <a:xfrm>
            <a:off x="9425928" y="6331351"/>
            <a:ext cx="1927872" cy="3711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dirty="0"/>
              <a:t>60keV</a:t>
            </a:r>
            <a:r>
              <a:rPr lang="ja-JP" altLang="en-US" dirty="0"/>
              <a:t> </a:t>
            </a:r>
            <a:r>
              <a:rPr lang="en-US" altLang="ja-JP" dirty="0"/>
              <a:t>C ion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06CF41A7-0403-4D7E-95A0-76A10EC4FB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6" r="8294"/>
          <a:stretch/>
        </p:blipFill>
        <p:spPr>
          <a:xfrm>
            <a:off x="515158" y="4104700"/>
            <a:ext cx="2428481" cy="2289327"/>
          </a:xfrm>
          <a:prstGeom prst="rect">
            <a:avLst/>
          </a:prstGeom>
        </p:spPr>
      </p:pic>
      <p:pic>
        <p:nvPicPr>
          <p:cNvPr id="17" name="コンテンツ プレースホルダー 5">
            <a:extLst>
              <a:ext uri="{FF2B5EF4-FFF2-40B4-BE49-F238E27FC236}">
                <a16:creationId xmlns:a16="http://schemas.microsoft.com/office/drawing/2014/main" id="{F0092B1F-8FCF-4820-91DC-A79D01E7D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7" t="1793" r="9962" b="9918"/>
          <a:stretch/>
        </p:blipFill>
        <p:spPr>
          <a:xfrm>
            <a:off x="6142933" y="4070254"/>
            <a:ext cx="2440125" cy="2301930"/>
          </a:xfrm>
        </p:spPr>
      </p:pic>
      <p:pic>
        <p:nvPicPr>
          <p:cNvPr id="18" name="コンテンツ プレースホルダー 6">
            <a:extLst>
              <a:ext uri="{FF2B5EF4-FFF2-40B4-BE49-F238E27FC236}">
                <a16:creationId xmlns:a16="http://schemas.microsoft.com/office/drawing/2014/main" id="{A83B4D03-C240-4466-A359-52AB705907A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1" t="16777" r="51175" b="11029"/>
          <a:stretch/>
        </p:blipFill>
        <p:spPr>
          <a:xfrm>
            <a:off x="883808" y="1688193"/>
            <a:ext cx="1563095" cy="1979917"/>
          </a:xfrm>
          <a:prstGeom prst="rect">
            <a:avLst/>
          </a:prstGeom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8" cstate="print"/>
          <a:srcRect l="15575" t="10753" r="40532" b="46236"/>
          <a:stretch>
            <a:fillRect/>
          </a:stretch>
        </p:blipFill>
        <p:spPr bwMode="auto">
          <a:xfrm>
            <a:off x="3075262" y="1700442"/>
            <a:ext cx="1793230" cy="197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テキスト ボックス 11"/>
          <p:cNvSpPr txBox="1">
            <a:spLocks noChangeArrowheads="1"/>
          </p:cNvSpPr>
          <p:nvPr/>
        </p:nvSpPr>
        <p:spPr bwMode="auto">
          <a:xfrm>
            <a:off x="3100952" y="1727557"/>
            <a:ext cx="1704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>
                <a:solidFill>
                  <a:srgbClr val="FFFF00"/>
                </a:solidFill>
                <a:latin typeface="Calibri" pitchFamily="34" charset="0"/>
              </a:rPr>
              <a:t>200nm crystal</a:t>
            </a:r>
            <a:endParaRPr lang="ja-JP" altLang="en-US" sz="2000" b="1">
              <a:solidFill>
                <a:srgbClr val="FFFF00"/>
              </a:solidFill>
              <a:latin typeface="Calibri" pitchFamily="34" charset="0"/>
            </a:endParaRPr>
          </a:p>
        </p:txBody>
      </p:sp>
      <p:cxnSp>
        <p:nvCxnSpPr>
          <p:cNvPr id="24" name="直線コネクタ 23"/>
          <p:cNvCxnSpPr/>
          <p:nvPr/>
        </p:nvCxnSpPr>
        <p:spPr bwMode="auto">
          <a:xfrm>
            <a:off x="3861658" y="3313262"/>
            <a:ext cx="6096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18"/>
          <p:cNvSpPr txBox="1">
            <a:spLocks noChangeArrowheads="1"/>
          </p:cNvSpPr>
          <p:nvPr/>
        </p:nvSpPr>
        <p:spPr bwMode="auto">
          <a:xfrm>
            <a:off x="3961817" y="3319347"/>
            <a:ext cx="906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FFFF00"/>
                </a:solidFill>
                <a:latin typeface="Calibri" pitchFamily="34" charset="0"/>
              </a:rPr>
              <a:t>500nm</a:t>
            </a:r>
            <a:endParaRPr lang="ja-JP" altLang="en-US">
              <a:solidFill>
                <a:srgbClr val="FFFF00"/>
              </a:solidFill>
              <a:latin typeface="Calibri" pitchFamily="34" charset="0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9690129" y="1702906"/>
            <a:ext cx="1803289" cy="2003218"/>
            <a:chOff x="9157238" y="1378593"/>
            <a:chExt cx="1803289" cy="2003218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8855" b="10353"/>
            <a:stretch>
              <a:fillRect/>
            </a:stretch>
          </p:blipFill>
          <p:spPr bwMode="auto">
            <a:xfrm>
              <a:off x="9157238" y="1378593"/>
              <a:ext cx="1798686" cy="1989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テキスト ボックス 8"/>
            <p:cNvSpPr txBox="1">
              <a:spLocks noChangeArrowheads="1"/>
            </p:cNvSpPr>
            <p:nvPr/>
          </p:nvSpPr>
          <p:spPr bwMode="auto">
            <a:xfrm>
              <a:off x="9242022" y="1404566"/>
              <a:ext cx="163156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2000" b="1">
                  <a:solidFill>
                    <a:srgbClr val="FFFF00"/>
                  </a:solidFill>
                  <a:latin typeface="Calibri" pitchFamily="34" charset="0"/>
                </a:rPr>
                <a:t>44nm crystal</a:t>
              </a:r>
              <a:endParaRPr lang="ja-JP" altLang="en-US" sz="2000" b="1">
                <a:solidFill>
                  <a:srgbClr val="FFFF00"/>
                </a:solidFill>
                <a:latin typeface="Calibri" pitchFamily="34" charset="0"/>
              </a:endParaRPr>
            </a:p>
          </p:txBody>
        </p:sp>
        <p:cxnSp>
          <p:nvCxnSpPr>
            <p:cNvPr id="27" name="直線コネクタ 26"/>
            <p:cNvCxnSpPr/>
            <p:nvPr/>
          </p:nvCxnSpPr>
          <p:spPr bwMode="auto">
            <a:xfrm>
              <a:off x="9953693" y="3006394"/>
              <a:ext cx="609600" cy="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18"/>
            <p:cNvSpPr txBox="1">
              <a:spLocks noChangeArrowheads="1"/>
            </p:cNvSpPr>
            <p:nvPr/>
          </p:nvSpPr>
          <p:spPr bwMode="auto">
            <a:xfrm>
              <a:off x="10053852" y="3012479"/>
              <a:ext cx="9066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>
                  <a:solidFill>
                    <a:srgbClr val="FFFF00"/>
                  </a:solidFill>
                  <a:latin typeface="Calibri" pitchFamily="34" charset="0"/>
                </a:rPr>
                <a:t>500nm</a:t>
              </a:r>
              <a:endParaRPr lang="ja-JP" altLang="en-US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2294929" y="998795"/>
            <a:ext cx="13807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OPERA type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084401" y="960001"/>
            <a:ext cx="34021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Nano</a:t>
            </a:r>
            <a:r>
              <a:rPr kumimoji="1" lang="ja-JP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Imaging</a:t>
            </a:r>
            <a:r>
              <a:rPr kumimoji="1" lang="ja-JP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Tracker</a:t>
            </a:r>
            <a:r>
              <a:rPr kumimoji="1" lang="ja-JP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(NIT) type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808320" y="1383434"/>
            <a:ext cx="2352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AgBr:I</a:t>
            </a:r>
            <a:r>
              <a:rPr kumimoji="1" lang="en-US" altLang="ja-JP" dirty="0"/>
              <a:t> crystal (SEM)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9456090" y="1356634"/>
            <a:ext cx="2352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AgBr:I</a:t>
            </a:r>
            <a:r>
              <a:rPr lang="ja-JP" altLang="en-US" dirty="0"/>
              <a:t> </a:t>
            </a:r>
            <a:r>
              <a:rPr lang="en-US" altLang="ja-JP" dirty="0"/>
              <a:t>crystal</a:t>
            </a:r>
            <a:r>
              <a:rPr lang="ja-JP" altLang="en-US" dirty="0"/>
              <a:t> </a:t>
            </a:r>
            <a:r>
              <a:rPr lang="en-US" altLang="ja-JP" dirty="0"/>
              <a:t>(SEM)</a:t>
            </a:r>
            <a:endParaRPr kumimoji="1" lang="ja-JP" altLang="en-US" dirty="0"/>
          </a:p>
        </p:txBody>
      </p:sp>
      <p:cxnSp>
        <p:nvCxnSpPr>
          <p:cNvPr id="41" name="直線コネクタ 40"/>
          <p:cNvCxnSpPr/>
          <p:nvPr/>
        </p:nvCxnSpPr>
        <p:spPr>
          <a:xfrm flipH="1">
            <a:off x="1778151" y="1684298"/>
            <a:ext cx="1302303" cy="843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H="1" flipV="1">
            <a:off x="1807566" y="2606403"/>
            <a:ext cx="1293386" cy="1072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1736475" y="2492946"/>
            <a:ext cx="108000" cy="1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コネクタ 50"/>
          <p:cNvCxnSpPr>
            <a:endCxn id="53" idx="0"/>
          </p:cNvCxnSpPr>
          <p:nvPr/>
        </p:nvCxnSpPr>
        <p:spPr>
          <a:xfrm flipH="1">
            <a:off x="8500335" y="1722043"/>
            <a:ext cx="1221898" cy="6196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endCxn id="53" idx="2"/>
          </p:cNvCxnSpPr>
          <p:nvPr/>
        </p:nvCxnSpPr>
        <p:spPr>
          <a:xfrm flipH="1" flipV="1">
            <a:off x="8500335" y="2449726"/>
            <a:ext cx="1189794" cy="12288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/>
          <p:cNvSpPr/>
          <p:nvPr/>
        </p:nvSpPr>
        <p:spPr>
          <a:xfrm>
            <a:off x="8446335" y="2341726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1777246" y="3770162"/>
            <a:ext cx="2601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Optical microscope image</a:t>
            </a:r>
            <a:endParaRPr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7301097" y="3729385"/>
            <a:ext cx="2601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Optical microscope image</a:t>
            </a:r>
            <a:endParaRPr lang="ja-JP" altLang="en-US" dirty="0"/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13" t="44081" r="55966" b="50137"/>
          <a:stretch/>
        </p:blipFill>
        <p:spPr>
          <a:xfrm rot="5400000">
            <a:off x="3320802" y="4109070"/>
            <a:ext cx="2306832" cy="2330824"/>
          </a:xfrm>
          <a:prstGeom prst="rect">
            <a:avLst/>
          </a:prstGeom>
        </p:spPr>
      </p:pic>
      <p:sp>
        <p:nvSpPr>
          <p:cNvPr id="49" name="Line 10">
            <a:extLst>
              <a:ext uri="{FF2B5EF4-FFF2-40B4-BE49-F238E27FC236}">
                <a16:creationId xmlns:a16="http://schemas.microsoft.com/office/drawing/2014/main" id="{C63B48DB-8AD8-46BD-9B21-A0BFAD7439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2428" y="6208710"/>
            <a:ext cx="360000" cy="0"/>
          </a:xfrm>
          <a:prstGeom prst="line">
            <a:avLst/>
          </a:prstGeom>
          <a:noFill/>
          <a:ln w="36000" cap="flat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" name="Text Box 11">
            <a:extLst>
              <a:ext uri="{FF2B5EF4-FFF2-40B4-BE49-F238E27FC236}">
                <a16:creationId xmlns:a16="http://schemas.microsoft.com/office/drawing/2014/main" id="{D31DEF04-0DE4-4F57-916C-92FB14314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1652" y="5693560"/>
            <a:ext cx="583848" cy="56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9404" rIns="0" bIns="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>
                <a:solidFill>
                  <a:srgbClr val="FFFF00"/>
                </a:solidFill>
              </a:rPr>
              <a:t>1 µm</a:t>
            </a: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3675669" y="4977190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>
            <a:off x="4563176" y="4824794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>
            <a:off x="4491454" y="5936413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5477573" y="4394487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>
            <a:off x="5352067" y="4986155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/>
          <p:cNvCxnSpPr/>
          <p:nvPr/>
        </p:nvCxnSpPr>
        <p:spPr>
          <a:xfrm>
            <a:off x="5356484" y="4986155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下矢印 78"/>
          <p:cNvSpPr/>
          <p:nvPr/>
        </p:nvSpPr>
        <p:spPr>
          <a:xfrm>
            <a:off x="3469831" y="4260071"/>
            <a:ext cx="321989" cy="54864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713178" y="5880973"/>
            <a:ext cx="8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>
                <a:solidFill>
                  <a:srgbClr val="FFFF00"/>
                </a:solidFill>
              </a:rPr>
              <a:t>100</a:t>
            </a:r>
            <a:r>
              <a:rPr kumimoji="1" lang="en-US" altLang="ja-JP" b="1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b="1">
                <a:solidFill>
                  <a:srgbClr val="FFFF00"/>
                </a:solidFill>
              </a:rPr>
              <a:t>m</a:t>
            </a:r>
            <a:endParaRPr kumimoji="1" lang="ja-JP" altLang="en-US" b="1">
              <a:solidFill>
                <a:srgbClr val="FFFF00"/>
              </a:solidFill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FA85E168-6CED-4936-BC09-CA587F3915B9}"/>
              </a:ext>
            </a:extLst>
          </p:cNvPr>
          <p:cNvSpPr/>
          <p:nvPr/>
        </p:nvSpPr>
        <p:spPr>
          <a:xfrm>
            <a:off x="3542304" y="6337889"/>
            <a:ext cx="191799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dirty="0"/>
              <a:t>60keV</a:t>
            </a:r>
            <a:r>
              <a:rPr lang="ja-JP" altLang="en-US" dirty="0"/>
              <a:t> </a:t>
            </a:r>
            <a:r>
              <a:rPr lang="en-US" altLang="ja-JP" dirty="0"/>
              <a:t>C ion</a:t>
            </a:r>
          </a:p>
        </p:txBody>
      </p:sp>
      <p:cxnSp>
        <p:nvCxnSpPr>
          <p:cNvPr id="59" name="直線矢印コネクタ 58"/>
          <p:cNvCxnSpPr/>
          <p:nvPr/>
        </p:nvCxnSpPr>
        <p:spPr>
          <a:xfrm>
            <a:off x="4330092" y="4067079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3460516" y="5538911"/>
            <a:ext cx="1697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Range</a:t>
            </a:r>
            <a:r>
              <a:rPr lang="ja-JP" altLang="en-US" b="1" dirty="0"/>
              <a:t> </a:t>
            </a:r>
            <a:r>
              <a:rPr lang="en-US" altLang="ja-JP" b="1" dirty="0"/>
              <a:t>~</a:t>
            </a:r>
            <a:r>
              <a:rPr lang="ja-JP" altLang="en-US" b="1" dirty="0"/>
              <a:t> </a:t>
            </a:r>
            <a:r>
              <a:rPr lang="en-US" altLang="ja-JP" b="1" dirty="0"/>
              <a:t>20</a:t>
            </a:r>
            <a:r>
              <a:rPr kumimoji="1" lang="en-US" altLang="ja-JP" b="1" dirty="0"/>
              <a:t>0nm</a:t>
            </a:r>
            <a:endParaRPr kumimoji="1" lang="ja-JP" altLang="en-US" b="1" dirty="0"/>
          </a:p>
        </p:txBody>
      </p:sp>
      <p:grpSp>
        <p:nvGrpSpPr>
          <p:cNvPr id="40" name="グループ化 39"/>
          <p:cNvGrpSpPr/>
          <p:nvPr/>
        </p:nvGrpSpPr>
        <p:grpSpPr>
          <a:xfrm>
            <a:off x="8878956" y="4032629"/>
            <a:ext cx="2885943" cy="2293751"/>
            <a:chOff x="8878956" y="3995051"/>
            <a:chExt cx="2885943" cy="2293751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39" t="43993" r="-16"/>
            <a:stretch/>
          </p:blipFill>
          <p:spPr>
            <a:xfrm>
              <a:off x="8878956" y="4070959"/>
              <a:ext cx="2885943" cy="2217843"/>
            </a:xfrm>
            <a:prstGeom prst="rect">
              <a:avLst/>
            </a:prstGeom>
          </p:spPr>
        </p:pic>
        <p:sp>
          <p:nvSpPr>
            <p:cNvPr id="8" name="Text Box 11">
              <a:extLst>
                <a:ext uri="{FF2B5EF4-FFF2-40B4-BE49-F238E27FC236}">
                  <a16:creationId xmlns:a16="http://schemas.microsoft.com/office/drawing/2014/main" id="{D31DEF04-0DE4-4F57-916C-92FB14314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70020" y="5461408"/>
              <a:ext cx="583848" cy="560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19404" rIns="0" bIns="0" anchor="ctr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600">
                  <a:solidFill>
                    <a:srgbClr val="FFFF00"/>
                  </a:solidFill>
                </a:rPr>
                <a:t>1 µm</a:t>
              </a:r>
            </a:p>
          </p:txBody>
        </p:sp>
        <p:sp>
          <p:nvSpPr>
            <p:cNvPr id="9" name="Line 10">
              <a:extLst>
                <a:ext uri="{FF2B5EF4-FFF2-40B4-BE49-F238E27FC236}">
                  <a16:creationId xmlns:a16="http://schemas.microsoft.com/office/drawing/2014/main" id="{C63B48DB-8AD8-46BD-9B21-A0BFAD7439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92084" y="5960552"/>
              <a:ext cx="360000" cy="0"/>
            </a:xfrm>
            <a:prstGeom prst="line">
              <a:avLst/>
            </a:prstGeom>
            <a:noFill/>
            <a:ln w="36000" cap="flat">
              <a:solidFill>
                <a:srgbClr val="FFFF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下矢印 68"/>
            <p:cNvSpPr/>
            <p:nvPr/>
          </p:nvSpPr>
          <p:spPr>
            <a:xfrm>
              <a:off x="9520982" y="4171805"/>
              <a:ext cx="321989" cy="548640"/>
            </a:xfrm>
            <a:prstGeom prst="down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1" name="直線矢印コネクタ 80"/>
            <p:cNvCxnSpPr/>
            <p:nvPr/>
          </p:nvCxnSpPr>
          <p:spPr>
            <a:xfrm>
              <a:off x="11353800" y="4912257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矢印コネクタ 81"/>
            <p:cNvCxnSpPr/>
            <p:nvPr/>
          </p:nvCxnSpPr>
          <p:spPr>
            <a:xfrm>
              <a:off x="11596937" y="4614761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矢印コネクタ 82"/>
            <p:cNvCxnSpPr/>
            <p:nvPr/>
          </p:nvCxnSpPr>
          <p:spPr>
            <a:xfrm>
              <a:off x="10476645" y="4413997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矢印コネクタ 83"/>
            <p:cNvCxnSpPr/>
            <p:nvPr/>
          </p:nvCxnSpPr>
          <p:spPr>
            <a:xfrm>
              <a:off x="10563552" y="4017246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矢印コネクタ 88"/>
            <p:cNvCxnSpPr/>
            <p:nvPr/>
          </p:nvCxnSpPr>
          <p:spPr>
            <a:xfrm>
              <a:off x="10167731" y="4481565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矢印コネクタ 89"/>
            <p:cNvCxnSpPr/>
            <p:nvPr/>
          </p:nvCxnSpPr>
          <p:spPr>
            <a:xfrm>
              <a:off x="10298736" y="4697565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矢印コネクタ 90"/>
            <p:cNvCxnSpPr/>
            <p:nvPr/>
          </p:nvCxnSpPr>
          <p:spPr>
            <a:xfrm>
              <a:off x="10090625" y="5331213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矢印コネクタ 91"/>
            <p:cNvCxnSpPr/>
            <p:nvPr/>
          </p:nvCxnSpPr>
          <p:spPr>
            <a:xfrm>
              <a:off x="10632492" y="5245408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矢印コネクタ 92"/>
            <p:cNvCxnSpPr/>
            <p:nvPr/>
          </p:nvCxnSpPr>
          <p:spPr>
            <a:xfrm>
              <a:off x="10874209" y="5829147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矢印コネクタ 93"/>
            <p:cNvCxnSpPr/>
            <p:nvPr/>
          </p:nvCxnSpPr>
          <p:spPr>
            <a:xfrm>
              <a:off x="10167731" y="5789390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矢印コネクタ 94"/>
            <p:cNvCxnSpPr/>
            <p:nvPr/>
          </p:nvCxnSpPr>
          <p:spPr>
            <a:xfrm>
              <a:off x="9603807" y="4817156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矢印コネクタ 95"/>
            <p:cNvCxnSpPr/>
            <p:nvPr/>
          </p:nvCxnSpPr>
          <p:spPr>
            <a:xfrm>
              <a:off x="9306339" y="3995051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矢印コネクタ 96"/>
            <p:cNvCxnSpPr/>
            <p:nvPr/>
          </p:nvCxnSpPr>
          <p:spPr>
            <a:xfrm>
              <a:off x="9349409" y="5391939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矢印コネクタ 97"/>
            <p:cNvCxnSpPr/>
            <p:nvPr/>
          </p:nvCxnSpPr>
          <p:spPr>
            <a:xfrm>
              <a:off x="9547486" y="5664532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矢印コネクタ 98"/>
            <p:cNvCxnSpPr/>
            <p:nvPr/>
          </p:nvCxnSpPr>
          <p:spPr>
            <a:xfrm>
              <a:off x="9446151" y="5897391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矢印コネクタ 99"/>
            <p:cNvCxnSpPr/>
            <p:nvPr/>
          </p:nvCxnSpPr>
          <p:spPr>
            <a:xfrm>
              <a:off x="9007002" y="5223213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直線矢印コネクタ 34"/>
          <p:cNvCxnSpPr/>
          <p:nvPr/>
        </p:nvCxnSpPr>
        <p:spPr>
          <a:xfrm>
            <a:off x="6142932" y="6263557"/>
            <a:ext cx="2391467" cy="0"/>
          </a:xfrm>
          <a:prstGeom prst="straightConnector1">
            <a:avLst/>
          </a:prstGeom>
          <a:ln w="254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/>
          <p:cNvSpPr txBox="1"/>
          <p:nvPr/>
        </p:nvSpPr>
        <p:spPr>
          <a:xfrm>
            <a:off x="2139073" y="5900294"/>
            <a:ext cx="8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>
                <a:solidFill>
                  <a:srgbClr val="FFFF00"/>
                </a:solidFill>
              </a:rPr>
              <a:t>100</a:t>
            </a:r>
            <a:r>
              <a:rPr kumimoji="1" lang="en-US" altLang="ja-JP" b="1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b="1">
                <a:solidFill>
                  <a:srgbClr val="FFFF00"/>
                </a:solidFill>
              </a:rPr>
              <a:t>m</a:t>
            </a:r>
            <a:endParaRPr kumimoji="1" lang="ja-JP" altLang="en-US" b="1">
              <a:solidFill>
                <a:srgbClr val="FFFF00"/>
              </a:solidFill>
            </a:endParaRPr>
          </a:p>
        </p:txBody>
      </p:sp>
      <p:cxnSp>
        <p:nvCxnSpPr>
          <p:cNvPr id="102" name="直線矢印コネクタ 101"/>
          <p:cNvCxnSpPr/>
          <p:nvPr/>
        </p:nvCxnSpPr>
        <p:spPr>
          <a:xfrm>
            <a:off x="518047" y="6249305"/>
            <a:ext cx="2391467" cy="0"/>
          </a:xfrm>
          <a:prstGeom prst="straightConnector1">
            <a:avLst/>
          </a:prstGeom>
          <a:ln w="254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FA85E168-6CED-4936-BC09-CA587F3915B9}"/>
              </a:ext>
            </a:extLst>
          </p:cNvPr>
          <p:cNvSpPr/>
          <p:nvPr/>
        </p:nvSpPr>
        <p:spPr>
          <a:xfrm>
            <a:off x="644034" y="6330601"/>
            <a:ext cx="2139492" cy="3754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dirty="0"/>
              <a:t>500MeV/n Fe ion</a:t>
            </a:r>
            <a:endParaRPr lang="ja-JP" altLang="en-US" dirty="0"/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FA85E168-6CED-4936-BC09-CA587F3915B9}"/>
              </a:ext>
            </a:extLst>
          </p:cNvPr>
          <p:cNvSpPr/>
          <p:nvPr/>
        </p:nvSpPr>
        <p:spPr>
          <a:xfrm>
            <a:off x="6288869" y="6333662"/>
            <a:ext cx="212464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dirty="0"/>
              <a:t>500MeV/n Fe ion</a:t>
            </a:r>
            <a:endParaRPr lang="ja-JP" altLang="en-US" dirty="0"/>
          </a:p>
        </p:txBody>
      </p:sp>
      <p:sp>
        <p:nvSpPr>
          <p:cNvPr id="109" name="日付プレースホルダー 10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85262" y="4214504"/>
            <a:ext cx="1621218" cy="378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FF00"/>
                </a:solidFill>
              </a:rPr>
              <a:t>Ion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3778793" y="4403892"/>
            <a:ext cx="1621218" cy="378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FF00"/>
                </a:solidFill>
              </a:rPr>
              <a:t>Ion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39</a:t>
            </a:fld>
            <a:endParaRPr kumimoji="1" lang="ja-JP" alt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9EF1A6-859C-6316-BFF8-0C40CD58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9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A73C3F-FD17-3368-65BF-255EB786F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096" y="365125"/>
            <a:ext cx="10982613" cy="1325563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High-resolution Readout and 3-dimensional Tracking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33F7C8-88B7-3C45-F7B5-F0B0F5C6D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E0E9F25-C545-2348-DB3B-02FF202D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7B2562A-4D70-FE72-2157-19626457BEF1}"/>
              </a:ext>
            </a:extLst>
          </p:cNvPr>
          <p:cNvSpPr txBox="1"/>
          <p:nvPr/>
        </p:nvSpPr>
        <p:spPr>
          <a:xfrm>
            <a:off x="278181" y="1143370"/>
            <a:ext cx="4173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ym typeface="Wingdings" panose="05000000000000000000" pitchFamily="2" charset="2"/>
              </a:rPr>
              <a:t>Latest Analysis System (Kanagawa Univ.)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EE6A510-0DFC-C4C7-CE41-94CA1B4EEF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" t="2656" r="24349" b="19302"/>
          <a:stretch>
            <a:fillRect/>
          </a:stretch>
        </p:blipFill>
        <p:spPr>
          <a:xfrm>
            <a:off x="468654" y="1551785"/>
            <a:ext cx="3496686" cy="2976163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75FC295-BF4C-16F4-B6EB-15487F799F15}"/>
              </a:ext>
            </a:extLst>
          </p:cNvPr>
          <p:cNvSpPr txBox="1"/>
          <p:nvPr/>
        </p:nvSpPr>
        <p:spPr>
          <a:xfrm>
            <a:off x="566842" y="2149061"/>
            <a:ext cx="1197468" cy="58477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/>
              <a:t>High-speed Camera</a:t>
            </a:r>
            <a:endParaRPr kumimoji="1" lang="ja-JP" altLang="en-US" sz="1600" b="1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EF338B8-86BC-6C8D-B9E4-B376E8B0AD7D}"/>
              </a:ext>
            </a:extLst>
          </p:cNvPr>
          <p:cNvSpPr txBox="1"/>
          <p:nvPr/>
        </p:nvSpPr>
        <p:spPr>
          <a:xfrm>
            <a:off x="2230125" y="2485305"/>
            <a:ext cx="822960" cy="338554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/>
              <a:t>Z-drive</a:t>
            </a:r>
            <a:endParaRPr kumimoji="1" lang="ja-JP" altLang="en-US" sz="1600" b="1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2B17DF7-DDC6-01C2-110C-9CC2C42F4491}"/>
              </a:ext>
            </a:extLst>
          </p:cNvPr>
          <p:cNvSpPr txBox="1"/>
          <p:nvPr/>
        </p:nvSpPr>
        <p:spPr>
          <a:xfrm>
            <a:off x="205595" y="3078019"/>
            <a:ext cx="1527605" cy="58477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/>
              <a:t>Epi-illumination microscope</a:t>
            </a:r>
            <a:endParaRPr kumimoji="1" lang="ja-JP" altLang="en-US" b="1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91BBF69-4EF5-0843-FC3F-62CD55DFEFD3}"/>
              </a:ext>
            </a:extLst>
          </p:cNvPr>
          <p:cNvSpPr txBox="1"/>
          <p:nvPr/>
        </p:nvSpPr>
        <p:spPr>
          <a:xfrm>
            <a:off x="2865726" y="2967509"/>
            <a:ext cx="1188720" cy="338554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/>
              <a:t>Light guide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D82388C-2EF1-6F5A-1E21-3CB4475943DD}"/>
              </a:ext>
            </a:extLst>
          </p:cNvPr>
          <p:cNvSpPr txBox="1"/>
          <p:nvPr/>
        </p:nvSpPr>
        <p:spPr>
          <a:xfrm>
            <a:off x="788098" y="3777368"/>
            <a:ext cx="1463040" cy="338554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/>
              <a:t>Objective lens</a:t>
            </a:r>
            <a:endParaRPr kumimoji="1" lang="ja-JP" altLang="en-US" sz="1600" b="1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99CCF37-E1C2-390B-EDB1-6BDD11293706}"/>
              </a:ext>
            </a:extLst>
          </p:cNvPr>
          <p:cNvSpPr txBox="1"/>
          <p:nvPr/>
        </p:nvSpPr>
        <p:spPr>
          <a:xfrm>
            <a:off x="3029110" y="3685532"/>
            <a:ext cx="914400" cy="338554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/>
              <a:t>XY-drive</a:t>
            </a:r>
            <a:endParaRPr kumimoji="1" lang="ja-JP" altLang="en-US" sz="1600" b="1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8F77534-A37A-0037-4B3C-3FBCE66E6FED}"/>
              </a:ext>
            </a:extLst>
          </p:cNvPr>
          <p:cNvSpPr txBox="1"/>
          <p:nvPr/>
        </p:nvSpPr>
        <p:spPr>
          <a:xfrm>
            <a:off x="4873658" y="5917618"/>
            <a:ext cx="6999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b="1" dirty="0"/>
              <a:t>Achieve high speed (1.3 kg/year) while maintaining high resolution</a:t>
            </a:r>
            <a:endParaRPr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B1A1E73-0F2E-170C-8DA4-11E83AFC73FB}"/>
              </a:ext>
            </a:extLst>
          </p:cNvPr>
          <p:cNvSpPr txBox="1"/>
          <p:nvPr/>
        </p:nvSpPr>
        <p:spPr>
          <a:xfrm>
            <a:off x="573256" y="1627897"/>
            <a:ext cx="1719036" cy="52322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</a:rPr>
              <a:t>5 </a:t>
            </a:r>
            <a:r>
              <a:rPr lang="en-US" altLang="ja-JP" sz="1400" b="1" dirty="0" err="1">
                <a:solidFill>
                  <a:srgbClr val="FF0000"/>
                </a:solidFill>
              </a:rPr>
              <a:t>Mpixels</a:t>
            </a:r>
            <a:r>
              <a:rPr lang="en-US" altLang="ja-JP" sz="1400" b="1" dirty="0">
                <a:solidFill>
                  <a:srgbClr val="FF0000"/>
                </a:solidFill>
              </a:rPr>
              <a:t> &amp;</a:t>
            </a:r>
            <a:r>
              <a:rPr lang="ja-JP" altLang="en-US" sz="1400" b="1" dirty="0">
                <a:solidFill>
                  <a:srgbClr val="FF0000"/>
                </a:solidFill>
              </a:rPr>
              <a:t> </a:t>
            </a:r>
            <a:r>
              <a:rPr lang="en-US" altLang="ja-JP" sz="1400" b="1" dirty="0">
                <a:solidFill>
                  <a:srgbClr val="FF0000"/>
                </a:solidFill>
              </a:rPr>
              <a:t>700</a:t>
            </a:r>
            <a:r>
              <a:rPr lang="ja-JP" altLang="en-US" sz="1400" b="1" dirty="0">
                <a:solidFill>
                  <a:srgbClr val="FF0000"/>
                </a:solidFill>
              </a:rPr>
              <a:t> </a:t>
            </a:r>
            <a:r>
              <a:rPr lang="en-US" altLang="ja-JP" sz="1400" b="1" dirty="0">
                <a:solidFill>
                  <a:srgbClr val="FF0000"/>
                </a:solidFill>
              </a:rPr>
              <a:t>fps </a:t>
            </a:r>
          </a:p>
          <a:p>
            <a:pPr algn="ctr"/>
            <a:r>
              <a:rPr lang="en-US" altLang="ja-JP" sz="1400" b="1" dirty="0">
                <a:solidFill>
                  <a:srgbClr val="FF0000"/>
                </a:solidFill>
              </a:rPr>
              <a:t>(50 Gbps)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EB50A28E-7BE3-A423-A3A4-C373D4AAB277}"/>
              </a:ext>
            </a:extLst>
          </p:cNvPr>
          <p:cNvSpPr/>
          <p:nvPr/>
        </p:nvSpPr>
        <p:spPr>
          <a:xfrm>
            <a:off x="2527387" y="1722756"/>
            <a:ext cx="501723" cy="26325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9A3EB78-4125-B07A-93D0-03D21F71A154}"/>
              </a:ext>
            </a:extLst>
          </p:cNvPr>
          <p:cNvSpPr/>
          <p:nvPr/>
        </p:nvSpPr>
        <p:spPr>
          <a:xfrm>
            <a:off x="7480271" y="5344894"/>
            <a:ext cx="43092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600" u="sng"/>
              <a:t>T. Shiraishi, </a:t>
            </a:r>
            <a:r>
              <a:rPr lang="fr-FR" altLang="ja-JP" sz="1600" i="1" u="sng"/>
              <a:t>et al.</a:t>
            </a:r>
            <a:r>
              <a:rPr lang="fr-FR" altLang="ja-JP" sz="1600" u="sng"/>
              <a:t>, </a:t>
            </a:r>
            <a:r>
              <a:rPr lang="en-US" altLang="ja-JP" sz="1600" u="sng"/>
              <a:t>Phys. Rev. C </a:t>
            </a:r>
            <a:r>
              <a:rPr lang="en-US" altLang="ja-JP" sz="1600" b="1" u="sng"/>
              <a:t>107</a:t>
            </a:r>
            <a:r>
              <a:rPr lang="en-US" altLang="ja-JP" sz="1600" u="sng"/>
              <a:t>, 014608 (2023)</a:t>
            </a:r>
            <a:endParaRPr lang="ja-JP" altLang="en-US" sz="1600" u="sng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41D9365F-0729-32F0-87C5-19F9199E5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64AEA05-9F84-201B-91D2-8E8F1D22F0A2}"/>
              </a:ext>
            </a:extLst>
          </p:cNvPr>
          <p:cNvSpPr/>
          <p:nvPr/>
        </p:nvSpPr>
        <p:spPr>
          <a:xfrm>
            <a:off x="525430" y="4415578"/>
            <a:ext cx="3988341" cy="2346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 descr="グラフ, 棒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1400D34A-9ABD-D32E-135B-2DB5E0F7F2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59" y="4167736"/>
            <a:ext cx="4281998" cy="2622663"/>
          </a:xfrm>
          <a:prstGeom prst="rect">
            <a:avLst/>
          </a:prstGeom>
          <a:ln>
            <a:noFill/>
          </a:ln>
        </p:spPr>
      </p:pic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06F2B390-6D34-71F5-969A-4575F0F910FE}"/>
              </a:ext>
            </a:extLst>
          </p:cNvPr>
          <p:cNvCxnSpPr>
            <a:cxnSpLocks/>
          </p:cNvCxnSpPr>
          <p:nvPr/>
        </p:nvCxnSpPr>
        <p:spPr>
          <a:xfrm flipV="1">
            <a:off x="1453323" y="4961599"/>
            <a:ext cx="1756917" cy="98011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3EC9172-2B9B-0D31-2699-3A756272070A}"/>
              </a:ext>
            </a:extLst>
          </p:cNvPr>
          <p:cNvSpPr txBox="1"/>
          <p:nvPr/>
        </p:nvSpPr>
        <p:spPr>
          <a:xfrm rot="19798402">
            <a:off x="844305" y="5011498"/>
            <a:ext cx="2500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solidFill>
                  <a:schemeClr val="accent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sym typeface="Wingdings" panose="05000000000000000000" pitchFamily="2" charset="2"/>
              </a:rPr>
              <a:t>Improve analysis speed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E0AE6EC-3BC2-AD5D-D273-CBD5FA8B5324}"/>
              </a:ext>
            </a:extLst>
          </p:cNvPr>
          <p:cNvSpPr txBox="1"/>
          <p:nvPr/>
        </p:nvSpPr>
        <p:spPr>
          <a:xfrm>
            <a:off x="5057984" y="1182302"/>
            <a:ext cx="3112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sym typeface="Wingdings" panose="05000000000000000000" pitchFamily="2" charset="2"/>
              </a:rPr>
              <a:t>50 Gbps</a:t>
            </a:r>
            <a:r>
              <a:rPr lang="ja-JP" altLang="en-US" sz="20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20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sym typeface="Wingdings" panose="05000000000000000000" pitchFamily="2" charset="2"/>
              </a:rPr>
              <a:t>Image</a:t>
            </a:r>
            <a:r>
              <a:rPr lang="ja-JP" altLang="en-US" sz="20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20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sym typeface="Wingdings" panose="05000000000000000000" pitchFamily="2" charset="2"/>
              </a:rPr>
              <a:t>Acquiring</a:t>
            </a:r>
          </a:p>
        </p:txBody>
      </p:sp>
      <p:pic>
        <p:nvPicPr>
          <p:cNvPr id="27" name="図 26" descr="ダイアグラム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5B4C8C75-5BBD-8A68-06A2-0DF028E098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43" r="51548" b="2519"/>
          <a:stretch>
            <a:fillRect/>
          </a:stretch>
        </p:blipFill>
        <p:spPr>
          <a:xfrm>
            <a:off x="4650052" y="1578730"/>
            <a:ext cx="3599612" cy="2129058"/>
          </a:xfrm>
          <a:prstGeom prst="rect">
            <a:avLst/>
          </a:prstGeom>
        </p:spPr>
      </p:pic>
      <p:pic>
        <p:nvPicPr>
          <p:cNvPr id="28" name="図 27" descr="ダイアグラム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9545D182-99F3-1998-3526-E563CB2E8D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95" t="24943" b="2519"/>
          <a:stretch>
            <a:fillRect/>
          </a:stretch>
        </p:blipFill>
        <p:spPr>
          <a:xfrm>
            <a:off x="4585771" y="1574362"/>
            <a:ext cx="3547872" cy="2131321"/>
          </a:xfrm>
          <a:prstGeom prst="rect">
            <a:avLst/>
          </a:prstGeom>
        </p:spPr>
      </p:pic>
      <p:pic>
        <p:nvPicPr>
          <p:cNvPr id="29" name="図 28" descr="ゲームの画面&#10;&#10;AI 生成コンテンツは誤りを含む可能性があります。">
            <a:extLst>
              <a:ext uri="{FF2B5EF4-FFF2-40B4-BE49-F238E27FC236}">
                <a16:creationId xmlns:a16="http://schemas.microsoft.com/office/drawing/2014/main" id="{6077B7B6-9ED2-7B1B-6821-47CE04483E6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45" b="55887"/>
          <a:stretch>
            <a:fillRect/>
          </a:stretch>
        </p:blipFill>
        <p:spPr>
          <a:xfrm>
            <a:off x="8373501" y="1524642"/>
            <a:ext cx="3547872" cy="2163609"/>
          </a:xfrm>
          <a:prstGeom prst="rect">
            <a:avLst/>
          </a:prstGeom>
        </p:spPr>
      </p:pic>
      <p:pic>
        <p:nvPicPr>
          <p:cNvPr id="30" name="図 29" descr="ゲームの画面&#10;&#10;AI 生成コンテンツは誤りを含む可能性があります。">
            <a:extLst>
              <a:ext uri="{FF2B5EF4-FFF2-40B4-BE49-F238E27FC236}">
                <a16:creationId xmlns:a16="http://schemas.microsoft.com/office/drawing/2014/main" id="{FF8FBFD1-29B9-678C-AA4E-1F550F300C8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15" b="55887"/>
          <a:stretch>
            <a:fillRect/>
          </a:stretch>
        </p:blipFill>
        <p:spPr>
          <a:xfrm>
            <a:off x="8333116" y="1537184"/>
            <a:ext cx="3588257" cy="2163610"/>
          </a:xfrm>
          <a:prstGeom prst="rect">
            <a:avLst/>
          </a:prstGeom>
        </p:spPr>
      </p:pic>
      <p:pic>
        <p:nvPicPr>
          <p:cNvPr id="31" name="図 30" descr="ゲームの画面&#10;&#10;AI 生成コンテンツは誤りを含む可能性があります。">
            <a:extLst>
              <a:ext uri="{FF2B5EF4-FFF2-40B4-BE49-F238E27FC236}">
                <a16:creationId xmlns:a16="http://schemas.microsoft.com/office/drawing/2014/main" id="{48A87C27-65A8-532A-9676-3AC031D3C8D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94" r="52650" b="1893"/>
          <a:stretch>
            <a:fillRect/>
          </a:stretch>
        </p:blipFill>
        <p:spPr>
          <a:xfrm>
            <a:off x="8333116" y="1565395"/>
            <a:ext cx="3608448" cy="2163609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65AE409C-EBDD-0506-D820-8439C2AFBB8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51285" r="70455"/>
          <a:stretch>
            <a:fillRect/>
          </a:stretch>
        </p:blipFill>
        <p:spPr>
          <a:xfrm>
            <a:off x="5166873" y="3480393"/>
            <a:ext cx="2423718" cy="1832287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4D70D2B1-2982-ACF1-2798-C7BDF5633D8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5709" t="51285"/>
          <a:stretch>
            <a:fillRect/>
          </a:stretch>
        </p:blipFill>
        <p:spPr>
          <a:xfrm>
            <a:off x="9237520" y="3510036"/>
            <a:ext cx="2699472" cy="1758289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777B2B38-C9A1-65F0-FE07-4D529843679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34916" t="51285" r="39070"/>
          <a:stretch>
            <a:fillRect/>
          </a:stretch>
        </p:blipFill>
        <p:spPr>
          <a:xfrm>
            <a:off x="9232948" y="3462895"/>
            <a:ext cx="2186111" cy="1876968"/>
          </a:xfrm>
          <a:prstGeom prst="rect">
            <a:avLst/>
          </a:prstGeom>
        </p:spPr>
      </p:pic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EC8C6981-7997-0F8F-76DB-FA207A08FB03}"/>
              </a:ext>
            </a:extLst>
          </p:cNvPr>
          <p:cNvCxnSpPr>
            <a:cxnSpLocks/>
          </p:cNvCxnSpPr>
          <p:nvPr/>
        </p:nvCxnSpPr>
        <p:spPr>
          <a:xfrm flipH="1">
            <a:off x="8190419" y="1252699"/>
            <a:ext cx="35014" cy="374566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30D775B-ACF9-43FC-13C9-1047F29B3182}"/>
              </a:ext>
            </a:extLst>
          </p:cNvPr>
          <p:cNvSpPr txBox="1"/>
          <p:nvPr/>
        </p:nvSpPr>
        <p:spPr>
          <a:xfrm>
            <a:off x="9351118" y="1158255"/>
            <a:ext cx="1833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sym typeface="Wingdings" panose="05000000000000000000" pitchFamily="2" charset="2"/>
              </a:rPr>
              <a:t>3D Tracking</a:t>
            </a:r>
          </a:p>
        </p:txBody>
      </p:sp>
    </p:spTree>
    <p:extLst>
      <p:ext uri="{BB962C8B-B14F-4D97-AF65-F5344CB8AC3E}">
        <p14:creationId xmlns:p14="http://schemas.microsoft.com/office/powerpoint/2010/main" val="143996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High Energy Ion Track in NIT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40</a:t>
            </a:fld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8781" y="1667577"/>
            <a:ext cx="6694438" cy="4451562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3266540" y="1439438"/>
            <a:ext cx="1452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C</a:t>
            </a:r>
            <a:r>
              <a:rPr kumimoji="1" lang="ja-JP" altLang="en-US"/>
              <a:t> </a:t>
            </a:r>
            <a:r>
              <a:rPr kumimoji="1" lang="en-US" altLang="ja-JP"/>
              <a:t>290 MeV/n</a:t>
            </a:r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369858" y="1426480"/>
            <a:ext cx="163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err="1"/>
              <a:t>Ar</a:t>
            </a:r>
            <a:r>
              <a:rPr kumimoji="1" lang="ja-JP" altLang="en-US"/>
              <a:t> </a:t>
            </a:r>
            <a:r>
              <a:rPr lang="en-US" altLang="ja-JP"/>
              <a:t>50</a:t>
            </a:r>
            <a:r>
              <a:rPr kumimoji="1" lang="en-US" altLang="ja-JP"/>
              <a:t>0 MeV/n</a:t>
            </a:r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598682" y="1407255"/>
            <a:ext cx="163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/>
              <a:t>Fe</a:t>
            </a:r>
            <a:r>
              <a:rPr kumimoji="1" lang="ja-JP" altLang="en-US"/>
              <a:t> </a:t>
            </a:r>
            <a:r>
              <a:rPr lang="en-US" altLang="ja-JP"/>
              <a:t>50</a:t>
            </a:r>
            <a:r>
              <a:rPr kumimoji="1" lang="en-US" altLang="ja-JP"/>
              <a:t>0 MeV/n</a:t>
            </a:r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070412" y="3633175"/>
            <a:ext cx="635487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sz="120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266540" y="5766762"/>
            <a:ext cx="542533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sz="120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903581" y="3628957"/>
            <a:ext cx="163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Xe</a:t>
            </a:r>
            <a:r>
              <a:rPr kumimoji="1" lang="ja-JP" altLang="en-US" dirty="0"/>
              <a:t> </a:t>
            </a:r>
            <a:r>
              <a:rPr kumimoji="1" lang="en-US" altLang="ja-JP" dirty="0"/>
              <a:t>15</a:t>
            </a:r>
            <a:r>
              <a:rPr lang="en-US" altLang="ja-JP" dirty="0"/>
              <a:t>0</a:t>
            </a:r>
            <a:r>
              <a:rPr kumimoji="1" lang="en-US" altLang="ja-JP" dirty="0"/>
              <a:t> </a:t>
            </a:r>
            <a:r>
              <a:rPr lang="en-US" altLang="ja-JP" dirty="0"/>
              <a:t>G</a:t>
            </a:r>
            <a:r>
              <a:rPr kumimoji="1" lang="en-US" altLang="ja-JP" dirty="0"/>
              <a:t>eV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710353" y="3628957"/>
            <a:ext cx="163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Pb</a:t>
            </a:r>
            <a:r>
              <a:rPr kumimoji="1" lang="ja-JP" altLang="en-US" dirty="0"/>
              <a:t> </a:t>
            </a:r>
            <a:r>
              <a:rPr kumimoji="1" lang="en-US" altLang="ja-JP" dirty="0"/>
              <a:t>15</a:t>
            </a:r>
            <a:r>
              <a:rPr lang="en-US" altLang="ja-JP" dirty="0"/>
              <a:t>0</a:t>
            </a:r>
            <a:r>
              <a:rPr kumimoji="1" lang="en-US" altLang="ja-JP" dirty="0"/>
              <a:t> </a:t>
            </a:r>
            <a:r>
              <a:rPr lang="en-US" altLang="ja-JP" dirty="0"/>
              <a:t>G</a:t>
            </a:r>
            <a:r>
              <a:rPr kumimoji="1" lang="en-US" altLang="ja-JP" dirty="0"/>
              <a:t>eV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060792B-C689-9FA7-56E5-97CF60B9D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9068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B351CB-12A2-AFF7-7CE6-8DDA8989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Environmental neutron measurement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DF549F-E311-0CA1-F866-6A48F352C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DD3782-C63A-623F-72F4-19D1D2CEA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C68133-8283-36C3-7A11-2525C7AC5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4F137B-7824-0F8A-F389-44440E077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8005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1st Surface Run</a:t>
            </a:r>
            <a:r>
              <a:rPr lang="ja-JP" altLang="en-US" dirty="0"/>
              <a:t> </a:t>
            </a:r>
            <a:r>
              <a:rPr lang="en-US" altLang="ja-JP" dirty="0"/>
              <a:t>(n-Run1) for Environmental Neutron Measurement</a:t>
            </a:r>
            <a:r>
              <a:rPr lang="ja-JP" altLang="en-US" dirty="0"/>
              <a:t> </a:t>
            </a:r>
            <a:r>
              <a:rPr lang="en-US" altLang="ja-JP" dirty="0"/>
              <a:t>@ LNGS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72055" y="1825578"/>
            <a:ext cx="601002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/>
              <a:t>Motivation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Demonstration of spectrum measurement for environmental neutron and CR-DM search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There is no detailed data in the sub-MeV region even on the surface</a:t>
            </a:r>
            <a:endParaRPr kumimoji="1" lang="ja-JP" altLang="en-US" sz="2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18283" y="6270382"/>
            <a:ext cx="771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* Recoil protons are accumulated </a:t>
            </a:r>
            <a:r>
              <a:rPr lang="en-US" altLang="ja-JP" i="1" dirty="0"/>
              <a:t>O</a:t>
            </a:r>
            <a:r>
              <a:rPr lang="en-US" altLang="ja-JP" dirty="0"/>
              <a:t>(2) events /(g month) on the surface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42</a:t>
            </a:fld>
            <a:endParaRPr kumimoji="1" lang="ja-JP" altLang="en-US"/>
          </a:p>
        </p:txBody>
      </p:sp>
      <p:pic>
        <p:nvPicPr>
          <p:cNvPr id="9" name="図 8" descr="芝生の上にある消火栓&#10;&#10;低い精度で自動的に生成された説明">
            <a:extLst>
              <a:ext uri="{FF2B5EF4-FFF2-40B4-BE49-F238E27FC236}">
                <a16:creationId xmlns:a16="http://schemas.microsoft.com/office/drawing/2014/main" id="{4DA3260C-884A-444B-85B0-0204CCF1A1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" t="3541" r="5940" b="6850"/>
          <a:stretch/>
        </p:blipFill>
        <p:spPr>
          <a:xfrm>
            <a:off x="478119" y="3854989"/>
            <a:ext cx="2916057" cy="2172041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3E1EAEE-6E5C-45AB-9C19-4788E1334244}"/>
              </a:ext>
            </a:extLst>
          </p:cNvPr>
          <p:cNvSpPr/>
          <p:nvPr/>
        </p:nvSpPr>
        <p:spPr>
          <a:xfrm>
            <a:off x="4089446" y="3847791"/>
            <a:ext cx="193585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ea typeface="HG明朝E" panose="02020909000000000000" pitchFamily="17" charset="-128"/>
              </a:rPr>
              <a:t>Refrigerator Box</a:t>
            </a:r>
            <a:endParaRPr kumimoji="1" lang="en-US" altLang="ja-JP" sz="2000" dirty="0">
              <a:ea typeface="HG明朝E" panose="02020909000000000000" pitchFamily="17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3559784" y="4218612"/>
            <a:ext cx="2950019" cy="1741488"/>
            <a:chOff x="9100425" y="1543714"/>
            <a:chExt cx="2950019" cy="1741488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F6F891DC-CD62-410E-9556-A9929CF1EEE5}"/>
                </a:ext>
              </a:extLst>
            </p:cNvPr>
            <p:cNvSpPr/>
            <p:nvPr/>
          </p:nvSpPr>
          <p:spPr>
            <a:xfrm rot="16200000">
              <a:off x="10082748" y="1908901"/>
              <a:ext cx="832619" cy="19924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四角形: 角を丸くする 29">
              <a:extLst>
                <a:ext uri="{FF2B5EF4-FFF2-40B4-BE49-F238E27FC236}">
                  <a16:creationId xmlns:a16="http://schemas.microsoft.com/office/drawing/2014/main" id="{1342E326-0AE4-47D0-B4F9-FC5D20CF2CB1}"/>
                </a:ext>
              </a:extLst>
            </p:cNvPr>
            <p:cNvSpPr/>
            <p:nvPr/>
          </p:nvSpPr>
          <p:spPr>
            <a:xfrm>
              <a:off x="9100425" y="1594318"/>
              <a:ext cx="2950019" cy="1690884"/>
            </a:xfrm>
            <a:prstGeom prst="roundRect">
              <a:avLst/>
            </a:prstGeom>
            <a:noFill/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350" b="1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32074B1-FD19-489F-874F-C02A54632A2A}"/>
                </a:ext>
              </a:extLst>
            </p:cNvPr>
            <p:cNvSpPr/>
            <p:nvPr/>
          </p:nvSpPr>
          <p:spPr>
            <a:xfrm>
              <a:off x="9193816" y="1706018"/>
              <a:ext cx="1059396" cy="6896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</a:rPr>
                <a:t>Sample2</a:t>
              </a:r>
              <a:endParaRPr kumimoji="1" lang="en-US" altLang="ja-JP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角丸四角形 16">
              <a:extLst>
                <a:ext uri="{FF2B5EF4-FFF2-40B4-BE49-F238E27FC236}">
                  <a16:creationId xmlns:a16="http://schemas.microsoft.com/office/drawing/2014/main" id="{8739E6B4-BC52-4416-89E8-DF2441CDF531}"/>
                </a:ext>
              </a:extLst>
            </p:cNvPr>
            <p:cNvSpPr/>
            <p:nvPr/>
          </p:nvSpPr>
          <p:spPr>
            <a:xfrm rot="16200000">
              <a:off x="10981026" y="2090846"/>
              <a:ext cx="1423262" cy="597836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b="1" dirty="0"/>
                <a:t>Compressor</a:t>
              </a:r>
              <a:endParaRPr kumimoji="1" lang="ja-JP" altLang="en-US" b="1" dirty="0"/>
            </a:p>
          </p:txBody>
        </p: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BAAC9B83-981A-4166-BA2E-6BF60E930DC3}"/>
                </a:ext>
              </a:extLst>
            </p:cNvPr>
            <p:cNvCxnSpPr/>
            <p:nvPr/>
          </p:nvCxnSpPr>
          <p:spPr>
            <a:xfrm>
              <a:off x="11342212" y="1563886"/>
              <a:ext cx="0" cy="1606483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9BFCEE8-DC4C-40C3-962D-F3E1816DA977}"/>
                </a:ext>
              </a:extLst>
            </p:cNvPr>
            <p:cNvSpPr/>
            <p:nvPr/>
          </p:nvSpPr>
          <p:spPr>
            <a:xfrm>
              <a:off x="9527614" y="1543714"/>
              <a:ext cx="64321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dirty="0">
                  <a:ea typeface="HG丸ｺﾞｼｯｸM-PRO" panose="020F0600000000000000" pitchFamily="50" charset="-128"/>
                </a:rPr>
                <a:t>12cm</a:t>
              </a:r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B7411F11-20EB-4CAB-A32E-FB1923F2A3E9}"/>
                </a:ext>
              </a:extLst>
            </p:cNvPr>
            <p:cNvCxnSpPr>
              <a:cxnSpLocks/>
            </p:cNvCxnSpPr>
            <p:nvPr/>
          </p:nvCxnSpPr>
          <p:spPr>
            <a:xfrm>
              <a:off x="9217708" y="1770985"/>
              <a:ext cx="1044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四角形: 角を丸くする 29">
              <a:extLst>
                <a:ext uri="{FF2B5EF4-FFF2-40B4-BE49-F238E27FC236}">
                  <a16:creationId xmlns:a16="http://schemas.microsoft.com/office/drawing/2014/main" id="{2CA2CDE6-D9C2-4A2E-A7CD-D1AB4F6A3C6F}"/>
                </a:ext>
              </a:extLst>
            </p:cNvPr>
            <p:cNvSpPr/>
            <p:nvPr/>
          </p:nvSpPr>
          <p:spPr>
            <a:xfrm>
              <a:off x="10649505" y="1637711"/>
              <a:ext cx="655897" cy="787122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A7682B54-D927-4F9F-A761-F2791190628D}"/>
                </a:ext>
              </a:extLst>
            </p:cNvPr>
            <p:cNvSpPr/>
            <p:nvPr/>
          </p:nvSpPr>
          <p:spPr>
            <a:xfrm>
              <a:off x="10566945" y="1773210"/>
              <a:ext cx="832087" cy="52322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 dirty="0"/>
                <a:t>Thermal</a:t>
              </a:r>
            </a:p>
            <a:p>
              <a:pPr algn="ctr"/>
              <a:r>
                <a:rPr lang="en-US" altLang="ja-JP" sz="1400" dirty="0"/>
                <a:t>Insulator</a:t>
              </a:r>
              <a:endParaRPr lang="ja-JP" altLang="en-US" sz="1400" dirty="0"/>
            </a:p>
          </p:txBody>
        </p: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B7411F11-20EB-4CAB-A32E-FB1923F2A3E9}"/>
                </a:ext>
              </a:extLst>
            </p:cNvPr>
            <p:cNvCxnSpPr>
              <a:cxnSpLocks/>
            </p:cNvCxnSpPr>
            <p:nvPr/>
          </p:nvCxnSpPr>
          <p:spPr>
            <a:xfrm>
              <a:off x="10196301" y="1706018"/>
              <a:ext cx="0" cy="684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99BFCEE8-DC4C-40C3-962D-F3E1816DA977}"/>
                </a:ext>
              </a:extLst>
            </p:cNvPr>
            <p:cNvSpPr/>
            <p:nvPr/>
          </p:nvSpPr>
          <p:spPr>
            <a:xfrm rot="5400000">
              <a:off x="9995128" y="1989833"/>
              <a:ext cx="64321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dirty="0">
                  <a:ea typeface="HG丸ｺﾞｼｯｸM-PRO" panose="020F0600000000000000" pitchFamily="50" charset="-128"/>
                </a:rPr>
                <a:t>10cm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A32074B1-FD19-489F-874F-C02A54632A2A}"/>
                </a:ext>
              </a:extLst>
            </p:cNvPr>
            <p:cNvSpPr/>
            <p:nvPr/>
          </p:nvSpPr>
          <p:spPr>
            <a:xfrm>
              <a:off x="10260924" y="2457197"/>
              <a:ext cx="1060839" cy="6896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en-US" altLang="ja-JP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32074B1-FD19-489F-874F-C02A54632A2A}"/>
                </a:ext>
              </a:extLst>
            </p:cNvPr>
            <p:cNvSpPr/>
            <p:nvPr/>
          </p:nvSpPr>
          <p:spPr>
            <a:xfrm>
              <a:off x="9182929" y="2457197"/>
              <a:ext cx="1060839" cy="6896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</a:rPr>
                <a:t>Sample1</a:t>
              </a:r>
              <a:endParaRPr kumimoji="1" lang="en-US" altLang="ja-JP" sz="20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直線矢印コネクタ 41"/>
          <p:cNvCxnSpPr>
            <a:stCxn id="14" idx="1"/>
          </p:cNvCxnSpPr>
          <p:nvPr/>
        </p:nvCxnSpPr>
        <p:spPr>
          <a:xfrm flipH="1">
            <a:off x="2144673" y="5114658"/>
            <a:ext cx="1415111" cy="155672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8919299" y="1564708"/>
            <a:ext cx="1713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n-Run1</a:t>
            </a:r>
            <a:r>
              <a:rPr kumimoji="1" lang="en-US" altLang="ja-JP" dirty="0"/>
              <a:t> Setup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/>
          <a:srcRect t="5824"/>
          <a:stretch/>
        </p:blipFill>
        <p:spPr>
          <a:xfrm>
            <a:off x="7205073" y="1923726"/>
            <a:ext cx="4761949" cy="4204811"/>
          </a:xfrm>
          <a:prstGeom prst="rect">
            <a:avLst/>
          </a:prstGeom>
        </p:spPr>
      </p:pic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9ABB949E-EBA8-E5D4-A973-41E0F15A2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5365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Event Classification</a:t>
            </a:r>
            <a:br>
              <a:rPr kumimoji="1" lang="en-US" altLang="ja-JP"/>
            </a:br>
            <a:endParaRPr kumimoji="1" lang="ja-JP" altLang="en-US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65438" y="4303455"/>
            <a:ext cx="62203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/>
              <a:t>External </a:t>
            </a:r>
            <a:r>
              <a:rPr lang="en-US" altLang="ja-JP" sz="2000">
                <a:latin typeface="Symbol" panose="05050102010706020507" pitchFamily="18" charset="2"/>
              </a:rPr>
              <a:t>a</a:t>
            </a:r>
            <a:r>
              <a:rPr lang="en-US" altLang="ja-JP" sz="2000"/>
              <a:t>-rays are excluded by fiducial volume cut, then events are topologically classified to </a:t>
            </a:r>
            <a:r>
              <a:rPr lang="en-US" altLang="ja-JP" sz="2000" b="1"/>
              <a:t>Single-prong</a:t>
            </a:r>
            <a:r>
              <a:rPr lang="en-US" altLang="ja-JP" sz="2000"/>
              <a:t> and </a:t>
            </a:r>
            <a:r>
              <a:rPr lang="en-US" altLang="ja-JP" sz="2000" b="1"/>
              <a:t>Multi-prong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altLang="ja-JP" sz="2000" b="1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b="1"/>
              <a:t>Unfortunately, n-Run1 samples accumulated a lot of Radon daughters, we focused on sub-MeV region (2~14</a:t>
            </a:r>
            <a:r>
              <a:rPr lang="en-US" altLang="ja-JP" sz="2000" b="1">
                <a:latin typeface="Symbol" panose="05050102010706020507" pitchFamily="18" charset="2"/>
              </a:rPr>
              <a:t>m</a:t>
            </a:r>
            <a:r>
              <a:rPr lang="en-US" altLang="ja-JP" sz="2000" b="1"/>
              <a:t>m </a:t>
            </a:r>
            <a:r>
              <a:rPr lang="en-US" altLang="ja-JP" sz="2000" b="1">
                <a:sym typeface="Wingdings" panose="05000000000000000000" pitchFamily="2" charset="2"/>
              </a:rPr>
              <a:t> 0.25~1MeV</a:t>
            </a:r>
            <a:r>
              <a:rPr lang="en-US" altLang="ja-JP" sz="2000" b="1"/>
              <a:t>) of Single-prong event to analyze with background free</a:t>
            </a:r>
          </a:p>
        </p:txBody>
      </p:sp>
      <p:pic>
        <p:nvPicPr>
          <p:cNvPr id="130" name="図 1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444" y="326139"/>
            <a:ext cx="5570855" cy="2604936"/>
          </a:xfrm>
          <a:prstGeom prst="rect">
            <a:avLst/>
          </a:prstGeom>
        </p:spPr>
      </p:pic>
      <p:pic>
        <p:nvPicPr>
          <p:cNvPr id="133" name="図 1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27" y="1027905"/>
            <a:ext cx="4702233" cy="3221289"/>
          </a:xfrm>
          <a:prstGeom prst="rect">
            <a:avLst/>
          </a:prstGeom>
        </p:spPr>
      </p:pic>
      <p:pic>
        <p:nvPicPr>
          <p:cNvPr id="134" name="図 1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5822" y="3195308"/>
            <a:ext cx="5573477" cy="337889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43</a:t>
            </a:fld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2024/3/28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1106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220" y="1798604"/>
            <a:ext cx="5641431" cy="404317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62" y="1646258"/>
            <a:ext cx="5687085" cy="406933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Single-prong Analysis</a:t>
            </a:r>
            <a:r>
              <a:rPr kumimoji="1" lang="en-US" altLang="ja-JP" dirty="0"/>
              <a:t> Result (n-Run1)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8676B-AD6C-48B6-B8E7-CB6C034A7FDD}" type="slidenum">
              <a:rPr kumimoji="1" lang="ja-JP" altLang="en-US" smtClean="0"/>
              <a:t>44</a:t>
            </a:fld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0871" y="1459855"/>
            <a:ext cx="52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Range s</a:t>
            </a:r>
            <a:r>
              <a:rPr lang="en-US" altLang="ja-JP" sz="2400" dirty="0"/>
              <a:t>pectrum of Single-prong signal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179298" y="4029410"/>
            <a:ext cx="3757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kumimoji="1"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0.25 &lt; </a:t>
            </a:r>
            <a:r>
              <a:rPr kumimoji="1" lang="en-US" altLang="ja-JP" b="1" dirty="0" err="1">
                <a:solidFill>
                  <a:srgbClr val="FF0000"/>
                </a:solidFill>
                <a:sym typeface="Wingdings" panose="05000000000000000000" pitchFamily="2" charset="2"/>
              </a:rPr>
              <a:t>En</a:t>
            </a:r>
            <a:r>
              <a:rPr kumimoji="1"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 &lt; 10 MeV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altLang="ja-JP" b="1" dirty="0">
                <a:solidFill>
                  <a:srgbClr val="FF0000"/>
                </a:solidFill>
              </a:rPr>
              <a:t>9.0 x 10</a:t>
            </a:r>
            <a:r>
              <a:rPr lang="en-US" altLang="ja-JP" b="1" baseline="30000" dirty="0">
                <a:solidFill>
                  <a:srgbClr val="FF0000"/>
                </a:solidFill>
              </a:rPr>
              <a:t>-3</a:t>
            </a:r>
            <a:r>
              <a:rPr lang="en-US" altLang="ja-JP" b="1" dirty="0">
                <a:solidFill>
                  <a:srgbClr val="FF0000"/>
                </a:solidFill>
              </a:rPr>
              <a:t> cm</a:t>
            </a:r>
            <a:r>
              <a:rPr lang="en-US" altLang="ja-JP" b="1" baseline="30000" dirty="0">
                <a:solidFill>
                  <a:srgbClr val="FF0000"/>
                </a:solidFill>
              </a:rPr>
              <a:t>-2</a:t>
            </a:r>
            <a:r>
              <a:rPr lang="en-US" altLang="ja-JP" b="1" dirty="0">
                <a:solidFill>
                  <a:srgbClr val="FF0000"/>
                </a:solidFill>
              </a:rPr>
              <a:t> s</a:t>
            </a:r>
            <a:r>
              <a:rPr lang="en-US" altLang="ja-JP" b="1" baseline="30000" dirty="0">
                <a:solidFill>
                  <a:srgbClr val="FF0000"/>
                </a:solidFill>
              </a:rPr>
              <a:t>-1</a:t>
            </a:r>
            <a:r>
              <a:rPr lang="en-US" altLang="ja-JP" b="1" dirty="0">
                <a:solidFill>
                  <a:srgbClr val="FF0000"/>
                </a:solidFill>
              </a:rPr>
              <a:t> @ LNGS surface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440244" y="5853722"/>
            <a:ext cx="537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Assumed neutron spectrum expected by PARMA model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6862057" y="6159173"/>
            <a:ext cx="3020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u="sng" dirty="0"/>
              <a:t>T. Sato, PLOS ONE </a:t>
            </a:r>
            <a:r>
              <a:rPr lang="en-US" altLang="ja-JP" sz="1400" b="1" u="sng" dirty="0"/>
              <a:t>10</a:t>
            </a:r>
            <a:r>
              <a:rPr lang="en-US" altLang="ja-JP" sz="1400" u="sng" dirty="0"/>
              <a:t>, e0144679 (2015)</a:t>
            </a:r>
          </a:p>
          <a:p>
            <a:r>
              <a:rPr lang="en-US" altLang="ja-JP" sz="1400" u="sng" dirty="0"/>
              <a:t>T. Sato, PLOS ONE </a:t>
            </a:r>
            <a:r>
              <a:rPr lang="en-US" altLang="ja-JP" sz="1400" b="1" u="sng" dirty="0"/>
              <a:t>11</a:t>
            </a:r>
            <a:r>
              <a:rPr lang="en-US" altLang="ja-JP" sz="1400" u="sng" dirty="0"/>
              <a:t>, e0160390 (2016)</a:t>
            </a:r>
            <a:endParaRPr lang="ja-JP" altLang="en-US" sz="1400" u="sng" dirty="0"/>
          </a:p>
        </p:txBody>
      </p:sp>
      <p:sp>
        <p:nvSpPr>
          <p:cNvPr id="8" name="正方形/長方形 7"/>
          <p:cNvSpPr/>
          <p:nvPr/>
        </p:nvSpPr>
        <p:spPr>
          <a:xfrm>
            <a:off x="1057664" y="5732224"/>
            <a:ext cx="48725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2000" b="1" dirty="0">
                <a:solidFill>
                  <a:srgbClr val="FF0000"/>
                </a:solidFill>
              </a:rPr>
              <a:t>O</a:t>
            </a:r>
            <a:r>
              <a:rPr lang="ja-JP" altLang="en-US" sz="2000" b="1" dirty="0">
                <a:solidFill>
                  <a:srgbClr val="FF0000"/>
                </a:solidFill>
              </a:rPr>
              <a:t>bserved signal increase consistent with environmental neutron signal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840524" y="127567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ja-JP" sz="2000" dirty="0"/>
              <a:t>Detectable neutron spectrum with </a:t>
            </a:r>
            <a:r>
              <a:rPr lang="en-US" altLang="ja-JP" sz="2000" dirty="0">
                <a:solidFill>
                  <a:srgbClr val="FF0000"/>
                </a:solidFill>
              </a:rPr>
              <a:t>2 &lt; R &lt; 14 </a:t>
            </a:r>
            <a:r>
              <a:rPr lang="en-US" altLang="ja-JP" sz="200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sz="2000" dirty="0">
                <a:solidFill>
                  <a:srgbClr val="FF0000"/>
                </a:solidFill>
              </a:rPr>
              <a:t>m</a:t>
            </a:r>
          </a:p>
          <a:p>
            <a:pPr algn="ctr"/>
            <a:r>
              <a:rPr lang="en-US" altLang="ja-JP" sz="2000" dirty="0"/>
              <a:t>(0.25 &lt; Ep &lt; 1 MeV)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376160" y="3257789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baseline="30000" dirty="0"/>
              <a:t>14</a:t>
            </a:r>
            <a:r>
              <a:rPr lang="en-US" altLang="ja-JP" b="1" dirty="0"/>
              <a:t>N(n p)</a:t>
            </a:r>
            <a:r>
              <a:rPr lang="en-US" altLang="ja-JP" b="1" baseline="30000" dirty="0"/>
              <a:t>14</a:t>
            </a:r>
            <a:r>
              <a:rPr lang="en-US" altLang="ja-JP" b="1" dirty="0"/>
              <a:t>C reaction</a:t>
            </a:r>
          </a:p>
          <a:p>
            <a:pPr algn="ctr"/>
            <a:r>
              <a:rPr lang="en-US" altLang="ja-JP" b="1" dirty="0"/>
              <a:t>(Q = 0.62 MeV)</a:t>
            </a:r>
            <a:endParaRPr kumimoji="1" lang="en-US" altLang="ja-JP" b="1" dirty="0"/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7284720" y="3921760"/>
            <a:ext cx="497840" cy="94488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フッター プレースホルダー 12">
            <a:extLst>
              <a:ext uri="{FF2B5EF4-FFF2-40B4-BE49-F238E27FC236}">
                <a16:creationId xmlns:a16="http://schemas.microsoft.com/office/drawing/2014/main" id="{350E1D17-9B82-2EEB-BC3A-EEABBDB82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7050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4" r="7493"/>
          <a:stretch/>
        </p:blipFill>
        <p:spPr>
          <a:xfrm>
            <a:off x="791519" y="4060930"/>
            <a:ext cx="3443276" cy="249842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/>
              <a:t>Data/MC Comparison (n-Run1)</a:t>
            </a:r>
            <a:br>
              <a:rPr lang="en-US" altLang="ja-JP"/>
            </a:b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45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48395" y="1015021"/>
            <a:ext cx="1983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/>
              <a:t>Proton Energy</a:t>
            </a:r>
            <a:endParaRPr kumimoji="1" lang="ja-JP" altLang="en-US" sz="2000" b="1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27457" y="1064075"/>
            <a:ext cx="1694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/>
              <a:t>Plane Angle</a:t>
            </a:r>
            <a:endParaRPr kumimoji="1" lang="ja-JP" altLang="en-US" sz="2000" b="1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8" r="8430"/>
          <a:stretch/>
        </p:blipFill>
        <p:spPr>
          <a:xfrm>
            <a:off x="765082" y="1363085"/>
            <a:ext cx="3512041" cy="251796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741466" y="3839721"/>
            <a:ext cx="1960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/>
              <a:t>Zenith Angle</a:t>
            </a:r>
            <a:endParaRPr kumimoji="1" lang="ja-JP" altLang="en-US" sz="2000" b="1"/>
          </a:p>
        </p:txBody>
      </p:sp>
      <p:sp>
        <p:nvSpPr>
          <p:cNvPr id="7" name="円/楕円 6"/>
          <p:cNvSpPr/>
          <p:nvPr/>
        </p:nvSpPr>
        <p:spPr>
          <a:xfrm>
            <a:off x="3461764" y="4943614"/>
            <a:ext cx="896236" cy="130065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77123" y="5977145"/>
            <a:ext cx="254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kumimoji="1" lang="en-US" altLang="ja-JP" b="1">
                <a:solidFill>
                  <a:srgbClr val="FF0000"/>
                </a:solidFill>
              </a:rPr>
              <a:t>Due to low efficiency for vertical</a:t>
            </a:r>
            <a:endParaRPr lang="en-US" altLang="ja-JP" b="1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832830" y="3982146"/>
            <a:ext cx="56807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u="sng"/>
              <a:t>Number of Events</a:t>
            </a:r>
          </a:p>
          <a:p>
            <a:r>
              <a:rPr lang="en-US" altLang="ja-JP" sz="2000">
                <a:solidFill>
                  <a:srgbClr val="0070C0"/>
                </a:solidFill>
              </a:rPr>
              <a:t>MC : 11.9±0.5 event/g/day</a:t>
            </a:r>
          </a:p>
          <a:p>
            <a:r>
              <a:rPr lang="en-US" altLang="ja-JP" sz="2000" b="1">
                <a:solidFill>
                  <a:srgbClr val="FF0000"/>
                </a:solidFill>
              </a:rPr>
              <a:t>Data : 11.1 ± 0.6(stat.) ± 2.4(sys.) event/g/day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2024/3/28</a:t>
            </a:r>
            <a:endParaRPr kumimoji="1" lang="ja-JP" altLang="en-US"/>
          </a:p>
        </p:txBody>
      </p:sp>
      <p:sp>
        <p:nvSpPr>
          <p:cNvPr id="27" name="直方体 26"/>
          <p:cNvSpPr/>
          <p:nvPr/>
        </p:nvSpPr>
        <p:spPr>
          <a:xfrm>
            <a:off x="8389512" y="2481557"/>
            <a:ext cx="2657827" cy="631678"/>
          </a:xfrm>
          <a:prstGeom prst="cube">
            <a:avLst>
              <a:gd name="adj" fmla="val 75000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9617553" y="1350563"/>
            <a:ext cx="1692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Zenith (= Z)</a:t>
            </a:r>
            <a:endParaRPr kumimoji="1" lang="ja-JP" altLang="en-US"/>
          </a:p>
        </p:txBody>
      </p:sp>
      <p:cxnSp>
        <p:nvCxnSpPr>
          <p:cNvPr id="30" name="直線コネクタ 29"/>
          <p:cNvCxnSpPr>
            <a:endCxn id="32" idx="3"/>
          </p:cNvCxnSpPr>
          <p:nvPr/>
        </p:nvCxnSpPr>
        <p:spPr>
          <a:xfrm flipV="1">
            <a:off x="9691419" y="2013097"/>
            <a:ext cx="672118" cy="6816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円弧 30"/>
          <p:cNvSpPr/>
          <p:nvPr/>
        </p:nvSpPr>
        <p:spPr>
          <a:xfrm>
            <a:off x="9554679" y="2269380"/>
            <a:ext cx="382728" cy="385564"/>
          </a:xfrm>
          <a:prstGeom prst="arc">
            <a:avLst>
              <a:gd name="adj1" fmla="val 15536872"/>
              <a:gd name="adj2" fmla="val 2104293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/>
          <p:nvPr/>
        </p:nvCxnSpPr>
        <p:spPr>
          <a:xfrm flipV="1">
            <a:off x="9679737" y="1634533"/>
            <a:ext cx="0" cy="1872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9616706" y="1828431"/>
            <a:ext cx="746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err="1">
                <a:latin typeface="Symbol" panose="05050102010706020507" pitchFamily="18" charset="2"/>
              </a:rPr>
              <a:t>q</a:t>
            </a:r>
            <a:r>
              <a:rPr kumimoji="1" lang="en-US" altLang="ja-JP" baseline="-25000" err="1"/>
              <a:t>Zenith</a:t>
            </a:r>
            <a:endParaRPr kumimoji="1" lang="ja-JP" altLang="en-US" baseline="-25000"/>
          </a:p>
        </p:txBody>
      </p:sp>
      <p:cxnSp>
        <p:nvCxnSpPr>
          <p:cNvPr id="33" name="直線コネクタ 32"/>
          <p:cNvCxnSpPr/>
          <p:nvPr/>
        </p:nvCxnSpPr>
        <p:spPr>
          <a:xfrm>
            <a:off x="10343217" y="2066028"/>
            <a:ext cx="0" cy="42702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8389512" y="2694723"/>
            <a:ext cx="2844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 flipV="1">
            <a:off x="9679737" y="2482891"/>
            <a:ext cx="683800" cy="2094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円弧 43"/>
          <p:cNvSpPr/>
          <p:nvPr/>
        </p:nvSpPr>
        <p:spPr>
          <a:xfrm>
            <a:off x="9937407" y="2553224"/>
            <a:ext cx="234766" cy="244956"/>
          </a:xfrm>
          <a:prstGeom prst="arc">
            <a:avLst>
              <a:gd name="adj1" fmla="val 18471653"/>
              <a:gd name="adj2" fmla="val 85516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140158" y="2481234"/>
            <a:ext cx="746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Symbol" panose="05050102010706020507" pitchFamily="18" charset="2"/>
              </a:rPr>
              <a:t>f</a:t>
            </a:r>
            <a:endParaRPr kumimoji="1" lang="ja-JP" altLang="en-US" baseline="-2500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1162043" y="2368558"/>
            <a:ext cx="418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X</a:t>
            </a:r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9784585" y="3107552"/>
            <a:ext cx="1867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Horizontal sample</a:t>
            </a:r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7210554" y="5209604"/>
            <a:ext cx="46258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u="sng"/>
              <a:t>Neutron Flux [0.25 ~ 10 MeV]</a:t>
            </a:r>
          </a:p>
          <a:p>
            <a:r>
              <a:rPr lang="en-US" altLang="ja-JP" sz="2000">
                <a:solidFill>
                  <a:srgbClr val="0070C0"/>
                </a:solidFill>
              </a:rPr>
              <a:t>PARMA model : 9.0 x 10</a:t>
            </a:r>
            <a:r>
              <a:rPr lang="en-US" altLang="ja-JP" sz="2000" baseline="30000">
                <a:solidFill>
                  <a:srgbClr val="0070C0"/>
                </a:solidFill>
              </a:rPr>
              <a:t>-3</a:t>
            </a:r>
            <a:r>
              <a:rPr lang="en-US" altLang="ja-JP" sz="2000">
                <a:solidFill>
                  <a:srgbClr val="0070C0"/>
                </a:solidFill>
              </a:rPr>
              <a:t> cm</a:t>
            </a:r>
            <a:r>
              <a:rPr lang="en-US" altLang="ja-JP" sz="2000" baseline="30000">
                <a:solidFill>
                  <a:srgbClr val="0070C0"/>
                </a:solidFill>
              </a:rPr>
              <a:t>-2</a:t>
            </a:r>
            <a:r>
              <a:rPr lang="en-US" altLang="ja-JP" sz="2000">
                <a:solidFill>
                  <a:srgbClr val="0070C0"/>
                </a:solidFill>
              </a:rPr>
              <a:t> s</a:t>
            </a:r>
            <a:r>
              <a:rPr lang="en-US" altLang="ja-JP" sz="2000" baseline="30000">
                <a:solidFill>
                  <a:srgbClr val="0070C0"/>
                </a:solidFill>
              </a:rPr>
              <a:t>-1</a:t>
            </a:r>
            <a:endParaRPr lang="en-US" altLang="ja-JP" sz="2000">
              <a:solidFill>
                <a:srgbClr val="0070C0"/>
              </a:solidFill>
            </a:endParaRPr>
          </a:p>
          <a:p>
            <a:r>
              <a:rPr lang="en-US" altLang="ja-JP" sz="2000" b="1">
                <a:solidFill>
                  <a:srgbClr val="FF0000"/>
                </a:solidFill>
              </a:rPr>
              <a:t>Data : (8.4±1.8) x 10</a:t>
            </a:r>
            <a:r>
              <a:rPr lang="en-US" altLang="ja-JP" sz="2000" b="1" baseline="30000">
                <a:solidFill>
                  <a:srgbClr val="FF0000"/>
                </a:solidFill>
              </a:rPr>
              <a:t>-3</a:t>
            </a:r>
            <a:r>
              <a:rPr lang="en-US" altLang="ja-JP" sz="2000" b="1">
                <a:solidFill>
                  <a:srgbClr val="FF0000"/>
                </a:solidFill>
              </a:rPr>
              <a:t> cm</a:t>
            </a:r>
            <a:r>
              <a:rPr lang="en-US" altLang="ja-JP" sz="2000" b="1" baseline="30000">
                <a:solidFill>
                  <a:srgbClr val="FF0000"/>
                </a:solidFill>
              </a:rPr>
              <a:t>-2</a:t>
            </a:r>
            <a:r>
              <a:rPr lang="en-US" altLang="ja-JP" sz="2000" b="1">
                <a:solidFill>
                  <a:srgbClr val="FF0000"/>
                </a:solidFill>
              </a:rPr>
              <a:t> s</a:t>
            </a:r>
            <a:r>
              <a:rPr lang="en-US" altLang="ja-JP" sz="2000" b="1" baseline="30000">
                <a:solidFill>
                  <a:srgbClr val="FF0000"/>
                </a:solidFill>
              </a:rPr>
              <a:t>-1</a:t>
            </a:r>
            <a:endParaRPr lang="en-US" altLang="ja-JP" sz="2000" b="1">
              <a:solidFill>
                <a:srgbClr val="FF0000"/>
              </a:solidFill>
            </a:endParaRPr>
          </a:p>
        </p:txBody>
      </p:sp>
      <p:sp>
        <p:nvSpPr>
          <p:cNvPr id="13" name="右矢印 12"/>
          <p:cNvSpPr/>
          <p:nvPr/>
        </p:nvSpPr>
        <p:spPr>
          <a:xfrm>
            <a:off x="6165113" y="5245839"/>
            <a:ext cx="825237" cy="548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8" r="6692"/>
          <a:stretch/>
        </p:blipFill>
        <p:spPr>
          <a:xfrm>
            <a:off x="4603022" y="1380550"/>
            <a:ext cx="3320852" cy="2350820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6577732" y="6371078"/>
            <a:ext cx="43092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600" u="sng"/>
              <a:t>T. Shiraishi, </a:t>
            </a:r>
            <a:r>
              <a:rPr lang="fr-FR" altLang="ja-JP" sz="1600" i="1" u="sng"/>
              <a:t>et al.</a:t>
            </a:r>
            <a:r>
              <a:rPr lang="fr-FR" altLang="ja-JP" sz="1600" u="sng"/>
              <a:t>, </a:t>
            </a:r>
            <a:r>
              <a:rPr lang="en-US" altLang="ja-JP" sz="1600" u="sng"/>
              <a:t>Phys. Rev. C </a:t>
            </a:r>
            <a:r>
              <a:rPr lang="en-US" altLang="ja-JP" sz="1600" b="1" u="sng"/>
              <a:t>107</a:t>
            </a:r>
            <a:r>
              <a:rPr lang="en-US" altLang="ja-JP" sz="1600" u="sng"/>
              <a:t>, 014608 (2023)</a:t>
            </a:r>
            <a:endParaRPr lang="ja-JP" altLang="en-US" sz="1600" u="sng"/>
          </a:p>
        </p:txBody>
      </p:sp>
    </p:spTree>
    <p:extLst>
      <p:ext uri="{BB962C8B-B14F-4D97-AF65-F5344CB8AC3E}">
        <p14:creationId xmlns:p14="http://schemas.microsoft.com/office/powerpoint/2010/main" val="1605404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72" y="1478291"/>
            <a:ext cx="6037408" cy="4320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/>
              <a:t>MeV Region (n-Run1)</a:t>
            </a:r>
            <a:br>
              <a:rPr kumimoji="1" lang="en-US" altLang="ja-JP"/>
            </a:b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FAFCA-F4EB-4F46-91F5-C95E58B2D136}" type="slidenum">
              <a:rPr kumimoji="1" lang="ja-JP" altLang="en-US" smtClean="0"/>
              <a:t>46</a:t>
            </a:fld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090651" y="1951621"/>
            <a:ext cx="97631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600" b="1"/>
              <a:t>n-Run1</a:t>
            </a:r>
            <a:endParaRPr lang="ja-JP" altLang="en-US" sz="1600" b="1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2024/3/28</a:t>
            </a:r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889607" y="2138233"/>
            <a:ext cx="825858" cy="368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/>
              <a:t>210</a:t>
            </a:r>
            <a:r>
              <a:rPr kumimoji="1" lang="en-US" altLang="ja-JP"/>
              <a:t>Po</a:t>
            </a:r>
            <a:endParaRPr kumimoji="1" lang="ja-JP" altLang="en-US"/>
          </a:p>
        </p:txBody>
      </p:sp>
      <p:pic>
        <p:nvPicPr>
          <p:cNvPr id="33" name="図 32" descr="グラフ, ヒストグラム&#10;&#10;自動的に生成された説明">
            <a:extLst>
              <a:ext uri="{FF2B5EF4-FFF2-40B4-BE49-F238E27FC236}">
                <a16:creationId xmlns:a16="http://schemas.microsoft.com/office/drawing/2014/main" id="{4372E5EF-2304-8208-AEBD-E2EF531473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589" y="1501227"/>
            <a:ext cx="6227684" cy="4479562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2595713" y="1805640"/>
            <a:ext cx="911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/>
              <a:t>214</a:t>
            </a:r>
            <a:r>
              <a:rPr kumimoji="1" lang="en-US" altLang="ja-JP"/>
              <a:t>Po</a:t>
            </a:r>
            <a:endParaRPr kumimoji="1" lang="ja-JP" altLang="en-US"/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2908931" y="2086771"/>
            <a:ext cx="35177" cy="2429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2264036" y="2506321"/>
            <a:ext cx="0" cy="20732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flipH="1">
            <a:off x="1870356" y="1973053"/>
            <a:ext cx="36000" cy="33424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914326" y="2514997"/>
            <a:ext cx="118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/>
              <a:t>sub-MeV</a:t>
            </a:r>
            <a:endParaRPr kumimoji="1" lang="ja-JP" altLang="en-US" b="1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19D337C-8510-9D12-18EA-1866C05EA7D2}"/>
              </a:ext>
            </a:extLst>
          </p:cNvPr>
          <p:cNvCxnSpPr>
            <a:cxnSpLocks/>
          </p:cNvCxnSpPr>
          <p:nvPr/>
        </p:nvCxnSpPr>
        <p:spPr>
          <a:xfrm flipH="1">
            <a:off x="7698444" y="1995008"/>
            <a:ext cx="0" cy="349200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92DEA5B-08CA-42F0-79FC-242828A67440}"/>
              </a:ext>
            </a:extLst>
          </p:cNvPr>
          <p:cNvSpPr txBox="1"/>
          <p:nvPr/>
        </p:nvSpPr>
        <p:spPr>
          <a:xfrm>
            <a:off x="6682071" y="3371676"/>
            <a:ext cx="118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/>
              <a:t>S</a:t>
            </a:r>
            <a:r>
              <a:rPr kumimoji="1" lang="en-US" altLang="ja-JP" b="1"/>
              <a:t>ub-MeV</a:t>
            </a:r>
            <a:endParaRPr kumimoji="1" lang="ja-JP" altLang="en-US" b="1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04FBB82-ECEA-003F-6DCF-78C68F597799}"/>
              </a:ext>
            </a:extLst>
          </p:cNvPr>
          <p:cNvSpPr txBox="1"/>
          <p:nvPr/>
        </p:nvSpPr>
        <p:spPr>
          <a:xfrm>
            <a:off x="2302536" y="1466721"/>
            <a:ext cx="1983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/>
              <a:t>Proton Energy</a:t>
            </a:r>
            <a:endParaRPr kumimoji="1" lang="ja-JP" altLang="en-US" sz="2000" b="1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FBF00CA-7199-4C64-ED6F-756BFDDFC030}"/>
              </a:ext>
            </a:extLst>
          </p:cNvPr>
          <p:cNvSpPr txBox="1"/>
          <p:nvPr/>
        </p:nvSpPr>
        <p:spPr>
          <a:xfrm>
            <a:off x="8387940" y="1466721"/>
            <a:ext cx="1983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/>
              <a:t>Track Range</a:t>
            </a:r>
            <a:endParaRPr kumimoji="1" lang="ja-JP" altLang="en-US" sz="2000" b="1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49D5912-4152-0277-252B-3EF7DA74F49C}"/>
              </a:ext>
            </a:extLst>
          </p:cNvPr>
          <p:cNvSpPr txBox="1"/>
          <p:nvPr/>
        </p:nvSpPr>
        <p:spPr>
          <a:xfrm>
            <a:off x="10228741" y="3105834"/>
            <a:ext cx="1839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/>
              <a:t>214</a:t>
            </a:r>
            <a:r>
              <a:rPr kumimoji="1" lang="en-US" altLang="ja-JP"/>
              <a:t>Po</a:t>
            </a:r>
            <a:endParaRPr kumimoji="1" lang="en-US" altLang="ja-JP" sz="2000"/>
          </a:p>
          <a:p>
            <a:pPr algn="ctr"/>
            <a:r>
              <a:rPr lang="en-US" altLang="ja-JP"/>
              <a:t>(short life-time)</a:t>
            </a:r>
            <a:endParaRPr kumimoji="1" lang="ja-JP" altLang="en-US" sz="2800"/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798C06B4-04A0-B1F6-F421-7642EED32769}"/>
              </a:ext>
            </a:extLst>
          </p:cNvPr>
          <p:cNvCxnSpPr>
            <a:cxnSpLocks/>
          </p:cNvCxnSpPr>
          <p:nvPr/>
        </p:nvCxnSpPr>
        <p:spPr>
          <a:xfrm flipH="1">
            <a:off x="9851366" y="3304866"/>
            <a:ext cx="877474" cy="1241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4592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/>
              <a:t>Reduction of </a:t>
            </a:r>
            <a:r>
              <a:rPr lang="en-US" altLang="ja-JP" baseline="30000"/>
              <a:t>214</a:t>
            </a:r>
            <a:r>
              <a:rPr lang="en-US" altLang="ja-JP"/>
              <a:t>Po Contamination at Drying</a:t>
            </a:r>
            <a:br>
              <a:rPr lang="en-US" altLang="ja-JP"/>
            </a:b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2024/3/28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47</a:t>
            </a:fld>
            <a:endParaRPr kumimoji="1" lang="ja-JP" altLang="en-US"/>
          </a:p>
        </p:txBody>
      </p:sp>
      <p:pic>
        <p:nvPicPr>
          <p:cNvPr id="7" name="コンテンツ プレースホルダー 5">
            <a:extLst>
              <a:ext uri="{FF2B5EF4-FFF2-40B4-BE49-F238E27FC236}">
                <a16:creationId xmlns:a16="http://schemas.microsoft.com/office/drawing/2014/main" id="{8E23A7D8-3D96-400C-B2B5-0EB3B7479C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7331" r="10566" b="7714"/>
          <a:stretch/>
        </p:blipFill>
        <p:spPr>
          <a:xfrm>
            <a:off x="7442049" y="1797286"/>
            <a:ext cx="3944013" cy="255589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2" y="1715295"/>
            <a:ext cx="6037408" cy="4320000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3974661" y="2182346"/>
            <a:ext cx="8280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600" b="1"/>
              <a:t>n-Run1</a:t>
            </a:r>
            <a:endParaRPr lang="ja-JP" altLang="en-US" sz="1600" b="1"/>
          </a:p>
        </p:txBody>
      </p:sp>
      <p:cxnSp>
        <p:nvCxnSpPr>
          <p:cNvPr id="11" name="直線コネクタ 10"/>
          <p:cNvCxnSpPr/>
          <p:nvPr/>
        </p:nvCxnSpPr>
        <p:spPr>
          <a:xfrm flipV="1">
            <a:off x="1870822" y="3894545"/>
            <a:ext cx="31680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1846519" y="5504690"/>
            <a:ext cx="37080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059488" y="5251145"/>
            <a:ext cx="22188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/>
              <a:t>n-Run4</a:t>
            </a:r>
          </a:p>
          <a:p>
            <a:pPr algn="ctr"/>
            <a:r>
              <a:rPr lang="en-US" altLang="ja-JP" sz="2000" b="1"/>
              <a:t>(Radon free room, CR1 @ Hall C)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86702" y="2362175"/>
            <a:ext cx="825858" cy="368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/>
              <a:t>210</a:t>
            </a:r>
            <a:r>
              <a:rPr kumimoji="1" lang="en-US" altLang="ja-JP"/>
              <a:t>Po</a:t>
            </a:r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86145" y="2040695"/>
            <a:ext cx="911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/>
              <a:t>214</a:t>
            </a:r>
            <a:r>
              <a:rPr kumimoji="1" lang="en-US" altLang="ja-JP"/>
              <a:t>Po</a:t>
            </a:r>
            <a:endParaRPr kumimoji="1" lang="ja-JP" altLang="en-US"/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2779611" y="2323775"/>
            <a:ext cx="35177" cy="2429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2134716" y="2743325"/>
            <a:ext cx="0" cy="20732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H="1">
            <a:off x="1741036" y="2210057"/>
            <a:ext cx="36000" cy="33424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767753" y="2821013"/>
            <a:ext cx="118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/>
              <a:t>sub-MeV</a:t>
            </a:r>
            <a:endParaRPr kumimoji="1" lang="ja-JP" altLang="en-US" b="1"/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5387771" y="5147157"/>
            <a:ext cx="2644102" cy="26840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4793074" y="2591260"/>
            <a:ext cx="1484222" cy="11983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8303426" y="1407128"/>
            <a:ext cx="2694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Hall F (</a:t>
            </a:r>
            <a:r>
              <a:rPr kumimoji="1" lang="en-US" altLang="ja-JP" err="1"/>
              <a:t>NEWSdm</a:t>
            </a:r>
            <a:r>
              <a:rPr kumimoji="1" lang="en-US" altLang="ja-JP"/>
              <a:t> facility)</a:t>
            </a:r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160734" y="3301538"/>
            <a:ext cx="1635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/>
              <a:t>n-Run1</a:t>
            </a:r>
          </a:p>
          <a:p>
            <a:pPr algn="ctr"/>
            <a:r>
              <a:rPr lang="en-US" altLang="ja-JP" b="1"/>
              <a:t>(granite table)</a:t>
            </a:r>
            <a:endParaRPr kumimoji="1" lang="ja-JP" altLang="en-US" b="1"/>
          </a:p>
        </p:txBody>
      </p:sp>
      <p:sp>
        <p:nvSpPr>
          <p:cNvPr id="26" name="円/楕円 25"/>
          <p:cNvSpPr/>
          <p:nvPr/>
        </p:nvSpPr>
        <p:spPr>
          <a:xfrm>
            <a:off x="7912335" y="3483519"/>
            <a:ext cx="346756" cy="323589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8303426" y="2581685"/>
            <a:ext cx="346756" cy="323589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6291336" y="2068750"/>
            <a:ext cx="1963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/>
              <a:t>n-Run2, n-Run3</a:t>
            </a:r>
          </a:p>
          <a:p>
            <a:pPr algn="ctr"/>
            <a:r>
              <a:rPr lang="en-US" altLang="ja-JP" b="1"/>
              <a:t>(</a:t>
            </a:r>
            <a:r>
              <a:rPr lang="ja-JP" altLang="en-US" b="1"/>
              <a:t>climatic chamber</a:t>
            </a:r>
            <a:r>
              <a:rPr lang="en-US" altLang="ja-JP" b="1"/>
              <a:t>)</a:t>
            </a:r>
            <a:endParaRPr lang="ja-JP" altLang="en-US" b="1"/>
          </a:p>
        </p:txBody>
      </p:sp>
      <p:pic>
        <p:nvPicPr>
          <p:cNvPr id="30" name="図 29" descr="屋内, 天井, 建物, 金属 が含まれている画像&#10;&#10;自動的に生成された説明">
            <a:extLst>
              <a:ext uri="{FF2B5EF4-FFF2-40B4-BE49-F238E27FC236}">
                <a16:creationId xmlns:a16="http://schemas.microsoft.com/office/drawing/2014/main" id="{0B82F5AE-7C79-D41F-1A2B-66FEDD240D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5903" y="4600256"/>
            <a:ext cx="3010325" cy="2257744"/>
          </a:xfrm>
          <a:prstGeom prst="rect">
            <a:avLst/>
          </a:prstGeom>
        </p:spPr>
      </p:pic>
      <p:sp>
        <p:nvSpPr>
          <p:cNvPr id="36" name="下矢印 35"/>
          <p:cNvSpPr/>
          <p:nvPr/>
        </p:nvSpPr>
        <p:spPr>
          <a:xfrm>
            <a:off x="2559198" y="3208458"/>
            <a:ext cx="357612" cy="469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051920" y="3174199"/>
            <a:ext cx="1530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/>
              <a:t>1 order</a:t>
            </a:r>
            <a:endParaRPr kumimoji="1" lang="ja-JP" altLang="en-US" sz="2000" b="1"/>
          </a:p>
        </p:txBody>
      </p:sp>
      <p:sp>
        <p:nvSpPr>
          <p:cNvPr id="37" name="下矢印 36"/>
          <p:cNvSpPr/>
          <p:nvPr/>
        </p:nvSpPr>
        <p:spPr>
          <a:xfrm>
            <a:off x="2552047" y="4056868"/>
            <a:ext cx="455127" cy="1250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822126" y="4682365"/>
            <a:ext cx="1809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/>
              <a:t>more 2 order</a:t>
            </a:r>
            <a:endParaRPr kumimoji="1" lang="ja-JP" altLang="en-US" sz="2000" b="1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153208" y="1687461"/>
            <a:ext cx="195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/>
              <a:t>Proton Energy</a:t>
            </a:r>
            <a:endParaRPr kumimoji="1" lang="ja-JP" altLang="en-US" sz="2000" b="1"/>
          </a:p>
        </p:txBody>
      </p:sp>
    </p:spTree>
    <p:extLst>
      <p:ext uri="{BB962C8B-B14F-4D97-AF65-F5344CB8AC3E}">
        <p14:creationId xmlns:p14="http://schemas.microsoft.com/office/powerpoint/2010/main" val="23582728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&#10;&#10;自動的に生成された説明">
            <a:extLst>
              <a:ext uri="{FF2B5EF4-FFF2-40B4-BE49-F238E27FC236}">
                <a16:creationId xmlns:a16="http://schemas.microsoft.com/office/drawing/2014/main" id="{79090FE3-E1CE-A505-5D7A-69D88B7A9F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05" y="1045107"/>
            <a:ext cx="7169788" cy="5157216"/>
          </a:xfrm>
          <a:prstGeom prst="rect">
            <a:avLst/>
          </a:prstGeom>
        </p:spPr>
      </p:pic>
      <p:pic>
        <p:nvPicPr>
          <p:cNvPr id="27" name="図 26" descr="グラフ, ヒストグラム&#10;&#10;自動的に生成された説明">
            <a:extLst>
              <a:ext uri="{FF2B5EF4-FFF2-40B4-BE49-F238E27FC236}">
                <a16:creationId xmlns:a16="http://schemas.microsoft.com/office/drawing/2014/main" id="{00322A90-6B70-EE18-4C5A-FD9F8ED023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804" y="648003"/>
            <a:ext cx="4970933" cy="357558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n-Run1 and n-Run2 Result</a:t>
            </a:r>
            <a:br>
              <a:rPr lang="en-US" altLang="ja-JP"/>
            </a:b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281998" y="1723315"/>
            <a:ext cx="1799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/>
              <a:t>210</a:t>
            </a:r>
            <a:r>
              <a:rPr kumimoji="1" lang="en-US" altLang="ja-JP"/>
              <a:t>Po</a:t>
            </a:r>
          </a:p>
          <a:p>
            <a:pPr algn="ctr"/>
            <a:r>
              <a:rPr lang="en-US" altLang="ja-JP"/>
              <a:t>(Long life-time)</a:t>
            </a:r>
            <a:endParaRPr kumimoji="1" lang="ja-JP" altLang="en-US" sz="240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34483" y="3133933"/>
            <a:ext cx="1839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/>
              <a:t>214</a:t>
            </a:r>
            <a:r>
              <a:rPr kumimoji="1" lang="en-US" altLang="ja-JP"/>
              <a:t>Po</a:t>
            </a:r>
            <a:endParaRPr kumimoji="1" lang="en-US" altLang="ja-JP" sz="2000"/>
          </a:p>
          <a:p>
            <a:pPr algn="ctr"/>
            <a:r>
              <a:rPr lang="en-US" altLang="ja-JP"/>
              <a:t>(short life-time)</a:t>
            </a:r>
            <a:endParaRPr kumimoji="1" lang="ja-JP" altLang="en-US" sz="2800"/>
          </a:p>
        </p:txBody>
      </p:sp>
      <p:sp>
        <p:nvSpPr>
          <p:cNvPr id="22" name="日付プレースホルダー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2024/3/28</a:t>
            </a:r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48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627A332-28A6-CC26-6106-AFB120150FDB}"/>
              </a:ext>
            </a:extLst>
          </p:cNvPr>
          <p:cNvSpPr/>
          <p:nvPr/>
        </p:nvSpPr>
        <p:spPr>
          <a:xfrm>
            <a:off x="9861997" y="1013481"/>
            <a:ext cx="1641074" cy="9316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D6017E-058D-A7B5-4186-5C50A96FC68D}"/>
              </a:ext>
            </a:extLst>
          </p:cNvPr>
          <p:cNvSpPr txBox="1"/>
          <p:nvPr/>
        </p:nvSpPr>
        <p:spPr>
          <a:xfrm>
            <a:off x="8504527" y="1055046"/>
            <a:ext cx="2943007" cy="5799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aseline="30000"/>
              <a:t>14</a:t>
            </a:r>
            <a:r>
              <a:rPr lang="en-US" altLang="ja-JP" sz="1600"/>
              <a:t>N + n  </a:t>
            </a:r>
            <a:r>
              <a:rPr lang="en-US" altLang="ja-JP" sz="1600">
                <a:sym typeface="Wingdings" panose="05000000000000000000" pitchFamily="2" charset="2"/>
              </a:rPr>
              <a:t> p 584keV + </a:t>
            </a:r>
            <a:r>
              <a:rPr lang="en-US" altLang="ja-JP" sz="1600" baseline="30000">
                <a:sym typeface="Wingdings" panose="05000000000000000000" pitchFamily="2" charset="2"/>
              </a:rPr>
              <a:t>14</a:t>
            </a:r>
            <a:r>
              <a:rPr lang="en-US" altLang="ja-JP" sz="1600">
                <a:sym typeface="Wingdings" panose="05000000000000000000" pitchFamily="2" charset="2"/>
              </a:rPr>
              <a:t>C 42keV</a:t>
            </a:r>
            <a:endParaRPr lang="en-US" altLang="ja-JP" sz="1600"/>
          </a:p>
          <a:p>
            <a:r>
              <a:rPr lang="en-US" altLang="ja-JP" sz="1600">
                <a:sym typeface="Wingdings" panose="05000000000000000000" pitchFamily="2" charset="2"/>
              </a:rPr>
              <a:t>                       track range ~ 6.5</a:t>
            </a:r>
            <a:r>
              <a:rPr lang="en-US" altLang="ja-JP" sz="160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1600">
                <a:sym typeface="Wingdings" panose="05000000000000000000" pitchFamily="2" charset="2"/>
              </a:rPr>
              <a:t>m</a:t>
            </a:r>
            <a:endParaRPr lang="en-US" altLang="ja-JP" sz="1600"/>
          </a:p>
        </p:txBody>
      </p:sp>
      <p:cxnSp>
        <p:nvCxnSpPr>
          <p:cNvPr id="7" name="直線矢印コネクタ 6"/>
          <p:cNvCxnSpPr>
            <a:cxnSpLocks/>
          </p:cNvCxnSpPr>
          <p:nvPr/>
        </p:nvCxnSpPr>
        <p:spPr>
          <a:xfrm flipH="1">
            <a:off x="9393106" y="1662787"/>
            <a:ext cx="197697" cy="519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B26076-F89A-E439-639F-A886EBF7EE89}"/>
              </a:ext>
            </a:extLst>
          </p:cNvPr>
          <p:cNvSpPr txBox="1"/>
          <p:nvPr/>
        </p:nvSpPr>
        <p:spPr>
          <a:xfrm>
            <a:off x="6962043" y="4221536"/>
            <a:ext cx="52299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/>
              <a:t>As expected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b="1">
                <a:solidFill>
                  <a:srgbClr val="FF0000"/>
                </a:solidFill>
              </a:rPr>
              <a:t>sub-MeV signal increase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b="1" baseline="30000">
                <a:solidFill>
                  <a:srgbClr val="FF0000"/>
                </a:solidFill>
              </a:rPr>
              <a:t>210</a:t>
            </a:r>
            <a:r>
              <a:rPr lang="en-US" altLang="ja-JP" b="1">
                <a:solidFill>
                  <a:srgbClr val="FF0000"/>
                </a:solidFill>
              </a:rPr>
              <a:t>Po-alpha increase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b="1">
                <a:solidFill>
                  <a:srgbClr val="FF0000"/>
                </a:solidFill>
              </a:rPr>
              <a:t>Offset </a:t>
            </a:r>
            <a:r>
              <a:rPr kumimoji="1" lang="en-US" altLang="ja-JP" b="1">
                <a:solidFill>
                  <a:srgbClr val="FF0000"/>
                </a:solidFill>
              </a:rPr>
              <a:t>background in MeV decrease</a:t>
            </a:r>
          </a:p>
          <a:p>
            <a:endParaRPr lang="en-US" altLang="ja-JP" b="1"/>
          </a:p>
          <a:p>
            <a:r>
              <a:rPr kumimoji="1" lang="en-US" altLang="ja-JP" b="1"/>
              <a:t>Thermal neutron signal can be seen significantly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ja-JP">
                <a:sym typeface="Wingdings" panose="05000000000000000000" pitchFamily="2" charset="2"/>
              </a:rPr>
              <a:t>Thermalized due to surrounding materials?</a:t>
            </a:r>
          </a:p>
          <a:p>
            <a:r>
              <a:rPr lang="en-US" altLang="ja-JP">
                <a:sym typeface="Wingdings" panose="05000000000000000000" pitchFamily="2" charset="2"/>
              </a:rPr>
              <a:t>or attenuation by water contained in rock was suppressed?</a:t>
            </a:r>
            <a:endParaRPr lang="ja-JP" altLang="en-US"/>
          </a:p>
          <a:p>
            <a:endParaRPr kumimoji="1" lang="en-US" altLang="ja-JP" b="1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6F0B203-B19E-34F6-F35A-E829C1D6A4C6}"/>
              </a:ext>
            </a:extLst>
          </p:cNvPr>
          <p:cNvCxnSpPr>
            <a:cxnSpLocks/>
          </p:cNvCxnSpPr>
          <p:nvPr/>
        </p:nvCxnSpPr>
        <p:spPr>
          <a:xfrm flipH="1">
            <a:off x="4583419" y="3332965"/>
            <a:ext cx="651163" cy="342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4E8771E-EDF7-90FD-DE42-7FB60A6378FD}"/>
              </a:ext>
            </a:extLst>
          </p:cNvPr>
          <p:cNvSpPr txBox="1"/>
          <p:nvPr/>
        </p:nvSpPr>
        <p:spPr>
          <a:xfrm>
            <a:off x="969316" y="2181765"/>
            <a:ext cx="14670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baseline="30000"/>
              <a:t>14</a:t>
            </a:r>
            <a:r>
              <a:rPr lang="en-US" altLang="ja-JP"/>
              <a:t>N(n p)</a:t>
            </a:r>
            <a:r>
              <a:rPr lang="en-US" altLang="ja-JP" baseline="30000"/>
              <a:t>14</a:t>
            </a:r>
            <a:r>
              <a:rPr lang="en-US" altLang="ja-JP"/>
              <a:t>C</a:t>
            </a:r>
          </a:p>
          <a:p>
            <a:pPr algn="ctr"/>
            <a:r>
              <a:rPr lang="en-US" altLang="ja-JP"/>
              <a:t>Q=626keV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047BED3-EB1F-FB55-2654-C6A43C9F96CC}"/>
              </a:ext>
            </a:extLst>
          </p:cNvPr>
          <p:cNvSpPr txBox="1"/>
          <p:nvPr/>
        </p:nvSpPr>
        <p:spPr>
          <a:xfrm>
            <a:off x="8701215" y="606775"/>
            <a:ext cx="177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Sub-MeV region</a:t>
            </a:r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3CDF887-3FE7-9A08-2C29-98ADC51E03B9}"/>
              </a:ext>
            </a:extLst>
          </p:cNvPr>
          <p:cNvSpPr txBox="1"/>
          <p:nvPr/>
        </p:nvSpPr>
        <p:spPr>
          <a:xfrm>
            <a:off x="2533258" y="1144954"/>
            <a:ext cx="195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/>
              <a:t>Track Range</a:t>
            </a:r>
            <a:endParaRPr kumimoji="1" lang="ja-JP" altLang="en-US" sz="2000" b="1"/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58D2FC17-91D8-12B3-23F7-C8D1A3A68E4B}"/>
              </a:ext>
            </a:extLst>
          </p:cNvPr>
          <p:cNvCxnSpPr/>
          <p:nvPr/>
        </p:nvCxnSpPr>
        <p:spPr>
          <a:xfrm flipH="1">
            <a:off x="2127635" y="1549101"/>
            <a:ext cx="0" cy="414000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29A04B6-0DC6-67C7-58A8-94E572717494}"/>
              </a:ext>
            </a:extLst>
          </p:cNvPr>
          <p:cNvSpPr txBox="1"/>
          <p:nvPr/>
        </p:nvSpPr>
        <p:spPr>
          <a:xfrm>
            <a:off x="1073664" y="1680767"/>
            <a:ext cx="1136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/>
              <a:t>Sub-MeV</a:t>
            </a:r>
            <a:endParaRPr lang="ja-JP" altLang="en-US"/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D509CA15-129E-652A-3F64-1B4C5392536E}"/>
              </a:ext>
            </a:extLst>
          </p:cNvPr>
          <p:cNvCxnSpPr>
            <a:cxnSpLocks/>
          </p:cNvCxnSpPr>
          <p:nvPr/>
        </p:nvCxnSpPr>
        <p:spPr>
          <a:xfrm flipH="1">
            <a:off x="2878029" y="2363665"/>
            <a:ext cx="197697" cy="519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EFAA3622-AD3E-6C23-83CA-F692164EBC07}"/>
              </a:ext>
            </a:extLst>
          </p:cNvPr>
          <p:cNvCxnSpPr>
            <a:cxnSpLocks/>
          </p:cNvCxnSpPr>
          <p:nvPr/>
        </p:nvCxnSpPr>
        <p:spPr>
          <a:xfrm flipH="1">
            <a:off x="1477656" y="2828096"/>
            <a:ext cx="36923" cy="414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7017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グラフ, ヒストグラム&#10;&#10;自動的に生成された説明">
            <a:extLst>
              <a:ext uri="{FF2B5EF4-FFF2-40B4-BE49-F238E27FC236}">
                <a16:creationId xmlns:a16="http://schemas.microsoft.com/office/drawing/2014/main" id="{5D066507-3651-C7DE-71B4-D0B5F3B7EB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69" y="1044613"/>
            <a:ext cx="7169788" cy="515721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n-Run1 and n-Run2 Result</a:t>
            </a:r>
            <a:br>
              <a:rPr lang="en-US" altLang="ja-JP"/>
            </a:br>
            <a:endParaRPr kumimoji="1" lang="ja-JP" altLang="en-US"/>
          </a:p>
        </p:txBody>
      </p:sp>
      <p:pic>
        <p:nvPicPr>
          <p:cNvPr id="19" name="図 18" descr="グラフ, ヒストグラム&#10;&#10;自動的に生成された説明">
            <a:extLst>
              <a:ext uri="{FF2B5EF4-FFF2-40B4-BE49-F238E27FC236}">
                <a16:creationId xmlns:a16="http://schemas.microsoft.com/office/drawing/2014/main" id="{8562F92C-2E5B-09D0-F5D5-728D981A41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229" y="646232"/>
            <a:ext cx="4970545" cy="3575304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2252870" y="2191738"/>
            <a:ext cx="1799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/>
              <a:t>210</a:t>
            </a:r>
            <a:r>
              <a:rPr kumimoji="1" lang="en-US" altLang="ja-JP"/>
              <a:t>Po</a:t>
            </a:r>
          </a:p>
          <a:p>
            <a:pPr algn="ctr"/>
            <a:r>
              <a:rPr lang="en-US" altLang="ja-JP"/>
              <a:t>(Long life-time)</a:t>
            </a:r>
            <a:endParaRPr kumimoji="1" lang="ja-JP" altLang="en-US" sz="240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044567" y="2846142"/>
            <a:ext cx="1839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/>
              <a:t>214</a:t>
            </a:r>
            <a:r>
              <a:rPr kumimoji="1" lang="en-US" altLang="ja-JP"/>
              <a:t>Po</a:t>
            </a:r>
            <a:endParaRPr kumimoji="1" lang="en-US" altLang="ja-JP" sz="2000"/>
          </a:p>
          <a:p>
            <a:pPr algn="ctr"/>
            <a:r>
              <a:rPr lang="en-US" altLang="ja-JP"/>
              <a:t>(short life-time)</a:t>
            </a:r>
            <a:endParaRPr kumimoji="1" lang="ja-JP" altLang="en-US" sz="2800"/>
          </a:p>
        </p:txBody>
      </p:sp>
      <p:sp>
        <p:nvSpPr>
          <p:cNvPr id="22" name="日付プレースホルダー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2024/3/28</a:t>
            </a:r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49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627A332-28A6-CC26-6106-AFB120150FDB}"/>
              </a:ext>
            </a:extLst>
          </p:cNvPr>
          <p:cNvSpPr/>
          <p:nvPr/>
        </p:nvSpPr>
        <p:spPr>
          <a:xfrm>
            <a:off x="9861997" y="1013481"/>
            <a:ext cx="1641074" cy="9316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D6017E-058D-A7B5-4186-5C50A96FC68D}"/>
              </a:ext>
            </a:extLst>
          </p:cNvPr>
          <p:cNvSpPr txBox="1"/>
          <p:nvPr/>
        </p:nvSpPr>
        <p:spPr>
          <a:xfrm>
            <a:off x="8504527" y="1055046"/>
            <a:ext cx="2943007" cy="5799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aseline="30000"/>
              <a:t>14</a:t>
            </a:r>
            <a:r>
              <a:rPr lang="en-US" altLang="ja-JP" sz="1600"/>
              <a:t>N + n  </a:t>
            </a:r>
            <a:r>
              <a:rPr lang="en-US" altLang="ja-JP" sz="1600">
                <a:sym typeface="Wingdings" panose="05000000000000000000" pitchFamily="2" charset="2"/>
              </a:rPr>
              <a:t> p 584keV + </a:t>
            </a:r>
            <a:r>
              <a:rPr lang="en-US" altLang="ja-JP" sz="1600" baseline="30000">
                <a:sym typeface="Wingdings" panose="05000000000000000000" pitchFamily="2" charset="2"/>
              </a:rPr>
              <a:t>14</a:t>
            </a:r>
            <a:r>
              <a:rPr lang="en-US" altLang="ja-JP" sz="1600">
                <a:sym typeface="Wingdings" panose="05000000000000000000" pitchFamily="2" charset="2"/>
              </a:rPr>
              <a:t>C 42keV</a:t>
            </a:r>
            <a:endParaRPr lang="en-US" altLang="ja-JP" sz="1600"/>
          </a:p>
          <a:p>
            <a:r>
              <a:rPr lang="en-US" altLang="ja-JP" sz="1600">
                <a:sym typeface="Wingdings" panose="05000000000000000000" pitchFamily="2" charset="2"/>
              </a:rPr>
              <a:t>                       track range ~ 6.5</a:t>
            </a:r>
            <a:r>
              <a:rPr lang="en-US" altLang="ja-JP" sz="160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1600">
                <a:sym typeface="Wingdings" panose="05000000000000000000" pitchFamily="2" charset="2"/>
              </a:rPr>
              <a:t>m</a:t>
            </a:r>
            <a:endParaRPr lang="en-US" altLang="ja-JP" sz="1600"/>
          </a:p>
        </p:txBody>
      </p:sp>
      <p:cxnSp>
        <p:nvCxnSpPr>
          <p:cNvPr id="7" name="直線矢印コネクタ 6"/>
          <p:cNvCxnSpPr>
            <a:cxnSpLocks/>
          </p:cNvCxnSpPr>
          <p:nvPr/>
        </p:nvCxnSpPr>
        <p:spPr>
          <a:xfrm flipH="1">
            <a:off x="9393106" y="1662787"/>
            <a:ext cx="197697" cy="519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B26076-F89A-E439-639F-A886EBF7EE89}"/>
              </a:ext>
            </a:extLst>
          </p:cNvPr>
          <p:cNvSpPr txBox="1"/>
          <p:nvPr/>
        </p:nvSpPr>
        <p:spPr>
          <a:xfrm>
            <a:off x="6962043" y="4221536"/>
            <a:ext cx="52299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/>
              <a:t>As expected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b="1">
                <a:solidFill>
                  <a:srgbClr val="FF0000"/>
                </a:solidFill>
              </a:rPr>
              <a:t>sub-MeV signal increase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b="1" baseline="30000">
                <a:solidFill>
                  <a:srgbClr val="FF0000"/>
                </a:solidFill>
              </a:rPr>
              <a:t>210</a:t>
            </a:r>
            <a:r>
              <a:rPr lang="en-US" altLang="ja-JP" b="1">
                <a:solidFill>
                  <a:srgbClr val="FF0000"/>
                </a:solidFill>
              </a:rPr>
              <a:t>Po-alpha increase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b="1">
                <a:solidFill>
                  <a:srgbClr val="FF0000"/>
                </a:solidFill>
              </a:rPr>
              <a:t>Offset </a:t>
            </a:r>
            <a:r>
              <a:rPr kumimoji="1" lang="en-US" altLang="ja-JP" b="1">
                <a:solidFill>
                  <a:srgbClr val="FF0000"/>
                </a:solidFill>
              </a:rPr>
              <a:t>background in MeV decrease</a:t>
            </a:r>
          </a:p>
          <a:p>
            <a:endParaRPr lang="en-US" altLang="ja-JP" b="1"/>
          </a:p>
          <a:p>
            <a:r>
              <a:rPr kumimoji="1" lang="en-US" altLang="ja-JP" b="1"/>
              <a:t>Thermal neutron signal can be seen significantly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ja-JP">
                <a:sym typeface="Wingdings" panose="05000000000000000000" pitchFamily="2" charset="2"/>
              </a:rPr>
              <a:t>Thermalized due to surrounding materials?</a:t>
            </a:r>
          </a:p>
          <a:p>
            <a:r>
              <a:rPr lang="en-US" altLang="ja-JP">
                <a:sym typeface="Wingdings" panose="05000000000000000000" pitchFamily="2" charset="2"/>
              </a:rPr>
              <a:t>or attenuation by water contained in rock was suppressed?</a:t>
            </a:r>
            <a:endParaRPr lang="ja-JP" altLang="en-US"/>
          </a:p>
          <a:p>
            <a:endParaRPr kumimoji="1" lang="en-US" altLang="ja-JP" b="1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6F0B203-B19E-34F6-F35A-E829C1D6A4C6}"/>
              </a:ext>
            </a:extLst>
          </p:cNvPr>
          <p:cNvCxnSpPr>
            <a:cxnSpLocks/>
          </p:cNvCxnSpPr>
          <p:nvPr/>
        </p:nvCxnSpPr>
        <p:spPr>
          <a:xfrm flipH="1">
            <a:off x="4515295" y="3208163"/>
            <a:ext cx="651163" cy="121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4E8771E-EDF7-90FD-DE42-7FB60A6378FD}"/>
              </a:ext>
            </a:extLst>
          </p:cNvPr>
          <p:cNvSpPr txBox="1"/>
          <p:nvPr/>
        </p:nvSpPr>
        <p:spPr>
          <a:xfrm>
            <a:off x="990605" y="2786455"/>
            <a:ext cx="14670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baseline="30000"/>
              <a:t>14</a:t>
            </a:r>
            <a:r>
              <a:rPr lang="en-US" altLang="ja-JP"/>
              <a:t>N(n p)</a:t>
            </a:r>
            <a:r>
              <a:rPr lang="en-US" altLang="ja-JP" baseline="30000"/>
              <a:t>14</a:t>
            </a:r>
            <a:r>
              <a:rPr lang="en-US" altLang="ja-JP"/>
              <a:t>C</a:t>
            </a:r>
          </a:p>
          <a:p>
            <a:pPr algn="ctr"/>
            <a:r>
              <a:rPr lang="en-US" altLang="ja-JP"/>
              <a:t>Q=626keV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047BED3-EB1F-FB55-2654-C6A43C9F96CC}"/>
              </a:ext>
            </a:extLst>
          </p:cNvPr>
          <p:cNvSpPr txBox="1"/>
          <p:nvPr/>
        </p:nvSpPr>
        <p:spPr>
          <a:xfrm>
            <a:off x="8701215" y="606775"/>
            <a:ext cx="177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Sub-MeV region</a:t>
            </a:r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3CDF887-3FE7-9A08-2C29-98ADC51E03B9}"/>
              </a:ext>
            </a:extLst>
          </p:cNvPr>
          <p:cNvSpPr txBox="1"/>
          <p:nvPr/>
        </p:nvSpPr>
        <p:spPr>
          <a:xfrm>
            <a:off x="2533258" y="1144954"/>
            <a:ext cx="195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/>
              <a:t>Track Range</a:t>
            </a:r>
            <a:endParaRPr kumimoji="1" lang="ja-JP" altLang="en-US" sz="2000" b="1"/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58D2FC17-91D8-12B3-23F7-C8D1A3A68E4B}"/>
              </a:ext>
            </a:extLst>
          </p:cNvPr>
          <p:cNvCxnSpPr/>
          <p:nvPr/>
        </p:nvCxnSpPr>
        <p:spPr>
          <a:xfrm flipH="1">
            <a:off x="2127635" y="1549101"/>
            <a:ext cx="0" cy="414000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29A04B6-0DC6-67C7-58A8-94E572717494}"/>
              </a:ext>
            </a:extLst>
          </p:cNvPr>
          <p:cNvSpPr txBox="1"/>
          <p:nvPr/>
        </p:nvSpPr>
        <p:spPr>
          <a:xfrm>
            <a:off x="1073664" y="1680767"/>
            <a:ext cx="1136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/>
              <a:t>Sub-MeV</a:t>
            </a:r>
            <a:endParaRPr lang="ja-JP" altLang="en-US"/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D509CA15-129E-652A-3F64-1B4C5392536E}"/>
              </a:ext>
            </a:extLst>
          </p:cNvPr>
          <p:cNvCxnSpPr>
            <a:cxnSpLocks/>
          </p:cNvCxnSpPr>
          <p:nvPr/>
        </p:nvCxnSpPr>
        <p:spPr>
          <a:xfrm flipH="1">
            <a:off x="2899928" y="2909616"/>
            <a:ext cx="197697" cy="519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EFAA3622-AD3E-6C23-83CA-F692164EBC07}"/>
              </a:ext>
            </a:extLst>
          </p:cNvPr>
          <p:cNvCxnSpPr>
            <a:cxnSpLocks/>
          </p:cNvCxnSpPr>
          <p:nvPr/>
        </p:nvCxnSpPr>
        <p:spPr>
          <a:xfrm flipH="1">
            <a:off x="1498945" y="3432786"/>
            <a:ext cx="36923" cy="414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825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3D Convolutional Neural Network </a:t>
            </a:r>
            <a:r>
              <a:rPr kumimoji="1" lang="ja-JP" altLang="en-US" dirty="0"/>
              <a:t>（</a:t>
            </a:r>
            <a:r>
              <a:rPr kumimoji="1" lang="en-US" altLang="ja-JP" dirty="0"/>
              <a:t>3D-CNN</a:t>
            </a:r>
            <a:r>
              <a:rPr kumimoji="1" lang="ja-JP" altLang="en-US" dirty="0"/>
              <a:t>）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414826" y="1053440"/>
            <a:ext cx="1840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Training Samples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" y="1432778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62" y="1498660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535" y="1620845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338" y="1706817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452" y="1792417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7" name="テキスト ボックス 16"/>
          <p:cNvSpPr txBox="1"/>
          <p:nvPr/>
        </p:nvSpPr>
        <p:spPr>
          <a:xfrm>
            <a:off x="158352" y="1416532"/>
            <a:ext cx="188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solidFill>
                  <a:schemeClr val="bg1"/>
                </a:solidFill>
              </a:rPr>
              <a:t>Proton or alpha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59" y="3116733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292" y="3177352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図 5" descr="グラフ, ヒストグラム&#10;&#10;自動的に生成された説明">
            <a:extLst>
              <a:ext uri="{FF2B5EF4-FFF2-40B4-BE49-F238E27FC236}">
                <a16:creationId xmlns:a16="http://schemas.microsoft.com/office/drawing/2014/main" id="{5839C91E-5389-0498-4DFA-E3F6D578A90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255" y="3575191"/>
            <a:ext cx="2959298" cy="2959298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337523" y="3122715"/>
            <a:ext cx="818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solidFill>
                  <a:schemeClr val="bg1"/>
                </a:solidFill>
              </a:rPr>
              <a:t>Dust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01" y="3258922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323" y="3340492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72" y="4879550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188" y="4943369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7" name="テキスト ボックス 26"/>
          <p:cNvSpPr txBox="1"/>
          <p:nvPr/>
        </p:nvSpPr>
        <p:spPr>
          <a:xfrm>
            <a:off x="547577" y="4859538"/>
            <a:ext cx="1398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solidFill>
                  <a:schemeClr val="bg1"/>
                </a:solidFill>
              </a:rPr>
              <a:t>Multi-prong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pic>
        <p:nvPicPr>
          <p:cNvPr id="14" name="図 13" descr="グラフ, 折れ線グラフ&#10;&#10;自動的に生成された説明">
            <a:extLst>
              <a:ext uri="{FF2B5EF4-FFF2-40B4-BE49-F238E27FC236}">
                <a16:creationId xmlns:a16="http://schemas.microsoft.com/office/drawing/2014/main" id="{5A8EEE5F-0A61-A231-E370-690B08CB1AC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507" y="3561149"/>
            <a:ext cx="3140159" cy="3140159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81966" y="5015432"/>
            <a:ext cx="1280160" cy="128016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F97FAC90-7A4F-A62A-AA99-3A9E0942DB1A}"/>
              </a:ext>
            </a:extLst>
          </p:cNvPr>
          <p:cNvGrpSpPr/>
          <p:nvPr/>
        </p:nvGrpSpPr>
        <p:grpSpPr>
          <a:xfrm>
            <a:off x="12792054" y="2968135"/>
            <a:ext cx="1322848" cy="1306956"/>
            <a:chOff x="-1450287" y="3944146"/>
            <a:chExt cx="1322848" cy="1306956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97A49B9-9CB1-1C83-A638-B184A0FA8712}"/>
                </a:ext>
              </a:extLst>
            </p:cNvPr>
            <p:cNvSpPr/>
            <p:nvPr/>
          </p:nvSpPr>
          <p:spPr>
            <a:xfrm>
              <a:off x="-1450287" y="3944146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F6B7D2BD-1C25-BD4B-2621-2FA719C7EC0C}"/>
                </a:ext>
              </a:extLst>
            </p:cNvPr>
            <p:cNvSpPr/>
            <p:nvPr/>
          </p:nvSpPr>
          <p:spPr>
            <a:xfrm>
              <a:off x="-1409723" y="3984428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C0D91928-B344-6C98-9357-5DAC0F8CBF00}"/>
                </a:ext>
              </a:extLst>
            </p:cNvPr>
            <p:cNvSpPr/>
            <p:nvPr/>
          </p:nvSpPr>
          <p:spPr>
            <a:xfrm>
              <a:off x="-1367460" y="4026973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B8BF7608-94FC-725D-2A0A-15DAB2E9A7C2}"/>
                </a:ext>
              </a:extLst>
            </p:cNvPr>
            <p:cNvSpPr/>
            <p:nvPr/>
          </p:nvSpPr>
          <p:spPr>
            <a:xfrm>
              <a:off x="-1326896" y="4067255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C537496-2C00-57CF-156A-65DCFAC047CE}"/>
                </a:ext>
              </a:extLst>
            </p:cNvPr>
            <p:cNvSpPr/>
            <p:nvPr/>
          </p:nvSpPr>
          <p:spPr>
            <a:xfrm>
              <a:off x="-1287382" y="4105571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4C70BA37-7000-E1CA-BCF9-E7239B0BF042}"/>
                </a:ext>
              </a:extLst>
            </p:cNvPr>
            <p:cNvSpPr/>
            <p:nvPr/>
          </p:nvSpPr>
          <p:spPr>
            <a:xfrm>
              <a:off x="-1248391" y="4146709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8DD1D32C-172D-77C7-11B7-EC735C5759E5}"/>
                </a:ext>
              </a:extLst>
            </p:cNvPr>
            <p:cNvSpPr/>
            <p:nvPr/>
          </p:nvSpPr>
          <p:spPr>
            <a:xfrm>
              <a:off x="-1207827" y="4186991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7C1D6699-546F-9F16-AB76-C32BEE899A1F}"/>
                </a:ext>
              </a:extLst>
            </p:cNvPr>
            <p:cNvSpPr/>
            <p:nvPr/>
          </p:nvSpPr>
          <p:spPr>
            <a:xfrm>
              <a:off x="-1165564" y="4229536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D9B91D7-4452-09D7-3975-B0A6DF9F752A}"/>
                </a:ext>
              </a:extLst>
            </p:cNvPr>
            <p:cNvSpPr/>
            <p:nvPr/>
          </p:nvSpPr>
          <p:spPr>
            <a:xfrm>
              <a:off x="-1125000" y="4269818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BBE6209C-9A1F-BE48-05B3-F1A320B12D30}"/>
                </a:ext>
              </a:extLst>
            </p:cNvPr>
            <p:cNvSpPr/>
            <p:nvPr/>
          </p:nvSpPr>
          <p:spPr>
            <a:xfrm>
              <a:off x="-1085486" y="4308134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5FFA39E5-1C28-740A-4636-E0219B7E7748}"/>
                </a:ext>
              </a:extLst>
            </p:cNvPr>
            <p:cNvSpPr/>
            <p:nvPr/>
          </p:nvSpPr>
          <p:spPr>
            <a:xfrm>
              <a:off x="-1040880" y="4338474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30BCF2F5-0DD2-3D3A-9631-F61703305271}"/>
                </a:ext>
              </a:extLst>
            </p:cNvPr>
            <p:cNvSpPr/>
            <p:nvPr/>
          </p:nvSpPr>
          <p:spPr>
            <a:xfrm>
              <a:off x="-1000316" y="4378756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E3C6521A-EF58-91E6-6531-A51C95F516E1}"/>
                </a:ext>
              </a:extLst>
            </p:cNvPr>
            <p:cNvSpPr/>
            <p:nvPr/>
          </p:nvSpPr>
          <p:spPr>
            <a:xfrm>
              <a:off x="-958053" y="4421301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5A0C806-09DE-40FF-5A45-0C46A7787BED}"/>
                </a:ext>
              </a:extLst>
            </p:cNvPr>
            <p:cNvSpPr/>
            <p:nvPr/>
          </p:nvSpPr>
          <p:spPr>
            <a:xfrm>
              <a:off x="-917489" y="4461583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89BDEF0A-4B29-893F-7864-50192921AD66}"/>
                </a:ext>
              </a:extLst>
            </p:cNvPr>
            <p:cNvSpPr/>
            <p:nvPr/>
          </p:nvSpPr>
          <p:spPr>
            <a:xfrm>
              <a:off x="-877975" y="4499899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E1AE0ED3-AD73-F43C-1595-D2855A7D1AE8}"/>
                </a:ext>
              </a:extLst>
            </p:cNvPr>
            <p:cNvSpPr/>
            <p:nvPr/>
          </p:nvSpPr>
          <p:spPr>
            <a:xfrm>
              <a:off x="-838984" y="4541037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710CDC11-DFCB-AFF5-8DA4-4C26EF2C90CE}"/>
                </a:ext>
              </a:extLst>
            </p:cNvPr>
            <p:cNvSpPr/>
            <p:nvPr/>
          </p:nvSpPr>
          <p:spPr>
            <a:xfrm>
              <a:off x="-798420" y="4581319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A21AB2D-846A-2088-F632-D97228DFC382}"/>
                </a:ext>
              </a:extLst>
            </p:cNvPr>
            <p:cNvSpPr/>
            <p:nvPr/>
          </p:nvSpPr>
          <p:spPr>
            <a:xfrm>
              <a:off x="-756157" y="4623864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DD427E2C-9293-16A8-48B3-7C060444C6C4}"/>
                </a:ext>
              </a:extLst>
            </p:cNvPr>
            <p:cNvSpPr/>
            <p:nvPr/>
          </p:nvSpPr>
          <p:spPr>
            <a:xfrm>
              <a:off x="-715593" y="4664146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89A86A8C-34C7-0128-81E3-803CD7CFBAD5}"/>
                </a:ext>
              </a:extLst>
            </p:cNvPr>
            <p:cNvSpPr/>
            <p:nvPr/>
          </p:nvSpPr>
          <p:spPr>
            <a:xfrm>
              <a:off x="-676079" y="4702462"/>
              <a:ext cx="548640" cy="5486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1FF3985-C6FF-AB19-C71F-0D29D88158C7}"/>
              </a:ext>
            </a:extLst>
          </p:cNvPr>
          <p:cNvGrpSpPr/>
          <p:nvPr/>
        </p:nvGrpSpPr>
        <p:grpSpPr>
          <a:xfrm>
            <a:off x="4946387" y="1337169"/>
            <a:ext cx="7095960" cy="2236374"/>
            <a:chOff x="5066308" y="1002875"/>
            <a:chExt cx="7095960" cy="2236374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0E24620-A0F2-FEB7-3D73-D40D16B2E748}"/>
                </a:ext>
              </a:extLst>
            </p:cNvPr>
            <p:cNvSpPr txBox="1"/>
            <p:nvPr/>
          </p:nvSpPr>
          <p:spPr>
            <a:xfrm>
              <a:off x="5066308" y="1361737"/>
              <a:ext cx="11887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/>
                <a:t>input </a:t>
              </a:r>
              <a:r>
                <a:rPr lang="en-US" altLang="ja-JP" sz="1100"/>
                <a:t>i</a:t>
              </a:r>
              <a:r>
                <a:rPr kumimoji="1" lang="en-US" altLang="ja-JP" sz="1100"/>
                <a:t>mage size</a:t>
              </a:r>
            </a:p>
            <a:p>
              <a:pPr algn="ctr"/>
              <a:r>
                <a:rPr kumimoji="1" lang="en-US" altLang="ja-JP" sz="1100"/>
                <a:t>128 x </a:t>
              </a:r>
              <a:r>
                <a:rPr lang="en-US" altLang="ja-JP" sz="1100"/>
                <a:t>128</a:t>
              </a:r>
              <a:r>
                <a:rPr kumimoji="1" lang="en-US" altLang="ja-JP" sz="1100"/>
                <a:t> x 2</a:t>
              </a:r>
              <a:r>
                <a:rPr lang="en-US" altLang="ja-JP" sz="1100"/>
                <a:t>0</a:t>
              </a:r>
              <a:endParaRPr kumimoji="1" lang="ja-JP" altLang="en-US" sz="1100"/>
            </a:p>
          </p:txBody>
        </p:sp>
        <p:sp>
          <p:nvSpPr>
            <p:cNvPr id="81" name="直方体 80">
              <a:extLst>
                <a:ext uri="{FF2B5EF4-FFF2-40B4-BE49-F238E27FC236}">
                  <a16:creationId xmlns:a16="http://schemas.microsoft.com/office/drawing/2014/main" id="{6E216EEB-E232-3FFE-B013-18E78BD35619}"/>
                </a:ext>
              </a:extLst>
            </p:cNvPr>
            <p:cNvSpPr/>
            <p:nvPr/>
          </p:nvSpPr>
          <p:spPr>
            <a:xfrm flipH="1">
              <a:off x="6524396" y="1694647"/>
              <a:ext cx="1097280" cy="1097280"/>
            </a:xfrm>
            <a:prstGeom prst="cube">
              <a:avLst>
                <a:gd name="adj" fmla="val 68758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6ACD3D7C-044E-14A6-C7DF-13B5B281417F}"/>
                </a:ext>
              </a:extLst>
            </p:cNvPr>
            <p:cNvSpPr txBox="1"/>
            <p:nvPr/>
          </p:nvSpPr>
          <p:spPr>
            <a:xfrm>
              <a:off x="6073157" y="1248038"/>
              <a:ext cx="1055109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050"/>
                <a:t>feature </a:t>
              </a:r>
              <a:r>
                <a:rPr lang="en-US" altLang="ja-JP" sz="1050"/>
                <a:t>maps1</a:t>
              </a:r>
              <a:endParaRPr kumimoji="1" lang="en-US" altLang="ja-JP" sz="1050"/>
            </a:p>
            <a:p>
              <a:pPr algn="ctr"/>
              <a:r>
                <a:rPr kumimoji="1" lang="en-US" altLang="ja-JP" sz="1050"/>
                <a:t>64 x </a:t>
              </a:r>
              <a:r>
                <a:rPr lang="en-US" altLang="ja-JP" sz="1050"/>
                <a:t>64</a:t>
              </a:r>
              <a:r>
                <a:rPr kumimoji="1" lang="en-US" altLang="ja-JP" sz="1050"/>
                <a:t> x 128</a:t>
              </a:r>
              <a:endParaRPr kumimoji="1" lang="ja-JP" altLang="en-US" sz="1050"/>
            </a:p>
          </p:txBody>
        </p:sp>
        <p:pic>
          <p:nvPicPr>
            <p:cNvPr id="84" name="図 83">
              <a:extLst>
                <a:ext uri="{FF2B5EF4-FFF2-40B4-BE49-F238E27FC236}">
                  <a16:creationId xmlns:a16="http://schemas.microsoft.com/office/drawing/2014/main" id="{074589B5-8C08-4380-E90D-04A50CABF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524984" y="1796048"/>
              <a:ext cx="1012977" cy="999100"/>
            </a:xfrm>
            <a:prstGeom prst="rect">
              <a:avLst/>
            </a:prstGeom>
          </p:spPr>
        </p:pic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B8C5FE10-633B-3164-F8A0-D32F21273DE6}"/>
                </a:ext>
              </a:extLst>
            </p:cNvPr>
            <p:cNvSpPr/>
            <p:nvPr/>
          </p:nvSpPr>
          <p:spPr>
            <a:xfrm>
              <a:off x="6319492" y="2568675"/>
              <a:ext cx="91440" cy="9144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080D2009-BBCC-65D9-E6DA-D5665BBB3805}"/>
                </a:ext>
              </a:extLst>
            </p:cNvPr>
            <p:cNvSpPr txBox="1"/>
            <p:nvPr/>
          </p:nvSpPr>
          <p:spPr>
            <a:xfrm>
              <a:off x="6135252" y="2737302"/>
              <a:ext cx="11323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Convolution &amp;</a:t>
              </a:r>
            </a:p>
            <a:p>
              <a:pPr algn="ctr"/>
              <a:r>
                <a:rPr lang="en-US" sz="1200"/>
                <a:t>Max-Pooling</a:t>
              </a:r>
            </a:p>
          </p:txBody>
        </p: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555739D9-54DB-9531-0D47-61C7F05D45D2}"/>
                </a:ext>
              </a:extLst>
            </p:cNvPr>
            <p:cNvCxnSpPr>
              <a:cxnSpLocks/>
              <a:stCxn id="85" idx="0"/>
            </p:cNvCxnSpPr>
            <p:nvPr/>
          </p:nvCxnSpPr>
          <p:spPr>
            <a:xfrm>
              <a:off x="6365212" y="2568675"/>
              <a:ext cx="1012139" cy="1239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922C7253-DDFF-98C3-07A0-5A8D0B2C75AC}"/>
                </a:ext>
              </a:extLst>
            </p:cNvPr>
            <p:cNvCxnSpPr>
              <a:cxnSpLocks/>
              <a:stCxn id="85" idx="2"/>
            </p:cNvCxnSpPr>
            <p:nvPr/>
          </p:nvCxnSpPr>
          <p:spPr>
            <a:xfrm>
              <a:off x="6365212" y="2660115"/>
              <a:ext cx="1012139" cy="243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直方体 94">
              <a:extLst>
                <a:ext uri="{FF2B5EF4-FFF2-40B4-BE49-F238E27FC236}">
                  <a16:creationId xmlns:a16="http://schemas.microsoft.com/office/drawing/2014/main" id="{279246B7-8585-815B-55D1-24F09498D8CF}"/>
                </a:ext>
              </a:extLst>
            </p:cNvPr>
            <p:cNvSpPr/>
            <p:nvPr/>
          </p:nvSpPr>
          <p:spPr>
            <a:xfrm flipH="1">
              <a:off x="8187705" y="1574891"/>
              <a:ext cx="1188720" cy="1188720"/>
            </a:xfrm>
            <a:prstGeom prst="cube">
              <a:avLst>
                <a:gd name="adj" fmla="val 91134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FC2C1594-B097-F7CC-767B-36E34BE12C17}"/>
                </a:ext>
              </a:extLst>
            </p:cNvPr>
            <p:cNvSpPr txBox="1"/>
            <p:nvPr/>
          </p:nvSpPr>
          <p:spPr>
            <a:xfrm>
              <a:off x="6903050" y="1192861"/>
              <a:ext cx="1105994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050"/>
                <a:t>feature </a:t>
              </a:r>
              <a:r>
                <a:rPr lang="en-US" altLang="ja-JP" sz="1050"/>
                <a:t>maps2</a:t>
              </a:r>
              <a:endParaRPr kumimoji="1" lang="en-US" altLang="ja-JP" sz="1050"/>
            </a:p>
            <a:p>
              <a:pPr algn="ctr"/>
              <a:r>
                <a:rPr kumimoji="1" lang="en-US" altLang="ja-JP" sz="1050"/>
                <a:t>32 x 32 x 256</a:t>
              </a:r>
              <a:endParaRPr kumimoji="1" lang="ja-JP" altLang="en-US" sz="1050"/>
            </a:p>
          </p:txBody>
        </p:sp>
        <p:sp>
          <p:nvSpPr>
            <p:cNvPr id="111" name="直方体 110">
              <a:extLst>
                <a:ext uri="{FF2B5EF4-FFF2-40B4-BE49-F238E27FC236}">
                  <a16:creationId xmlns:a16="http://schemas.microsoft.com/office/drawing/2014/main" id="{FDB7B341-769A-CDF4-CE7B-6A3B36538F53}"/>
                </a:ext>
              </a:extLst>
            </p:cNvPr>
            <p:cNvSpPr/>
            <p:nvPr/>
          </p:nvSpPr>
          <p:spPr>
            <a:xfrm flipH="1">
              <a:off x="7338694" y="1605926"/>
              <a:ext cx="1188720" cy="1188720"/>
            </a:xfrm>
            <a:prstGeom prst="cube">
              <a:avLst>
                <a:gd name="adj" fmla="val 82586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ED1571BD-8302-F480-7EFD-2B586878EDEE}"/>
                </a:ext>
              </a:extLst>
            </p:cNvPr>
            <p:cNvSpPr/>
            <p:nvPr/>
          </p:nvSpPr>
          <p:spPr>
            <a:xfrm>
              <a:off x="7501330" y="2602550"/>
              <a:ext cx="91440" cy="9144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6FDC74FE-118D-4734-AF60-98C6E6326D77}"/>
                </a:ext>
              </a:extLst>
            </p:cNvPr>
            <p:cNvCxnSpPr>
              <a:cxnSpLocks/>
              <a:stCxn id="97" idx="0"/>
            </p:cNvCxnSpPr>
            <p:nvPr/>
          </p:nvCxnSpPr>
          <p:spPr>
            <a:xfrm>
              <a:off x="7547050" y="2602550"/>
              <a:ext cx="826085" cy="556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209AA349-7A1C-6133-B862-D8AA79E9351D}"/>
                </a:ext>
              </a:extLst>
            </p:cNvPr>
            <p:cNvCxnSpPr>
              <a:cxnSpLocks/>
              <a:stCxn id="97" idx="2"/>
            </p:cNvCxnSpPr>
            <p:nvPr/>
          </p:nvCxnSpPr>
          <p:spPr>
            <a:xfrm flipV="1">
              <a:off x="7547050" y="2648085"/>
              <a:ext cx="807927" cy="459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7C4A04BD-E41C-30BD-CBF2-A437D94700E0}"/>
                </a:ext>
              </a:extLst>
            </p:cNvPr>
            <p:cNvSpPr txBox="1"/>
            <p:nvPr/>
          </p:nvSpPr>
          <p:spPr>
            <a:xfrm>
              <a:off x="7228730" y="2756846"/>
              <a:ext cx="11323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Convolution &amp;</a:t>
              </a:r>
            </a:p>
            <a:p>
              <a:pPr algn="ctr"/>
              <a:r>
                <a:rPr lang="en-US" sz="1200"/>
                <a:t>Max-Pooling</a:t>
              </a: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40706519-4B3A-5D68-16F0-D0CF037B2B39}"/>
                </a:ext>
              </a:extLst>
            </p:cNvPr>
            <p:cNvSpPr txBox="1"/>
            <p:nvPr/>
          </p:nvSpPr>
          <p:spPr>
            <a:xfrm>
              <a:off x="7758391" y="1170002"/>
              <a:ext cx="1105994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050"/>
                <a:t>feature </a:t>
              </a:r>
              <a:r>
                <a:rPr lang="en-US" altLang="ja-JP" sz="1050"/>
                <a:t>maps3</a:t>
              </a:r>
              <a:endParaRPr kumimoji="1" lang="en-US" altLang="ja-JP" sz="1050"/>
            </a:p>
            <a:p>
              <a:pPr algn="ctr"/>
              <a:r>
                <a:rPr kumimoji="1" lang="en-US" altLang="ja-JP" sz="1050"/>
                <a:t>16 x 16 x 512</a:t>
              </a:r>
              <a:endParaRPr kumimoji="1" lang="ja-JP" altLang="en-US" sz="1050"/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994D8958-72B9-6FCA-2451-386411780454}"/>
                </a:ext>
              </a:extLst>
            </p:cNvPr>
            <p:cNvSpPr txBox="1"/>
            <p:nvPr/>
          </p:nvSpPr>
          <p:spPr>
            <a:xfrm>
              <a:off x="8658600" y="1174764"/>
              <a:ext cx="1085315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050"/>
                <a:t>feature </a:t>
              </a:r>
              <a:r>
                <a:rPr lang="en-US" altLang="ja-JP" sz="1050"/>
                <a:t>maps4</a:t>
              </a:r>
              <a:endParaRPr kumimoji="1" lang="en-US" altLang="ja-JP" sz="1050"/>
            </a:p>
            <a:p>
              <a:pPr algn="ctr"/>
              <a:r>
                <a:rPr kumimoji="1" lang="en-US" altLang="ja-JP" sz="1050"/>
                <a:t>8 x 8 x 256</a:t>
              </a:r>
              <a:endParaRPr kumimoji="1" lang="ja-JP" altLang="en-US" sz="105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A8BE4074-3617-8F65-1A0F-7A2324515C31}"/>
                </a:ext>
              </a:extLst>
            </p:cNvPr>
            <p:cNvSpPr/>
            <p:nvPr/>
          </p:nvSpPr>
          <p:spPr>
            <a:xfrm>
              <a:off x="8416251" y="2648085"/>
              <a:ext cx="91440" cy="9144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7E115DD2-FB53-2D01-33BC-D555DBEBEA54}"/>
                </a:ext>
              </a:extLst>
            </p:cNvPr>
            <p:cNvCxnSpPr>
              <a:cxnSpLocks/>
              <a:stCxn id="113" idx="0"/>
            </p:cNvCxnSpPr>
            <p:nvPr/>
          </p:nvCxnSpPr>
          <p:spPr>
            <a:xfrm>
              <a:off x="8461971" y="2648085"/>
              <a:ext cx="828960" cy="517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8A34989C-4388-ED9C-47F9-6E4AB90ACA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1904" y="2698260"/>
              <a:ext cx="829198" cy="4126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8C6B934A-97A5-834C-6169-241D29393EC0}"/>
                </a:ext>
              </a:extLst>
            </p:cNvPr>
            <p:cNvSpPr txBox="1"/>
            <p:nvPr/>
          </p:nvSpPr>
          <p:spPr>
            <a:xfrm>
              <a:off x="8219621" y="2777583"/>
              <a:ext cx="11323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Convolution &amp;</a:t>
              </a:r>
            </a:p>
            <a:p>
              <a:pPr algn="ctr"/>
              <a:r>
                <a:rPr lang="en-US" sz="1200"/>
                <a:t>Max-Pooling</a:t>
              </a:r>
            </a:p>
          </p:txBody>
        </p:sp>
        <p:sp>
          <p:nvSpPr>
            <p:cNvPr id="134" name="直方体 133">
              <a:extLst>
                <a:ext uri="{FF2B5EF4-FFF2-40B4-BE49-F238E27FC236}">
                  <a16:creationId xmlns:a16="http://schemas.microsoft.com/office/drawing/2014/main" id="{FA69B887-6E65-E8F2-02B0-B7794C7B8893}"/>
                </a:ext>
              </a:extLst>
            </p:cNvPr>
            <p:cNvSpPr/>
            <p:nvPr/>
          </p:nvSpPr>
          <p:spPr>
            <a:xfrm flipH="1">
              <a:off x="8926600" y="1564900"/>
              <a:ext cx="1188720" cy="1188720"/>
            </a:xfrm>
            <a:prstGeom prst="cube">
              <a:avLst>
                <a:gd name="adj" fmla="val 93451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6FC4E949-95FF-9F58-1C5B-26698373C367}"/>
                </a:ext>
              </a:extLst>
            </p:cNvPr>
            <p:cNvSpPr/>
            <p:nvPr/>
          </p:nvSpPr>
          <p:spPr>
            <a:xfrm>
              <a:off x="9298800" y="2680482"/>
              <a:ext cx="64008" cy="6400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A782AD7F-A1E8-56B6-C5FE-ECB5F7999095}"/>
                </a:ext>
              </a:extLst>
            </p:cNvPr>
            <p:cNvCxnSpPr>
              <a:cxnSpLocks/>
              <a:stCxn id="135" idx="0"/>
            </p:cNvCxnSpPr>
            <p:nvPr/>
          </p:nvCxnSpPr>
          <p:spPr>
            <a:xfrm>
              <a:off x="9330804" y="2680482"/>
              <a:ext cx="763636" cy="534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F4E26546-C5D6-A005-8964-952989E6F4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34886" y="2722900"/>
              <a:ext cx="759554" cy="290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20BC2C06-A8D1-18B5-C8BE-C2CEB98A437A}"/>
                </a:ext>
              </a:extLst>
            </p:cNvPr>
            <p:cNvSpPr txBox="1"/>
            <p:nvPr/>
          </p:nvSpPr>
          <p:spPr>
            <a:xfrm rot="2702696">
              <a:off x="9324738" y="1966160"/>
              <a:ext cx="976773" cy="307777"/>
            </a:xfrm>
            <a:prstGeom prst="rect">
              <a:avLst/>
            </a:prstGeom>
            <a:noFill/>
            <a:ln>
              <a:solidFill>
                <a:schemeClr val="accent1">
                  <a:shade val="1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/>
                <a:t>Flattened</a:t>
              </a:r>
            </a:p>
          </p:txBody>
        </p: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EF53F963-1F2C-2AD5-0A5A-9A7068EE2972}"/>
                </a:ext>
              </a:extLst>
            </p:cNvPr>
            <p:cNvCxnSpPr>
              <a:cxnSpLocks/>
              <a:endCxn id="142" idx="3"/>
            </p:cNvCxnSpPr>
            <p:nvPr/>
          </p:nvCxnSpPr>
          <p:spPr>
            <a:xfrm flipV="1">
              <a:off x="9625901" y="1680978"/>
              <a:ext cx="744340" cy="66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FFE5460B-1372-5813-BF53-B5112932BFAA}"/>
                </a:ext>
              </a:extLst>
            </p:cNvPr>
            <p:cNvCxnSpPr>
              <a:cxnSpLocks/>
              <a:endCxn id="142" idx="3"/>
            </p:cNvCxnSpPr>
            <p:nvPr/>
          </p:nvCxnSpPr>
          <p:spPr>
            <a:xfrm flipV="1">
              <a:off x="9762247" y="1680978"/>
              <a:ext cx="607994" cy="1653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20DC51BB-8931-25D5-B229-C5D62AB2E329}"/>
                </a:ext>
              </a:extLst>
            </p:cNvPr>
            <p:cNvCxnSpPr>
              <a:cxnSpLocks/>
              <a:endCxn id="142" idx="3"/>
            </p:cNvCxnSpPr>
            <p:nvPr/>
          </p:nvCxnSpPr>
          <p:spPr>
            <a:xfrm flipV="1">
              <a:off x="9987250" y="1680978"/>
              <a:ext cx="382991" cy="4020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96EB6091-1269-FCC2-7174-CD39ED6FB4B2}"/>
                </a:ext>
              </a:extLst>
            </p:cNvPr>
            <p:cNvCxnSpPr>
              <a:cxnSpLocks/>
              <a:endCxn id="143" idx="2"/>
            </p:cNvCxnSpPr>
            <p:nvPr/>
          </p:nvCxnSpPr>
          <p:spPr>
            <a:xfrm>
              <a:off x="9633814" y="1694369"/>
              <a:ext cx="734146" cy="192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FAF52874-698F-2F4D-FB12-9C1DF5A12DCB}"/>
                </a:ext>
              </a:extLst>
            </p:cNvPr>
            <p:cNvCxnSpPr>
              <a:cxnSpLocks/>
              <a:endCxn id="143" idx="3"/>
            </p:cNvCxnSpPr>
            <p:nvPr/>
          </p:nvCxnSpPr>
          <p:spPr>
            <a:xfrm flipV="1">
              <a:off x="9993841" y="1919379"/>
              <a:ext cx="387510" cy="1603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BE535E5F-087E-4EE0-9684-C95C9A3B04C7}"/>
                </a:ext>
              </a:extLst>
            </p:cNvPr>
            <p:cNvCxnSpPr>
              <a:cxnSpLocks/>
              <a:endCxn id="143" idx="2"/>
            </p:cNvCxnSpPr>
            <p:nvPr/>
          </p:nvCxnSpPr>
          <p:spPr>
            <a:xfrm>
              <a:off x="9756690" y="1852469"/>
              <a:ext cx="611270" cy="345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9845CE64-F2A8-ECB5-F20E-1AC4B2CE2E2D}"/>
                </a:ext>
              </a:extLst>
            </p:cNvPr>
            <p:cNvCxnSpPr>
              <a:cxnSpLocks/>
              <a:endCxn id="144" idx="3"/>
            </p:cNvCxnSpPr>
            <p:nvPr/>
          </p:nvCxnSpPr>
          <p:spPr>
            <a:xfrm flipV="1">
              <a:off x="9794961" y="1470144"/>
              <a:ext cx="576126" cy="3911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67BEE15C-1195-84F0-02E6-3592802361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09125" y="1470144"/>
              <a:ext cx="737273" cy="2062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311EDAAE-7436-97C0-DB4C-1816A1FDCD69}"/>
                </a:ext>
              </a:extLst>
            </p:cNvPr>
            <p:cNvCxnSpPr>
              <a:cxnSpLocks/>
              <a:endCxn id="150" idx="3"/>
            </p:cNvCxnSpPr>
            <p:nvPr/>
          </p:nvCxnSpPr>
          <p:spPr>
            <a:xfrm>
              <a:off x="9983133" y="2087027"/>
              <a:ext cx="400499" cy="308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4D902593-DCAF-F5F5-5C5F-FB523E81EE36}"/>
                </a:ext>
              </a:extLst>
            </p:cNvPr>
            <p:cNvGrpSpPr/>
            <p:nvPr/>
          </p:nvGrpSpPr>
          <p:grpSpPr>
            <a:xfrm>
              <a:off x="10175135" y="1392095"/>
              <a:ext cx="453841" cy="1329299"/>
              <a:chOff x="10255386" y="1372235"/>
              <a:chExt cx="453841" cy="1329299"/>
            </a:xfrm>
          </p:grpSpPr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5157AFCD-014F-91C9-CBC2-05C65EE15EF8}"/>
                  </a:ext>
                </a:extLst>
              </p:cNvPr>
              <p:cNvSpPr/>
              <p:nvPr/>
            </p:nvSpPr>
            <p:spPr>
              <a:xfrm>
                <a:off x="10437101" y="1583069"/>
                <a:ext cx="91440" cy="9144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6861404D-E9BD-2EC1-744F-8F1C2C9FEB8C}"/>
                  </a:ext>
                </a:extLst>
              </p:cNvPr>
              <p:cNvSpPr/>
              <p:nvPr/>
            </p:nvSpPr>
            <p:spPr>
              <a:xfrm>
                <a:off x="10448211" y="1821470"/>
                <a:ext cx="91440" cy="9144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D207EE30-4CE8-D5DD-90E8-6DB5220D059E}"/>
                  </a:ext>
                </a:extLst>
              </p:cNvPr>
              <p:cNvSpPr/>
              <p:nvPr/>
            </p:nvSpPr>
            <p:spPr>
              <a:xfrm>
                <a:off x="10437947" y="1372235"/>
                <a:ext cx="91440" cy="9144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64875EA4-7516-5EDB-0272-E8A5C33C3351}"/>
                  </a:ext>
                </a:extLst>
              </p:cNvPr>
              <p:cNvSpPr/>
              <p:nvPr/>
            </p:nvSpPr>
            <p:spPr>
              <a:xfrm>
                <a:off x="10479114" y="2571294"/>
                <a:ext cx="91440" cy="9144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7BAE95BC-B5DE-CAD1-3C3C-2813981AE228}"/>
                  </a:ext>
                </a:extLst>
              </p:cNvPr>
              <p:cNvSpPr/>
              <p:nvPr/>
            </p:nvSpPr>
            <p:spPr>
              <a:xfrm>
                <a:off x="10450492" y="2020004"/>
                <a:ext cx="91440" cy="9144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テキスト ボックス 150">
                <a:extLst>
                  <a:ext uri="{FF2B5EF4-FFF2-40B4-BE49-F238E27FC236}">
                    <a16:creationId xmlns:a16="http://schemas.microsoft.com/office/drawing/2014/main" id="{02B999C4-0131-543F-68AA-3F8CE33AB8E5}"/>
                  </a:ext>
                </a:extLst>
              </p:cNvPr>
              <p:cNvSpPr txBox="1"/>
              <p:nvPr/>
            </p:nvSpPr>
            <p:spPr>
              <a:xfrm rot="5400000">
                <a:off x="10226589" y="2218897"/>
                <a:ext cx="5959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/>
                  <a:t>・・・</a:t>
                </a:r>
                <a:endParaRPr lang="en-US"/>
              </a:p>
            </p:txBody>
          </p:sp>
          <p:cxnSp>
            <p:nvCxnSpPr>
              <p:cNvPr id="181" name="直線コネクタ 180">
                <a:extLst>
                  <a:ext uri="{FF2B5EF4-FFF2-40B4-BE49-F238E27FC236}">
                    <a16:creationId xmlns:a16="http://schemas.microsoft.com/office/drawing/2014/main" id="{AAB077F4-86AC-CE22-589B-3C62E3FF7AE4}"/>
                  </a:ext>
                </a:extLst>
              </p:cNvPr>
              <p:cNvCxnSpPr>
                <a:cxnSpLocks/>
                <a:endCxn id="143" idx="3"/>
              </p:cNvCxnSpPr>
              <p:nvPr/>
            </p:nvCxnSpPr>
            <p:spPr>
              <a:xfrm flipV="1">
                <a:off x="10255386" y="1899519"/>
                <a:ext cx="206216" cy="3865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線コネクタ 182">
                <a:extLst>
                  <a:ext uri="{FF2B5EF4-FFF2-40B4-BE49-F238E27FC236}">
                    <a16:creationId xmlns:a16="http://schemas.microsoft.com/office/drawing/2014/main" id="{629C4BD6-70E9-AA9C-7AF5-C6C1EB0730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255885" y="2099274"/>
                <a:ext cx="196298" cy="1801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線コネクタ 185">
                <a:extLst>
                  <a:ext uri="{FF2B5EF4-FFF2-40B4-BE49-F238E27FC236}">
                    <a16:creationId xmlns:a16="http://schemas.microsoft.com/office/drawing/2014/main" id="{207E484B-A472-91C6-98DE-F39C7E5C9DC5}"/>
                  </a:ext>
                </a:extLst>
              </p:cNvPr>
              <p:cNvCxnSpPr>
                <a:cxnSpLocks/>
                <a:endCxn id="145" idx="3"/>
              </p:cNvCxnSpPr>
              <p:nvPr/>
            </p:nvCxnSpPr>
            <p:spPr>
              <a:xfrm>
                <a:off x="10274817" y="2271178"/>
                <a:ext cx="217688" cy="37816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D4563A20-0AD4-09E5-B512-004EE762089E}"/>
                </a:ext>
              </a:extLst>
            </p:cNvPr>
            <p:cNvCxnSpPr>
              <a:cxnSpLocks/>
              <a:stCxn id="141" idx="3"/>
              <a:endCxn id="145" idx="3"/>
            </p:cNvCxnSpPr>
            <p:nvPr/>
          </p:nvCxnSpPr>
          <p:spPr>
            <a:xfrm>
              <a:off x="10158195" y="2465661"/>
              <a:ext cx="254059" cy="2035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7094EEF0-8301-A4C1-0F71-B60829325BFB}"/>
                </a:ext>
              </a:extLst>
            </p:cNvPr>
            <p:cNvGrpSpPr/>
            <p:nvPr/>
          </p:nvGrpSpPr>
          <p:grpSpPr>
            <a:xfrm>
              <a:off x="10886444" y="1463664"/>
              <a:ext cx="369332" cy="1145807"/>
              <a:chOff x="11972315" y="1656513"/>
              <a:chExt cx="369332" cy="1145807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C8D9C093-8407-6A84-04EF-E2F4B8CF13A3}"/>
                  </a:ext>
                </a:extLst>
              </p:cNvPr>
              <p:cNvGrpSpPr/>
              <p:nvPr/>
            </p:nvGrpSpPr>
            <p:grpSpPr>
              <a:xfrm>
                <a:off x="12079785" y="1656513"/>
                <a:ext cx="121403" cy="1145807"/>
                <a:chOff x="11371821" y="1341755"/>
                <a:chExt cx="121403" cy="1145807"/>
              </a:xfrm>
            </p:grpSpPr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3AA4B801-1F48-4382-A427-77B9E3D0129D}"/>
                    </a:ext>
                  </a:extLst>
                </p:cNvPr>
                <p:cNvSpPr/>
                <p:nvPr/>
              </p:nvSpPr>
              <p:spPr>
                <a:xfrm>
                  <a:off x="11371821" y="1552589"/>
                  <a:ext cx="91440" cy="91440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FDF2D3BD-C036-1331-6DB3-0BD053712688}"/>
                    </a:ext>
                  </a:extLst>
                </p:cNvPr>
                <p:cNvSpPr/>
                <p:nvPr/>
              </p:nvSpPr>
              <p:spPr>
                <a:xfrm>
                  <a:off x="11382931" y="1790990"/>
                  <a:ext cx="91440" cy="91440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BE35A45B-3D12-8457-1001-2564052802F5}"/>
                    </a:ext>
                  </a:extLst>
                </p:cNvPr>
                <p:cNvSpPr/>
                <p:nvPr/>
              </p:nvSpPr>
              <p:spPr>
                <a:xfrm>
                  <a:off x="11372667" y="1341755"/>
                  <a:ext cx="91440" cy="91440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AD11D7EA-3A73-F784-5013-632C9EEEB432}"/>
                    </a:ext>
                  </a:extLst>
                </p:cNvPr>
                <p:cNvSpPr/>
                <p:nvPr/>
              </p:nvSpPr>
              <p:spPr>
                <a:xfrm>
                  <a:off x="11401784" y="2396122"/>
                  <a:ext cx="91440" cy="91440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92BA46E2-BD9E-058F-A684-DB7F0E2CD1B8}"/>
                  </a:ext>
                </a:extLst>
              </p:cNvPr>
              <p:cNvSpPr txBox="1"/>
              <p:nvPr/>
            </p:nvSpPr>
            <p:spPr>
              <a:xfrm rot="5400000">
                <a:off x="11885346" y="2303973"/>
                <a:ext cx="5432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/>
                  <a:t>・・・</a:t>
                </a:r>
                <a:endParaRPr lang="en-US"/>
              </a:p>
            </p:txBody>
          </p:sp>
        </p:grpSp>
        <p:cxnSp>
          <p:nvCxnSpPr>
            <p:cNvPr id="232" name="直線コネクタ 231">
              <a:extLst>
                <a:ext uri="{FF2B5EF4-FFF2-40B4-BE49-F238E27FC236}">
                  <a16:creationId xmlns:a16="http://schemas.microsoft.com/office/drawing/2014/main" id="{107AC493-E5A2-7218-FE2E-51DBBE7D481E}"/>
                </a:ext>
              </a:extLst>
            </p:cNvPr>
            <p:cNvCxnSpPr>
              <a:cxnSpLocks/>
              <a:endCxn id="221" idx="2"/>
            </p:cNvCxnSpPr>
            <p:nvPr/>
          </p:nvCxnSpPr>
          <p:spPr>
            <a:xfrm flipV="1">
              <a:off x="10430174" y="1509384"/>
              <a:ext cx="564586" cy="1461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線コネクタ 232">
              <a:extLst>
                <a:ext uri="{FF2B5EF4-FFF2-40B4-BE49-F238E27FC236}">
                  <a16:creationId xmlns:a16="http://schemas.microsoft.com/office/drawing/2014/main" id="{AB9E5536-38BC-0A3B-C997-D5E3D06361A6}"/>
                </a:ext>
              </a:extLst>
            </p:cNvPr>
            <p:cNvCxnSpPr>
              <a:cxnSpLocks/>
              <a:stCxn id="145" idx="6"/>
              <a:endCxn id="220" idx="3"/>
            </p:cNvCxnSpPr>
            <p:nvPr/>
          </p:nvCxnSpPr>
          <p:spPr>
            <a:xfrm flipV="1">
              <a:off x="10490303" y="1990948"/>
              <a:ext cx="528112" cy="6459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>
              <a:extLst>
                <a:ext uri="{FF2B5EF4-FFF2-40B4-BE49-F238E27FC236}">
                  <a16:creationId xmlns:a16="http://schemas.microsoft.com/office/drawing/2014/main" id="{70F85E0C-E3C4-BB65-77E1-625E7715A23A}"/>
                </a:ext>
              </a:extLst>
            </p:cNvPr>
            <p:cNvCxnSpPr>
              <a:cxnSpLocks/>
              <a:stCxn id="222" idx="2"/>
              <a:endCxn id="145" idx="6"/>
            </p:cNvCxnSpPr>
            <p:nvPr/>
          </p:nvCxnSpPr>
          <p:spPr>
            <a:xfrm flipH="1">
              <a:off x="10490303" y="2563751"/>
              <a:ext cx="533574" cy="731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線コネクタ 235">
              <a:extLst>
                <a:ext uri="{FF2B5EF4-FFF2-40B4-BE49-F238E27FC236}">
                  <a16:creationId xmlns:a16="http://schemas.microsoft.com/office/drawing/2014/main" id="{4CD9F071-D9F7-08B3-719A-DD1AFC5CBE64}"/>
                </a:ext>
              </a:extLst>
            </p:cNvPr>
            <p:cNvCxnSpPr>
              <a:cxnSpLocks/>
              <a:stCxn id="145" idx="7"/>
              <a:endCxn id="221" idx="2"/>
            </p:cNvCxnSpPr>
            <p:nvPr/>
          </p:nvCxnSpPr>
          <p:spPr>
            <a:xfrm flipV="1">
              <a:off x="10476912" y="1509384"/>
              <a:ext cx="517848" cy="10951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B7EC7D7A-88C1-8F47-6D91-0B2F5729F6F7}"/>
                </a:ext>
              </a:extLst>
            </p:cNvPr>
            <p:cNvCxnSpPr>
              <a:cxnSpLocks/>
              <a:endCxn id="221" idx="2"/>
            </p:cNvCxnSpPr>
            <p:nvPr/>
          </p:nvCxnSpPr>
          <p:spPr>
            <a:xfrm>
              <a:off x="10456962" y="1439485"/>
              <a:ext cx="537798" cy="698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テキスト ボックス 237">
              <a:extLst>
                <a:ext uri="{FF2B5EF4-FFF2-40B4-BE49-F238E27FC236}">
                  <a16:creationId xmlns:a16="http://schemas.microsoft.com/office/drawing/2014/main" id="{A40EE2D2-0515-5E04-7F48-7A2BAC370B6F}"/>
                </a:ext>
              </a:extLst>
            </p:cNvPr>
            <p:cNvSpPr txBox="1"/>
            <p:nvPr/>
          </p:nvSpPr>
          <p:spPr>
            <a:xfrm>
              <a:off x="9972965" y="1002875"/>
              <a:ext cx="6427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100"/>
                <a:t>1024</a:t>
              </a:r>
            </a:p>
            <a:p>
              <a:pPr algn="ctr"/>
              <a:r>
                <a:rPr kumimoji="1" lang="en-US" altLang="ja-JP" sz="1100"/>
                <a:t>layers</a:t>
              </a:r>
              <a:endParaRPr kumimoji="1" lang="ja-JP" altLang="en-US" sz="1100"/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5CCABD7B-1B9C-22E3-B076-F7AE47F49604}"/>
                </a:ext>
              </a:extLst>
            </p:cNvPr>
            <p:cNvSpPr txBox="1"/>
            <p:nvPr/>
          </p:nvSpPr>
          <p:spPr>
            <a:xfrm>
              <a:off x="10599256" y="2573250"/>
              <a:ext cx="832417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100"/>
                <a:t>Dropout</a:t>
              </a:r>
            </a:p>
            <a:p>
              <a:pPr algn="ctr"/>
              <a:r>
                <a:rPr kumimoji="1" lang="en-US" altLang="ja-JP" sz="1100"/>
                <a:t>0.2</a:t>
              </a:r>
              <a:endParaRPr kumimoji="1" lang="ja-JP" altLang="en-US" sz="1100"/>
            </a:p>
          </p:txBody>
        </p:sp>
        <p:sp>
          <p:nvSpPr>
            <p:cNvPr id="240" name="テキスト ボックス 239">
              <a:extLst>
                <a:ext uri="{FF2B5EF4-FFF2-40B4-BE49-F238E27FC236}">
                  <a16:creationId xmlns:a16="http://schemas.microsoft.com/office/drawing/2014/main" id="{F9E2199B-E784-7CC7-B792-FBB65DDC3CC9}"/>
                </a:ext>
              </a:extLst>
            </p:cNvPr>
            <p:cNvSpPr txBox="1"/>
            <p:nvPr/>
          </p:nvSpPr>
          <p:spPr>
            <a:xfrm>
              <a:off x="9842941" y="2618924"/>
              <a:ext cx="1220926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100"/>
                <a:t>Dropout</a:t>
              </a:r>
            </a:p>
            <a:p>
              <a:pPr algn="ctr"/>
              <a:r>
                <a:rPr kumimoji="1" lang="en-US" altLang="ja-JP" sz="1100"/>
                <a:t>0.5</a:t>
              </a:r>
              <a:endParaRPr kumimoji="1" lang="ja-JP" altLang="en-US" sz="1100"/>
            </a:p>
          </p:txBody>
        </p:sp>
        <p:sp>
          <p:nvSpPr>
            <p:cNvPr id="241" name="テキスト ボックス 240">
              <a:extLst>
                <a:ext uri="{FF2B5EF4-FFF2-40B4-BE49-F238E27FC236}">
                  <a16:creationId xmlns:a16="http://schemas.microsoft.com/office/drawing/2014/main" id="{A0C5695E-FAE2-05C2-0170-0022F5A4878A}"/>
                </a:ext>
              </a:extLst>
            </p:cNvPr>
            <p:cNvSpPr txBox="1"/>
            <p:nvPr/>
          </p:nvSpPr>
          <p:spPr>
            <a:xfrm>
              <a:off x="10754611" y="1004089"/>
              <a:ext cx="543693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/>
                <a:t>256</a:t>
              </a:r>
            </a:p>
            <a:p>
              <a:pPr algn="ctr"/>
              <a:r>
                <a:rPr kumimoji="1" lang="en-US" altLang="ja-JP" sz="1100"/>
                <a:t>layers</a:t>
              </a:r>
              <a:endParaRPr kumimoji="1" lang="ja-JP" altLang="en-US" sz="1100"/>
            </a:p>
          </p:txBody>
        </p:sp>
        <p:cxnSp>
          <p:nvCxnSpPr>
            <p:cNvPr id="250" name="直線コネクタ 249">
              <a:extLst>
                <a:ext uri="{FF2B5EF4-FFF2-40B4-BE49-F238E27FC236}">
                  <a16:creationId xmlns:a16="http://schemas.microsoft.com/office/drawing/2014/main" id="{B6DFCE8C-F8E5-13A0-B84E-9E9297C84516}"/>
                </a:ext>
              </a:extLst>
            </p:cNvPr>
            <p:cNvCxnSpPr>
              <a:cxnSpLocks/>
              <a:stCxn id="143" idx="6"/>
              <a:endCxn id="221" idx="2"/>
            </p:cNvCxnSpPr>
            <p:nvPr/>
          </p:nvCxnSpPr>
          <p:spPr>
            <a:xfrm flipV="1">
              <a:off x="10459400" y="1509384"/>
              <a:ext cx="535360" cy="3776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線コネクタ 252">
              <a:extLst>
                <a:ext uri="{FF2B5EF4-FFF2-40B4-BE49-F238E27FC236}">
                  <a16:creationId xmlns:a16="http://schemas.microsoft.com/office/drawing/2014/main" id="{1743293D-2233-189D-87D4-DB899417635C}"/>
                </a:ext>
              </a:extLst>
            </p:cNvPr>
            <p:cNvCxnSpPr>
              <a:cxnSpLocks/>
              <a:stCxn id="150" idx="6"/>
              <a:endCxn id="221" idx="2"/>
            </p:cNvCxnSpPr>
            <p:nvPr/>
          </p:nvCxnSpPr>
          <p:spPr>
            <a:xfrm flipV="1">
              <a:off x="10461681" y="1509384"/>
              <a:ext cx="533079" cy="5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F558A992-EFFA-1000-57A9-CB69CAF8D094}"/>
                </a:ext>
              </a:extLst>
            </p:cNvPr>
            <p:cNvCxnSpPr>
              <a:cxnSpLocks/>
              <a:stCxn id="145" idx="7"/>
              <a:endCxn id="219" idx="2"/>
            </p:cNvCxnSpPr>
            <p:nvPr/>
          </p:nvCxnSpPr>
          <p:spPr>
            <a:xfrm flipV="1">
              <a:off x="10476912" y="1720218"/>
              <a:ext cx="517002" cy="8843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104AE5EE-03E2-313B-F2D9-1F54451B65CA}"/>
                </a:ext>
              </a:extLst>
            </p:cNvPr>
            <p:cNvCxnSpPr>
              <a:cxnSpLocks/>
              <a:stCxn id="150" idx="5"/>
              <a:endCxn id="219" idx="3"/>
            </p:cNvCxnSpPr>
            <p:nvPr/>
          </p:nvCxnSpPr>
          <p:spPr>
            <a:xfrm flipV="1">
              <a:off x="10448290" y="1752547"/>
              <a:ext cx="559015" cy="3653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7FDADDEB-91E0-6A92-1D15-8C20B06C6CA4}"/>
                </a:ext>
              </a:extLst>
            </p:cNvPr>
            <p:cNvCxnSpPr>
              <a:cxnSpLocks/>
              <a:stCxn id="150" idx="6"/>
              <a:endCxn id="220" idx="2"/>
            </p:cNvCxnSpPr>
            <p:nvPr/>
          </p:nvCxnSpPr>
          <p:spPr>
            <a:xfrm flipV="1">
              <a:off x="10461681" y="1958619"/>
              <a:ext cx="543343" cy="1269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線コネクタ 271">
              <a:extLst>
                <a:ext uri="{FF2B5EF4-FFF2-40B4-BE49-F238E27FC236}">
                  <a16:creationId xmlns:a16="http://schemas.microsoft.com/office/drawing/2014/main" id="{4779F40C-BF94-88EE-FB0F-A9B8FE33AC06}"/>
                </a:ext>
              </a:extLst>
            </p:cNvPr>
            <p:cNvCxnSpPr>
              <a:cxnSpLocks/>
              <a:stCxn id="150" idx="6"/>
              <a:endCxn id="224" idx="3"/>
            </p:cNvCxnSpPr>
            <p:nvPr/>
          </p:nvCxnSpPr>
          <p:spPr>
            <a:xfrm>
              <a:off x="10461681" y="2085584"/>
              <a:ext cx="609429" cy="4818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2E5E0C61-BBB3-A2AA-2274-CA2303C4CF08}"/>
                </a:ext>
              </a:extLst>
            </p:cNvPr>
            <p:cNvCxnSpPr>
              <a:cxnSpLocks/>
              <a:stCxn id="143" idx="6"/>
              <a:endCxn id="219" idx="3"/>
            </p:cNvCxnSpPr>
            <p:nvPr/>
          </p:nvCxnSpPr>
          <p:spPr>
            <a:xfrm flipV="1">
              <a:off x="10459400" y="1752547"/>
              <a:ext cx="547905" cy="1345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線コネクタ 277">
              <a:extLst>
                <a:ext uri="{FF2B5EF4-FFF2-40B4-BE49-F238E27FC236}">
                  <a16:creationId xmlns:a16="http://schemas.microsoft.com/office/drawing/2014/main" id="{40434747-C875-99ED-8D72-A4968F340EFF}"/>
                </a:ext>
              </a:extLst>
            </p:cNvPr>
            <p:cNvCxnSpPr>
              <a:cxnSpLocks/>
              <a:stCxn id="143" idx="6"/>
              <a:endCxn id="220" idx="2"/>
            </p:cNvCxnSpPr>
            <p:nvPr/>
          </p:nvCxnSpPr>
          <p:spPr>
            <a:xfrm>
              <a:off x="10459400" y="1887050"/>
              <a:ext cx="545624" cy="715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線コネクタ 280">
              <a:extLst>
                <a:ext uri="{FF2B5EF4-FFF2-40B4-BE49-F238E27FC236}">
                  <a16:creationId xmlns:a16="http://schemas.microsoft.com/office/drawing/2014/main" id="{0C523DDC-6EB9-8DFE-ABC5-A19146577D22}"/>
                </a:ext>
              </a:extLst>
            </p:cNvPr>
            <p:cNvCxnSpPr>
              <a:cxnSpLocks/>
              <a:stCxn id="143" idx="6"/>
              <a:endCxn id="224" idx="3"/>
            </p:cNvCxnSpPr>
            <p:nvPr/>
          </p:nvCxnSpPr>
          <p:spPr>
            <a:xfrm>
              <a:off x="10459400" y="1887050"/>
              <a:ext cx="611710" cy="680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E5738BD3-4DD9-871F-7E98-15F1B0F0B36A}"/>
                </a:ext>
              </a:extLst>
            </p:cNvPr>
            <p:cNvCxnSpPr>
              <a:cxnSpLocks/>
              <a:stCxn id="142" idx="6"/>
              <a:endCxn id="219" idx="3"/>
            </p:cNvCxnSpPr>
            <p:nvPr/>
          </p:nvCxnSpPr>
          <p:spPr>
            <a:xfrm>
              <a:off x="10448290" y="1648649"/>
              <a:ext cx="559015" cy="1038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線コネクタ 286">
              <a:extLst>
                <a:ext uri="{FF2B5EF4-FFF2-40B4-BE49-F238E27FC236}">
                  <a16:creationId xmlns:a16="http://schemas.microsoft.com/office/drawing/2014/main" id="{FE588AE1-E0B8-1A23-6C62-272E4C25E5B6}"/>
                </a:ext>
              </a:extLst>
            </p:cNvPr>
            <p:cNvCxnSpPr>
              <a:cxnSpLocks/>
              <a:stCxn id="142" idx="5"/>
              <a:endCxn id="224" idx="1"/>
            </p:cNvCxnSpPr>
            <p:nvPr/>
          </p:nvCxnSpPr>
          <p:spPr>
            <a:xfrm>
              <a:off x="10434899" y="1680978"/>
              <a:ext cx="636211" cy="3431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線コネクタ 289">
              <a:extLst>
                <a:ext uri="{FF2B5EF4-FFF2-40B4-BE49-F238E27FC236}">
                  <a16:creationId xmlns:a16="http://schemas.microsoft.com/office/drawing/2014/main" id="{98AE4383-17CE-5E1B-8CD8-98502B9A493E}"/>
                </a:ext>
              </a:extLst>
            </p:cNvPr>
            <p:cNvCxnSpPr>
              <a:cxnSpLocks/>
              <a:stCxn id="142" idx="5"/>
              <a:endCxn id="224" idx="3"/>
            </p:cNvCxnSpPr>
            <p:nvPr/>
          </p:nvCxnSpPr>
          <p:spPr>
            <a:xfrm>
              <a:off x="10434899" y="1680978"/>
              <a:ext cx="636211" cy="8864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線コネクタ 292">
              <a:extLst>
                <a:ext uri="{FF2B5EF4-FFF2-40B4-BE49-F238E27FC236}">
                  <a16:creationId xmlns:a16="http://schemas.microsoft.com/office/drawing/2014/main" id="{9ABC6578-CEAD-B521-94E7-5FC85A66F3BB}"/>
                </a:ext>
              </a:extLst>
            </p:cNvPr>
            <p:cNvCxnSpPr>
              <a:cxnSpLocks/>
              <a:endCxn id="219" idx="3"/>
            </p:cNvCxnSpPr>
            <p:nvPr/>
          </p:nvCxnSpPr>
          <p:spPr>
            <a:xfrm>
              <a:off x="10476912" y="1464527"/>
              <a:ext cx="530393" cy="2880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線コネクタ 295">
              <a:extLst>
                <a:ext uri="{FF2B5EF4-FFF2-40B4-BE49-F238E27FC236}">
                  <a16:creationId xmlns:a16="http://schemas.microsoft.com/office/drawing/2014/main" id="{59B362F3-F72F-119B-905C-68259C26FB7A}"/>
                </a:ext>
              </a:extLst>
            </p:cNvPr>
            <p:cNvCxnSpPr>
              <a:cxnSpLocks/>
              <a:stCxn id="144" idx="6"/>
              <a:endCxn id="220" idx="3"/>
            </p:cNvCxnSpPr>
            <p:nvPr/>
          </p:nvCxnSpPr>
          <p:spPr>
            <a:xfrm>
              <a:off x="10449136" y="1437815"/>
              <a:ext cx="569279" cy="5531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966651E8-831D-8B4C-A125-EBD7F28A5D3A}"/>
                </a:ext>
              </a:extLst>
            </p:cNvPr>
            <p:cNvCxnSpPr>
              <a:cxnSpLocks/>
              <a:stCxn id="144" idx="5"/>
              <a:endCxn id="224" idx="3"/>
            </p:cNvCxnSpPr>
            <p:nvPr/>
          </p:nvCxnSpPr>
          <p:spPr>
            <a:xfrm>
              <a:off x="10435745" y="1470144"/>
              <a:ext cx="635365" cy="10972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F18EB954-AD93-F0E6-9889-B56FF625DB55}"/>
                </a:ext>
              </a:extLst>
            </p:cNvPr>
            <p:cNvGrpSpPr/>
            <p:nvPr/>
          </p:nvGrpSpPr>
          <p:grpSpPr>
            <a:xfrm>
              <a:off x="11400147" y="1695806"/>
              <a:ext cx="92390" cy="530515"/>
              <a:chOff x="11560592" y="1676255"/>
              <a:chExt cx="92390" cy="530515"/>
            </a:xfrm>
          </p:grpSpPr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5A480BEA-AD46-885B-0935-C479A1396A73}"/>
                  </a:ext>
                </a:extLst>
              </p:cNvPr>
              <p:cNvSpPr/>
              <p:nvPr/>
            </p:nvSpPr>
            <p:spPr>
              <a:xfrm>
                <a:off x="11560592" y="1887089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F4C7AE9A-93AC-276B-7BF8-6E19CC8B78A5}"/>
                  </a:ext>
                </a:extLst>
              </p:cNvPr>
              <p:cNvSpPr/>
              <p:nvPr/>
            </p:nvSpPr>
            <p:spPr>
              <a:xfrm>
                <a:off x="11561542" y="2115330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EEEC4292-DEB7-192F-6280-4314B19700F4}"/>
                  </a:ext>
                </a:extLst>
              </p:cNvPr>
              <p:cNvSpPr/>
              <p:nvPr/>
            </p:nvSpPr>
            <p:spPr>
              <a:xfrm>
                <a:off x="11561438" y="1676255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2" name="テキスト ボックス 311">
              <a:extLst>
                <a:ext uri="{FF2B5EF4-FFF2-40B4-BE49-F238E27FC236}">
                  <a16:creationId xmlns:a16="http://schemas.microsoft.com/office/drawing/2014/main" id="{A2144298-3E62-75D5-7D60-11D5BE3BB81A}"/>
                </a:ext>
              </a:extLst>
            </p:cNvPr>
            <p:cNvSpPr txBox="1"/>
            <p:nvPr/>
          </p:nvSpPr>
          <p:spPr>
            <a:xfrm>
              <a:off x="11328578" y="1581003"/>
              <a:ext cx="833690" cy="7386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400"/>
                <a:t>　</a:t>
              </a:r>
              <a:r>
                <a:rPr lang="en-US" sz="1400"/>
                <a:t>proton</a:t>
              </a:r>
            </a:p>
            <a:p>
              <a:r>
                <a:rPr lang="ja-JP" altLang="en-US" sz="1400"/>
                <a:t>　</a:t>
              </a:r>
              <a:r>
                <a:rPr lang="en-US" sz="1400"/>
                <a:t>dust</a:t>
              </a:r>
            </a:p>
            <a:p>
              <a:r>
                <a:rPr lang="ja-JP" altLang="en-US" sz="1400"/>
                <a:t>　</a:t>
              </a:r>
              <a:r>
                <a:rPr lang="en-US" sz="1400"/>
                <a:t>multi</a:t>
              </a:r>
            </a:p>
          </p:txBody>
        </p: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9A3B6A20-9411-9023-26E6-037B16E6E1EC}"/>
                </a:ext>
              </a:extLst>
            </p:cNvPr>
            <p:cNvCxnSpPr>
              <a:cxnSpLocks/>
              <a:stCxn id="309" idx="3"/>
              <a:endCxn id="224" idx="3"/>
            </p:cNvCxnSpPr>
            <p:nvPr/>
          </p:nvCxnSpPr>
          <p:spPr>
            <a:xfrm flipH="1">
              <a:off x="11071110" y="1773855"/>
              <a:ext cx="343274" cy="7935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線コネクタ 315">
              <a:extLst>
                <a:ext uri="{FF2B5EF4-FFF2-40B4-BE49-F238E27FC236}">
                  <a16:creationId xmlns:a16="http://schemas.microsoft.com/office/drawing/2014/main" id="{E100F079-E7BA-7CA6-1D03-B98480C88F48}"/>
                </a:ext>
              </a:extLst>
            </p:cNvPr>
            <p:cNvCxnSpPr>
              <a:cxnSpLocks/>
              <a:stCxn id="307" idx="3"/>
              <a:endCxn id="224" idx="3"/>
            </p:cNvCxnSpPr>
            <p:nvPr/>
          </p:nvCxnSpPr>
          <p:spPr>
            <a:xfrm flipH="1">
              <a:off x="11071110" y="1984689"/>
              <a:ext cx="342428" cy="5827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5FA498D5-D863-8F7F-1F3B-F1F310C0C94F}"/>
                </a:ext>
              </a:extLst>
            </p:cNvPr>
            <p:cNvCxnSpPr>
              <a:cxnSpLocks/>
              <a:stCxn id="308" idx="4"/>
              <a:endCxn id="224" idx="3"/>
            </p:cNvCxnSpPr>
            <p:nvPr/>
          </p:nvCxnSpPr>
          <p:spPr>
            <a:xfrm flipH="1">
              <a:off x="11071110" y="2226321"/>
              <a:ext cx="375707" cy="341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線コネクタ 321">
              <a:extLst>
                <a:ext uri="{FF2B5EF4-FFF2-40B4-BE49-F238E27FC236}">
                  <a16:creationId xmlns:a16="http://schemas.microsoft.com/office/drawing/2014/main" id="{C064B2A9-EBBC-9C99-68BC-DD6C70D97D11}"/>
                </a:ext>
              </a:extLst>
            </p:cNvPr>
            <p:cNvCxnSpPr>
              <a:cxnSpLocks/>
              <a:stCxn id="308" idx="3"/>
              <a:endCxn id="220" idx="7"/>
            </p:cNvCxnSpPr>
            <p:nvPr/>
          </p:nvCxnSpPr>
          <p:spPr>
            <a:xfrm flipH="1" flipV="1">
              <a:off x="11083073" y="1926290"/>
              <a:ext cx="331415" cy="2866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0B82FC27-B76F-C4BD-89E5-3131CD48F859}"/>
                </a:ext>
              </a:extLst>
            </p:cNvPr>
            <p:cNvCxnSpPr>
              <a:cxnSpLocks/>
              <a:stCxn id="307" idx="2"/>
              <a:endCxn id="219" idx="6"/>
            </p:cNvCxnSpPr>
            <p:nvPr/>
          </p:nvCxnSpPr>
          <p:spPr>
            <a:xfrm flipH="1" flipV="1">
              <a:off x="11085354" y="1720218"/>
              <a:ext cx="314793" cy="2321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522C35CC-432B-C16D-7D47-58E7201B9B67}"/>
                </a:ext>
              </a:extLst>
            </p:cNvPr>
            <p:cNvCxnSpPr>
              <a:cxnSpLocks/>
              <a:stCxn id="308" idx="3"/>
              <a:endCxn id="221" idx="5"/>
            </p:cNvCxnSpPr>
            <p:nvPr/>
          </p:nvCxnSpPr>
          <p:spPr>
            <a:xfrm flipH="1" flipV="1">
              <a:off x="11072809" y="1541713"/>
              <a:ext cx="341679" cy="6712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58B290EE-E203-8D6E-FE78-3CD76042AADA}"/>
                </a:ext>
              </a:extLst>
            </p:cNvPr>
            <p:cNvCxnSpPr>
              <a:cxnSpLocks/>
              <a:stCxn id="307" idx="2"/>
              <a:endCxn id="220" idx="7"/>
            </p:cNvCxnSpPr>
            <p:nvPr/>
          </p:nvCxnSpPr>
          <p:spPr>
            <a:xfrm flipH="1" flipV="1">
              <a:off x="11083073" y="1926290"/>
              <a:ext cx="317074" cy="260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458B1187-DB9D-4C66-A560-C04BCD932241}"/>
                </a:ext>
              </a:extLst>
            </p:cNvPr>
            <p:cNvCxnSpPr>
              <a:cxnSpLocks/>
              <a:stCxn id="309" idx="4"/>
              <a:endCxn id="219" idx="6"/>
            </p:cNvCxnSpPr>
            <p:nvPr/>
          </p:nvCxnSpPr>
          <p:spPr>
            <a:xfrm flipH="1" flipV="1">
              <a:off x="11085354" y="1720218"/>
              <a:ext cx="361359" cy="670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5777B198-ACD1-4D3C-0FF9-E89BBA76CDF9}"/>
                </a:ext>
              </a:extLst>
            </p:cNvPr>
            <p:cNvCxnSpPr>
              <a:cxnSpLocks/>
              <a:stCxn id="308" idx="3"/>
              <a:endCxn id="219" idx="6"/>
            </p:cNvCxnSpPr>
            <p:nvPr/>
          </p:nvCxnSpPr>
          <p:spPr>
            <a:xfrm flipH="1" flipV="1">
              <a:off x="11085354" y="1720218"/>
              <a:ext cx="329134" cy="4927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00A48C31-82BA-E96F-A7A7-D530D053A707}"/>
                </a:ext>
              </a:extLst>
            </p:cNvPr>
            <p:cNvCxnSpPr>
              <a:cxnSpLocks/>
              <a:stCxn id="309" idx="1"/>
              <a:endCxn id="221" idx="5"/>
            </p:cNvCxnSpPr>
            <p:nvPr/>
          </p:nvCxnSpPr>
          <p:spPr>
            <a:xfrm flipH="1" flipV="1">
              <a:off x="11072809" y="1541713"/>
              <a:ext cx="341575" cy="1674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線コネクタ 342">
              <a:extLst>
                <a:ext uri="{FF2B5EF4-FFF2-40B4-BE49-F238E27FC236}">
                  <a16:creationId xmlns:a16="http://schemas.microsoft.com/office/drawing/2014/main" id="{160585E9-1761-7FA7-E593-5D55B5498314}"/>
                </a:ext>
              </a:extLst>
            </p:cNvPr>
            <p:cNvCxnSpPr>
              <a:cxnSpLocks/>
              <a:stCxn id="307" idx="1"/>
              <a:endCxn id="221" idx="5"/>
            </p:cNvCxnSpPr>
            <p:nvPr/>
          </p:nvCxnSpPr>
          <p:spPr>
            <a:xfrm flipH="1" flipV="1">
              <a:off x="11072809" y="1541713"/>
              <a:ext cx="340729" cy="3783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線コネクタ 345">
              <a:extLst>
                <a:ext uri="{FF2B5EF4-FFF2-40B4-BE49-F238E27FC236}">
                  <a16:creationId xmlns:a16="http://schemas.microsoft.com/office/drawing/2014/main" id="{C67018DA-D4C9-2370-CB73-6DDE8E548DD9}"/>
                </a:ext>
              </a:extLst>
            </p:cNvPr>
            <p:cNvCxnSpPr>
              <a:cxnSpLocks/>
              <a:stCxn id="309" idx="2"/>
              <a:endCxn id="220" idx="7"/>
            </p:cNvCxnSpPr>
            <p:nvPr/>
          </p:nvCxnSpPr>
          <p:spPr>
            <a:xfrm flipH="1">
              <a:off x="11083073" y="1741526"/>
              <a:ext cx="317920" cy="1847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2" name="テキスト ボックス 351">
              <a:extLst>
                <a:ext uri="{FF2B5EF4-FFF2-40B4-BE49-F238E27FC236}">
                  <a16:creationId xmlns:a16="http://schemas.microsoft.com/office/drawing/2014/main" id="{860BE8C4-D366-40FB-FA55-5DA022ADD7E8}"/>
                </a:ext>
              </a:extLst>
            </p:cNvPr>
            <p:cNvSpPr txBox="1"/>
            <p:nvPr/>
          </p:nvSpPr>
          <p:spPr>
            <a:xfrm>
              <a:off x="9210511" y="2777584"/>
              <a:ext cx="11323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Convolution &amp;</a:t>
              </a:r>
            </a:p>
            <a:p>
              <a:pPr algn="ctr"/>
              <a:r>
                <a:rPr lang="en-US" sz="1200"/>
                <a:t>Max-Pooling</a:t>
              </a: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1730F1-ABCC-7D71-57B4-C621CF171865}"/>
              </a:ext>
            </a:extLst>
          </p:cNvPr>
          <p:cNvSpPr txBox="1"/>
          <p:nvPr/>
        </p:nvSpPr>
        <p:spPr>
          <a:xfrm>
            <a:off x="6724887" y="4470381"/>
            <a:ext cx="916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>
                <a:solidFill>
                  <a:schemeClr val="accent1"/>
                </a:solidFill>
              </a:rPr>
              <a:t>Signal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A8FE072-9E80-73E5-E0F2-1AC66670BEAE}"/>
              </a:ext>
            </a:extLst>
          </p:cNvPr>
          <p:cNvSpPr txBox="1"/>
          <p:nvPr/>
        </p:nvSpPr>
        <p:spPr>
          <a:xfrm>
            <a:off x="5361323" y="4540394"/>
            <a:ext cx="916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>
                <a:solidFill>
                  <a:schemeClr val="accent2">
                    <a:lumMod val="60000"/>
                    <a:lumOff val="40000"/>
                  </a:schemeClr>
                </a:solidFill>
              </a:rPr>
              <a:t>Noise</a:t>
            </a:r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2F311E4-BA04-41A5-B7C9-6B99C24EC15C}"/>
              </a:ext>
            </a:extLst>
          </p:cNvPr>
          <p:cNvSpPr txBox="1"/>
          <p:nvPr/>
        </p:nvSpPr>
        <p:spPr>
          <a:xfrm>
            <a:off x="8621335" y="4660119"/>
            <a:ext cx="2217213" cy="92333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Reduce the noise by a factor of 10⁴ </a:t>
            </a:r>
            <a:r>
              <a:rPr lang="en-US" b="1" dirty="0">
                <a:solidFill>
                  <a:srgbClr val="FF0000"/>
                </a:solidFill>
              </a:rPr>
              <a:t>with 95% efficiency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68CDB911-BBD7-74A7-4572-33379948D056}"/>
              </a:ext>
            </a:extLst>
          </p:cNvPr>
          <p:cNvCxnSpPr/>
          <p:nvPr/>
        </p:nvCxnSpPr>
        <p:spPr>
          <a:xfrm flipV="1">
            <a:off x="10248039" y="5791200"/>
            <a:ext cx="0" cy="548640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54A06E71-1BBD-11D3-6D7C-2BB8128D0327}"/>
              </a:ext>
            </a:extLst>
          </p:cNvPr>
          <p:cNvCxnSpPr>
            <a:cxnSpLocks/>
          </p:cNvCxnSpPr>
          <p:nvPr/>
        </p:nvCxnSpPr>
        <p:spPr>
          <a:xfrm>
            <a:off x="8633332" y="5786511"/>
            <a:ext cx="1645920" cy="0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775289D-5E5A-4D5F-560F-5AFA93BBB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2688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94" y="1366679"/>
            <a:ext cx="5614769" cy="401758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88" y="1366312"/>
            <a:ext cx="5723257" cy="409521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Surface Run Result (*after reference subtraction)</a:t>
            </a:r>
            <a:br>
              <a:rPr kumimoji="1" lang="en-US" altLang="ja-JP"/>
            </a:b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FAFCA-F4EB-4F46-91F5-C95E58B2D136}" type="slidenum">
              <a:rPr kumimoji="1" lang="ja-JP" altLang="en-US" smtClean="0"/>
              <a:t>50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2024/3/28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61439" y="1356519"/>
            <a:ext cx="389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Proton energy spectrum (linear scale)</a:t>
            </a:r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618528" y="1380783"/>
            <a:ext cx="1427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(log scale)</a:t>
            </a:r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058920" y="5561687"/>
            <a:ext cx="7538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>
                <a:solidFill>
                  <a:srgbClr val="FF0000"/>
                </a:solidFill>
              </a:rPr>
              <a:t>Reduced offset background makes MeV spectrum </a:t>
            </a:r>
            <a:r>
              <a:rPr lang="en-US" altLang="ja-JP">
                <a:solidFill>
                  <a:srgbClr val="FF0000"/>
                </a:solidFill>
              </a:rPr>
              <a:t>similar</a:t>
            </a:r>
            <a:r>
              <a:rPr lang="ja-JP" altLang="en-US">
                <a:solidFill>
                  <a:srgbClr val="FF0000"/>
                </a:solidFill>
              </a:rPr>
              <a:t> to the simulation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348338" y="1809542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aseline="30000"/>
              <a:t>14</a:t>
            </a:r>
            <a:r>
              <a:rPr lang="en-US" altLang="ja-JP"/>
              <a:t>N(n p)</a:t>
            </a:r>
            <a:r>
              <a:rPr lang="en-US" altLang="ja-JP" baseline="30000"/>
              <a:t>14</a:t>
            </a:r>
            <a:r>
              <a:rPr lang="en-US" altLang="ja-JP"/>
              <a:t>C</a:t>
            </a:r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1542957" y="2175451"/>
            <a:ext cx="78469" cy="318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2266197" y="2381975"/>
            <a:ext cx="79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/>
              <a:t>210</a:t>
            </a:r>
            <a:r>
              <a:rPr kumimoji="1" lang="en-US" altLang="ja-JP"/>
              <a:t>Po</a:t>
            </a:r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048000" y="3477757"/>
            <a:ext cx="79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/>
              <a:t>214</a:t>
            </a:r>
            <a:r>
              <a:rPr kumimoji="1" lang="en-US" altLang="ja-JP"/>
              <a:t>Po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275741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2nd Surface Neutron Run (n-Run2)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328415" y="1690688"/>
          <a:ext cx="10091491" cy="4415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9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3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09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8309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Condition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Exposure Time on</a:t>
                      </a:r>
                      <a:r>
                        <a:rPr kumimoji="1" lang="en-US" altLang="ja-JP" baseline="0" dirty="0"/>
                        <a:t> </a:t>
                      </a:r>
                      <a:r>
                        <a:rPr kumimoji="1" lang="en-US" altLang="ja-JP" dirty="0"/>
                        <a:t>Surface (day)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Analyzed</a:t>
                      </a:r>
                      <a:r>
                        <a:rPr kumimoji="1" lang="en-US" altLang="ja-JP" baseline="0" dirty="0"/>
                        <a:t> Mass</a:t>
                      </a:r>
                    </a:p>
                    <a:p>
                      <a:pPr algn="ctr"/>
                      <a:r>
                        <a:rPr kumimoji="1" lang="en-US" altLang="ja-JP" baseline="0" dirty="0"/>
                        <a:t>(g)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Average Rainfall in </a:t>
                      </a:r>
                      <a:r>
                        <a:rPr kumimoji="1" lang="en-US" altLang="ja-JP" dirty="0" err="1"/>
                        <a:t>Assergi</a:t>
                      </a:r>
                      <a:r>
                        <a:rPr kumimoji="1" lang="en-US" altLang="ja-JP" baseline="0" dirty="0"/>
                        <a:t> </a:t>
                      </a:r>
                      <a:r>
                        <a:rPr kumimoji="1" lang="en-US" altLang="ja-JP" dirty="0"/>
                        <a:t>(mm/day)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09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n-Run1</a:t>
                      </a:r>
                    </a:p>
                    <a:p>
                      <a:pPr algn="ctr"/>
                      <a:r>
                        <a:rPr kumimoji="1" lang="en-US" altLang="ja-JP" dirty="0"/>
                        <a:t>(Run</a:t>
                      </a:r>
                      <a:r>
                        <a:rPr kumimoji="1" lang="en-US" altLang="ja-JP" baseline="0" dirty="0"/>
                        <a:t> start from 24 </a:t>
                      </a:r>
                      <a:r>
                        <a:rPr kumimoji="1" lang="en-US" altLang="ja-JP" dirty="0"/>
                        <a:t>Nov. 2021)</a:t>
                      </a:r>
                      <a:endParaRPr kumimoji="1" lang="ja-JP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Dried on granite</a:t>
                      </a:r>
                      <a:r>
                        <a:rPr kumimoji="1" lang="en-US" altLang="ja-JP" baseline="0" dirty="0"/>
                        <a:t> table</a:t>
                      </a:r>
                    </a:p>
                    <a:p>
                      <a:pPr algn="ctr"/>
                      <a:endParaRPr kumimoji="1" lang="en-US" altLang="ja-JP" baseline="0" dirty="0"/>
                    </a:p>
                    <a:p>
                      <a:pPr algn="ctr"/>
                      <a:r>
                        <a:rPr kumimoji="1" lang="en-US" altLang="ja-JP" baseline="0" dirty="0"/>
                        <a:t>Run @ -20</a:t>
                      </a:r>
                      <a:r>
                        <a:rPr kumimoji="1" lang="ja-JP" altLang="en-US" baseline="0" dirty="0"/>
                        <a:t>℃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0.65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 **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309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 **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309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n-Run2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(Run</a:t>
                      </a:r>
                      <a:r>
                        <a:rPr kumimoji="1" lang="en-US" altLang="ja-JP" baseline="0" dirty="0"/>
                        <a:t> start from 25 May</a:t>
                      </a:r>
                      <a:r>
                        <a:rPr kumimoji="1" lang="en-US" altLang="ja-JP" dirty="0"/>
                        <a:t> 2022)</a:t>
                      </a:r>
                      <a:endParaRPr kumimoji="1" lang="ja-JP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Dried in chamber</a:t>
                      </a:r>
                    </a:p>
                    <a:p>
                      <a:pPr algn="ctr"/>
                      <a:endParaRPr kumimoji="1" lang="en-US" altLang="ja-JP" dirty="0"/>
                    </a:p>
                    <a:p>
                      <a:pPr algn="ctr"/>
                      <a:r>
                        <a:rPr kumimoji="1" lang="en-US" altLang="ja-JP" baseline="0" dirty="0"/>
                        <a:t>Run @ -15</a:t>
                      </a:r>
                      <a:r>
                        <a:rPr kumimoji="1" lang="ja-JP" altLang="en-US" baseline="0" dirty="0"/>
                        <a:t>℃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0.95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---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309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1.08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1.4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9736115" y="3575257"/>
            <a:ext cx="23014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** Estimation from Nov. – Dec. 2022 data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51</a:t>
            </a:fld>
            <a:endParaRPr kumimoji="1" lang="ja-JP" alt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0A48FFF7-A826-A2F3-8720-6EE154DA0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64028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722" y="3429000"/>
            <a:ext cx="4628679" cy="3312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723" y="74614"/>
            <a:ext cx="4628678" cy="3312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Neutron Flux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0"/>
          <a:stretch/>
        </p:blipFill>
        <p:spPr>
          <a:xfrm>
            <a:off x="569700" y="1981199"/>
            <a:ext cx="4256643" cy="407728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103497" y="3380410"/>
            <a:ext cx="850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Linear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103497" y="-10304"/>
            <a:ext cx="850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Log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6535" y="1658034"/>
            <a:ext cx="4597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Angle-integrated neutron flux on LNGS surface </a:t>
            </a:r>
            <a:r>
              <a:rPr kumimoji="1" lang="en-US" altLang="ja-JP" dirty="0"/>
              <a:t>with water fraction in rock = 20%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799994" y="3816835"/>
            <a:ext cx="31888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PARMA model take into account the neutron reflection by surface ground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Especially, epi-thermal neutrons flux depends on water fraction in rock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29403" y="4819472"/>
            <a:ext cx="2937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*Expected by PARMA model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091532" y="6125159"/>
            <a:ext cx="653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f</a:t>
            </a:r>
            <a:r>
              <a:rPr kumimoji="1" lang="en-US" altLang="ja-JP" sz="1600" dirty="0"/>
              <a:t>ast</a:t>
            </a:r>
            <a:endParaRPr kumimoji="1" lang="ja-JP" altLang="en-US" sz="1600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7691120" y="6207760"/>
            <a:ext cx="14224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5681097" y="6207760"/>
            <a:ext cx="612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6303257" y="6207760"/>
            <a:ext cx="1368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6411998" y="6125159"/>
            <a:ext cx="1216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epi-thermal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76999" y="6125159"/>
            <a:ext cx="842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thermal</a:t>
            </a:r>
            <a:endParaRPr kumimoji="1" lang="ja-JP" altLang="en-US" sz="1600" dirty="0"/>
          </a:p>
        </p:txBody>
      </p:sp>
      <p:sp>
        <p:nvSpPr>
          <p:cNvPr id="18" name="日付プレースホルダー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52</a:t>
            </a:fld>
            <a:endParaRPr kumimoji="1" lang="ja-JP" altLang="en-US"/>
          </a:p>
        </p:txBody>
      </p:sp>
      <p:sp>
        <p:nvSpPr>
          <p:cNvPr id="12" name="フッター プレースホルダー 11">
            <a:extLst>
              <a:ext uri="{FF2B5EF4-FFF2-40B4-BE49-F238E27FC236}">
                <a16:creationId xmlns:a16="http://schemas.microsoft.com/office/drawing/2014/main" id="{F7825713-321C-FAFA-C85C-B4A242669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0569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Underground Neutron Sources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/>
              <a:t>(α n)</a:t>
            </a:r>
            <a:r>
              <a:rPr lang="ja-JP" altLang="en-US" dirty="0"/>
              <a:t> </a:t>
            </a:r>
            <a:r>
              <a:rPr lang="en-US" altLang="ja-JP" dirty="0"/>
              <a:t>reaction in the rock by </a:t>
            </a:r>
            <a:r>
              <a:rPr lang="en-US" altLang="ja-JP" baseline="30000" dirty="0"/>
              <a:t>238</a:t>
            </a:r>
            <a:r>
              <a:rPr lang="en-US" altLang="ja-JP" dirty="0"/>
              <a:t>U, </a:t>
            </a:r>
            <a:r>
              <a:rPr lang="en-US" altLang="ja-JP" baseline="30000" dirty="0"/>
              <a:t>232</a:t>
            </a:r>
            <a:r>
              <a:rPr lang="en-US" altLang="ja-JP" dirty="0"/>
              <a:t>Th(, </a:t>
            </a:r>
            <a:r>
              <a:rPr lang="en-US" altLang="ja-JP" baseline="30000" dirty="0"/>
              <a:t>235</a:t>
            </a:r>
            <a:r>
              <a:rPr lang="en-US" altLang="ja-JP" dirty="0"/>
              <a:t>U)</a:t>
            </a:r>
            <a:endParaRPr lang="ja-JP" altLang="en-US" dirty="0"/>
          </a:p>
          <a:p>
            <a:endParaRPr kumimoji="1" lang="en-US" altLang="ja-JP" dirty="0"/>
          </a:p>
          <a:p>
            <a:r>
              <a:rPr lang="en-US" altLang="ja-JP" dirty="0"/>
              <a:t>Spontaneous fission of </a:t>
            </a:r>
            <a:r>
              <a:rPr lang="en-US" altLang="ja-JP" baseline="30000" dirty="0"/>
              <a:t>238</a:t>
            </a:r>
            <a:r>
              <a:rPr lang="en-US" altLang="ja-JP" dirty="0"/>
              <a:t>U</a:t>
            </a:r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 spallation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altLang="ja-JP" dirty="0">
                <a:sym typeface="Wingdings" panose="05000000000000000000" pitchFamily="2" charset="2"/>
              </a:rPr>
              <a:t>Negligible in &lt;10MeV region at LNGS underground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92684C2-020B-1125-FCAE-BE458C6D1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071" y="2431684"/>
            <a:ext cx="2895553" cy="1196089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1BFB053-414D-4079-EFA1-08AB919A131F}"/>
              </a:ext>
            </a:extLst>
          </p:cNvPr>
          <p:cNvSpPr/>
          <p:nvPr/>
        </p:nvSpPr>
        <p:spPr>
          <a:xfrm>
            <a:off x="7813549" y="2131648"/>
            <a:ext cx="42546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u="sng" dirty="0"/>
              <a:t>H. </a:t>
            </a:r>
            <a:r>
              <a:rPr lang="en-US" altLang="ja-JP" sz="1400" u="sng" dirty="0" err="1"/>
              <a:t>Wulandari</a:t>
            </a:r>
            <a:r>
              <a:rPr lang="en-US" altLang="ja-JP" sz="1400" u="sng" dirty="0"/>
              <a:t> et al., </a:t>
            </a:r>
            <a:r>
              <a:rPr lang="en-US" altLang="ja-JP" sz="1400" b="0" i="0" u="sng" dirty="0" err="1">
                <a:solidFill>
                  <a:srgbClr val="000000"/>
                </a:solidFill>
                <a:effectLst/>
              </a:rPr>
              <a:t>Astropart</a:t>
            </a:r>
            <a:r>
              <a:rPr lang="en-US" altLang="ja-JP" sz="1400" b="0" i="0" u="sng" dirty="0">
                <a:solidFill>
                  <a:srgbClr val="000000"/>
                </a:solidFill>
                <a:effectLst/>
              </a:rPr>
              <a:t>.</a:t>
            </a:r>
            <a:r>
              <a:rPr lang="ja-JP" altLang="en-US" sz="1400" u="sng" dirty="0">
                <a:solidFill>
                  <a:srgbClr val="000000"/>
                </a:solidFill>
              </a:rPr>
              <a:t> </a:t>
            </a:r>
            <a:r>
              <a:rPr lang="en-US" altLang="ja-JP" sz="1400" b="0" i="0" u="sng" dirty="0">
                <a:solidFill>
                  <a:srgbClr val="000000"/>
                </a:solidFill>
                <a:effectLst/>
              </a:rPr>
              <a:t>Phys., 22, 313-322 (2004)</a:t>
            </a:r>
            <a:endParaRPr lang="ja-JP" altLang="en-US" sz="1400" u="sng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D33B634-D556-AE4F-A787-68040CCCA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650" y="3627774"/>
            <a:ext cx="6486525" cy="862646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3370DB5-680B-D2B8-7D4F-15F04CF3821A}"/>
              </a:ext>
            </a:extLst>
          </p:cNvPr>
          <p:cNvSpPr/>
          <p:nvPr/>
        </p:nvSpPr>
        <p:spPr>
          <a:xfrm>
            <a:off x="7719953" y="3678191"/>
            <a:ext cx="1240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ja-JP" sz="1400" dirty="0"/>
              <a:t>ρ</a:t>
            </a:r>
            <a:r>
              <a:rPr lang="en-US" altLang="ja-JP" sz="1400" dirty="0"/>
              <a:t> = </a:t>
            </a:r>
            <a:r>
              <a:rPr lang="ja-JP" altLang="en-US" sz="1400" dirty="0"/>
              <a:t>2.71 g/cm</a:t>
            </a:r>
            <a:r>
              <a:rPr lang="ja-JP" altLang="en-US" sz="1400" baseline="30000" dirty="0"/>
              <a:t>3</a:t>
            </a:r>
            <a:endParaRPr lang="en-US" altLang="ja-JP" sz="1400" baseline="300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D5A7D7C-F26A-A315-1821-7EE2E18044D4}"/>
              </a:ext>
            </a:extLst>
          </p:cNvPr>
          <p:cNvSpPr txBox="1"/>
          <p:nvPr/>
        </p:nvSpPr>
        <p:spPr>
          <a:xfrm>
            <a:off x="5868889" y="4855073"/>
            <a:ext cx="5546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Estimate myself using </a:t>
            </a:r>
            <a:r>
              <a:rPr lang="en-US" altLang="ja-JP" dirty="0" err="1"/>
              <a:t>NeuCBOT</a:t>
            </a:r>
            <a:r>
              <a:rPr lang="en-US" altLang="ja-JP" dirty="0"/>
              <a:t> and GEANT4 simulation</a:t>
            </a:r>
            <a:endParaRPr kumimoji="1" lang="ja-JP" altLang="en-US" dirty="0"/>
          </a:p>
        </p:txBody>
      </p:sp>
      <p:sp>
        <p:nvSpPr>
          <p:cNvPr id="9" name="下矢印 6">
            <a:extLst>
              <a:ext uri="{FF2B5EF4-FFF2-40B4-BE49-F238E27FC236}">
                <a16:creationId xmlns:a16="http://schemas.microsoft.com/office/drawing/2014/main" id="{29EAAD36-049E-618B-9680-45C3117312A1}"/>
              </a:ext>
            </a:extLst>
          </p:cNvPr>
          <p:cNvSpPr/>
          <p:nvPr/>
        </p:nvSpPr>
        <p:spPr>
          <a:xfrm>
            <a:off x="8475537" y="4540837"/>
            <a:ext cx="611314" cy="2752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7C053080-1A86-78FF-28E8-FD5747190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4583A603-6574-C772-7359-50C8EC5CF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EDA247AE-FD8A-A0C9-9E66-1F10DBCF0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53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24169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Neutron Spectrum at LNGS </a:t>
            </a:r>
            <a:r>
              <a:rPr lang="en-US" altLang="ja-JP" dirty="0"/>
              <a:t>Underground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57" y="1325383"/>
            <a:ext cx="5303697" cy="379500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D7A804-E2E8-D347-0768-A326434D58D8}"/>
              </a:ext>
            </a:extLst>
          </p:cNvPr>
          <p:cNvSpPr txBox="1"/>
          <p:nvPr/>
        </p:nvSpPr>
        <p:spPr>
          <a:xfrm>
            <a:off x="6748776" y="5846544"/>
            <a:ext cx="4991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Neutrons attenuated by water contained concrete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Spectrum spread to thermal region</a:t>
            </a:r>
            <a:endParaRPr kumimoji="1" lang="ja-JP" altLang="en-US" dirty="0"/>
          </a:p>
        </p:txBody>
      </p:sp>
      <p:pic>
        <p:nvPicPr>
          <p:cNvPr id="9" name="図 8" descr="グラフ&#10;&#10;自動的に生成された説明">
            <a:extLst>
              <a:ext uri="{FF2B5EF4-FFF2-40B4-BE49-F238E27FC236}">
                <a16:creationId xmlns:a16="http://schemas.microsoft.com/office/drawing/2014/main" id="{CA41C72C-AA7A-677F-930F-7095FBDB53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" t="8181" r="54828" b="2780"/>
          <a:stretch/>
        </p:blipFill>
        <p:spPr>
          <a:xfrm>
            <a:off x="6906431" y="2666944"/>
            <a:ext cx="4326014" cy="322662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71A81F5-F4B9-32AC-2BC2-F37698BF4CBB}"/>
              </a:ext>
            </a:extLst>
          </p:cNvPr>
          <p:cNvSpPr txBox="1"/>
          <p:nvPr/>
        </p:nvSpPr>
        <p:spPr>
          <a:xfrm>
            <a:off x="9608657" y="2854932"/>
            <a:ext cx="998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Original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A94F43C-32CA-540F-9C15-84853D6D69C4}"/>
              </a:ext>
            </a:extLst>
          </p:cNvPr>
          <p:cNvSpPr txBox="1"/>
          <p:nvPr/>
        </p:nvSpPr>
        <p:spPr>
          <a:xfrm>
            <a:off x="7661046" y="3660674"/>
            <a:ext cx="1947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After attenuation</a:t>
            </a: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AA71115A-617A-0AAB-5ECC-73F3635519BD}"/>
              </a:ext>
            </a:extLst>
          </p:cNvPr>
          <p:cNvSpPr/>
          <p:nvPr/>
        </p:nvSpPr>
        <p:spPr>
          <a:xfrm>
            <a:off x="4975859" y="1912386"/>
            <a:ext cx="1574989" cy="7385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Attenuation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82739DC-73DE-C07D-119B-A7554D21C7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8776" y="1366243"/>
            <a:ext cx="1661221" cy="1858021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491E343-167F-2A5D-1123-6FFA689CEA72}"/>
              </a:ext>
            </a:extLst>
          </p:cNvPr>
          <p:cNvSpPr txBox="1"/>
          <p:nvPr/>
        </p:nvSpPr>
        <p:spPr>
          <a:xfrm>
            <a:off x="8502329" y="1475858"/>
            <a:ext cx="285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Tunnel structure by GEANT4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F1CDCEA4-BF8F-9799-CDF2-76C9EA9DB207}"/>
              </a:ext>
            </a:extLst>
          </p:cNvPr>
          <p:cNvCxnSpPr/>
          <p:nvPr/>
        </p:nvCxnSpPr>
        <p:spPr>
          <a:xfrm flipV="1">
            <a:off x="7175500" y="2464490"/>
            <a:ext cx="266700" cy="454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DDB667F6-9152-B872-FA96-D0759DD3AD62}"/>
              </a:ext>
            </a:extLst>
          </p:cNvPr>
          <p:cNvCxnSpPr>
            <a:cxnSpLocks/>
          </p:cNvCxnSpPr>
          <p:nvPr/>
        </p:nvCxnSpPr>
        <p:spPr>
          <a:xfrm flipH="1">
            <a:off x="7698537" y="1640577"/>
            <a:ext cx="324212" cy="407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A042365F-4AFA-63BA-E94F-9CA5B931A56A}"/>
              </a:ext>
            </a:extLst>
          </p:cNvPr>
          <p:cNvCxnSpPr>
            <a:cxnSpLocks/>
          </p:cNvCxnSpPr>
          <p:nvPr/>
        </p:nvCxnSpPr>
        <p:spPr>
          <a:xfrm flipH="1">
            <a:off x="7490265" y="1501775"/>
            <a:ext cx="10344" cy="473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E5EA5956-3D37-8346-F764-B4B7DEEE5E02}"/>
              </a:ext>
            </a:extLst>
          </p:cNvPr>
          <p:cNvCxnSpPr>
            <a:cxnSpLocks/>
          </p:cNvCxnSpPr>
          <p:nvPr/>
        </p:nvCxnSpPr>
        <p:spPr>
          <a:xfrm flipH="1">
            <a:off x="7910510" y="1912386"/>
            <a:ext cx="387248" cy="214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52A9ABFB-3FD9-CF66-0784-EA26934F7AB8}"/>
              </a:ext>
            </a:extLst>
          </p:cNvPr>
          <p:cNvCxnSpPr>
            <a:cxnSpLocks/>
          </p:cNvCxnSpPr>
          <p:nvPr/>
        </p:nvCxnSpPr>
        <p:spPr>
          <a:xfrm flipV="1">
            <a:off x="6886693" y="2350120"/>
            <a:ext cx="408049" cy="360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2B778851-3786-379F-D5B9-B17E2DDC8780}"/>
              </a:ext>
            </a:extLst>
          </p:cNvPr>
          <p:cNvCxnSpPr>
            <a:cxnSpLocks/>
          </p:cNvCxnSpPr>
          <p:nvPr/>
        </p:nvCxnSpPr>
        <p:spPr>
          <a:xfrm flipH="1" flipV="1">
            <a:off x="7599855" y="2530407"/>
            <a:ext cx="39143" cy="509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92F106B-23E7-90E4-F9E1-D97C97B59870}"/>
              </a:ext>
            </a:extLst>
          </p:cNvPr>
          <p:cNvSpPr txBox="1"/>
          <p:nvPr/>
        </p:nvSpPr>
        <p:spPr>
          <a:xfrm>
            <a:off x="6977231" y="2039936"/>
            <a:ext cx="602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34BBE0-9B9F-5A76-3366-88EEE964C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80AB94-E223-87D7-F42A-A8ACFABA3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A3CB5E-D79B-D29A-9AA9-FAFFE4F82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54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1152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 spallation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6588683" y="147691"/>
            <a:ext cx="5312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0" u="sng" dirty="0">
                <a:effectLst/>
                <a:ea typeface="游ゴシック Light" panose="020B0300000000000000" pitchFamily="50" charset="-128"/>
              </a:rPr>
              <a:t>J.M. Carmona et al., </a:t>
            </a:r>
            <a:r>
              <a:rPr lang="en-US" altLang="ja-JP" b="0" u="sng" dirty="0" err="1">
                <a:effectLst/>
                <a:ea typeface="游ゴシック Light" panose="020B0300000000000000" pitchFamily="50" charset="-128"/>
              </a:rPr>
              <a:t>Astropart.Phys</a:t>
            </a:r>
            <a:r>
              <a:rPr lang="en-US" altLang="ja-JP" b="0" u="sng" dirty="0">
                <a:effectLst/>
                <a:ea typeface="游ゴシック Light" panose="020B0300000000000000" pitchFamily="50" charset="-128"/>
              </a:rPr>
              <a:t>. 21 (2004) 523-533</a:t>
            </a:r>
            <a:endParaRPr lang="ja-JP" altLang="en-US" u="sng" dirty="0">
              <a:ea typeface="游ゴシック Light" panose="020B0300000000000000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772" y="1356008"/>
            <a:ext cx="6180974" cy="510974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993439" y="2446831"/>
            <a:ext cx="3236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Underground muon rate is about 6 order less than Surface</a:t>
            </a:r>
            <a:endParaRPr kumimoji="1" lang="ja-JP" altLang="en-US" dirty="0"/>
          </a:p>
        </p:txBody>
      </p:sp>
      <p:sp>
        <p:nvSpPr>
          <p:cNvPr id="9" name="下矢印 8"/>
          <p:cNvSpPr/>
          <p:nvPr/>
        </p:nvSpPr>
        <p:spPr>
          <a:xfrm>
            <a:off x="8781147" y="3382712"/>
            <a:ext cx="828157" cy="4756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51931" y="4147904"/>
            <a:ext cx="2050181" cy="383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Almost negligible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C5FCC14-B883-6FFA-B8BE-54BBA874A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D038AF5-5241-5A5E-A92D-32416E0FE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C106894-2708-53F0-53D9-FCC9DB6A4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55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05553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Monochromatic Neutron Calibration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56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67C70B-763F-C73A-9E83-8E1A22FF4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6659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05AF7089-C9EC-FCB3-8911-E18822FCA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306" y="2774555"/>
            <a:ext cx="5191795" cy="3734449"/>
          </a:xfrm>
          <a:prstGeom prst="rect">
            <a:avLst/>
          </a:prstGeom>
        </p:spPr>
      </p:pic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sz="3600"/>
              <a:t>Calibration with Monochromatic Sub-MeV Neutron</a:t>
            </a:r>
            <a:br>
              <a:rPr lang="en-US" altLang="ja-JP" sz="3600"/>
            </a:br>
            <a:endParaRPr kumimoji="1" lang="ja-JP" altLang="en-US" sz="3600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146" y="1879646"/>
            <a:ext cx="6163101" cy="3724858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371146" y="1321356"/>
            <a:ext cx="7322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/>
              <a:t>Monochromatic 880 keV neutron exposure from T(p n)</a:t>
            </a:r>
            <a:r>
              <a:rPr kumimoji="1" lang="en-US" altLang="ja-JP" b="1" u="sng" baseline="30000"/>
              <a:t>3</a:t>
            </a:r>
            <a:r>
              <a:rPr kumimoji="1" lang="en-US" altLang="ja-JP" b="1" u="sng"/>
              <a:t>He reaction at AIST</a:t>
            </a:r>
            <a:endParaRPr kumimoji="1" lang="ja-JP" altLang="en-US" b="1" u="sng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57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2024/3/28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1F47B1-9584-FA1A-580C-6412CF53C48E}"/>
              </a:ext>
            </a:extLst>
          </p:cNvPr>
          <p:cNvSpPr txBox="1"/>
          <p:nvPr/>
        </p:nvSpPr>
        <p:spPr>
          <a:xfrm>
            <a:off x="856673" y="5743343"/>
            <a:ext cx="544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Exposed 7.9 hours with a stable temperature at -26</a:t>
            </a:r>
            <a:r>
              <a:rPr lang="ja-JP" altLang="en-US"/>
              <a:t>℃</a:t>
            </a:r>
            <a:endParaRPr 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7A20E1-FF23-AE76-8EB9-5017CFA8C857}"/>
              </a:ext>
            </a:extLst>
          </p:cNvPr>
          <p:cNvSpPr txBox="1"/>
          <p:nvPr/>
        </p:nvSpPr>
        <p:spPr>
          <a:xfrm>
            <a:off x="7820619" y="6341874"/>
            <a:ext cx="114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En cos</a:t>
            </a:r>
            <a:r>
              <a:rPr lang="en-US" baseline="30000"/>
              <a:t>2</a:t>
            </a:r>
            <a:r>
              <a:rPr lang="en-US" altLang="ja-JP"/>
              <a:t>θ</a:t>
            </a:r>
            <a:endParaRPr 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ADDF158E-6C16-A6F6-EC29-AB140D7B7213}"/>
              </a:ext>
            </a:extLst>
          </p:cNvPr>
          <p:cNvCxnSpPr>
            <a:cxnSpLocks/>
          </p:cNvCxnSpPr>
          <p:nvPr/>
        </p:nvCxnSpPr>
        <p:spPr>
          <a:xfrm flipV="1">
            <a:off x="8240872" y="5940383"/>
            <a:ext cx="158791" cy="4014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6C2DEF0-CDBD-37DD-CCA5-2AFDB259EA12}"/>
              </a:ext>
            </a:extLst>
          </p:cNvPr>
          <p:cNvSpPr txBox="1"/>
          <p:nvPr/>
        </p:nvSpPr>
        <p:spPr>
          <a:xfrm>
            <a:off x="7547854" y="3115659"/>
            <a:ext cx="235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Data of recoil proton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BCBE17C-F4B7-C414-7D07-8CEF561E0985}"/>
              </a:ext>
            </a:extLst>
          </p:cNvPr>
          <p:cNvSpPr/>
          <p:nvPr/>
        </p:nvSpPr>
        <p:spPr>
          <a:xfrm>
            <a:off x="7315612" y="5743343"/>
            <a:ext cx="4068000" cy="1800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984F9-0748-4BC4-CDBD-8AE771F9222E}"/>
              </a:ext>
            </a:extLst>
          </p:cNvPr>
          <p:cNvSpPr txBox="1"/>
          <p:nvPr/>
        </p:nvSpPr>
        <p:spPr>
          <a:xfrm>
            <a:off x="9535331" y="5720303"/>
            <a:ext cx="1828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Range cut (1 </a:t>
            </a:r>
            <a:r>
              <a:rPr lang="en-US" b="1">
                <a:latin typeface="Symbol" panose="05050102010706020507" pitchFamily="18" charset="2"/>
              </a:rPr>
              <a:t>m</a:t>
            </a:r>
            <a:r>
              <a:rPr lang="en-US" b="1"/>
              <a:t>m)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FB744361-0D19-B232-D6B6-0AA82F5C73D3}"/>
              </a:ext>
            </a:extLst>
          </p:cNvPr>
          <p:cNvCxnSpPr>
            <a:cxnSpLocks/>
          </p:cNvCxnSpPr>
          <p:nvPr/>
        </p:nvCxnSpPr>
        <p:spPr>
          <a:xfrm flipH="1">
            <a:off x="8390022" y="5720303"/>
            <a:ext cx="508421" cy="2200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図 34">
            <a:extLst>
              <a:ext uri="{FF2B5EF4-FFF2-40B4-BE49-F238E27FC236}">
                <a16:creationId xmlns:a16="http://schemas.microsoft.com/office/drawing/2014/main" id="{CE4F8BF9-AFF4-D47D-6361-D3085186C1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4398" y="1075357"/>
            <a:ext cx="1828799" cy="19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1336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" t="2635" r="19768" b="1395"/>
          <a:stretch/>
        </p:blipFill>
        <p:spPr>
          <a:xfrm>
            <a:off x="464341" y="1467279"/>
            <a:ext cx="5213740" cy="366323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" t="2325" r="19768" b="1241"/>
          <a:stretch/>
        </p:blipFill>
        <p:spPr>
          <a:xfrm>
            <a:off x="6657926" y="1186543"/>
            <a:ext cx="4055870" cy="286350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655" y="4039979"/>
            <a:ext cx="4039469" cy="274313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5588" y="365125"/>
            <a:ext cx="11120847" cy="132556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Simulation of </a:t>
            </a:r>
            <a:r>
              <a:rPr lang="en-US" altLang="ja-JP" dirty="0"/>
              <a:t>N</a:t>
            </a:r>
            <a:r>
              <a:rPr kumimoji="1" lang="en-US" altLang="ja-JP" dirty="0"/>
              <a:t>eutron </a:t>
            </a:r>
            <a:r>
              <a:rPr lang="en-US" altLang="ja-JP" dirty="0"/>
              <a:t>E</a:t>
            </a:r>
            <a:r>
              <a:rPr kumimoji="1" lang="en-US" altLang="ja-JP" dirty="0"/>
              <a:t>xposure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29348" y="1916764"/>
            <a:ext cx="4324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>
                <a:solidFill>
                  <a:srgbClr val="FF0000"/>
                </a:solidFill>
              </a:rPr>
              <a:t>Color corresponding to neutron energy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53" y="4082141"/>
            <a:ext cx="3915297" cy="265881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498238" y="4659899"/>
            <a:ext cx="967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Energy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113611" y="4638633"/>
            <a:ext cx="1168339" cy="369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Fluence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8676B-AD6C-48B6-B8E7-CB6C034A7FDD}" type="slidenum">
              <a:rPr kumimoji="1" lang="ja-JP" altLang="en-US" smtClean="0"/>
              <a:t>58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6711" y="1048830"/>
            <a:ext cx="6105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Considering energy and </a:t>
            </a:r>
            <a:r>
              <a:rPr lang="en-US" altLang="ja-JP" sz="2400" dirty="0" err="1"/>
              <a:t>fluence</a:t>
            </a:r>
            <a:r>
              <a:rPr lang="en-US" altLang="ja-JP" sz="2400" dirty="0"/>
              <a:t> for each angle</a:t>
            </a:r>
            <a:endParaRPr kumimoji="1" lang="ja-JP" altLang="en-US" sz="2400" dirty="0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13" name="フッター プレースホルダー 12">
            <a:extLst>
              <a:ext uri="{FF2B5EF4-FFF2-40B4-BE49-F238E27FC236}">
                <a16:creationId xmlns:a16="http://schemas.microsoft.com/office/drawing/2014/main" id="{A508A5DF-D499-DBD7-4C86-C68219F3D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55136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D9B9FC-C598-4D8C-AB4E-B51C69FC2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Correlation of Proton </a:t>
            </a:r>
            <a:r>
              <a:rPr lang="en-US" altLang="ja-JP"/>
              <a:t>E</a:t>
            </a:r>
            <a:r>
              <a:rPr kumimoji="1" lang="en-US" altLang="ja-JP"/>
              <a:t>nergy and Range in NIT</a:t>
            </a:r>
            <a:br>
              <a:rPr kumimoji="1" lang="en-US" altLang="ja-JP"/>
            </a:br>
            <a:r>
              <a:rPr kumimoji="1" lang="en-US" altLang="ja-JP"/>
              <a:t>(GEANT4)</a:t>
            </a:r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7A5524E-7ABD-47D9-BF95-DF233E93D0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1540218"/>
            <a:ext cx="6998946" cy="50080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D26B5E10-3298-4656-A4E3-DD403454600C}"/>
                  </a:ext>
                </a:extLst>
              </p:cNvPr>
              <p:cNvSpPr/>
              <p:nvPr/>
            </p:nvSpPr>
            <p:spPr>
              <a:xfrm>
                <a:off x="4916386" y="4415557"/>
                <a:ext cx="4006610" cy="3954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solidFill>
                      <a:srgbClr val="FF0000"/>
                    </a:solidFill>
                  </a:rPr>
                  <a:t>E </a:t>
                </a:r>
                <a:r>
                  <a:rPr lang="ja-JP" altLang="en-US" dirty="0">
                    <a:solidFill>
                      <a:srgbClr val="FF0000"/>
                    </a:solidFill>
                  </a:rPr>
                  <a:t>≈ 60.6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8</a:t>
                </a:r>
                <a:r>
                  <a:rPr lang="ja-JP" altLang="en-US" dirty="0">
                    <a:solidFill>
                      <a:srgbClr val="FF0000"/>
                    </a:solidFill>
                  </a:rPr>
                  <a:t> + 553.16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ja-JP" alt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rad>
                  </m:oMath>
                </a14:m>
                <a:r>
                  <a:rPr lang="ja-JP" altLang="en-US" dirty="0">
                    <a:solidFill>
                      <a:srgbClr val="FF0000"/>
                    </a:solidFill>
                  </a:rPr>
                  <a:t> - 474.5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9</a:t>
                </a:r>
                <a:r>
                  <a:rPr lang="ja-JP" alt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ja-JP" alt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rad>
                  </m:oMath>
                </a14:m>
                <a:r>
                  <a:rPr lang="en-US" altLang="ja-JP" dirty="0">
                    <a:solidFill>
                      <a:srgbClr val="FF0000"/>
                    </a:solidFill>
                  </a:rPr>
                  <a:t> (keV)</a:t>
                </a:r>
                <a:endParaRPr lang="ja-JP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D26B5E10-3298-4656-A4E3-DD40345460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386" y="4415557"/>
                <a:ext cx="4006610" cy="395429"/>
              </a:xfrm>
              <a:prstGeom prst="rect">
                <a:avLst/>
              </a:prstGeom>
              <a:blipFill>
                <a:blip r:embed="rId3"/>
                <a:stretch>
                  <a:fillRect l="-1216" r="-760" b="-2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FE1A655-A561-A292-2064-E25256313C75}"/>
              </a:ext>
            </a:extLst>
          </p:cNvPr>
          <p:cNvSpPr txBox="1"/>
          <p:nvPr/>
        </p:nvSpPr>
        <p:spPr>
          <a:xfrm>
            <a:off x="5417202" y="4034319"/>
            <a:ext cx="2518171" cy="3812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>
                <a:ea typeface="ＭＳ Ｐゴシック"/>
                <a:cs typeface="Calibri"/>
              </a:rPr>
              <a:t>NIT density : 3.2 g/cm</a:t>
            </a:r>
            <a:r>
              <a:rPr lang="ja-JP" altLang="en-US" baseline="30000">
                <a:ea typeface="ＭＳ Ｐゴシック"/>
                <a:cs typeface="Calibri"/>
              </a:rPr>
              <a:t>3</a:t>
            </a:r>
            <a:endParaRPr lang="ja-JP" altLang="en-US" baseline="30000">
              <a:ea typeface="ＭＳ Ｐゴシック" panose="020B0600070205080204" pitchFamily="34" charset="-128"/>
              <a:cs typeface="Calibri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16A40B-0134-B8BF-61AD-F3BF72AD4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7C6EA4D2-542F-E97B-0F54-24E38B753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67E40E1E-1663-B974-043D-467D920E2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345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8B7548-7DE3-DE04-8730-642AC3717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 dirty="0"/>
              <a:t>Evaluation</a:t>
            </a:r>
            <a:r>
              <a:rPr lang="ja-JP" altLang="en-US" sz="4000" dirty="0"/>
              <a:t> </a:t>
            </a:r>
            <a:r>
              <a:rPr lang="en-US" altLang="ja-JP" sz="4000" dirty="0"/>
              <a:t>using Monochromatic Fast Neutron Beam</a:t>
            </a:r>
            <a:br>
              <a:rPr lang="en-US" dirty="0"/>
            </a:br>
            <a:endParaRPr 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EAF9EE-617E-AB9A-3175-7C8C324D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6C532B-1DE0-0B26-1451-2D74DB5FE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0BF628-851B-CBAC-8BEB-4C76373B8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図 6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E86B94A2-9575-2789-F05D-4C885217B0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97" y="4142034"/>
            <a:ext cx="3502213" cy="2396878"/>
          </a:xfrm>
          <a:prstGeom prst="rect">
            <a:avLst/>
          </a:prstGeom>
        </p:spPr>
      </p:pic>
      <p:pic>
        <p:nvPicPr>
          <p:cNvPr id="11" name="図 10" descr="グラフ, ヒスト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0C78CA86-5F3D-19EF-D3A6-CFC3380FB3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4" r="7510"/>
          <a:stretch>
            <a:fillRect/>
          </a:stretch>
        </p:blipFill>
        <p:spPr>
          <a:xfrm>
            <a:off x="4110032" y="1329062"/>
            <a:ext cx="3629461" cy="2617023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6D4874F-116A-0C4F-6A41-CB9417CBEB1D}"/>
              </a:ext>
            </a:extLst>
          </p:cNvPr>
          <p:cNvSpPr txBox="1"/>
          <p:nvPr/>
        </p:nvSpPr>
        <p:spPr>
          <a:xfrm>
            <a:off x="5519548" y="1043020"/>
            <a:ext cx="1587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Track</a:t>
            </a:r>
            <a:r>
              <a:rPr lang="ja-JP" altLang="en-US" dirty="0"/>
              <a:t> </a:t>
            </a:r>
            <a:r>
              <a:rPr lang="en-US" altLang="ja-JP" dirty="0"/>
              <a:t>Range</a:t>
            </a:r>
            <a:endParaRPr 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104ABCC-B411-EF0A-0F4C-667A5A26B41E}"/>
              </a:ext>
            </a:extLst>
          </p:cNvPr>
          <p:cNvSpPr txBox="1"/>
          <p:nvPr/>
        </p:nvSpPr>
        <p:spPr>
          <a:xfrm>
            <a:off x="5152777" y="1402413"/>
            <a:ext cx="754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2025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F6D726D-6E9A-3B1D-7EAB-2C8CADEB0F3E}"/>
              </a:ext>
            </a:extLst>
          </p:cNvPr>
          <p:cNvSpPr txBox="1"/>
          <p:nvPr/>
        </p:nvSpPr>
        <p:spPr>
          <a:xfrm>
            <a:off x="5151240" y="1645229"/>
            <a:ext cx="754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2022</a:t>
            </a:r>
          </a:p>
        </p:txBody>
      </p:sp>
      <p:pic>
        <p:nvPicPr>
          <p:cNvPr id="16" name="図 15" descr="グラフ, ヒスト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17C647B0-4F2A-3AF6-CF27-C776E183AB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7" r="6295"/>
          <a:stretch>
            <a:fillRect/>
          </a:stretch>
        </p:blipFill>
        <p:spPr>
          <a:xfrm>
            <a:off x="8157597" y="1329061"/>
            <a:ext cx="3629461" cy="2617022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83E1739-61AB-98CF-8853-560CE4A1E754}"/>
              </a:ext>
            </a:extLst>
          </p:cNvPr>
          <p:cNvSpPr txBox="1"/>
          <p:nvPr/>
        </p:nvSpPr>
        <p:spPr>
          <a:xfrm>
            <a:off x="9259836" y="1086626"/>
            <a:ext cx="172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Scattering</a:t>
            </a:r>
            <a:r>
              <a:rPr lang="ja-JP" altLang="en-US" dirty="0"/>
              <a:t> </a:t>
            </a:r>
            <a:r>
              <a:rPr lang="en-US" altLang="ja-JP" dirty="0"/>
              <a:t>Angle</a:t>
            </a:r>
            <a:endParaRPr lang="en-US" dirty="0"/>
          </a:p>
        </p:txBody>
      </p:sp>
      <p:pic>
        <p:nvPicPr>
          <p:cNvPr id="19" name="図 18" descr="グラフ, ヒスト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0DE3BB7F-2302-2224-9B38-CB6016CE07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3" r="8546"/>
          <a:stretch>
            <a:fillRect/>
          </a:stretch>
        </p:blipFill>
        <p:spPr>
          <a:xfrm>
            <a:off x="8157597" y="4220653"/>
            <a:ext cx="3486202" cy="2529357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7FF3054-1FEC-6D44-0B21-978465B8CBDB}"/>
              </a:ext>
            </a:extLst>
          </p:cNvPr>
          <p:cNvSpPr/>
          <p:nvPr/>
        </p:nvSpPr>
        <p:spPr>
          <a:xfrm>
            <a:off x="9853598" y="4269699"/>
            <a:ext cx="54864" cy="219456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F015EFD-3C3C-9613-4721-61DCAD21DF69}"/>
              </a:ext>
            </a:extLst>
          </p:cNvPr>
          <p:cNvSpPr txBox="1"/>
          <p:nvPr/>
        </p:nvSpPr>
        <p:spPr>
          <a:xfrm>
            <a:off x="10299244" y="4274670"/>
            <a:ext cx="1637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Beam Energy</a:t>
            </a:r>
            <a:endParaRPr lang="en-US" sz="1400" dirty="0"/>
          </a:p>
          <a:p>
            <a:r>
              <a:rPr lang="en-US" sz="1400" dirty="0"/>
              <a:t>(0.88</a:t>
            </a:r>
            <a:r>
              <a:rPr lang="en-US" altLang="ja-JP" sz="1400" dirty="0"/>
              <a:t>±0.02) MeV</a:t>
            </a:r>
            <a:endParaRPr lang="en-US" sz="1400" dirty="0"/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FE4A6052-737B-0A1C-51B2-8EDBDBC50160}"/>
              </a:ext>
            </a:extLst>
          </p:cNvPr>
          <p:cNvCxnSpPr>
            <a:cxnSpLocks/>
          </p:cNvCxnSpPr>
          <p:nvPr/>
        </p:nvCxnSpPr>
        <p:spPr>
          <a:xfrm flipH="1" flipV="1">
            <a:off x="9908462" y="4401879"/>
            <a:ext cx="390782" cy="514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図 26" descr="グラフ, ヒスト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BFD92B31-A271-BB5D-7CE0-23DAD86755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0" r="7675"/>
          <a:stretch>
            <a:fillRect/>
          </a:stretch>
        </p:blipFill>
        <p:spPr>
          <a:xfrm>
            <a:off x="4159332" y="4191851"/>
            <a:ext cx="3541066" cy="2571781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6944265-CDAD-0684-963E-3871954CA90C}"/>
              </a:ext>
            </a:extLst>
          </p:cNvPr>
          <p:cNvSpPr txBox="1"/>
          <p:nvPr/>
        </p:nvSpPr>
        <p:spPr>
          <a:xfrm>
            <a:off x="5293345" y="3905338"/>
            <a:ext cx="176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Proton Energy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89C635E-D596-7BEC-7E8A-BC712327D659}"/>
              </a:ext>
            </a:extLst>
          </p:cNvPr>
          <p:cNvSpPr txBox="1"/>
          <p:nvPr/>
        </p:nvSpPr>
        <p:spPr>
          <a:xfrm>
            <a:off x="8590913" y="3909230"/>
            <a:ext cx="3238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Reconstructed Neutron Energy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81F9C10C-BF8C-2859-5032-2605CC8F12A9}"/>
                  </a:ext>
                </a:extLst>
              </p:cNvPr>
              <p:cNvSpPr/>
              <p:nvPr/>
            </p:nvSpPr>
            <p:spPr>
              <a:xfrm>
                <a:off x="10210252" y="5142307"/>
                <a:ext cx="1340688" cy="5626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6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altLang="ja-JP" sz="16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altLang="ja-JP" sz="16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altLang="ja-JP" sz="16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altLang="ja-JP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>
                                      <a:latin typeface="Cambria Math" panose="02040503050406030204" pitchFamily="18" charset="0"/>
                                    </a:rPr>
                                    <m:t>𝐜𝐨𝐬</m:t>
                                  </m:r>
                                </m:e>
                                <m:sup>
                                  <m:r>
                                    <a:rPr lang="en-US" altLang="ja-JP" sz="16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altLang="ja-JP" b="1">
                  <a:latin typeface="+mj-ea"/>
                </a:endParaRPr>
              </a:p>
            </p:txBody>
          </p:sp>
        </mc:Choice>
        <mc:Fallback xmlns=""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81F9C10C-BF8C-2859-5032-2605CC8F12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0252" y="5142307"/>
                <a:ext cx="1340688" cy="56265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図 32">
            <a:extLst>
              <a:ext uri="{FF2B5EF4-FFF2-40B4-BE49-F238E27FC236}">
                <a16:creationId xmlns:a16="http://schemas.microsoft.com/office/drawing/2014/main" id="{9FC64CCD-0248-2086-75CD-DCA78D205C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029" y="1623963"/>
            <a:ext cx="3629461" cy="2193576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AD129A7-0E67-C596-E089-8A3F614460D5}"/>
              </a:ext>
            </a:extLst>
          </p:cNvPr>
          <p:cNvSpPr txBox="1"/>
          <p:nvPr/>
        </p:nvSpPr>
        <p:spPr>
          <a:xfrm>
            <a:off x="441410" y="1023142"/>
            <a:ext cx="35776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dirty="0"/>
              <a:t>Monochromatic 0.88 MeV neutron via </a:t>
            </a:r>
            <a:r>
              <a:rPr lang="en-US" altLang="ja-JP" dirty="0"/>
              <a:t>T(p n)</a:t>
            </a:r>
            <a:r>
              <a:rPr lang="en-US" altLang="ja-JP" baseline="30000" dirty="0"/>
              <a:t>3</a:t>
            </a:r>
            <a:r>
              <a:rPr lang="en-US" altLang="ja-JP" dirty="0"/>
              <a:t>He</a:t>
            </a:r>
            <a:r>
              <a:rPr lang="ja-JP" altLang="en-US" dirty="0"/>
              <a:t> </a:t>
            </a:r>
            <a:r>
              <a:rPr lang="en-US" altLang="ja-JP" dirty="0"/>
              <a:t>reaction @ AIST</a:t>
            </a:r>
            <a:endParaRPr kumimoji="1" lang="en-US" altLang="ja-JP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DEA9BCA-67D7-D361-752D-C1FA35A145DF}"/>
              </a:ext>
            </a:extLst>
          </p:cNvPr>
          <p:cNvSpPr txBox="1"/>
          <p:nvPr/>
        </p:nvSpPr>
        <p:spPr>
          <a:xfrm>
            <a:off x="814740" y="3906306"/>
            <a:ext cx="2838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Geant4 simulation</a:t>
            </a:r>
          </a:p>
        </p:txBody>
      </p:sp>
    </p:spTree>
    <p:extLst>
      <p:ext uri="{BB962C8B-B14F-4D97-AF65-F5344CB8AC3E}">
        <p14:creationId xmlns:p14="http://schemas.microsoft.com/office/powerpoint/2010/main" val="381712895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C0D0D9-FE17-E6DE-FF7B-13075A081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Calibration of α</a:t>
            </a:r>
            <a:r>
              <a:rPr lang="en-US" altLang="ja-JP" dirty="0"/>
              <a:t>-ray detection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57B639-F1D6-700A-E94A-C3D196117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4EE0A5-5A53-DD64-CCE3-C401FF4C0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1621B73-7EB9-5093-3E77-795FC7BE5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7EE390-570B-7A39-A04F-DC4FA2ACD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7619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Calibration of alpha-ray Energy (</a:t>
            </a:r>
            <a:r>
              <a:rPr kumimoji="1" lang="en-US" altLang="ja-JP" dirty="0" err="1"/>
              <a:t>E</a:t>
            </a:r>
            <a:r>
              <a:rPr kumimoji="1" lang="en-US" altLang="ja-JP" baseline="-25000" dirty="0" err="1">
                <a:latin typeface="Symbol" panose="05050102010706020507" pitchFamily="18" charset="2"/>
              </a:rPr>
              <a:t>a</a:t>
            </a:r>
            <a:r>
              <a:rPr kumimoji="1" lang="en-US" altLang="ja-JP" dirty="0"/>
              <a:t>) by </a:t>
            </a:r>
            <a:r>
              <a:rPr kumimoji="1" lang="en-US" altLang="ja-JP" dirty="0" err="1"/>
              <a:t>Th</a:t>
            </a:r>
            <a:r>
              <a:rPr kumimoji="1" lang="en-US" altLang="ja-JP" dirty="0"/>
              <a:t> star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1026" name="Picture 2" descr="トリウム（&amp;lt;sup&amp;gt;&amp;lt;small&amp;gt;238&amp;lt;/small&amp;gt;&amp;lt;/sup&amp;gt;Th）壊変系列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27"/>
          <a:stretch/>
        </p:blipFill>
        <p:spPr bwMode="auto">
          <a:xfrm>
            <a:off x="998271" y="1407392"/>
            <a:ext cx="3742730" cy="472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283403" y="1319465"/>
            <a:ext cx="218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aseline="30000" dirty="0">
                <a:solidFill>
                  <a:srgbClr val="00B050"/>
                </a:solidFill>
              </a:rPr>
              <a:t>228</a:t>
            </a:r>
            <a:r>
              <a:rPr lang="en-US" altLang="ja-JP" dirty="0">
                <a:solidFill>
                  <a:srgbClr val="00B050"/>
                </a:solidFill>
              </a:rPr>
              <a:t>Th (6±1) </a:t>
            </a:r>
            <a:r>
              <a:rPr kumimoji="1" lang="en-US" altLang="ja-JP" dirty="0" err="1">
                <a:solidFill>
                  <a:srgbClr val="00B050"/>
                </a:solidFill>
              </a:rPr>
              <a:t>mBq</a:t>
            </a:r>
            <a:r>
              <a:rPr kumimoji="1" lang="en-US" altLang="ja-JP" dirty="0">
                <a:solidFill>
                  <a:srgbClr val="00B050"/>
                </a:solidFill>
              </a:rPr>
              <a:t>/kg</a:t>
            </a:r>
          </a:p>
          <a:p>
            <a:pPr algn="ctr"/>
            <a:r>
              <a:rPr kumimoji="1" lang="en-US" altLang="ja-JP" dirty="0">
                <a:solidFill>
                  <a:srgbClr val="00B050"/>
                </a:solidFill>
              </a:rPr>
              <a:t>(Ge Detector)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505997" y="1391642"/>
            <a:ext cx="714457" cy="65766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37126" y="1797234"/>
            <a:ext cx="55277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 err="1"/>
              <a:t>Th</a:t>
            </a:r>
            <a:r>
              <a:rPr lang="en-US" altLang="ja-JP" dirty="0"/>
              <a:t> star event is useful for calibration of run condition, such as brightness or E-R relation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It should be accumulated during run, and 5 prong event can be identified as </a:t>
            </a:r>
            <a:r>
              <a:rPr lang="en-US" altLang="ja-JP" baseline="30000" dirty="0"/>
              <a:t>228</a:t>
            </a:r>
            <a:r>
              <a:rPr lang="en-US" altLang="ja-JP" dirty="0"/>
              <a:t>Th to </a:t>
            </a:r>
            <a:r>
              <a:rPr lang="en-US" altLang="ja-JP" baseline="30000" dirty="0"/>
              <a:t>208</a:t>
            </a:r>
            <a:r>
              <a:rPr lang="en-US" altLang="ja-JP" dirty="0"/>
              <a:t>Pb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5.423, 5.685, 6.288, 6.779, [8.785 or 6.051] MeV</a:t>
            </a:r>
          </a:p>
          <a:p>
            <a:endParaRPr lang="en-US" altLang="ja-JP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7" t="29407" r="19619" b="38630"/>
          <a:stretch/>
        </p:blipFill>
        <p:spPr>
          <a:xfrm>
            <a:off x="7503383" y="3878337"/>
            <a:ext cx="2430049" cy="2192055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8683282" y="3961327"/>
            <a:ext cx="995727" cy="37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10</a:t>
            </a:r>
            <a:r>
              <a:rPr kumimoji="1" lang="en-US" altLang="ja-JP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dirty="0">
                <a:solidFill>
                  <a:schemeClr val="bg1"/>
                </a:solidFill>
              </a:rPr>
              <a:t>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8821146" y="4324608"/>
            <a:ext cx="360000" cy="0"/>
          </a:xfrm>
          <a:prstGeom prst="straightConnector1">
            <a:avLst/>
          </a:prstGeom>
          <a:ln w="381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角丸四角形 8"/>
          <p:cNvSpPr/>
          <p:nvPr/>
        </p:nvSpPr>
        <p:spPr>
          <a:xfrm>
            <a:off x="669287" y="1230086"/>
            <a:ext cx="4796253" cy="5491389"/>
          </a:xfrm>
          <a:prstGeom prst="roundRect">
            <a:avLst>
              <a:gd name="adj" fmla="val 1201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0792" y="980276"/>
            <a:ext cx="16986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Th</a:t>
            </a:r>
            <a:r>
              <a:rPr kumimoji="1" lang="en-US" altLang="ja-JP" dirty="0"/>
              <a:t> Decay Chain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2931734" y="1955162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931733" y="2926246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940737" y="3848676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710710" y="4798521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4062329" y="4795427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459382" y="5311166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81860" y="3946435"/>
            <a:ext cx="924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~64%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291923" y="6080199"/>
            <a:ext cx="924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~36%</a:t>
            </a:r>
            <a:endParaRPr kumimoji="1" lang="ja-JP" altLang="en-US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8676B-AD6C-48B6-B8E7-CB6C034A7FDD}" type="slidenum">
              <a:rPr kumimoji="1" lang="ja-JP" altLang="en-US" smtClean="0"/>
              <a:t>61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181145" y="1022311"/>
            <a:ext cx="2172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Suggested by Valeri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459382" y="1912971"/>
            <a:ext cx="2406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ym typeface="Wingdings" panose="05000000000000000000" pitchFamily="2" charset="2"/>
              </a:rPr>
              <a:t> 15 events/(g 28day)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398081" y="6379766"/>
            <a:ext cx="258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2002</a:t>
            </a:r>
            <a:r>
              <a:rPr lang="ja-JP" altLang="en-US" dirty="0"/>
              <a:t>年アイソトープ手帳</a:t>
            </a:r>
            <a:endParaRPr kumimoji="1" lang="ja-JP" altLang="en-US" dirty="0"/>
          </a:p>
        </p:txBody>
      </p:sp>
      <p:sp>
        <p:nvSpPr>
          <p:cNvPr id="23" name="日付プレースホルダー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24" name="フッター プレースホルダー 23">
            <a:extLst>
              <a:ext uri="{FF2B5EF4-FFF2-40B4-BE49-F238E27FC236}">
                <a16:creationId xmlns:a16="http://schemas.microsoft.com/office/drawing/2014/main" id="{685E4138-C82C-38B0-3828-60A727982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4411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>
            <a:extLst>
              <a:ext uri="{FF2B5EF4-FFF2-40B4-BE49-F238E27FC236}">
                <a16:creationId xmlns:a16="http://schemas.microsoft.com/office/drawing/2014/main" id="{2D875860-953F-4219-9B63-16F784565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790" y="3502523"/>
            <a:ext cx="4404209" cy="316794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7DE23C5-2C4D-489B-B4C1-7A93530FC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82" y="1002336"/>
            <a:ext cx="7600950" cy="546735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297F2E4-E188-410C-93F6-35A5B76F0611}"/>
              </a:ext>
            </a:extLst>
          </p:cNvPr>
          <p:cNvSpPr txBox="1"/>
          <p:nvPr/>
        </p:nvSpPr>
        <p:spPr>
          <a:xfrm>
            <a:off x="2106878" y="2259402"/>
            <a:ext cx="246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>
                <a:solidFill>
                  <a:srgbClr val="074DFD"/>
                </a:solidFill>
              </a:rPr>
              <a:t>n-Run1 Sample 2 &amp; 3</a:t>
            </a:r>
            <a:endParaRPr kumimoji="1" lang="ja-JP" altLang="en-US">
              <a:solidFill>
                <a:srgbClr val="074DFD"/>
              </a:solidFill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18C9CE1E-30E8-4328-9893-9410937C3DE4}"/>
              </a:ext>
            </a:extLst>
          </p:cNvPr>
          <p:cNvCxnSpPr>
            <a:cxnSpLocks/>
          </p:cNvCxnSpPr>
          <p:nvPr/>
        </p:nvCxnSpPr>
        <p:spPr>
          <a:xfrm>
            <a:off x="3849737" y="2619223"/>
            <a:ext cx="416141" cy="286367"/>
          </a:xfrm>
          <a:prstGeom prst="straightConnector1">
            <a:avLst/>
          </a:prstGeom>
          <a:ln>
            <a:solidFill>
              <a:srgbClr val="074DF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C737D5-19FC-4EF4-98DF-6D0A9DDC2CE2}"/>
              </a:ext>
            </a:extLst>
          </p:cNvPr>
          <p:cNvSpPr txBox="1"/>
          <p:nvPr/>
        </p:nvSpPr>
        <p:spPr>
          <a:xfrm>
            <a:off x="7221890" y="3543844"/>
            <a:ext cx="622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228</a:t>
            </a:r>
            <a:r>
              <a:rPr kumimoji="1" lang="en-US" altLang="ja-JP" sz="1600" b="1">
                <a:solidFill>
                  <a:srgbClr val="E6AF00"/>
                </a:solidFill>
              </a:rPr>
              <a:t>Th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4C89F6-1AE7-452D-9680-0316726D86B0}"/>
              </a:ext>
            </a:extLst>
          </p:cNvPr>
          <p:cNvSpPr txBox="1"/>
          <p:nvPr/>
        </p:nvSpPr>
        <p:spPr>
          <a:xfrm>
            <a:off x="7209191" y="3335931"/>
            <a:ext cx="635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224</a:t>
            </a:r>
            <a:r>
              <a:rPr kumimoji="1" lang="en-US" altLang="ja-JP" sz="1600" b="1">
                <a:solidFill>
                  <a:srgbClr val="E6AF00"/>
                </a:solidFill>
              </a:rPr>
              <a:t>Ra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B5A275-B027-48B5-B8EF-CE5232950BB5}"/>
              </a:ext>
            </a:extLst>
          </p:cNvPr>
          <p:cNvSpPr txBox="1"/>
          <p:nvPr/>
        </p:nvSpPr>
        <p:spPr>
          <a:xfrm>
            <a:off x="7213504" y="3143169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212</a:t>
            </a:r>
            <a:r>
              <a:rPr kumimoji="1" lang="en-US" altLang="ja-JP" sz="1600" b="1">
                <a:solidFill>
                  <a:srgbClr val="E6AF00"/>
                </a:solidFill>
              </a:rPr>
              <a:t>Bi (36%)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Symbol" panose="05050102010706020507" pitchFamily="18" charset="2"/>
              </a:rPr>
              <a:t>a</a:t>
            </a:r>
            <a:r>
              <a:rPr lang="en-US" altLang="ja-JP"/>
              <a:t>-energy calibration with </a:t>
            </a:r>
            <a:r>
              <a:rPr lang="en-US" altLang="ja-JP" err="1"/>
              <a:t>Th</a:t>
            </a:r>
            <a:r>
              <a:rPr lang="en-US" altLang="ja-JP"/>
              <a:t> star</a:t>
            </a:r>
            <a:br>
              <a:rPr lang="en-US" altLang="ja-JP"/>
            </a:br>
            <a:endParaRPr kumimoji="1" lang="ja-JP" altLang="en-US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D2F642D-BD23-4FCD-A290-6D2519336D57}"/>
              </a:ext>
            </a:extLst>
          </p:cNvPr>
          <p:cNvCxnSpPr/>
          <p:nvPr/>
        </p:nvCxnSpPr>
        <p:spPr>
          <a:xfrm flipV="1">
            <a:off x="1030329" y="3172114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DB1BD5C-B5B3-4222-8DAA-248FDA4E0034}"/>
              </a:ext>
            </a:extLst>
          </p:cNvPr>
          <p:cNvCxnSpPr/>
          <p:nvPr/>
        </p:nvCxnSpPr>
        <p:spPr>
          <a:xfrm flipV="1">
            <a:off x="1039660" y="3266670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B7D58C3-B4F6-4F23-9E1D-7CFE3C2FAC17}"/>
              </a:ext>
            </a:extLst>
          </p:cNvPr>
          <p:cNvCxnSpPr/>
          <p:nvPr/>
        </p:nvCxnSpPr>
        <p:spPr>
          <a:xfrm flipV="1">
            <a:off x="1042664" y="3420930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D2B6899-6CC8-4CD0-873A-3CFE562981B2}"/>
              </a:ext>
            </a:extLst>
          </p:cNvPr>
          <p:cNvCxnSpPr/>
          <p:nvPr/>
        </p:nvCxnSpPr>
        <p:spPr>
          <a:xfrm flipV="1">
            <a:off x="1030329" y="2949731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A1CCC55-92D9-4289-B133-C6B5E247DE77}"/>
              </a:ext>
            </a:extLst>
          </p:cNvPr>
          <p:cNvSpPr txBox="1"/>
          <p:nvPr/>
        </p:nvSpPr>
        <p:spPr>
          <a:xfrm>
            <a:off x="7215489" y="2732406"/>
            <a:ext cx="6365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216</a:t>
            </a:r>
            <a:r>
              <a:rPr kumimoji="1" lang="en-US" altLang="ja-JP" sz="1600" b="1">
                <a:solidFill>
                  <a:srgbClr val="E6AF00"/>
                </a:solidFill>
              </a:rPr>
              <a:t>Po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F5002DD-87E3-4060-9F30-74F220F7EA60}"/>
              </a:ext>
            </a:extLst>
          </p:cNvPr>
          <p:cNvSpPr txBox="1"/>
          <p:nvPr/>
        </p:nvSpPr>
        <p:spPr>
          <a:xfrm>
            <a:off x="7192862" y="1916016"/>
            <a:ext cx="115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212</a:t>
            </a:r>
            <a:r>
              <a:rPr kumimoji="1" lang="en-US" altLang="ja-JP" sz="1600" b="1">
                <a:solidFill>
                  <a:srgbClr val="E6AF00"/>
                </a:solidFill>
              </a:rPr>
              <a:t>Po (64%)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AD2027EC-ADC0-4379-A6D2-D8AE673A0390}"/>
              </a:ext>
            </a:extLst>
          </p:cNvPr>
          <p:cNvCxnSpPr/>
          <p:nvPr/>
        </p:nvCxnSpPr>
        <p:spPr>
          <a:xfrm flipV="1">
            <a:off x="1029890" y="2070840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A09C0A9-9488-4E7B-9A42-973D1AA65346}"/>
              </a:ext>
            </a:extLst>
          </p:cNvPr>
          <p:cNvCxnSpPr/>
          <p:nvPr/>
        </p:nvCxnSpPr>
        <p:spPr>
          <a:xfrm flipV="1">
            <a:off x="1039660" y="3538402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4D08B4D-A30A-4BE1-9639-80D2646D327E}"/>
              </a:ext>
            </a:extLst>
          </p:cNvPr>
          <p:cNvSpPr txBox="1"/>
          <p:nvPr/>
        </p:nvSpPr>
        <p:spPr>
          <a:xfrm>
            <a:off x="7214338" y="2955412"/>
            <a:ext cx="635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220</a:t>
            </a:r>
            <a:r>
              <a:rPr kumimoji="1" lang="en-US" altLang="ja-JP" sz="1600" b="1">
                <a:solidFill>
                  <a:srgbClr val="E6AF00"/>
                </a:solidFill>
              </a:rPr>
              <a:t>Rn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E0F4DCF-A436-46EF-8BB6-E6B8D5393FD2}"/>
              </a:ext>
            </a:extLst>
          </p:cNvPr>
          <p:cNvSpPr txBox="1"/>
          <p:nvPr/>
        </p:nvSpPr>
        <p:spPr>
          <a:xfrm>
            <a:off x="1952206" y="5179571"/>
            <a:ext cx="2075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/>
              <a:t>Geant4 Simulation</a:t>
            </a:r>
            <a:endParaRPr kumimoji="1" lang="ja-JP" altLang="en-US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B33603E8-0525-4D52-997A-C19F0083133E}"/>
              </a:ext>
            </a:extLst>
          </p:cNvPr>
          <p:cNvCxnSpPr>
            <a:cxnSpLocks/>
          </p:cNvCxnSpPr>
          <p:nvPr/>
        </p:nvCxnSpPr>
        <p:spPr>
          <a:xfrm flipH="1" flipV="1">
            <a:off x="1690836" y="5106048"/>
            <a:ext cx="359907" cy="1470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77D3F3DF-BE19-4CDC-8069-932FB68C036D}"/>
                  </a:ext>
                </a:extLst>
              </p:cNvPr>
              <p:cNvSpPr txBox="1"/>
              <p:nvPr/>
            </p:nvSpPr>
            <p:spPr>
              <a:xfrm>
                <a:off x="2889671" y="4070601"/>
                <a:ext cx="4345554" cy="435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𝒇𝒊𝒕</m:t>
                          </m:r>
                        </m:sub>
                      </m:sSub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≈−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𝟏𝟏𝟏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𝟓𝟏𝟏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altLang="ja-JP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altLang="ja-JP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sub>
                          </m:sSub>
                        </m:e>
                      </m:rad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𝐌𝐞𝐕</m:t>
                          </m:r>
                        </m:e>
                      </m:d>
                    </m:oMath>
                  </m:oMathPara>
                </a14:m>
                <a:endParaRPr kumimoji="1" lang="ja-JP" altLang="en-US" b="1"/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77D3F3DF-BE19-4CDC-8069-932FB68C03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9671" y="4070601"/>
                <a:ext cx="4345554" cy="435953"/>
              </a:xfrm>
              <a:prstGeom prst="rect">
                <a:avLst/>
              </a:prstGeom>
              <a:blipFill>
                <a:blip r:embed="rId4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53A0472-7FA7-40ED-83D9-E02AF53221A9}"/>
              </a:ext>
            </a:extLst>
          </p:cNvPr>
          <p:cNvSpPr txBox="1"/>
          <p:nvPr/>
        </p:nvSpPr>
        <p:spPr>
          <a:xfrm>
            <a:off x="9441429" y="4219767"/>
            <a:ext cx="25320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err="1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altLang="ja-JP" sz="2400" b="1" err="1">
                <a:sym typeface="Wingdings" panose="05000000000000000000" pitchFamily="2" charset="2"/>
              </a:rPr>
              <a:t>E</a:t>
            </a:r>
            <a:r>
              <a:rPr lang="en-US" altLang="ja-JP" sz="2400" b="1" baseline="-25000" err="1">
                <a:latin typeface="Symbol" panose="05050102010706020507" pitchFamily="18" charset="2"/>
                <a:sym typeface="Wingdings" panose="05000000000000000000" pitchFamily="2" charset="2"/>
              </a:rPr>
              <a:t>a,</a:t>
            </a:r>
            <a:r>
              <a:rPr lang="en-US" altLang="ja-JP" sz="2400" b="1" baseline="-25000" err="1">
                <a:sym typeface="Wingdings" panose="05000000000000000000" pitchFamily="2" charset="2"/>
              </a:rPr>
              <a:t>FWHM</a:t>
            </a:r>
            <a:r>
              <a:rPr lang="en-US" altLang="ja-JP" sz="2400" b="1" baseline="-25000">
                <a:sym typeface="Wingdings" panose="05000000000000000000" pitchFamily="2" charset="2"/>
              </a:rPr>
              <a:t> </a:t>
            </a:r>
            <a:r>
              <a:rPr lang="en-US" altLang="ja-JP" sz="2400" b="1">
                <a:sym typeface="Wingdings" panose="05000000000000000000" pitchFamily="2" charset="2"/>
              </a:rPr>
              <a:t>/ </a:t>
            </a:r>
            <a:r>
              <a:rPr lang="en-US" altLang="ja-JP" sz="2400" b="1" err="1">
                <a:sym typeface="Wingdings" panose="05000000000000000000" pitchFamily="2" charset="2"/>
              </a:rPr>
              <a:t>E</a:t>
            </a:r>
            <a:r>
              <a:rPr lang="en-US" altLang="ja-JP" sz="2400" b="1" baseline="-25000" err="1"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en-US" altLang="ja-JP" sz="2400" b="1">
                <a:sym typeface="Wingdings" panose="05000000000000000000" pitchFamily="2" charset="2"/>
              </a:rPr>
              <a:t> ~ 5%</a:t>
            </a:r>
            <a:endParaRPr kumimoji="1" lang="ja-JP" altLang="en-US" sz="2400" b="1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62</a:t>
            </a:fld>
            <a:endParaRPr kumimoji="1" lang="ja-JP" altLang="en-US"/>
          </a:p>
        </p:txBody>
      </p:sp>
      <p:sp>
        <p:nvSpPr>
          <p:cNvPr id="22" name="日付プレースホルダー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23" name="フッター プレースホルダー 22">
            <a:extLst>
              <a:ext uri="{FF2B5EF4-FFF2-40B4-BE49-F238E27FC236}">
                <a16:creationId xmlns:a16="http://schemas.microsoft.com/office/drawing/2014/main" id="{6839A551-D24A-AD09-2E4F-C0EAFA7CD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71152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Concerning the excess in MeV region</a:t>
            </a:r>
            <a:br>
              <a:rPr lang="en-US" altLang="ja-JP" dirty="0"/>
            </a:br>
            <a:r>
              <a:rPr lang="en-US" altLang="ja-JP" dirty="0"/>
              <a:t>- Understanding for </a:t>
            </a:r>
            <a:r>
              <a:rPr lang="en-US" altLang="ja-JP" baseline="30000" dirty="0"/>
              <a:t>210</a:t>
            </a:r>
            <a:r>
              <a:rPr lang="en-US" altLang="ja-JP" dirty="0"/>
              <a:t>Po contamination -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3" name="Picture 8" descr="keiretu_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"/>
          <a:stretch/>
        </p:blipFill>
        <p:spPr bwMode="auto">
          <a:xfrm>
            <a:off x="175766" y="2120107"/>
            <a:ext cx="2699165" cy="410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円/楕円 10"/>
          <p:cNvSpPr/>
          <p:nvPr/>
        </p:nvSpPr>
        <p:spPr>
          <a:xfrm>
            <a:off x="1120578" y="1975488"/>
            <a:ext cx="818584" cy="72032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2813391" y="1477697"/>
          <a:ext cx="6034807" cy="5167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2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7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4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7006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Multiplicity of </a:t>
                      </a:r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a</a:t>
                      </a:r>
                      <a:r>
                        <a:rPr kumimoji="1" lang="en-US" altLang="ja-JP" dirty="0">
                          <a:latin typeface="+mn-lt"/>
                        </a:rPr>
                        <a:t> in 1event</a:t>
                      </a:r>
                      <a:endParaRPr kumimoji="1" lang="ja-JP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Expected number of event</a:t>
                      </a:r>
                    </a:p>
                    <a:p>
                      <a:pPr algn="ctr"/>
                      <a:r>
                        <a:rPr kumimoji="1" lang="en-US" altLang="ja-JP" dirty="0"/>
                        <a:t>(31day * 0.71g)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Number of event from Data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8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5 (</a:t>
                      </a:r>
                      <a:r>
                        <a:rPr kumimoji="1" lang="en-US" altLang="ja-JP" baseline="30000" dirty="0"/>
                        <a:t>228</a:t>
                      </a:r>
                      <a:r>
                        <a:rPr kumimoji="1" lang="en-US" altLang="ja-JP" dirty="0"/>
                        <a:t>Th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to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dirty="0"/>
                        <a:t>Pb via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30000" dirty="0"/>
                        <a:t>212</a:t>
                      </a:r>
                      <a:r>
                        <a:rPr kumimoji="1" lang="en-US" altLang="ja-JP" dirty="0"/>
                        <a:t>Po)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B050"/>
                          </a:solidFill>
                        </a:rPr>
                        <a:t>6.4 (Ge)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8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5 (</a:t>
                      </a:r>
                      <a:r>
                        <a:rPr kumimoji="1" lang="en-US" altLang="ja-JP" baseline="30000" dirty="0"/>
                        <a:t>228</a:t>
                      </a:r>
                      <a:r>
                        <a:rPr kumimoji="1" lang="en-US" altLang="ja-JP" dirty="0"/>
                        <a:t>Th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to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dirty="0"/>
                        <a:t>Pb via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baseline="0" dirty="0"/>
                        <a:t>Tl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B050"/>
                          </a:solidFill>
                        </a:rPr>
                        <a:t>3.6 (Ge)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18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4 (</a:t>
                      </a:r>
                      <a:r>
                        <a:rPr kumimoji="1" lang="en-US" altLang="ja-JP" baseline="30000" dirty="0"/>
                        <a:t>224</a:t>
                      </a:r>
                      <a:r>
                        <a:rPr kumimoji="1" lang="en-US" altLang="ja-JP" baseline="0" dirty="0"/>
                        <a:t>Ra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to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dirty="0"/>
                        <a:t>Pb via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30000" dirty="0"/>
                        <a:t>212</a:t>
                      </a:r>
                      <a:r>
                        <a:rPr kumimoji="1" lang="en-US" altLang="ja-JP" dirty="0"/>
                        <a:t>Po</a:t>
                      </a:r>
                      <a:r>
                        <a:rPr kumimoji="1" lang="en-US" altLang="ja-JP" baseline="0" dirty="0"/>
                        <a:t> or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dirty="0"/>
                        <a:t>Tl)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B050"/>
                          </a:solidFill>
                        </a:rPr>
                        <a:t>~1 (Ge)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6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0" dirty="0"/>
                        <a:t>(</a:t>
                      </a:r>
                      <a:r>
                        <a:rPr kumimoji="1" lang="en-US" altLang="ja-JP" baseline="30000" dirty="0"/>
                        <a:t>226</a:t>
                      </a:r>
                      <a:r>
                        <a:rPr kumimoji="1" lang="en-US" altLang="ja-JP" dirty="0"/>
                        <a:t>Ra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0" dirty="0"/>
                        <a:t>to </a:t>
                      </a:r>
                      <a:r>
                        <a:rPr kumimoji="1" lang="en-US" altLang="ja-JP" baseline="30000" dirty="0"/>
                        <a:t>214</a:t>
                      </a:r>
                      <a:r>
                        <a:rPr kumimoji="1" lang="en-US" altLang="ja-JP" baseline="0" dirty="0"/>
                        <a:t>Bi)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1.5 (Ge)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0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0" dirty="0"/>
                        <a:t>(</a:t>
                      </a:r>
                      <a:r>
                        <a:rPr kumimoji="1" lang="en-US" altLang="ja-JP" baseline="30000" dirty="0"/>
                        <a:t>222</a:t>
                      </a:r>
                      <a:r>
                        <a:rPr kumimoji="1" lang="en-US" altLang="ja-JP" dirty="0"/>
                        <a:t>Rn to </a:t>
                      </a:r>
                      <a:r>
                        <a:rPr kumimoji="1" lang="en-US" altLang="ja-JP" baseline="30000" dirty="0"/>
                        <a:t>214</a:t>
                      </a:r>
                      <a:r>
                        <a:rPr kumimoji="1" lang="en-US" altLang="ja-JP" dirty="0"/>
                        <a:t>Bi)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~0.1 (Ge)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FFC000"/>
                          </a:solidFill>
                        </a:rPr>
                        <a:t>+</a:t>
                      </a:r>
                      <a:r>
                        <a:rPr kumimoji="1" lang="en-US" altLang="ja-JP" b="1" baseline="30000" dirty="0">
                          <a:solidFill>
                            <a:srgbClr val="FFC000"/>
                          </a:solidFill>
                        </a:rPr>
                        <a:t>222</a:t>
                      </a:r>
                      <a:r>
                        <a:rPr kumimoji="1" lang="en-US" altLang="ja-JP" b="1" dirty="0">
                          <a:solidFill>
                            <a:srgbClr val="FFC000"/>
                          </a:solidFill>
                        </a:rPr>
                        <a:t>Rn</a:t>
                      </a:r>
                      <a:r>
                        <a:rPr kumimoji="1" lang="ja-JP" altLang="en-US" b="1" baseline="0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kumimoji="1" lang="en-US" altLang="ja-JP" b="1" baseline="0" dirty="0">
                          <a:solidFill>
                            <a:srgbClr val="FFC000"/>
                          </a:solidFill>
                        </a:rPr>
                        <a:t>contaminated</a:t>
                      </a:r>
                      <a:endParaRPr kumimoji="1" lang="ja-JP" altLang="en-US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18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(</a:t>
                      </a:r>
                      <a:r>
                        <a:rPr kumimoji="1" lang="en-US" altLang="ja-JP" baseline="30000" dirty="0"/>
                        <a:t>238</a:t>
                      </a:r>
                      <a:r>
                        <a:rPr kumimoji="1" lang="en-US" altLang="ja-JP" dirty="0"/>
                        <a:t>U, </a:t>
                      </a:r>
                      <a:r>
                        <a:rPr kumimoji="1" lang="en-US" altLang="ja-JP" baseline="30000" dirty="0"/>
                        <a:t>234</a:t>
                      </a:r>
                      <a:r>
                        <a:rPr kumimoji="1" lang="en-US" altLang="ja-JP" dirty="0"/>
                        <a:t>U, </a:t>
                      </a:r>
                      <a:r>
                        <a:rPr kumimoji="1" lang="en-US" altLang="ja-JP" baseline="30000" dirty="0"/>
                        <a:t>230</a:t>
                      </a:r>
                      <a:r>
                        <a:rPr kumimoji="1" lang="en-US" altLang="ja-JP" dirty="0"/>
                        <a:t>Th)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respectively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1.5 (Ge)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Respectively</a:t>
                      </a:r>
                    </a:p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&lt;</a:t>
                      </a:r>
                      <a:r>
                        <a:rPr kumimoji="1" lang="en-US" altLang="ja-JP" b="1" baseline="0" dirty="0">
                          <a:solidFill>
                            <a:srgbClr val="FF0000"/>
                          </a:solidFill>
                        </a:rPr>
                        <a:t> 3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90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0" dirty="0"/>
                        <a:t>(</a:t>
                      </a:r>
                      <a:r>
                        <a:rPr kumimoji="1" lang="en-US" altLang="ja-JP" baseline="30000" dirty="0"/>
                        <a:t>210</a:t>
                      </a:r>
                      <a:r>
                        <a:rPr kumimoji="1" lang="en-US" altLang="ja-JP" dirty="0"/>
                        <a:t>Po)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1.5 (Ge)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FFC000"/>
                          </a:solidFill>
                        </a:rPr>
                        <a:t>+</a:t>
                      </a:r>
                      <a:r>
                        <a:rPr kumimoji="1" lang="en-US" altLang="ja-JP" b="1" baseline="30000" dirty="0">
                          <a:solidFill>
                            <a:srgbClr val="FFC000"/>
                          </a:solidFill>
                        </a:rPr>
                        <a:t>222</a:t>
                      </a:r>
                      <a:r>
                        <a:rPr kumimoji="1" lang="en-US" altLang="ja-JP" b="1" dirty="0">
                          <a:solidFill>
                            <a:srgbClr val="FFC000"/>
                          </a:solidFill>
                        </a:rPr>
                        <a:t>Rn</a:t>
                      </a:r>
                      <a:r>
                        <a:rPr kumimoji="1" lang="ja-JP" altLang="en-US" b="1" baseline="0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kumimoji="1" lang="en-US" altLang="ja-JP" b="1" baseline="0" dirty="0">
                          <a:solidFill>
                            <a:srgbClr val="FFC000"/>
                          </a:solidFill>
                        </a:rPr>
                        <a:t>contaminated</a:t>
                      </a:r>
                      <a:endParaRPr kumimoji="1" lang="ja-JP" altLang="en-US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80?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3" name="Picture 6" descr="http://riverfieldkh.com/wp/wp-content/uploads/13a4026af200174be9e06cc72c1d61d91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0"/>
          <a:stretch/>
        </p:blipFill>
        <p:spPr bwMode="auto">
          <a:xfrm>
            <a:off x="8933727" y="1975488"/>
            <a:ext cx="3256696" cy="466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円/楕円 17"/>
          <p:cNvSpPr/>
          <p:nvPr/>
        </p:nvSpPr>
        <p:spPr>
          <a:xfrm>
            <a:off x="9704952" y="3160112"/>
            <a:ext cx="745803" cy="70147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8777000" y="2814612"/>
            <a:ext cx="2295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aseline="30000" dirty="0">
                <a:solidFill>
                  <a:srgbClr val="0070C0"/>
                </a:solidFill>
              </a:rPr>
              <a:t>226</a:t>
            </a:r>
            <a:r>
              <a:rPr lang="en-US" altLang="ja-JP" dirty="0">
                <a:solidFill>
                  <a:srgbClr val="0070C0"/>
                </a:solidFill>
              </a:rPr>
              <a:t>Ra 0.8 </a:t>
            </a:r>
            <a:r>
              <a:rPr lang="en-US" altLang="ja-JP" dirty="0" err="1">
                <a:solidFill>
                  <a:srgbClr val="0070C0"/>
                </a:solidFill>
              </a:rPr>
              <a:t>mBq</a:t>
            </a:r>
            <a:r>
              <a:rPr lang="en-US" altLang="ja-JP" dirty="0">
                <a:solidFill>
                  <a:srgbClr val="0070C0"/>
                </a:solidFill>
              </a:rPr>
              <a:t>/kg (Ge) 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22" name="右中かっこ 21"/>
          <p:cNvSpPr/>
          <p:nvPr/>
        </p:nvSpPr>
        <p:spPr>
          <a:xfrm rot="10800000">
            <a:off x="2365929" y="2358189"/>
            <a:ext cx="564342" cy="1919704"/>
          </a:xfrm>
          <a:prstGeom prst="rightBrace">
            <a:avLst>
              <a:gd name="adj1" fmla="val 110136"/>
              <a:gd name="adj2" fmla="val 81789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90407" y="1395542"/>
            <a:ext cx="218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aseline="30000" dirty="0">
                <a:solidFill>
                  <a:srgbClr val="00B050"/>
                </a:solidFill>
              </a:rPr>
              <a:t>228</a:t>
            </a:r>
            <a:r>
              <a:rPr lang="en-US" altLang="ja-JP" dirty="0">
                <a:solidFill>
                  <a:srgbClr val="00B050"/>
                </a:solidFill>
              </a:rPr>
              <a:t>Th (6±1) </a:t>
            </a:r>
            <a:r>
              <a:rPr kumimoji="1" lang="en-US" altLang="ja-JP" dirty="0" err="1">
                <a:solidFill>
                  <a:srgbClr val="00B050"/>
                </a:solidFill>
              </a:rPr>
              <a:t>mBq</a:t>
            </a:r>
            <a:r>
              <a:rPr kumimoji="1" lang="en-US" altLang="ja-JP" dirty="0">
                <a:solidFill>
                  <a:srgbClr val="00B050"/>
                </a:solidFill>
              </a:rPr>
              <a:t>/kg</a:t>
            </a:r>
          </a:p>
          <a:p>
            <a:pPr algn="ctr"/>
            <a:r>
              <a:rPr kumimoji="1" lang="en-US" altLang="ja-JP" dirty="0">
                <a:solidFill>
                  <a:srgbClr val="00B050"/>
                </a:solidFill>
              </a:rPr>
              <a:t>(Ge Detector)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335630" y="3984702"/>
            <a:ext cx="1734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C000"/>
                </a:solidFill>
              </a:rPr>
              <a:t>Contaminated from air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9649612" y="3834202"/>
            <a:ext cx="837523" cy="68732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63</a:t>
            </a:fld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FEB72B7-FF7E-CF0E-B614-3FD1B704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53025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9" t="8150"/>
          <a:stretch/>
        </p:blipFill>
        <p:spPr>
          <a:xfrm>
            <a:off x="74769" y="1731902"/>
            <a:ext cx="7231915" cy="483689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E</a:t>
            </a:r>
            <a:r>
              <a:rPr lang="en-US" altLang="ja-JP" dirty="0" err="1">
                <a:latin typeface="Symbol" panose="05050102010706020507" pitchFamily="18" charset="2"/>
              </a:rPr>
              <a:t>a</a:t>
            </a:r>
            <a:r>
              <a:rPr kumimoji="1" lang="en-US" altLang="ja-JP" dirty="0"/>
              <a:t> Spectrum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12" name="Picture 4" descr="ウラン（&lt;sup&gt;&lt;small&gt;238&lt;/small&gt;&lt;/sup&gt;Ｕ）壊変系列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89"/>
          <a:stretch/>
        </p:blipFill>
        <p:spPr bwMode="auto">
          <a:xfrm>
            <a:off x="7783272" y="640029"/>
            <a:ext cx="4044665" cy="5303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918827" y="3406084"/>
            <a:ext cx="3223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 baseline="30000" dirty="0"/>
              <a:t>210</a:t>
            </a:r>
            <a:r>
              <a:rPr kumimoji="1" lang="en-US" altLang="ja-JP" b="1" dirty="0"/>
              <a:t>Po peak </a:t>
            </a:r>
            <a:r>
              <a:rPr lang="en-US" altLang="ja-JP" b="1" dirty="0"/>
              <a:t>(5.304MeV) </a:t>
            </a:r>
            <a:r>
              <a:rPr kumimoji="1" lang="en-US" altLang="ja-JP" b="1" dirty="0"/>
              <a:t>have time dependence</a:t>
            </a:r>
            <a:endParaRPr lang="en-US" altLang="ja-JP" b="1" dirty="0"/>
          </a:p>
          <a:p>
            <a:r>
              <a:rPr kumimoji="1" lang="en-US" altLang="ja-JP" b="1" dirty="0">
                <a:sym typeface="Wingdings" panose="05000000000000000000" pitchFamily="2" charset="2"/>
              </a:rPr>
              <a:t> Accumulate during the Run</a:t>
            </a:r>
            <a:endParaRPr kumimoji="1" lang="en-US" altLang="ja-JP" b="1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2833521" y="4301994"/>
            <a:ext cx="242188" cy="3650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4325417" y="1182857"/>
            <a:ext cx="2996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baseline="30000" dirty="0"/>
              <a:t>214</a:t>
            </a:r>
            <a:r>
              <a:rPr kumimoji="1" lang="en-US" altLang="ja-JP" b="1" dirty="0"/>
              <a:t>Po peak </a:t>
            </a:r>
            <a:r>
              <a:rPr lang="en-US" altLang="ja-JP" b="1" dirty="0"/>
              <a:t>(7.687MeV) ???</a:t>
            </a:r>
          </a:p>
          <a:p>
            <a:pPr algn="ctr"/>
            <a:r>
              <a:rPr lang="en-US" altLang="ja-JP" b="1" dirty="0">
                <a:sym typeface="Wingdings" panose="05000000000000000000" pitchFamily="2" charset="2"/>
              </a:rPr>
              <a:t> </a:t>
            </a:r>
            <a:r>
              <a:rPr lang="en-US" altLang="ja-JP" b="1" baseline="30000" dirty="0">
                <a:sym typeface="Wingdings" panose="05000000000000000000" pitchFamily="2" charset="2"/>
              </a:rPr>
              <a:t>214</a:t>
            </a:r>
            <a:r>
              <a:rPr lang="en-US" altLang="ja-JP" b="1" dirty="0">
                <a:sym typeface="Wingdings" panose="05000000000000000000" pitchFamily="2" charset="2"/>
              </a:rPr>
              <a:t>Po should be 3prong!</a:t>
            </a:r>
            <a:endParaRPr lang="en-US" altLang="ja-JP" b="1" dirty="0"/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4540279" y="1751419"/>
            <a:ext cx="402784" cy="5839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/>
        </p:nvSpPr>
        <p:spPr>
          <a:xfrm>
            <a:off x="11008977" y="3817971"/>
            <a:ext cx="700963" cy="6509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10017704" y="3813817"/>
            <a:ext cx="700963" cy="65090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9847651" y="2647165"/>
            <a:ext cx="1980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Can this seem as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internal 1prong???</a:t>
            </a:r>
          </a:p>
        </p:txBody>
      </p:sp>
      <p:cxnSp>
        <p:nvCxnSpPr>
          <p:cNvPr id="26" name="直線矢印コネクタ 25"/>
          <p:cNvCxnSpPr/>
          <p:nvPr/>
        </p:nvCxnSpPr>
        <p:spPr>
          <a:xfrm flipH="1">
            <a:off x="10368185" y="3313709"/>
            <a:ext cx="113144" cy="5001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8959818" y="194023"/>
            <a:ext cx="2147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U decay chain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8676B-AD6C-48B6-B8E7-CB6C034A7FDD}" type="slidenum">
              <a:rPr kumimoji="1" lang="ja-JP" altLang="en-US" smtClean="0"/>
              <a:t>64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41671" y="2517414"/>
            <a:ext cx="3110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 dirty="0"/>
              <a:t>No time dependence excess</a:t>
            </a:r>
          </a:p>
          <a:p>
            <a:r>
              <a:rPr kumimoji="1" lang="en-US" altLang="ja-JP" b="1" dirty="0">
                <a:sym typeface="Wingdings" panose="05000000000000000000" pitchFamily="2" charset="2"/>
              </a:rPr>
              <a:t> Short life time alpha decay?</a:t>
            </a:r>
            <a:endParaRPr kumimoji="1" lang="ja-JP" altLang="en-US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149995" y="5987018"/>
            <a:ext cx="258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2002</a:t>
            </a:r>
            <a:r>
              <a:rPr lang="ja-JP" altLang="en-US" dirty="0"/>
              <a:t>年アイソトープ手帳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86659E-319D-AFCF-FA02-25392280C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47553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8F6BD0-17F7-370B-3EAB-1ED1826F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/>
              <a:t>Intrinsic Activity (Chamber dry &amp; Underground)</a:t>
            </a:r>
            <a:br>
              <a:rPr kumimoji="1" lang="en-US" altLang="ja-JP"/>
            </a:br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9AFD31-3F2B-9351-622A-0DE998A5E9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574647"/>
              </p:ext>
            </p:extLst>
          </p:nvPr>
        </p:nvGraphicFramePr>
        <p:xfrm>
          <a:off x="240904" y="1615670"/>
          <a:ext cx="7493396" cy="2939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1416">
                  <a:extLst>
                    <a:ext uri="{9D8B030D-6E8A-4147-A177-3AD203B41FA5}">
                      <a16:colId xmlns:a16="http://schemas.microsoft.com/office/drawing/2014/main" val="765522547"/>
                    </a:ext>
                  </a:extLst>
                </a:gridCol>
                <a:gridCol w="2068285">
                  <a:extLst>
                    <a:ext uri="{9D8B030D-6E8A-4147-A177-3AD203B41FA5}">
                      <a16:colId xmlns:a16="http://schemas.microsoft.com/office/drawing/2014/main" val="990854315"/>
                    </a:ext>
                  </a:extLst>
                </a:gridCol>
                <a:gridCol w="2045095">
                  <a:extLst>
                    <a:ext uri="{9D8B030D-6E8A-4147-A177-3AD203B41FA5}">
                      <a16:colId xmlns:a16="http://schemas.microsoft.com/office/drawing/2014/main" val="3972556363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1524110051"/>
                    </a:ext>
                  </a:extLst>
                </a:gridCol>
              </a:tblGrid>
              <a:tr h="709449">
                <a:tc>
                  <a:txBody>
                    <a:bodyPr/>
                    <a:lstStyle/>
                    <a:p>
                      <a:pPr algn="ctr"/>
                      <a:r>
                        <a:rPr kumimoji="1" lang="el-GR" altLang="ja-JP"/>
                        <a:t>α</a:t>
                      </a:r>
                      <a:r>
                        <a:rPr kumimoji="1" lang="en-US" altLang="ja-JP"/>
                        <a:t> source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Energy (MeV)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Event Rate</a:t>
                      </a:r>
                    </a:p>
                    <a:p>
                      <a:pPr algn="ctr"/>
                      <a:r>
                        <a:rPr kumimoji="1" lang="en-US" altLang="ja-JP"/>
                        <a:t>(events/g/4month)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Total Activity</a:t>
                      </a:r>
                    </a:p>
                    <a:p>
                      <a:pPr algn="ctr"/>
                      <a:r>
                        <a:rPr kumimoji="1" lang="en-US" altLang="ja-JP" dirty="0"/>
                        <a:t>(</a:t>
                      </a:r>
                      <a:r>
                        <a:rPr kumimoji="1" lang="en-US" altLang="ja-JP" dirty="0" err="1"/>
                        <a:t>mBq</a:t>
                      </a:r>
                      <a:r>
                        <a:rPr kumimoji="1" lang="en-US" altLang="ja-JP" dirty="0"/>
                        <a:t>/kg)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472054"/>
                  </a:ext>
                </a:extLst>
              </a:tr>
              <a:tr h="70944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30000"/>
                        <a:t>218</a:t>
                      </a:r>
                      <a:r>
                        <a:rPr kumimoji="1" lang="en-US" altLang="ja-JP"/>
                        <a:t>Po, </a:t>
                      </a:r>
                      <a:r>
                        <a:rPr kumimoji="1" lang="en-US" altLang="ja-JP" baseline="30000"/>
                        <a:t>214</a:t>
                      </a:r>
                      <a:r>
                        <a:rPr kumimoji="1" lang="en-US" altLang="ja-JP"/>
                        <a:t>Po</a:t>
                      </a:r>
                    </a:p>
                    <a:p>
                      <a:pPr algn="ctr"/>
                      <a:r>
                        <a:rPr kumimoji="1" lang="en-US" altLang="ja-JP"/>
                        <a:t>(Rn short decay)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6.003, 7.687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50 +- 12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730592"/>
                  </a:ext>
                </a:extLst>
              </a:tr>
              <a:tr h="7094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30000"/>
                        <a:t>210</a:t>
                      </a:r>
                      <a:r>
                        <a:rPr kumimoji="1" lang="en-US" altLang="ja-JP"/>
                        <a:t>Po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/>
                        <a:t>(Rn long decay)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5.304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1138 +- 56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10.97 +- 0.54</a:t>
                      </a:r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94161"/>
                  </a:ext>
                </a:extLst>
              </a:tr>
              <a:tr h="4053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30000"/>
                        <a:t>234</a:t>
                      </a:r>
                      <a:r>
                        <a:rPr kumimoji="1" lang="en-US" altLang="ja-JP"/>
                        <a:t>U, </a:t>
                      </a:r>
                      <a:r>
                        <a:rPr kumimoji="1" lang="en-US" altLang="ja-JP" baseline="30000"/>
                        <a:t>230</a:t>
                      </a:r>
                      <a:r>
                        <a:rPr kumimoji="1" lang="en-US" altLang="ja-JP"/>
                        <a:t>Th, </a:t>
                      </a:r>
                      <a:r>
                        <a:rPr kumimoji="1" lang="en-US" altLang="ja-JP" baseline="30000"/>
                        <a:t>226</a:t>
                      </a:r>
                      <a:r>
                        <a:rPr kumimoji="1" lang="en-US" altLang="ja-JP"/>
                        <a:t>Ra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4.775, 4.668, 4.784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103 +- 17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10.0 +-1.6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4635343"/>
                  </a:ext>
                </a:extLst>
              </a:tr>
              <a:tr h="4053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30000"/>
                        <a:t>238</a:t>
                      </a:r>
                      <a:r>
                        <a:rPr kumimoji="1" lang="en-US" altLang="ja-JP"/>
                        <a:t>U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4.198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33 +- 10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3.2 +- 0.9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1775156"/>
                  </a:ext>
                </a:extLst>
              </a:tr>
            </a:tbl>
          </a:graphicData>
        </a:graphic>
      </p:graphicFrame>
      <p:pic>
        <p:nvPicPr>
          <p:cNvPr id="5" name="Picture 4" descr="ウラン（&lt;sup&gt;&lt;small&gt;238&lt;/small&gt;&lt;/sup&gt;Ｕ）壊変系列">
            <a:extLst>
              <a:ext uri="{FF2B5EF4-FFF2-40B4-BE49-F238E27FC236}">
                <a16:creationId xmlns:a16="http://schemas.microsoft.com/office/drawing/2014/main" id="{25718191-9321-9DD0-F309-0139A9FB46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" b="11289"/>
          <a:stretch/>
        </p:blipFill>
        <p:spPr bwMode="auto">
          <a:xfrm>
            <a:off x="8772853" y="1058677"/>
            <a:ext cx="3419147" cy="490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C3628EA-F68E-5586-20F5-BFADB63E20A6}"/>
              </a:ext>
            </a:extLst>
          </p:cNvPr>
          <p:cNvSpPr txBox="1"/>
          <p:nvPr/>
        </p:nvSpPr>
        <p:spPr>
          <a:xfrm>
            <a:off x="2311687" y="4684838"/>
            <a:ext cx="5301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These activities are almost </a:t>
            </a:r>
            <a:r>
              <a:rPr lang="en-US" altLang="ja-JP" dirty="0"/>
              <a:t>3.</a:t>
            </a:r>
            <a:r>
              <a:rPr kumimoji="1" lang="en-US" altLang="ja-JP" dirty="0"/>
              <a:t>3 </a:t>
            </a:r>
            <a:r>
              <a:rPr kumimoji="1" lang="en-US" altLang="ja-JP" dirty="0" err="1"/>
              <a:t>mBq</a:t>
            </a:r>
            <a:r>
              <a:rPr kumimoji="1" lang="en-US" altLang="ja-JP" dirty="0"/>
              <a:t>/kg respectively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3114448-114F-921A-78FB-ABAAFCD56DB5}"/>
              </a:ext>
            </a:extLst>
          </p:cNvPr>
          <p:cNvSpPr txBox="1"/>
          <p:nvPr/>
        </p:nvSpPr>
        <p:spPr>
          <a:xfrm>
            <a:off x="6915666" y="2362712"/>
            <a:ext cx="2385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Confirmed to be 2 orders less by CR1 dry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791AE2D6-2D1D-8BE2-5341-AE8C21B41DD9}"/>
              </a:ext>
            </a:extLst>
          </p:cNvPr>
          <p:cNvSpPr/>
          <p:nvPr/>
        </p:nvSpPr>
        <p:spPr>
          <a:xfrm>
            <a:off x="5812577" y="2508649"/>
            <a:ext cx="1023257" cy="35887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9E861A-0D81-6FD8-4D26-8B67BE8C460E}"/>
              </a:ext>
            </a:extLst>
          </p:cNvPr>
          <p:cNvSpPr txBox="1"/>
          <p:nvPr/>
        </p:nvSpPr>
        <p:spPr>
          <a:xfrm>
            <a:off x="695998" y="5421414"/>
            <a:ext cx="75896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According to Fabio’s paper (</a:t>
            </a:r>
            <a:r>
              <a:rPr lang="ja-JP" altLang="en-US" dirty="0"/>
              <a:t>Astropart. Phys. A </a:t>
            </a:r>
            <a:r>
              <a:rPr lang="ja-JP" altLang="en-US" b="1" dirty="0"/>
              <a:t>80</a:t>
            </a:r>
            <a:r>
              <a:rPr lang="ja-JP" altLang="en-US" dirty="0"/>
              <a:t>, </a:t>
            </a:r>
            <a:r>
              <a:rPr lang="en-US" altLang="ja-JP" dirty="0"/>
              <a:t>16 </a:t>
            </a:r>
            <a:r>
              <a:rPr lang="ja-JP" altLang="en-US" dirty="0"/>
              <a:t>(2016)</a:t>
            </a:r>
            <a:r>
              <a:rPr lang="en-US" altLang="ja-JP" dirty="0"/>
              <a:t>),</a:t>
            </a:r>
          </a:p>
          <a:p>
            <a:r>
              <a:rPr lang="en-US" altLang="ja-JP" baseline="30000" dirty="0"/>
              <a:t>226</a:t>
            </a:r>
            <a:r>
              <a:rPr lang="en-US" altLang="ja-JP" dirty="0"/>
              <a:t>Ra activity is 2.4 </a:t>
            </a:r>
            <a:r>
              <a:rPr lang="en-US" altLang="ja-JP" dirty="0" err="1"/>
              <a:t>mBq</a:t>
            </a:r>
            <a:r>
              <a:rPr lang="en-US" altLang="ja-JP" dirty="0"/>
              <a:t>/(1kg high deionized gelatin) </a:t>
            </a:r>
            <a:r>
              <a:rPr lang="en-US" altLang="ja-JP" dirty="0">
                <a:sym typeface="Wingdings" panose="05000000000000000000" pitchFamily="2" charset="2"/>
              </a:rPr>
              <a:t> 0.8 </a:t>
            </a:r>
            <a:r>
              <a:rPr lang="en-US" altLang="ja-JP" dirty="0" err="1">
                <a:sym typeface="Wingdings" panose="05000000000000000000" pitchFamily="2" charset="2"/>
              </a:rPr>
              <a:t>mBq</a:t>
            </a:r>
            <a:r>
              <a:rPr lang="en-US" altLang="ja-JP" dirty="0">
                <a:sym typeface="Wingdings" panose="05000000000000000000" pitchFamily="2" charset="2"/>
              </a:rPr>
              <a:t>/(1kg NIT)</a:t>
            </a:r>
          </a:p>
          <a:p>
            <a:endParaRPr lang="en-US" altLang="ja-JP" dirty="0"/>
          </a:p>
          <a:p>
            <a:r>
              <a:rPr lang="en-US" altLang="ja-JP" dirty="0"/>
              <a:t>Because of r</a:t>
            </a:r>
            <a:r>
              <a:rPr lang="ja-JP" altLang="en-US" dirty="0"/>
              <a:t>adiative equilibrium</a:t>
            </a:r>
            <a:r>
              <a:rPr lang="en-US" altLang="ja-JP" dirty="0"/>
              <a:t>, </a:t>
            </a:r>
            <a:r>
              <a:rPr kumimoji="1" lang="en-US" altLang="ja-JP" baseline="30000" dirty="0"/>
              <a:t>234</a:t>
            </a:r>
            <a:r>
              <a:rPr kumimoji="1" lang="en-US" altLang="ja-JP" dirty="0"/>
              <a:t>U, </a:t>
            </a:r>
            <a:r>
              <a:rPr kumimoji="1" lang="en-US" altLang="ja-JP" baseline="30000" dirty="0"/>
              <a:t>230</a:t>
            </a:r>
            <a:r>
              <a:rPr kumimoji="1" lang="en-US" altLang="ja-JP" dirty="0"/>
              <a:t>Th, </a:t>
            </a:r>
            <a:r>
              <a:rPr kumimoji="1" lang="en-US" altLang="ja-JP" baseline="30000" dirty="0"/>
              <a:t>226</a:t>
            </a:r>
            <a:r>
              <a:rPr kumimoji="1" lang="en-US" altLang="ja-JP" dirty="0"/>
              <a:t>Ra, </a:t>
            </a:r>
            <a:r>
              <a:rPr kumimoji="1" lang="en-US" altLang="ja-JP" baseline="30000" dirty="0"/>
              <a:t>238</a:t>
            </a:r>
            <a:r>
              <a:rPr kumimoji="1" lang="en-US" altLang="ja-JP" dirty="0"/>
              <a:t>U should be same activity</a:t>
            </a:r>
            <a:endParaRPr lang="ja-JP" altLang="en-US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B72658CE-3ACE-3B63-9EFC-9EF0E661A2FD}"/>
              </a:ext>
            </a:extLst>
          </p:cNvPr>
          <p:cNvSpPr/>
          <p:nvPr/>
        </p:nvSpPr>
        <p:spPr>
          <a:xfrm>
            <a:off x="240904" y="3682597"/>
            <a:ext cx="1881416" cy="87221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上向き折線 14">
            <a:extLst>
              <a:ext uri="{FF2B5EF4-FFF2-40B4-BE49-F238E27FC236}">
                <a16:creationId xmlns:a16="http://schemas.microsoft.com/office/drawing/2014/main" id="{18FF3D17-6A9A-72AF-6FEC-87B1B63EF097}"/>
              </a:ext>
            </a:extLst>
          </p:cNvPr>
          <p:cNvSpPr/>
          <p:nvPr/>
        </p:nvSpPr>
        <p:spPr>
          <a:xfrm rot="5400000">
            <a:off x="1447539" y="4096842"/>
            <a:ext cx="369332" cy="1358963"/>
          </a:xfrm>
          <a:prstGeom prst="bentUpArrow">
            <a:avLst>
              <a:gd name="adj1" fmla="val 25001"/>
              <a:gd name="adj2" fmla="val 27947"/>
              <a:gd name="adj3" fmla="val 3973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FF2FEDD-8C7E-CDC5-C19D-F5FC6F2F6C79}"/>
              </a:ext>
            </a:extLst>
          </p:cNvPr>
          <p:cNvSpPr txBox="1"/>
          <p:nvPr/>
        </p:nvSpPr>
        <p:spPr>
          <a:xfrm>
            <a:off x="3162775" y="1181328"/>
            <a:ext cx="2656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n-Run3 4 month sample</a:t>
            </a:r>
            <a:endParaRPr kumimoji="1" lang="ja-JP" altLang="en-US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7D5C1063-67E9-982D-C7F9-87A9B59B0B3A}"/>
              </a:ext>
            </a:extLst>
          </p:cNvPr>
          <p:cNvSpPr/>
          <p:nvPr/>
        </p:nvSpPr>
        <p:spPr>
          <a:xfrm>
            <a:off x="8586156" y="986830"/>
            <a:ext cx="745733" cy="70616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1CF8B686-7F9D-335D-F512-DA88F572C2D4}"/>
              </a:ext>
            </a:extLst>
          </p:cNvPr>
          <p:cNvSpPr/>
          <p:nvPr/>
        </p:nvSpPr>
        <p:spPr>
          <a:xfrm>
            <a:off x="9645431" y="1056367"/>
            <a:ext cx="745733" cy="70616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8DDCDD20-9DF2-7C82-5BE3-A8F0464FC191}"/>
              </a:ext>
            </a:extLst>
          </p:cNvPr>
          <p:cNvSpPr/>
          <p:nvPr/>
        </p:nvSpPr>
        <p:spPr>
          <a:xfrm>
            <a:off x="9651350" y="1802482"/>
            <a:ext cx="745733" cy="70616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53D0F030-730A-0A94-BBC7-2109E7EC2956}"/>
              </a:ext>
            </a:extLst>
          </p:cNvPr>
          <p:cNvSpPr/>
          <p:nvPr/>
        </p:nvSpPr>
        <p:spPr>
          <a:xfrm>
            <a:off x="9638626" y="2514445"/>
            <a:ext cx="745733" cy="70616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1029BE79-4AE7-2622-0DAF-63DA98B150E6}"/>
              </a:ext>
            </a:extLst>
          </p:cNvPr>
          <p:cNvSpPr/>
          <p:nvPr/>
        </p:nvSpPr>
        <p:spPr>
          <a:xfrm>
            <a:off x="9457935" y="4044370"/>
            <a:ext cx="745733" cy="706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53641B9B-E621-BB7D-E6A1-64BFB031256E}"/>
              </a:ext>
            </a:extLst>
          </p:cNvPr>
          <p:cNvSpPr/>
          <p:nvPr/>
        </p:nvSpPr>
        <p:spPr>
          <a:xfrm>
            <a:off x="10515883" y="4044370"/>
            <a:ext cx="745733" cy="706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EEC5FBF3-2EB8-B3E6-51FA-C4DD40284BA4}"/>
              </a:ext>
            </a:extLst>
          </p:cNvPr>
          <p:cNvSpPr/>
          <p:nvPr/>
        </p:nvSpPr>
        <p:spPr>
          <a:xfrm>
            <a:off x="11446267" y="4044370"/>
            <a:ext cx="745733" cy="70616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DEFBD672-ED03-27BE-0517-4D86128AB8E4}"/>
              </a:ext>
            </a:extLst>
          </p:cNvPr>
          <p:cNvSpPr/>
          <p:nvPr/>
        </p:nvSpPr>
        <p:spPr>
          <a:xfrm>
            <a:off x="240904" y="2350038"/>
            <a:ext cx="1881416" cy="706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B20C731F-A6AB-1C8C-CBF0-EAD25307AA30}"/>
              </a:ext>
            </a:extLst>
          </p:cNvPr>
          <p:cNvSpPr/>
          <p:nvPr/>
        </p:nvSpPr>
        <p:spPr>
          <a:xfrm>
            <a:off x="247266" y="3056206"/>
            <a:ext cx="1881416" cy="70616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D531B5A-954B-34D0-60D3-39795015DF9A}"/>
              </a:ext>
            </a:extLst>
          </p:cNvPr>
          <p:cNvSpPr txBox="1"/>
          <p:nvPr/>
        </p:nvSpPr>
        <p:spPr>
          <a:xfrm>
            <a:off x="10456287" y="3220613"/>
            <a:ext cx="1573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/>
              <a:t>Contaminated from air</a:t>
            </a:r>
            <a:endParaRPr kumimoji="1" lang="ja-JP" altLang="en-US" b="1"/>
          </a:p>
        </p:txBody>
      </p:sp>
      <p:sp>
        <p:nvSpPr>
          <p:cNvPr id="22" name="矢印: 右 21">
            <a:extLst>
              <a:ext uri="{FF2B5EF4-FFF2-40B4-BE49-F238E27FC236}">
                <a16:creationId xmlns:a16="http://schemas.microsoft.com/office/drawing/2014/main" id="{DFEF2420-D275-41C7-EF45-BCB0ED8EED73}"/>
              </a:ext>
            </a:extLst>
          </p:cNvPr>
          <p:cNvSpPr/>
          <p:nvPr/>
        </p:nvSpPr>
        <p:spPr>
          <a:xfrm rot="10800000">
            <a:off x="10040156" y="3332611"/>
            <a:ext cx="480541" cy="317073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中かっこ 22">
            <a:extLst>
              <a:ext uri="{FF2B5EF4-FFF2-40B4-BE49-F238E27FC236}">
                <a16:creationId xmlns:a16="http://schemas.microsoft.com/office/drawing/2014/main" id="{D0873FBE-167D-85F2-C290-EE3212EC22F2}"/>
              </a:ext>
            </a:extLst>
          </p:cNvPr>
          <p:cNvSpPr/>
          <p:nvPr/>
        </p:nvSpPr>
        <p:spPr>
          <a:xfrm>
            <a:off x="7551088" y="3220613"/>
            <a:ext cx="365751" cy="1257846"/>
          </a:xfrm>
          <a:prstGeom prst="rightBrace">
            <a:avLst>
              <a:gd name="adj1" fmla="val 48977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DD653B7-49F7-E846-39BE-A28EF61A342B}"/>
              </a:ext>
            </a:extLst>
          </p:cNvPr>
          <p:cNvSpPr txBox="1"/>
          <p:nvPr/>
        </p:nvSpPr>
        <p:spPr>
          <a:xfrm>
            <a:off x="7905615" y="3512025"/>
            <a:ext cx="1538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Accumulated during Run</a:t>
            </a:r>
            <a:endParaRPr kumimoji="1" lang="ja-JP" altLang="en-US" dirty="0"/>
          </a:p>
        </p:txBody>
      </p:sp>
      <p:sp>
        <p:nvSpPr>
          <p:cNvPr id="25" name="日付プレースホルダー 24">
            <a:extLst>
              <a:ext uri="{FF2B5EF4-FFF2-40B4-BE49-F238E27FC236}">
                <a16:creationId xmlns:a16="http://schemas.microsoft.com/office/drawing/2014/main" id="{840A83F1-83DC-268E-2737-06D60C68D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26" name="フッター プレースホルダー 25">
            <a:extLst>
              <a:ext uri="{FF2B5EF4-FFF2-40B4-BE49-F238E27FC236}">
                <a16:creationId xmlns:a16="http://schemas.microsoft.com/office/drawing/2014/main" id="{2A08E4AD-B54C-DD66-3815-E930BF7C9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27" name="スライド番号プレースホルダー 26">
            <a:extLst>
              <a:ext uri="{FF2B5EF4-FFF2-40B4-BE49-F238E27FC236}">
                <a16:creationId xmlns:a16="http://schemas.microsoft.com/office/drawing/2014/main" id="{3D475C6D-7105-1956-9B4A-EBD93B90F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65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639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&#10;&#10;自動的に生成された説明">
            <a:extLst>
              <a:ext uri="{FF2B5EF4-FFF2-40B4-BE49-F238E27FC236}">
                <a16:creationId xmlns:a16="http://schemas.microsoft.com/office/drawing/2014/main" id="{A4623825-0EE3-DCE1-B1AA-AAD20A1709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79" y="1286821"/>
            <a:ext cx="6606690" cy="4752181"/>
          </a:xfrm>
          <a:prstGeom prst="rect">
            <a:avLst/>
          </a:prstGeom>
        </p:spPr>
      </p:pic>
      <p:sp>
        <p:nvSpPr>
          <p:cNvPr id="22" name="タイトル 1"/>
          <p:cNvSpPr>
            <a:spLocks noGrp="1"/>
          </p:cNvSpPr>
          <p:nvPr>
            <p:ph type="title"/>
          </p:nvPr>
        </p:nvSpPr>
        <p:spPr>
          <a:xfrm>
            <a:off x="826167" y="313788"/>
            <a:ext cx="10796754" cy="1325563"/>
          </a:xfrm>
        </p:spPr>
        <p:txBody>
          <a:bodyPr>
            <a:normAutofit/>
          </a:bodyPr>
          <a:lstStyle/>
          <a:p>
            <a:r>
              <a:rPr lang="en-US" altLang="ja-JP" dirty="0"/>
              <a:t>Environmental Neutron Measurement @LNGS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F954E60-3F05-FED5-C582-31222064444E}"/>
              </a:ext>
            </a:extLst>
          </p:cNvPr>
          <p:cNvSpPr/>
          <p:nvPr/>
        </p:nvSpPr>
        <p:spPr>
          <a:xfrm>
            <a:off x="1544676" y="6046125"/>
            <a:ext cx="40296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u="sng"/>
              <a:t>H. </a:t>
            </a:r>
            <a:r>
              <a:rPr lang="en-US" altLang="ja-JP" sz="1400" u="sng" err="1"/>
              <a:t>Wulandari</a:t>
            </a:r>
            <a:r>
              <a:rPr lang="en-US" altLang="ja-JP" sz="1400" u="sng"/>
              <a:t> et al., </a:t>
            </a:r>
            <a:r>
              <a:rPr lang="en-US" altLang="ja-JP" sz="1400" u="sng" err="1"/>
              <a:t>Astropart</a:t>
            </a:r>
            <a:r>
              <a:rPr lang="en-US" altLang="ja-JP" sz="1400" u="sng"/>
              <a:t>. Phys. </a:t>
            </a:r>
            <a:r>
              <a:rPr lang="en-US" altLang="ja-JP" sz="1400" b="1" u="sng"/>
              <a:t>22</a:t>
            </a:r>
            <a:r>
              <a:rPr lang="en-US" altLang="ja-JP" sz="1400" u="sng"/>
              <a:t> (2004) 313.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8AF8685-BFCB-C41E-6F91-BD180C3DE4C3}"/>
              </a:ext>
            </a:extLst>
          </p:cNvPr>
          <p:cNvSpPr txBox="1"/>
          <p:nvPr/>
        </p:nvSpPr>
        <p:spPr>
          <a:xfrm>
            <a:off x="6776648" y="2566689"/>
            <a:ext cx="52261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Almost of measurements used moderators and thermal neutron captures.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kumimoji="1" lang="en-US" altLang="ja-JP" dirty="0"/>
              <a:t>No energy resolution </a:t>
            </a:r>
            <a:endParaRPr lang="en-US" altLang="ja-JP" dirty="0"/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dirty="0">
                <a:sym typeface="Wingdings" panose="05000000000000000000" pitchFamily="2" charset="2"/>
              </a:rPr>
              <a:t>Uncertainty of moderations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Unknown angular distribution.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Neutron flux is different for each measurements.</a:t>
            </a: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</a:t>
            </a:r>
            <a:r>
              <a:rPr kumimoji="1" lang="en-US" altLang="ja-JP" dirty="0"/>
              <a:t> Annual modulation of water content in the rock, or Location affects it?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C18D871-AB53-1CC1-685F-98A9CD0B398F}"/>
              </a:ext>
            </a:extLst>
          </p:cNvPr>
          <p:cNvSpPr txBox="1"/>
          <p:nvPr/>
        </p:nvSpPr>
        <p:spPr>
          <a:xfrm>
            <a:off x="3207180" y="1050383"/>
            <a:ext cx="3346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FF0000"/>
                </a:solidFill>
              </a:rPr>
              <a:t>No spectrum and directional data in sub-MeV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EB4A01B8-A03C-75D9-3250-B8C90EB20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/>
              <a:t>CYGNUS2026 @ Kobe</a:t>
            </a:r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DB17993-27E5-864B-098B-A30C2B5D4D4F}"/>
              </a:ext>
            </a:extLst>
          </p:cNvPr>
          <p:cNvSpPr/>
          <p:nvPr/>
        </p:nvSpPr>
        <p:spPr>
          <a:xfrm>
            <a:off x="4333461" y="1808922"/>
            <a:ext cx="864704" cy="3687417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576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/>
              <a:t>Environmental Neutron Measurement</a:t>
            </a:r>
            <a:r>
              <a:rPr lang="ja-JP" altLang="en-US" sz="4000"/>
              <a:t> </a:t>
            </a:r>
            <a:r>
              <a:rPr lang="en-US" altLang="ja-JP" sz="4000"/>
              <a:t>by</a:t>
            </a:r>
            <a:r>
              <a:rPr lang="ja-JP" altLang="en-US" sz="4000"/>
              <a:t> </a:t>
            </a:r>
            <a:r>
              <a:rPr lang="en-US" altLang="ja-JP" sz="4000"/>
              <a:t>NIT</a:t>
            </a:r>
            <a:r>
              <a:rPr lang="ja-JP" altLang="en-US" sz="4000"/>
              <a:t> </a:t>
            </a:r>
            <a:r>
              <a:rPr lang="en-US" altLang="ja-JP" sz="4000"/>
              <a:t>@ LNGS</a:t>
            </a:r>
            <a:br>
              <a:rPr lang="en-US" altLang="ja-JP"/>
            </a:b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1A3ACE3-CAF7-FB7C-6A8B-B622C313A0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71" y="1082967"/>
            <a:ext cx="6722603" cy="4574837"/>
          </a:xfrm>
          <a:prstGeom prst="rect">
            <a:avLst/>
          </a:prstGeom>
        </p:spPr>
      </p:pic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D68450E-9376-13C6-CE68-F2D864DBCD76}"/>
              </a:ext>
            </a:extLst>
          </p:cNvPr>
          <p:cNvCxnSpPr>
            <a:cxnSpLocks/>
          </p:cNvCxnSpPr>
          <p:nvPr/>
        </p:nvCxnSpPr>
        <p:spPr>
          <a:xfrm>
            <a:off x="3676877" y="2409156"/>
            <a:ext cx="0" cy="2808000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6F6452E-E482-709F-B6E9-F572017EA750}"/>
              </a:ext>
            </a:extLst>
          </p:cNvPr>
          <p:cNvSpPr txBox="1"/>
          <p:nvPr/>
        </p:nvSpPr>
        <p:spPr>
          <a:xfrm>
            <a:off x="2717092" y="1721922"/>
            <a:ext cx="1667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>
                <a:solidFill>
                  <a:schemeClr val="accent2"/>
                </a:solidFill>
                <a:ea typeface="メイリオ" panose="020B0604030504040204" pitchFamily="50" charset="-128"/>
              </a:rPr>
              <a:t>n-Run1</a:t>
            </a:r>
          </a:p>
          <a:p>
            <a:pPr algn="ctr"/>
            <a:r>
              <a:rPr lang="en-US" altLang="ja-JP" b="1">
                <a:solidFill>
                  <a:schemeClr val="accent2"/>
                </a:solidFill>
                <a:ea typeface="メイリオ" panose="020B0604030504040204" pitchFamily="50" charset="-128"/>
              </a:rPr>
              <a:t>(Nov. 2021)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5ABA224-6367-3D56-4514-0574003B293D}"/>
              </a:ext>
            </a:extLst>
          </p:cNvPr>
          <p:cNvCxnSpPr>
            <a:cxnSpLocks/>
          </p:cNvCxnSpPr>
          <p:nvPr/>
        </p:nvCxnSpPr>
        <p:spPr>
          <a:xfrm>
            <a:off x="5694600" y="1806306"/>
            <a:ext cx="0" cy="3456000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30B08C8-C5C8-9112-063D-984383E1A4AE}"/>
              </a:ext>
            </a:extLst>
          </p:cNvPr>
          <p:cNvSpPr/>
          <p:nvPr/>
        </p:nvSpPr>
        <p:spPr>
          <a:xfrm>
            <a:off x="1888353" y="2459598"/>
            <a:ext cx="1607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ea typeface="+mj-ea"/>
              </a:rPr>
              <a:t>Surface ground</a:t>
            </a:r>
            <a:endParaRPr lang="ja-JP" altLang="en-US">
              <a:solidFill>
                <a:srgbClr val="FF0000"/>
              </a:solidFill>
              <a:ea typeface="+mj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03347" y="5621629"/>
            <a:ext cx="480070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altLang="ja-JP" sz="2800" b="1" dirty="0"/>
              <a:t>Without shielding!</a:t>
            </a:r>
          </a:p>
          <a:p>
            <a:r>
              <a:rPr lang="en-US" altLang="ja-JP" b="1" dirty="0"/>
              <a:t>because of no sensitivity to muon and gamma</a:t>
            </a:r>
            <a:endParaRPr kumimoji="1" lang="ja-JP" altLang="en-US" b="1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E9CDC41-B83E-CE0B-9969-B62005CADD16}"/>
              </a:ext>
            </a:extLst>
          </p:cNvPr>
          <p:cNvSpPr/>
          <p:nvPr/>
        </p:nvSpPr>
        <p:spPr>
          <a:xfrm>
            <a:off x="1961876" y="4044663"/>
            <a:ext cx="144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070C0"/>
                </a:solidFill>
                <a:ea typeface="+mj-ea"/>
              </a:rPr>
              <a:t>Underground</a:t>
            </a:r>
            <a:endParaRPr lang="ja-JP" altLang="en-US">
              <a:solidFill>
                <a:srgbClr val="0070C0"/>
              </a:solidFill>
              <a:ea typeface="+mj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B0AE7BB-D06A-4424-7603-1AD6D0EB01A9}"/>
              </a:ext>
            </a:extLst>
          </p:cNvPr>
          <p:cNvSpPr txBox="1"/>
          <p:nvPr/>
        </p:nvSpPr>
        <p:spPr>
          <a:xfrm>
            <a:off x="4655118" y="1243985"/>
            <a:ext cx="140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>
                <a:solidFill>
                  <a:schemeClr val="accent2"/>
                </a:solidFill>
                <a:ea typeface="メイリオ" panose="020B0604030504040204" pitchFamily="50" charset="-128"/>
              </a:rPr>
              <a:t>n-Run2</a:t>
            </a:r>
          </a:p>
          <a:p>
            <a:pPr algn="ctr"/>
            <a:r>
              <a:rPr lang="en-US" altLang="ja-JP" b="1">
                <a:solidFill>
                  <a:schemeClr val="accent2"/>
                </a:solidFill>
                <a:ea typeface="メイリオ" panose="020B0604030504040204" pitchFamily="50" charset="-128"/>
              </a:rPr>
              <a:t>(May 2022)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30E71B6-16D6-EE87-4D36-CCF32368A31C}"/>
              </a:ext>
            </a:extLst>
          </p:cNvPr>
          <p:cNvCxnSpPr>
            <a:cxnSpLocks/>
          </p:cNvCxnSpPr>
          <p:nvPr/>
        </p:nvCxnSpPr>
        <p:spPr>
          <a:xfrm flipH="1">
            <a:off x="1535318" y="3264672"/>
            <a:ext cx="5336764" cy="0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楕円 27">
            <a:extLst>
              <a:ext uri="{FF2B5EF4-FFF2-40B4-BE49-F238E27FC236}">
                <a16:creationId xmlns:a16="http://schemas.microsoft.com/office/drawing/2014/main" id="{FAD1121B-16B8-0AE5-60F7-EE66EE852E7B}"/>
              </a:ext>
            </a:extLst>
          </p:cNvPr>
          <p:cNvSpPr/>
          <p:nvPr/>
        </p:nvSpPr>
        <p:spPr>
          <a:xfrm>
            <a:off x="3624678" y="2609008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F6D6E29B-1555-2884-A23A-83441D9CB6F2}"/>
              </a:ext>
            </a:extLst>
          </p:cNvPr>
          <p:cNvSpPr/>
          <p:nvPr/>
        </p:nvSpPr>
        <p:spPr>
          <a:xfrm>
            <a:off x="5640600" y="1974326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F855F6C0-B1DB-3EC0-80FA-C9D69CDAC2D5}"/>
              </a:ext>
            </a:extLst>
          </p:cNvPr>
          <p:cNvSpPr/>
          <p:nvPr/>
        </p:nvSpPr>
        <p:spPr>
          <a:xfrm>
            <a:off x="5907300" y="3536426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C2051AF8-36F1-F5A4-4AD1-51E5B1943573}"/>
              </a:ext>
            </a:extLst>
          </p:cNvPr>
          <p:cNvSpPr/>
          <p:nvPr/>
        </p:nvSpPr>
        <p:spPr>
          <a:xfrm>
            <a:off x="6831225" y="3231626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118F8FC-FAEA-F5EB-4942-CDE6E0FDA081}"/>
              </a:ext>
            </a:extLst>
          </p:cNvPr>
          <p:cNvSpPr txBox="1"/>
          <p:nvPr/>
        </p:nvSpPr>
        <p:spPr>
          <a:xfrm>
            <a:off x="5530001" y="3692356"/>
            <a:ext cx="140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>
                <a:solidFill>
                  <a:schemeClr val="accent2"/>
                </a:solidFill>
                <a:ea typeface="メイリオ" panose="020B0604030504040204" pitchFamily="50" charset="-128"/>
              </a:rPr>
              <a:t>n-Run3</a:t>
            </a:r>
          </a:p>
          <a:p>
            <a:pPr algn="ctr"/>
            <a:r>
              <a:rPr lang="en-US" altLang="ja-JP" b="1">
                <a:solidFill>
                  <a:schemeClr val="accent2"/>
                </a:solidFill>
                <a:ea typeface="メイリオ" panose="020B0604030504040204" pitchFamily="50" charset="-128"/>
              </a:rPr>
              <a:t>(Jan. 2023)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511B7EF-277B-2440-4278-2D3B9B5B7058}"/>
              </a:ext>
            </a:extLst>
          </p:cNvPr>
          <p:cNvSpPr txBox="1"/>
          <p:nvPr/>
        </p:nvSpPr>
        <p:spPr>
          <a:xfrm>
            <a:off x="5936376" y="2389125"/>
            <a:ext cx="1507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n-Run4</a:t>
            </a:r>
          </a:p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(Nov. 2023 )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A659B2D0-7C1C-0E14-31DC-0C2D866F2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73" name="スライド番号プレースホルダー 129">
            <a:extLst>
              <a:ext uri="{FF2B5EF4-FFF2-40B4-BE49-F238E27FC236}">
                <a16:creationId xmlns:a16="http://schemas.microsoft.com/office/drawing/2014/main" id="{AF08E175-D045-AAA3-1B78-B3617746AE6F}"/>
              </a:ext>
            </a:extLst>
          </p:cNvPr>
          <p:cNvSpPr txBox="1">
            <a:spLocks/>
          </p:cNvSpPr>
          <p:nvPr/>
        </p:nvSpPr>
        <p:spPr>
          <a:xfrm>
            <a:off x="9152092" y="627438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808CF9-B1AA-4776-B4D7-979CB4222E83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BFECFF27-DD3D-2080-94CE-21B84E564DBC}"/>
              </a:ext>
            </a:extLst>
          </p:cNvPr>
          <p:cNvSpPr/>
          <p:nvPr/>
        </p:nvSpPr>
        <p:spPr>
          <a:xfrm>
            <a:off x="-2474206" y="4647422"/>
            <a:ext cx="193585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ea typeface="HG明朝E" panose="02020909000000000000" pitchFamily="17" charset="-128"/>
              </a:rPr>
              <a:t>Refrigerator Box</a:t>
            </a:r>
            <a:endParaRPr kumimoji="1" lang="en-US" altLang="ja-JP" sz="2000" dirty="0">
              <a:ea typeface="HG明朝E" panose="02020909000000000000" pitchFamily="17" charset="-128"/>
            </a:endParaRPr>
          </a:p>
        </p:txBody>
      </p:sp>
      <p:pic>
        <p:nvPicPr>
          <p:cNvPr id="93" name="図 92" descr="芝生の上にある消火栓&#10;&#10;低い精度で自動的に生成された説明">
            <a:extLst>
              <a:ext uri="{FF2B5EF4-FFF2-40B4-BE49-F238E27FC236}">
                <a16:creationId xmlns:a16="http://schemas.microsoft.com/office/drawing/2014/main" id="{F406A9EB-7DD9-986D-29A4-50AB946293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" t="3541" r="5940" b="6850"/>
          <a:stretch/>
        </p:blipFill>
        <p:spPr>
          <a:xfrm>
            <a:off x="-5589838" y="4710512"/>
            <a:ext cx="2999148" cy="2233932"/>
          </a:xfrm>
          <a:prstGeom prst="rect">
            <a:avLst/>
          </a:prstGeom>
        </p:spPr>
      </p:pic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685FC700-978A-1E17-632D-3AFE9CEFC0DA}"/>
              </a:ext>
            </a:extLst>
          </p:cNvPr>
          <p:cNvCxnSpPr>
            <a:cxnSpLocks/>
          </p:cNvCxnSpPr>
          <p:nvPr/>
        </p:nvCxnSpPr>
        <p:spPr>
          <a:xfrm flipH="1">
            <a:off x="-3976529" y="5816230"/>
            <a:ext cx="956641" cy="400757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四角形: 角を丸くする 29">
            <a:extLst>
              <a:ext uri="{FF2B5EF4-FFF2-40B4-BE49-F238E27FC236}">
                <a16:creationId xmlns:a16="http://schemas.microsoft.com/office/drawing/2014/main" id="{923CCB05-9668-3CB3-69F2-539C9A9FF5B0}"/>
              </a:ext>
            </a:extLst>
          </p:cNvPr>
          <p:cNvSpPr/>
          <p:nvPr/>
        </p:nvSpPr>
        <p:spPr>
          <a:xfrm>
            <a:off x="-3138165" y="5057677"/>
            <a:ext cx="2950019" cy="169088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350" b="1" dirty="0"/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0019017E-D602-E14E-F4A4-862FFB1AC39C}"/>
              </a:ext>
            </a:extLst>
          </p:cNvPr>
          <p:cNvSpPr/>
          <p:nvPr/>
        </p:nvSpPr>
        <p:spPr>
          <a:xfrm rot="16200000">
            <a:off x="-2155842" y="5372260"/>
            <a:ext cx="832619" cy="1992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0DB57B2-688B-8B51-8C6D-7E769D4A4B00}"/>
              </a:ext>
            </a:extLst>
          </p:cNvPr>
          <p:cNvSpPr/>
          <p:nvPr/>
        </p:nvSpPr>
        <p:spPr>
          <a:xfrm>
            <a:off x="-3044774" y="5169377"/>
            <a:ext cx="1059396" cy="6896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Sample2</a:t>
            </a:r>
            <a:endParaRPr kumimoji="1" lang="en-US" altLang="ja-JP" sz="2000" b="1" dirty="0">
              <a:solidFill>
                <a:schemeClr val="tx1"/>
              </a:solidFill>
            </a:endParaRPr>
          </a:p>
        </p:txBody>
      </p:sp>
      <p:sp>
        <p:nvSpPr>
          <p:cNvPr id="98" name="角丸四角形 16">
            <a:extLst>
              <a:ext uri="{FF2B5EF4-FFF2-40B4-BE49-F238E27FC236}">
                <a16:creationId xmlns:a16="http://schemas.microsoft.com/office/drawing/2014/main" id="{E15385A0-8D24-BEB3-3B98-E301D4F85FBF}"/>
              </a:ext>
            </a:extLst>
          </p:cNvPr>
          <p:cNvSpPr/>
          <p:nvPr/>
        </p:nvSpPr>
        <p:spPr>
          <a:xfrm rot="16200000">
            <a:off x="-1257564" y="5554205"/>
            <a:ext cx="1423262" cy="59783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b="1" dirty="0"/>
              <a:t>Compressor</a:t>
            </a:r>
            <a:endParaRPr kumimoji="1" lang="ja-JP" altLang="en-US" b="1" dirty="0"/>
          </a:p>
        </p:txBody>
      </p: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DDFE06D8-A2FA-FF3D-5EF8-12C76A4DF4DD}"/>
              </a:ext>
            </a:extLst>
          </p:cNvPr>
          <p:cNvCxnSpPr/>
          <p:nvPr/>
        </p:nvCxnSpPr>
        <p:spPr>
          <a:xfrm>
            <a:off x="-896378" y="5027245"/>
            <a:ext cx="0" cy="160648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CD1823B6-E098-8169-F926-002237378EEB}"/>
              </a:ext>
            </a:extLst>
          </p:cNvPr>
          <p:cNvSpPr/>
          <p:nvPr/>
        </p:nvSpPr>
        <p:spPr>
          <a:xfrm>
            <a:off x="-2710976" y="5007073"/>
            <a:ext cx="64321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>
                <a:ea typeface="HG丸ｺﾞｼｯｸM-PRO" panose="020F0600000000000000" pitchFamily="50" charset="-128"/>
              </a:rPr>
              <a:t>12cm</a:t>
            </a:r>
          </a:p>
        </p:txBody>
      </p:sp>
      <p:cxnSp>
        <p:nvCxnSpPr>
          <p:cNvPr id="101" name="直線矢印コネクタ 100">
            <a:extLst>
              <a:ext uri="{FF2B5EF4-FFF2-40B4-BE49-F238E27FC236}">
                <a16:creationId xmlns:a16="http://schemas.microsoft.com/office/drawing/2014/main" id="{CEBF2AE9-C5C8-2BD8-FCB0-196242C1ADA5}"/>
              </a:ext>
            </a:extLst>
          </p:cNvPr>
          <p:cNvCxnSpPr>
            <a:cxnSpLocks/>
          </p:cNvCxnSpPr>
          <p:nvPr/>
        </p:nvCxnSpPr>
        <p:spPr>
          <a:xfrm>
            <a:off x="-3020882" y="5234344"/>
            <a:ext cx="1044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四角形: 角を丸くする 29">
            <a:extLst>
              <a:ext uri="{FF2B5EF4-FFF2-40B4-BE49-F238E27FC236}">
                <a16:creationId xmlns:a16="http://schemas.microsoft.com/office/drawing/2014/main" id="{7749E399-1698-F5DD-A717-CA54C81ADF04}"/>
              </a:ext>
            </a:extLst>
          </p:cNvPr>
          <p:cNvSpPr/>
          <p:nvPr/>
        </p:nvSpPr>
        <p:spPr>
          <a:xfrm>
            <a:off x="-1589085" y="5101070"/>
            <a:ext cx="655897" cy="78712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8BA96FE0-CAB0-4065-A3BC-549ABF29837D}"/>
              </a:ext>
            </a:extLst>
          </p:cNvPr>
          <p:cNvSpPr/>
          <p:nvPr/>
        </p:nvSpPr>
        <p:spPr>
          <a:xfrm>
            <a:off x="-1671645" y="5236569"/>
            <a:ext cx="832087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400" dirty="0"/>
              <a:t>Thermal</a:t>
            </a:r>
          </a:p>
          <a:p>
            <a:pPr algn="ctr"/>
            <a:r>
              <a:rPr lang="en-US" altLang="ja-JP" sz="1400" dirty="0"/>
              <a:t>Insulator</a:t>
            </a:r>
            <a:endParaRPr lang="ja-JP" altLang="en-US" sz="1400" dirty="0"/>
          </a:p>
        </p:txBody>
      </p:sp>
      <p:cxnSp>
        <p:nvCxnSpPr>
          <p:cNvPr id="104" name="直線矢印コネクタ 103">
            <a:extLst>
              <a:ext uri="{FF2B5EF4-FFF2-40B4-BE49-F238E27FC236}">
                <a16:creationId xmlns:a16="http://schemas.microsoft.com/office/drawing/2014/main" id="{F03EFFA9-BFA4-476C-7C38-B5206AFC7763}"/>
              </a:ext>
            </a:extLst>
          </p:cNvPr>
          <p:cNvCxnSpPr>
            <a:cxnSpLocks/>
          </p:cNvCxnSpPr>
          <p:nvPr/>
        </p:nvCxnSpPr>
        <p:spPr>
          <a:xfrm>
            <a:off x="-2042289" y="5169377"/>
            <a:ext cx="0" cy="6840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C924191C-39CB-B0AC-9C58-B90EC4B75B9E}"/>
              </a:ext>
            </a:extLst>
          </p:cNvPr>
          <p:cNvSpPr/>
          <p:nvPr/>
        </p:nvSpPr>
        <p:spPr>
          <a:xfrm rot="5400000">
            <a:off x="-2243462" y="5453192"/>
            <a:ext cx="64321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>
                <a:ea typeface="HG丸ｺﾞｼｯｸM-PRO" panose="020F0600000000000000" pitchFamily="50" charset="-128"/>
              </a:rPr>
              <a:t>10cm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78DCB420-623A-4DED-9669-E8EEA4652F68}"/>
              </a:ext>
            </a:extLst>
          </p:cNvPr>
          <p:cNvSpPr/>
          <p:nvPr/>
        </p:nvSpPr>
        <p:spPr>
          <a:xfrm>
            <a:off x="-1977666" y="5920556"/>
            <a:ext cx="1060839" cy="6896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altLang="ja-JP" sz="2000" b="1" dirty="0">
              <a:solidFill>
                <a:schemeClr val="tx1"/>
              </a:solidFill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E9284CBE-1636-0B9D-180C-E3B41B664441}"/>
              </a:ext>
            </a:extLst>
          </p:cNvPr>
          <p:cNvSpPr/>
          <p:nvPr/>
        </p:nvSpPr>
        <p:spPr>
          <a:xfrm>
            <a:off x="-3055661" y="5920556"/>
            <a:ext cx="1060839" cy="6896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Sample1</a:t>
            </a:r>
            <a:endParaRPr kumimoji="1" lang="en-US" altLang="ja-JP" sz="2000" b="1" dirty="0">
              <a:solidFill>
                <a:schemeClr val="tx1"/>
              </a:solidFill>
            </a:endParaRPr>
          </a:p>
        </p:txBody>
      </p:sp>
      <p:pic>
        <p:nvPicPr>
          <p:cNvPr id="121" name="図 120">
            <a:extLst>
              <a:ext uri="{FF2B5EF4-FFF2-40B4-BE49-F238E27FC236}">
                <a16:creationId xmlns:a16="http://schemas.microsoft.com/office/drawing/2014/main" id="{A44D544C-54D8-441C-820D-6B10310B7F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6966" y="1333046"/>
            <a:ext cx="3391299" cy="521700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108895F-7248-147D-C472-6B1CAEBFE8E1}"/>
              </a:ext>
            </a:extLst>
          </p:cNvPr>
          <p:cNvSpPr txBox="1"/>
          <p:nvPr/>
        </p:nvSpPr>
        <p:spPr>
          <a:xfrm>
            <a:off x="5868410" y="2929911"/>
            <a:ext cx="2148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*Radon reduction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225685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C8EECD-DB5A-967F-23E0-6A7E2555D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162"/>
            <a:ext cx="10515600" cy="1325563"/>
          </a:xfrm>
        </p:spPr>
        <p:txBody>
          <a:bodyPr/>
          <a:lstStyle/>
          <a:p>
            <a:r>
              <a:rPr lang="en-US" altLang="ja-JP" dirty="0"/>
              <a:t>Results</a:t>
            </a:r>
            <a:r>
              <a:rPr lang="ja-JP" altLang="en-US" dirty="0"/>
              <a:t> </a:t>
            </a:r>
            <a:r>
              <a:rPr lang="en-US" altLang="ja-JP" dirty="0"/>
              <a:t>of</a:t>
            </a:r>
            <a:r>
              <a:rPr lang="ja-JP" altLang="en-US" dirty="0"/>
              <a:t> </a:t>
            </a:r>
            <a:r>
              <a:rPr lang="en-US" altLang="ja-JP" dirty="0"/>
              <a:t>Neutron</a:t>
            </a:r>
            <a:r>
              <a:rPr lang="ja-JP" altLang="en-US" dirty="0"/>
              <a:t> </a:t>
            </a:r>
            <a:r>
              <a:rPr lang="en-US" altLang="ja-JP" dirty="0"/>
              <a:t>Measurement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E6CFEEB-3242-035F-7714-BCF3D07E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23 Feb. 2026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07E5070-EC24-ACD6-7DEC-D43595AD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6" name="図 5" descr="グラフィカル ユーザー インターフェイス, ヒストグラム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40AB58E-0558-DB08-3B93-665E31EF1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4" r="6788"/>
          <a:stretch/>
        </p:blipFill>
        <p:spPr>
          <a:xfrm>
            <a:off x="382623" y="1450110"/>
            <a:ext cx="5219524" cy="3699360"/>
          </a:xfrm>
          <a:prstGeom prst="rect">
            <a:avLst/>
          </a:prstGeo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02328B88-48F3-C5E1-B013-8844A4D7F011}"/>
              </a:ext>
            </a:extLst>
          </p:cNvPr>
          <p:cNvCxnSpPr>
            <a:cxnSpLocks/>
          </p:cNvCxnSpPr>
          <p:nvPr/>
        </p:nvCxnSpPr>
        <p:spPr>
          <a:xfrm>
            <a:off x="2399223" y="1475349"/>
            <a:ext cx="0" cy="2290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13642405-D9F2-AE74-965A-8F5A67F8F585}"/>
              </a:ext>
            </a:extLst>
          </p:cNvPr>
          <p:cNvCxnSpPr>
            <a:cxnSpLocks/>
          </p:cNvCxnSpPr>
          <p:nvPr/>
        </p:nvCxnSpPr>
        <p:spPr>
          <a:xfrm>
            <a:off x="1317739" y="2529650"/>
            <a:ext cx="0" cy="360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38C0566-41D9-D037-D525-0033F725B658}"/>
              </a:ext>
            </a:extLst>
          </p:cNvPr>
          <p:cNvGrpSpPr/>
          <p:nvPr/>
        </p:nvGrpSpPr>
        <p:grpSpPr>
          <a:xfrm>
            <a:off x="6833722" y="3234395"/>
            <a:ext cx="5066697" cy="3444390"/>
            <a:chOff x="6376011" y="3019267"/>
            <a:chExt cx="5066697" cy="344439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B240772-5918-3764-89B0-ABF735436CCF}"/>
                </a:ext>
              </a:extLst>
            </p:cNvPr>
            <p:cNvGrpSpPr/>
            <p:nvPr/>
          </p:nvGrpSpPr>
          <p:grpSpPr>
            <a:xfrm>
              <a:off x="6376011" y="3019267"/>
              <a:ext cx="4965197" cy="3444390"/>
              <a:chOff x="6376011" y="3019267"/>
              <a:chExt cx="4965197" cy="3444390"/>
            </a:xfrm>
          </p:grpSpPr>
          <p:pic>
            <p:nvPicPr>
              <p:cNvPr id="32" name="図 31" descr="グラフ, ヒストグラム&#10;&#10;AI によって生成されたコンテンツは間違っている可能性があります。">
                <a:extLst>
                  <a:ext uri="{FF2B5EF4-FFF2-40B4-BE49-F238E27FC236}">
                    <a16:creationId xmlns:a16="http://schemas.microsoft.com/office/drawing/2014/main" id="{2C4423E4-D3DF-7E10-3E6C-1FD166FD4F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45" r="8110"/>
              <a:stretch/>
            </p:blipFill>
            <p:spPr>
              <a:xfrm>
                <a:off x="6376011" y="3019267"/>
                <a:ext cx="4738810" cy="3444390"/>
              </a:xfrm>
              <a:prstGeom prst="rect">
                <a:avLst/>
              </a:prstGeom>
            </p:spPr>
          </p:pic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B7CC57F1-1685-D3BC-A70E-CDC783BE3DA8}"/>
                  </a:ext>
                </a:extLst>
              </p:cNvPr>
              <p:cNvSpPr txBox="1"/>
              <p:nvPr/>
            </p:nvSpPr>
            <p:spPr>
              <a:xfrm>
                <a:off x="10330146" y="3151800"/>
                <a:ext cx="101106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/>
                  <a:t>(n-Run4)</a:t>
                </a:r>
                <a:endParaRPr kumimoji="1" lang="ja-JP" altLang="en-US" sz="1600"/>
              </a:p>
            </p:txBody>
          </p:sp>
        </p:grp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E2D49E9-8A6D-B46F-A2FD-E16D072F0AF9}"/>
                </a:ext>
              </a:extLst>
            </p:cNvPr>
            <p:cNvSpPr txBox="1"/>
            <p:nvPr/>
          </p:nvSpPr>
          <p:spPr>
            <a:xfrm>
              <a:off x="8501418" y="3081151"/>
              <a:ext cx="640080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aseline="30000" dirty="0"/>
                <a:t>210</a:t>
              </a:r>
              <a:r>
                <a:rPr kumimoji="1" lang="en-US" altLang="ja-JP" sz="1600" dirty="0"/>
                <a:t>Po</a:t>
              </a:r>
              <a:endParaRPr kumimoji="1" lang="ja-JP" altLang="en-US" sz="1600" dirty="0"/>
            </a:p>
          </p:txBody>
        </p: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B7AACBA6-5A5A-0D81-196E-3A332CB984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73368" y="3406264"/>
              <a:ext cx="192615" cy="17077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AFB7625D-69AB-419E-6EC2-7A184081C0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9078" y="3743904"/>
              <a:ext cx="0" cy="2377440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4F8BDD9C-5B6A-DB86-B716-D9E68B57C96E}"/>
                </a:ext>
              </a:extLst>
            </p:cNvPr>
            <p:cNvSpPr txBox="1"/>
            <p:nvPr/>
          </p:nvSpPr>
          <p:spPr>
            <a:xfrm>
              <a:off x="6751435" y="3961466"/>
              <a:ext cx="11881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sub-MeV</a:t>
              </a:r>
              <a:endParaRPr kumimoji="1" lang="ja-JP" altLang="en-US" b="1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73EFC005-3F57-AA29-FFA4-A8620F800690}"/>
                </a:ext>
              </a:extLst>
            </p:cNvPr>
            <p:cNvSpPr txBox="1"/>
            <p:nvPr/>
          </p:nvSpPr>
          <p:spPr>
            <a:xfrm rot="1010027">
              <a:off x="9544131" y="4047876"/>
              <a:ext cx="1898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>
                  <a:solidFill>
                    <a:srgbClr val="FF0000"/>
                  </a:solidFill>
                </a:rPr>
                <a:t>Preliminary</a:t>
              </a:r>
              <a:endParaRPr kumimoji="1" lang="ja-JP" altLang="en-US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38" name="直線矢印コネクタ 37">
              <a:extLst>
                <a:ext uri="{FF2B5EF4-FFF2-40B4-BE49-F238E27FC236}">
                  <a16:creationId xmlns:a16="http://schemas.microsoft.com/office/drawing/2014/main" id="{1D26CC7D-D550-9BA9-C05E-E7F440A231BD}"/>
                </a:ext>
              </a:extLst>
            </p:cNvPr>
            <p:cNvCxnSpPr>
              <a:cxnSpLocks/>
            </p:cNvCxnSpPr>
            <p:nvPr/>
          </p:nvCxnSpPr>
          <p:spPr>
            <a:xfrm>
              <a:off x="7603120" y="3743904"/>
              <a:ext cx="266894" cy="26167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D105B611-98DE-1902-A0B1-06E19B79D3EE}"/>
                </a:ext>
              </a:extLst>
            </p:cNvPr>
            <p:cNvSpPr txBox="1"/>
            <p:nvPr/>
          </p:nvSpPr>
          <p:spPr>
            <a:xfrm>
              <a:off x="7006359" y="3407828"/>
              <a:ext cx="548640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kumimoji="1" lang="en-US" altLang="ja-JP" sz="1600" baseline="30000" dirty="0"/>
                <a:t>2</a:t>
              </a:r>
              <a:r>
                <a:rPr lang="en-US" altLang="ja-JP" sz="1600" baseline="30000" dirty="0"/>
                <a:t>38</a:t>
              </a:r>
              <a:r>
                <a:rPr kumimoji="1" lang="en-US" altLang="ja-JP" sz="1600" dirty="0"/>
                <a:t>U</a:t>
              </a:r>
              <a:endParaRPr kumimoji="1" lang="ja-JP" altLang="en-US" sz="1600" dirty="0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E787D7DC-944B-64B6-69D2-6AE4BD90D04A}"/>
                </a:ext>
              </a:extLst>
            </p:cNvPr>
            <p:cNvSpPr txBox="1"/>
            <p:nvPr/>
          </p:nvSpPr>
          <p:spPr>
            <a:xfrm>
              <a:off x="6845627" y="3031907"/>
              <a:ext cx="1554480" cy="33855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aseline="30000" dirty="0"/>
                <a:t>234</a:t>
              </a:r>
              <a:r>
                <a:rPr kumimoji="1" lang="en-US" altLang="ja-JP" sz="1600" dirty="0"/>
                <a:t>U, </a:t>
              </a:r>
              <a:r>
                <a:rPr kumimoji="1" lang="en-US" altLang="ja-JP" sz="1600" baseline="30000" dirty="0"/>
                <a:t>230</a:t>
              </a:r>
              <a:r>
                <a:rPr kumimoji="1" lang="en-US" altLang="ja-JP" sz="1600" dirty="0"/>
                <a:t>Th, </a:t>
              </a:r>
              <a:r>
                <a:rPr kumimoji="1" lang="en-US" altLang="ja-JP" sz="1600" baseline="30000" dirty="0"/>
                <a:t>226</a:t>
              </a:r>
              <a:r>
                <a:rPr kumimoji="1" lang="en-US" altLang="ja-JP" sz="1600" dirty="0"/>
                <a:t>Ra</a:t>
              </a:r>
              <a:endParaRPr lang="en-US" altLang="ja-JP" sz="1600" dirty="0"/>
            </a:p>
          </p:txBody>
        </p:sp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13A31888-BF69-3F25-0D48-A432DD576742}"/>
                </a:ext>
              </a:extLst>
            </p:cNvPr>
            <p:cNvCxnSpPr>
              <a:cxnSpLocks/>
            </p:cNvCxnSpPr>
            <p:nvPr/>
          </p:nvCxnSpPr>
          <p:spPr>
            <a:xfrm>
              <a:off x="7901655" y="3377494"/>
              <a:ext cx="168634" cy="42034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68D01D3-7C58-68FF-1890-C5F3344C066E}"/>
              </a:ext>
            </a:extLst>
          </p:cNvPr>
          <p:cNvSpPr txBox="1"/>
          <p:nvPr/>
        </p:nvSpPr>
        <p:spPr>
          <a:xfrm>
            <a:off x="2189858" y="1124134"/>
            <a:ext cx="684000" cy="368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aseline="30000"/>
              <a:t>210</a:t>
            </a:r>
            <a:r>
              <a:rPr kumimoji="1" lang="en-US" altLang="ja-JP"/>
              <a:t>Po</a:t>
            </a:r>
            <a:endParaRPr kumimoji="1"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CD2C7C9D-D663-C10B-13CF-00CFB6BF37A1}"/>
              </a:ext>
            </a:extLst>
          </p:cNvPr>
          <p:cNvSpPr txBox="1"/>
          <p:nvPr/>
        </p:nvSpPr>
        <p:spPr>
          <a:xfrm>
            <a:off x="7595085" y="2783460"/>
            <a:ext cx="4114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b="1" dirty="0"/>
              <a:t>Result of n-Run4 0.52</a:t>
            </a:r>
            <a:r>
              <a:rPr kumimoji="1" lang="en-US" altLang="ja-JP" sz="2000" b="1" dirty="0"/>
              <a:t> kg*day</a:t>
            </a:r>
            <a:endParaRPr lang="ja-JP" altLang="en-US" sz="2000" b="1" dirty="0"/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D0FA8C69-30BD-62F6-4EC3-3A7818DC13B2}"/>
              </a:ext>
            </a:extLst>
          </p:cNvPr>
          <p:cNvCxnSpPr>
            <a:cxnSpLocks/>
          </p:cNvCxnSpPr>
          <p:nvPr/>
        </p:nvCxnSpPr>
        <p:spPr>
          <a:xfrm>
            <a:off x="1831804" y="1195753"/>
            <a:ext cx="0" cy="3610585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50">
            <a:extLst>
              <a:ext uri="{FF2B5EF4-FFF2-40B4-BE49-F238E27FC236}">
                <a16:creationId xmlns:a16="http://schemas.microsoft.com/office/drawing/2014/main" id="{074C6C10-5855-572B-AC82-1CE736160A21}"/>
              </a:ext>
            </a:extLst>
          </p:cNvPr>
          <p:cNvSpPr txBox="1"/>
          <p:nvPr/>
        </p:nvSpPr>
        <p:spPr>
          <a:xfrm>
            <a:off x="979498" y="1869015"/>
            <a:ext cx="12600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>
                <a:ea typeface="HGPｺﾞｼｯｸE" panose="020B0900000000000000" pitchFamily="50" charset="-128"/>
              </a:rPr>
              <a:t>Thermal</a:t>
            </a:r>
            <a:r>
              <a:rPr lang="ja-JP" altLang="en-US" dirty="0">
                <a:ea typeface="HGPｺﾞｼｯｸE" panose="020B0900000000000000" pitchFamily="50" charset="-128"/>
              </a:rPr>
              <a:t> </a:t>
            </a:r>
            <a:r>
              <a:rPr lang="en-US" altLang="ja-JP" dirty="0">
                <a:ea typeface="HGPｺﾞｼｯｸE" panose="020B0900000000000000" pitchFamily="50" charset="-128"/>
              </a:rPr>
              <a:t>n</a:t>
            </a:r>
            <a:endParaRPr lang="ja-JP" altLang="en-US" dirty="0">
              <a:ea typeface="HGPｺﾞｼｯｸE" panose="020B0900000000000000" pitchFamily="50" charset="-128"/>
            </a:endParaRPr>
          </a:p>
          <a:p>
            <a:pPr algn="ctr"/>
            <a:r>
              <a:rPr kumimoji="1" lang="en-US" altLang="ja-JP" baseline="30000" dirty="0">
                <a:ea typeface="HGPｺﾞｼｯｸE" panose="020B0900000000000000" pitchFamily="50" charset="-128"/>
              </a:rPr>
              <a:t>14</a:t>
            </a:r>
            <a:r>
              <a:rPr kumimoji="1" lang="en-US" altLang="ja-JP" dirty="0">
                <a:ea typeface="HGPｺﾞｼｯｸE" panose="020B0900000000000000" pitchFamily="50" charset="-128"/>
              </a:rPr>
              <a:t>N(n p)</a:t>
            </a:r>
            <a:r>
              <a:rPr kumimoji="1" lang="en-US" altLang="ja-JP" baseline="30000" dirty="0">
                <a:ea typeface="HGPｺﾞｼｯｸE" panose="020B0900000000000000" pitchFamily="50" charset="-128"/>
              </a:rPr>
              <a:t> 14</a:t>
            </a:r>
            <a:r>
              <a:rPr kumimoji="1" lang="en-US" altLang="ja-JP" dirty="0">
                <a:ea typeface="HGPｺﾞｼｯｸE" panose="020B0900000000000000" pitchFamily="50" charset="-128"/>
              </a:rPr>
              <a:t>C</a:t>
            </a:r>
            <a:endParaRPr kumimoji="1" lang="ja-JP" altLang="en-US" dirty="0">
              <a:ea typeface="HGPｺﾞｼｯｸE" panose="020B0900000000000000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B90B79C-67D3-7B84-B68E-B27AEB8B5B38}"/>
              </a:ext>
            </a:extLst>
          </p:cNvPr>
          <p:cNvSpPr txBox="1"/>
          <p:nvPr/>
        </p:nvSpPr>
        <p:spPr>
          <a:xfrm>
            <a:off x="563514" y="5230155"/>
            <a:ext cx="59154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In sub-MeV region, both surface ground and underground measurements are consistent with predictions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1800" dirty="0"/>
              <a:t>Radon reduction is needed for MeV region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42838297-760E-EA6A-54FD-7F87D151EF5C}"/>
              </a:ext>
            </a:extLst>
          </p:cNvPr>
          <p:cNvGrpSpPr/>
          <p:nvPr/>
        </p:nvGrpSpPr>
        <p:grpSpPr>
          <a:xfrm>
            <a:off x="5832107" y="800557"/>
            <a:ext cx="5937986" cy="1892323"/>
            <a:chOff x="5901327" y="425446"/>
            <a:chExt cx="5937986" cy="1892323"/>
          </a:xfrm>
        </p:grpSpPr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62DCE092-53AE-2EB4-242E-C0D428C4A9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37" t="19941" r="35842" b="19941"/>
            <a:stretch/>
          </p:blipFill>
          <p:spPr>
            <a:xfrm>
              <a:off x="5908297" y="652802"/>
              <a:ext cx="1885072" cy="1529189"/>
            </a:xfrm>
            <a:prstGeom prst="rect">
              <a:avLst/>
            </a:prstGeom>
          </p:spPr>
        </p:pic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D24F94EC-9B98-70B3-26B2-478912EE6B1B}"/>
                </a:ext>
              </a:extLst>
            </p:cNvPr>
            <p:cNvSpPr/>
            <p:nvPr/>
          </p:nvSpPr>
          <p:spPr>
            <a:xfrm>
              <a:off x="5901327" y="551688"/>
              <a:ext cx="5915490" cy="1766081"/>
            </a:xfrm>
            <a:prstGeom prst="roundRect">
              <a:avLst>
                <a:gd name="adj" fmla="val 12231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E2EBC015-CB40-5FBE-3B0E-CDD6A14A2ADE}"/>
                </a:ext>
              </a:extLst>
            </p:cNvPr>
            <p:cNvSpPr txBox="1"/>
            <p:nvPr/>
          </p:nvSpPr>
          <p:spPr>
            <a:xfrm>
              <a:off x="6730629" y="425446"/>
              <a:ext cx="49223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MC</a:t>
              </a:r>
              <a:r>
                <a:rPr kumimoji="1" lang="ja-JP" altLang="en-US" dirty="0"/>
                <a:t> </a:t>
              </a:r>
              <a:r>
                <a:rPr kumimoji="1" lang="en-US" altLang="ja-JP" dirty="0"/>
                <a:t>Simulation</a:t>
              </a:r>
              <a:r>
                <a:rPr kumimoji="1" lang="ja-JP" altLang="en-US" dirty="0"/>
                <a:t> </a:t>
              </a:r>
              <a:r>
                <a:rPr lang="en-US" altLang="ja-JP" dirty="0"/>
                <a:t>using </a:t>
              </a:r>
              <a:r>
                <a:rPr lang="en-US" altLang="ja-JP" dirty="0" err="1"/>
                <a:t>NeuCBOT</a:t>
              </a:r>
              <a:r>
                <a:rPr lang="en-US" altLang="ja-JP" dirty="0"/>
                <a:t>, PHITS, and GEANT4</a:t>
              </a:r>
              <a:endParaRPr kumimoji="1" lang="ja-JP" altLang="en-US" dirty="0"/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FBC212F2-91F9-3E4D-F7C1-A0E08AD35DDE}"/>
                </a:ext>
              </a:extLst>
            </p:cNvPr>
            <p:cNvSpPr txBox="1"/>
            <p:nvPr/>
          </p:nvSpPr>
          <p:spPr>
            <a:xfrm>
              <a:off x="7861157" y="891134"/>
              <a:ext cx="39781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ea"/>
                <a:buAutoNum type="circleNumDbPlain"/>
              </a:pPr>
              <a:r>
                <a:rPr lang="en-US" altLang="ja-JP" sz="1600" dirty="0"/>
                <a:t>(α n)</a:t>
              </a:r>
              <a:r>
                <a:rPr lang="ja-JP" altLang="en-US" sz="1600" dirty="0"/>
                <a:t> </a:t>
              </a:r>
              <a:r>
                <a:rPr lang="en-US" altLang="ja-JP" sz="1600" dirty="0"/>
                <a:t>reaction in the rock by </a:t>
              </a:r>
              <a:r>
                <a:rPr lang="en-US" altLang="ja-JP" sz="1600" baseline="30000" dirty="0"/>
                <a:t>238</a:t>
              </a:r>
              <a:r>
                <a:rPr lang="en-US" altLang="ja-JP" sz="1600" dirty="0"/>
                <a:t>U, </a:t>
              </a:r>
              <a:r>
                <a:rPr lang="en-US" altLang="ja-JP" sz="1600" baseline="30000" dirty="0"/>
                <a:t>232</a:t>
              </a:r>
              <a:r>
                <a:rPr lang="en-US" altLang="ja-JP" sz="1600" dirty="0"/>
                <a:t>Th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600" dirty="0"/>
                <a:t>Spontaneous fission of </a:t>
              </a:r>
              <a:r>
                <a:rPr lang="en-US" altLang="ja-JP" sz="1600" baseline="30000" dirty="0"/>
                <a:t>238</a:t>
              </a:r>
              <a:r>
                <a:rPr lang="en-US" altLang="ja-JP" sz="1600" dirty="0"/>
                <a:t>U</a:t>
              </a:r>
            </a:p>
            <a:p>
              <a:r>
                <a:rPr lang="en-US" altLang="ja-JP" sz="1400" dirty="0"/>
                <a:t>* Assuming the water content in the concrete is 8%</a:t>
              </a:r>
              <a:endParaRPr lang="ja-JP" altLang="en-US" sz="1400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50E57971-5F69-CA6F-1592-6CF1B38E7CB1}"/>
                </a:ext>
              </a:extLst>
            </p:cNvPr>
            <p:cNvSpPr/>
            <p:nvPr/>
          </p:nvSpPr>
          <p:spPr>
            <a:xfrm>
              <a:off x="7562191" y="1945245"/>
              <a:ext cx="42546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u="sng" dirty="0"/>
                <a:t>H. Wulandari et al., </a:t>
              </a:r>
              <a:r>
                <a:rPr lang="en-US" altLang="ja-JP" sz="1400" b="0" i="0" u="sng" dirty="0" err="1">
                  <a:solidFill>
                    <a:srgbClr val="000000"/>
                  </a:solidFill>
                  <a:effectLst/>
                </a:rPr>
                <a:t>Astropart</a:t>
              </a:r>
              <a:r>
                <a:rPr lang="en-US" altLang="ja-JP" sz="1400" b="0" i="0" u="sng" dirty="0">
                  <a:solidFill>
                    <a:srgbClr val="000000"/>
                  </a:solidFill>
                  <a:effectLst/>
                </a:rPr>
                <a:t>.</a:t>
              </a:r>
              <a:r>
                <a:rPr lang="ja-JP" altLang="en-US" sz="1400" u="sng" dirty="0">
                  <a:solidFill>
                    <a:srgbClr val="000000"/>
                  </a:solidFill>
                </a:rPr>
                <a:t> </a:t>
              </a:r>
              <a:r>
                <a:rPr lang="en-US" altLang="ja-JP" sz="1400" b="0" i="0" u="sng" dirty="0">
                  <a:solidFill>
                    <a:srgbClr val="000000"/>
                  </a:solidFill>
                  <a:effectLst/>
                </a:rPr>
                <a:t>Phys., 22, 313-322 (2004)</a:t>
              </a:r>
              <a:endParaRPr lang="ja-JP" altLang="en-US" sz="1400" u="sng" dirty="0"/>
            </a:p>
          </p:txBody>
        </p:sp>
      </p:grpSp>
      <p:sp>
        <p:nvSpPr>
          <p:cNvPr id="58" name="テキスト ボックス 44">
            <a:extLst>
              <a:ext uri="{FF2B5EF4-FFF2-40B4-BE49-F238E27FC236}">
                <a16:creationId xmlns:a16="http://schemas.microsoft.com/office/drawing/2014/main" id="{2025B37B-1041-87F8-F8FF-0F598CC3B4E9}"/>
              </a:ext>
            </a:extLst>
          </p:cNvPr>
          <p:cNvSpPr txBox="1"/>
          <p:nvPr/>
        </p:nvSpPr>
        <p:spPr>
          <a:xfrm>
            <a:off x="885791" y="1195753"/>
            <a:ext cx="1360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sub-MeV</a:t>
            </a:r>
            <a:endParaRPr lang="ja-JP" altLang="en-US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FBA1F30-E094-DDAF-FC13-7A1C64CCC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CYGNUS2026 @ Kobe</a:t>
            </a:r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DA8A0D1-74ED-1BAA-6798-C970B0DC30FE}"/>
              </a:ext>
            </a:extLst>
          </p:cNvPr>
          <p:cNvSpPr txBox="1"/>
          <p:nvPr/>
        </p:nvSpPr>
        <p:spPr>
          <a:xfrm>
            <a:off x="3726055" y="1250786"/>
            <a:ext cx="1689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Surface ground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CDCCF48-4DE3-5D9A-1828-47E4B005D83F}"/>
              </a:ext>
            </a:extLst>
          </p:cNvPr>
          <p:cNvSpPr txBox="1"/>
          <p:nvPr/>
        </p:nvSpPr>
        <p:spPr>
          <a:xfrm>
            <a:off x="3929810" y="3105185"/>
            <a:ext cx="1456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Underground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403A7CE-E645-9FFE-6B5A-CC00104D4DC3}"/>
              </a:ext>
            </a:extLst>
          </p:cNvPr>
          <p:cNvSpPr/>
          <p:nvPr/>
        </p:nvSpPr>
        <p:spPr>
          <a:xfrm>
            <a:off x="3148898" y="2076376"/>
            <a:ext cx="2237689" cy="1074327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50E7E84-8437-8D33-664D-69DC33E38FF5}"/>
              </a:ext>
            </a:extLst>
          </p:cNvPr>
          <p:cNvSpPr/>
          <p:nvPr/>
        </p:nvSpPr>
        <p:spPr>
          <a:xfrm>
            <a:off x="3145812" y="1574694"/>
            <a:ext cx="2237688" cy="4629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8378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15862</TotalTime>
  <Words>4665</Words>
  <Application>Microsoft Office PowerPoint</Application>
  <PresentationFormat>ワイド画面</PresentationFormat>
  <Paragraphs>1083</Paragraphs>
  <Slides>65</Slides>
  <Notes>38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65</vt:i4>
      </vt:variant>
    </vt:vector>
  </HeadingPairs>
  <TitlesOfParts>
    <vt:vector size="82" baseType="lpstr">
      <vt:lpstr>BIZ UDPゴシック</vt:lpstr>
      <vt:lpstr>HGPｺﾞｼｯｸE</vt:lpstr>
      <vt:lpstr>HGPｺﾞｼｯｸM</vt:lpstr>
      <vt:lpstr>HGSｺﾞｼｯｸE</vt:lpstr>
      <vt:lpstr>HG丸ｺﾞｼｯｸM-PRO</vt:lpstr>
      <vt:lpstr>HG明朝E</vt:lpstr>
      <vt:lpstr>ＭＳ Ｐゴシック</vt:lpstr>
      <vt:lpstr>メイリオ</vt:lpstr>
      <vt:lpstr>游ゴシック Light</vt:lpstr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Office テーマ</vt:lpstr>
      <vt:lpstr>Environmental neutron measurement and development of analysis techniques using nuclear emulsion detector</vt:lpstr>
      <vt:lpstr>Motivation of Environmental Neutron Measurement </vt:lpstr>
      <vt:lpstr>Neutron Detection Principle by Nano Imaging Tracker (NIT) </vt:lpstr>
      <vt:lpstr>High-resolution Readout and 3-dimensional Tracking </vt:lpstr>
      <vt:lpstr>3D Convolutional Neural Network （3D-CNN） </vt:lpstr>
      <vt:lpstr>Evaluation using Monochromatic Fast Neutron Beam </vt:lpstr>
      <vt:lpstr>Environmental Neutron Measurement @LNGS </vt:lpstr>
      <vt:lpstr>Environmental Neutron Measurement by NIT @ LNGS </vt:lpstr>
      <vt:lpstr>Results of Neutron Measurement </vt:lpstr>
      <vt:lpstr>Effects of Radon Reduction in Air </vt:lpstr>
      <vt:lpstr>Radon Filtering System  </vt:lpstr>
      <vt:lpstr>Neutron Detection Methods for Various Energies </vt:lpstr>
      <vt:lpstr>Demonstration of Thermal Neutron Detection </vt:lpstr>
      <vt:lpstr>Confirmation of Thermal Neutron Signal </vt:lpstr>
      <vt:lpstr>Data/MC Comparison of Thermal Neutron Signal </vt:lpstr>
      <vt:lpstr>Luminescence and Track Formation in AgBr:I Crystal </vt:lpstr>
      <vt:lpstr>Luminescence and Track Formation in AgBr:I Crystal </vt:lpstr>
      <vt:lpstr>Luminescence and Track Formation in AgBr:I Crystal </vt:lpstr>
      <vt:lpstr>Luminescence α – β Comparison @105K </vt:lpstr>
      <vt:lpstr>Temperature dependency </vt:lpstr>
      <vt:lpstr>Luminescence Study with Ion Implantation System at Cryogenic Temperature </vt:lpstr>
      <vt:lpstr>Summary </vt:lpstr>
      <vt:lpstr>Backup</vt:lpstr>
      <vt:lpstr>For the Verification of DAMA Signal </vt:lpstr>
      <vt:lpstr>Establishment of Neutron Energy Reconstruction </vt:lpstr>
      <vt:lpstr>Establishment of Neutron Energy Reconstruction </vt:lpstr>
      <vt:lpstr>Luminescence</vt:lpstr>
      <vt:lpstr>Event discrimination by using multi-signals</vt:lpstr>
      <vt:lpstr>Cryostat and DAQ </vt:lpstr>
      <vt:lpstr>Cryostat and DAQ </vt:lpstr>
      <vt:lpstr>Results of AgBr:I luminescence study so far </vt:lpstr>
      <vt:lpstr>Luminescence </vt:lpstr>
      <vt:lpstr>Why can indirect transition-type AgBr luminous? </vt:lpstr>
      <vt:lpstr>Combined detection may be possible?</vt:lpstr>
      <vt:lpstr>Energy deposition of low-velocity nuclear recoil </vt:lpstr>
      <vt:lpstr>Luminescence Study with Ion Implantation System at Cryogenic Temperature </vt:lpstr>
      <vt:lpstr>Accelerators in our laboratory </vt:lpstr>
      <vt:lpstr>PowerPoint プレゼンテーション</vt:lpstr>
      <vt:lpstr>Comparison of Nuclear Emulsion </vt:lpstr>
      <vt:lpstr>High Energy Ion Track in NIT </vt:lpstr>
      <vt:lpstr>Environmental neutron measurement</vt:lpstr>
      <vt:lpstr>1st Surface Run (n-Run1) for Environmental Neutron Measurement @ LNGS</vt:lpstr>
      <vt:lpstr>Event Classification </vt:lpstr>
      <vt:lpstr>Single-prong Analysis Result (n-Run1) </vt:lpstr>
      <vt:lpstr>Data/MC Comparison (n-Run1) </vt:lpstr>
      <vt:lpstr>MeV Region (n-Run1) </vt:lpstr>
      <vt:lpstr>Reduction of 214Po Contamination at Drying </vt:lpstr>
      <vt:lpstr>n-Run1 and n-Run2 Result </vt:lpstr>
      <vt:lpstr>n-Run1 and n-Run2 Result </vt:lpstr>
      <vt:lpstr>Surface Run Result (*after reference subtraction) </vt:lpstr>
      <vt:lpstr>2nd Surface Neutron Run (n-Run2)</vt:lpstr>
      <vt:lpstr>Neutron Flux</vt:lpstr>
      <vt:lpstr>Underground Neutron Sources</vt:lpstr>
      <vt:lpstr>Neutron Spectrum at LNGS Underground </vt:lpstr>
      <vt:lpstr>m spallation </vt:lpstr>
      <vt:lpstr>Monochromatic Neutron Calibration</vt:lpstr>
      <vt:lpstr>Calibration with Monochromatic Sub-MeV Neutron </vt:lpstr>
      <vt:lpstr>Simulation of Neutron Exposure </vt:lpstr>
      <vt:lpstr>Correlation of Proton Energy and Range in NIT (GEANT4)</vt:lpstr>
      <vt:lpstr>Calibration of α-ray detection</vt:lpstr>
      <vt:lpstr>Calibration of alpha-ray Energy (Ea) by Th star </vt:lpstr>
      <vt:lpstr>a-energy calibration with Th star </vt:lpstr>
      <vt:lpstr>Concerning the excess in MeV region - Understanding for 210Po contamination - </vt:lpstr>
      <vt:lpstr>Ea Spectrum </vt:lpstr>
      <vt:lpstr>Intrinsic Activity (Chamber dry &amp; Underground)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白石 卓也</dc:creator>
  <cp:lastModifiedBy>白石 卓也(ft102209ck)</cp:lastModifiedBy>
  <cp:revision>146</cp:revision>
  <dcterms:created xsi:type="dcterms:W3CDTF">2022-12-12T09:43:03Z</dcterms:created>
  <dcterms:modified xsi:type="dcterms:W3CDTF">2026-02-23T05:43:52Z</dcterms:modified>
</cp:coreProperties>
</file>