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337" r:id="rId3"/>
    <p:sldId id="338" r:id="rId4"/>
    <p:sldId id="312" r:id="rId5"/>
    <p:sldId id="270" r:id="rId6"/>
    <p:sldId id="1492" r:id="rId7"/>
    <p:sldId id="1497" r:id="rId8"/>
    <p:sldId id="1502" r:id="rId9"/>
    <p:sldId id="1476" r:id="rId10"/>
    <p:sldId id="1487" r:id="rId11"/>
    <p:sldId id="271" r:id="rId12"/>
    <p:sldId id="1501" r:id="rId13"/>
    <p:sldId id="1488" r:id="rId14"/>
    <p:sldId id="1498" r:id="rId15"/>
    <p:sldId id="1499" r:id="rId16"/>
    <p:sldId id="339" r:id="rId17"/>
    <p:sldId id="310" r:id="rId18"/>
    <p:sldId id="1481" r:id="rId19"/>
    <p:sldId id="1482" r:id="rId20"/>
    <p:sldId id="340" r:id="rId21"/>
    <p:sldId id="1480" r:id="rId22"/>
    <p:sldId id="262" r:id="rId23"/>
    <p:sldId id="275" r:id="rId24"/>
    <p:sldId id="276" r:id="rId25"/>
    <p:sldId id="282" r:id="rId26"/>
    <p:sldId id="259" r:id="rId27"/>
    <p:sldId id="305" r:id="rId28"/>
    <p:sldId id="328" r:id="rId29"/>
    <p:sldId id="291" r:id="rId30"/>
    <p:sldId id="341" r:id="rId31"/>
    <p:sldId id="31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6B44"/>
    <a:srgbClr val="F434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6236" autoAdjust="0"/>
  </p:normalViewPr>
  <p:slideViewPr>
    <p:cSldViewPr snapToGrid="0">
      <p:cViewPr varScale="1">
        <p:scale>
          <a:sx n="102" d="100"/>
          <a:sy n="102" d="100"/>
        </p:scale>
        <p:origin x="540"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Gas purity vs</a:t>
            </a:r>
            <a:r>
              <a:rPr lang="en-US" baseline="0"/>
              <a:t> pump and fill sequences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38100" cap="rnd">
              <a:noFill/>
              <a:round/>
            </a:ln>
            <a:effectLst/>
          </c:spPr>
          <c:marker>
            <c:symbol val="circle"/>
            <c:size val="5"/>
            <c:spPr>
              <a:solidFill>
                <a:schemeClr val="accent1"/>
              </a:solidFill>
              <a:ln w="9525">
                <a:solidFill>
                  <a:schemeClr val="accent1"/>
                </a:solidFill>
              </a:ln>
              <a:effectLst/>
            </c:spPr>
          </c:marker>
          <c:xVal>
            <c:numRef>
              <c:f>Sheet1!$A$1:$A$3</c:f>
              <c:numCache>
                <c:formatCode>General</c:formatCode>
                <c:ptCount val="3"/>
                <c:pt idx="0">
                  <c:v>1</c:v>
                </c:pt>
                <c:pt idx="1">
                  <c:v>2</c:v>
                </c:pt>
                <c:pt idx="2">
                  <c:v>3</c:v>
                </c:pt>
              </c:numCache>
            </c:numRef>
          </c:xVal>
          <c:yVal>
            <c:numRef>
              <c:f>Sheet1!$B$1:$B$3</c:f>
              <c:numCache>
                <c:formatCode>General</c:formatCode>
                <c:ptCount val="3"/>
                <c:pt idx="0">
                  <c:v>420.00000000000006</c:v>
                </c:pt>
                <c:pt idx="1">
                  <c:v>179.12621359223303</c:v>
                </c:pt>
                <c:pt idx="2">
                  <c:v>209.14258645191853</c:v>
                </c:pt>
              </c:numCache>
            </c:numRef>
          </c:yVal>
          <c:smooth val="0"/>
          <c:extLst>
            <c:ext xmlns:c16="http://schemas.microsoft.com/office/drawing/2014/chart" uri="{C3380CC4-5D6E-409C-BE32-E72D297353CC}">
              <c16:uniqueId val="{00000000-D32E-43BA-A175-E9C860C14E54}"/>
            </c:ext>
          </c:extLst>
        </c:ser>
        <c:ser>
          <c:idx val="1"/>
          <c:order val="1"/>
          <c:tx>
            <c:v>Goal purity</c:v>
          </c:tx>
          <c:spPr>
            <a:ln w="19050" cap="rnd">
              <a:solidFill>
                <a:schemeClr val="accent2"/>
              </a:solidFill>
              <a:prstDash val="sysDot"/>
              <a:round/>
            </a:ln>
            <a:effectLst/>
          </c:spPr>
          <c:marker>
            <c:symbol val="none"/>
          </c:marker>
          <c:xVal>
            <c:numRef>
              <c:f>Sheet1!$A$1:$A$4</c:f>
              <c:numCache>
                <c:formatCode>General</c:formatCode>
                <c:ptCount val="4"/>
                <c:pt idx="0">
                  <c:v>1</c:v>
                </c:pt>
                <c:pt idx="1">
                  <c:v>2</c:v>
                </c:pt>
                <c:pt idx="2">
                  <c:v>3</c:v>
                </c:pt>
                <c:pt idx="3">
                  <c:v>4</c:v>
                </c:pt>
              </c:numCache>
            </c:numRef>
          </c:xVal>
          <c:yVal>
            <c:numRef>
              <c:f>Sheet1!$D$1:$D$4</c:f>
              <c:numCache>
                <c:formatCode>General</c:formatCode>
                <c:ptCount val="4"/>
                <c:pt idx="0">
                  <c:v>10</c:v>
                </c:pt>
                <c:pt idx="1">
                  <c:v>10</c:v>
                </c:pt>
                <c:pt idx="2">
                  <c:v>10</c:v>
                </c:pt>
                <c:pt idx="3">
                  <c:v>10</c:v>
                </c:pt>
              </c:numCache>
            </c:numRef>
          </c:yVal>
          <c:smooth val="0"/>
          <c:extLst>
            <c:ext xmlns:c16="http://schemas.microsoft.com/office/drawing/2014/chart" uri="{C3380CC4-5D6E-409C-BE32-E72D297353CC}">
              <c16:uniqueId val="{00000001-D32E-43BA-A175-E9C860C14E54}"/>
            </c:ext>
          </c:extLst>
        </c:ser>
        <c:dLbls>
          <c:showLegendKey val="0"/>
          <c:showVal val="0"/>
          <c:showCatName val="0"/>
          <c:showSerName val="0"/>
          <c:showPercent val="0"/>
          <c:showBubbleSize val="0"/>
        </c:dLbls>
        <c:axId val="1521068624"/>
        <c:axId val="1521069104"/>
      </c:scatterChart>
      <c:valAx>
        <c:axId val="1521068624"/>
        <c:scaling>
          <c:orientation val="minMax"/>
          <c:max val="3.5"/>
          <c:min val="1"/>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pump-fill</a:t>
                </a:r>
                <a:r>
                  <a:rPr lang="en-US" baseline="0"/>
                  <a:t> sequences</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1069104"/>
        <c:crosses val="autoZero"/>
        <c:crossBetween val="midCat"/>
        <c:majorUnit val="1"/>
        <c:minorUnit val="1"/>
      </c:valAx>
      <c:valAx>
        <c:axId val="15210691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PPM of impurities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106862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32.189"/>
    </inkml:context>
    <inkml:brush xml:id="br0">
      <inkml:brushProperty name="width" value="0.1" units="cm"/>
      <inkml:brushProperty name="height" value="0.1" units="cm"/>
      <inkml:brushProperty name="color" value="#FFFFFF"/>
    </inkml:brush>
  </inkml:definitions>
  <inkml:trace contextRef="#ctx0" brushRef="#br0">1 0 24575,'3'1'0,"0"-1"0,0 1 0,0 0 0,0 0 0,0 0 0,0 1 0,0-1 0,-1 1 0,1-1 0,0 1 0,-1 0 0,1 0 0,-1 0 0,0 0 0,0 0 0,0 1 0,0-1 0,0 1 0,0-1 0,1 5 0,23 22 0,3 0 0,-26-25 0,0 0 0,1 0 0,-1 0 0,1-1 0,0 1 0,0-1 0,0 0 0,0 0 0,9 4 0,-10-6 0,1 0 0,-1 0 0,1 1 0,-1-1 0,1 1 0,-1 0 0,0 0 0,0 0 0,0 0 0,0 1 0,3 2 0,-12-2-1365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49.925"/>
    </inkml:context>
    <inkml:brush xml:id="br0">
      <inkml:brushProperty name="width" value="0.1" units="cm"/>
      <inkml:brushProperty name="height" value="0.1" units="cm"/>
      <inkml:brushProperty name="color" value="#FFFFFF"/>
    </inkml:brush>
  </inkml:definitions>
  <inkml:trace contextRef="#ctx0" brushRef="#br0">0 1 24575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51.085"/>
    </inkml:context>
    <inkml:brush xml:id="br0">
      <inkml:brushProperty name="width" value="0.1" units="cm"/>
      <inkml:brushProperty name="height" value="0.1" units="cm"/>
      <inkml:brushProperty name="color" value="#FFFFFF"/>
    </inkml:brush>
  </inkml:definitions>
  <inkml:trace contextRef="#ctx0" brushRef="#br0">37 0 24575,'-2'4'0,"0"0"0,0 0 0,0 1 0,1-1 0,0 0 0,0 1 0,0-1 0,0 5 0,1-8 0,-1 7-120,-5 17 373,0-24-568,-4-13-868</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52.886"/>
    </inkml:context>
    <inkml:brush xml:id="br0">
      <inkml:brushProperty name="width" value="0.1" units="cm"/>
      <inkml:brushProperty name="height" value="0.1" units="cm"/>
      <inkml:brushProperty name="color" value="#FFFFFF"/>
    </inkml:brush>
  </inkml:definitions>
  <inkml:trace contextRef="#ctx0" brushRef="#br0">6 3 24575,'-1'0'0,"0"-1"0,-2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54.907"/>
    </inkml:context>
    <inkml:brush xml:id="br0">
      <inkml:brushProperty name="width" value="0.1" units="cm"/>
      <inkml:brushProperty name="height" value="0.1" units="cm"/>
      <inkml:brushProperty name="color" value="#FFFFFF"/>
    </inkml:brush>
  </inkml:definitions>
  <inkml:trace contextRef="#ctx0" brushRef="#br0">1 0 24575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45.395"/>
    </inkml:context>
    <inkml:brush xml:id="br0">
      <inkml:brushProperty name="width" value="0.1" units="cm"/>
      <inkml:brushProperty name="height" value="0.1" units="cm"/>
      <inkml:brushProperty name="color" value="#FFFFFF"/>
    </inkml:brush>
  </inkml:definitions>
  <inkml:trace contextRef="#ctx0" brushRef="#br0">50 32 24575,'0'0'0,"1"0"0,-1 0 0,1 1 0,-1-1 0,1 0 0,-1 1 0,0-1 0,1 0 0,-1 1 0,0-1 0,1 0 0,-1 1 0,0-1 0,0 1 0,1-1 0,-1 1 0,0-1 0,0 1 0,0-1 0,0 1 0,1-1 0,-1 1 0,0-1 0,0 1 0,0-1 0,0 1 0,0-1 0,0 1 0,0-1 0,0 1 0,-1-1 0,1 1 0,0-1 0,0 1 0,0-1 0,-1 0 0,1 1 0,0-1 0,0 1 0,-1 0 0,-8 20 0,-9-7 0,-3 3 0,21-16 0,-1-1 0,1 1 0,-1 0 0,1-1 0,-1 1 0,1 0 0,-1 0 0,1-1 0,0 1 0,0 0 0,-1 0 0,1 0 0,0-1 0,0 1 0,0 0 0,0 0 0,0 0 0,0 0 0,0 0 0,0-1 0,0 1 0,0 0 0,0 0 0,1 0 0,-1-1 0,1 2 0,-1-2 0,0 1 0,1-1 0,-1 0 0,0 0 0,1 0 0,-1 0 0,0 0 0,0 0 0,1 0 0,-1 0 0,0 0 0,0 0 0,1 0 0,-1 0 0,0-1 0,1 1 0,-1 0 0,0 0 0,0 0 0,1 0 0,-1 0 0,0 0 0,0-1 0,1 1 0,-1 0 0,0 0 0,0 0 0,0-1 0,0 1 0,1 0 0,-1 0 0,0 0 0,0-1 0,0 1 0,0 0 0,0-1 0,0 1 0,1 0 0,-1 0 0,0-1 0,0 1 0,0 0 0,0-1 0,10-18 0,-8 15 0,7-6 0,0 0 0,1 1 0,0 0 0,0 1 0,1 0 0,0 1 0,0 0 0,1 1 0,15-7 0,-19 11 0,0 0 0,0 1 0,0 0 0,0 0 0,0 1 0,0 0 0,0 0 0,10 2 0,13 0 0,-29-2 0,1 0 0,-1 0 0,1 1 0,-1-1 0,1 1 0,-1 0 0,1-1 0,-1 1 0,0 0 0,0 0 0,1 1 0,-1-1 0,0 0 0,0 1 0,0-1 0,0 1 0,0 0 0,-1 0 0,1-1 0,0 1 0,-1 0 0,2 3 0,15 15 0,7-7 0,-22-11 0,0-1 0,1 0 0,-1 1 0,0 0 0,0-1 0,0 1 0,4 4 0,-1 0 0,6 7 0,1-1 0,1 1 0,0-2 0,19 12 0,-33-23 0,1 0 0,0 1 0,-1-1 0,1 0 0,0 1 0,-1-1 0,1 1 0,0-1 0,-1 1 0,1-1 0,-1 1 0,1 0 0,-1-1 0,1 1 0,-1 0 0,1-1 0,-1 1 0,0 0 0,1-1 0,-1 2 0,0-1 0,0-1 0,0 1 0,-1-1 0,1 0 0,0 1 0,0-1 0,0 1 0,-1-1 0,1 1 0,0-1 0,-1 1 0,1-1 0,0 0 0,-1 1 0,1-1 0,-1 0 0,1 1 0,-1-1 0,1 0 0,0 0 0,-1 0 0,0 1 0,-41 10 0,27-8 0,-11 5-1365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49.881"/>
    </inkml:context>
    <inkml:brush xml:id="br0">
      <inkml:brushProperty name="width" value="0.1" units="cm"/>
      <inkml:brushProperty name="height" value="0.1" units="cm"/>
      <inkml:brushProperty name="color" value="#FFFFFF"/>
    </inkml:brush>
  </inkml:definitions>
  <inkml:trace contextRef="#ctx0" brushRef="#br0">0 44 24575,'34'7'0,"-28"-5"0,0 0 0,0-1 0,0 1 0,0-1 0,7 0 0,6 1 0,0 0 0,-1 2 0,1 0 0,-1 1 0,0 1 0,24 11 0,6-4 0,-14-6 0,-22-4 0,1-1 0,-1-1 0,0 0 0,0 0 0,1-1 0,-1-1 0,0 0 0,24-6 0,-20 5 0,-14 1 0,1 1 0,0 0 0,0-1 0,-1 0 0,1 0 0,0 0 0,-1 0 0,1 0 0,-1 0 0,1-1 0,-1 1 0,0-1 0,1 1 0,2-5 0,-3 5 0,0-1 0,-1 0 0,0 0 0,1 0 0,-1 0 0,0 0 0,0 0 0,0 0 0,0 0 0,1-4 0,-2 4 0,1 0 0,-1 0 0,1-1 0,0 1 0,0 0 0,0 1 0,0-1 0,0 0 0,0 0 0,1 0 0,-1 1 0,1-1 0,-1 1 0,4-3 0,34-25 0,-75 17 0,33 12 0,-1 0 0,1 0 0,0 0 0,0 1 0,0-1 0,0 1 0,0 0 0,0 0 0,0 0 0,0 0 0,0 0 0,0 1 0,0-1 0,0 1 0,1 0 0,-5 3 0,-3 2 0,8-5 0,-1-1 0,0 1 0,0-1 0,0 0 0,1 0 0,-1 0 0,0-1 0,-6 2 0,7-2 0,0 0 0,0 0 0,0 0 0,0 1 0,0-1 0,0 1 0,0 0 0,0-1 0,0 1 0,1 0 0,-1 0 0,0 0 0,0 0 0,1 1 0,-1-1 0,1 0 0,-1 1 0,1-1 0,0 1 0,-1-1 0,1 1 0,-1 2 0,-1-1 0,0 0 0,0 0 0,-1 0 0,1 0 0,-1 0 0,0-1 0,0 0 0,0 1 0,0-1 0,0-1 0,0 1 0,-1-1 0,-8 2 0,-18 9 0,26-10 0,-1 0 0,1-1 0,0 0 0,-1 0 0,1 0 0,-11 0 0,-17 3 0,-86 22 0,118-26 0,0 0 0,0 1 0,0-1 0,1 0 0,-1 0 0,0 0 0,0 0 0,0 1 0,1-1 0,-1 0 0,0 1 0,0-1 0,1 0 0,-1 1 0,0-1 0,0 1 0,1-1 0,-1 1 0,1 0 0,-1-1 0,0 2 0,15 4 0,32-3 0,-18-2 0,-13-1 0,0 0 0,0-1 0,0 0 0,26-6 0,-7 5-1365</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52.466"/>
    </inkml:context>
    <inkml:brush xml:id="br0">
      <inkml:brushProperty name="width" value="0.1" units="cm"/>
      <inkml:brushProperty name="height" value="0.1" units="cm"/>
      <inkml:brushProperty name="color" value="#FFFFFF"/>
    </inkml:brush>
  </inkml:definitions>
  <inkml:trace contextRef="#ctx0" brushRef="#br0">513 95 24575,'-27'-25'0,"-8"2"0,24 17 0,-10-6 0,13 7 0,0 0 0,0 1 0,0 0 0,-12-4 0,16 7 0,0 1 0,0-1 0,1 1 0,-1-1 0,0 1 0,0 1 0,0-1 0,1 0 0,-1 1 0,0 0 0,0 0 0,1 0 0,-1 0 0,-4 2 0,-96 42 0,99-43 0,1 0 0,-1 0 0,0-1 0,0 0 0,-1 0 0,1 0 0,0-1 0,-8 1 0,8-1 0,0 0 0,1 0 0,-1 0 0,0 1 0,1 0 0,-1 0 0,1 0 0,-1 0 0,1 1 0,0 0 0,-6 3 0,5-2 0,0-1 0,-1 1 0,1-1 0,0 0 0,-1-1 0,-9 3 0,9-3 0,0 0 0,1 1 0,-1-1 0,0 2 0,-7 3 0,78-57 0,-60 48 0,-1 1 0,1-1 0,-1 0 0,0-1 0,0 1 0,-1-1 0,1 1 0,5-9 0,-8 11 0,1 0 0,-1 0 0,0 0 0,1 0 0,-1 0 0,0 1 0,1-1 0,-1 0 0,1 1 0,-1-1 0,1 1 0,-1-1 0,1 1 0,-1 0 0,1 0 0,0 0 0,-1 0 0,1 0 0,-1 0 0,3 0 0,-2 1 0,-1-1 0,1 0 0,-1 0 0,1 0 0,-1 0 0,1 0 0,-1 0 0,1-1 0,-1 1 0,1 0 0,-1-1 0,1 0 0,-1 1 0,3-2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03.985"/>
    </inkml:context>
    <inkml:brush xml:id="br0">
      <inkml:brushProperty name="width" value="0.1" units="cm"/>
      <inkml:brushProperty name="height" value="0.1" units="cm"/>
      <inkml:brushProperty name="color" value="#FFFFFF"/>
    </inkml:brush>
  </inkml:definitions>
  <inkml:trace contextRef="#ctx0" brushRef="#br0">0 35 24575,'2'1'0,"-1"-1"0,0 0 0,0 1 0,1-1 0,-1 1 0,0-1 0,0 1 0,0 0 0,1-1 0,-1 1 0,0 0 0,0 0 0,0 0 0,0 0 0,0 0 0,-1 0 0,1 0 0,0 0 0,0 0 0,-1 0 0,1 1 0,0 1 0,1 0 0,-1 0 0,0 1 0,0-1 0,0 0 0,0 1 0,0-1 0,0 6 0,-2 24 0,1 51 0,0-84 0,0 0 0,0 1 0,0-1 0,0 0 0,0 0 0,-1 0 0,1 1 0,0-1 0,0 0 0,0 0 0,0 1 0,0-1 0,0 0 0,0 0 0,0 1 0,0-1 0,0 0 0,0 1 0,0-1 0,1 0 0,-1 0 0,0 0 0,0 1 0,0-1 0,0 0 0,0 0 0,0 1 0,0-1 0,1 0 0,-1 0 0,0 0 0,0 1 0,0-1 0,1 0 0,-1 0 0,0 0 0,0 0 0,0 0 0,1 0 0,-1 1 0,0-1 0,0 0 0,1 0 0,-1 0 0,0 0 0,0 0 0,1 0 0,-1 0 0,0 0 0,0 0 0,1 0 0,-1 0 0,0 0 0,0 0 0,1 0 0,-1 0 0,0 0 0,0-1 0,1 1 0,-1 0 0,0 0 0,8-15 0,-7-3 0,-2 0 0,-2-19 0,1 21 0,1 0 0,2-26 0,-1 41 0,0 0 0,0 0 0,0 0 0,0 0 0,0 0 0,0 0 0,1 0 0,-1 0 0,0 0 0,1 0 0,-1 0 0,1 0 0,-1 0 0,1 0 0,1-1 0,-2 1 0,1 1 0,-1 0 0,0 0 0,1 0 0,-1 0 0,0 0 0,1 0 0,-1 0 0,0 0 0,1 0 0,-1 0 0,0 0 0,1 0 0,-1 0 0,0 0 0,1 0 0,-1 0 0,0 0 0,1 0 0,-1 0 0,0 1 0,1-1 0,-1 0 0,0 0 0,1 0 0,-1 1 0,0-1 0,0 0 0,1 0 0,-1 1 0,2 1 0,-1-1 0,1 1 0,-1 0 0,0 0 0,1 0 0,-1 0 0,0 0 0,0 1 0,0-1 0,-1 0 0,1 0 0,0 5 0,-1-6 0,0-1 0,0 1 0,0 0 0,0-1 0,0 1 0,0 0 0,0-1 0,1 1 0,-1 0 0,0-1 0,0 1 0,0-1 0,1 1 0,-1 0 0,0-1 0,1 1 0,-1-1 0,0 1 0,1-1 0,-1 1 0,1-1 0,-1 1 0,1-1 0,-1 1 0,1-1 0,-1 0 0,1 1 0,0-1 0,0 1 0,0-1 0,0 0 0,1-1 0,-1 1 0,0 0 0,0 0 0,0-1 0,0 1 0,0-1 0,0 1 0,0-1 0,0 1 0,0-1 0,0 0 0,0 1 0,1-2 0,3-2 0,-1-1 0,1 1 0,-1-1 0,0 0 0,4-7 0,-5 4 0,10-18 0,-12 25 0,-1 1 0,1 0 0,-1-1 0,0 1 0,1-1 0,-1 1 0,1-1 0,-1 1 0,1 0 0,-1-1 0,1 1 0,-1 0 0,1 0 0,0-1 0,-1 1 0,1 0 0,-1 0 0,1 0 0,0 0 0,-1 0 0,1 0 0,-1 0 0,1 0 0,0 0 0,-1 0 0,1 0 0,-1 0 0,1 0 0,0 0 0,-1 1 0,1-1 0,-1 0 0,1 0 0,-1 1 0,1-1 0,-1 0 0,1 1 0,-1-1 0,1 0 0,-1 1 0,1-1 0,-1 1 0,1 0 0,0 1 0,0-1 0,0 0 0,-1 0 0,1 1 0,-1-1 0,1 0 0,-1 0 0,0 1 0,1-1 0,-1 1 0,0-1 0,0 0 0,0 1 0,0-1 0,0 3 0,-5 29 0,2-14 0,1-6 0,0 0 0,0-1 0,-1 0 0,-1 1 0,0-1 0,-1 0 0,0-1 0,0 1 0,-2-1 0,1 0 0,-9 10 0,14-17 0,0 0 0,0 1 0,0-1 0,1 0 0,-1 1 0,1-1 0,0 0 0,1 1 0,-1-1 0,1 0 0,1 7 0,1 6 0,1-2 0,-4-14 0,1 1 0,-1-1 0,1 1 0,-1-1 0,1 1 0,-1-1 0,0 1 0,0-1 0,0 1 0,0-1 0,0 1 0,-1 3 0,-1 22 0,2-22 0,0 1 0,-1-1 0,0 1 0,0-1 0,-2 7 0,3-11 0,0-1 0,0 0 0,0 0 0,0 1 0,0-1 0,0 0 0,0 0 0,-1 1 0,1-1 0,0 0 0,0 0 0,0 1 0,0-1 0,-1 0 0,1 0 0,0 0 0,0 0 0,-1 1 0,1-1 0,0 0 0,0 0 0,-1 0 0,1 0 0,0 0 0,0 0 0,-1 1 0,1-1 0,0 0 0,0 0 0,-1 0 0,1 0 0,0 0 0,-1 0 0,1 0 0,0 0 0,-1 0 0,-10-8 0,-3-13 0,8 11 0,-18-46 0,15 44-26,0-2 134,8 14-143,1 0 0,0-1-1,0 1 1,0 0 0,0-1 0,0 1-1,0 0 1,0-1 0,1 1-1,-1-1 1,0 1 0,0 0-1,0-1 1,0 1 0,0 0 0,0-1-1,1 1 1,-1 0 0,0-1-1,0 1 1,1 0 0,-1 0-1,0-1 1,0 1 0,1 0 0,-1 0-1,0-1 1,1 1 0,-1 0-1,0 0 1,0 0 0,1 0-1,-1 0 1,1-1 0,-1 1-1,0 0 1,1 0 0,-1 0 0,0 0-1,1 0 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05.605"/>
    </inkml:context>
    <inkml:brush xml:id="br0">
      <inkml:brushProperty name="width" value="0.1" units="cm"/>
      <inkml:brushProperty name="height" value="0.1" units="cm"/>
      <inkml:brushProperty name="color" value="#FFFFFF"/>
    </inkml:brush>
  </inkml:definitions>
  <inkml:trace contextRef="#ctx0" brushRef="#br0">1 0 24575,'4'1'0,"0"0"0,-1 0 0,1 1 0,0-1 0,-1 1 0,1 0 0,-1 0 0,1 0 0,-1 0 0,6 5 0,14 8 0,-21-14 0,1 0 0,-1-1 0,0 1 0,0 0 0,1 0 0,-1 0 0,0 1 0,0-1 0,0 0 0,0 1 0,-1-1 0,1 1 0,0 0 0,-1 0 0,1 0 0,-1-1 0,1 1 0,-1 0 0,0 1 0,0-1 0,0 0 0,0 0 0,0 0 0,-1 1 0,1-1 0,0 0 0,-1 1 0,0-1 0,0 1 0,0 2 0,1-1 0,-1-1 0,1 1 0,0-1 0,0 0 0,0 0 0,0 1 0,0-1 0,1 0 0,-1 0 0,1 0 0,4 5 0,-1 0 0,-4-6-85,-1 0 0,0 0-1,0 1 1,0-1 0,0 0-1,0 0 1,0 1 0,-1-1-1,1 0 1,-1 0 0,1 1-1,-1-1 1,0 0 0,0 0-1,-2 4 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08.659"/>
    </inkml:context>
    <inkml:brush xml:id="br0">
      <inkml:brushProperty name="width" value="0.1" units="cm"/>
      <inkml:brushProperty name="height" value="0.1" units="cm"/>
      <inkml:brushProperty name="color" value="#FFFFFF"/>
    </inkml:brush>
  </inkml:definitions>
  <inkml:trace contextRef="#ctx0" brushRef="#br0">1 152 24575,'1'-1'0,"1"1"0,-1 0 0,1 0 0,0-1 0,-1 1 0,1-1 0,-1 1 0,1-1 0,-1 0 0,1 1 0,-1-1 0,1 0 0,-1 0 0,0 0 0,1 0 0,-1 0 0,0 0 0,0-1 0,0 1 0,0 0 0,0-1 0,0 1 0,1-3 0,15-44 0,-3 8 0,-8 26-1,-5 12-97,-1 0 1,1 0-1,0 0 1,-1 0 0,1 0-1,0 0 1,0 1-1,0-1 1,0 0 0,1 1-1,-1-1 1,0 1-1,3-3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33.584"/>
    </inkml:context>
    <inkml:brush xml:id="br0">
      <inkml:brushProperty name="width" value="0.1" units="cm"/>
      <inkml:brushProperty name="height" value="0.1" units="cm"/>
      <inkml:brushProperty name="color" value="#FFFFFF"/>
    </inkml:brush>
  </inkml:definitions>
  <inkml:trace contextRef="#ctx0" brushRef="#br0">159 0 24575,'-4'1'0,"1"0"0,-1 0 0,1 0 0,-1 1 0,1-1 0,0 1 0,0 0 0,0 0 0,0 0 0,0 0 0,0 1 0,1-1 0,-1 1 0,1-1 0,0 1 0,-1 0 0,1 0 0,-1 3 0,-24 24 0,-48 14-1365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19.754"/>
    </inkml:context>
    <inkml:brush xml:id="br0">
      <inkml:brushProperty name="width" value="0.1" units="cm"/>
      <inkml:brushProperty name="height" value="0.1" units="cm"/>
      <inkml:brushProperty name="color" value="#FFFFFF"/>
    </inkml:brush>
  </inkml:definitions>
  <inkml:trace contextRef="#ctx0" brushRef="#br0">0 83 24575,'2'0'0,"-1"-1"0,1 1 0,0-1 0,-1 1 0,1-1 0,0 0 0,-1 0 0,1 1 0,-1-1 0,1 0 0,-1 0 0,0-1 0,3-1 0,-3 1 0,1 1 0,0-1 0,0 1 0,-1 0 0,1-1 0,0 1 0,0 0 0,0 0 0,0 0 0,0 1 0,3-2 0,6 1 0,0 1 0,-1 0 0,1 0 0,0 1 0,-1 1 0,1 0 0,0 0 0,-1 1 0,0 0 0,0 1 0,0 0 0,11 7 0,-18-10 0,1 0 0,0 1 0,0-1 0,0-1 0,0 1 0,8 0 0,-8-1 0,-1 0 0,1 1 0,0-1 0,0 1 0,-1 0 0,1 0 0,0 0 0,-1 0 0,5 3 0,-3-2 0,0 0 0,0 0 0,0 0 0,1-1 0,-1 0 0,1 0 0,9 0 0,22 6 0,-30-6 0,-1 1 0,1-1 0,0-1 0,0 0 0,11 0 0,-10 0 0,-15-1 0,1 0 0,0 0 0,0-1 0,-1 0 0,1 0 0,-6-3 0,4 2 0,0 0 0,0 1 0,0-1 0,-14-1 0,14 3 0,1-1 0,-1-1 0,1 1 0,-1-1 0,1 0 0,0-1 0,0 0 0,0 0 0,-8-7 0,-26-13 0,27 14 0,13 10 0,1 0 0,0 0 0,0 0 0,0 0 0,0-1 0,0 1 0,0 0 0,0 0 0,0 0 0,0 0 0,0-1 0,0 1 0,0 0 0,0 0 0,0 0 0,0 0 0,0-1 0,0 1 0,0 0 0,0 0 0,0 0 0,0-1 0,0 1 0,0 0 0,0 0 0,0 0 0,1 0 0,-1 0 0,0-1 0,0 1 0,0 0 0,0 0 0,0 0 0,0 0 0,1 0 0,-1 0 0,0-1 0,0 1 0,0 0 0,0 0 0,1 0 0,29-7 0,-13 4 0,-11 1 0,-1 0 0,1 0 0,-1 1 0,1 0 0,0 0 0,-1 1 0,1-1 0,0 1 0,0 1 0,0-1 0,-1 1 0,1 0 0,7 2 0,-13-3 0,0 0 0,0 0 0,0 0 0,-1 0 0,1 0 0,0 0 0,0 0 0,0 0 0,0 0 0,0 0 0,0 0 0,0 0 0,0 0 0,0 0 0,0 0 0,-1 0 0,1 0 0,0 0 0,0 0 0,0 0 0,0 0 0,0 0 0,0 0 0,0 0 0,0 0 0,0 0 0,0 0 0,0 0 0,0 0 0,0 0 0,-1 0 0,1 0 0,0 0 0,0 1 0,0-1 0,0 0 0,0 0 0,0 0 0,0 0 0,0 0 0,0 0 0,0 0 0,0 0 0,0 0 0,0 0 0,0 0 0,0 1 0,0-1 0,0 0 0,0 0 0,0 0 0,0 0 0,0 0 0,0 0 0,0 0 0,0 0 0,0 0 0,0 0 0,0 0 0,0 1 0,0-1 0,0 0 0,0 0 0,0 0 0,1 0 0,-1 0 0,0 0 0,0 0 0,-13 2 0,-13 0 0,-11-1 0,26 1 0,1-2 0,-1 0 0,1 0 0,-1 0 0,1-2 0,-21-4 0,27 4-1365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22.003"/>
    </inkml:context>
    <inkml:brush xml:id="br0">
      <inkml:brushProperty name="width" value="0.1" units="cm"/>
      <inkml:brushProperty name="height" value="0.1" units="cm"/>
      <inkml:brushProperty name="color" value="#FFFFFF"/>
    </inkml:brush>
  </inkml:definitions>
  <inkml:trace contextRef="#ctx0" brushRef="#br0">220 1 24575,'-3'0'0,"-1"1"0,1 0 0,0 0 0,0 0 0,0 1 0,0-1 0,1 1 0,-1-1 0,0 1 0,1 0 0,-1 0 0,-3 4 0,-18 11 0,12-12 0,0 1 0,1 0 0,0 1 0,0 0 0,0 1 0,1 0 0,-14 14 0,23-20-35,0-1 0,0 0 0,0 0 0,0 0 0,0 0 0,0 0 0,0 0 0,-1 0 0,1 0 0,0 0 0,-1-1 0,1 1 0,0-1 0,-1 1 0,1-1 0,-1 1 0,1-1 0,-1 0 0,1 1 0,0-1 0,-1 0 0,0 0 0,1 0 0,-1 0 0,1-1 0,0 1 0,-1 0 0,1 0 0,-1-1 0,1 1 0,-1-1 0,1 0 0,0 1 0,-1-1 0,1 0 0,0 0 0,0 0 0,-2-1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25.399"/>
    </inkml:context>
    <inkml:brush xml:id="br0">
      <inkml:brushProperty name="width" value="0.1" units="cm"/>
      <inkml:brushProperty name="height" value="0.1" units="cm"/>
      <inkml:brushProperty name="color" value="#FFFFFF"/>
    </inkml:brush>
  </inkml:definitions>
  <inkml:trace contextRef="#ctx0" brushRef="#br0">0 0 24575,'6'1'0,"0"0"0,-1 1 0,1 0 0,0 0 0,-1 0 0,1 1 0,-1 0 0,0 0 0,0 0 0,7 6 0,24 13 0,-28-19 0,1 0 0,0-1 0,14 2 0,3 1 0,-33-4-1365</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26.822"/>
    </inkml:context>
    <inkml:brush xml:id="br0">
      <inkml:brushProperty name="width" value="0.1" units="cm"/>
      <inkml:brushProperty name="height" value="0.1" units="cm"/>
      <inkml:brushProperty name="color" value="#FFFFFF"/>
    </inkml:brush>
  </inkml:definitions>
  <inkml:trace contextRef="#ctx0" brushRef="#br0">0 116 24575,'0'1'0,"0"-1"0,1 0 0,-1 1 0,0-1 0,0 1 0,1-1 0,-1 1 0,0-1 0,1 0 0,-1 1 0,0-1 0,1 0 0,-1 1 0,1-1 0,-1 0 0,0 0 0,1 1 0,-1-1 0,1 0 0,-1 0 0,1 0 0,-1 0 0,1 1 0,-1-1 0,1 0 0,-1 0 0,1 0 0,-1 0 0,1 0 0,-1 0 0,1 0 0,-1 0 0,1-1 0,-1 1 0,1 0 0,-1 0 0,1-1 0,19-6 0,57-71 0,-69 66 0,-7 10 0,0 1 0,-1 0 0,1 0 0,0 0 0,0-1 0,0 1 0,0 0 0,0 0 0,0 0 0,0 0 0,1 1 0,-1-1 0,0 0 0,0 0 0,1 1 0,-1-1 0,0 1 0,1-1 0,1 0 0,9-5-1365</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28.147"/>
    </inkml:context>
    <inkml:brush xml:id="br0">
      <inkml:brushProperty name="width" value="0.1" units="cm"/>
      <inkml:brushProperty name="height" value="0.1" units="cm"/>
      <inkml:brushProperty name="color" value="#FFFFFF"/>
    </inkml:brush>
  </inkml:definitions>
  <inkml:trace contextRef="#ctx0" brushRef="#br0">138 65 24575,'-4'-1'0,"-1"1"0,0-1 0,1 0 0,-1-1 0,0 1 0,1-1 0,0 0 0,-1 0 0,1 0 0,0 0 0,0-1 0,0 0 0,0 0 0,-4-4 0,3 3 0,1 0 0,-1 1 0,0-1 0,1 1 0,-1 0 0,-1 1 0,1-1 0,-8-1 0,-4 2-1365</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29.895"/>
    </inkml:context>
    <inkml:brush xml:id="br0">
      <inkml:brushProperty name="width" value="0.1" units="cm"/>
      <inkml:brushProperty name="height" value="0.1" units="cm"/>
      <inkml:brushProperty name="color" value="#FFFFFF"/>
    </inkml:brush>
  </inkml:definitions>
  <inkml:trace contextRef="#ctx0" brushRef="#br0">194 0 24575,'-1'0'0,"0"0"0,0 0 0,0 1 0,0-1 0,0 0 0,0 1 0,0-1 0,0 0 0,0 1 0,0-1 0,0 1 0,1 0 0,-1-1 0,0 1 0,0 0 0,0-1 0,1 1 0,-1 0 0,0 0 0,1-1 0,-1 1 0,1 0 0,-1 0 0,1 0 0,-1 0 0,1 0 0,0 0 0,0 0 0,-1 0 0,1 0 0,0 0 0,0 0 0,0 0 0,0 0 0,0 0 0,0 0 0,0 0 0,1 2 0,-1 0 0,0 0 0,0 1 0,1-1 0,0 0 0,0 0 0,0 0 0,0 0 0,0 0 0,0 0 0,1 0 0,1 3 0,-3-6 0,0 0 0,0 1 0,0-1 0,0 0 0,0 0 0,0 1 0,0-1 0,0 0 0,0 1 0,0-1 0,0 0 0,0 1 0,0-1 0,0 0 0,0 0 0,-1 1 0,1-1 0,0 0 0,0 0 0,0 1 0,0-1 0,-1 0 0,1 0 0,0 0 0,0 1 0,-1-1 0,1 0 0,0 0 0,0 0 0,-1 0 0,1 1 0,0-1 0,-1 0 0,1 0 0,0 0 0,0 0 0,-1 0 0,1 0 0,0 0 0,-1 0 0,1 0 0,-1 0 0,-24 7 0,3 0 0,0 13 0,19-17 0,0 0 0,0 0 0,0 0 0,-1 0 0,1-1 0,-1 1 0,-5 2 0,8-5 0,-1 0 0,1 1 0,-1-1 0,0 0 0,1 0 0,-1 0 0,0 0 0,0 0 0,1 0 0,-1 0 0,1 0 0,-1-1 0,0 1 0,1-1 0,-1 1 0,1-1 0,-1 0 0,1 0 0,-1 0 0,1 1 0,-1-1 0,1 0 0,-2-2 0,-34-33-1365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32.110"/>
    </inkml:context>
    <inkml:brush xml:id="br0">
      <inkml:brushProperty name="width" value="0.1" units="cm"/>
      <inkml:brushProperty name="height" value="0.1" units="cm"/>
      <inkml:brushProperty name="color" value="#FFFFFF"/>
    </inkml:brush>
  </inkml:definitions>
  <inkml:trace contextRef="#ctx0" brushRef="#br0">0 0 24575,'6'1'0,"-1"-1"0,1 1 0,-1 0 0,1 0 0,-1 1 0,0 0 0,0 0 0,0 0 0,0 0 0,0 1 0,0 0 0,6 4 0,19 11 0,-23-15 0,3 2 0,0 0 0,-1 1 0,0-1 0,12 11 0,-21-16-22,0 0-1,0 0 1,0 0 0,1 1-1,-1-1 1,0 0 0,0 0-1,0 0 1,0 0-1,0 0 1,0 0 0,0 0-1,0 1 1,0-1 0,1 0-1,-1 0 1,0 0-1,0 0 1,0 0 0,0 0-1,0 1 1,0-1-1,0 0 1,0 0 0,0 0-1,0 0 1,0 0 0,0 1-1,0-1 1,0 0-1,0 0 1,0 0 0,0 0-1,-1 0 1,1 0 0,0 1-1,0-1 1,0 0-1,0 0 1,0 0 0,0 0-1,0 0 1,0 0-1,0 0 1,0 0 0,-1 1-1,1-1 1,0 0 0,0 0-1,0 0 1,0 0-1,0 0 1,0 0 0,-1 0-1,1 0 1,0 0-1,0 0 1,0 0 0,0 0-1,-1 0 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34.552"/>
    </inkml:context>
    <inkml:brush xml:id="br0">
      <inkml:brushProperty name="width" value="0.1" units="cm"/>
      <inkml:brushProperty name="height" value="0.1" units="cm"/>
      <inkml:brushProperty name="color" value="#FFFFFF"/>
    </inkml:brush>
  </inkml:definitions>
  <inkml:trace contextRef="#ctx0" brushRef="#br0">0 0 24575,'4'1'0,"-1"1"0,0-1 0,1 1 0,-1-1 0,0 1 0,0 0 0,0 0 0,5 5 0,7 5 0,18 4 0,-24-12 0,1 0 0,-1 1 0,-1 0 0,1 1 0,14 12 0,-12-10-1365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36.942"/>
    </inkml:context>
    <inkml:brush xml:id="br0">
      <inkml:brushProperty name="width" value="0.1" units="cm"/>
      <inkml:brushProperty name="height" value="0.1" units="cm"/>
      <inkml:brushProperty name="color" value="#FFFFFF"/>
    </inkml:brush>
  </inkml:definitions>
  <inkml:trace contextRef="#ctx0" brushRef="#br0">184 1 24575,'-5'1'0,"0"0"0,0 0 0,-1 0 0,1 1 0,0 0 0,0 0 0,1 0 0,-1 1 0,0 0 0,1 0 0,-5 3 0,-46 42 0,23-27 0,28-19 0,-1 0 0,1 1 0,0-1 0,0 1 0,0 0 0,-5 5 0,10-7 0,-1 0 0,1-1 0,0 1 0,-1 0 0,1-1 0,0 1 0,-1 0 0,1-1 0,0 1 0,0-1 0,0 1 0,-1-1 0,1 0 0,0 1 0,0-1 0,0 0 0,0 0 0,0 1 0,0-1 0,-1 0 0,1 0 0,0 0 0,1 0 0,28 4 0,-29-4 0,0 0 0,0-1 0,0 1 0,0 0 0,0-1 0,0 0 0,0 1 0,0-1 0,0 1 0,0-1 0,-1 0 0,1 0 0,0 1 0,-1-1 0,1 0 0,0 0 0,-1 0 0,1 0 0,-1 0 0,1 0 0,-1 0 0,0 0 0,1 0 0,-1-1 0,9-14 0,-7 11-1365</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38.607"/>
    </inkml:context>
    <inkml:brush xml:id="br0">
      <inkml:brushProperty name="width" value="0.1" units="cm"/>
      <inkml:brushProperty name="height" value="0.1" units="cm"/>
      <inkml:brushProperty name="color" value="#FFFFFF"/>
    </inkml:brush>
  </inkml:definitions>
  <inkml:trace contextRef="#ctx0" brushRef="#br0">0 66 24575,'11'0'0,"-7"1"0,-1-1 0,1 1 0,-1-1 0,1 0 0,-1-1 0,1 1 0,-1-1 0,0 1 0,1-1 0,-1 0 0,1 0 0,-1-1 0,0 1 0,0 0 0,0-1 0,0 0 0,0 0 0,0 0 0,4-4 0,38-38-1365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37.004"/>
    </inkml:context>
    <inkml:brush xml:id="br0">
      <inkml:brushProperty name="width" value="0.1" units="cm"/>
      <inkml:brushProperty name="height" value="0.1" units="cm"/>
      <inkml:brushProperty name="color" value="#FFFFFF"/>
    </inkml:brush>
  </inkml:definitions>
  <inkml:trace contextRef="#ctx0" brushRef="#br0">0 0 24575,'1'4'0,"-1"0"0,1-1 0,0 1 0,0 0 0,0-1 0,0 1 0,1-1 0,0 1 0,-1-1 0,1 0 0,1 0 0,-1 1 0,0-2 0,1 1 0,-1 0 0,1 0 0,0-1 0,0 1 0,0-1 0,0 0 0,0 0 0,5 2 0,21 19 0,-4 4 0,12 11 0,-35-36 0,0-1 0,0 1 0,0-1 0,0 0 0,0 0 0,0 0 0,0 0 0,0 0 0,1 0 0,-1 0 0,0-1 0,1 1 0,-1-1 0,0 0 0,1 0 0,-1 0 0,0 0 0,1 0 0,-1 0 0,1 0 0,-1-1 0,0 1 0,1-1 0,-1 0 0,0 0 0,3-1 0,73-32 0,-14-6 0,-2 2 0,-47 32 0,-17 11 0,-26 18 0,19-15 0,-5 1 0,0 1 0,-1-2 0,-27 13 0,29-15 0,-4 2 0,12-4 0,-1-2 0,0 1 0,0-1 0,0 1 0,-7 0 0,5 0 0,-1-1 0,1 1 0,1 1 0,-15 7 0,-23 10 0,45-22 2,-1 1 0,1 0 0,-1 0 0,1 0 0,-1-1 0,1 1 0,-1 0 0,1-1 0,0 1 0,-1 0 0,1-1 0,0 1 0,-1 0 0,1-1 0,0 1 0,-1-1 0,1 1 0,0-1 0,-1 1 0,1-1 0,0 1 0,0-1 0,0 1 0,0-1 0,0 1 0,-1-1 0,1 1 0,0-1 0,0 1 0,0-1 0,0 1 0,1-1 0,-1 1 0,0-1 0,0 0 0,0-28-507,1 24-427</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6:40.266"/>
    </inkml:context>
    <inkml:brush xml:id="br0">
      <inkml:brushProperty name="width" value="0.1" units="cm"/>
      <inkml:brushProperty name="height" value="0.1" units="cm"/>
      <inkml:brushProperty name="color" value="#FFFFFF"/>
    </inkml:brush>
  </inkml:definitions>
  <inkml:trace contextRef="#ctx0" brushRef="#br0">133 53 24575,'-4'0'0,"0"-1"0,0 0 0,1 0 0,-1-1 0,0 1 0,1-1 0,-1 0 0,1 0 0,0 0 0,0 0 0,0 0 0,-5-5 0,5 4 0,0 0 0,-1 1 0,1-1 0,-1 1 0,0 0 0,1 0 0,-1 0 0,0 0 0,-7-1 0,-28 0-1365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8:00.572"/>
    </inkml:context>
    <inkml:brush xml:id="br0">
      <inkml:brushProperty name="width" value="0.1" units="cm"/>
      <inkml:brushProperty name="height" value="0.1" units="cm"/>
      <inkml:brushProperty name="color" value="#FFFFFF"/>
    </inkml:brush>
  </inkml:definitions>
  <inkml:trace contextRef="#ctx0" brushRef="#br0">1 14 24575,'0'-1'0,"3"0"0,0 0 0,0-1 0,1-1 0,0 0 0,0 1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56.773"/>
    </inkml:context>
    <inkml:brush xml:id="br0">
      <inkml:brushProperty name="width" value="0.1" units="cm"/>
      <inkml:brushProperty name="height" value="0.1" units="cm"/>
      <inkml:brushProperty name="color" value="#FFFFFF"/>
    </inkml:brush>
  </inkml:definitions>
  <inkml:trace contextRef="#ctx0" brushRef="#br0">80 1 24575,'-1'9'0,"0"0"0,0 0 0,-1 0 0,0-1 0,-5 13 0,4-11 0,0 0 0,0 0 0,-1 17 0,-7 31 0,11-50 0,0-1 0,-1 1 0,0 0 0,0-1 0,0 1 0,-1-1 0,0 1 0,0-1 0,-5 8 0,3-4 0,1 0 0,-1-1 0,2 1 0,0 1 0,-2 13 0,4-24 0,-2 14 0,-1 34 0,3-46 0,0 0 0,1-1 0,-1 1 0,1-1 0,0 1 0,-1-1 0,1 1 0,0-1 0,1 0 0,-1 1 0,0-1 0,1 0 0,-1 0 0,1 0 0,0 0 0,2 2 0,-3-2 0,1-1 0,-1 1 0,-1-1 0,1 1 0,0-1 0,0 1 0,-1 0 0,1-1 0,0 1 0,-1 0 0,0 0 0,1 3 0,-1-3 0,1 1 0,-1-1 0,1 0 0,-1 1 0,1-1 0,0 0 0,0 1 0,0-1 0,2 3 0,13 24 0,-14-26 0,-1 1 0,1 0 0,0-1 0,0 1 0,0-1 0,0 0 0,1 0 0,4 5 0,-10-11 0,0 0 0,1 0 0,-1 0 0,1 0 0,0-1 0,0 1 0,0-1 0,0 1 0,1-1 0,-1 0 0,1 0 0,0 0 0,0 0 0,0 1 0,0-8 0,-7-26 0,-4 16 0,10 18 0,0 0 0,1 0 0,-1 0 0,0 0 0,1 0 0,0 0 0,-2-7 0,3 9 0,0 1 0,-1-1 0,1 0 0,0 0 0,0 0 0,-1 0 0,1 1 0,0-1 0,0 0 0,0 0 0,0 0 0,0 0 0,0 0 0,1 0 0,-1 1 0,0-1 0,0 0 0,1 0 0,-1-1 0,2 2 0,-1 0 0,1 0 0,-1 0 0,1 0 0,0 0 0,-1 1 0,1-1 0,-1 0 0,1 1 0,-1-1 0,0 1 0,1-1 0,1 2 0,1 0 0,0-1 0,0 1 0,-1 0 0,1 0 0,0 0 0,-1 1 0,0-1 0,0 1 0,0 0 0,0 0 0,0 0 0,0 0 0,-1 0 0,4 5 0,-5-5 0,0-1 0,0 0 0,0 1 0,0-1 0,-1 1 0,1-1 0,-1 1 0,1 0 0,-1-1 0,0 1 0,0-1 0,0 1 0,0 0 0,-1-1 0,1 1 0,-1-1 0,1 1 0,-1-1 0,0 1 0,0-1 0,0 1 0,0-1 0,-3 3 0,-24 32 0,26-35-65,-18 18 258,19-19-227,1-1 1,-1 0-1,1 1 0,-1-1 0,1 0 0,-1 0 0,1 1 0,-1-1 0,0 0 0,1 0 0,-1 0 0,0 0 0,1 0 0,-1 0 0,0 0 0,1 0 0,-1 0 0,1 0 1,-1 0-1,0 0 0,1-1 0,-1 1 0,1 0 0,-1 0 0,0-1 0,1 1 0,-1 0 0,1-1 0,-1 1 0,1 0 0,-1-1 0,1 1 0,-1-1 0,1 1 0,0-1 1,-1 1-1,1-1 0,0 1 0,-1-1 0,1 1 0,0-1 0,0 0 0,-1 0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59.004"/>
    </inkml:context>
    <inkml:brush xml:id="br0">
      <inkml:brushProperty name="width" value="0.1" units="cm"/>
      <inkml:brushProperty name="height" value="0.1" units="cm"/>
      <inkml:brushProperty name="color" value="#FFFFFF"/>
    </inkml:brush>
  </inkml:definitions>
  <inkml:trace contextRef="#ctx0" brushRef="#br0">37 0 24575,'5'75'0,"-5"-73"0,0 0 0,1 1 0,-1-1 0,1 1 0,0-1 0,0 0 0,0 0 0,0 1 0,0-1 0,0 0 0,1 0 0,-1 0 0,1 0 0,-1 0 0,1-1 0,0 1 0,-1 0 0,5 2 0,-3-2 0,0 0 0,-1 1 0,1-1 0,-1 1 0,0 0 0,0-1 0,0 1 0,0 0 0,2 5 0,-1-2 0,-1 0 0,0 0 0,0 0 0,-1 0 0,0 1 0,0-1 0,0 0 0,-1 0 0,0 1 0,0-1 0,0 0 0,-1 1 0,0-1 0,0 0 0,-1 0 0,0 1 0,0-1 0,-5 9 0,-37 94 0,28-86 0,13-20 0,0 0 0,1 0 0,-1 1 0,1-1 0,-1 1 0,1-1 0,1 1 0,-1 0 0,0 0 0,1 0 0,0 0 0,0 0 0,-1 7 0,29-56 0,-19 35 0,12-20 0,-19 29 0,0-1 0,0 1 0,0-1 0,-1 1 0,1-1 0,-1 0 0,1 1 0,-1-1 0,1 1 0,-1-1 0,0 0 0,0 1 0,0-1 0,0 0 0,0 1 0,-1-4 0,-12-8-1365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8:05.169"/>
    </inkml:context>
    <inkml:brush xml:id="br0">
      <inkml:brushProperty name="width" value="0.1" units="cm"/>
      <inkml:brushProperty name="height" value="0.1" units="cm"/>
      <inkml:brushProperty name="color" value="#FFFFFF"/>
    </inkml:brush>
  </inkml:definitions>
  <inkml:trace contextRef="#ctx0" brushRef="#br0">1 0 24575</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8:06.255"/>
    </inkml:context>
    <inkml:brush xml:id="br0">
      <inkml:brushProperty name="width" value="0.1" units="cm"/>
      <inkml:brushProperty name="height" value="0.1" units="cm"/>
      <inkml:brushProperty name="color" value="#FFFFFF"/>
    </inkml:brush>
  </inkml:definitions>
  <inkml:trace contextRef="#ctx0" brushRef="#br0">1 0 24575</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1"/>
    </inkml:context>
    <inkml:brush xml:id="br0">
      <inkml:brushProperty name="width" value="0.025" units="cm"/>
      <inkml:brushProperty name="height" value="0.025" units="cm"/>
      <inkml:brushProperty name="color" value="#FFC000"/>
    </inkml:brush>
  </inkml:definitions>
  <inkml:trace contextRef="#ctx0" brushRef="#br0">175 1 24575,'3'5'0,"-1"1"0,1 0 0,0 0 0,0-1 0,1 0 0,-1 0 0,1 0 0,7 7 0,-10-11 0,38 40 0,-26-29 0,-1 0 0,-1 1 0,0 1 0,14 22 0,-22-30 0,-1-1 0,0 1 0,0 0 0,0 0 0,-1-1 0,0 1 0,0 0 0,0 1 0,-1-1 0,0 0 0,0 0 0,0 0 0,-1 0 0,0 0 0,0 0 0,0 0 0,-1 0 0,-2 6 0,-6 11 0,0-1 0,-1 0 0,-15 22 0,24-40 0,-54 75 0,-31 53 0,10 27 0,67-139 0,3-8 0,0 1 0,1 0 0,1-1 0,0 2 0,-3 13 0,8-23 0,-1-1 0,1 1 0,1 0 0,-1-1 0,0 1 0,1-1 0,0 1 0,0-1 0,0 0 0,0 1 0,0-1 0,1 0 0,2 5 0,32 42 0,-29-40 0,1-1 0,11 22 0,-8-9 0,-7-14 0,0 0 0,0 1 0,-1-1 0,1 1 0,-2-1 0,1 1 0,-1 0 0,1 15 0,-1-9 0,1 0 0,1 0 0,0 0 0,1-1 0,1 0 0,10 21 0,2 4 0,-18-38 0,4 8 0,0 1 0,-1-1 0,4 18 0,-7-23 0,1 0 0,-1 0 0,0-1 0,-1 1 0,1 0 0,0-1 0,-1 1 0,0 0 0,0-1 0,0 1 0,0-1 0,-1 1 0,-2 4 0,-93 143 0,95-148 0,0 1 0,0-1 0,0 1 0,0-1 0,1 1 0,0 0 0,-1-1 0,1 1 0,1 0 0,-1 0 0,0 0 0,1 0 0,0 0 0,0 0 0,0 0 0,1 0 0,-1 0 0,1 0 0,0 0 0,0 0 0,0-1 0,2 7 0,9 14 0,0-1 0,2 0 0,0-1 0,2-1 0,0 0 0,24 23 0,-39-42 0,0 0 0,0 1 0,0-1 0,0 1 0,0-1 0,-1 1 0,1-1 0,-1 1 0,0-1 0,1 1 0,-1-1 0,0 1 0,-1-1 0,1 1 0,0 0 0,-1-1 0,1 1 0,-2 2 0,-14 47 0,-34 83-1365</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2"/>
    </inkml:context>
    <inkml:brush xml:id="br0">
      <inkml:brushProperty name="width" value="0.025" units="cm"/>
      <inkml:brushProperty name="height" value="0.025" units="cm"/>
      <inkml:brushProperty name="color" value="#FFC000"/>
    </inkml:brush>
  </inkml:definitions>
  <inkml:trace contextRef="#ctx0" brushRef="#br0">565 1 24575,'1'6'0,"1"1"0,0-1 0,1 0 0,0 0 0,0 0 0,0 0 0,1 0 0,5 6 0,-1 2 0,7 9 0,-10-18 0,-1 1 0,-1 0 0,1 0 0,-1 0 0,0 0 0,0 0 0,0 1 0,-1 0 0,0-1 0,-1 1 0,1 0 0,-1 0 0,0 9 0,-4 25 0,-2 1 0,-11 43 0,12-67 0,0 2 0,-1-1 0,0 0 0,-2 0 0,0 0 0,-1-1 0,-16 25 0,-118 203 0,140-243 0,0 0 0,0 0 0,0 0 0,1 0 0,0 1 0,-1-1 0,1 1 0,0-1 0,1 1 0,-1-1 0,1 1 0,-1-1 0,1 1 0,1 6 0,0-7 0,0 0 0,0 0 0,1 0 0,-1 0 0,1 0 0,0 0 0,0-1 0,0 1 0,0-1 0,0 1 0,1-1 0,-1 0 0,1 0 0,-1 0 0,1 0 0,3 2 0,35 18 0,-32-19 0,-1 2 0,1-1 0,-1 1 0,0 0 0,0 1 0,0 0 0,-1 0 0,8 9 0,-11-8 0,1 1 0,-2 0 0,1 0 0,-1 0 0,0 0 0,-1 1 0,0-1 0,0 1 0,1 11 0,0 80 0,-5-75 0,-2 0 0,-1 0 0,-1 0 0,0-1 0,-2 0 0,-11 23 0,-7 22 0,21-57 0,0-1 0,-1 0 0,0 0 0,-13 16 0,-8 14 0,1 3 0,-1-2 0,-2 0 0,-34 36 0,63-77 0,0-1 0,1 0 0,-1 1 0,0-1 0,0 0 0,1 1 0,-1-1 0,0 0 0,0 0 0,1 1 0,-1-1 0,0 0 0,1 0 0,-1 1 0,0-1 0,1 0 0,-1 0 0,0 0 0,1 0 0,-1 1 0,0-1 0,1 0 0,-1 0 0,1 0 0,-1 0 0,0 0 0,1 0 0,-1 0 0,1 0 0,-1 0 0,0 0 0,1 0 0,-1 0 0,1-1 0,24 3 0,-19-2 0,-5 0 0,0 0 0,0 1 0,-1-1 0,1 0 0,0 0 0,0 0 0,-1 1 0,1-1 0,0 0 0,0 0 0,-1 1 0,1-1 0,0 1 0,-1-1 0,1 1 0,-1-1 0,1 1 0,-1-1 0,1 1 0,-1-1 0,1 1 0,-1 0 0,1-1 0,-1 1 0,0 0 0,1 0 0,-1 1 0,1 0 0,-1 0 0,0 1 0,0-1 0,0 1 0,0-1 0,0 0 0,0 1 0,-1-1 0,0 4 0,-3 6 0,-1 1 0,-10 18 0,13-26 0,-19 32 0,-2-2 0,-2 0 0,-1-1 0,-1-2 0,-38 35 0,56-57 0,-124 146 0,119-146 0,11-8 0,9 5 0,-2-3 0,80 103 0,-82-103 0,0-1 0,0 1 0,-1-1 0,1 1 0,-1 0 0,0-1 0,0 1 0,-1 0 0,1 0 0,-1 0 0,0 0 0,0 4 0,0-4 0,0 1 0,0-1 0,1 0 0,-1 0 0,1 0 0,0 1 0,0-1 0,0 0 0,1 0 0,-1 0 0,4 4 0,-2-4-120,-2-2-4,0 1-1,1-1 1,-1 0-1,1 0 1,0-1-1,-1 1 1,1 0-1,0 0 0,4 1 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3"/>
    </inkml:context>
    <inkml:brush xml:id="br0">
      <inkml:brushProperty name="width" value="0.025" units="cm"/>
      <inkml:brushProperty name="height" value="0.025" units="cm"/>
      <inkml:brushProperty name="color" value="#FFC000"/>
    </inkml:brush>
  </inkml:definitions>
  <inkml:trace contextRef="#ctx0" brushRef="#br0">357 1 24575,'1'16'0,"2"1"0,0-1 0,1 0 0,0 0 0,11 24 0,-5-13 0,10 41 0,20 125 0,-5-12 0,-21-129 0,-5-21 0,-1 1 0,5 40 0,-14-67 0,-1 0 0,0-1 0,1 1 0,-1 0 0,-1-1 0,1 1 0,-1-1 0,0 0 0,0 0 0,-4 4 0,-3 7 0,-21 8 0,-27 36 0,58-58 0,-1 0 0,1 0 0,0 0 0,0-1 0,0 1 0,0 0 0,0 0 0,0 0 0,0 0 0,0 0 0,0 0 0,0-1 0,0 1 0,1 0 0,-1 0 0,0 0 0,0-1 0,1 1 0,-1 0 0,1 0 0,-1-1 0,1 1 0,-1 0 0,1 0 0,-1-1 0,1 1 0,1 0 0,21 24 0,-18-21 0,-2-1 0,-1-1 0,1 1 0,-1 0 0,0 0 0,1 0 0,-2 0 0,1 0 0,0 0 0,0 0 0,-1 1 0,0-1 0,0 1 0,1 4 0,-1-2 0,-1 0 0,-1 0 0,1 0 0,-1-1 0,0 1 0,0 0 0,-3 7 0,3-9 0,-1 3 0,1 0 0,-1-1 0,-1 1 0,1-1 0,-1 0 0,0 0 0,0 0 0,-1 0 0,-6 7 0,5-5 0,1-1 0,-1 1 0,1-1 0,1 1 0,0 1 0,-4 10 0,-9 23 0,14-38 0,0-1 0,0 1 0,0 0 0,1-1 0,0 1 0,0 0 0,0 0 0,0 0 0,1 0 0,-1 0 0,1 0 0,0 0 0,0 0 0,0 0 0,2 7 0,0-6 0,0 0 0,0 0 0,1 0 0,0 0 0,0-1 0,0 1 0,0-1 0,1 0 0,0 0 0,7 7 0,-3-4 0,-1 0 0,-1 1 0,1 0 0,-1 0 0,-1 1 0,0-1 0,0 1 0,0 1 0,-1-1 0,0 0 0,-1 1 0,0 0 0,-1 0 0,0 0 0,0 0 0,-1 0 0,-1 0 0,0 0 0,-2 21 0,-2-14 0,-1-1 0,0 1 0,-2-1 0,-8 16 0,9-19 0,-1 1 0,2-1 0,0 1 0,1 0 0,0 1 0,-3 18 0,-20 155 0,25-175 0,0-1 0,-1 0 0,-1 0 0,0-1 0,-7 14 0,-21-24 0,1 7 0,0 2 0,-49 22 0,44-17 0,-49 14 0,84-29 0,1 1 0,-1-1 0,1 0 0,-1 1 0,0-1 0,1 0 0,-1 0 0,0 0 0,1 0 0,-1 0 0,0 0 0,1 0 0,-1 0 0,0 0 0,1 0 0,-1 0 0,1 0 0,-1 0 0,0 0 0,1 0 0,-1-1 0,0 1 0,1 0 0,-1-1 0,1 1 0,-1 0 0,1-1 0,-1 1 0,1-1 0,-1 1 0,1 0 0,-1-1 0,0 0 0,-8-8 0,8 9 0,1 0 0,-1 0 0,0 0 0,1 0 0,-1 0 0,0-1 0,0 1 0,1 1 0,-1-1 0,0 0 0,1 0 0,-1 0 0,0 0 0,1 0 0,-1 1 0,0-1 0,1 0 0,-1 1 0,0-1 0,1 0 0,-1 1 0,1-1 0,-1 1 0,1-1 0,-1 1 0,1-1 0,-1 1 0,1-1 0,-1 1 0,1-1 0,0 1 0,-1 0 0,1-1 0,0 1 0,-1 0 0,1-1 0,0 1 0,0 0 0,0-1 0,0 1 0,0 1 0,-7 29 0,5-7 0,2 0 0,1 0 0,0 0 0,8 32 0,-8-48-195,0-1 0,-1 0 0,0 1 0,0-1 0,0 1 0,-2 9 0,1-13-6631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4"/>
    </inkml:context>
    <inkml:brush xml:id="br0">
      <inkml:brushProperty name="width" value="0.025" units="cm"/>
      <inkml:brushProperty name="height" value="0.025" units="cm"/>
      <inkml:brushProperty name="color" value="#FFC000"/>
    </inkml:brush>
  </inkml:definitions>
  <inkml:trace contextRef="#ctx0" brushRef="#br0">1 1 24575,'2'24'0,"1"0"0,1-1 0,1 1 0,9 26 0,-1-2 0,-5-24 0,0 0 0,19 34 0,-18-40 0,-1-1 0,-1 1 0,0 1 0,-1-1 0,5 29 0,-8-24 0,1 1 0,1-1 0,1 0 0,1-1 0,1 1 0,18 32 0,-21-44 0,0 1 0,-1-1 0,0 1 0,0 0 0,-1 0 0,-1 0 0,0 0 0,-1 1 0,0 20 0,-2-28 0,-1 0 0,0 0 0,-1 0 0,1 0 0,-1 0 0,0 0 0,-6 7 0,-4 5 0,8-8 0,-1 0 0,2 0 0,-1 0 0,1 0 0,0 0 0,1 1 0,0 0 0,1 0 0,0 0 0,0 0 0,0 18 0,2-24 0,0 0 0,1 0 0,0 0 0,-1-1 0,1 1 0,0 0 0,1-1 0,-1 1 0,1-1 0,-1 1 0,1-1 0,3 4 0,33 33 0,-28-31 0,4 5 0,-1 1 0,0 0 0,-1 1 0,-1 1 0,-1 0 0,0 0 0,-1 1 0,-1 0 0,0 0 0,-2 1 0,0 0 0,-1 0 0,3 29 0,-9-36 0,0 1 0,-2-1 0,1 1 0,-1-1 0,-1 0 0,-1 0 0,1-1 0,-2 1 0,-8 15 0,-4 8 0,1 4 0,-35 70 0,45-98 0,-13 23 0,19-32 0,1 0 0,-1 0 0,0 0 0,1 0 0,-1 0 0,1 0 0,0 0 0,-1 0 0,1 0 0,0 0 0,0 0 0,0 0 0,1 0 0,-1 0 0,0 0 0,1 2 0,0-4 0,-1 1 0,0 0 0,1-1 0,-1 1 0,1-1 0,-1 1 0,1-1 0,-1 1 0,1-1 0,-1 1 0,1-1 0,-1 1 0,1-1 0,0 0 0,-1 1 0,1-1 0,0 0 0,-1 1 0,1-1 0,0 0 0,-1 0 0,1 0 0,0 0 0,0 0 0,-1 0 0,1 0 0,0 0 0,-1 0 0,1 0 0,0 0 0,1 0 0,27-11 0,-5 4 0,-23 7 0,0 0 0,-1 1 0,1-1 0,-1 1 0,1-1 0,0 1 0,-1-1 0,1 1 0,-1-1 0,1 1 0,-1-1 0,1 1 0,-1 0 0,0-1 0,1 1 0,-1 0 0,0-1 0,0 1 0,1 0 0,-1 0 0,0-1 0,0 1 0,0 0 0,0 0 0,0 1 0,1 24 0,-1-20 0,-2 58 0,-2 0 0,-4-1 0,-2 1 0,-2-2 0,-4 0 0,-26 69 0,11-56 0,-10 30 0,40-104 5,1 0 0,-1 0 0,1 0 0,-1 0 0,1 0 0,0 0 0,0 0 0,-1-1 0,1 1 0,0 0 0,0 0 0,0 0 0,0 0 0,0 0 0,0 0 0,0 0 0,1 0 0,-1 0 0,0 0 0,0 0 0,1 0 0,-1 0 0,1 1 0,1-1-119,0-1 0,-1 1-1,1-1 1,0 0 0,0 0 0,-1 0-1,1 0 1,0 0 0,0 0 0,-1 0-1,1-1 1,3 0 0,1 0-6712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5:42.705"/>
    </inkml:context>
    <inkml:brush xml:id="br0">
      <inkml:brushProperty name="width" value="0.1" units="cm"/>
      <inkml:brushProperty name="height" value="0.1" units="cm"/>
      <inkml:brushProperty name="color" value="#FFFFFF"/>
    </inkml:brush>
  </inkml:definitions>
  <inkml:trace contextRef="#ctx0" brushRef="#br0">50 3 24575,'-11'1'0,"8"-1"0,0 1 0,0-1 0,-1 0 0,1 0 0,0 0 0,0 0 0,0-1 0,0 1 0,0-1 0,-4-1 0,33 5 0,-23-1 0,0 0 0,0-1 0,0 1 0,0-1 0,1 1 0,-1-1 0,0 0 0,1 0 0,-1-1 0,1 1 0,-1-1 0,7 0 0,1 1 0,27 10 0,-33-9 0,0-1 0,0 1 0,0 0 0,0-1 0,0 0 0,0-1 0,6 1 0,-3-1 0,3 0 0,0 0 0,0 0 0,15 3 0,-23-2 0,1 0 0,0 0 0,-1 0 0,1 1 0,-1-1 0,0 1 0,1 0 0,-1 0 0,0 0 0,0 0 0,0 1 0,-1-1 0,6 6 0,33 18 0,-40-25 0,-1-1 0,1 0 0,-1 1 0,0-1 0,1 1 0,-1-1 0,0 1 0,1-1 0,-1 1 0,0-1 0,0 0 0,1 1 0,-1 0 0,0-1 0,0 1 0,0-1 0,0 1 0,0-1 0,0 1 0,1-1 0,-1 1 0,0-1 0,-1 1 0,1 0 0,0-1 0,0 1 0,0-1 0,0 1 0,0-1 0,-1 1 0,-15 8 0,11-8 0,0-1 0,0 1 0,0-1 0,1 0 0,-1 0 0,0 0 0,-5-2 0,8 2 0,0-1 0,1 1 0,-1-1 0,1 1 0,-1-1 0,0 0 0,1 0 0,0 0 0,-1 0 0,1 0 0,-1 0 0,1 0 0,0 0 0,0 0 0,0-1 0,0 1 0,0 0 0,-1-2 0,2 2 0,-1 1 0,1-1 0,0 1 0,0-1 0,0 1 0,0 0 0,0-1 0,0 1 0,0-1 0,0 1 0,0 0 0,0-1 0,0 1 0,0-1 0,0 1 0,1-1 0,-1 1 0,0 0 0,0-1 0,0 1 0,1 0 0,-1-1 0,0 1 0,0-1 0,1 1 0,17-7 0,7 4 0,0 1 0,37 2 0,-35 0 0,37-3 0,-44 1 0,-13 1 0,-1-1 0,0 0 0,1 0 0,-1-1 0,0 1 0,0-1 0,0-1 0,0 1 0,-1-1 0,0 0 0,10-9 0,23-15 0,-30 23 0,-15 10 0,-14 7 0,-42 11 0,6 9 0,37-17 0,19-14 0,-1 1 0,1-1 0,-1 0 0,1 1 0,-1-1 0,1 0 0,-1 0 0,0 0 0,1 0 0,-1 0 0,0 0 0,0-1 0,0 1 0,-3 0 0,-27 15-1365</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5"/>
    </inkml:context>
    <inkml:brush xml:id="br0">
      <inkml:brushProperty name="width" value="0.025" units="cm"/>
      <inkml:brushProperty name="height" value="0.025" units="cm"/>
      <inkml:brushProperty name="color" value="#FFC000"/>
    </inkml:brush>
  </inkml:definitions>
  <inkml:trace contextRef="#ctx0" brushRef="#br0">13 1 24575,'4'208'0,"-2"106"0,-3-293 0,0 32 0,1-50 0,1 0 0,-1 0 0,1 0 0,0 0 0,0 1 0,0-1 0,0 0 0,1 0 0,-1-1 0,1 1 0,0 0 0,-1 0 0,4 2 0,8 10 0,-2 0 0,0 0 0,0 1 0,-2 1 0,0 0 0,-1 0 0,11 33 0,-17-44 0,-1 0 0,0 0 0,0 0 0,0 0 0,-1 0 0,0 0 0,0 0 0,-1 0 0,-2 11 0,-19 54 0,4-17 0,-30 106 0,47-155 0,1 0 0,0 0 0,-1 0 0,1 0 0,1-1 0,-1 1 0,1 0 0,0 0 0,0 0 0,0-1 0,4 9 0,27 52 0,-19-41 0,-9-18 0,0 0 0,0 1 0,1-2 0,0 1 0,0 0 0,0-1 0,1 0 0,-1 0 0,10 5 0,21 20 0,-34-27 0,0-1 0,0 1 0,-1 0 0,0 0 0,1 0 0,-1 0 0,0 0 0,0 1 0,0-1 0,-1 0 0,1 0 0,-1 1 0,0-1 0,0 0 0,0 0 0,0 1 0,-1-1 0,1 0 0,-2 4 0,-1 6 0,0 0 0,-1-1 0,-7 18 0,9-26 0,-1 0 0,1 1 0,-1-1 0,0 0 0,0 0 0,0-1 0,-1 1 0,1-1 0,-1 1 0,0-1 0,-7 4 0,-16 15 0,24-18 0,0 1 0,0 0 0,1 0 0,-1 0 0,1 0 0,0 0 0,0 1 0,1-1 0,-1 0 0,1 1 0,0 10 0,-7 23 0,-15 22 0,11-31 0,1 1 0,-8 38 0,17-44 0,3-21 0,-1 0 0,-1 0 0,1 0 0,-1-1 0,1 1 0,-1 0 0,0 0 0,-3 6 0,28 5 0,40 26 0,69 35 0,-132-76 0,0 0 0,0 1 0,-1-1 0,1 1 0,0 0 0,-1-1 0,1 1 0,0-1 0,-1 1 0,1 0 0,-1 0 0,1-1 0,-1 1 0,0 0 0,1 0 0,-1 0 0,0-1 0,1 1 0,-1 0 0,0 0 0,0 0 0,0 0 0,0 0 0,0 0 0,0 0 0,-7 29 0,-21 22 0,13-31 0,-26 32 0,35-47 0,1-1 0,-1 1 0,1-1 0,-2 0 0,1-1 0,0 1 0,-1-1 0,0 0 0,-13 5 0,9-7-1365,7-2-5461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6"/>
    </inkml:context>
    <inkml:brush xml:id="br0">
      <inkml:brushProperty name="width" value="0.025" units="cm"/>
      <inkml:brushProperty name="height" value="0.025" units="cm"/>
      <inkml:brushProperty name="color" value="#FFC000"/>
    </inkml:brush>
  </inkml:definitions>
  <inkml:trace contextRef="#ctx0" brushRef="#br0">160 1 24575,'-33'464'0,"32"-439"0,1 0 0,6 44 0,-1 1 0,-4 18 0,5 80 0,5-121 0,-11 6 0,-10 72 0,8-106 0,-2-1 0,0 0 0,-1 0 0,-1 0 0,0 0 0,-2-1 0,-14 25 0,17-35 0,0-1 0,0 1 0,-1-1 0,-10 8 0,-18 20 0,33-32 0,0-1 0,0 0 0,-1 1 0,1-1 0,0 1 0,0 0 0,1-1 0,-1 1 0,0 0 0,0 0 0,1-1 0,-1 1 0,1 0 0,0 0 0,-1 0 0,1 0 0,0-1 0,0 1 0,0 0 0,0 0 0,1 0 0,-1 0 0,1 2 0,2 0 0,-1-1 0,1 1 0,0-1 0,0 0 0,0 0 0,0 0 0,0 0 0,1-1 0,5 4 0,53 29 0,-52-30 0,0-1 0,0 2 0,0-1 0,-1 1 0,1 1 0,-1 0 0,-1 0 0,0 1 0,0 0 0,0 0 0,8 13 0,-15-18 0,0 0 0,0 0 0,0 0 0,0 0 0,0 0 0,-1 0 0,0 0 0,0 1 0,0-1 0,0 0 0,0 4 0,-9 40 0,7-34 0,-6 25 0,-2 1 0,-1-1 0,-2-1 0,-1 0 0,-29 52 0,40-87 0,1 1 0,-1 0 0,0-1 0,0 0 0,0 0 0,0 0 0,-1 0 0,1 0 0,-7 2 0,-12 7 0,10-2 0,10-9 0,0 1 0,1 0 0,-1 0 0,1 0 0,-1 1 0,1-1 0,-1 0 0,1 0 0,0 1 0,0-1 0,-1 1 0,0 1 0,2-1 0,0-1 0,0 1 0,0-1 0,0 1 0,0-1 0,1 0 0,-1 1 0,0-1 0,1 1 0,-1-1 0,1 1 0,0-1 0,-1 0 0,1 0 0,0 1 0,0-1 0,0 0 0,0 0 0,1 2 0,3 3 0,0 0 0,-1 0 0,0 1 0,0-1 0,-1 1 0,0 0 0,0 0 0,0 0 0,-1 1 0,2 10 0,0 7 0,2 48 0,-6-65 0,0 0 0,-1 0 0,0 0 0,0 0 0,-1 0 0,1 0 0,-2-1 0,1 1 0,-1-1 0,-6 10 0,3-7 0,-1 1 0,1-1 0,1 1 0,0 0 0,1 0 0,0 1 0,0-1 0,-2 18 0,-9 23-1365</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5"/>
    </inkml:context>
    <inkml:brush xml:id="br0">
      <inkml:brushProperty name="width" value="0.025" units="cm"/>
      <inkml:brushProperty name="height" value="0.025" units="cm"/>
      <inkml:brushProperty name="color" value="#FFC000"/>
    </inkml:brush>
  </inkml:definitions>
  <inkml:trace contextRef="#ctx0" brushRef="#br0">36 0 24575,'4'2'0,"1"0"0,-1 0 0,0 1 0,1-1 0,-1 1 0,0 0 0,0 0 0,-1 1 0,1-1 0,-1 1 0,4 4 0,4 3 0,-1 0 0,0-1 0,0 2 0,-1-1 0,-1 1 0,0 1 0,-1 0 0,0 0 0,-1 0 0,5 14 0,0-2 0,-7-18 0,-1 0 0,0 0 0,0 1 0,1 9 0,-3-15 0,-1 1 0,0 0 0,1 0 0,-1-1 0,-1 1 0,1 0 0,0 0 0,-1-1 0,1 1 0,-1 0 0,0-1 0,0 1 0,0-1 0,0 1 0,0-1 0,-3 4 0,-14 17 0,-1 0 0,-1-1 0,-33 28 0,46-44 0,1 0 0,0 1 0,1-1 0,0 1 0,0 0 0,0 1 0,1-1 0,0 1 0,0 0 0,1 0 0,-3 10 0,-4 20 0,3-1 0,1 1 0,1 1 0,3-1 0,1 1 0,4 45 0,1-31 0,3 103 0,0-66 0,-3-55 0,-4-34 0,0 0 0,0 0 0,0 0 0,0 0 0,1 0 0,-1 0 0,0 0 0,0 0 0,1 0 0,-1 0 0,1-1 0,-1 1 0,1 0 0,-1 0 0,1-1 0,-1 1 0,1 0 0,0 0 0,-1-1 0,1 1 0,0-1 0,0 1 0,0-1 0,-1 1 0,1-1 0,0 1 0,0-1 0,0 0 0,2 1 0,31-1 0,0-1 0,-33 1 0,0 0 0,0 1 0,0-1 0,0 0 0,0 1 0,0-1 0,0 1 0,0-1 0,0 1 0,0-1 0,-1 1 0,1-1 0,0 1 0,0 0 0,-1 0 0,1-1 0,0 1 0,-1 0 0,1 0 0,-1 0 0,1 0 0,-1-1 0,1 1 0,-1 0 0,0 0 0,0 0 0,1 2 0,1 19 0,0 1 0,-2-1 0,-3 32 0,1-22 0,1-24 0,1-1 0,-1 1 0,0 0 0,-1-1 0,0 1 0,0-1 0,-1 0 0,0 0 0,0 0 0,-5 8 0,5-9 0,-1 0 0,1 1 0,1-1 0,-1 1 0,1 0 0,0 0 0,1 0 0,-1 0 0,1 0 0,0 12 0,2-7 0,1 0 0,0 1 0,0-1 0,1-1 0,6 17 0,-1 2 23,-6-23-301,0 1 1,0-1-1,1 0 1,5 13-1,-5-15-6548</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6"/>
    </inkml:context>
    <inkml:brush xml:id="br0">
      <inkml:brushProperty name="width" value="0.025" units="cm"/>
      <inkml:brushProperty name="height" value="0.025" units="cm"/>
      <inkml:brushProperty name="color" value="#FFC000"/>
    </inkml:brush>
  </inkml:definitions>
  <inkml:trace contextRef="#ctx0" brushRef="#br0">72 1 24575,'-1'29'0,"-2"1"0,0-1 0,-2 1 0,-8 33 0,5-30 0,2 2 0,-5 52 0,10-77 0,0 0 0,-1 1 0,0-2 0,0 1 0,-4 10 0,-1 2 0,7-20 0,0 0 0,0 0 0,-1 0 0,1 0 0,0 0 0,0 0 0,1 0 0,-1 0 0,0 0 0,0 0 0,1 0 0,-1 0 0,1 0 0,-1 0 0,1-1 0,0 1 0,-1 0 0,1 0 0,0-1 0,0 1 0,0-1 0,2 3 0,31 34 0,-21-25 0,-3-2 0,-4-5 0,0 1 0,0 0 0,0 0 0,-1 0 0,0 1 0,0 0 0,4 10 0,-4-8 0,3 8 0,-1 0 0,10 31 0,-15-42 0,-1 0 0,1 0 0,-2 0 0,1 0 0,0 0 0,-1 0 0,0 0 0,0 0 0,-1 0 0,1 0 0,-3 9 0,-4 16 0,-2-1 0,0 0 0,-2-1 0,0 0 0,-2-1 0,-18 31 0,-6-7 0,37-52 0,0-1 0,0 0 0,0 1 0,0-1 0,-1 0 0,1 1 0,0-1 0,0 0 0,0 1 0,0-1 0,0 0 0,0 1 0,0-1 0,0 0 0,0 1 0,0-1 0,0 0 0,0 1 0,0-1 0,0 1 0,1-1 0,-1 0 0,0 1 0,0-1 0,0 0 0,0 0 0,0 1 0,0-1 0,1 0 0,-1 1 0,0-1 0,0 0 0,0 0 0,1 1 0,-1-1 0,0 0 0,0 0 0,1 0 0,-1 0 0,0 1 0,0-1 0,1 0 0,-1 0 0,0 0 0,0 0 0,1 0 0,-1 0 0,0 0 0,1 0 0,-1 0 0,0 0 0,0 0 0,1 0 0,-1 0 0,21 1 0,-18-1 0,58-1 0,-33-1 0,0 2 0,0 2 0,39 8 0,-66-10 0,0 1 0,0 0 0,0 0 0,0 0 0,0 0 0,0 0 0,0 0 0,0 0 0,0 0 0,-1 0 0,1 0 0,0 1 0,0-1 0,-1 0 0,1 1 0,-1-1 0,1 1 0,-1-1 0,1 1 0,-1-1 0,0 1 0,0-1 0,1 1 0,-1 0 0,0-1 0,0 1 0,0-1 0,0 1 0,-1 2 0,-4 53 0,4-53 0,-9 42 0,-1-1 0,-1 0 0,-2-1 0,-30 67 0,41-105 0,-57 173 0,60-178 0,-1 0 0,1-1 0,0 1 0,0 0 0,-1-1 0,1 1 0,0 0 0,0 0 0,0-1 0,0 1 0,0 0 0,-1 0 0,1 0 0,0-1 0,0 1 0,0 0 0,1 0 0,-1-1 0,0 1 0,0 0 0,0 0 0,0-1 0,1 1 0,-1 0 0,0-1 0,0 1 0,1 0 0,-1-1 0,0 1 0,1 0 0,-1-1 0,1 1 0,-1-1 0,1 1 0,-1-1 0,0 1 0,1-1 0,0 0 0,-1 1 0,1-1 0,-1 0 0,1 1 0,-1-1 0,1 0 0,-1 0 0,1 0 0,0 1 0,-1-1 0,1 0 0,1 0 0,6 1 0,0-1 0,1 0 0,10-1 0,3 0 0,12 7 0,57 21 0,-49-13 0,-36-13 0,-4 0 0,1-1 0,-1 1 0,1 0 0,-1 0 0,0 0 0,1 1 0,-1-1 0,4 3 0,-6-3 0,1 0 0,-1 0 0,1 0 0,-1 0 0,1 1 0,-1-1 0,1 0 0,-1 0 0,0 0 0,0 0 0,1 0 0,-1 1 0,0-1 0,0 0 0,0 0 0,0 0 0,0 1 0,0-1 0,0 0 0,-1 0 0,1 0 0,0 0 0,0 1 0,-1-1 0,1 0 0,-1 0 0,1 0 0,-1 1 0,-12 35 0,-2-1 0,-1 0 0,-29 49 0,-68 90 0,88-138 0,9-17 0,13-18 0,1 0 0,0 1 0,0-1 0,0 1 0,0 0 0,0 0 0,1 0 0,-1 0 0,1 0 0,-3 6 0,-2 6-1365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7"/>
    </inkml:context>
    <inkml:brush xml:id="br0">
      <inkml:brushProperty name="width" value="0.025" units="cm"/>
      <inkml:brushProperty name="height" value="0.025" units="cm"/>
      <inkml:brushProperty name="color" value="#FFC000"/>
    </inkml:brush>
  </inkml:definitions>
  <inkml:trace contextRef="#ctx0" brushRef="#br0">137 1 24575,'1'1'0,"1"1"0,-1-1 0,0 1 0,1 0 0,-1 0 0,0-1 0,0 1 0,0 0 0,0 1 0,0-1 0,0 0 0,0 3 0,4 6 0,-1-4 0,0 1 0,0 0 0,-1 0 0,0 1 0,0-1 0,-1 1 0,0 0 0,2 15 0,-3-20 0,-1 0 0,1 0 0,-1 0 0,0 0 0,0 0 0,0 0 0,-1 0 0,1 0 0,-1 0 0,1 0 0,-1 0 0,0 0 0,0-1 0,-1 1 0,1 0 0,-1-1 0,1 1 0,-1-1 0,0 0 0,0 0 0,0 0 0,-3 4 0,3-4 0,-1 1 0,1-1 0,0 1 0,0 0 0,0 0 0,0 1 0,0-1 0,1 1 0,-1-1 0,1 1 0,-2 7 0,-6 59 0,8-58 0,-15 105 0,-3 38 0,17-139 0,1 12 0,2-28 0,-1 0 0,0 0 0,1 0 0,-1 0 0,0-1 0,1 1 0,-1 0 0,1 0 0,-1-1 0,1 1 0,-1-1 0,1 1 0,0 0 0,-1-1 0,1 1 0,-1-1 0,1 0 0,0 1 0,-1-1 0,1 0 0,0 1 0,0-1 0,-1 0 0,1 0 0,0 0 0,-1 0 0,1 0 0,0 0 0,1 0 0,4 1 0,-1 1 0,1 0 0,0 0 0,-1 1 0,1 0 0,-1 0 0,0 0 0,0 1 0,0 0 0,0 0 0,0 1 0,-1 0 0,1 0 0,-1 0 0,0 1 0,0 0 0,4 9 0,-3-3 0,0 0 0,-1 1 0,-1 0 0,0-1 0,0 2 0,2 23 0,-3-26 0,2 15 0,-1 0 0,-1 0 0,-1 1 0,-1 37 0,-1-59 0,-1 1 0,1-1 0,-1 0 0,0 0 0,0 0 0,0 0 0,-1 0 0,0-1 0,1 1 0,-5 4 0,-6 11 0,-49 107 0,-8 14 0,56-117 0,8-16 0,1 2 0,0-1 0,0 1 0,1 0 0,-5 12 0,1 1 0,6-19 0,0 1 0,0 0 0,0 0 0,0 0 0,1 0 0,0 1 0,0-1 0,0 0 0,0 1 0,1-1 0,-1 8 0,2-11 0,-1-1 0,1 0 0,-1 0 0,1 0 0,-1 0 0,1 0 0,0 0 0,0 0 0,-1 0 0,1 0 0,0 0 0,0 0 0,0 0 0,0-1 0,0 1 0,0-1 0,0 1 0,-1-1 0,1 1 0,1-1 0,0 1 0,28 6 0,-18-4 0,11 1 0,-19-4 0,-1 1 0,0-1 0,0 0 0,0 1 0,0 0 0,0 0 0,0 0 0,0 0 0,-1 1 0,1 0 0,0-1 0,0 1 0,-1 0 0,1 1 0,-1-1 0,1 1 0,-1-1 0,0 1 0,0 0 0,0 0 0,3 5 0,5 13 0,23 50 0,-31-64 0,0 0 0,1 1 0,-2-1 0,1 0 0,-1 1 0,0-1 0,0 1 0,0 13 0,-2 1 0,-2 1 0,0 0 0,-1-1 0,0 1 0,-1-1 0,-1-1 0,-1 1 0,-10 22 0,3-17 0,11-23 0,0 0 0,1 0 0,0 0 0,0 1 0,-4 9 0,39-42 0,-32 28 0,0-1 0,0 1 0,-1-1 0,1 1 0,0-1 0,0 1 0,0 0 0,0-1 0,0 1 0,0 0 0,0 0 0,0 0 0,0 0 0,0 0 0,0 0 0,1 1 0,-2-1 0,1 0 0,0 1 0,0-1 0,0 1 0,0-1 0,0 1 0,0-1 0,1 3 0,-1-2 0,0 1 0,-1-1 0,1 1 0,-1-1 0,1 1 0,-1 0 0,0-1 0,0 1 0,1 0 0,-1 0 0,0-1 0,0 1 0,0 0 0,-1 0 0,1-1 0,-1 4 0,-1 10 0,-2 0 0,0-1 0,-7 19 0,10-28 0,-6 16 0,-1 0 0,0 0 0,-1-1 0,0 0 0,-1-1 0,-1-1 0,-23 30 0,14-20-1365,16-22-5461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8"/>
    </inkml:context>
    <inkml:brush xml:id="br0">
      <inkml:brushProperty name="width" value="0.025" units="cm"/>
      <inkml:brushProperty name="height" value="0.025" units="cm"/>
      <inkml:brushProperty name="color" value="#FFC000"/>
    </inkml:brush>
  </inkml:definitions>
  <inkml:trace contextRef="#ctx0" brushRef="#br0">383 0 24575,'-1'14'0,"0"0"0,0 0 0,-2 0 0,-3 18 0,2-19 0,2 1 0,-1-1 0,2 1 0,-2 25 0,2-27 0,0-1 0,0 1 0,-1-1 0,0 1 0,-3 11 0,2-10 0,0 1 0,0-1 0,0 15 0,1 192 0,4-111 0,-2-105 0,0 0 0,0-1 0,0 1 0,1 0 0,-1 0 0,1 0 0,0-1 0,0 1 0,0 0 0,0-1 0,0 1 0,1-1 0,-1 0 0,1 1 0,0-1 0,-1 0 0,1 0 0,1-1 0,-1 1 0,0 0 0,0-1 0,1 0 0,-1 1 0,1-1 0,-1-1 0,1 1 0,0 0 0,4 1 0,-5-2 0,-1 0 0,0 0 0,1 1 0,-1-1 0,0 0 0,0 0 0,0 1 0,0-1 0,0 1 0,0 0 0,0-1 0,-1 1 0,1 0 0,0-1 0,-1 1 0,1 0 0,-1 0 0,1 0 0,-1 0 0,1 0 0,-1 0 0,0 3 0,-1 52 0,0-38 0,-1 5 0,-1 0 0,0 0 0,-2-1 0,0 0 0,-1 0 0,-15 39 0,-59 124 0,77-181 0,-45 84 0,46-86 0,0 1 0,1 0 0,-1 0 0,1 1 0,0-1 0,0 0 0,0 0 0,0 1 0,1-1 0,-1 7 0,0 49 0,1-42 0,0-16 0,0 2 0,0 1 0,0-1 0,0 0 0,1 0 0,-1 0 0,1 0 0,0 0 0,1 5 0,-1-7 0,0-1 0,0 1 0,0-1 0,0 1 0,0-1 0,0 0 0,0 0 0,1 1 0,-1-1 0,0 0 0,1 0 0,-1-1 0,1 1 0,-1 0 0,1-1 0,-1 1 0,1-1 0,-1 1 0,2-1 0,19 1 0,-19-1 0,0 0 0,0 0 0,0 0 0,0 0 0,0 0 0,0 1 0,0 0 0,0 0 0,0 0 0,-1 0 0,1 0 0,3 3 0,-6-4 0,0 0 0,0 0 0,0 0 0,0 0 0,0 0 0,0 0 0,1 1 0,-1-1 0,0 0 0,0 0 0,0 0 0,0 0 0,0 1 0,0-1 0,0 0 0,0 0 0,0 0 0,0 1 0,0-1 0,0 0 0,0 0 0,0 0 0,0 1 0,0-1 0,0 0 0,0 0 0,0 0 0,0 1 0,0-1 0,0 0 0,0 0 0,0 0 0,0 0 0,0 1 0,0-1 0,0 0 0,0 0 0,0 0 0,-1 0 0,1 1 0,0-1 0,0 0 0,0 0 0,0 0 0,0 0 0,0 0 0,-11 5 0,-11-2 0,18-3 0,-1 1 0,0-1 0,1 1 0,-1 0 0,0 1 0,1-1 0,-1 1 0,1 0 0,0 0 0,-1 1 0,1 0 0,0 0 0,0 0 0,0 1 0,1 0 0,-1-1 0,1 2 0,-1-1 0,1 0 0,0 1 0,0 0 0,1 0 0,-4 7 0,-66 132 0,68-134 0,1 1 0,1-1 0,-1 1 0,1 0 0,1 0 0,-1 0 0,2 0 0,-1 0 0,1 14 0,-1 12 0,-2-4 0,1-17 0,1 0 0,0 0 0,1 1 0,0-1 0,3 23 0,-2-36 0,0-1 0,-1 1 0,1-1 0,0 1 0,0-1 0,0 1 0,1-1 0,-1 0 0,2 3 0,-2-4 0,1 1 0,-1 0 0,0 0 0,0 0 0,0 0 0,0 0 0,0 0 0,-1 1 0,1-1 0,0 0 0,-1 0 0,1 1 0,-1-1 0,1 3 0,-2 14 0,1-1 0,-1 0 0,-1 1 0,-1-1 0,0 0 0,-1-1 0,0 1 0,-11 28 0,11-36 14,-2 0 0,1 0 0,-1-1 0,0 0 0,-11 13 0,-8 12-1463,22-29-5377</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9"/>
    </inkml:context>
    <inkml:brush xml:id="br0">
      <inkml:brushProperty name="width" value="0.025" units="cm"/>
      <inkml:brushProperty name="height" value="0.025" units="cm"/>
      <inkml:brushProperty name="color" value="#FFC000"/>
    </inkml:brush>
  </inkml:definitions>
  <inkml:trace contextRef="#ctx0" brushRef="#br0">59 1 24575,'-1'110'0,"0"-12"0,9 121 0,-6-207 0,-1 0 0,2 0 0,-1 0 0,1 0 0,1-1 0,-1 0 0,1 0 0,1 0 0,0 0 0,0-1 0,1 0 0,-1 0 0,2-1 0,-1 0 0,11 11 0,-17-19 0,1 0 0,0 1 0,0-1 0,0 1 0,0 0 0,-1-1 0,1 1 0,0 0 0,-1-1 0,1 1 0,-1 0 0,0 0 0,1 0 0,-1 0 0,0-1 0,0 1 0,0 0 0,0 0 0,0 0 0,0 0 0,-1 0 0,1 0 0,0-1 0,-2 4 0,-13 44 0,14-46 0,-41 90 0,29-65 0,0 1 0,1 0 0,-15 55 0,20-57 0,2 0 0,0 1 0,2-1 0,0 1 0,0 37 0,3-55 0,0 0 0,1 0 0,0 0 0,1 0 0,-1 0 0,1-1 0,1 1 0,-1-1 0,1 1 0,1-1 0,-1 0 0,1-1 0,0 1 0,1-1 0,0 0 0,0 0 0,0-1 0,7 8 0,162 156 0,-172-168 0,0 0 0,1 1 0,-1 0 0,0-1 0,0 1 0,0 0 0,-1 1 0,1-1 0,-1 0 0,0 0 0,0 1 0,0-1 0,0 1 0,-1 0 0,1-1 0,-1 1 0,0-1 0,0 1 0,-1 8 0,-1 11 0,-1 0 0,-7 35 0,8-49 0,-9 32 0,0-1 0,-2-1 0,-31 69 0,43-107 0,1 0 0,-1-1 0,0 1 0,1 0 0,0 0 0,-1 0 0,1 0 0,0 0 0,0 0 0,0 0 0,0 0 0,0 0 0,0 0 0,0 0 0,0 0 0,1 0 0,-1 0 0,1 0 0,-1 0 0,1 0 0,0 0 0,-1 0 0,1-1 0,0 1 0,0 0 0,0-1 0,0 1 0,0-1 0,0 1 0,0-1 0,1 0 0,-1 0 0,3 3 0,5 3 0,0 1 0,1-2 0,19 11 0,-20-12 0,18 8 0,-15-7 0,1 1 0,22 16 0,-34-21 0,1 1 0,-1 0 0,0-1 0,0 1 0,1 0 0,-1 0 0,-1 0 0,1 0 0,0 0 0,0 0 0,-1 0 0,0 0 0,1 4 0,3 14 0,7 14-69,6 19 245,-16-51-289,0 1-1,-1-1 1,1 1 0,-1 0 0,0-1 0,1 1-1,-1 0 1,0 0 0,-1-1 0,1 1-1,-1 0 1,0 3 0,-1 0-6713</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40"/>
    </inkml:context>
    <inkml:brush xml:id="br0">
      <inkml:brushProperty name="width" value="0.025" units="cm"/>
      <inkml:brushProperty name="height" value="0.025" units="cm"/>
      <inkml:brushProperty name="color" value="#FFC000"/>
    </inkml:brush>
  </inkml:definitions>
  <inkml:trace contextRef="#ctx0" brushRef="#br0">47 1 24575,'-38'121'0,"36"-110"0,1-1 0,-1 0 0,2 1 0,-1 0 0,1-1 0,0 1 0,2 13 0,-1 11 0,-1 28 0,0 84 0,-2-125 0,1-20 0,0 0 0,1 0 0,0 0 0,-1 0 0,1 0 0,0 0 0,0 0 0,0 0 0,0 0 0,0 0 0,0 0 0,0 0 0,1 0 0,-1 0 0,0-1 0,1 1 0,-1 0 0,1 0 0,0 0 0,-1 0 0,1-1 0,0 1 0,0 0 0,0-1 0,0 1 0,0-1 0,0 1 0,0-1 0,1 0 0,-1 1 0,0-1 0,3 2 0,93 58 0,-93-58 0,0 0 0,0 1 0,-1 0 0,1 0 0,-1 0 0,0 0 0,0 1 0,0-1 0,0 1 0,0 0 0,-1 0 0,0 0 0,0 1 0,0-1 0,0 1 0,-1 0 0,1-1 0,-1 1 0,1 11 0,-1 7 0,0 0 0,-1 0 0,-4 41 0,0-17 0,-4 135 0,8-180 0,0-1 0,1 0 0,-1 0 0,0 0 0,1 0 0,-1 0 0,1 0 0,0 0 0,-1 0 0,1 0 0,0 0 0,0 0 0,0-1 0,0 1 0,0 0 0,0-1 0,1 1 0,-1-1 0,0 0 0,1 1 0,-1-1 0,0 0 0,1 0 0,-1 0 0,1 0 0,-1 0 0,1-1 0,0 1 0,-1-1 0,1 1 0,0-1 0,1 0 0,8 3 0,1-2 0,-1 0 0,19-2 0,-19 1 0,-5 0 0,0 1 0,0 0 0,0 0 0,-1 0 0,1 1 0,-1 0 0,1 1 0,-1 0 0,10 6 0,-13-8 0,0 1 0,0 0 0,0-1 0,0 1 0,0 0 0,0 0 0,0 1 0,-1-1 0,1 0 0,0 1 0,-1-1 0,0 1 0,1 0 0,-1-1 0,0 1 0,0 0 0,0 0 0,0 0 0,-1 0 0,1 0 0,-1 0 0,1 0 0,-1 0 0,0 1 0,0 5 0,-1-3 0,-1 0 0,1 0 0,-1 0 0,0 0 0,0 0 0,-1-1 0,1 1 0,-6 8 0,4-8 0,1 0 0,0 1 0,0-1 0,0 1 0,1 0 0,-3 12 0,-3 16 0,5-21 0,0-1 0,1 1 0,-2 20 0,4-30 0,0 0 0,0 0 0,0 0 0,0 0 0,1 1 0,0-1 0,-1 0 0,1 0 0,0 0 0,1-1 0,-1 1 0,0 0 0,1 0 0,0-1 0,0 1 0,2 2 0,-1-1 0,0 1 0,1-1 0,-1-1 0,1 1 0,0-1 0,0 0 0,1 0 0,-1 0 0,1-1 0,-1 0 0,1 0 0,0 0 0,0-1 0,0 0 0,0 0 0,0-1 0,0 1 0,0-1 0,0-1 0,1 0 0,6 0 0,-11 0 0,1 0 0,-1 0 0,0 1 0,0-1 0,0 0 0,0 1 0,0-1 0,0 1 0,0-1 0,0 1 0,0 0 0,0 0 0,0 0 0,0-1 0,0 1 0,0 0 0,0 0 0,0 1 0,-1-1 0,1 0 0,0 0 0,-1 0 0,1 1 0,-1-1 0,1 0 0,-1 1 0,1-1 0,-1 0 0,1 4 0,1 5 0,-1 1 0,1-1 0,-1 16 0,1-3 0,5 41 0,-1 0 0,-3 0 0,-4 68 0,-8-48 0,9-76-91,-1-1 0,0 1 0,0-1 0,-1 0 0,0 1 0,0-1 0,0 0 0,-1-1 0,1 1 0,-1 0 0,0-1 0,-1 0 0,1 0 0,-6 6 0,5-7-6735</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8"/>
    </inkml:context>
    <inkml:brush xml:id="br0">
      <inkml:brushProperty name="width" value="0.025" units="cm"/>
      <inkml:brushProperty name="height" value="0.025" units="cm"/>
      <inkml:brushProperty name="color" value="#FFC000"/>
    </inkml:brush>
  </inkml:definitions>
  <inkml:trace contextRef="#ctx0" brushRef="#br0">4 0 24575,'7'7'0,"0"1"0,0-1 0,0 1 0,8 14 0,-14-19 0,1 1 0,-1-1 0,1 1 0,-1-1 0,0 1 0,-1-1 0,1 1 0,0 0 0,-1-1 0,0 1 0,0 0 0,0-1 0,0 1 0,-1 0 0,0-1 0,0 5 0,-33 92 0,16-52 0,17-47 0,1-1 0,0 1 0,0-1 0,0 1 0,0 0 0,0-1 0,0 1 0,0 0 0,0-1 0,0 1 0,0 0 0,0-1 0,0 1 0,0 0 0,0-1 0,0 1 0,1-1 0,-1 1 0,0 0 0,0-1 0,1 1 0,-1-1 0,0 1 0,1-1 0,-1 1 0,1-1 0,-1 1 0,1-1 0,-1 1 0,1-1 0,-1 0 0,1 1 0,-1-1 0,1 0 0,-1 1 0,1-1 0,0 0 0,-1 0 0,1 0 0,1 1 0,36 4 0,-8-1 0,-27-3 0,-1 1 0,1-1 0,0 1 0,-1 0 0,0 0 0,1 0 0,-1 0 0,0 0 0,0 1 0,0-1 0,0 1 0,-1-1 0,1 1 0,-1 0 0,1 0 0,-1 0 0,0-1 0,0 1 0,0 0 0,-1 0 0,1 6 0,1 6 0,-1 0 0,-1 1 0,-2 19 0,0-2 0,1 2 0,2 47 0,-1-81 0,0-1 0,0 1 0,0-1 0,0 1 0,0 0 0,0-1 0,0 1 0,0-1 0,0 1 0,0-1 0,0 1 0,0-1 0,0 1 0,1-1 0,-1 1 0,0 0 0,0-1 0,1 1 0,-1-1 0,0 0 0,1 1 0,-1-1 0,0 1 0,1-1 0,-1 1 0,0-1 0,1 0 0,-1 1 0,1-1 0,-1 0 0,1 0 0,-1 1 0,1-1 0,-1 0 0,1 0 0,-1 0 0,1 1 0,0-1 0,-1 0 0,1 0 0,0 0 0,20-12 0,-9 4 0,-12 8 0,1 0 0,-1 1 0,1-1 0,-1 0 0,1 0 0,-1 1 0,1-1 0,-1 0 0,0 1 0,1-1 0,-1 1 0,0-1 0,1 0 0,-1 1 0,0-1 0,0 1 0,1-1 0,-1 1 0,0-1 0,0 1 0,0-1 0,0 1 0,1-1 0,-1 1 0,0-1 0,0 1 0,0 0 0,0-1 0,0 1 0,0-1 0,-1 1 0,1 0 0,1 23 0,-1-22 0,-1 36 0,-8 136 0,6-159 0,-1 0 0,-1-1 0,0 0 0,-1 0 0,0 0 0,-1-1 0,-17 23 0,7-8 0,17-27 0,-1 0 0,1 0 0,-1 0 0,1 0 0,-1 0 0,1 0 0,-1 0 0,0 0 0,1 0 0,-1 0 0,0 0 0,0-1 0,0 1 0,0 0 0,0-1 0,0 1 0,0 0 0,0-1 0,0 1 0,0-1 0,0 0 0,0 1 0,0-1 0,0 0 0,0 0 0,0 1 0,0-1 0,-1 0 0,1 0 0,0 0 0,0-1 0,0 1 0,0 0 0,0 0 0,-1 0 0,0-1 0,0-1 0,1 1 0,-1 0 0,1 0 0,0-1 0,-1 1 0,1-1 0,0 1 0,0-1 0,0 1 0,0-1 0,0 0 0,1 0 0,-1 1 0,0-1 0,1 0 0,-1 0 0,1 0 0,0 0 0,-1 0 0,1-3 0,0-5 0,0 11 0,1 24 0,0 42 0,10 28 0,-11-93 0,0-1 0,0 1 0,0-1 0,0 1 0,1-1 0,-1 1 0,0-1 0,1 1 0,-1-1 0,1 1 0,-1-1 0,1 0 0,0 1 0,-1-1 0,1 0 0,0 1 0,0-1 0,0 0 0,0 0 0,0 0 0,2 1 0,-2-2 0,0 0 0,1 0 0,-1 0 0,1 0 0,-1 0 0,1 0 0,-1 0 0,1-1 0,-1 1 0,1-1 0,-1 1 0,0-1 0,1 1 0,-1-1 0,0 0 0,0 0 0,1 0 0,-1 0 0,0 0 0,2-2 0,-3 3 0,1-1 0,0 0 0,-1 1 0,1-1 0,-1 0 0,1 1 0,0-1 0,0 1 0,-1 0 0,1-1 0,0 1 0,0-1 0,-1 1 0,1 0 0,0 0 0,0-1 0,0 1 0,0 0 0,0 0 0,-1 0 0,1 0 0,0 0 0,0 0 0,0 0 0,0 0 0,0 1 0,-1-1 0,1 0 0,1 1 0,-2 0 0,1 0 0,-1-1 0,0 1 0,0 0 0,1 0 0,-1 0 0,0 0 0,0 0 0,0 0 0,0 0 0,0 0 0,0 0 0,0 0 0,-1-1 0,1 1 0,0 0 0,0 0 0,-1 0 0,1 0 0,0 0 0,-1 0 0,1-1 0,-1 1 0,1 0 0,-1 0 0,0-1 0,0 2 0,-3 5 0,0 0 0,0 0 0,1 1 0,1-1 0,-1 1 0,-2 14 0,3-13 0,0-1 0,0 1 0,-1-1 0,0 0 0,-6 10 0,9-18-24,0-1 0,0 1 0,0 0 0,0 0 1,0 0-1,0 0 0,0-1 0,0 1 0,0 0 0,0 0 0,0 0 0,0 0 0,0 0 0,-1-1 0,1 1 0,0 0 0,0 0 0,0 0 0,0 0 0,0 0 0,0 0 0,-1-1 0,1 1 0,0 0 0,0 0 1,0 0-1,0 0 0,-1 0 0,1 0 0,0 0 0,0 0 0,0 0 0,0 0 0,-1 0 0,1 0 0,0 0 0,0 0 0,0 0 0,0 0 0,-1 0 0,1 0 0,0 0 0,0 0 0,0 0 0,0 0 0,-1 0 1,1 0-1,0 0 0,0 0 0,0 0 0,0 1 0,0-1 0,-1 0 0,1 0 0,0 0 0,0 0 0,-1-6-6802</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9"/>
    </inkml:context>
    <inkml:brush xml:id="br0">
      <inkml:brushProperty name="width" value="0.025" units="cm"/>
      <inkml:brushProperty name="height" value="0.025" units="cm"/>
      <inkml:brushProperty name="color" value="#FFC000"/>
    </inkml:brush>
  </inkml:definitions>
  <inkml:trace contextRef="#ctx0" brushRef="#br0">0 1 24575,'1'10'0,"0"0"0,0 0 0,1 0 0,0 0 0,0 0 0,1-1 0,0 1 0,0-1 0,1 0 0,6 12 0,-2-3 0,56 111 0,-24-51 0,-40-78 0,1 1 0,0 0 0,-1 0 0,1 0 0,-1 0 0,1 0 0,-1 0 0,1 0 0,-1 0 0,0 0 0,1 0 0,-1 1 0,0-1 0,0 0 0,0 0 0,0 0 0,0 0 0,0 0 0,0 1 0,0-1 0,0 0 0,0 0 0,0 0 0,0 0 0,-1 0 0,1 0 0,-1 0 0,0 2 0,-1-2 0,0 1 0,0-1 0,0 0 0,0 0 0,0 0 0,0 0 0,-1 0 0,1-1 0,0 1 0,-3 0 0,-2 0 0,-5 2 0,1 1 0,-20 8 0,29-11 0,0 0 0,0 0 0,0 0 0,0 0 0,0 0 0,0 1 0,0-1 0,0 1 0,0-1 0,1 1 0,-1 0 0,0 0 0,1 0 0,0 0 0,-1 0 0,1 1 0,0-1 0,0 0 0,0 1 0,0-1 0,-1 6 0,3-6 0,0 1 0,0 0 0,0-1 0,1 1 0,-1-1 0,0 0 0,1 0 0,0 1 0,-1-1 0,1-1 0,0 1 0,0 0 0,0 0 0,0-1 0,3 2 0,6 7 0,-7-6 0,0 0 0,0 1 0,-1-1 0,1 1 0,-1 0 0,0-1 0,0 2 0,-1-1 0,1 0 0,-1 1 0,0-1 0,0 1 0,0 0 0,-1 0 0,0 0 0,0 0 0,0 0 0,0 0 0,-1 0 0,0 9 0,-1 4 0,-1 0 0,-1 0 0,0-1 0,-8 29 0,0-3 0,11-41 0,0-1 0,0 0 0,0 1 0,0-1 0,1 1 0,-1-1 0,1 0 0,-1 0 0,1 1 0,0-1 0,0 0 0,0 0 0,0 0 0,0 0 0,0 0 0,0 0 0,0 0 0,1 0 0,-1 0 0,3 1 0,37 38 0,-29-31 0,105 87 0,-117-97 0,0 1 0,1-1 0,-1 1 0,0-1 0,0 1 0,1 0 0,-1-1 0,0 1 0,0-1 0,0 1 0,0 0 0,0-1 0,0 1 0,0 0 0,0-1 0,0 1 0,0 0 0,0-1 0,0 1 0,0-1 0,0 1 0,0 0 0,0-1 0,-1 1 0,1-1 0,0 1 0,0 0 0,-1-1 0,1 1 0,0-1 0,-1 1 0,1-1 0,-1 1 0,0 0 0,-17 22 0,12-17 0,-8 10 0,11-13 0,-1 0 0,1 0 0,1 1 0,-1-1 0,0 1 0,1-1 0,-1 1 0,1 0 0,-3 8 0,5-11 0,0 0 0,0 0 0,1 0 0,-1 0 0,0 0 0,1-1 0,-1 1 0,0 0 0,1 0 0,-1 0 0,1 0 0,0 0 0,-1-1 0,1 1 0,-1 0 0,1-1 0,0 1 0,0 0 0,-1-1 0,1 1 0,0-1 0,0 1 0,0-1 0,-1 0 0,1 1 0,1-1 0,26 10 0,-26-9 0,17 4 0,-16-5 0,0 1 0,0 0 0,1 0 0,-1 0 0,0 0 0,0 0 0,0 1 0,3 2 0,-5-3 0,0 0 0,0 1 0,0-1 0,0 1 0,0-1 0,0 1 0,0 0 0,-1-1 0,1 1 0,0 0 0,-1-1 0,1 1 0,-1 0 0,0 0 0,1 0 0,-1 0 0,0-1 0,0 1 0,0 0 0,0 3 0,-2 12 0,0-1 0,-1 1 0,-1-1 0,0 0 0,0 0 0,-1-1 0,-1 0 0,-12 25 0,8-17 0,3-8 0,2 0 0,0 0 0,-6 29 0,10-36 0,1 0 0,0 0 0,0 0 0,1 0 0,-1 0 0,2-1 0,-1 1 0,1 0 0,-1-1 0,6 13 0,4 7 0,19 37 0,-19-42 0,-6-14 0,0 0 0,1 0 0,-1-1 0,1 0 0,1 0 0,-1-1 0,13 10 0,-10-9 0,0 1 0,0 1 0,12 14 0,-21-22 0,0 0 0,1 1 0,-1-1 0,0 0 0,0 0 0,0 0 0,0 0 0,0 0 0,0 0 0,0 1 0,0-1 0,0 0 0,0 0 0,-1 0 0,1 0 0,0 0 0,0 0 0,-1 0 0,1 0 0,-1 0 0,1 0 0,-2 1 0,-14 29 0,10-20 0,-11 22 0,7-13 0,0 0 0,-14 19 0,21-33 0,-1 1 0,1-1 0,0 1 0,1 0 0,-1 0 0,1 1 0,0-1 0,1 0 0,0 1 0,0-1 0,0 1 0,1 0 0,-1-1 0,2 13 0,-2 26 0,-8 17 0,9-60-97,0 0-1,0 0 1,0 0-1,0 0 1,0-1-1,-1 1 1,1 0-1,-1 0 1,0 0-1,0 0 1,0-1-1,0 1 0,-1 3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37.809"/>
    </inkml:context>
    <inkml:brush xml:id="br0">
      <inkml:brushProperty name="width" value="0.35" units="cm"/>
      <inkml:brushProperty name="height" value="0.35" units="cm"/>
      <inkml:brushProperty name="color" value="#FFFFFF"/>
    </inkml:brush>
  </inkml:definitions>
  <inkml:trace contextRef="#ctx0" brushRef="#br0">0 0 24575,'0'0'-8191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0"/>
    </inkml:context>
    <inkml:brush xml:id="br0">
      <inkml:brushProperty name="width" value="0.025" units="cm"/>
      <inkml:brushProperty name="height" value="0.025" units="cm"/>
      <inkml:brushProperty name="color" value="#FFC000"/>
    </inkml:brush>
  </inkml:definitions>
  <inkml:trace contextRef="#ctx0" brushRef="#br0">67 1 24575,'1'19'0,"1"-1"0,1 1 0,0-1 0,1 0 0,0 0 0,2 0 0,9 24 0,-10-30 0,-5-10 0,1 0 0,-1 0 0,0 0 0,1 0 0,-1 0 0,0 1 0,0-1 0,0 0 0,0 0 0,0 0 0,0 0 0,-1 0 0,1 0 0,-1 0 0,1 0 0,-1 0 0,0 0 0,1 0 0,-1-1 0,0 1 0,0 0 0,0 0 0,0-1 0,0 1 0,-1-1 0,1 1 0,0-1 0,0 0 0,-1 1 0,-2 1 0,1-1 0,1 1 0,0 0 0,-1 0 0,1 0 0,0 0 0,0 0 0,-2 4 0,13-19 0,-1 17 0,-7-3 0,0 1 0,0-1 0,-1 1 0,1 0 0,0-1 0,-1 1 0,1 0 0,-1-1 0,1 6 0,-3 13 0,0 0 0,0 0 0,-11 40 0,0 6 0,14-68 0,2-2 0,1 0 0,0 0 0,-1 1 0,1-1 0,0 1 0,0 0 0,0 0 0,5-1 0,-8 3 0,-1 0 0,1 0 0,0 1 0,-1-1 0,1 0 0,0 0 0,0 0 0,-1 0 0,1 1 0,0-1 0,-1 1 0,1-1 0,0 0 0,-1 1 0,1-1 0,-1 1 0,1-1 0,-1 1 0,1 0 0,-1-1 0,1 1 0,-1 0 0,1-1 0,-1 1 0,0 0 0,1 0 0,-1-1 0,1 2 0,-1 1 0,1 0 0,0 0 0,-1 1 0,0-1 0,1 0 0,-1 1 0,-1 5 0,0 5 0,-1-1 0,-7 24 0,4-20 0,-2-1 0,0 0 0,0 0 0,-14 19 0,-8 18 0,26-45 0,-11 22 0,13-29 0,1 0 0,-1 1 0,0-1 0,1 0 0,-1 0 0,0 0 0,0 0 0,0 0 0,1 0 0,-1 0 0,0 0 0,0 0 0,0-1 0,-1 1 0,1 0 0,-2 0 0,29-11 0,-21 10 0,1 1 0,0 0 0,-1 0 0,10 4 0,-13-5 0,-1 0 0,0 1 0,0-1 0,0 0 0,0 1 0,0-1 0,0 1 0,0-1 0,0 1 0,0-1 0,0 1 0,0 0 0,0 0 0,0 0 0,0 0 0,0 0 0,-1-1 0,1 2 0,0-1 0,-1 0 0,1 0 0,0 0 0,-1 0 0,1 0 0,-1 1 0,0-1 0,1 0 0,-1 0 0,1 2 0,-3 0 0,1-1 0,-1 0 0,1 1 0,-1-1 0,0 0 0,1 0 0,-1 0 0,0-1 0,0 1 0,0-1 0,-3 2 0,-12 13 0,14-12 0,1-1 0,0 0 0,0 1 0,0 0 0,0-1 0,0 1 0,1 0 0,0 0 0,-1 0 0,1 0 0,0 0 0,0 7 0,1-7 0,0-1 0,1 0 0,-1 1 0,1-1 0,0 0 0,-1 1 0,1-1 0,1 0 0,-1 0 0,0 0 0,1 0 0,-1 0 0,1 0 0,0 0 0,3 4 0,0-1 0,43 66 0,-44-66 0,-1 0 0,1 1 0,-1 0 0,-1 0 0,1 0 0,-1 0 0,0 1 0,0-1 0,1 12 0,-3-18 0,0 1 0,0-1 0,0 1 0,-1-1 0,1 0 0,0 1 0,-1-1 0,1 0 0,-1 1 0,1-1 0,-1 0 0,1 1 0,-1-1 0,0 0 0,1 0 0,-2 1 0,-4 11 0,6-12 0,1 0 0,-1 0 0,0 0 0,1 0 0,-1-1 0,1 1 0,-1 0 0,1 0 0,-1 0 0,1-1 0,0 1 0,-1 0 0,1-1 0,0 1 0,-1-1 0,1 1 0,0-1 0,-1 1 0,2 0 0,85 47 0,-15-8 0,-57-31 0,-8-6 0,0 1 0,-1 0 0,0 1 0,1-1 0,-1 1 0,5 7 0,-10-11 0,0 1 0,0-1 0,0 1 0,0-1 0,0 0 0,-1 1 0,1 0 0,-1-1 0,1 1 0,-1-1 0,1 1 0,-1 0 0,0-1 0,0 1 0,1 0 0,-1 0 0,0-1 0,-1 1 0,1 0 0,0-1 0,0 1 0,0 0 0,-1-1 0,1 1 0,-1 0 0,1-1 0,-1 1 0,0-1 0,1 1 0,-1-1 0,0 1 0,0-1 0,0 0 0,0 1 0,0-1 0,-2 1 0,-8 12 0,-1-1 0,-1-1 0,0 0 0,-21 14 0,23-19 0,0 1 0,0 0 0,1 1 0,0 1 0,1 0 0,0 0 0,0 1 0,-11 19 0,19-29 0,0 1 0,0-1 0,0 1 0,0 0 0,1-1 0,-1 1 0,0 0 0,1 0 0,-1 0 0,1 0 0,0 0 0,-1 0 0,1 2 0,1-3 0,-1 1 0,1-1 0,-1 1 0,1-1 0,0 1 0,0-1 0,0 0 0,0 1 0,0-1 0,0 0 0,0 0 0,0 0 0,0 0 0,0 0 0,2 1 0,18 26 0,-10-11 0,-9-14 0,-1 0 0,1 0 0,-1 0 0,0 0 0,0 0 0,0 0 0,0 0 0,0 0 0,0 1 0,-1-1 0,1 0 0,-1 1 0,0-1 0,0 0 0,0 1 0,0-1 0,-1 0 0,1 1 0,-1-1 0,1 0 0,-1 1 0,0-1 0,0 0 0,-3 6 0,1-3 0,0 1 0,0 0 0,0-1 0,-1 0 0,0 0 0,0 0 0,0-1 0,-1 0 0,0 0 0,-6 6 0,-62 49 0,66-57 0,-1 4 0,20 5 0,57 29 0,-68-40 0,-1 0 0,1-1 0,0 1 0,-1 0 0,1 0 0,-1 0 0,0 0 0,1 0 0,-1 0 0,0 0 0,1 0 0,-1 1 0,0-1 0,0 0 0,0 0 0,0 0 0,0 0 0,0 0 0,0 0 0,0 0 0,0 1 0,0-1 0,-1 0 0,1 0 0,0 0 0,0 0 0,-2 2 0,-9 30 0,-3-8 0,0 0 0,-1-2 0,-1 0 0,-26 28 0,21-24 0,21-27 0,0 1 0,0-1 0,0 0 0,0 1 0,0-1 0,0 0 0,0 1 0,0-1 0,0 0 0,0 1 0,0-1 0,1 0 0,-1 1 0,0-1 0,0 0 0,0 0 0,1 1 0,-1-1 0,0 0 0,0 0 0,0 1 0,1-1 0,-1 0 0,0 0 0,0 0 0,1 1 0,-1-1 0,0 0 0,1 0 0,-1 0 0,0 0 0,0 0 0,1 0 0,-1 0 0,0 0 0,1 0 0,-1 0 0,0 0 0,1 0 0,-1 0 0,21 6 0,-15-5 0,4 3 0,-1 1 0,0 0 0,-1 1 0,1 0 0,10 10 0,9 6 0,-25-20 0,0 0 0,-1-1 0,1 1 0,0 0 0,0 0 0,-1 0 0,1 1 0,-1-1 0,1 1 0,-1-1 0,3 6 0,-8-6 0,-1 1 0,1-2 0,-1 1 0,0 0 0,1-1 0,-1 0 0,0 0 0,-7 1 0,-26 6 96,30-6-388,-1 0 0,1 0 0,0-1-1,-8 0 1,11-1-6534</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1"/>
    </inkml:context>
    <inkml:brush xml:id="br0">
      <inkml:brushProperty name="width" value="0.025" units="cm"/>
      <inkml:brushProperty name="height" value="0.025" units="cm"/>
      <inkml:brushProperty name="color" value="#FFC000"/>
    </inkml:brush>
  </inkml:definitions>
  <inkml:trace contextRef="#ctx0" brushRef="#br0">143 0 24575,'10'111'0,"-10"-106"0,0 2 0,0-1 0,-1 1 0,1 0 0,-3 12 0,2-18 0,1 0 0,0 1 0,-1-1 0,1 0 0,-1 0 0,1 1 0,-1-1 0,0 0 0,1 0 0,-1 0 0,0 0 0,0 0 0,1 0 0,-1 0 0,0 0 0,0 0 0,0-1 0,0 1 0,0 0 0,0-1 0,0 1 0,0-1 0,0 1 0,-1-1 0,1 0 0,0 1 0,0-1 0,0 0 0,0 0 0,-2 0 0,1 1 0,-1-1 0,0 1 0,1 0 0,-1 0 0,1 0 0,-1 0 0,1 0 0,0 1 0,-1-1 0,1 1 0,0 0 0,0 0 0,0 0 0,-3 4 0,-29 40 0,22-29 0,6-8 0,-1 2 0,22-7 0,-12-4 0,-1 1 0,1 0 0,-1 0 0,1 0 0,-1 0 0,1 0 0,-1 0 0,0 1 0,1 0 0,-1-1 0,0 1 0,0 0 0,0 0 0,0 1 0,3 2 0,26 46 0,-13-20 0,-16-29 0,1 1 0,-1 0 0,0 0 0,-1 0 0,1 0 0,0 0 0,-1 1 0,1-1 0,-1 1 0,0-1 0,0 1 0,0-1 0,-1 1 0,1 0 0,-1 0 0,1-1 0,-1 1 0,0 0 0,0-1 0,-1 1 0,1 0 0,-1 0 0,1-1 0,-1 1 0,-2 4 0,-8 25 0,6-18 0,0 0 0,0-1 0,-1 0 0,-1-1 0,-8 15 0,-3-7 0,13-16 0,1 1 0,-1 0 0,1-1 0,0 1 0,0 1 0,-3 8 0,6-13 0,0-1 0,1 1 0,0 0 0,-1 0 0,1 0 0,0 0 0,0 0 0,0-1 0,0 1 0,0 0 0,0 0 0,0 0 0,0 0 0,1 0 0,-1 0 0,1-1 0,-1 1 0,1 0 0,0 0 0,-1-1 0,1 1 0,0-1 0,0 1 0,0 0 0,0-1 0,0 0 0,0 1 0,1-1 0,-1 0 0,2 2 0,60 48 0,40 43 0,-102-93 0,0-1 0,0 1 0,0 0 0,0 0 0,-1 0 0,1 0 0,0 0 0,0 0 0,0 0 0,0 0 0,-1 0 0,1 0 0,-1 0 0,1 1 0,0-1 0,-1 0 0,0 0 0,1 1 0,-1-1 0,0 1 0,1 0 0,-2 0 0,0-1 0,1 1 0,-1-1 0,0 1 0,0-1 0,0 0 0,0 1 0,0-1 0,0 0 0,0 0 0,0 0 0,0 0 0,0 0 0,0 0 0,-1 0 0,1-1 0,-3 2 0,-5 4 0,1 1 0,-1 0 0,1 0 0,0 1 0,1 0 0,-1 1 0,1 0 0,-8 14 0,-44 88 0,42-77 0,17-33 0,0-1 0,0 1 0,0-1 0,0 0 0,0 1 0,0-1 0,-1 1 0,1-1 0,0 1 0,0-1 0,0 1 0,1-1 0,-1 1 0,0-1 0,0 0 0,0 1 0,0-1 0,0 1 0,0-1 0,0 1 0,1-1 0,-1 0 0,0 1 0,0-1 0,1 1 0,-1-1 0,0 0 0,0 1 0,1-1 0,-1 0 0,0 0 0,1 1 0,-1-1 0,0 0 0,1 0 0,0 1 0,20 11 0,1 0 0,-7 1 0,20 27 0,-22-25 0,27 25 0,-28-32 0,-11-8 0,0 1 0,-1-1 0,1 0 0,0 1 0,-1-1 0,1 1 0,0-1 0,-1 1 0,1-1 0,-1 1 0,1 0 0,-1-1 0,1 1 0,-1 0 0,1-1 0,-1 1 0,1 0 0,-1 0 0,0-1 0,1 1 0,-1 0 0,0 0 0,0 0 0,0 0 0,0-1 0,1 1 0,-1 0 0,0 0 0,0 0 0,0 0 0,0 0 0,-1 0 0,1-1 0,0 1 0,0 0 0,-1 1 0,-2 30 0,2-27 0,0 0 0,1-1 0,-1 1 0,1 0 0,-1 0 0,1 0 0,1 0 0,-1 0 0,0 0 0,1-1 0,0 1 0,0 0 0,0 0 0,1-1 0,-1 1 0,1-1 0,0 1 0,3 4 0,-4-7 0,0 0 0,0 0 0,0 0 0,0 0 0,0 1 0,0-1 0,-1 0 0,1 0 0,-1 1 0,1-1 0,-1 0 0,0 1 0,0-1 0,0 1 0,0-1 0,0 0 0,0 1 0,0-1 0,-1 0 0,1 1 0,-1-1 0,1 0 0,-1 0 0,0 1 0,0-1 0,0 0 0,0 0 0,0 0 0,-2 2 0,-2 5 0,0-1 0,-1 0 0,0 0 0,-1 0 0,-8 8 0,1-5 0,-1 0 0,0 0 0,0-2 0,-1 0 0,1-1 0,-2-1 0,1 0 0,-1-2 0,1 0 0,-25 2 0,70 20 0,2-5 0,0-2 0,2-2 0,0-1 0,1-2 0,47 14 0,-79-28 0,1-1 0,-1 1 0,0 0 0,0 0 0,0 0 0,0 0 0,0 1 0,0-1 0,0 0 0,0 1 0,0 0 0,-1-1 0,1 1 0,0 0 0,-1 0 0,3 4 0,-4-5 0,0 1 0,1-1 0,-1 1 0,0-1 0,0 1 0,0-1 0,0 1 0,0-1 0,0 1 0,0-1 0,0 1 0,0-1 0,-1 0 0,1 1 0,-1-1 0,1 1 0,-1-1 0,1 0 0,-1 1 0,1-1 0,-1 0 0,0 0 0,0 0 0,0 1 0,0-1 0,1 0 0,-1 0 0,0 0 0,0-1 0,-1 1 0,0 1 0,-1 2 8,0 0-1,1 1 1,-1-1 0,1 1-1,0 0 1,0 0 0,0 0-1,0 0 1,1 0-1,0 0 1,-1 7 0,-8 24-1465</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2"/>
    </inkml:context>
    <inkml:brush xml:id="br0">
      <inkml:brushProperty name="width" value="0.025" units="cm"/>
      <inkml:brushProperty name="height" value="0.025" units="cm"/>
      <inkml:brushProperty name="color" value="#FFC000"/>
    </inkml:brush>
  </inkml:definitions>
  <inkml:trace contextRef="#ctx0" brushRef="#br0">60 0 24575,'68'294'0,"-58"-247"0,4 5 0,1 0 0,26 58 0,-38-102 0,-3-8 0,0 1 0,0 0 0,0-1 0,0 1 0,1 0 0,-1 0 0,0-1 0,0 1 0,0 0 0,0 0 0,-1-1 0,1 1 0,0 0 0,0-1 0,0 1 0,0 0 0,-1-1 0,1 1 0,0 0 0,0-1 0,-1 1 0,1 0 0,-1-1 0,1 1 0,0-1 0,-1 1 0,1-1 0,-1 1 0,1-1 0,-1 1 0,1-1 0,-1 1 0,1-1 0,-1 0 0,0 1 0,1-1 0,-1 0 0,-34 14 0,3-1 0,9 7 0,-13 11 0,-39 41 0,105-73 0,-16-1 0,0 1 0,-1 0 0,1 1 0,0 1 0,-1 0 0,1 2 0,0 0 0,-1 0 0,15 7 0,-26-9 0,0-1 0,0 1 0,-1 0 0,1 0 0,0 0 0,0 0 0,0 0 0,-1 1 0,1-1 0,0 1 0,-1-1 0,1 1 0,-1 0 0,0-1 0,3 5 0,-4-3 0,1 0 0,-1 0 0,0-1 0,0 1 0,-1 0 0,1 0 0,0 0 0,-1 0 0,1-1 0,-1 1 0,0 0 0,0-1 0,-1 5 0,-8 28 0,-11 72 0,16-77 0,0 0 0,-2 0 0,-18 52 0,34-84 0,1 1 0,-1 0 0,18 2 0,44 8 0,-45-4 0,40 0 0,-66-5 0,0 0 0,0 0 0,0 0 0,0 0 0,0 0 0,1 0 0,-1 0 0,0 0 0,0 0 0,0 0 0,0 0 0,0 0 0,0 0 0,1 0 0,-1 0 0,0 1 0,0-1 0,0 0 0,0 0 0,0 0 0,0 0 0,0 0 0,0 0 0,1 0 0,-1 0 0,0 0 0,0 1 0,0-1 0,0 0 0,0 0 0,0 0 0,0 0 0,0 0 0,0 1 0,0-1 0,0 0 0,0 0 0,0 0 0,0 0 0,0 0 0,0 1 0,0-1 0,0 0 0,0 0 0,0 0 0,0 0 0,0 0 0,0 1 0,0-1 0,0 0 0,0 0 0,0 0 0,0 0 0,0 0 0,0 0 0,0 1 0,-9 12 0,-18 19 0,21-25 0,-8 8 0,1 1 0,1 0 0,0 1 0,0 0 0,2 2 0,0-1 0,0 1 0,2 1 0,0 0 0,-8 31 0,10-27 0,-4 20 0,-2 0 0,-29 72 0,41-116 0,0 0 0,0 0 0,0 1 0,0-1 0,0 0 0,0 0 0,0 0 0,0 1 0,0-1 0,0 0 0,0 0 0,0 0 0,0 0 0,0 1 0,0-1 0,0 0 0,0 0 0,0 0 0,0 0 0,0 1 0,0-1 0,0 0 0,0 0 0,0 0 0,0 0 0,0 1 0,0-1 0,1 0 0,-1 0 0,0 0 0,0 0 0,0 0 0,0 0 0,0 0 0,0 1 0,1-1 0,-1 0 0,0 0 0,0 0 0,0 0 0,0 0 0,0 0 0,1 0 0,-1 0 0,13 2 0,22-3 0,-25 0 0,15 0 0,194 1 0,-216 0 0,-1 0 0,1 1 0,0-1 0,-1 1 0,1-1 0,-1 1 0,1 0 0,-1 0 0,1 0 0,-1 1 0,1-1 0,-1 1 0,3 2 0,-4-3 0,0 0 0,0 1 0,-1-1 0,1 0 0,0 1 0,-1-1 0,1 1 0,-1-1 0,1 1 0,-1-1 0,0 1 0,1-1 0,-1 1 0,0-1 0,0 1 0,0 0 0,0-1 0,0 1 0,0-1 0,0 1 0,-1-1 0,1 1 0,0 0 0,-1-1 0,1 0 0,-1 3 0,-3 6 0,0-1 0,0 1 0,-1-1 0,-6 10 0,-7 13 0,18-31 0,-1-1 0,1 1 0,-1 0 0,1 0 0,-1 0 0,1-1 0,0 1 0,0 0 0,-1 0 0,1 0 0,0 0 0,0 0 0,0 0 0,0-1 0,-1 1 0,1 0 0,1 0 0,-1 0 0,0 0 0,0 0 0,0 0 0,0 0 0,0 0 0,1 0 0,-1-1 0,0 1 0,1 0 0,-1 0 0,0 0 0,1 0 0,1 1 0,-1-1 0,1 0 0,-1 0 0,1-1 0,-1 1 0,1 0 0,0 0 0,-1-1 0,1 1 0,0-1 0,-1 0 0,1 0 0,2 0 0,5 1 0,1-2 0,0 0 0,18-4 0,-24 4 0,1 0 0,0 0 0,-1 1 0,1 0 0,0 0 0,0 0 0,-1 1 0,1 0 0,5 1 0,-9-1 0,0-1 0,0 0 0,-1 1 0,1-1 0,0 1 0,0-1 0,0 1 0,0-1 0,0 1 0,-1 0 0,1 0 0,0-1 0,0 1 0,-1 0 0,1 0 0,-1 0 0,1 0 0,0 0 0,0 2 0,-1-2 0,0 0 0,0 1 0,0-1 0,0 1 0,0-1 0,0 0 0,-1 1 0,1-1 0,0 1 0,-1-1 0,1 0 0,0 1 0,-1-1 0,1 0 0,-1 0 0,0 0 0,1 1 0,-1-1 0,0 0 0,-1 1 0,1 0 0,0 0 0,0-1 0,0 1 0,0-1 0,0 1 0,0 0 0,1 0 0,-1 0 0,1-1 0,-1 1 0,1 0 0,0 0 0,-1 0 0,1 0 0,0 0 0,0 0 0,0 0 0,0 0 0,0 0 0,1 0 0,-1 0 0,0 0 0,2 3 0,1 2 0,0 0 0,0 0 0,1-1 0,8 12 0,-9-14 0,0 0 0,0 1 0,0-1 0,-1 1 0,1 0 0,-1 0 0,0 0 0,2 6 0,-2 9-455,0 0 0,-2 23 0,0-38-6371</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3"/>
    </inkml:context>
    <inkml:brush xml:id="br0">
      <inkml:brushProperty name="width" value="0.025" units="cm"/>
      <inkml:brushProperty name="height" value="0.025" units="cm"/>
      <inkml:brushProperty name="color" value="#FFC000"/>
    </inkml:brush>
  </inkml:definitions>
  <inkml:trace contextRef="#ctx0" brushRef="#br0">1 0 24575,'36'35'0,"-27"-28"0,0 1 0,-1 0 0,11 13 0,10 16 0,40 37 0,-42-47 0,0 2 0,31 45 0,-57-73 0,0 1 0,0 0 0,-1 0 0,1 0 0,0 0 0,-1 0 0,1 0 0,-1 0 0,0 0 0,1 0 0,-1 0 0,0 0 0,0 1 0,0-1 0,0 0 0,0 0 0,-1 0 0,1 0 0,-1 0 0,1 0 0,-1 0 0,1 0 0,-1 0 0,-2 3 0,-1 5 0,-1-1 0,-1 0 0,-8 12 0,13-19 0,-3 2 0,1 0 0,0 1 0,0 0 0,1 0 0,-1 0 0,1 0 0,-3 9 0,4-10 0,1 0 0,-1 0 0,1 0 0,0 0 0,0 0 0,0-1 0,0 1 0,1 0 0,-1 0 0,1 0 0,0 0 0,1 4 0,5 14 0,2 1 0,0-1 0,0-1 0,2 0 0,1-1 0,25 37 0,-22-39 0,-13-16 0,1 1 0,-1-1 0,0 1 0,1 0 0,-1 0 0,0 0 0,-1 0 0,1 0 0,0 0 0,-1 1 0,0-1 0,1 0 0,-1 1 0,0 0 0,-1-1 0,1 1 0,0 0 0,-1-1 0,0 1 0,0 0 0,0-1 0,0 7 0,-6 52 0,-5 39 0,2 104 0,9-201 0,1 0 0,-1-1 0,1 1 0,0-1 0,0 0 0,0 1 0,0-1 0,0 0 0,1 1 0,-1-1 0,4 4 0,25 34 0,-11-16 0,-10-13 0,1 0 0,0-1 0,0 0 0,13 9 0,-7-5 0,-2-3 0,-10-9 0,0 1 0,0-1 0,0 1 0,0 0 0,-1 0 0,4 6 0,-6-9 0,-1 1 0,1-1 0,0 0 0,-1 1 0,1 0 0,-1-1 0,0 1 0,1-1 0,-1 1 0,0 0 0,0-1 0,0 1 0,0 0 0,0-1 0,0 1 0,0 0 0,0-1 0,-1 1 0,1-1 0,0 1 0,-1-1 0,0 1 0,1-1 0,-1 1 0,1-1 0,-2 2 0,-3 8 0,1 1 0,0-1 0,-5 21 0,-8 22 0,10-36 0,-1-1 0,-1 0 0,-17 27 0,23-41 0,1 0 0,0 0 0,-1 1 0,1-1 0,1 1 0,-1 0 0,-2 7 0,4-10 0,-1-1 0,1 0 0,0 1 0,0-1 0,0 1 0,0-1 0,0 1 0,1-1 0,-1 1 0,0-1 0,0 1 0,0-1 0,0 1 0,0-1 0,0 0 0,1 1 0,-1-1 0,0 1 0,0-1 0,1 0 0,-1 1 0,0-1 0,0 0 0,1 1 0,-1-1 0,0 0 0,1 1 0,20 4 0,-20-5 0,1 0 0,-1-1 0,1 1 0,-1 1 0,1-1 0,-1 0 0,0 0 0,1 1 0,-1-1 0,1 0 0,-1 1 0,0 0 0,1-1 0,-1 1 0,0 0 0,1 0 0,-1 0 0,0 0 0,0 0 0,1 2 0,-1-1 0,0 1 0,0 0 0,0 0 0,-1 0 0,1 0 0,-1 0 0,0 0 0,0 0 0,0 1 0,0 4 0,-1 2 0,1 0 0,-1 0 0,-1 0 0,0 0 0,0 0 0,0 0 0,-1 0 0,-1-1 0,1 0 0,-1 1 0,-1-2 0,-7 14 0,-31 58-1365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34"/>
    </inkml:context>
    <inkml:brush xml:id="br0">
      <inkml:brushProperty name="width" value="0.025" units="cm"/>
      <inkml:brushProperty name="height" value="0.025" units="cm"/>
      <inkml:brushProperty name="color" value="#FFC000"/>
    </inkml:brush>
  </inkml:definitions>
  <inkml:trace contextRef="#ctx0" brushRef="#br0">229 1 24575,'-8'80'0,"13"-31"0,9 49 0,-8-64 0,-1 0 0,-1 0 0,-2 1 0,-2 47 0,-1-69 0,-1-1 0,-1 0 0,0 1 0,0-2 0,-1 1 0,-1 0 0,1-1 0,-11 16 0,-55 84 0,42-71 0,24-34 0,-2 3 0,0-1 0,1 1 0,0 0 0,-5 14 0,10-22 0,-1 1 0,0-1 0,1 1 0,-1 0 0,1-1 0,0 1 0,-1-1 0,1 1 0,0 0 0,0 0 0,0-1 0,0 1 0,0 0 0,0-1 0,0 1 0,1 0 0,-1-1 0,0 1 0,1 0 0,-1-1 0,1 1 0,-1-1 0,1 1 0,0-1 0,0 1 0,0-1 0,0 1 0,-1-1 0,1 0 0,1 0 0,-1 0 0,0 0 0,0 0 0,2 2 0,88 55 0,-49-33 0,-1 2 0,48 43 0,-88-69 0,1 0 0,-1 1 0,1-1 0,-1 1 0,0 0 0,0 0 0,0-1 0,0 1 0,0 0 0,0 0 0,0 0 0,0 0 0,-1 0 0,1 0 0,-1 0 0,1 1 0,-1-1 0,0 0 0,1 0 0,-1 0 0,0 1 0,0-1 0,-1 0 0,1 0 0,0 0 0,-1 1 0,1-1 0,-1 0 0,1 0 0,-1 0 0,0 0 0,0 0 0,-1 3 0,-5 7 0,1-1 0,-2 0 0,1 0 0,-13 13 0,10-12 0,-16 18 0,18-22 0,0 1 0,0 1 0,1-1 0,0 1 0,1 1 0,-1-1 0,2 2 0,-1-1 0,-5 17 0,-76 276 0,84-295 0,2-5 0,-1 0 0,1 0 0,0 0 0,1 0 0,-1 1 0,0-1 0,1 0 0,0 7 0,1-10 0,-1 0 0,1-1 0,-1 1 0,1-1 0,-1 1 0,1-1 0,0 1 0,-1-1 0,1 1 0,0-1 0,0 0 0,-1 0 0,1 1 0,0-1 0,0 0 0,-1 0 0,1 0 0,0 0 0,0 0 0,-1 0 0,1 0 0,1-1 0,22-1 0,-21 1 0,9-1 0,-8 1 0,0 0 0,0 0 0,-1 0 0,1 1 0,0-1 0,0 1 0,0 0 0,0 1 0,-1-1 0,7 2 0,-10-1 0,0-1 0,0 1 0,0-1 0,0 0 0,1 1 0,-1-1 0,0 1 0,0-1 0,0 0 0,0 1 0,0-1 0,0 1 0,0-1 0,0 1 0,0-1 0,0 1 0,0-1 0,-1 0 0,1 1 0,0-1 0,0 1 0,0-1 0,0 0 0,-1 1 0,1-1 0,0 0 0,0 1 0,0-1 0,-1 0 0,1 1 0,0-1 0,-1 0 0,1 0 0,0 1 0,-1-1 0,-14 16 0,11-12 0,-72 97 0,69-90 0,0 0 0,1 1 0,0 1 0,-5 13 0,-9 19 0,6-16 0,11-20 0,-1-1 0,0 0 0,0 1 0,-1-1 0,0-1 0,0 1 0,-10 10 0,12-16-1365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0"/>
    </inkml:context>
    <inkml:brush xml:id="br0">
      <inkml:brushProperty name="width" value="0.025" units="cm"/>
      <inkml:brushProperty name="height" value="0.025" units="cm"/>
      <inkml:brushProperty name="color" value="#FFC000"/>
    </inkml:brush>
  </inkml:definitions>
  <inkml:trace contextRef="#ctx0" brushRef="#br0">25 0 24575,'16'38'0,"-16"-35"0,0 0 0,-1 0 0,1 0 0,-1 0 0,0 0 0,0 0 0,0 0 0,0 0 0,0 0 0,-1 0 0,1-1 0,-1 1 0,0 0 0,1-1 0,-5 4 0,4-4 0,1 0 0,-1 0 0,0 0 0,1 0 0,-1 0 0,1 0 0,0 0 0,0 0 0,0 1 0,0-1 0,0 0 0,0 1 0,0-1 0,1 1 0,-1-1 0,1 1 0,0-1 0,0 1 0,0-1 0,0 1 0,0-1 0,1 1 0,-1-1 0,2 4 0,1 3 0,2-1 0,-1 0 0,1-1 0,0 1 0,7 6 0,-3-1 0,-6-10 0,-1 1 0,0 0 0,0 0 0,0 0 0,0 0 0,0 0 0,-1 1 0,0-1 0,0 0 0,0 1 0,-1-1 0,1 1 0,-1-1 0,0 1 0,-1-1 0,0 9 0,-1-4 0,0-1 0,-1 1 0,0-1 0,0 0 0,-1 1 0,1-2 0,-11 15 0,13-20 0,-3 3 0,1 1 0,-1-1 0,1 0 0,1 1 0,-4 7 0,6-12 0,0 0 0,-1 0 0,1 1 0,0-1 0,0 0 0,0 0 0,0 1 0,0-1 0,0 0 0,0 1 0,0-1 0,0 0 0,1 0 0,-1 1 0,1-1 0,-1 0 0,1 0 0,-1 0 0,1 0 0,0 0 0,-1 0 0,1 1 0,0-1 0,0-1 0,0 1 0,0 0 0,0 0 0,0 0 0,0 0 0,1 0 0,4 4 0,0 0 0,0 1 0,-1-1 0,0 1 0,0 0 0,0 1 0,-1-1 0,4 8 0,27 58 0,-34-72 3,-1 1-1,0 0 0,1 0 0,-1 0 1,0 0-1,1 0 0,-1 0 1,0 0-1,0 0 0,0 0 0,0 0 1,0 0-1,0-1 0,0 1 1,0 0-1,-1 0 0,1 0 0,0 0 1,-1 0-1,1 0 0,0 0 1,-1 0-1,1-1 0,-1 1 1,1 0-1,-1 0 0,1 0 0,-1-1 1,0 1-1,1 0 0,-1-1 1,0 1-1,0-1 0,0 1 0,1-1 1,-1 1-1,0-1 0,0 0 1,0 1-1,0-1 0,-1 1 0,-5 1-177,0-1-1,0 1 1,0-1-1,-10 1 1,11-2-409,1 1-6242</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6"/>
    </inkml:context>
    <inkml:brush xml:id="br0">
      <inkml:brushProperty name="width" value="0.025" units="cm"/>
      <inkml:brushProperty name="height" value="0.025" units="cm"/>
      <inkml:brushProperty name="color" value="#FFC000"/>
    </inkml:brush>
  </inkml:definitions>
  <inkml:trace contextRef="#ctx0" brushRef="#br0">30 1 24575,'0'3'0,"-1"1"0,1 0 0,-1 0 0,0 0 0,-1-1 0,1 1 0,-3 4 0,2-4 0,0 0 0,1 0 0,-1 0 0,1 0 0,0 1 0,-1 6 0,-2 33 0,2-38 0,1 1 0,0 0 0,0 0 0,1 0 0,0 1 0,0-1 0,1 0 0,0 0 0,0 0 0,1-1 0,-1 1 0,1 0 0,4 7 0,24 65 0,-25-71 0,-1 1 0,0 0 0,-1 0 0,0 0 0,0 0 0,-1 0 0,0 0 0,0 20 0,-2-5 0,-1 1 0,-5 30 0,3-23 0,1-1 0,4 56 0,-1-85 0,-1 0 0,1 0 0,0 0 0,0 0 0,-1 0 0,1 0 0,0 0 0,1-1 0,-1 1 0,0 0 0,0-1 0,1 1 0,-1-1 0,1 0 0,2 2 0,32 23 0,-10-8 0,-22-15 0,2 2 0,0 1 0,0-1 0,-1 1 0,9 10 0,-13-13 0,1 0 0,-1 1 0,0-1 0,0 0 0,0 0 0,0 0 0,0 1 0,-1-1 0,1 0 0,-1 1 0,0-1 0,0 0 0,-1 7 0,-4 22 0,-19 60 0,0 0 0,23-89 0,1-1 0,-1 0 0,1 1 0,-1-1 0,1 0 0,0 1 0,0-1 0,0 0 0,1 1 0,-1-1 0,0 0 0,1 1 0,0-1 0,-1 0 0,3 4 0,-1-3 0,1 0 0,0 0 0,-1-1 0,1 1 0,1-1 0,-1 0 0,7 4 0,-3-1 0,15 8 0,-14-9 0,0 1 0,0 1 0,0-1 0,-1 1 0,1 0 0,7 9 0,-14-12 0,0-1 0,1 1 0,-1-1 0,-1 1 0,1 0 0,0-1 0,-1 1 0,1 0 0,-1-1 0,0 1 0,0 0 0,0-1 0,-1 5 0,-5 39 0,4-35 0,-2 9 0,-1 1 0,-1 0 0,0-1 0,-2 0 0,0-1 0,-1 1 0,-1-2 0,-1 1 0,-1-2 0,-14 18 0,22-30 0,2-3 0,0 1 0,0-1 0,0 1 0,1-1 0,-1 1 0,1-1 0,-1 1 0,-1 4 0,3-6 0,1 0 0,-1 0 0,0-1 0,0 1 0,0 0 0,1 0 0,-1 0 0,0-1 0,1 1 0,-1 0 0,1 0 0,-1-1 0,1 1 0,-1 0 0,1-1 0,-1 1 0,1-1 0,-1 1 0,1 0 0,0-1 0,0 1 0,-1-1 0,1 0 0,0 1 0,0-1 0,-1 0 0,1 1 0,0-1 0,0 0 0,0 0 0,-1 0 0,1 0 0,0 0 0,2 0 0,2 2 0,1-1 0,0 1 0,0 0 0,-1 0 0,1 0 0,-1 1 0,1 0 0,7 6 0,-11-7 0,-1-1 0,0 1 0,1 0 0,-1 0 0,0 0 0,0 0 0,0 0 0,0 0 0,0 0 0,0 0 0,-1 0 0,1 0 0,-1 0 0,1 0 0,-1 1 0,0-1 0,0 0 0,0 0 0,0 1 0,0-1 0,-1 0 0,1 0 0,-1 0 0,1 0 0,-1 1 0,-2 3 0,-4 16 0,-1-1 0,-1 0 0,-1 0 0,-20 30 0,14-35-1365</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7"/>
    </inkml:context>
    <inkml:brush xml:id="br0">
      <inkml:brushProperty name="width" value="0.025" units="cm"/>
      <inkml:brushProperty name="height" value="0.025" units="cm"/>
      <inkml:brushProperty name="color" value="#FFC000"/>
    </inkml:brush>
  </inkml:definitions>
  <inkml:trace contextRef="#ctx0" brushRef="#br0">116 0 24575,'-3'5'0,"1"0"0,-1-1 0,0 1 0,0-1 0,-1 0 0,-5 7 0,2-4 0,-24 25 0,22-23 0,0 0 0,1 0 0,-9 13 0,17-22 0,0 0 0,0 1 0,0-1 0,-1 0 0,1 0 0,0 0 0,0 1 0,0-1 0,0 0 0,0 0 0,0 1 0,0-1 0,0 0 0,0 0 0,0 0 0,0 1 0,0-1 0,0 0 0,0 0 0,0 1 0,0-1 0,0 0 0,0 0 0,0 1 0,0-1 0,0 0 0,0 0 0,0 0 0,0 1 0,1-1 0,-1 0 0,0 0 0,0 0 0,0 1 0,0-1 0,1 0 0,11 4 0,20-4 0,-24 0 0,-3 0 0,0 1 0,0-1 0,1 1 0,-1 0 0,0 1 0,0-1 0,0 1 0,0 0 0,-1 0 0,6 4 0,-8-6 0,-1 2 0,1-1 0,-1 0 0,0 0 0,1 0 0,-1 1 0,0-1 0,0 0 0,0 1 0,0-1 0,0 1 0,0 0 0,0-1 0,-1 1 0,1 0 0,0-1 0,-1 1 0,1 0 0,-1 0 0,0-1 0,0 1 0,0 0 0,0 0 0,0 0 0,0-1 0,0 1 0,0 0 0,-1 0 0,1 0 0,-1-1 0,-1 4 0,-10 22 0,-1-1 0,-1 0 0,-1-1 0,-20 24 0,34-47 0,0-1 0,0 1 0,0 0 0,0 0 0,0 0 0,1 0 0,-1 0 0,0 0 0,1 0 0,0 0 0,-1 0 0,1 0 0,0 0 0,0 0 0,0 0 0,0 0 0,1 3 0,-1-4 0,1 0 0,-1 0 0,0 0 0,1 0 0,-1 0 0,1 0 0,-1 0 0,1 0 0,0-1 0,-1 1 0,1 0 0,0 0 0,0 0 0,-1-1 0,1 1 0,0 0 0,0-1 0,0 1 0,0-1 0,0 1 0,0-1 0,0 1 0,0-1 0,0 0 0,0 1 0,0-1 0,0 0 0,0 0 0,0 0 0,1 0 0,0 0 0,1 0 0,-1 0 0,0 0 0,0 0 0,0 0 0,1 0 0,-1 1 0,0-1 0,0 1 0,0 0 0,0-1 0,0 1 0,0 0 0,0 0 0,0 0 0,0 0 0,-1 1 0,1-1 0,3 3 0,-4-3 0,-1 1 0,1-1 0,0 0 0,-1 0 0,1 1 0,0-1 0,-1 0 0,0 1 0,1-1 0,-1 1 0,0-1 0,0 1 0,0-1 0,0 0 0,0 1 0,0-1 0,0 1 0,0-1 0,-1 1 0,1-1 0,0 0 0,-1 1 0,1-1 0,-1 0 0,0 1 0,1-1 0,-1 0 0,-1 2 0,-8 11 0,-1 0 0,-1-1 0,0 0 0,-17 13 0,-4 5 0,62-29-1365,-24-2-5461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1"/>
    </inkml:context>
    <inkml:brush xml:id="br0">
      <inkml:brushProperty name="width" value="0.025" units="cm"/>
      <inkml:brushProperty name="height" value="0.025" units="cm"/>
      <inkml:brushProperty name="color" value="#FFC000"/>
    </inkml:brush>
  </inkml:definitions>
  <inkml:trace contextRef="#ctx0" brushRef="#br0">23 1 24575,'2'75'0,"-1"43"0,-2-103 0,-1 0 0,0 0 0,-1 1 0,-1-2 0,-9 26 0,13-40 0,0 1 0,-1 0 0,1 0 0,0 0 0,1 0 0,-1-1 0,0 1 0,0 0 0,0 0 0,0 0 0,1-1 0,-1 1 0,0 0 0,1 0 0,-1-1 0,0 1 0,1 0 0,-1 0 0,1-1 0,-1 1 0,1-1 0,0 1 0,-1 0 0,1-1 0,0 1 0,-1-1 0,2 1 0,29 18 0,-10-7 0,-11-4 0,-4-3 0,1 0 0,-1 0 0,0 1 0,0 0 0,8 12 0,-12-16 0,-1 1 0,0 0 0,1 0 0,-1-1 0,-1 1 0,1 0 0,0 0 0,-1 0 0,1 0 0,-1 0 0,0 0 0,0 0 0,0 0 0,-1 0 0,1 0 0,-1 0 0,1-1 0,-1 1 0,-2 6 0,-21 35 0,3-9 0,21-34 0,0 0 0,0 0 0,0 0 0,0 0 0,1 0 0,-1 0 0,0 0 0,0 0 0,1 0 0,-1 0 0,1 0 0,-1 0 0,1 0 0,-1 0 0,1 0 0,-1 0 0,1-1 0,0 1 0,-1 0 0,1 0 0,0-1 0,0 1 0,0 0 0,0-1 0,0 1 0,-1-1 0,3 1 0,31 19 0,-28-17 0,-5-3 0,47 27 0,96 37 0,-143-63 0,0 0 0,0 0 0,0-1 0,0 1 0,0 0 0,-1 0 0,1 0 0,0 0 0,-1 0 0,1 0 0,-1 0 0,1 0 0,-1 1 0,1-1 0,-1 0 0,0 0 0,1 0 0,-1 0 0,0 1 0,0-1 0,0 0 0,0 0 0,0 0 0,0 1 0,0-1 0,-1 0 0,1 0 0,0 0 0,-1 2 0,-12 41 0,11-39 0,-11 28 0,-19 34 0,18-39 0,-22 57 0,30-67 0,5-17 0,1 1 0,-1-1 0,0 1 0,1-1 0,-1 1 0,1 0 0,0-1 0,-1 1 0,1 0 0,0-1 0,0 1 0,0 3 0,1-4 0,0 1 0,0-1 0,0 0 0,0 1 0,0-1 0,0 0 0,1 0 0,-1 1 0,0-1 0,1 0 0,-1 0 0,0 0 0,1-1 0,-1 1 0,1 0 0,0-1 0,1 2 0,84 33 0,-44-19 0,56 30 0,-98-45 0,0 0 0,0-1 0,-1 1 0,1 0 0,0 0 0,0 0 0,0 0 0,-1 0 0,1 0 0,0 0 0,-1 0 0,1 0 0,-1 0 0,1 0 0,-1 1 0,0-1 0,1 0 0,-1 0 0,0 0 0,0 1 0,0-1 0,0 0 0,0 0 0,0 0 0,0 1 0,0-1 0,-1 0 0,1 0 0,0 0 0,-1 1 0,1-1 0,-2 1 0,-21 43 0,16-34 0,-120 191 0,107-175 0,15-23 0,1 1 0,0 0 0,1 0 0,-1 0 0,1 0 0,0 0 0,0 1 0,1 0 0,0-1 0,-3 10 0,5-14 0,1 0 0,-1 0 0,1 0 0,0 0 0,-1 0 0,1 0 0,0 0 0,0 0 0,-1 0 0,1 0 0,0-1 0,0 1 0,0 0 0,0-1 0,0 1 0,0-1 0,0 1 0,0-1 0,0 1 0,2-1 0,28 11 0,-27-9 0,-3-2 0,0 0 0,-1 1 0,1-1 0,0 1 0,0-1 0,0 0 0,-1 1 0,1 0 0,0-1 0,-1 1 0,1-1 0,0 1 0,-1 0 0,1 0 0,-1-1 0,1 1 0,-1 0 0,1 0 0,-1 0 0,0-1 0,1 1 0,-1 0 0,0 0 0,0 0 0,0 1 0,1 2 0,-1-1 0,0 1 0,-1-1 0,1 1 0,-1-1 0,0 1 0,-1 3 0,-24 52 0,25-57 0,-79 142 0,67-121 0,9-16 0,0 0 0,0 0 0,0 1 0,-2 10 0,6-17 0,1 0 0,0 1 0,0-1 0,1 0 0,-1 0 0,0 1 0,0-1 0,1 0 0,-1 0 0,0 0 0,1-1 0,-1 1 0,1 0 0,-1-1 0,1 1 0,-1 0 0,3 0 0,-1 0 0,82 31 0,-40-15 0,78 39 0,-122-55 0,0-1 0,0 1 0,0-1 0,0 1 0,-1-1 0,1 1 0,0 0 0,0-1 0,-1 1 0,1 0 0,0 0 0,-1-1 0,1 1 0,-1 0 0,1 0 0,-1 0 0,1 0 0,-1 0 0,0 0 0,1 0 0,-1 0 0,0 0 0,0 0 0,0 0 0,0 0 0,0 0 0,0 1 0,0 0 0,-1 1 0,0-1 0,0 0 0,0 0 0,0 1 0,0-1 0,0 0 0,0 0 0,-1 0 0,1 0 0,-3 2 0,-2 2 0,-1 0 0,0 0 0,0-1 0,0 1 0,-11 4 0,-45 19 0,-24 12 0,77-36 0,-10 9 0,20-14 0,0 1 0,0 0 0,-1-1 0,1 1 0,0 0 0,0-1 0,0 1 0,1 0 0,-1-1 0,0 1 0,0 0 0,0-1 0,0 1 0,1-1 0,-1 1 0,0 0 0,0-1 0,1 1 0,-1-1 0,1 1 0,-1 0 0,0-1 0,1 1 0,-1-1 0,1 0 0,-1 1 0,1-1 0,0 1 0,-1-1 0,1 0 0,-1 1 0,1-1 0,0 0 0,-1 0 0,2 1 0,51 28 0,16 12 0,9 15-1365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2"/>
    </inkml:context>
    <inkml:brush xml:id="br0">
      <inkml:brushProperty name="width" value="0.025" units="cm"/>
      <inkml:brushProperty name="height" value="0.025" units="cm"/>
      <inkml:brushProperty name="color" value="#FFC000"/>
    </inkml:brush>
  </inkml:definitions>
  <inkml:trace contextRef="#ctx0" brushRef="#br0">122 0 24575,'-1'3'0,"0"0"0,0-1 0,0 1 0,0 0 0,0 0 0,0 0 0,1 0 0,-1 0 0,1 0 0,0 0 0,0 0 0,0 4 0,-1 16 0,-6 6 0,1 1 0,2 0 0,-1 52 0,4-65 0,-1-1 0,0 1 0,-1-1 0,-1 1 0,-7 21 0,-37 76 0,40-98 0,6-14 0,0 1 0,1-1 0,0 1 0,-1 0 0,1 0 0,0-1 0,0 1 0,0 4 0,1-6 0,0 0 0,0 1 0,1-1 0,-1 0 0,0 0 0,1 1 0,-1-1 0,1 0 0,-1 0 0,1 0 0,-1 0 0,1 0 0,0 1 0,0-1 0,-1 0 0,1-1 0,0 1 0,0 0 0,0 0 0,0 0 0,0 0 0,0-1 0,2 2 0,17 10 0,-1 1 0,-1 1 0,0 1 0,-1 0 0,16 19 0,-8-4 0,63 72 0,-87-100 0,1 0 0,-1 0 0,0 0 0,-1 0 0,1 0 0,0 0 0,-1 1 0,1-1 0,-1 0 0,0 1 0,0-1 0,0 0 0,0 0 0,0 1 0,0-1 0,0 0 0,-2 4 0,-9 40 0,11-45 0,-9 30 0,-1 1 0,-2-2 0,-1 0 0,-25 42 0,35-67 0,-40 67 0,39-66 0,1 1 0,0-1 0,1 1 0,0 0 0,0 0 0,0 0 0,1 1 0,0-1 0,0 11 0,2-15 0,0 0 0,0 1 0,1-1 0,-1 0 0,1 0 0,-1 1 0,1-1 0,0-1 0,0 1 0,1 0 0,-1 0 0,0-1 0,1 1 0,4 2 0,41 32 0,-45-35 0,15 10 0,-10-7 0,0 0 0,0 1 0,0 0 0,-1 0 0,0 1 0,9 11 0,-10-10 0,0 0 0,0 0 0,-1 1 0,0-1 0,-1 1 0,0 0 0,0 1 0,3 12 0,-7-18 0,1 1 0,-1-1 0,1 1 0,-1-1 0,-1 1 0,1 0 0,-1-1 0,1 0 0,-1 1 0,0-1 0,-1 1 0,1-1 0,-1 0 0,0 0 0,0 0 0,0 0 0,-1 0 0,1 0 0,-1-1 0,-5 6 0,-11 9 0,0 0 0,-30 20 0,29-24 0,0 2 0,-30 31 0,45-41 0,2 0 0,-1 0 0,1 0 0,0 0 0,0 0 0,0 1 0,1 0 0,0-1 0,-1 13 0,0-5 0,2-1 0,0 1 0,1-1 0,1 16 0,-1-26 0,1 0 0,0 0 0,0 0 0,0-1 0,1 1 0,-1 0 0,1 0 0,-1-1 0,1 1 0,0-1 0,0 1 0,0-1 0,0 0 0,4 3 0,41 30 0,-22-19 0,-5-1 0,17 15 0,-35-28 0,0 0 0,-1 0 0,1 0 0,-1 1 0,0-1 0,0 0 0,0 1 0,0-1 0,0 0 0,0 1 0,-1-1 0,1 1 0,-1 0 0,0-1 0,0 1 0,0 3 0,0 0 0,-1 1 0,0 0 0,-1-1 0,0 0 0,0 1 0,0-1 0,-1 0 0,0 0 0,0 0 0,0 0 0,-1-1 0,-5 8 0,1-4 0,-1 0 0,0 0 0,0-1 0,-1 0 0,-18 11 0,23-16 0,1 1 0,-1 0 0,1-1 0,0 2 0,0-1 0,0 0 0,1 1 0,0-1 0,0 1 0,-4 8 0,9-10 0,0-1 0,1 0 0,-1 0 0,1 0 0,-1 0 0,1-1 0,0 1 0,0-1 0,0 1 0,0-1 0,3 1 0,-2-1 0,58 20 0,-49-18 0,0 0 0,0 2 0,0-1 0,13 9 0,-13-7-1365,-9-4-5461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41.839"/>
    </inkml:context>
    <inkml:brush xml:id="br0">
      <inkml:brushProperty name="width" value="0.35" units="cm"/>
      <inkml:brushProperty name="height" value="0.35" units="cm"/>
      <inkml:brushProperty name="color" value="#FFFFFF"/>
    </inkml:brush>
  </inkml:definitions>
  <inkml:trace contextRef="#ctx0" brushRef="#br0">0 1 24575,'0'0'-8191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3"/>
    </inkml:context>
    <inkml:brush xml:id="br0">
      <inkml:brushProperty name="width" value="0.025" units="cm"/>
      <inkml:brushProperty name="height" value="0.025" units="cm"/>
      <inkml:brushProperty name="color" value="#FFC000"/>
    </inkml:brush>
  </inkml:definitions>
  <inkml:trace contextRef="#ctx0" brushRef="#br0">174 1 24575,'-1'21'0,"-1"1"0,-1 0 0,-1-1 0,-1 0 0,-1 0 0,-16 36 0,14-36 0,1 5 0,1-1 0,-5 47 0,8-53 0,3-18 0,-1 1 0,1 0 0,0 0 0,0-1 0,0 1 0,0 0 0,0-1 0,1 1 0,-1 0 0,0-1 0,1 1 0,-1 0 0,1-1 0,-1 1 0,1-1 0,0 1 0,0-1 0,0 1 0,1 1 0,26 15 0,-4-5 0,-15-6 0,0 0 0,-1 0 0,1 1 0,-2 0 0,1 1 0,-1-1 0,-1 1 0,1 1 0,-2-1 0,1 1 0,-1 0 0,-1 0 0,0 1 0,0-1 0,-1 1 0,0 0 0,-1 0 0,2 21 0,-5 9 0,-1-1 0,-1 1 0,-3-1 0,-15 58 0,8-59 0,6-19 0,-7 36 0,11-45 0,0 1 0,3-12 0,0 0 0,0 0 0,0 0 0,0 0 0,0 0 0,0 0 0,0 0 0,0 0 0,0 1 0,0-1 0,0 0 0,0 0 0,0 0 0,0 0 0,0 0 0,0 0 0,0 0 0,1 0 0,-1 0 0,0 1 0,0-1 0,0 0 0,0 0 0,0 0 0,0 0 0,0 0 0,0 0 0,0 0 0,0 0 0,0 0 0,0 0 0,1 0 0,-1 0 0,0 0 0,0 0 0,0 0 0,0 0 0,0 1 0,0-1 0,0 0 0,0 0 0,0 0 0,1 0 0,-1 0 0,0 0 0,0 0 0,0-1 0,0 1 0,0 0 0,0 0 0,0 0 0,0 0 0,1 0 0,-1 0 0,0 0 0,0 0 0,0 0 0,0 0 0,0 0 0,0 0 0,0 0 0,0 0 0,0 0 0,0 0 0,0-1 0,4 0 0,-1-1 0,1 1 0,0 0 0,-1 0 0,1 0 0,0 1 0,0-1 0,-1 1 0,1 0 0,7 1 0,42 6 0,-35-3 0,-17-4 0,0 0 0,0 0 0,0 1 0,0-1 0,0 1 0,-1-1 0,1 1 0,0-1 0,0 1 0,0-1 0,-1 1 0,1 0 0,0-1 0,-1 1 0,1 0 0,0 0 0,-1-1 0,1 1 0,-1 0 0,1 0 0,-1 0 0,0 0 0,1 0 0,-1 0 0,0 0 0,3 35 0,-5-21 0,0 0 0,-7 23 0,8-35 0,-2 10 0,-1 0 0,-1 0 0,0 0 0,0 0 0,-1-1 0,-1 0 0,-15 21 0,13-28 0,22 4 0,-4 1 0,-1-1 0,-1 1 0,0 0 0,0 1 0,-1 0 0,0 0 0,-1 0 0,-1 1 0,1-1 0,3 22 0,0 8 0,4 77 0,-10-97 0,-1-12 0,-1 1 0,0-1 0,-1 0 0,0 1 0,0-1 0,-1 0 0,0 1 0,-1-1 0,0 0 0,-5 10 0,2-8 0,0 0 0,-1-1 0,0 0 0,-1 0 0,0-1 0,-1 0 0,-12 11 0,-4 4 0,0 1 0,2 2 0,1 0 0,-21 35 0,41-60 0,1 0 0,-1 1 0,1-1 0,0 0 0,-1 1 0,1-1 0,0 1 0,1-1 0,-1 1 0,0-1 0,1 1 0,-1 0 0,1-1 0,0 1 0,0 0 0,0-1 0,0 5 0,2-4 0,-1 1 0,1-1 0,0 0 0,-1 0 0,1 0 0,1-1 0,-1 1 0,0 0 0,1-1 0,-1 1 0,1-1 0,4 3 0,8 8 0,26 27 0,-37-36 0,0 1 0,0 0 0,0 0 0,-1 0 0,0 0 0,0 0 0,0 1 0,-1 0 0,0-1 0,3 9 0,-5-10 0,0 1 0,0-1 0,-1 0 0,1 0 0,-1 0 0,0 0 0,0 0 0,0 0 0,0 0 0,-1-1 0,1 1 0,-1 0 0,0-1 0,0 1 0,-1-1 0,1 0 0,-1 0 0,0 1 0,-5 3 0,1 0 0,-1 0 0,0-1 0,-1 0 0,1-1 0,-1 0 0,-18 8 0,0-4-199,-54 10-1,60-15-766,17-3-5860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4"/>
    </inkml:context>
    <inkml:brush xml:id="br0">
      <inkml:brushProperty name="width" value="0.025" units="cm"/>
      <inkml:brushProperty name="height" value="0.025" units="cm"/>
      <inkml:brushProperty name="color" value="#FFC000"/>
    </inkml:brush>
  </inkml:definitions>
  <inkml:trace contextRef="#ctx0" brushRef="#br0">1 1 24575</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25"/>
    </inkml:context>
    <inkml:brush xml:id="br0">
      <inkml:brushProperty name="width" value="0.025" units="cm"/>
      <inkml:brushProperty name="height" value="0.025" units="cm"/>
      <inkml:brushProperty name="color" value="#FFC000"/>
    </inkml:brush>
  </inkml:definitions>
  <inkml:trace contextRef="#ctx0" brushRef="#br0">15 0 24575,'-1'53'0,"-12"85"0,13-135 0,2 0 0,-1-1 0,0 1 0,0 0 0,1-1 0,-1 1 0,1-1 0,0 1 0,0-1 0,0 0 0,0 0 0,0 0 0,1 0 0,-1 0 0,5 2 0,12 14 0,3 5 0,-18-20 0,-1 1 0,0-1 0,0 0 0,0 1 0,0 0 0,0 0 0,0 0 0,-1 0 0,0 0 0,0 0 0,0 1 0,-1-1 0,3 9 0,-3 36 0,-1-42 0,-1 0 0,1 1 0,1-1 0,-1 1 0,1-1 0,3 11 0,-1-15 0,0 0 0,0 1 0,1-1 0,-1-1 0,1 1 0,-1 0 0,1-1 0,0 0 0,0 0 0,6 2 0,10 7 0,3 3 0,10 8 0,-31-20 0,-1 0 0,0-1 0,1 1 0,-1 0 0,0-1 0,0 1 0,0 0 0,0 0 0,0 0 0,0 0 0,-1 0 0,1 0 0,-1 0 0,1 0 0,-1 0 0,0 1 0,0 1 0,0 22 0,1 2 0,-2 0 0,-7 53 0,0-53 0,-2 26 0,9-51 0,1 1 0,0 0 0,1 0 0,-1-1 0,1 1 0,0 0 0,0-1 0,0 1 0,0-1 0,0 1 0,1-1 0,3 7 0,51 72 0,69 76 0,-119-151 0,-5-5 0,1 1 0,0-1 0,0 1 0,0-1 0,0 0 0,1 0 0,-1 0 0,1 0 0,-1 0 0,1 0 0,0-1 0,5 3 0,-11-4 0,1 0 0,0 1 0,-1-1 0,1 1 0,0 0 0,0 0 0,-1 0 0,1 0 0,0 0 0,0 0 0,0 0 0,0 1 0,0-1 0,0 1 0,1-1 0,-4 5 0,-35 39 0,22-23 0,11-14 0,0 1 0,1-1 0,0 1 0,0 0 0,1 1 0,0-1 0,1 1 0,0 0 0,-4 18 0,6-20 0,1 0 0,0-1 0,0 1 0,1 0 0,0 0 0,0-1 0,0 1 0,1 0 0,1 0 0,-1-1 0,1 1 0,1-1 0,-1 0 0,5 9 0,-2-10 0,0 0 0,0-1 0,1 1 0,0-1 0,0-1 0,0 1 0,0-1 0,0 0 0,1-1 0,14 6 0,15 11 0,-27-15 0,-1 1 0,0 0 0,0 0 0,0 1 0,-1 0 0,0 0 0,0 1 0,-1 0 0,10 15 0,-14-18 0,1 1 0,-1-1 0,-1 1 0,1-1 0,-1 1 0,0 0 0,0 0 0,0-1 0,-1 1 0,0 0 0,0 0 0,0 0 0,-1 0 0,0-1 0,0 1 0,-1 0 0,1-1 0,-5 9 0,-1 2 0,-2 1 0,-17 25 0,15-25 0,-18 34 0,29-49 0,0-1 0,0 1 0,-1-1 0,1 0 0,0 1 0,0-1 0,1 1 0,-1-1 0,0 0 0,0 1 0,1-1 0,-1 0 0,1 1 0,-1-1 0,1 0 0,-1 1 0,1-1 0,0 0 0,0 0 0,0 0 0,-1 0 0,1 0 0,0 0 0,0 0 0,0 0 0,1 0 0,-1 0 0,0 0 0,2 0 0,46 27 0,-34-21 0,3 3 0,-1 1 0,0 1 0,-1 1 0,0 0 0,-1 1 0,-1 1 0,0 0 0,-1 1 0,0 1 0,19 35 0,-31-51 0,4 8 0,0 1 0,-1-1 0,0 1 0,4 18 0,-8-26 0,1 1 0,-1-1 0,0 1 0,0-1 0,0 1 0,0-1 0,0 1 0,-1-1 0,1 1 0,-1-1 0,1 0 0,-1 1 0,0-1 0,0 0 0,0 1 0,0-1 0,-1 0 0,1 0 0,0 0 0,-1 0 0,0 0 0,1 0 0,-1 0 0,-4 2 0,4-2 0,0-1 0,1 1 0,-1-1 0,0 1 0,1 0 0,-1-1 0,1 1 0,-1 0 0,1 0 0,0 0 0,0 0 0,0 1 0,0-1 0,0 0 0,1 0 0,-1 0 0,1 1 0,-1-1 0,1 0 0,0 1 0,0-1 0,0 0 0,0 1 0,0-1 0,1 0 0,-1 1 0,1-1 0,-1 0 0,1 0 0,0 1 0,0-1 0,2 4 0,12 25-1365,-13-25-5461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7T15:40:55.019"/>
    </inkml:context>
    <inkml:brush xml:id="br0">
      <inkml:brushProperty name="width" value="0.025" units="cm"/>
      <inkml:brushProperty name="height" value="0.025" units="cm"/>
      <inkml:brushProperty name="color" value="#FFC000"/>
    </inkml:brush>
  </inkml:definitions>
  <inkml:trace contextRef="#ctx0" brushRef="#br0">122 0 24575,'-18'18'0,"2"-1"0,0 0 0,-19 27 0,27-31-72,6-10-112,0 1-1,0 0 0,-1-1 0,1 0 1,-1 1-1,-6 5 0,4-5-6641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31.564"/>
    </inkml:context>
    <inkml:brush xml:id="br0">
      <inkml:brushProperty name="width" value="0.35" units="cm"/>
      <inkml:brushProperty name="height" value="0.35" units="cm"/>
      <inkml:brushProperty name="color" value="#FFFFFF"/>
    </inkml:brush>
  </inkml:definitions>
  <inkml:trace contextRef="#ctx0" brushRef="#br0">30 2 24575,'1'0'0,"0"0"0,0 0 0,0 1 0,0-1 0,0 1 0,0-1 0,0 0 0,0 1 0,0 0 0,0-1 0,0 1 0,0 0 0,-1-1 0,1 1 0,0 0 0,0 0 0,-1 0 0,1-1 0,-1 1 0,1 0 0,-1 0 0,1 0 0,-1 0 0,1 0 0,-1 0 0,0 0 0,0 0 0,1 0 0,-1 0 0,0 0 0,0 1 0,0 0 0,1 41 0,-2-34 0,1-6 0,-1 1 0,0 0 0,0 0 0,0 0 0,0-1 0,-1 1 0,1-1 0,-1 1 0,0-1 0,-4 6 0,4-5 0,-1 0 0,1 0 0,0 0 0,0 0 0,0 1 0,0-1 0,-1 6 0,-3 19 0,4-22 0,0 0 0,1 1 0,0-1 0,-1 13 0,2 29 0,1 36 0,-1-85 0,0 0 0,-1 1 0,1-1 0,0 1 0,0-1 0,0 0 0,0 1 0,0-1 0,0 0 0,0 1 0,0-1 0,0 1 0,0-1 0,0 0 0,0 1 0,0-1 0,1 0 0,-1 1 0,0-1 0,0 1 0,0-1 0,0 0 0,1 1 0,-1-1 0,0 0 0,0 0 0,1 1 0,-1-1 0,0 0 0,0 1 0,1-1 0,-1 0 0,0 0 0,1 0 0,-1 1 0,0-1 0,1 0 0,-1 0 0,0 0 0,1 0 0,-1 0 0,1 0 0,-1 0 0,0 0 0,1 0 0,-1 0 0,0 0 0,1 0 0,-1 0 0,1 0 0,-1 0 0,0 0 0,1 0 0,-1 0 0,0 0 0,1 0 0,-1-1 0,0 1 0,1 0 0,-1 0 0,0-1 0,1 1 0,0-1 0,0 0 0,0 0 0,0 0 0,1-1 0,-1 1 0,0-1 0,0 1 0,0-1 0,0 1 0,-1-1 0,1 0 0,0 1 0,-1-1 0,1-2 0,-1-1 0,1 0 0,-2 1 0,1-1 0,0 0 0,-1 1 0,0-1 0,0 0 0,-3-5 0,-2-14 0,3 1 0,2-1 0,0 1 0,3-28 0,0-4 0,-2 54 0,0 0 0,0 0 0,0 0 0,0-1 0,0 1 0,0 0 0,0 0 0,0 0 0,1 0 0,-1 0 0,0 0 0,1 0 0,-1 0 0,1 0 0,-1 0 0,1 0 0,-1 0 0,1 0 0,0 0 0,1-1 0,-2 2 0,1-1 0,0 1 0,-1 0 0,1 0 0,0 0 0,-1 0 0,1 0 0,0 0 0,-1 0 0,1 0 0,0 0 0,0 0 0,-1 0 0,1 0 0,0 0 0,-1 1 0,1-1 0,-1 0 0,1 0 0,0 1 0,-1-1 0,1 0 0,-1 1 0,2 0 0,0 0 0,0 1 0,0 0 0,0 0 0,0 0 0,0 0 0,-1 0 0,1 0 0,-1 1 0,1-1 0,-1 0 0,0 1 0,0-1 0,0 1 0,0 0 0,0-1 0,0 5 0,-2 22 0,0-23 0,0-1 0,1 1 0,0 0 0,0-1 0,0 1 0,1 0 0,2 8 0,-3-14 0,0 0 0,0 0 0,0 0 0,0-1 0,0 1 0,1 0 0,-1 0 0,0 0 0,0 0 0,0 0 0,0-1 0,0 1 0,1 0 0,-1 0 0,0 0 0,0 0 0,0 0 0,0 0 0,1 0 0,-1 0 0,0 0 0,0 0 0,0 0 0,1 0 0,-1-1 0,0 1 0,0 0 0,0 1 0,1-1 0,-1 0 0,0 0 0,0 0 0,0 0 0,1 0 0,-1 0 0,0 0 0,0 0 0,0 0 0,0 0 0,1 0 0,-1 0 0,0 1 0,0-1 0,0 0 0,0 0 0,0 0 0,1 1 0,0-22 0,-8-7 0,4 18 0,1-1 0,0 1 0,0-1 0,0-17 0,9-71-1365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34.432"/>
    </inkml:context>
    <inkml:brush xml:id="br0">
      <inkml:brushProperty name="width" value="0.35" units="cm"/>
      <inkml:brushProperty name="height" value="0.35" units="cm"/>
      <inkml:brushProperty name="color" value="#FFFFFF"/>
    </inkml:brush>
  </inkml:definitions>
  <inkml:trace contextRef="#ctx0" brushRef="#br0">0 0 24575,'0'0'-8191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17T15:34:49.180"/>
    </inkml:context>
    <inkml:brush xml:id="br0">
      <inkml:brushProperty name="width" value="0.1" units="cm"/>
      <inkml:brushProperty name="height" value="0.1" units="cm"/>
      <inkml:brushProperty name="color" value="#FFFFFF"/>
    </inkml:brush>
  </inkml:definitions>
  <inkml:trace contextRef="#ctx0" brushRef="#br0">0 1 24575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EECD9F-B4F3-4B67-BB6D-3ACBB63A74C9}" type="datetimeFigureOut">
              <a:rPr lang="en-US" smtClean="0"/>
              <a:t>2/23/2026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81BD94-13FF-4810-BDC0-6379378F6B72}" type="slidenum">
              <a:rPr lang="en-US" smtClean="0"/>
              <a:t>‹#›</a:t>
            </a:fld>
            <a:endParaRPr lang="en-US"/>
          </a:p>
        </p:txBody>
      </p:sp>
    </p:spTree>
    <p:extLst>
      <p:ext uri="{BB962C8B-B14F-4D97-AF65-F5344CB8AC3E}">
        <p14:creationId xmlns:p14="http://schemas.microsoft.com/office/powerpoint/2010/main" val="2970067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C5CD0C-1D55-479C-BB47-62EC7084E84A}" type="slidenum">
              <a:rPr lang="en-US" smtClean="0"/>
              <a:t>1</a:t>
            </a:fld>
            <a:endParaRPr lang="en-US" dirty="0"/>
          </a:p>
        </p:txBody>
      </p:sp>
    </p:spTree>
    <p:extLst>
      <p:ext uri="{BB962C8B-B14F-4D97-AF65-F5344CB8AC3E}">
        <p14:creationId xmlns:p14="http://schemas.microsoft.com/office/powerpoint/2010/main" val="1267613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307CD817-4A53-DF4C-DC4C-6219A7EB7263}"/>
            </a:ext>
          </a:extLst>
        </p:cNvPr>
        <p:cNvGrpSpPr/>
        <p:nvPr/>
      </p:nvGrpSpPr>
      <p:grpSpPr>
        <a:xfrm>
          <a:off x="0" y="0"/>
          <a:ext cx="0" cy="0"/>
          <a:chOff x="0" y="0"/>
          <a:chExt cx="0" cy="0"/>
        </a:xfrm>
      </p:grpSpPr>
      <p:sp>
        <p:nvSpPr>
          <p:cNvPr id="399" name="Google Shape;399;g31aeec6960e_0_148:notes">
            <a:extLst>
              <a:ext uri="{FF2B5EF4-FFF2-40B4-BE49-F238E27FC236}">
                <a16:creationId xmlns:a16="http://schemas.microsoft.com/office/drawing/2014/main" id="{1BD23F58-EB77-9170-5C71-A0BB7EEF35A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a:extLst>
              <a:ext uri="{FF2B5EF4-FFF2-40B4-BE49-F238E27FC236}">
                <a16:creationId xmlns:a16="http://schemas.microsoft.com/office/drawing/2014/main" id="{6C1D0725-E47D-E665-DE79-C38216ED63B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8810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02752D-D629-4977-9972-D223F5D5DEA2}" type="slidenum">
              <a:rPr lang="en-US" smtClean="0"/>
              <a:t>22</a:t>
            </a:fld>
            <a:endParaRPr lang="en-US"/>
          </a:p>
        </p:txBody>
      </p:sp>
    </p:spTree>
    <p:extLst>
      <p:ext uri="{BB962C8B-B14F-4D97-AF65-F5344CB8AC3E}">
        <p14:creationId xmlns:p14="http://schemas.microsoft.com/office/powerpoint/2010/main" val="2592381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31c3a96eaa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31c3a96eaa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31aeec6960e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91CBD3DB-957F-9538-EF6C-623EB024EDC8}"/>
            </a:ext>
          </a:extLst>
        </p:cNvPr>
        <p:cNvGrpSpPr/>
        <p:nvPr/>
      </p:nvGrpSpPr>
      <p:grpSpPr>
        <a:xfrm>
          <a:off x="0" y="0"/>
          <a:ext cx="0" cy="0"/>
          <a:chOff x="0" y="0"/>
          <a:chExt cx="0" cy="0"/>
        </a:xfrm>
      </p:grpSpPr>
      <p:sp>
        <p:nvSpPr>
          <p:cNvPr id="399" name="Google Shape;399;g31aeec6960e_0_148:notes">
            <a:extLst>
              <a:ext uri="{FF2B5EF4-FFF2-40B4-BE49-F238E27FC236}">
                <a16:creationId xmlns:a16="http://schemas.microsoft.com/office/drawing/2014/main" id="{0BDEA093-9572-9AC8-A37A-983C290E3F6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a:extLst>
              <a:ext uri="{FF2B5EF4-FFF2-40B4-BE49-F238E27FC236}">
                <a16:creationId xmlns:a16="http://schemas.microsoft.com/office/drawing/2014/main" id="{F6C1A7E7-5D9F-7BE2-8706-1E7D31D44CE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4274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1C427597-136C-161B-788E-261E9F90B265}"/>
            </a:ext>
          </a:extLst>
        </p:cNvPr>
        <p:cNvGrpSpPr/>
        <p:nvPr/>
      </p:nvGrpSpPr>
      <p:grpSpPr>
        <a:xfrm>
          <a:off x="0" y="0"/>
          <a:ext cx="0" cy="0"/>
          <a:chOff x="0" y="0"/>
          <a:chExt cx="0" cy="0"/>
        </a:xfrm>
      </p:grpSpPr>
      <p:sp>
        <p:nvSpPr>
          <p:cNvPr id="399" name="Google Shape;399;g31aeec6960e_0_148:notes">
            <a:extLst>
              <a:ext uri="{FF2B5EF4-FFF2-40B4-BE49-F238E27FC236}">
                <a16:creationId xmlns:a16="http://schemas.microsoft.com/office/drawing/2014/main" id="{4035E0C4-BCFC-FF6F-ADC6-30BA140FDE3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a:extLst>
              <a:ext uri="{FF2B5EF4-FFF2-40B4-BE49-F238E27FC236}">
                <a16:creationId xmlns:a16="http://schemas.microsoft.com/office/drawing/2014/main" id="{87824A4A-2637-FCFC-2668-2A654EF2A3C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5170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ED2E22A6-C53C-6AA6-A4C5-3584B40F5DA0}"/>
            </a:ext>
          </a:extLst>
        </p:cNvPr>
        <p:cNvGrpSpPr/>
        <p:nvPr/>
      </p:nvGrpSpPr>
      <p:grpSpPr>
        <a:xfrm>
          <a:off x="0" y="0"/>
          <a:ext cx="0" cy="0"/>
          <a:chOff x="0" y="0"/>
          <a:chExt cx="0" cy="0"/>
        </a:xfrm>
      </p:grpSpPr>
      <p:sp>
        <p:nvSpPr>
          <p:cNvPr id="399" name="Google Shape;399;g31aeec6960e_0_148:notes">
            <a:extLst>
              <a:ext uri="{FF2B5EF4-FFF2-40B4-BE49-F238E27FC236}">
                <a16:creationId xmlns:a16="http://schemas.microsoft.com/office/drawing/2014/main" id="{05D5CC91-4DDB-C6DD-866E-88DF83A81E6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a:extLst>
              <a:ext uri="{FF2B5EF4-FFF2-40B4-BE49-F238E27FC236}">
                <a16:creationId xmlns:a16="http://schemas.microsoft.com/office/drawing/2014/main" id="{42119FBE-0AFA-AD07-114B-D665D7548BD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93071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31aeec6960e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31aeec6960e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4679475E-8642-1443-E88D-063441053800}"/>
            </a:ext>
          </a:extLst>
        </p:cNvPr>
        <p:cNvGrpSpPr/>
        <p:nvPr/>
      </p:nvGrpSpPr>
      <p:grpSpPr>
        <a:xfrm>
          <a:off x="0" y="0"/>
          <a:ext cx="0" cy="0"/>
          <a:chOff x="0" y="0"/>
          <a:chExt cx="0" cy="0"/>
        </a:xfrm>
      </p:grpSpPr>
      <p:sp>
        <p:nvSpPr>
          <p:cNvPr id="399" name="Google Shape;399;g31aeec6960e_0_148:notes">
            <a:extLst>
              <a:ext uri="{FF2B5EF4-FFF2-40B4-BE49-F238E27FC236}">
                <a16:creationId xmlns:a16="http://schemas.microsoft.com/office/drawing/2014/main" id="{56ECB96F-2E7C-B134-6E9F-B78CE97EE6B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a:extLst>
              <a:ext uri="{FF2B5EF4-FFF2-40B4-BE49-F238E27FC236}">
                <a16:creationId xmlns:a16="http://schemas.microsoft.com/office/drawing/2014/main" id="{CF10CE09-FA48-3D34-04E9-2638B4773C5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77143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961F9817-CE0E-1719-0878-693A8338BA77}"/>
            </a:ext>
          </a:extLst>
        </p:cNvPr>
        <p:cNvGrpSpPr/>
        <p:nvPr/>
      </p:nvGrpSpPr>
      <p:grpSpPr>
        <a:xfrm>
          <a:off x="0" y="0"/>
          <a:ext cx="0" cy="0"/>
          <a:chOff x="0" y="0"/>
          <a:chExt cx="0" cy="0"/>
        </a:xfrm>
      </p:grpSpPr>
      <p:sp>
        <p:nvSpPr>
          <p:cNvPr id="399" name="Google Shape;399;g31aeec6960e_0_148:notes">
            <a:extLst>
              <a:ext uri="{FF2B5EF4-FFF2-40B4-BE49-F238E27FC236}">
                <a16:creationId xmlns:a16="http://schemas.microsoft.com/office/drawing/2014/main" id="{3C600504-CFAB-6F01-B8A1-0E1EB40A93D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31aeec6960e_0_148:notes">
            <a:extLst>
              <a:ext uri="{FF2B5EF4-FFF2-40B4-BE49-F238E27FC236}">
                <a16:creationId xmlns:a16="http://schemas.microsoft.com/office/drawing/2014/main" id="{7861E376-13F0-B9B1-73A5-60825E3BA8A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56359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50BA0-79FF-E2ED-EB68-1B129A0F50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9E36E1-4391-A102-C4AE-4218043524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2F8D68-9175-8AAC-B6B5-EEC6A45324B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3DE0E9D-74B5-3CFF-2BCE-C388D2FA1B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FFCD7C-E730-D8AA-7C3F-7C0DBCBEB628}"/>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2074411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5C9EF-5DA9-35D8-6E9A-CEB6DAFFEB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72C75F-A15E-63CB-A5CE-8846464558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C551E1-6242-E864-3BFF-3699C097304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8DCC2FF-3081-958D-0CCD-05B7476481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69599A-60F4-9FA2-EE1F-C741BA2563AC}"/>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1380388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06AC74-1DEA-7EAE-97BE-C67ED447292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3A5FD6-08ED-CB09-F2AE-08B31F9486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B72F5-9C0C-EA29-6E42-F3FA6E71215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F134530-86D9-9195-472F-F72C5BC44D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84D020-E59A-8842-F059-0C323F336FDA}"/>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49153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84771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1F716-F112-A817-F3EA-19ED8412F6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C08C08-942A-BD31-2890-645FAD93B6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C5EDB4-2500-59DC-3672-01024C79719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7FF85F4-6E90-AC0E-A967-164437E91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E4A138-2D48-9863-95D4-77F820BF9BC6}"/>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1995968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5CD50-D6E9-F09A-CF44-AEEA7A6EE55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17C98D-B6F0-3364-1892-5CCF52D8ED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FFAE13-D06A-A66D-0A23-78313FB17ED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24A387E-F2A2-CABB-02DC-25982D49D7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8EA1E8-7B37-AEDF-EDDE-2B21207C658A}"/>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2931166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33AED-7427-EF67-A1BB-7E00BEF7F7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AF7132-AF42-758F-610D-59AA54BFB2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67FCB6-F93D-1D54-865E-1525380280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D2105A-D6AB-8615-2BAC-FD514DB99A0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C4594A9-70ED-CA51-6F5F-566F0642C0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912854-1E6C-E603-C487-D174EAFB8ABB}"/>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2092339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E4E37-1642-F2A4-47DC-4F06F696B5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D7821F6-60A2-2627-8309-30E6939B4C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61F289-0DD8-3B19-E420-4518E3290D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7CF4C2-B328-C9B6-6381-68FB3373BF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49F8FF-1644-62C9-6613-4B7CFD99F8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27202CE-DAFF-E339-90BE-9D76E8691D9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4EBBBDA9-98F6-A8D8-1BB1-A0CA2DCC35D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0C63AA-F718-1484-6C76-001EFC5482BB}"/>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1914560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B4696-C468-D670-0CF3-2EC6386031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C546E6-4629-2967-9B30-86F9DAF3CB8B}"/>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282A26E0-25B5-4D05-89FD-311C064411E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C4B6B52-0EA5-5B2F-3BCF-E7F1A23F0D1E}"/>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351787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0E8F89-57C0-3928-B43D-C940ABADF6E9}"/>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5D1D1065-F0A2-E76A-8BC2-1449089932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21B443-825A-0925-30D3-22E3DDA396E3}"/>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957554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2D0AD-0726-6FC7-C63A-F025934A57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2C5A6E-4E7E-8D17-72C4-BC7CD0ECCD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1744A-5A68-5DFE-4D76-253EBB0557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3A5EDE-8DBD-EE1A-99AC-91437D60490D}"/>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C8DB6A8-358C-9149-A2E8-ABD09C1C32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3408FF-46DA-8093-F634-4ADE832504CC}"/>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350964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CDC6-C824-5A59-03CD-4A2F1D2BB2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E132BA-5DC0-B981-F7EB-5ACDA293C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6E6E49-4019-4C54-187C-EDE9851601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B61CA7-CC3F-16B7-5977-3D04F4F5141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E44CD86-325D-C2CB-98DB-50BC49B79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968A7F-2438-5CEA-8D8C-8BCF1C2A828F}"/>
              </a:ext>
            </a:extLst>
          </p:cNvPr>
          <p:cNvSpPr>
            <a:spLocks noGrp="1"/>
          </p:cNvSpPr>
          <p:nvPr>
            <p:ph type="sldNum" sz="quarter" idx="12"/>
          </p:nvPr>
        </p:nvSpPr>
        <p:spPr/>
        <p:txBody>
          <a:bodyPr/>
          <a:lstStyle/>
          <a:p>
            <a:fld id="{0AFAFD1C-98C9-45B3-B456-81E00A886C96}" type="slidenum">
              <a:rPr lang="en-US" smtClean="0"/>
              <a:t>‹#›</a:t>
            </a:fld>
            <a:endParaRPr lang="en-US"/>
          </a:p>
        </p:txBody>
      </p:sp>
    </p:spTree>
    <p:extLst>
      <p:ext uri="{BB962C8B-B14F-4D97-AF65-F5344CB8AC3E}">
        <p14:creationId xmlns:p14="http://schemas.microsoft.com/office/powerpoint/2010/main" val="1707016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44AB9D-8FBB-C531-8066-B7C7A22973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09A235E-075B-6581-B697-61F8AECBCC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FDA48B-5611-B24B-9254-7141C248C6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5" name="Footer Placeholder 4">
            <a:extLst>
              <a:ext uri="{FF2B5EF4-FFF2-40B4-BE49-F238E27FC236}">
                <a16:creationId xmlns:a16="http://schemas.microsoft.com/office/drawing/2014/main" id="{066A449D-81D3-4411-4D02-8065DDFEF1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349F474-9BF3-5E78-8A53-2095B5CBD7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AFAFD1C-98C9-45B3-B456-81E00A886C96}" type="slidenum">
              <a:rPr lang="en-US" smtClean="0"/>
              <a:t>‹#›</a:t>
            </a:fld>
            <a:endParaRPr lang="en-US"/>
          </a:p>
        </p:txBody>
      </p:sp>
    </p:spTree>
    <p:extLst>
      <p:ext uri="{BB962C8B-B14F-4D97-AF65-F5344CB8AC3E}">
        <p14:creationId xmlns:p14="http://schemas.microsoft.com/office/powerpoint/2010/main" val="2008457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6" Type="http://schemas.openxmlformats.org/officeDocument/2006/relationships/image" Target="NULL"/><Relationship Id="rId42" Type="http://schemas.openxmlformats.org/officeDocument/2006/relationships/customXml" Target="../ink/ink15.xml"/><Relationship Id="rId47" Type="http://schemas.openxmlformats.org/officeDocument/2006/relationships/image" Target="NULL"/><Relationship Id="rId63" Type="http://schemas.openxmlformats.org/officeDocument/2006/relationships/image" Target="NULL"/><Relationship Id="rId68" Type="http://schemas.openxmlformats.org/officeDocument/2006/relationships/customXml" Target="../ink/ink28.xml"/><Relationship Id="rId71" Type="http://schemas.openxmlformats.org/officeDocument/2006/relationships/image" Target="NULL"/><Relationship Id="rId2" Type="http://schemas.openxmlformats.org/officeDocument/2006/relationships/notesSlide" Target="../notesSlides/notesSlide1.xml"/><Relationship Id="rId29" Type="http://schemas.openxmlformats.org/officeDocument/2006/relationships/image" Target="../media/image5.png"/><Relationship Id="rId24" Type="http://schemas.openxmlformats.org/officeDocument/2006/relationships/image" Target="NULL"/><Relationship Id="rId32" Type="http://schemas.openxmlformats.org/officeDocument/2006/relationships/customXml" Target="../ink/ink6.xml"/><Relationship Id="rId11" Type="http://schemas.openxmlformats.org/officeDocument/2006/relationships/image" Target="NULL"/><Relationship Id="rId37" Type="http://schemas.openxmlformats.org/officeDocument/2006/relationships/customXml" Target="../ink/ink11.xml"/><Relationship Id="rId40" Type="http://schemas.openxmlformats.org/officeDocument/2006/relationships/customXml" Target="../ink/ink14.xml"/><Relationship Id="rId45" Type="http://schemas.openxmlformats.org/officeDocument/2006/relationships/image" Target="../media/image14.png"/><Relationship Id="rId53" Type="http://schemas.openxmlformats.org/officeDocument/2006/relationships/image" Target="../media/image18.png"/><Relationship Id="rId58" Type="http://schemas.openxmlformats.org/officeDocument/2006/relationships/customXml" Target="../ink/ink23.xml"/><Relationship Id="rId66" Type="http://schemas.openxmlformats.org/officeDocument/2006/relationships/customXml" Target="../ink/ink27.xml"/><Relationship Id="rId74" Type="http://schemas.openxmlformats.org/officeDocument/2006/relationships/customXml" Target="../ink/ink31.xml"/><Relationship Id="rId79" Type="http://schemas.openxmlformats.org/officeDocument/2006/relationships/image" Target="NULL"/><Relationship Id="rId5" Type="http://schemas.openxmlformats.org/officeDocument/2006/relationships/customXml" Target="../ink/ink1.xml"/><Relationship Id="rId61" Type="http://schemas.openxmlformats.org/officeDocument/2006/relationships/image" Target="NULL"/><Relationship Id="rId82" Type="http://schemas.openxmlformats.org/officeDocument/2006/relationships/image" Target="../media/image32.png"/><Relationship Id="rId19" Type="http://schemas.openxmlformats.org/officeDocument/2006/relationships/image" Target="NULL"/><Relationship Id="rId22" Type="http://schemas.openxmlformats.org/officeDocument/2006/relationships/image" Target="NULL"/><Relationship Id="rId27" Type="http://schemas.openxmlformats.org/officeDocument/2006/relationships/customXml" Target="../ink/ink4.xml"/><Relationship Id="rId30" Type="http://schemas.openxmlformats.org/officeDocument/2006/relationships/customXml" Target="../ink/ink5.xml"/><Relationship Id="rId35" Type="http://schemas.openxmlformats.org/officeDocument/2006/relationships/customXml" Target="../ink/ink9.xml"/><Relationship Id="rId14" Type="http://schemas.openxmlformats.org/officeDocument/2006/relationships/image" Target="NULL"/><Relationship Id="rId43" Type="http://schemas.openxmlformats.org/officeDocument/2006/relationships/image" Target="../media/image13.png"/><Relationship Id="rId48" Type="http://schemas.openxmlformats.org/officeDocument/2006/relationships/customXml" Target="../ink/ink18.xml"/><Relationship Id="rId56" Type="http://schemas.openxmlformats.org/officeDocument/2006/relationships/customXml" Target="../ink/ink22.xml"/><Relationship Id="rId64" Type="http://schemas.openxmlformats.org/officeDocument/2006/relationships/customXml" Target="../ink/ink26.xml"/><Relationship Id="rId69" Type="http://schemas.openxmlformats.org/officeDocument/2006/relationships/image" Target="NULL"/><Relationship Id="rId77" Type="http://schemas.openxmlformats.org/officeDocument/2006/relationships/image" Target="NULL"/><Relationship Id="rId8" Type="http://schemas.openxmlformats.org/officeDocument/2006/relationships/image" Target="NULL"/><Relationship Id="rId51" Type="http://schemas.openxmlformats.org/officeDocument/2006/relationships/image" Target="NULL"/><Relationship Id="rId72" Type="http://schemas.openxmlformats.org/officeDocument/2006/relationships/customXml" Target="../ink/ink30.xml"/><Relationship Id="rId80" Type="http://schemas.openxmlformats.org/officeDocument/2006/relationships/customXml" Target="../ink/ink34.xml"/><Relationship Id="rId3" Type="http://schemas.openxmlformats.org/officeDocument/2006/relationships/image" Target="../media/image1.png"/><Relationship Id="rId25" Type="http://schemas.openxmlformats.org/officeDocument/2006/relationships/customXml" Target="../ink/ink3.xml"/><Relationship Id="rId33" Type="http://schemas.openxmlformats.org/officeDocument/2006/relationships/customXml" Target="../ink/ink7.xml"/><Relationship Id="rId17" Type="http://schemas.openxmlformats.org/officeDocument/2006/relationships/image" Target="NULL"/><Relationship Id="rId38" Type="http://schemas.openxmlformats.org/officeDocument/2006/relationships/customXml" Target="../ink/ink12.xml"/><Relationship Id="rId46" Type="http://schemas.openxmlformats.org/officeDocument/2006/relationships/customXml" Target="../ink/ink17.xml"/><Relationship Id="rId59" Type="http://schemas.openxmlformats.org/officeDocument/2006/relationships/image" Target="NULL"/><Relationship Id="rId67" Type="http://schemas.openxmlformats.org/officeDocument/2006/relationships/image" Target="NULL"/><Relationship Id="rId41" Type="http://schemas.openxmlformats.org/officeDocument/2006/relationships/image" Target="../media/image12.png"/><Relationship Id="rId54" Type="http://schemas.openxmlformats.org/officeDocument/2006/relationships/customXml" Target="../ink/ink21.xml"/><Relationship Id="rId62" Type="http://schemas.openxmlformats.org/officeDocument/2006/relationships/customXml" Target="../ink/ink25.xml"/><Relationship Id="rId70" Type="http://schemas.openxmlformats.org/officeDocument/2006/relationships/customXml" Target="../ink/ink29.xml"/><Relationship Id="rId75" Type="http://schemas.openxmlformats.org/officeDocument/2006/relationships/image" Target="../media/image29.png"/><Relationship Id="rId1" Type="http://schemas.openxmlformats.org/officeDocument/2006/relationships/slideLayout" Target="../slideLayouts/slideLayout1.xml"/><Relationship Id="rId23" Type="http://schemas.openxmlformats.org/officeDocument/2006/relationships/customXml" Target="../ink/ink2.xml"/><Relationship Id="rId28" Type="http://schemas.openxmlformats.org/officeDocument/2006/relationships/image" Target="NULL"/><Relationship Id="rId36" Type="http://schemas.openxmlformats.org/officeDocument/2006/relationships/customXml" Target="../ink/ink10.xml"/><Relationship Id="rId49" Type="http://schemas.openxmlformats.org/officeDocument/2006/relationships/image" Target="NULL"/><Relationship Id="rId57" Type="http://schemas.openxmlformats.org/officeDocument/2006/relationships/image" Target="../media/image20.png"/><Relationship Id="rId31" Type="http://schemas.openxmlformats.org/officeDocument/2006/relationships/image" Target="../media/image6.png"/><Relationship Id="rId44" Type="http://schemas.openxmlformats.org/officeDocument/2006/relationships/customXml" Target="../ink/ink16.xml"/><Relationship Id="rId52" Type="http://schemas.openxmlformats.org/officeDocument/2006/relationships/customXml" Target="../ink/ink20.xml"/><Relationship Id="rId60" Type="http://schemas.openxmlformats.org/officeDocument/2006/relationships/customXml" Target="../ink/ink24.xml"/><Relationship Id="rId65" Type="http://schemas.openxmlformats.org/officeDocument/2006/relationships/image" Target="NULL"/><Relationship Id="rId73" Type="http://schemas.openxmlformats.org/officeDocument/2006/relationships/image" Target="NULL"/><Relationship Id="rId78" Type="http://schemas.openxmlformats.org/officeDocument/2006/relationships/customXml" Target="../ink/ink33.xml"/><Relationship Id="rId81" Type="http://schemas.openxmlformats.org/officeDocument/2006/relationships/customXml" Target="../ink/ink35.xml"/><Relationship Id="rId4" Type="http://schemas.openxmlformats.org/officeDocument/2006/relationships/image" Target="../media/image2.png"/><Relationship Id="rId39" Type="http://schemas.openxmlformats.org/officeDocument/2006/relationships/customXml" Target="../ink/ink13.xml"/><Relationship Id="rId34" Type="http://schemas.openxmlformats.org/officeDocument/2006/relationships/customXml" Target="../ink/ink8.xml"/><Relationship Id="rId50" Type="http://schemas.openxmlformats.org/officeDocument/2006/relationships/customXml" Target="../ink/ink19.xml"/><Relationship Id="rId55" Type="http://schemas.openxmlformats.org/officeDocument/2006/relationships/image" Target="../media/image19.png"/><Relationship Id="rId76" Type="http://schemas.openxmlformats.org/officeDocument/2006/relationships/customXml" Target="../ink/ink3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png"/><Relationship Id="rId1" Type="http://schemas.openxmlformats.org/officeDocument/2006/relationships/slideLayout" Target="../slideLayouts/slideLayout12.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44.jpg"/><Relationship Id="rId5" Type="http://schemas.openxmlformats.org/officeDocument/2006/relationships/image" Target="../media/image4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indico.global/event/15704/contributions/144170/"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7.png"/><Relationship Id="rId7" Type="http://schemas.openxmlformats.org/officeDocument/2006/relationships/hyperlink" Target="https://arxiv.org/abs/2106.15829" TargetMode="External"/><Relationship Id="rId12" Type="http://schemas.openxmlformats.org/officeDocument/2006/relationships/image" Target="../media/image55.sv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77.png"/><Relationship Id="rId11" Type="http://schemas.openxmlformats.org/officeDocument/2006/relationships/image" Target="../media/image54.png"/><Relationship Id="rId5" Type="http://schemas.openxmlformats.org/officeDocument/2006/relationships/image" Target="../media/image76.png"/><Relationship Id="rId10" Type="http://schemas.openxmlformats.org/officeDocument/2006/relationships/image" Target="../media/image53.png"/><Relationship Id="rId4" Type="http://schemas.openxmlformats.org/officeDocument/2006/relationships/image" Target="../media/image50.png"/><Relationship Id="rId9"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4.emf"/><Relationship Id="rId7" Type="http://schemas.openxmlformats.org/officeDocument/2006/relationships/image" Target="../media/image10.jp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png"/><Relationship Id="rId9" Type="http://schemas.openxmlformats.org/officeDocument/2006/relationships/image" Target="../media/image12.emf"/></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59.png"/><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13" Type="http://schemas.openxmlformats.org/officeDocument/2006/relationships/customXml" Target="../ink/ink38.xml"/><Relationship Id="rId18" Type="http://schemas.openxmlformats.org/officeDocument/2006/relationships/image" Target="../media/image400.png"/><Relationship Id="rId26" Type="http://schemas.openxmlformats.org/officeDocument/2006/relationships/image" Target="../media/image440.png"/><Relationship Id="rId39" Type="http://schemas.openxmlformats.org/officeDocument/2006/relationships/customXml" Target="../ink/ink51.xml"/><Relationship Id="rId21" Type="http://schemas.openxmlformats.org/officeDocument/2006/relationships/customXml" Target="../ink/ink42.xml"/><Relationship Id="rId34" Type="http://schemas.openxmlformats.org/officeDocument/2006/relationships/image" Target="../media/image480.png"/><Relationship Id="rId42" Type="http://schemas.openxmlformats.org/officeDocument/2006/relationships/image" Target="../media/image520.png"/><Relationship Id="rId47" Type="http://schemas.openxmlformats.org/officeDocument/2006/relationships/customXml" Target="../ink/ink55.xml"/><Relationship Id="rId50" Type="http://schemas.openxmlformats.org/officeDocument/2006/relationships/image" Target="../media/image560.png"/><Relationship Id="rId55" Type="http://schemas.openxmlformats.org/officeDocument/2006/relationships/customXml" Target="../ink/ink59.xml"/><Relationship Id="rId63" Type="http://schemas.openxmlformats.org/officeDocument/2006/relationships/customXml" Target="../ink/ink63.xml"/><Relationship Id="rId7" Type="http://schemas.openxmlformats.org/officeDocument/2006/relationships/image" Target="../media/image63.png"/><Relationship Id="rId2" Type="http://schemas.openxmlformats.org/officeDocument/2006/relationships/notesSlide" Target="../notesSlides/notesSlide11.xml"/><Relationship Id="rId16" Type="http://schemas.openxmlformats.org/officeDocument/2006/relationships/image" Target="../media/image390.png"/><Relationship Id="rId29" Type="http://schemas.openxmlformats.org/officeDocument/2006/relationships/customXml" Target="../ink/ink46.xml"/><Relationship Id="rId11" Type="http://schemas.openxmlformats.org/officeDocument/2006/relationships/customXml" Target="../ink/ink37.xml"/><Relationship Id="rId24" Type="http://schemas.openxmlformats.org/officeDocument/2006/relationships/image" Target="../media/image43.png"/><Relationship Id="rId32" Type="http://schemas.openxmlformats.org/officeDocument/2006/relationships/image" Target="../media/image470.png"/><Relationship Id="rId37" Type="http://schemas.openxmlformats.org/officeDocument/2006/relationships/customXml" Target="../ink/ink50.xml"/><Relationship Id="rId40" Type="http://schemas.openxmlformats.org/officeDocument/2006/relationships/image" Target="../media/image510.png"/><Relationship Id="rId45" Type="http://schemas.openxmlformats.org/officeDocument/2006/relationships/customXml" Target="../ink/ink54.xml"/><Relationship Id="rId53" Type="http://schemas.openxmlformats.org/officeDocument/2006/relationships/customXml" Target="../ink/ink58.xml"/><Relationship Id="rId58" Type="http://schemas.openxmlformats.org/officeDocument/2006/relationships/image" Target="../media/image600.png"/><Relationship Id="rId5" Type="http://schemas.openxmlformats.org/officeDocument/2006/relationships/image" Target="../media/image61.png"/><Relationship Id="rId61" Type="http://schemas.openxmlformats.org/officeDocument/2006/relationships/customXml" Target="../ink/ink62.xml"/><Relationship Id="rId19" Type="http://schemas.openxmlformats.org/officeDocument/2006/relationships/customXml" Target="../ink/ink41.xml"/><Relationship Id="rId14" Type="http://schemas.openxmlformats.org/officeDocument/2006/relationships/image" Target="../media/image380.png"/><Relationship Id="rId22" Type="http://schemas.openxmlformats.org/officeDocument/2006/relationships/image" Target="../media/image420.png"/><Relationship Id="rId27" Type="http://schemas.openxmlformats.org/officeDocument/2006/relationships/customXml" Target="../ink/ink45.xml"/><Relationship Id="rId30" Type="http://schemas.openxmlformats.org/officeDocument/2006/relationships/image" Target="../media/image460.png"/><Relationship Id="rId35" Type="http://schemas.openxmlformats.org/officeDocument/2006/relationships/customXml" Target="../ink/ink49.xml"/><Relationship Id="rId43" Type="http://schemas.openxmlformats.org/officeDocument/2006/relationships/customXml" Target="../ink/ink53.xml"/><Relationship Id="rId48" Type="http://schemas.openxmlformats.org/officeDocument/2006/relationships/image" Target="../media/image550.png"/><Relationship Id="rId56" Type="http://schemas.openxmlformats.org/officeDocument/2006/relationships/image" Target="../media/image590.png"/><Relationship Id="rId64" Type="http://schemas.openxmlformats.org/officeDocument/2006/relationships/image" Target="../media/image630.png"/><Relationship Id="rId8" Type="http://schemas.openxmlformats.org/officeDocument/2006/relationships/image" Target="../media/image31.png"/><Relationship Id="rId51" Type="http://schemas.openxmlformats.org/officeDocument/2006/relationships/customXml" Target="../ink/ink57.xml"/><Relationship Id="rId3" Type="http://schemas.openxmlformats.org/officeDocument/2006/relationships/image" Target="../media/image7.png"/><Relationship Id="rId12" Type="http://schemas.openxmlformats.org/officeDocument/2006/relationships/image" Target="../media/image370.png"/><Relationship Id="rId17" Type="http://schemas.openxmlformats.org/officeDocument/2006/relationships/customXml" Target="../ink/ink40.xml"/><Relationship Id="rId25" Type="http://schemas.openxmlformats.org/officeDocument/2006/relationships/customXml" Target="../ink/ink44.xml"/><Relationship Id="rId33" Type="http://schemas.openxmlformats.org/officeDocument/2006/relationships/customXml" Target="../ink/ink48.xml"/><Relationship Id="rId38" Type="http://schemas.openxmlformats.org/officeDocument/2006/relationships/image" Target="../media/image500.png"/><Relationship Id="rId46" Type="http://schemas.openxmlformats.org/officeDocument/2006/relationships/image" Target="../media/image540.png"/><Relationship Id="rId59" Type="http://schemas.openxmlformats.org/officeDocument/2006/relationships/customXml" Target="../ink/ink61.xml"/><Relationship Id="rId20" Type="http://schemas.openxmlformats.org/officeDocument/2006/relationships/image" Target="../media/image410.png"/><Relationship Id="rId41" Type="http://schemas.openxmlformats.org/officeDocument/2006/relationships/customXml" Target="../ink/ink52.xml"/><Relationship Id="rId54" Type="http://schemas.openxmlformats.org/officeDocument/2006/relationships/image" Target="../media/image580.png"/><Relationship Id="rId62" Type="http://schemas.openxmlformats.org/officeDocument/2006/relationships/image" Target="../media/image620.png"/><Relationship Id="rId1" Type="http://schemas.openxmlformats.org/officeDocument/2006/relationships/slideLayout" Target="../slideLayouts/slideLayout2.xml"/><Relationship Id="rId6" Type="http://schemas.openxmlformats.org/officeDocument/2006/relationships/image" Target="../media/image62.png"/><Relationship Id="rId15" Type="http://schemas.openxmlformats.org/officeDocument/2006/relationships/customXml" Target="../ink/ink39.xml"/><Relationship Id="rId23" Type="http://schemas.openxmlformats.org/officeDocument/2006/relationships/customXml" Target="../ink/ink43.xml"/><Relationship Id="rId28" Type="http://schemas.openxmlformats.org/officeDocument/2006/relationships/image" Target="../media/image450.png"/><Relationship Id="rId36" Type="http://schemas.openxmlformats.org/officeDocument/2006/relationships/image" Target="../media/image491.png"/><Relationship Id="rId49" Type="http://schemas.openxmlformats.org/officeDocument/2006/relationships/customXml" Target="../ink/ink56.xml"/><Relationship Id="rId57" Type="http://schemas.openxmlformats.org/officeDocument/2006/relationships/customXml" Target="../ink/ink60.xml"/><Relationship Id="rId10" Type="http://schemas.openxmlformats.org/officeDocument/2006/relationships/image" Target="../media/image360.png"/><Relationship Id="rId31" Type="http://schemas.openxmlformats.org/officeDocument/2006/relationships/customXml" Target="../ink/ink47.xml"/><Relationship Id="rId44" Type="http://schemas.openxmlformats.org/officeDocument/2006/relationships/image" Target="../media/image530.png"/><Relationship Id="rId52" Type="http://schemas.openxmlformats.org/officeDocument/2006/relationships/image" Target="../media/image570.png"/><Relationship Id="rId60" Type="http://schemas.openxmlformats.org/officeDocument/2006/relationships/image" Target="../media/image610.png"/><Relationship Id="rId4" Type="http://schemas.openxmlformats.org/officeDocument/2006/relationships/image" Target="../media/image60.png"/><Relationship Id="rId9" Type="http://schemas.openxmlformats.org/officeDocument/2006/relationships/customXml" Target="../ink/ink36.xml"/></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760.png"/></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670.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40.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arxiv.org/abs/2003.11510" TargetMode="External"/><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770.png"/><Relationship Id="rId7" Type="http://schemas.openxmlformats.org/officeDocument/2006/relationships/image" Target="../media/image75.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hyperlink" Target="https://arxiv.org/abs/2003.11510" TargetMode="External"/><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hyperlink" Target="https://arxiv.org/abs/0905.2549"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490.png"/><Relationship Id="rId5" Type="http://schemas.openxmlformats.org/officeDocument/2006/relationships/hyperlink" Target="https://arxiv.org/abs/2003.11510" TargetMode="External"/><Relationship Id="rId4" Type="http://schemas.openxmlformats.org/officeDocument/2006/relationships/hyperlink" Target="https://arxiv.org/abs/2101.09921"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arxiv.org/abs/2101.09921" TargetMode="External"/><Relationship Id="rId4" Type="http://schemas.openxmlformats.org/officeDocument/2006/relationships/image" Target="../media/image78.png"/></Relationships>
</file>

<file path=ppt/slides/_rels/slide4.xml.rels><?xml version="1.0" encoding="UTF-8" standalone="yes"?>
<Relationships xmlns="http://schemas.openxmlformats.org/package/2006/relationships"><Relationship Id="rId8" Type="http://schemas.openxmlformats.org/officeDocument/2006/relationships/hyperlink" Target="https://arxiv.org/abs/2102.04596" TargetMode="External"/><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s://arxiv.org/pdf/2201.02858" TargetMode="External"/><Relationship Id="rId5" Type="http://schemas.openxmlformats.org/officeDocument/2006/relationships/image" Target="../media/image17.png"/><Relationship Id="rId10" Type="http://schemas.openxmlformats.org/officeDocument/2006/relationships/hyperlink" Target="https://arxiv.org/abs/2003.11510" TargetMode="External"/><Relationship Id="rId4" Type="http://schemas.openxmlformats.org/officeDocument/2006/relationships/image" Target="../media/image16.pn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7.png"/><Relationship Id="rId12" Type="http://schemas.openxmlformats.org/officeDocument/2006/relationships/hyperlink" Target="https://indico.global/event/15704/contributions/142327/"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5.jpeg"/><Relationship Id="rId11" Type="http://schemas.openxmlformats.org/officeDocument/2006/relationships/image" Target="../media/image27.png"/><Relationship Id="rId5" Type="http://schemas.openxmlformats.org/officeDocument/2006/relationships/image" Target="../media/image24.png"/><Relationship Id="rId10" Type="http://schemas.openxmlformats.org/officeDocument/2006/relationships/image" Target="../media/image260.png"/><Relationship Id="rId4" Type="http://schemas.openxmlformats.org/officeDocument/2006/relationships/image" Target="../media/image23.pn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4.jpeg"/><Relationship Id="rId5" Type="http://schemas.openxmlformats.org/officeDocument/2006/relationships/image" Target="../media/image3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6.emf"/><Relationship Id="rId7" Type="http://schemas.openxmlformats.org/officeDocument/2006/relationships/hyperlink" Target="https://indico.global/event/15704/contributions/142342/"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54;p13">
            <a:extLst>
              <a:ext uri="{FF2B5EF4-FFF2-40B4-BE49-F238E27FC236}">
                <a16:creationId xmlns:a16="http://schemas.microsoft.com/office/drawing/2014/main" id="{3ADA6CAE-936F-57AE-E766-70F1E7B39123}"/>
              </a:ext>
            </a:extLst>
          </p:cNvPr>
          <p:cNvPicPr preferRelativeResize="0"/>
          <p:nvPr/>
        </p:nvPicPr>
        <p:blipFill rotWithShape="1">
          <a:blip r:embed="rId3">
            <a:alphaModFix/>
          </a:blip>
          <a:srcRect l="5897" t="4946" r="6336" b="6722"/>
          <a:stretch/>
        </p:blipFill>
        <p:spPr>
          <a:xfrm>
            <a:off x="4740597" y="3532081"/>
            <a:ext cx="2694451" cy="1493314"/>
          </a:xfrm>
          <a:prstGeom prst="rect">
            <a:avLst/>
          </a:prstGeom>
          <a:noFill/>
          <a:ln>
            <a:noFill/>
          </a:ln>
        </p:spPr>
      </p:pic>
      <p:pic>
        <p:nvPicPr>
          <p:cNvPr id="46" name="Picture 45">
            <a:extLst>
              <a:ext uri="{FF2B5EF4-FFF2-40B4-BE49-F238E27FC236}">
                <a16:creationId xmlns:a16="http://schemas.microsoft.com/office/drawing/2014/main" id="{28DE2B99-FE68-AB24-0F28-3BA209A5600F}"/>
              </a:ext>
            </a:extLst>
          </p:cNvPr>
          <p:cNvPicPr>
            <a:picLocks noChangeAspect="1"/>
          </p:cNvPicPr>
          <p:nvPr/>
        </p:nvPicPr>
        <p:blipFill>
          <a:blip r:embed="rId4"/>
          <a:stretch>
            <a:fillRect/>
          </a:stretch>
        </p:blipFill>
        <p:spPr>
          <a:xfrm>
            <a:off x="2721684" y="4343665"/>
            <a:ext cx="2336873" cy="2299182"/>
          </a:xfrm>
          <a:prstGeom prst="rect">
            <a:avLst/>
          </a:prstGeom>
        </p:spPr>
      </p:pic>
      <p:sp>
        <p:nvSpPr>
          <p:cNvPr id="2" name="Title 1">
            <a:extLst>
              <a:ext uri="{FF2B5EF4-FFF2-40B4-BE49-F238E27FC236}">
                <a16:creationId xmlns:a16="http://schemas.microsoft.com/office/drawing/2014/main" id="{45486B14-60DE-6E33-BFB4-89FEC9CA4355}"/>
              </a:ext>
            </a:extLst>
          </p:cNvPr>
          <p:cNvSpPr>
            <a:spLocks noGrp="1"/>
          </p:cNvSpPr>
          <p:nvPr>
            <p:ph type="ctrTitle"/>
          </p:nvPr>
        </p:nvSpPr>
        <p:spPr>
          <a:xfrm>
            <a:off x="-153406" y="759340"/>
            <a:ext cx="12446597" cy="2408709"/>
          </a:xfrm>
        </p:spPr>
        <p:txBody>
          <a:bodyPr>
            <a:normAutofit/>
          </a:bodyPr>
          <a:lstStyle/>
          <a:p>
            <a:r>
              <a:rPr lang="en-US" sz="5400" dirty="0"/>
              <a:t>A 40‑L Gaseous TPC with X/Y Strip Readout for Cost‑Effective Directional Recoil Detection</a:t>
            </a:r>
            <a:endParaRPr lang="en-US" sz="5300" dirty="0"/>
          </a:p>
        </p:txBody>
      </p:sp>
      <p:sp>
        <p:nvSpPr>
          <p:cNvPr id="4" name="Slide Number Placeholder 3">
            <a:extLst>
              <a:ext uri="{FF2B5EF4-FFF2-40B4-BE49-F238E27FC236}">
                <a16:creationId xmlns:a16="http://schemas.microsoft.com/office/drawing/2014/main" id="{89E46458-236A-4799-7193-14AE4DB2EE6E}"/>
              </a:ext>
            </a:extLst>
          </p:cNvPr>
          <p:cNvSpPr>
            <a:spLocks noGrp="1"/>
          </p:cNvSpPr>
          <p:nvPr>
            <p:ph type="sldNum" sz="quarter" idx="12"/>
          </p:nvPr>
        </p:nvSpPr>
        <p:spPr/>
        <p:txBody>
          <a:bodyPr/>
          <a:lstStyle/>
          <a:p>
            <a:fld id="{9185E9D1-754A-42A7-94C0-37FB91E0911C}" type="slidenum">
              <a:rPr lang="en-US" smtClean="0"/>
              <a:t>1</a:t>
            </a:fld>
            <a:endParaRPr lang="en-US" dirty="0"/>
          </a:p>
        </p:txBody>
      </p:sp>
      <p:grpSp>
        <p:nvGrpSpPr>
          <p:cNvPr id="83" name="Group 82">
            <a:extLst>
              <a:ext uri="{FF2B5EF4-FFF2-40B4-BE49-F238E27FC236}">
                <a16:creationId xmlns:a16="http://schemas.microsoft.com/office/drawing/2014/main" id="{393D5B42-7A51-81AF-916D-F94D2399894D}"/>
              </a:ext>
            </a:extLst>
          </p:cNvPr>
          <p:cNvGrpSpPr/>
          <p:nvPr/>
        </p:nvGrpSpPr>
        <p:grpSpPr>
          <a:xfrm>
            <a:off x="3548402" y="4391122"/>
            <a:ext cx="175680" cy="192600"/>
            <a:chOff x="2074605" y="4606275"/>
            <a:chExt cx="175680" cy="192600"/>
          </a:xfrm>
        </p:grpSpPr>
        <mc:AlternateContent xmlns:mc="http://schemas.openxmlformats.org/markup-compatibility/2006" xmlns:p14="http://schemas.microsoft.com/office/powerpoint/2010/main">
          <mc:Choice Requires="p14">
            <p:contentPart p14:bwMode="auto" r:id="rId5">
              <p14:nvContentPartPr>
                <p14:cNvPr id="77" name="Ink 76">
                  <a:extLst>
                    <a:ext uri="{FF2B5EF4-FFF2-40B4-BE49-F238E27FC236}">
                      <a16:creationId xmlns:a16="http://schemas.microsoft.com/office/drawing/2014/main" id="{538C177F-706D-8D79-C166-425B05B698D5}"/>
                    </a:ext>
                  </a:extLst>
                </p14:cNvPr>
                <p14:cNvContentPartPr/>
                <p14:nvPr/>
              </p14:nvContentPartPr>
              <p14:xfrm>
                <a:off x="2179005" y="4739475"/>
                <a:ext cx="71280" cy="59400"/>
              </p14:xfrm>
            </p:contentPart>
          </mc:Choice>
          <mc:Fallback xmlns="">
            <p:pic>
              <p:nvPicPr>
                <p:cNvPr id="77" name="Ink 76">
                  <a:extLst>
                    <a:ext uri="{FF2B5EF4-FFF2-40B4-BE49-F238E27FC236}">
                      <a16:creationId xmlns:a16="http://schemas.microsoft.com/office/drawing/2014/main" id="{538C177F-706D-8D79-C166-425B05B698D5}"/>
                    </a:ext>
                  </a:extLst>
                </p:cNvPr>
                <p:cNvPicPr/>
                <p:nvPr/>
              </p:nvPicPr>
              <p:blipFill>
                <a:blip r:embed="rId22"/>
                <a:stretch>
                  <a:fillRect/>
                </a:stretch>
              </p:blipFill>
              <p:spPr>
                <a:xfrm>
                  <a:off x="2161365" y="4721475"/>
                  <a:ext cx="10692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78" name="Ink 77">
                  <a:extLst>
                    <a:ext uri="{FF2B5EF4-FFF2-40B4-BE49-F238E27FC236}">
                      <a16:creationId xmlns:a16="http://schemas.microsoft.com/office/drawing/2014/main" id="{1F98951A-80A6-ABEA-7B3D-D7F2106C24B9}"/>
                    </a:ext>
                  </a:extLst>
                </p14:cNvPr>
                <p14:cNvContentPartPr/>
                <p14:nvPr/>
              </p14:nvContentPartPr>
              <p14:xfrm>
                <a:off x="2074605" y="4752795"/>
                <a:ext cx="57240" cy="41760"/>
              </p14:xfrm>
            </p:contentPart>
          </mc:Choice>
          <mc:Fallback xmlns="">
            <p:pic>
              <p:nvPicPr>
                <p:cNvPr id="78" name="Ink 77">
                  <a:extLst>
                    <a:ext uri="{FF2B5EF4-FFF2-40B4-BE49-F238E27FC236}">
                      <a16:creationId xmlns:a16="http://schemas.microsoft.com/office/drawing/2014/main" id="{1F98951A-80A6-ABEA-7B3D-D7F2106C24B9}"/>
                    </a:ext>
                  </a:extLst>
                </p:cNvPr>
                <p:cNvPicPr/>
                <p:nvPr/>
              </p:nvPicPr>
              <p:blipFill>
                <a:blip r:embed="rId24"/>
                <a:stretch>
                  <a:fillRect/>
                </a:stretch>
              </p:blipFill>
              <p:spPr>
                <a:xfrm>
                  <a:off x="2056965" y="4734795"/>
                  <a:ext cx="9288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80" name="Ink 79">
                  <a:extLst>
                    <a:ext uri="{FF2B5EF4-FFF2-40B4-BE49-F238E27FC236}">
                      <a16:creationId xmlns:a16="http://schemas.microsoft.com/office/drawing/2014/main" id="{D224E088-069A-EA15-E26A-9DA52ABF2111}"/>
                    </a:ext>
                  </a:extLst>
                </p14:cNvPr>
                <p14:cNvContentPartPr/>
                <p14:nvPr/>
              </p14:nvContentPartPr>
              <p14:xfrm>
                <a:off x="2083965" y="4606275"/>
                <a:ext cx="153000" cy="75600"/>
              </p14:xfrm>
            </p:contentPart>
          </mc:Choice>
          <mc:Fallback xmlns="">
            <p:pic>
              <p:nvPicPr>
                <p:cNvPr id="80" name="Ink 79">
                  <a:extLst>
                    <a:ext uri="{FF2B5EF4-FFF2-40B4-BE49-F238E27FC236}">
                      <a16:creationId xmlns:a16="http://schemas.microsoft.com/office/drawing/2014/main" id="{D224E088-069A-EA15-E26A-9DA52ABF2111}"/>
                    </a:ext>
                  </a:extLst>
                </p:cNvPr>
                <p:cNvPicPr/>
                <p:nvPr/>
              </p:nvPicPr>
              <p:blipFill>
                <a:blip r:embed="rId26"/>
                <a:stretch>
                  <a:fillRect/>
                </a:stretch>
              </p:blipFill>
              <p:spPr>
                <a:xfrm>
                  <a:off x="2065965" y="4588275"/>
                  <a:ext cx="188640" cy="111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7">
            <p14:nvContentPartPr>
              <p14:cNvPr id="81" name="Ink 80">
                <a:extLst>
                  <a:ext uri="{FF2B5EF4-FFF2-40B4-BE49-F238E27FC236}">
                    <a16:creationId xmlns:a16="http://schemas.microsoft.com/office/drawing/2014/main" id="{1FDF3088-FEBF-37B0-0F80-9948E75FBAE4}"/>
                  </a:ext>
                </a:extLst>
              </p14:cNvPr>
              <p14:cNvContentPartPr/>
              <p14:nvPr/>
            </p14:nvContentPartPr>
            <p14:xfrm>
              <a:off x="4012442" y="4403362"/>
              <a:ext cx="222120" cy="45360"/>
            </p14:xfrm>
          </p:contentPart>
        </mc:Choice>
        <mc:Fallback xmlns="">
          <p:pic>
            <p:nvPicPr>
              <p:cNvPr id="81" name="Ink 80">
                <a:extLst>
                  <a:ext uri="{FF2B5EF4-FFF2-40B4-BE49-F238E27FC236}">
                    <a16:creationId xmlns:a16="http://schemas.microsoft.com/office/drawing/2014/main" id="{1FDF3088-FEBF-37B0-0F80-9948E75FBAE4}"/>
                  </a:ext>
                </a:extLst>
              </p:cNvPr>
              <p:cNvPicPr/>
              <p:nvPr/>
            </p:nvPicPr>
            <p:blipFill>
              <a:blip r:embed="rId28"/>
              <a:stretch>
                <a:fillRect/>
              </a:stretch>
            </p:blipFill>
            <p:spPr>
              <a:xfrm>
                <a:off x="3994802" y="4385722"/>
                <a:ext cx="257760" cy="81000"/>
              </a:xfrm>
              <a:prstGeom prst="rect">
                <a:avLst/>
              </a:prstGeom>
            </p:spPr>
          </p:pic>
        </mc:Fallback>
      </mc:AlternateContent>
      <p:grpSp>
        <p:nvGrpSpPr>
          <p:cNvPr id="6" name="Group 5">
            <a:extLst>
              <a:ext uri="{FF2B5EF4-FFF2-40B4-BE49-F238E27FC236}">
                <a16:creationId xmlns:a16="http://schemas.microsoft.com/office/drawing/2014/main" id="{2F700843-5923-40F6-261D-E8B0158C8C3C}"/>
              </a:ext>
            </a:extLst>
          </p:cNvPr>
          <p:cNvGrpSpPr/>
          <p:nvPr/>
        </p:nvGrpSpPr>
        <p:grpSpPr>
          <a:xfrm>
            <a:off x="1857350" y="4444477"/>
            <a:ext cx="7397513" cy="2258570"/>
            <a:chOff x="1857350" y="4444477"/>
            <a:chExt cx="7397513" cy="2258570"/>
          </a:xfrm>
        </p:grpSpPr>
        <p:cxnSp>
          <p:nvCxnSpPr>
            <p:cNvPr id="15" name="Straight Arrow Connector 14">
              <a:extLst>
                <a:ext uri="{FF2B5EF4-FFF2-40B4-BE49-F238E27FC236}">
                  <a16:creationId xmlns:a16="http://schemas.microsoft.com/office/drawing/2014/main" id="{97BC9CBA-F3DE-2B6D-2CF4-6D001EB3850F}"/>
                </a:ext>
              </a:extLst>
            </p:cNvPr>
            <p:cNvCxnSpPr>
              <a:cxnSpLocks/>
            </p:cNvCxnSpPr>
            <p:nvPr/>
          </p:nvCxnSpPr>
          <p:spPr>
            <a:xfrm flipV="1">
              <a:off x="4206239" y="4980791"/>
              <a:ext cx="2614109" cy="2904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0" name="Flowchart: Connector 9">
                  <a:extLst>
                    <a:ext uri="{FF2B5EF4-FFF2-40B4-BE49-F238E27FC236}">
                      <a16:creationId xmlns:a16="http://schemas.microsoft.com/office/drawing/2014/main" id="{897CEC86-58AD-4A8D-7776-8F814AA72F70}"/>
                    </a:ext>
                  </a:extLst>
                </p:cNvPr>
                <p:cNvSpPr/>
                <p:nvPr/>
              </p:nvSpPr>
              <p:spPr>
                <a:xfrm>
                  <a:off x="1857350" y="5373444"/>
                  <a:ext cx="241287" cy="241287"/>
                </a:xfrm>
                <a:prstGeom prst="flowChartConnector">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𝜈</m:t>
                        </m:r>
                      </m:oMath>
                    </m:oMathPara>
                  </a14:m>
                  <a:endParaRPr lang="en-US" dirty="0">
                    <a:solidFill>
                      <a:schemeClr val="tx1"/>
                    </a:solidFill>
                  </a:endParaRPr>
                </a:p>
              </p:txBody>
            </p:sp>
          </mc:Choice>
          <mc:Fallback xmlns="">
            <p:sp>
              <p:nvSpPr>
                <p:cNvPr id="10" name="Flowchart: Connector 9">
                  <a:extLst>
                    <a:ext uri="{FF2B5EF4-FFF2-40B4-BE49-F238E27FC236}">
                      <a16:creationId xmlns:a16="http://schemas.microsoft.com/office/drawing/2014/main" id="{897CEC86-58AD-4A8D-7776-8F814AA72F70}"/>
                    </a:ext>
                  </a:extLst>
                </p:cNvPr>
                <p:cNvSpPr>
                  <a:spLocks noRot="1" noChangeAspect="1" noMove="1" noResize="1" noEditPoints="1" noAdjustHandles="1" noChangeArrowheads="1" noChangeShapeType="1" noTextEdit="1"/>
                </p:cNvSpPr>
                <p:nvPr/>
              </p:nvSpPr>
              <p:spPr>
                <a:xfrm>
                  <a:off x="1857350" y="5373444"/>
                  <a:ext cx="241287" cy="241287"/>
                </a:xfrm>
                <a:prstGeom prst="flowChartConnector">
                  <a:avLst/>
                </a:prstGeom>
                <a:blipFill>
                  <a:blip r:embed="rId29"/>
                  <a:stretch>
                    <a:fillRect b="-2326"/>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3726F991-E870-63B3-F876-8A4044AEE216}"/>
                </a:ext>
              </a:extLst>
            </p:cNvPr>
            <p:cNvCxnSpPr>
              <a:cxnSpLocks/>
              <a:stCxn id="10" idx="6"/>
            </p:cNvCxnSpPr>
            <p:nvPr/>
          </p:nvCxnSpPr>
          <p:spPr>
            <a:xfrm>
              <a:off x="2098637" y="5494088"/>
              <a:ext cx="141911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4D46A7E5-307B-4CE9-24C7-D3A807291C31}"/>
                </a:ext>
              </a:extLst>
            </p:cNvPr>
            <p:cNvCxnSpPr>
              <a:cxnSpLocks/>
            </p:cNvCxnSpPr>
            <p:nvPr/>
          </p:nvCxnSpPr>
          <p:spPr>
            <a:xfrm>
              <a:off x="4303058" y="5787614"/>
              <a:ext cx="1678194" cy="7100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0">
              <p14:nvContentPartPr>
                <p14:cNvPr id="65" name="Ink 64">
                  <a:extLst>
                    <a:ext uri="{FF2B5EF4-FFF2-40B4-BE49-F238E27FC236}">
                      <a16:creationId xmlns:a16="http://schemas.microsoft.com/office/drawing/2014/main" id="{4EA2C098-9D12-4CF8-6D1C-DDA6E287A9C7}"/>
                    </a:ext>
                  </a:extLst>
                </p14:cNvPr>
                <p14:cNvContentPartPr/>
                <p14:nvPr/>
              </p14:nvContentPartPr>
              <p14:xfrm>
                <a:off x="5034737" y="5532847"/>
                <a:ext cx="360" cy="360"/>
              </p14:xfrm>
            </p:contentPart>
          </mc:Choice>
          <mc:Fallback xmlns="">
            <p:pic>
              <p:nvPicPr>
                <p:cNvPr id="65" name="Ink 64">
                  <a:extLst>
                    <a:ext uri="{FF2B5EF4-FFF2-40B4-BE49-F238E27FC236}">
                      <a16:creationId xmlns:a16="http://schemas.microsoft.com/office/drawing/2014/main" id="{4EA2C098-9D12-4CF8-6D1C-DDA6E287A9C7}"/>
                    </a:ext>
                  </a:extLst>
                </p:cNvPr>
                <p:cNvPicPr/>
                <p:nvPr/>
              </p:nvPicPr>
              <p:blipFill>
                <a:blip r:embed="rId31"/>
                <a:stretch>
                  <a:fillRect/>
                </a:stretch>
              </p:blipFill>
              <p:spPr>
                <a:xfrm>
                  <a:off x="4971737" y="5469847"/>
                  <a:ext cx="126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67" name="Ink 66">
                  <a:extLst>
                    <a:ext uri="{FF2B5EF4-FFF2-40B4-BE49-F238E27FC236}">
                      <a16:creationId xmlns:a16="http://schemas.microsoft.com/office/drawing/2014/main" id="{EC2CB0D8-3C15-F3E6-EA62-CB307D71D14A}"/>
                    </a:ext>
                  </a:extLst>
                </p14:cNvPr>
                <p14:cNvContentPartPr/>
                <p14:nvPr/>
              </p14:nvContentPartPr>
              <p14:xfrm>
                <a:off x="4841777" y="5522407"/>
                <a:ext cx="360" cy="360"/>
              </p14:xfrm>
            </p:contentPart>
          </mc:Choice>
          <mc:Fallback xmlns="">
            <p:pic>
              <p:nvPicPr>
                <p:cNvPr id="67" name="Ink 66">
                  <a:extLst>
                    <a:ext uri="{FF2B5EF4-FFF2-40B4-BE49-F238E27FC236}">
                      <a16:creationId xmlns:a16="http://schemas.microsoft.com/office/drawing/2014/main" id="{EC2CB0D8-3C15-F3E6-EA62-CB307D71D14A}"/>
                    </a:ext>
                  </a:extLst>
                </p:cNvPr>
                <p:cNvPicPr/>
                <p:nvPr/>
              </p:nvPicPr>
              <p:blipFill>
                <a:blip r:embed="rId31"/>
                <a:stretch>
                  <a:fillRect/>
                </a:stretch>
              </p:blipFill>
              <p:spPr>
                <a:xfrm>
                  <a:off x="4778777" y="5459407"/>
                  <a:ext cx="126000" cy="126000"/>
                </a:xfrm>
                <a:prstGeom prst="rect">
                  <a:avLst/>
                </a:prstGeom>
              </p:spPr>
            </p:pic>
          </mc:Fallback>
        </mc:AlternateContent>
        <p:grpSp>
          <p:nvGrpSpPr>
            <p:cNvPr id="76" name="Group 75">
              <a:extLst>
                <a:ext uri="{FF2B5EF4-FFF2-40B4-BE49-F238E27FC236}">
                  <a16:creationId xmlns:a16="http://schemas.microsoft.com/office/drawing/2014/main" id="{7A5E05DA-816D-A300-5E40-9229FCEFD044}"/>
                </a:ext>
              </a:extLst>
            </p:cNvPr>
            <p:cNvGrpSpPr/>
            <p:nvPr/>
          </p:nvGrpSpPr>
          <p:grpSpPr>
            <a:xfrm>
              <a:off x="4785257" y="5425567"/>
              <a:ext cx="254880" cy="140040"/>
              <a:chOff x="3311460" y="5640720"/>
              <a:chExt cx="254880" cy="140040"/>
            </a:xfrm>
          </p:grpSpPr>
          <mc:AlternateContent xmlns:mc="http://schemas.openxmlformats.org/markup-compatibility/2006" xmlns:p14="http://schemas.microsoft.com/office/powerpoint/2010/main">
            <mc:Choice Requires="p14">
              <p:contentPart p14:bwMode="auto" r:id="rId33">
                <p14:nvContentPartPr>
                  <p14:cNvPr id="60" name="Ink 59">
                    <a:extLst>
                      <a:ext uri="{FF2B5EF4-FFF2-40B4-BE49-F238E27FC236}">
                        <a16:creationId xmlns:a16="http://schemas.microsoft.com/office/drawing/2014/main" id="{D80E74CA-BF74-11A7-AC07-4E2350276F73}"/>
                      </a:ext>
                    </a:extLst>
                  </p14:cNvPr>
                  <p14:cNvContentPartPr/>
                  <p14:nvPr/>
                </p14:nvContentPartPr>
                <p14:xfrm>
                  <a:off x="3311460" y="5640720"/>
                  <a:ext cx="27360" cy="140040"/>
                </p14:xfrm>
              </p:contentPart>
            </mc:Choice>
            <mc:Fallback xmlns="">
              <p:pic>
                <p:nvPicPr>
                  <p:cNvPr id="60" name="Ink 59">
                    <a:extLst>
                      <a:ext uri="{FF2B5EF4-FFF2-40B4-BE49-F238E27FC236}">
                        <a16:creationId xmlns:a16="http://schemas.microsoft.com/office/drawing/2014/main" id="{D80E74CA-BF74-11A7-AC07-4E2350276F73}"/>
                      </a:ext>
                    </a:extLst>
                  </p:cNvPr>
                  <p:cNvPicPr/>
                  <p:nvPr/>
                </p:nvPicPr>
                <p:blipFill>
                  <a:blip r:embed="rId11"/>
                  <a:stretch>
                    <a:fillRect/>
                  </a:stretch>
                </p:blipFill>
                <p:spPr>
                  <a:xfrm>
                    <a:off x="3248820" y="5578080"/>
                    <a:ext cx="153000" cy="26568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62" name="Ink 61">
                    <a:extLst>
                      <a:ext uri="{FF2B5EF4-FFF2-40B4-BE49-F238E27FC236}">
                        <a16:creationId xmlns:a16="http://schemas.microsoft.com/office/drawing/2014/main" id="{633160CA-5C3B-AA92-6EC1-DB85B69C9991}"/>
                      </a:ext>
                    </a:extLst>
                  </p14:cNvPr>
                  <p14:cNvContentPartPr/>
                  <p14:nvPr/>
                </p14:nvContentPartPr>
                <p14:xfrm>
                  <a:off x="3565980" y="5681760"/>
                  <a:ext cx="360" cy="360"/>
                </p14:xfrm>
              </p:contentPart>
            </mc:Choice>
            <mc:Fallback xmlns="">
              <p:pic>
                <p:nvPicPr>
                  <p:cNvPr id="62" name="Ink 61">
                    <a:extLst>
                      <a:ext uri="{FF2B5EF4-FFF2-40B4-BE49-F238E27FC236}">
                        <a16:creationId xmlns:a16="http://schemas.microsoft.com/office/drawing/2014/main" id="{633160CA-5C3B-AA92-6EC1-DB85B69C9991}"/>
                      </a:ext>
                    </a:extLst>
                  </p:cNvPr>
                  <p:cNvPicPr/>
                  <p:nvPr/>
                </p:nvPicPr>
                <p:blipFill>
                  <a:blip r:embed="rId8"/>
                  <a:stretch>
                    <a:fillRect/>
                  </a:stretch>
                </p:blipFill>
                <p:spPr>
                  <a:xfrm>
                    <a:off x="3502980" y="5618760"/>
                    <a:ext cx="126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69" name="Ink 68">
                    <a:extLst>
                      <a:ext uri="{FF2B5EF4-FFF2-40B4-BE49-F238E27FC236}">
                        <a16:creationId xmlns:a16="http://schemas.microsoft.com/office/drawing/2014/main" id="{84317B1D-1F67-E7FF-620A-7E87A95573B3}"/>
                      </a:ext>
                    </a:extLst>
                  </p14:cNvPr>
                  <p14:cNvContentPartPr/>
                  <p14:nvPr/>
                </p14:nvContentPartPr>
                <p14:xfrm>
                  <a:off x="3411180" y="5691840"/>
                  <a:ext cx="360" cy="360"/>
                </p14:xfrm>
              </p:contentPart>
            </mc:Choice>
            <mc:Fallback xmlns="">
              <p:pic>
                <p:nvPicPr>
                  <p:cNvPr id="69" name="Ink 68">
                    <a:extLst>
                      <a:ext uri="{FF2B5EF4-FFF2-40B4-BE49-F238E27FC236}">
                        <a16:creationId xmlns:a16="http://schemas.microsoft.com/office/drawing/2014/main" id="{84317B1D-1F67-E7FF-620A-7E87A95573B3}"/>
                      </a:ext>
                    </a:extLst>
                  </p:cNvPr>
                  <p:cNvPicPr/>
                  <p:nvPr/>
                </p:nvPicPr>
                <p:blipFill>
                  <a:blip r:embed="rId14"/>
                  <a:stretch>
                    <a:fillRect/>
                  </a:stretch>
                </p:blipFill>
                <p:spPr>
                  <a:xfrm>
                    <a:off x="3393180" y="567420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70" name="Ink 69">
                    <a:extLst>
                      <a:ext uri="{FF2B5EF4-FFF2-40B4-BE49-F238E27FC236}">
                        <a16:creationId xmlns:a16="http://schemas.microsoft.com/office/drawing/2014/main" id="{E0FC6651-2018-2173-18AD-3826F7140B72}"/>
                      </a:ext>
                    </a:extLst>
                  </p14:cNvPr>
                  <p14:cNvContentPartPr/>
                  <p14:nvPr/>
                </p14:nvContentPartPr>
                <p14:xfrm>
                  <a:off x="3411180" y="5691840"/>
                  <a:ext cx="360" cy="360"/>
                </p14:xfrm>
              </p:contentPart>
            </mc:Choice>
            <mc:Fallback xmlns="">
              <p:pic>
                <p:nvPicPr>
                  <p:cNvPr id="70" name="Ink 69">
                    <a:extLst>
                      <a:ext uri="{FF2B5EF4-FFF2-40B4-BE49-F238E27FC236}">
                        <a16:creationId xmlns:a16="http://schemas.microsoft.com/office/drawing/2014/main" id="{E0FC6651-2018-2173-18AD-3826F7140B72}"/>
                      </a:ext>
                    </a:extLst>
                  </p:cNvPr>
                  <p:cNvPicPr/>
                  <p:nvPr/>
                </p:nvPicPr>
                <p:blipFill>
                  <a:blip r:embed="rId14"/>
                  <a:stretch>
                    <a:fillRect/>
                  </a:stretch>
                </p:blipFill>
                <p:spPr>
                  <a:xfrm>
                    <a:off x="3393180" y="567420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71" name="Ink 70">
                    <a:extLst>
                      <a:ext uri="{FF2B5EF4-FFF2-40B4-BE49-F238E27FC236}">
                        <a16:creationId xmlns:a16="http://schemas.microsoft.com/office/drawing/2014/main" id="{13218F43-443C-E0B9-5C24-D5C6D1FFE157}"/>
                      </a:ext>
                    </a:extLst>
                  </p14:cNvPr>
                  <p14:cNvContentPartPr/>
                  <p14:nvPr/>
                </p14:nvContentPartPr>
                <p14:xfrm>
                  <a:off x="3392820" y="5702280"/>
                  <a:ext cx="13320" cy="28440"/>
                </p14:xfrm>
              </p:contentPart>
            </mc:Choice>
            <mc:Fallback xmlns="">
              <p:pic>
                <p:nvPicPr>
                  <p:cNvPr id="71" name="Ink 70">
                    <a:extLst>
                      <a:ext uri="{FF2B5EF4-FFF2-40B4-BE49-F238E27FC236}">
                        <a16:creationId xmlns:a16="http://schemas.microsoft.com/office/drawing/2014/main" id="{13218F43-443C-E0B9-5C24-D5C6D1FFE157}"/>
                      </a:ext>
                    </a:extLst>
                  </p:cNvPr>
                  <p:cNvPicPr/>
                  <p:nvPr/>
                </p:nvPicPr>
                <p:blipFill>
                  <a:blip r:embed="rId17"/>
                  <a:stretch>
                    <a:fillRect/>
                  </a:stretch>
                </p:blipFill>
                <p:spPr>
                  <a:xfrm>
                    <a:off x="3375180" y="5684280"/>
                    <a:ext cx="48960" cy="6408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73" name="Ink 72">
                    <a:extLst>
                      <a:ext uri="{FF2B5EF4-FFF2-40B4-BE49-F238E27FC236}">
                        <a16:creationId xmlns:a16="http://schemas.microsoft.com/office/drawing/2014/main" id="{24B230E4-DBB2-6297-72F6-CA1C859E46D9}"/>
                      </a:ext>
                    </a:extLst>
                  </p14:cNvPr>
                  <p14:cNvContentPartPr/>
                  <p14:nvPr/>
                </p14:nvContentPartPr>
                <p14:xfrm>
                  <a:off x="3424140" y="5680680"/>
                  <a:ext cx="2520" cy="1440"/>
                </p14:xfrm>
              </p:contentPart>
            </mc:Choice>
            <mc:Fallback xmlns="">
              <p:pic>
                <p:nvPicPr>
                  <p:cNvPr id="73" name="Ink 72">
                    <a:extLst>
                      <a:ext uri="{FF2B5EF4-FFF2-40B4-BE49-F238E27FC236}">
                        <a16:creationId xmlns:a16="http://schemas.microsoft.com/office/drawing/2014/main" id="{24B230E4-DBB2-6297-72F6-CA1C859E46D9}"/>
                      </a:ext>
                    </a:extLst>
                  </p:cNvPr>
                  <p:cNvPicPr/>
                  <p:nvPr/>
                </p:nvPicPr>
                <p:blipFill>
                  <a:blip r:embed="rId19"/>
                  <a:stretch>
                    <a:fillRect/>
                  </a:stretch>
                </p:blipFill>
                <p:spPr>
                  <a:xfrm>
                    <a:off x="3406500" y="5663040"/>
                    <a:ext cx="3816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75" name="Ink 74">
                    <a:extLst>
                      <a:ext uri="{FF2B5EF4-FFF2-40B4-BE49-F238E27FC236}">
                        <a16:creationId xmlns:a16="http://schemas.microsoft.com/office/drawing/2014/main" id="{FDA76F55-11D8-BA68-54F5-BEADF54CBA05}"/>
                      </a:ext>
                    </a:extLst>
                  </p14:cNvPr>
                  <p14:cNvContentPartPr/>
                  <p14:nvPr/>
                </p14:nvContentPartPr>
                <p14:xfrm>
                  <a:off x="3492180" y="5709840"/>
                  <a:ext cx="360" cy="360"/>
                </p14:xfrm>
              </p:contentPart>
            </mc:Choice>
            <mc:Fallback xmlns="">
              <p:pic>
                <p:nvPicPr>
                  <p:cNvPr id="75" name="Ink 74">
                    <a:extLst>
                      <a:ext uri="{FF2B5EF4-FFF2-40B4-BE49-F238E27FC236}">
                        <a16:creationId xmlns:a16="http://schemas.microsoft.com/office/drawing/2014/main" id="{FDA76F55-11D8-BA68-54F5-BEADF54CBA05}"/>
                      </a:ext>
                    </a:extLst>
                  </p:cNvPr>
                  <p:cNvPicPr/>
                  <p:nvPr/>
                </p:nvPicPr>
                <p:blipFill>
                  <a:blip r:embed="rId14"/>
                  <a:stretch>
                    <a:fillRect/>
                  </a:stretch>
                </p:blipFill>
                <p:spPr>
                  <a:xfrm>
                    <a:off x="3474540" y="5691840"/>
                    <a:ext cx="36000" cy="36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0">
              <p14:nvContentPartPr>
                <p14:cNvPr id="82" name="Ink 81">
                  <a:extLst>
                    <a:ext uri="{FF2B5EF4-FFF2-40B4-BE49-F238E27FC236}">
                      <a16:creationId xmlns:a16="http://schemas.microsoft.com/office/drawing/2014/main" id="{49F25A34-B543-C33E-46CB-ABC8C5DFCE05}"/>
                    </a:ext>
                  </a:extLst>
                </p14:cNvPr>
                <p14:cNvContentPartPr/>
                <p14:nvPr/>
              </p14:nvContentPartPr>
              <p14:xfrm>
                <a:off x="4061762" y="4534042"/>
                <a:ext cx="173520" cy="73800"/>
              </p14:xfrm>
            </p:contentPart>
          </mc:Choice>
          <mc:Fallback xmlns="">
            <p:pic>
              <p:nvPicPr>
                <p:cNvPr id="82" name="Ink 81">
                  <a:extLst>
                    <a:ext uri="{FF2B5EF4-FFF2-40B4-BE49-F238E27FC236}">
                      <a16:creationId xmlns:a16="http://schemas.microsoft.com/office/drawing/2014/main" id="{49F25A34-B543-C33E-46CB-ABC8C5DFCE05}"/>
                    </a:ext>
                  </a:extLst>
                </p:cNvPr>
                <p:cNvPicPr/>
                <p:nvPr/>
              </p:nvPicPr>
              <p:blipFill>
                <a:blip r:embed="rId41"/>
                <a:stretch>
                  <a:fillRect/>
                </a:stretch>
              </p:blipFill>
              <p:spPr>
                <a:xfrm>
                  <a:off x="4043762" y="4516042"/>
                  <a:ext cx="209160" cy="10944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84" name="Ink 83">
                  <a:extLst>
                    <a:ext uri="{FF2B5EF4-FFF2-40B4-BE49-F238E27FC236}">
                      <a16:creationId xmlns:a16="http://schemas.microsoft.com/office/drawing/2014/main" id="{E832D481-B765-D1C3-6C46-374F85DA4E2A}"/>
                    </a:ext>
                  </a:extLst>
                </p14:cNvPr>
                <p14:cNvContentPartPr/>
                <p14:nvPr/>
              </p14:nvContentPartPr>
              <p14:xfrm>
                <a:off x="3824522" y="4602082"/>
                <a:ext cx="207720" cy="59760"/>
              </p14:xfrm>
            </p:contentPart>
          </mc:Choice>
          <mc:Fallback xmlns="">
            <p:pic>
              <p:nvPicPr>
                <p:cNvPr id="84" name="Ink 83">
                  <a:extLst>
                    <a:ext uri="{FF2B5EF4-FFF2-40B4-BE49-F238E27FC236}">
                      <a16:creationId xmlns:a16="http://schemas.microsoft.com/office/drawing/2014/main" id="{E832D481-B765-D1C3-6C46-374F85DA4E2A}"/>
                    </a:ext>
                  </a:extLst>
                </p:cNvPr>
                <p:cNvPicPr/>
                <p:nvPr/>
              </p:nvPicPr>
              <p:blipFill>
                <a:blip r:embed="rId43"/>
                <a:stretch>
                  <a:fillRect/>
                </a:stretch>
              </p:blipFill>
              <p:spPr>
                <a:xfrm>
                  <a:off x="3806522" y="4584082"/>
                  <a:ext cx="243360"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85" name="Ink 84">
                  <a:extLst>
                    <a:ext uri="{FF2B5EF4-FFF2-40B4-BE49-F238E27FC236}">
                      <a16:creationId xmlns:a16="http://schemas.microsoft.com/office/drawing/2014/main" id="{A5C577AE-053C-40F2-4441-E897122457FB}"/>
                    </a:ext>
                  </a:extLst>
                </p14:cNvPr>
                <p14:cNvContentPartPr/>
                <p14:nvPr/>
              </p14:nvContentPartPr>
              <p14:xfrm>
                <a:off x="3822722" y="4747522"/>
                <a:ext cx="185040" cy="39600"/>
              </p14:xfrm>
            </p:contentPart>
          </mc:Choice>
          <mc:Fallback xmlns="">
            <p:pic>
              <p:nvPicPr>
                <p:cNvPr id="85" name="Ink 84">
                  <a:extLst>
                    <a:ext uri="{FF2B5EF4-FFF2-40B4-BE49-F238E27FC236}">
                      <a16:creationId xmlns:a16="http://schemas.microsoft.com/office/drawing/2014/main" id="{A5C577AE-053C-40F2-4441-E897122457FB}"/>
                    </a:ext>
                  </a:extLst>
                </p:cNvPr>
                <p:cNvPicPr/>
                <p:nvPr/>
              </p:nvPicPr>
              <p:blipFill>
                <a:blip r:embed="rId45"/>
                <a:stretch>
                  <a:fillRect/>
                </a:stretch>
              </p:blipFill>
              <p:spPr>
                <a:xfrm>
                  <a:off x="3804722" y="4729684"/>
                  <a:ext cx="220680" cy="74919"/>
                </a:xfrm>
                <a:prstGeom prst="rect">
                  <a:avLst/>
                </a:prstGeom>
              </p:spPr>
            </p:pic>
          </mc:Fallback>
        </mc:AlternateContent>
        <p:grpSp>
          <p:nvGrpSpPr>
            <p:cNvPr id="95" name="Group 94">
              <a:extLst>
                <a:ext uri="{FF2B5EF4-FFF2-40B4-BE49-F238E27FC236}">
                  <a16:creationId xmlns:a16="http://schemas.microsoft.com/office/drawing/2014/main" id="{9383E771-6A34-C743-6C66-054272E6E947}"/>
                </a:ext>
              </a:extLst>
            </p:cNvPr>
            <p:cNvGrpSpPr/>
            <p:nvPr/>
          </p:nvGrpSpPr>
          <p:grpSpPr>
            <a:xfrm>
              <a:off x="2816522" y="5726362"/>
              <a:ext cx="192240" cy="171720"/>
              <a:chOff x="1342725" y="5941515"/>
              <a:chExt cx="192240" cy="171720"/>
            </a:xfrm>
          </p:grpSpPr>
          <mc:AlternateContent xmlns:mc="http://schemas.openxmlformats.org/markup-compatibility/2006" xmlns:p14="http://schemas.microsoft.com/office/powerpoint/2010/main">
            <mc:Choice Requires="p14">
              <p:contentPart p14:bwMode="auto" r:id="rId46">
                <p14:nvContentPartPr>
                  <p14:cNvPr id="89" name="Ink 88">
                    <a:extLst>
                      <a:ext uri="{FF2B5EF4-FFF2-40B4-BE49-F238E27FC236}">
                        <a16:creationId xmlns:a16="http://schemas.microsoft.com/office/drawing/2014/main" id="{609EEC46-AD9B-4F65-11EB-33B7070D3D8F}"/>
                      </a:ext>
                    </a:extLst>
                  </p14:cNvPr>
                  <p14:cNvContentPartPr/>
                  <p14:nvPr/>
                </p14:nvContentPartPr>
                <p14:xfrm>
                  <a:off x="1470525" y="5961315"/>
                  <a:ext cx="64440" cy="151560"/>
                </p14:xfrm>
              </p:contentPart>
            </mc:Choice>
            <mc:Fallback xmlns="">
              <p:pic>
                <p:nvPicPr>
                  <p:cNvPr id="89" name="Ink 88">
                    <a:extLst>
                      <a:ext uri="{FF2B5EF4-FFF2-40B4-BE49-F238E27FC236}">
                        <a16:creationId xmlns:a16="http://schemas.microsoft.com/office/drawing/2014/main" id="{609EEC46-AD9B-4F65-11EB-33B7070D3D8F}"/>
                      </a:ext>
                    </a:extLst>
                  </p:cNvPr>
                  <p:cNvPicPr/>
                  <p:nvPr/>
                </p:nvPicPr>
                <p:blipFill>
                  <a:blip r:embed="rId47"/>
                  <a:stretch>
                    <a:fillRect/>
                  </a:stretch>
                </p:blipFill>
                <p:spPr>
                  <a:xfrm>
                    <a:off x="1452525" y="5943675"/>
                    <a:ext cx="100080" cy="1872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90" name="Ink 89">
                    <a:extLst>
                      <a:ext uri="{FF2B5EF4-FFF2-40B4-BE49-F238E27FC236}">
                        <a16:creationId xmlns:a16="http://schemas.microsoft.com/office/drawing/2014/main" id="{FA50FCA6-C83A-06D0-77EC-6C8C7F5501B1}"/>
                      </a:ext>
                    </a:extLst>
                  </p14:cNvPr>
                  <p14:cNvContentPartPr/>
                  <p14:nvPr/>
                </p14:nvContentPartPr>
                <p14:xfrm>
                  <a:off x="1342725" y="5941515"/>
                  <a:ext cx="48960" cy="66960"/>
                </p14:xfrm>
              </p:contentPart>
            </mc:Choice>
            <mc:Fallback xmlns="">
              <p:pic>
                <p:nvPicPr>
                  <p:cNvPr id="90" name="Ink 89">
                    <a:extLst>
                      <a:ext uri="{FF2B5EF4-FFF2-40B4-BE49-F238E27FC236}">
                        <a16:creationId xmlns:a16="http://schemas.microsoft.com/office/drawing/2014/main" id="{FA50FCA6-C83A-06D0-77EC-6C8C7F5501B1}"/>
                      </a:ext>
                    </a:extLst>
                  </p:cNvPr>
                  <p:cNvPicPr/>
                  <p:nvPr/>
                </p:nvPicPr>
                <p:blipFill>
                  <a:blip r:embed="rId49"/>
                  <a:stretch>
                    <a:fillRect/>
                  </a:stretch>
                </p:blipFill>
                <p:spPr>
                  <a:xfrm>
                    <a:off x="1325085" y="5923515"/>
                    <a:ext cx="84600"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92" name="Ink 91">
                    <a:extLst>
                      <a:ext uri="{FF2B5EF4-FFF2-40B4-BE49-F238E27FC236}">
                        <a16:creationId xmlns:a16="http://schemas.microsoft.com/office/drawing/2014/main" id="{E82BD570-4B23-1637-8891-D66E9824A5CF}"/>
                      </a:ext>
                    </a:extLst>
                  </p14:cNvPr>
                  <p14:cNvContentPartPr/>
                  <p14:nvPr/>
                </p14:nvContentPartPr>
                <p14:xfrm>
                  <a:off x="1354245" y="6058515"/>
                  <a:ext cx="31680" cy="54720"/>
                </p14:xfrm>
              </p:contentPart>
            </mc:Choice>
            <mc:Fallback xmlns="">
              <p:pic>
                <p:nvPicPr>
                  <p:cNvPr id="92" name="Ink 91">
                    <a:extLst>
                      <a:ext uri="{FF2B5EF4-FFF2-40B4-BE49-F238E27FC236}">
                        <a16:creationId xmlns:a16="http://schemas.microsoft.com/office/drawing/2014/main" id="{E82BD570-4B23-1637-8891-D66E9824A5CF}"/>
                      </a:ext>
                    </a:extLst>
                  </p:cNvPr>
                  <p:cNvPicPr/>
                  <p:nvPr/>
                </p:nvPicPr>
                <p:blipFill>
                  <a:blip r:embed="rId51"/>
                  <a:stretch>
                    <a:fillRect/>
                  </a:stretch>
                </p:blipFill>
                <p:spPr>
                  <a:xfrm>
                    <a:off x="1336605" y="6040515"/>
                    <a:ext cx="67320" cy="903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2">
              <p14:nvContentPartPr>
                <p14:cNvPr id="93" name="Ink 92">
                  <a:extLst>
                    <a:ext uri="{FF2B5EF4-FFF2-40B4-BE49-F238E27FC236}">
                      <a16:creationId xmlns:a16="http://schemas.microsoft.com/office/drawing/2014/main" id="{C390CDB3-4F2A-C377-6B61-0FE73B737519}"/>
                    </a:ext>
                  </a:extLst>
                </p14:cNvPr>
                <p14:cNvContentPartPr/>
                <p14:nvPr/>
              </p14:nvContentPartPr>
              <p14:xfrm>
                <a:off x="3559057" y="6551887"/>
                <a:ext cx="151920" cy="45720"/>
              </p14:xfrm>
            </p:contentPart>
          </mc:Choice>
          <mc:Fallback xmlns="">
            <p:pic>
              <p:nvPicPr>
                <p:cNvPr id="93" name="Ink 92">
                  <a:extLst>
                    <a:ext uri="{FF2B5EF4-FFF2-40B4-BE49-F238E27FC236}">
                      <a16:creationId xmlns:a16="http://schemas.microsoft.com/office/drawing/2014/main" id="{C390CDB3-4F2A-C377-6B61-0FE73B737519}"/>
                    </a:ext>
                  </a:extLst>
                </p:cNvPr>
                <p:cNvPicPr/>
                <p:nvPr/>
              </p:nvPicPr>
              <p:blipFill>
                <a:blip r:embed="rId53"/>
                <a:stretch>
                  <a:fillRect/>
                </a:stretch>
              </p:blipFill>
              <p:spPr>
                <a:xfrm>
                  <a:off x="3541057" y="6533887"/>
                  <a:ext cx="187560"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94" name="Ink 93">
                  <a:extLst>
                    <a:ext uri="{FF2B5EF4-FFF2-40B4-BE49-F238E27FC236}">
                      <a16:creationId xmlns:a16="http://schemas.microsoft.com/office/drawing/2014/main" id="{2BC2D92B-8CE8-C57E-A695-5EB78834A867}"/>
                    </a:ext>
                  </a:extLst>
                </p14:cNvPr>
                <p14:cNvContentPartPr/>
                <p14:nvPr/>
              </p14:nvContentPartPr>
              <p14:xfrm>
                <a:off x="3647617" y="6426607"/>
                <a:ext cx="79560" cy="45000"/>
              </p14:xfrm>
            </p:contentPart>
          </mc:Choice>
          <mc:Fallback xmlns="">
            <p:pic>
              <p:nvPicPr>
                <p:cNvPr id="94" name="Ink 93">
                  <a:extLst>
                    <a:ext uri="{FF2B5EF4-FFF2-40B4-BE49-F238E27FC236}">
                      <a16:creationId xmlns:a16="http://schemas.microsoft.com/office/drawing/2014/main" id="{2BC2D92B-8CE8-C57E-A695-5EB78834A867}"/>
                    </a:ext>
                  </a:extLst>
                </p:cNvPr>
                <p:cNvPicPr/>
                <p:nvPr/>
              </p:nvPicPr>
              <p:blipFill>
                <a:blip r:embed="rId55"/>
                <a:stretch>
                  <a:fillRect/>
                </a:stretch>
              </p:blipFill>
              <p:spPr>
                <a:xfrm>
                  <a:off x="3629617" y="6408607"/>
                  <a:ext cx="11520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96" name="Ink 95">
                  <a:extLst>
                    <a:ext uri="{FF2B5EF4-FFF2-40B4-BE49-F238E27FC236}">
                      <a16:creationId xmlns:a16="http://schemas.microsoft.com/office/drawing/2014/main" id="{48827EE0-9F10-6B92-6399-DA1CDB73FA9F}"/>
                    </a:ext>
                  </a:extLst>
                </p14:cNvPr>
                <p14:cNvContentPartPr/>
                <p14:nvPr/>
              </p14:nvContentPartPr>
              <p14:xfrm>
                <a:off x="3564097" y="6437047"/>
                <a:ext cx="64440" cy="25920"/>
              </p14:xfrm>
            </p:contentPart>
          </mc:Choice>
          <mc:Fallback xmlns="">
            <p:pic>
              <p:nvPicPr>
                <p:cNvPr id="96" name="Ink 95">
                  <a:extLst>
                    <a:ext uri="{FF2B5EF4-FFF2-40B4-BE49-F238E27FC236}">
                      <a16:creationId xmlns:a16="http://schemas.microsoft.com/office/drawing/2014/main" id="{48827EE0-9F10-6B92-6399-DA1CDB73FA9F}"/>
                    </a:ext>
                  </a:extLst>
                </p:cNvPr>
                <p:cNvPicPr/>
                <p:nvPr/>
              </p:nvPicPr>
              <p:blipFill>
                <a:blip r:embed="rId57"/>
                <a:stretch>
                  <a:fillRect/>
                </a:stretch>
              </p:blipFill>
              <p:spPr>
                <a:xfrm>
                  <a:off x="3546097" y="6419047"/>
                  <a:ext cx="100080" cy="61560"/>
                </a:xfrm>
                <a:prstGeom prst="rect">
                  <a:avLst/>
                </a:prstGeom>
              </p:spPr>
            </p:pic>
          </mc:Fallback>
        </mc:AlternateContent>
        <p:grpSp>
          <p:nvGrpSpPr>
            <p:cNvPr id="100" name="Group 99">
              <a:extLst>
                <a:ext uri="{FF2B5EF4-FFF2-40B4-BE49-F238E27FC236}">
                  <a16:creationId xmlns:a16="http://schemas.microsoft.com/office/drawing/2014/main" id="{0A6C0AC6-ED83-48CB-871D-88EC473B3928}"/>
                </a:ext>
              </a:extLst>
            </p:cNvPr>
            <p:cNvGrpSpPr/>
            <p:nvPr/>
          </p:nvGrpSpPr>
          <p:grpSpPr>
            <a:xfrm>
              <a:off x="3825817" y="6352087"/>
              <a:ext cx="160200" cy="44640"/>
              <a:chOff x="2352020" y="6567240"/>
              <a:chExt cx="160200" cy="44640"/>
            </a:xfrm>
          </p:grpSpPr>
          <mc:AlternateContent xmlns:mc="http://schemas.openxmlformats.org/markup-compatibility/2006" xmlns:p14="http://schemas.microsoft.com/office/powerpoint/2010/main">
            <mc:Choice Requires="p14">
              <p:contentPart p14:bwMode="auto" r:id="rId58">
                <p14:nvContentPartPr>
                  <p14:cNvPr id="97" name="Ink 96">
                    <a:extLst>
                      <a:ext uri="{FF2B5EF4-FFF2-40B4-BE49-F238E27FC236}">
                        <a16:creationId xmlns:a16="http://schemas.microsoft.com/office/drawing/2014/main" id="{84E839F2-7D54-C1D7-1393-995DE5097DC2}"/>
                      </a:ext>
                    </a:extLst>
                  </p14:cNvPr>
                  <p14:cNvContentPartPr/>
                  <p14:nvPr/>
                </p14:nvContentPartPr>
                <p14:xfrm>
                  <a:off x="2352020" y="6567240"/>
                  <a:ext cx="56880" cy="44640"/>
                </p14:xfrm>
              </p:contentPart>
            </mc:Choice>
            <mc:Fallback xmlns="">
              <p:pic>
                <p:nvPicPr>
                  <p:cNvPr id="97" name="Ink 96">
                    <a:extLst>
                      <a:ext uri="{FF2B5EF4-FFF2-40B4-BE49-F238E27FC236}">
                        <a16:creationId xmlns:a16="http://schemas.microsoft.com/office/drawing/2014/main" id="{84E839F2-7D54-C1D7-1393-995DE5097DC2}"/>
                      </a:ext>
                    </a:extLst>
                  </p:cNvPr>
                  <p:cNvPicPr/>
                  <p:nvPr/>
                </p:nvPicPr>
                <p:blipFill>
                  <a:blip r:embed="rId59"/>
                  <a:stretch>
                    <a:fillRect/>
                  </a:stretch>
                </p:blipFill>
                <p:spPr>
                  <a:xfrm>
                    <a:off x="2334020" y="6549240"/>
                    <a:ext cx="92520" cy="8028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98" name="Ink 97">
                    <a:extLst>
                      <a:ext uri="{FF2B5EF4-FFF2-40B4-BE49-F238E27FC236}">
                        <a16:creationId xmlns:a16="http://schemas.microsoft.com/office/drawing/2014/main" id="{A248A02C-6316-3DDE-97AA-3F704B8F7638}"/>
                      </a:ext>
                    </a:extLst>
                  </p14:cNvPr>
                  <p14:cNvContentPartPr/>
                  <p14:nvPr/>
                </p14:nvContentPartPr>
                <p14:xfrm>
                  <a:off x="2462180" y="6570480"/>
                  <a:ext cx="50040" cy="23400"/>
                </p14:xfrm>
              </p:contentPart>
            </mc:Choice>
            <mc:Fallback xmlns="">
              <p:pic>
                <p:nvPicPr>
                  <p:cNvPr id="98" name="Ink 97">
                    <a:extLst>
                      <a:ext uri="{FF2B5EF4-FFF2-40B4-BE49-F238E27FC236}">
                        <a16:creationId xmlns:a16="http://schemas.microsoft.com/office/drawing/2014/main" id="{A248A02C-6316-3DDE-97AA-3F704B8F7638}"/>
                      </a:ext>
                    </a:extLst>
                  </p:cNvPr>
                  <p:cNvPicPr/>
                  <p:nvPr/>
                </p:nvPicPr>
                <p:blipFill>
                  <a:blip r:embed="rId61"/>
                  <a:stretch>
                    <a:fillRect/>
                  </a:stretch>
                </p:blipFill>
                <p:spPr>
                  <a:xfrm>
                    <a:off x="2444180" y="6552840"/>
                    <a:ext cx="85680" cy="59040"/>
                  </a:xfrm>
                  <a:prstGeom prst="rect">
                    <a:avLst/>
                  </a:prstGeom>
                </p:spPr>
              </p:pic>
            </mc:Fallback>
          </mc:AlternateContent>
        </p:grpSp>
        <p:grpSp>
          <p:nvGrpSpPr>
            <p:cNvPr id="102" name="Group 101">
              <a:extLst>
                <a:ext uri="{FF2B5EF4-FFF2-40B4-BE49-F238E27FC236}">
                  <a16:creationId xmlns:a16="http://schemas.microsoft.com/office/drawing/2014/main" id="{44F7DA4E-9867-797B-FBBD-612CF4515242}"/>
                </a:ext>
              </a:extLst>
            </p:cNvPr>
            <p:cNvGrpSpPr/>
            <p:nvPr/>
          </p:nvGrpSpPr>
          <p:grpSpPr>
            <a:xfrm>
              <a:off x="3807817" y="6216007"/>
              <a:ext cx="163080" cy="50040"/>
              <a:chOff x="2334020" y="6431160"/>
              <a:chExt cx="163080" cy="50040"/>
            </a:xfrm>
          </p:grpSpPr>
          <mc:AlternateContent xmlns:mc="http://schemas.openxmlformats.org/markup-compatibility/2006" xmlns:p14="http://schemas.microsoft.com/office/powerpoint/2010/main">
            <mc:Choice Requires="p14">
              <p:contentPart p14:bwMode="auto" r:id="rId62">
                <p14:nvContentPartPr>
                  <p14:cNvPr id="99" name="Ink 98">
                    <a:extLst>
                      <a:ext uri="{FF2B5EF4-FFF2-40B4-BE49-F238E27FC236}">
                        <a16:creationId xmlns:a16="http://schemas.microsoft.com/office/drawing/2014/main" id="{40AB167C-726E-A2D8-041D-D43A2872E152}"/>
                      </a:ext>
                    </a:extLst>
                  </p14:cNvPr>
                  <p14:cNvContentPartPr/>
                  <p14:nvPr/>
                </p14:nvContentPartPr>
                <p14:xfrm>
                  <a:off x="2426900" y="6431160"/>
                  <a:ext cx="70200" cy="50040"/>
                </p14:xfrm>
              </p:contentPart>
            </mc:Choice>
            <mc:Fallback xmlns="">
              <p:pic>
                <p:nvPicPr>
                  <p:cNvPr id="99" name="Ink 98">
                    <a:extLst>
                      <a:ext uri="{FF2B5EF4-FFF2-40B4-BE49-F238E27FC236}">
                        <a16:creationId xmlns:a16="http://schemas.microsoft.com/office/drawing/2014/main" id="{40AB167C-726E-A2D8-041D-D43A2872E152}"/>
                      </a:ext>
                    </a:extLst>
                  </p:cNvPr>
                  <p:cNvPicPr/>
                  <p:nvPr/>
                </p:nvPicPr>
                <p:blipFill>
                  <a:blip r:embed="rId63"/>
                  <a:stretch>
                    <a:fillRect/>
                  </a:stretch>
                </p:blipFill>
                <p:spPr>
                  <a:xfrm>
                    <a:off x="2408900" y="6413160"/>
                    <a:ext cx="10584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101" name="Ink 100">
                    <a:extLst>
                      <a:ext uri="{FF2B5EF4-FFF2-40B4-BE49-F238E27FC236}">
                        <a16:creationId xmlns:a16="http://schemas.microsoft.com/office/drawing/2014/main" id="{6800B2F1-A488-8F4E-0807-1D618BE16711}"/>
                      </a:ext>
                    </a:extLst>
                  </p14:cNvPr>
                  <p14:cNvContentPartPr/>
                  <p14:nvPr/>
                </p14:nvContentPartPr>
                <p14:xfrm>
                  <a:off x="2334020" y="6443760"/>
                  <a:ext cx="61920" cy="33120"/>
                </p14:xfrm>
              </p:contentPart>
            </mc:Choice>
            <mc:Fallback xmlns="">
              <p:pic>
                <p:nvPicPr>
                  <p:cNvPr id="101" name="Ink 100">
                    <a:extLst>
                      <a:ext uri="{FF2B5EF4-FFF2-40B4-BE49-F238E27FC236}">
                        <a16:creationId xmlns:a16="http://schemas.microsoft.com/office/drawing/2014/main" id="{6800B2F1-A488-8F4E-0807-1D618BE16711}"/>
                      </a:ext>
                    </a:extLst>
                  </p:cNvPr>
                  <p:cNvPicPr/>
                  <p:nvPr/>
                </p:nvPicPr>
                <p:blipFill>
                  <a:blip r:embed="rId65"/>
                  <a:stretch>
                    <a:fillRect/>
                  </a:stretch>
                </p:blipFill>
                <p:spPr>
                  <a:xfrm>
                    <a:off x="2316020" y="6425760"/>
                    <a:ext cx="97560" cy="68760"/>
                  </a:xfrm>
                  <a:prstGeom prst="rect">
                    <a:avLst/>
                  </a:prstGeom>
                </p:spPr>
              </p:pic>
            </mc:Fallback>
          </mc:AlternateContent>
        </p:grpSp>
        <p:grpSp>
          <p:nvGrpSpPr>
            <p:cNvPr id="105" name="Group 104">
              <a:extLst>
                <a:ext uri="{FF2B5EF4-FFF2-40B4-BE49-F238E27FC236}">
                  <a16:creationId xmlns:a16="http://schemas.microsoft.com/office/drawing/2014/main" id="{F26110F5-8F24-5094-17A4-54F28F8F0371}"/>
                </a:ext>
              </a:extLst>
            </p:cNvPr>
            <p:cNvGrpSpPr/>
            <p:nvPr/>
          </p:nvGrpSpPr>
          <p:grpSpPr>
            <a:xfrm>
              <a:off x="4059457" y="6426607"/>
              <a:ext cx="152640" cy="48600"/>
              <a:chOff x="2585660" y="6641760"/>
              <a:chExt cx="152640" cy="48600"/>
            </a:xfrm>
          </p:grpSpPr>
          <mc:AlternateContent xmlns:mc="http://schemas.openxmlformats.org/markup-compatibility/2006" xmlns:p14="http://schemas.microsoft.com/office/powerpoint/2010/main">
            <mc:Choice Requires="p14">
              <p:contentPart p14:bwMode="auto" r:id="rId66">
                <p14:nvContentPartPr>
                  <p14:cNvPr id="103" name="Ink 102">
                    <a:extLst>
                      <a:ext uri="{FF2B5EF4-FFF2-40B4-BE49-F238E27FC236}">
                        <a16:creationId xmlns:a16="http://schemas.microsoft.com/office/drawing/2014/main" id="{C8C01328-648E-C0A0-A1E0-95E633715134}"/>
                      </a:ext>
                    </a:extLst>
                  </p14:cNvPr>
                  <p14:cNvContentPartPr/>
                  <p14:nvPr/>
                </p14:nvContentPartPr>
                <p14:xfrm>
                  <a:off x="2585660" y="6649680"/>
                  <a:ext cx="58320" cy="35640"/>
                </p14:xfrm>
              </p:contentPart>
            </mc:Choice>
            <mc:Fallback xmlns="">
              <p:pic>
                <p:nvPicPr>
                  <p:cNvPr id="103" name="Ink 102">
                    <a:extLst>
                      <a:ext uri="{FF2B5EF4-FFF2-40B4-BE49-F238E27FC236}">
                        <a16:creationId xmlns:a16="http://schemas.microsoft.com/office/drawing/2014/main" id="{C8C01328-648E-C0A0-A1E0-95E633715134}"/>
                      </a:ext>
                    </a:extLst>
                  </p:cNvPr>
                  <p:cNvPicPr/>
                  <p:nvPr/>
                </p:nvPicPr>
                <p:blipFill>
                  <a:blip r:embed="rId67"/>
                  <a:stretch>
                    <a:fillRect/>
                  </a:stretch>
                </p:blipFill>
                <p:spPr>
                  <a:xfrm>
                    <a:off x="2567660" y="6631680"/>
                    <a:ext cx="93960" cy="7128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104" name="Ink 103">
                    <a:extLst>
                      <a:ext uri="{FF2B5EF4-FFF2-40B4-BE49-F238E27FC236}">
                        <a16:creationId xmlns:a16="http://schemas.microsoft.com/office/drawing/2014/main" id="{5C7C79ED-71D7-8743-5B72-A59DF8201D78}"/>
                      </a:ext>
                    </a:extLst>
                  </p14:cNvPr>
                  <p14:cNvContentPartPr/>
                  <p14:nvPr/>
                </p14:nvContentPartPr>
                <p14:xfrm>
                  <a:off x="2671700" y="6641760"/>
                  <a:ext cx="66600" cy="48600"/>
                </p14:xfrm>
              </p:contentPart>
            </mc:Choice>
            <mc:Fallback xmlns="">
              <p:pic>
                <p:nvPicPr>
                  <p:cNvPr id="104" name="Ink 103">
                    <a:extLst>
                      <a:ext uri="{FF2B5EF4-FFF2-40B4-BE49-F238E27FC236}">
                        <a16:creationId xmlns:a16="http://schemas.microsoft.com/office/drawing/2014/main" id="{5C7C79ED-71D7-8743-5B72-A59DF8201D78}"/>
                      </a:ext>
                    </a:extLst>
                  </p:cNvPr>
                  <p:cNvPicPr/>
                  <p:nvPr/>
                </p:nvPicPr>
                <p:blipFill>
                  <a:blip r:embed="rId69"/>
                  <a:stretch>
                    <a:fillRect/>
                  </a:stretch>
                </p:blipFill>
                <p:spPr>
                  <a:xfrm>
                    <a:off x="2653700" y="6624120"/>
                    <a:ext cx="102240" cy="84240"/>
                  </a:xfrm>
                  <a:prstGeom prst="rect">
                    <a:avLst/>
                  </a:prstGeom>
                </p:spPr>
              </p:pic>
            </mc:Fallback>
          </mc:AlternateContent>
        </p:grpSp>
        <p:grpSp>
          <p:nvGrpSpPr>
            <p:cNvPr id="108" name="Group 107">
              <a:extLst>
                <a:ext uri="{FF2B5EF4-FFF2-40B4-BE49-F238E27FC236}">
                  <a16:creationId xmlns:a16="http://schemas.microsoft.com/office/drawing/2014/main" id="{43E506DB-2467-4D2D-D3FE-62E8177E6EC4}"/>
                </a:ext>
              </a:extLst>
            </p:cNvPr>
            <p:cNvGrpSpPr/>
            <p:nvPr/>
          </p:nvGrpSpPr>
          <p:grpSpPr>
            <a:xfrm>
              <a:off x="4059457" y="6563047"/>
              <a:ext cx="167760" cy="24480"/>
              <a:chOff x="2585660" y="6778200"/>
              <a:chExt cx="167760" cy="24480"/>
            </a:xfrm>
          </p:grpSpPr>
          <mc:AlternateContent xmlns:mc="http://schemas.openxmlformats.org/markup-compatibility/2006" xmlns:p14="http://schemas.microsoft.com/office/powerpoint/2010/main">
            <mc:Choice Requires="p14">
              <p:contentPart p14:bwMode="auto" r:id="rId70">
                <p14:nvContentPartPr>
                  <p14:cNvPr id="106" name="Ink 105">
                    <a:extLst>
                      <a:ext uri="{FF2B5EF4-FFF2-40B4-BE49-F238E27FC236}">
                        <a16:creationId xmlns:a16="http://schemas.microsoft.com/office/drawing/2014/main" id="{E64D9175-3A9F-E6A0-9B6B-FDCC4E1F2CC4}"/>
                      </a:ext>
                    </a:extLst>
                  </p14:cNvPr>
                  <p14:cNvContentPartPr/>
                  <p14:nvPr/>
                </p14:nvContentPartPr>
                <p14:xfrm>
                  <a:off x="2585660" y="6778200"/>
                  <a:ext cx="45720" cy="24480"/>
                </p14:xfrm>
              </p:contentPart>
            </mc:Choice>
            <mc:Fallback xmlns="">
              <p:pic>
                <p:nvPicPr>
                  <p:cNvPr id="106" name="Ink 105">
                    <a:extLst>
                      <a:ext uri="{FF2B5EF4-FFF2-40B4-BE49-F238E27FC236}">
                        <a16:creationId xmlns:a16="http://schemas.microsoft.com/office/drawing/2014/main" id="{E64D9175-3A9F-E6A0-9B6B-FDCC4E1F2CC4}"/>
                      </a:ext>
                    </a:extLst>
                  </p:cNvPr>
                  <p:cNvPicPr/>
                  <p:nvPr/>
                </p:nvPicPr>
                <p:blipFill>
                  <a:blip r:embed="rId71"/>
                  <a:stretch>
                    <a:fillRect/>
                  </a:stretch>
                </p:blipFill>
                <p:spPr>
                  <a:xfrm>
                    <a:off x="2567660" y="6760560"/>
                    <a:ext cx="81360" cy="6012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07" name="Ink 106">
                    <a:extLst>
                      <a:ext uri="{FF2B5EF4-FFF2-40B4-BE49-F238E27FC236}">
                        <a16:creationId xmlns:a16="http://schemas.microsoft.com/office/drawing/2014/main" id="{2A6EAF3C-9742-ED3B-5293-5649CD1A2AD6}"/>
                      </a:ext>
                    </a:extLst>
                  </p14:cNvPr>
                  <p14:cNvContentPartPr/>
                  <p14:nvPr/>
                </p14:nvContentPartPr>
                <p14:xfrm>
                  <a:off x="2705540" y="6780360"/>
                  <a:ext cx="47880" cy="19080"/>
                </p14:xfrm>
              </p:contentPart>
            </mc:Choice>
            <mc:Fallback xmlns="">
              <p:pic>
                <p:nvPicPr>
                  <p:cNvPr id="107" name="Ink 106">
                    <a:extLst>
                      <a:ext uri="{FF2B5EF4-FFF2-40B4-BE49-F238E27FC236}">
                        <a16:creationId xmlns:a16="http://schemas.microsoft.com/office/drawing/2014/main" id="{2A6EAF3C-9742-ED3B-5293-5649CD1A2AD6}"/>
                      </a:ext>
                    </a:extLst>
                  </p:cNvPr>
                  <p:cNvPicPr/>
                  <p:nvPr/>
                </p:nvPicPr>
                <p:blipFill>
                  <a:blip r:embed="rId73"/>
                  <a:stretch>
                    <a:fillRect/>
                  </a:stretch>
                </p:blipFill>
                <p:spPr>
                  <a:xfrm>
                    <a:off x="2687900" y="6762720"/>
                    <a:ext cx="83520" cy="54720"/>
                  </a:xfrm>
                  <a:prstGeom prst="rect">
                    <a:avLst/>
                  </a:prstGeom>
                </p:spPr>
              </p:pic>
            </mc:Fallback>
          </mc:AlternateContent>
        </p:grpSp>
        <p:sp>
          <p:nvSpPr>
            <p:cNvPr id="56" name="Flowchart: Connector 55">
              <a:extLst>
                <a:ext uri="{FF2B5EF4-FFF2-40B4-BE49-F238E27FC236}">
                  <a16:creationId xmlns:a16="http://schemas.microsoft.com/office/drawing/2014/main" id="{34FCD8E1-DAD3-4A99-4CAB-B9C623A80545}"/>
                </a:ext>
              </a:extLst>
            </p:cNvPr>
            <p:cNvSpPr/>
            <p:nvPr/>
          </p:nvSpPr>
          <p:spPr>
            <a:xfrm>
              <a:off x="3857811" y="466926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Flowchart: Connector 109">
              <a:extLst>
                <a:ext uri="{FF2B5EF4-FFF2-40B4-BE49-F238E27FC236}">
                  <a16:creationId xmlns:a16="http://schemas.microsoft.com/office/drawing/2014/main" id="{DD93185C-045E-7996-FF65-ED291631BF61}"/>
                </a:ext>
              </a:extLst>
            </p:cNvPr>
            <p:cNvSpPr/>
            <p:nvPr/>
          </p:nvSpPr>
          <p:spPr>
            <a:xfrm>
              <a:off x="4105461" y="444447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Flowchart: Connector 110">
              <a:extLst>
                <a:ext uri="{FF2B5EF4-FFF2-40B4-BE49-F238E27FC236}">
                  <a16:creationId xmlns:a16="http://schemas.microsoft.com/office/drawing/2014/main" id="{F1E3FA7A-407E-0E24-CA6B-248E9F0ACD90}"/>
                </a:ext>
              </a:extLst>
            </p:cNvPr>
            <p:cNvSpPr/>
            <p:nvPr/>
          </p:nvSpPr>
          <p:spPr>
            <a:xfrm>
              <a:off x="3594921" y="445590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Flowchart: Connector 112">
              <a:extLst>
                <a:ext uri="{FF2B5EF4-FFF2-40B4-BE49-F238E27FC236}">
                  <a16:creationId xmlns:a16="http://schemas.microsoft.com/office/drawing/2014/main" id="{9194B89F-F857-6294-C87C-555B3F2AF775}"/>
                </a:ext>
              </a:extLst>
            </p:cNvPr>
            <p:cNvSpPr/>
            <p:nvPr/>
          </p:nvSpPr>
          <p:spPr>
            <a:xfrm>
              <a:off x="2867211" y="577797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Flowchart: Connector 113">
              <a:extLst>
                <a:ext uri="{FF2B5EF4-FFF2-40B4-BE49-F238E27FC236}">
                  <a16:creationId xmlns:a16="http://schemas.microsoft.com/office/drawing/2014/main" id="{8044877E-78D5-46A0-AE4F-3FBC79A26F0D}"/>
                </a:ext>
              </a:extLst>
            </p:cNvPr>
            <p:cNvSpPr/>
            <p:nvPr/>
          </p:nvSpPr>
          <p:spPr>
            <a:xfrm>
              <a:off x="3865431" y="626184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Flowchart: Connector 114">
              <a:extLst>
                <a:ext uri="{FF2B5EF4-FFF2-40B4-BE49-F238E27FC236}">
                  <a16:creationId xmlns:a16="http://schemas.microsoft.com/office/drawing/2014/main" id="{46642AA9-B5B6-7655-9197-863CE2E8A95C}"/>
                </a:ext>
              </a:extLst>
            </p:cNvPr>
            <p:cNvSpPr/>
            <p:nvPr/>
          </p:nvSpPr>
          <p:spPr>
            <a:xfrm>
              <a:off x="3594921" y="645615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Flowchart: Connector 115">
              <a:extLst>
                <a:ext uri="{FF2B5EF4-FFF2-40B4-BE49-F238E27FC236}">
                  <a16:creationId xmlns:a16="http://schemas.microsoft.com/office/drawing/2014/main" id="{19B0688C-CA5F-8F2C-5735-CEE374E38D3A}"/>
                </a:ext>
              </a:extLst>
            </p:cNvPr>
            <p:cNvSpPr/>
            <p:nvPr/>
          </p:nvSpPr>
          <p:spPr>
            <a:xfrm>
              <a:off x="4086411" y="647139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p14="http://schemas.microsoft.com/office/powerpoint/2010/main">
          <mc:Choice Requires="p14">
            <p:contentPart p14:bwMode="auto" r:id="rId74">
              <p14:nvContentPartPr>
                <p14:cNvPr id="117" name="Ink 116">
                  <a:extLst>
                    <a:ext uri="{FF2B5EF4-FFF2-40B4-BE49-F238E27FC236}">
                      <a16:creationId xmlns:a16="http://schemas.microsoft.com/office/drawing/2014/main" id="{F6B26C95-F67D-D9E3-E50C-F7B8967B5110}"/>
                    </a:ext>
                  </a:extLst>
                </p14:cNvPr>
                <p14:cNvContentPartPr/>
                <p14:nvPr/>
              </p14:nvContentPartPr>
              <p14:xfrm>
                <a:off x="2951837" y="5151967"/>
                <a:ext cx="8280" cy="5040"/>
              </p14:xfrm>
            </p:contentPart>
          </mc:Choice>
          <mc:Fallback xmlns="">
            <p:pic>
              <p:nvPicPr>
                <p:cNvPr id="117" name="Ink 116">
                  <a:extLst>
                    <a:ext uri="{FF2B5EF4-FFF2-40B4-BE49-F238E27FC236}">
                      <a16:creationId xmlns:a16="http://schemas.microsoft.com/office/drawing/2014/main" id="{F6B26C95-F67D-D9E3-E50C-F7B8967B5110}"/>
                    </a:ext>
                  </a:extLst>
                </p:cNvPr>
                <p:cNvPicPr/>
                <p:nvPr/>
              </p:nvPicPr>
              <p:blipFill>
                <a:blip r:embed="rId75"/>
                <a:stretch>
                  <a:fillRect/>
                </a:stretch>
              </p:blipFill>
              <p:spPr>
                <a:xfrm>
                  <a:off x="2933019" y="5133967"/>
                  <a:ext cx="45540" cy="40680"/>
                </a:xfrm>
                <a:prstGeom prst="rect">
                  <a:avLst/>
                </a:prstGeom>
              </p:spPr>
            </p:pic>
          </mc:Fallback>
        </mc:AlternateContent>
        <p:grpSp>
          <p:nvGrpSpPr>
            <p:cNvPr id="121" name="Group 120">
              <a:extLst>
                <a:ext uri="{FF2B5EF4-FFF2-40B4-BE49-F238E27FC236}">
                  <a16:creationId xmlns:a16="http://schemas.microsoft.com/office/drawing/2014/main" id="{D59226F0-8939-A491-8C7D-38AF9833E87D}"/>
                </a:ext>
              </a:extLst>
            </p:cNvPr>
            <p:cNvGrpSpPr/>
            <p:nvPr/>
          </p:nvGrpSpPr>
          <p:grpSpPr>
            <a:xfrm>
              <a:off x="2828402" y="5097802"/>
              <a:ext cx="158760" cy="215640"/>
              <a:chOff x="1354605" y="5312955"/>
              <a:chExt cx="158760" cy="215640"/>
            </a:xfrm>
          </p:grpSpPr>
          <mc:AlternateContent xmlns:mc="http://schemas.openxmlformats.org/markup-compatibility/2006" xmlns:p14="http://schemas.microsoft.com/office/powerpoint/2010/main">
            <mc:Choice Requires="p14">
              <p:contentPart p14:bwMode="auto" r:id="rId76">
                <p14:nvContentPartPr>
                  <p14:cNvPr id="86" name="Ink 85">
                    <a:extLst>
                      <a:ext uri="{FF2B5EF4-FFF2-40B4-BE49-F238E27FC236}">
                        <a16:creationId xmlns:a16="http://schemas.microsoft.com/office/drawing/2014/main" id="{96519F50-527D-94FD-57F6-82274FC2A09C}"/>
                      </a:ext>
                    </a:extLst>
                  </p14:cNvPr>
                  <p14:cNvContentPartPr/>
                  <p14:nvPr/>
                </p14:nvContentPartPr>
                <p14:xfrm>
                  <a:off x="1478085" y="5324115"/>
                  <a:ext cx="35280" cy="204480"/>
                </p14:xfrm>
              </p:contentPart>
            </mc:Choice>
            <mc:Fallback xmlns="">
              <p:pic>
                <p:nvPicPr>
                  <p:cNvPr id="86" name="Ink 85">
                    <a:extLst>
                      <a:ext uri="{FF2B5EF4-FFF2-40B4-BE49-F238E27FC236}">
                        <a16:creationId xmlns:a16="http://schemas.microsoft.com/office/drawing/2014/main" id="{96519F50-527D-94FD-57F6-82274FC2A09C}"/>
                      </a:ext>
                    </a:extLst>
                  </p:cNvPr>
                  <p:cNvPicPr/>
                  <p:nvPr/>
                </p:nvPicPr>
                <p:blipFill>
                  <a:blip r:embed="rId77"/>
                  <a:stretch>
                    <a:fillRect/>
                  </a:stretch>
                </p:blipFill>
                <p:spPr>
                  <a:xfrm>
                    <a:off x="1460445" y="5306475"/>
                    <a:ext cx="70920" cy="24012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87" name="Ink 86">
                    <a:extLst>
                      <a:ext uri="{FF2B5EF4-FFF2-40B4-BE49-F238E27FC236}">
                        <a16:creationId xmlns:a16="http://schemas.microsoft.com/office/drawing/2014/main" id="{497083E1-F5CA-01E0-00A0-D3154A8AC084}"/>
                      </a:ext>
                    </a:extLst>
                  </p14:cNvPr>
                  <p14:cNvContentPartPr/>
                  <p14:nvPr/>
                </p14:nvContentPartPr>
                <p14:xfrm>
                  <a:off x="1354605" y="5312955"/>
                  <a:ext cx="38160" cy="167760"/>
                </p14:xfrm>
              </p:contentPart>
            </mc:Choice>
            <mc:Fallback xmlns="">
              <p:pic>
                <p:nvPicPr>
                  <p:cNvPr id="87" name="Ink 86">
                    <a:extLst>
                      <a:ext uri="{FF2B5EF4-FFF2-40B4-BE49-F238E27FC236}">
                        <a16:creationId xmlns:a16="http://schemas.microsoft.com/office/drawing/2014/main" id="{497083E1-F5CA-01E0-00A0-D3154A8AC084}"/>
                      </a:ext>
                    </a:extLst>
                  </p:cNvPr>
                  <p:cNvPicPr/>
                  <p:nvPr/>
                </p:nvPicPr>
                <p:blipFill>
                  <a:blip r:embed="rId79"/>
                  <a:stretch>
                    <a:fillRect/>
                  </a:stretch>
                </p:blipFill>
                <p:spPr>
                  <a:xfrm>
                    <a:off x="1336965" y="5294955"/>
                    <a:ext cx="7380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119" name="Ink 118">
                    <a:extLst>
                      <a:ext uri="{FF2B5EF4-FFF2-40B4-BE49-F238E27FC236}">
                        <a16:creationId xmlns:a16="http://schemas.microsoft.com/office/drawing/2014/main" id="{702C0E17-6C86-EFE3-A36C-5183F36FF16C}"/>
                      </a:ext>
                    </a:extLst>
                  </p14:cNvPr>
                  <p14:cNvContentPartPr/>
                  <p14:nvPr/>
                </p14:nvContentPartPr>
                <p14:xfrm>
                  <a:off x="1466520" y="5419680"/>
                  <a:ext cx="360" cy="360"/>
                </p14:xfrm>
              </p:contentPart>
            </mc:Choice>
            <mc:Fallback xmlns="">
              <p:pic>
                <p:nvPicPr>
                  <p:cNvPr id="119" name="Ink 118">
                    <a:extLst>
                      <a:ext uri="{FF2B5EF4-FFF2-40B4-BE49-F238E27FC236}">
                        <a16:creationId xmlns:a16="http://schemas.microsoft.com/office/drawing/2014/main" id="{702C0E17-6C86-EFE3-A36C-5183F36FF16C}"/>
                      </a:ext>
                    </a:extLst>
                  </p:cNvPr>
                  <p:cNvPicPr/>
                  <p:nvPr/>
                </p:nvPicPr>
                <p:blipFill>
                  <a:blip r:embed="rId14"/>
                  <a:stretch>
                    <a:fillRect/>
                  </a:stretch>
                </p:blipFill>
                <p:spPr>
                  <a:xfrm>
                    <a:off x="1448880" y="540168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120" name="Ink 119">
                    <a:extLst>
                      <a:ext uri="{FF2B5EF4-FFF2-40B4-BE49-F238E27FC236}">
                        <a16:creationId xmlns:a16="http://schemas.microsoft.com/office/drawing/2014/main" id="{0003B013-FFF6-B3B0-C7F2-1EA6A0EB47DB}"/>
                      </a:ext>
                    </a:extLst>
                  </p14:cNvPr>
                  <p14:cNvContentPartPr/>
                  <p14:nvPr/>
                </p14:nvContentPartPr>
                <p14:xfrm>
                  <a:off x="1399920" y="5413920"/>
                  <a:ext cx="360" cy="360"/>
                </p14:xfrm>
              </p:contentPart>
            </mc:Choice>
            <mc:Fallback xmlns="">
              <p:pic>
                <p:nvPicPr>
                  <p:cNvPr id="120" name="Ink 119">
                    <a:extLst>
                      <a:ext uri="{FF2B5EF4-FFF2-40B4-BE49-F238E27FC236}">
                        <a16:creationId xmlns:a16="http://schemas.microsoft.com/office/drawing/2014/main" id="{0003B013-FFF6-B3B0-C7F2-1EA6A0EB47DB}"/>
                      </a:ext>
                    </a:extLst>
                  </p:cNvPr>
                  <p:cNvPicPr/>
                  <p:nvPr/>
                </p:nvPicPr>
                <p:blipFill>
                  <a:blip r:embed="rId14"/>
                  <a:stretch>
                    <a:fillRect/>
                  </a:stretch>
                </p:blipFill>
                <p:spPr>
                  <a:xfrm>
                    <a:off x="1382280" y="5395920"/>
                    <a:ext cx="36000" cy="36000"/>
                  </a:xfrm>
                  <a:prstGeom prst="rect">
                    <a:avLst/>
                  </a:prstGeom>
                </p:spPr>
              </p:pic>
            </mc:Fallback>
          </mc:AlternateContent>
        </p:grpSp>
        <p:sp>
          <p:nvSpPr>
            <p:cNvPr id="112" name="Flowchart: Connector 111">
              <a:extLst>
                <a:ext uri="{FF2B5EF4-FFF2-40B4-BE49-F238E27FC236}">
                  <a16:creationId xmlns:a16="http://schemas.microsoft.com/office/drawing/2014/main" id="{EC2B2EDF-2851-CB39-F563-C9F92BD0A361}"/>
                </a:ext>
              </a:extLst>
            </p:cNvPr>
            <p:cNvSpPr/>
            <p:nvPr/>
          </p:nvSpPr>
          <p:spPr>
            <a:xfrm>
              <a:off x="2869116" y="513789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Flowchart: Connector 121">
              <a:extLst>
                <a:ext uri="{FF2B5EF4-FFF2-40B4-BE49-F238E27FC236}">
                  <a16:creationId xmlns:a16="http://schemas.microsoft.com/office/drawing/2014/main" id="{25EB870B-8BD6-0643-2268-65873F2598C4}"/>
                </a:ext>
              </a:extLst>
            </p:cNvPr>
            <p:cNvSpPr/>
            <p:nvPr/>
          </p:nvSpPr>
          <p:spPr>
            <a:xfrm>
              <a:off x="4888416" y="545031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Flowchart: Connector 125">
              <a:extLst>
                <a:ext uri="{FF2B5EF4-FFF2-40B4-BE49-F238E27FC236}">
                  <a16:creationId xmlns:a16="http://schemas.microsoft.com/office/drawing/2014/main" id="{29A93585-A586-C80D-91DD-DD5D9409513E}"/>
                </a:ext>
              </a:extLst>
            </p:cNvPr>
            <p:cNvSpPr/>
            <p:nvPr/>
          </p:nvSpPr>
          <p:spPr>
            <a:xfrm>
              <a:off x="3021516" y="5290297"/>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28" name="Flowchart: Connector 127">
                  <a:extLst>
                    <a:ext uri="{FF2B5EF4-FFF2-40B4-BE49-F238E27FC236}">
                      <a16:creationId xmlns:a16="http://schemas.microsoft.com/office/drawing/2014/main" id="{331C56CB-0B5F-7FC6-4D73-CEA002903203}"/>
                    </a:ext>
                  </a:extLst>
                </p:cNvPr>
                <p:cNvSpPr/>
                <p:nvPr/>
              </p:nvSpPr>
              <p:spPr>
                <a:xfrm>
                  <a:off x="6076140" y="6461760"/>
                  <a:ext cx="241287" cy="241287"/>
                </a:xfrm>
                <a:prstGeom prst="flowChartConnector">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𝜈</m:t>
                        </m:r>
                      </m:oMath>
                    </m:oMathPara>
                  </a14:m>
                  <a:endParaRPr lang="en-US" dirty="0">
                    <a:solidFill>
                      <a:schemeClr val="tx1"/>
                    </a:solidFill>
                  </a:endParaRPr>
                </a:p>
              </p:txBody>
            </p:sp>
          </mc:Choice>
          <mc:Fallback xmlns="">
            <p:sp>
              <p:nvSpPr>
                <p:cNvPr id="128" name="Flowchart: Connector 127">
                  <a:extLst>
                    <a:ext uri="{FF2B5EF4-FFF2-40B4-BE49-F238E27FC236}">
                      <a16:creationId xmlns:a16="http://schemas.microsoft.com/office/drawing/2014/main" id="{331C56CB-0B5F-7FC6-4D73-CEA002903203}"/>
                    </a:ext>
                  </a:extLst>
                </p:cNvPr>
                <p:cNvSpPr>
                  <a:spLocks noRot="1" noChangeAspect="1" noMove="1" noResize="1" noEditPoints="1" noAdjustHandles="1" noChangeArrowheads="1" noChangeShapeType="1" noTextEdit="1"/>
                </p:cNvSpPr>
                <p:nvPr/>
              </p:nvSpPr>
              <p:spPr>
                <a:xfrm>
                  <a:off x="6076140" y="6461760"/>
                  <a:ext cx="241287" cy="241287"/>
                </a:xfrm>
                <a:prstGeom prst="flowChartConnector">
                  <a:avLst/>
                </a:prstGeom>
                <a:blipFill>
                  <a:blip r:embed="rId82"/>
                  <a:stretch>
                    <a:fillRect/>
                  </a:stretch>
                </a:blipFill>
              </p:spPr>
              <p:txBody>
                <a:bodyPr/>
                <a:lstStyle/>
                <a:p>
                  <a:r>
                    <a:rPr lang="en-US">
                      <a:noFill/>
                    </a:rPr>
                    <a:t> </a:t>
                  </a:r>
                </a:p>
              </p:txBody>
            </p:sp>
          </mc:Fallback>
        </mc:AlternateContent>
        <p:sp>
          <p:nvSpPr>
            <p:cNvPr id="129" name="Flowchart: Connector 128">
              <a:extLst>
                <a:ext uri="{FF2B5EF4-FFF2-40B4-BE49-F238E27FC236}">
                  <a16:creationId xmlns:a16="http://schemas.microsoft.com/office/drawing/2014/main" id="{29A63BA9-E607-621C-5DBF-0E981CC5EA57}"/>
                </a:ext>
              </a:extLst>
            </p:cNvPr>
            <p:cNvSpPr/>
            <p:nvPr/>
          </p:nvSpPr>
          <p:spPr>
            <a:xfrm>
              <a:off x="7000837" y="4821666"/>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Flowchart: Connector 129">
              <a:extLst>
                <a:ext uri="{FF2B5EF4-FFF2-40B4-BE49-F238E27FC236}">
                  <a16:creationId xmlns:a16="http://schemas.microsoft.com/office/drawing/2014/main" id="{8389CA29-D4CE-7EDA-21C3-986108EDC2C5}"/>
                </a:ext>
              </a:extLst>
            </p:cNvPr>
            <p:cNvSpPr/>
            <p:nvPr/>
          </p:nvSpPr>
          <p:spPr>
            <a:xfrm>
              <a:off x="7377355" y="5058335"/>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Flowchart: Connector 130">
              <a:extLst>
                <a:ext uri="{FF2B5EF4-FFF2-40B4-BE49-F238E27FC236}">
                  <a16:creationId xmlns:a16="http://schemas.microsoft.com/office/drawing/2014/main" id="{DA1C720D-EF1F-5850-D7A2-36511C09EE2F}"/>
                </a:ext>
              </a:extLst>
            </p:cNvPr>
            <p:cNvSpPr/>
            <p:nvPr/>
          </p:nvSpPr>
          <p:spPr>
            <a:xfrm>
              <a:off x="7486724" y="4737398"/>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Flowchart: Connector 131">
              <a:extLst>
                <a:ext uri="{FF2B5EF4-FFF2-40B4-BE49-F238E27FC236}">
                  <a16:creationId xmlns:a16="http://schemas.microsoft.com/office/drawing/2014/main" id="{8E40B108-2854-4ADA-461E-8FCF30925E02}"/>
                </a:ext>
              </a:extLst>
            </p:cNvPr>
            <p:cNvSpPr/>
            <p:nvPr/>
          </p:nvSpPr>
          <p:spPr>
            <a:xfrm>
              <a:off x="7671397" y="4900556"/>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Flowchart: Connector 132">
              <a:extLst>
                <a:ext uri="{FF2B5EF4-FFF2-40B4-BE49-F238E27FC236}">
                  <a16:creationId xmlns:a16="http://schemas.microsoft.com/office/drawing/2014/main" id="{B5FACA55-B0BD-0F35-1678-CE17065892A0}"/>
                </a:ext>
              </a:extLst>
            </p:cNvPr>
            <p:cNvSpPr/>
            <p:nvPr/>
          </p:nvSpPr>
          <p:spPr>
            <a:xfrm>
              <a:off x="8049708" y="4708710"/>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Flowchart: Connector 133">
              <a:extLst>
                <a:ext uri="{FF2B5EF4-FFF2-40B4-BE49-F238E27FC236}">
                  <a16:creationId xmlns:a16="http://schemas.microsoft.com/office/drawing/2014/main" id="{5BBC90FF-33E4-9B09-C5D7-BE24DE0A67DB}"/>
                </a:ext>
              </a:extLst>
            </p:cNvPr>
            <p:cNvSpPr/>
            <p:nvPr/>
          </p:nvSpPr>
          <p:spPr>
            <a:xfrm>
              <a:off x="7995919" y="4923864"/>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Flowchart: Connector 134">
              <a:extLst>
                <a:ext uri="{FF2B5EF4-FFF2-40B4-BE49-F238E27FC236}">
                  <a16:creationId xmlns:a16="http://schemas.microsoft.com/office/drawing/2014/main" id="{B36BC58D-951D-3088-A9A5-C179C4217726}"/>
                </a:ext>
              </a:extLst>
            </p:cNvPr>
            <p:cNvSpPr/>
            <p:nvPr/>
          </p:nvSpPr>
          <p:spPr>
            <a:xfrm>
              <a:off x="8309684" y="4979444"/>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Flowchart: Connector 135">
              <a:extLst>
                <a:ext uri="{FF2B5EF4-FFF2-40B4-BE49-F238E27FC236}">
                  <a16:creationId xmlns:a16="http://schemas.microsoft.com/office/drawing/2014/main" id="{E478FD2C-4D12-3C26-9222-8506E1211074}"/>
                </a:ext>
              </a:extLst>
            </p:cNvPr>
            <p:cNvSpPr/>
            <p:nvPr/>
          </p:nvSpPr>
          <p:spPr>
            <a:xfrm>
              <a:off x="8526630" y="4798356"/>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Flowchart: Connector 136">
              <a:extLst>
                <a:ext uri="{FF2B5EF4-FFF2-40B4-BE49-F238E27FC236}">
                  <a16:creationId xmlns:a16="http://schemas.microsoft.com/office/drawing/2014/main" id="{42575B37-6C85-BF1E-6C67-AC226F31BD68}"/>
                </a:ext>
              </a:extLst>
            </p:cNvPr>
            <p:cNvSpPr/>
            <p:nvPr/>
          </p:nvSpPr>
          <p:spPr>
            <a:xfrm>
              <a:off x="8915698" y="4660300"/>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Flowchart: Connector 137">
              <a:extLst>
                <a:ext uri="{FF2B5EF4-FFF2-40B4-BE49-F238E27FC236}">
                  <a16:creationId xmlns:a16="http://schemas.microsoft.com/office/drawing/2014/main" id="{CA64C971-21E7-8106-C261-A1C4E589751A}"/>
                </a:ext>
              </a:extLst>
            </p:cNvPr>
            <p:cNvSpPr/>
            <p:nvPr/>
          </p:nvSpPr>
          <p:spPr>
            <a:xfrm>
              <a:off x="9164917" y="4920276"/>
              <a:ext cx="89946" cy="89946"/>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Subtitle 2">
            <a:extLst>
              <a:ext uri="{FF2B5EF4-FFF2-40B4-BE49-F238E27FC236}">
                <a16:creationId xmlns:a16="http://schemas.microsoft.com/office/drawing/2014/main" id="{325899C8-811D-6E1F-86C7-BF2F4FB9AEBA}"/>
              </a:ext>
            </a:extLst>
          </p:cNvPr>
          <p:cNvSpPr>
            <a:spLocks noGrp="1"/>
          </p:cNvSpPr>
          <p:nvPr>
            <p:ph type="subTitle" idx="1"/>
          </p:nvPr>
        </p:nvSpPr>
        <p:spPr>
          <a:xfrm>
            <a:off x="5034737" y="3249034"/>
            <a:ext cx="2043954" cy="528899"/>
          </a:xfrm>
        </p:spPr>
        <p:txBody>
          <a:bodyPr/>
          <a:lstStyle/>
          <a:p>
            <a:r>
              <a:rPr lang="en-US" dirty="0"/>
              <a:t>Michael Litke </a:t>
            </a:r>
          </a:p>
        </p:txBody>
      </p:sp>
      <p:pic>
        <p:nvPicPr>
          <p:cNvPr id="8" name="Picture 7">
            <a:extLst>
              <a:ext uri="{FF2B5EF4-FFF2-40B4-BE49-F238E27FC236}">
                <a16:creationId xmlns:a16="http://schemas.microsoft.com/office/drawing/2014/main" id="{50B6168B-B092-66FB-B4A9-4C337AB199F2}"/>
              </a:ext>
            </a:extLst>
          </p:cNvPr>
          <p:cNvPicPr>
            <a:picLocks noChangeAspect="1"/>
          </p:cNvPicPr>
          <p:nvPr/>
        </p:nvPicPr>
        <p:blipFill>
          <a:blip r:embed="rId4"/>
          <a:srcRect l="33068" t="22927" r="30104" b="30257"/>
          <a:stretch>
            <a:fillRect/>
          </a:stretch>
        </p:blipFill>
        <p:spPr>
          <a:xfrm>
            <a:off x="9348395" y="4216366"/>
            <a:ext cx="860612" cy="1076397"/>
          </a:xfrm>
          <a:prstGeom prst="rect">
            <a:avLst/>
          </a:prstGeom>
        </p:spPr>
      </p:pic>
    </p:spTree>
    <p:extLst>
      <p:ext uri="{BB962C8B-B14F-4D97-AF65-F5344CB8AC3E}">
        <p14:creationId xmlns:p14="http://schemas.microsoft.com/office/powerpoint/2010/main" val="3052955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E37A13-1ABA-D127-3313-0E2BB40CDB3D}"/>
              </a:ext>
            </a:extLst>
          </p:cNvPr>
          <p:cNvPicPr>
            <a:picLocks noChangeAspect="1"/>
          </p:cNvPicPr>
          <p:nvPr/>
        </p:nvPicPr>
        <p:blipFill>
          <a:blip r:embed="rId2"/>
          <a:srcRect l="6641" t="3420" r="9375"/>
          <a:stretch>
            <a:fillRect/>
          </a:stretch>
        </p:blipFill>
        <p:spPr>
          <a:xfrm>
            <a:off x="38857" y="1091834"/>
            <a:ext cx="6057141" cy="5224156"/>
          </a:xfrm>
          <a:prstGeom prst="rect">
            <a:avLst/>
          </a:prstGeom>
        </p:spPr>
      </p:pic>
      <p:sp>
        <p:nvSpPr>
          <p:cNvPr id="6" name="Slide Number Placeholder 5">
            <a:extLst>
              <a:ext uri="{FF2B5EF4-FFF2-40B4-BE49-F238E27FC236}">
                <a16:creationId xmlns:a16="http://schemas.microsoft.com/office/drawing/2014/main" id="{FC201073-0757-5730-A0A6-4EC5091D1187}"/>
              </a:ext>
            </a:extLst>
          </p:cNvPr>
          <p:cNvSpPr>
            <a:spLocks noGrp="1"/>
          </p:cNvSpPr>
          <p:nvPr>
            <p:ph type="sldNum" idx="12"/>
          </p:nvPr>
        </p:nvSpPr>
        <p:spPr/>
        <p:txBody>
          <a:bodyPr/>
          <a:lstStyle/>
          <a:p>
            <a:fld id="{00000000-1234-1234-1234-123412341234}" type="slidenum">
              <a:rPr lang="en" smtClean="0"/>
              <a:pPr/>
              <a:t>10</a:t>
            </a:fld>
            <a:endParaRPr lang="en"/>
          </a:p>
        </p:txBody>
      </p:sp>
      <p:pic>
        <p:nvPicPr>
          <p:cNvPr id="9" name="Google Shape;402;p27">
            <a:extLst>
              <a:ext uri="{FF2B5EF4-FFF2-40B4-BE49-F238E27FC236}">
                <a16:creationId xmlns:a16="http://schemas.microsoft.com/office/drawing/2014/main" id="{E6E0372B-2BDE-EC33-2E0F-183856D6866E}"/>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10" name="Google Shape;404;p27">
            <a:extLst>
              <a:ext uri="{FF2B5EF4-FFF2-40B4-BE49-F238E27FC236}">
                <a16:creationId xmlns:a16="http://schemas.microsoft.com/office/drawing/2014/main" id="{172766E9-28B1-59FD-C4DD-99DBF9FBE9C3}"/>
              </a:ext>
            </a:extLst>
          </p:cNvPr>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a:solidFill>
                  <a:schemeClr val="dk1"/>
                </a:solidFill>
                <a:latin typeface="+mj-lt"/>
              </a:rPr>
              <a:t>Spark testing the field cage rings</a:t>
            </a:r>
            <a:endParaRPr lang="en-US" sz="3867" dirty="0">
              <a:solidFill>
                <a:schemeClr val="dk1"/>
              </a:solidFill>
              <a:latin typeface="+mj-lt"/>
            </a:endParaRPr>
          </a:p>
        </p:txBody>
      </p:sp>
      <p:sp>
        <p:nvSpPr>
          <p:cNvPr id="12" name="TextBox 11">
            <a:extLst>
              <a:ext uri="{FF2B5EF4-FFF2-40B4-BE49-F238E27FC236}">
                <a16:creationId xmlns:a16="http://schemas.microsoft.com/office/drawing/2014/main" id="{DB4D7BD5-E9EE-D1B5-07E8-09759F735425}"/>
              </a:ext>
            </a:extLst>
          </p:cNvPr>
          <p:cNvSpPr txBox="1"/>
          <p:nvPr/>
        </p:nvSpPr>
        <p:spPr>
          <a:xfrm>
            <a:off x="6144016" y="872630"/>
            <a:ext cx="5668026" cy="4154984"/>
          </a:xfrm>
          <a:prstGeom prst="rect">
            <a:avLst/>
          </a:prstGeom>
          <a:noFill/>
        </p:spPr>
        <p:txBody>
          <a:bodyPr wrap="square" rtlCol="0">
            <a:spAutoFit/>
          </a:bodyPr>
          <a:lstStyle/>
          <a:p>
            <a:pPr lvl="0" eaLnBrk="0" fontAlgn="ctr" hangingPunct="0">
              <a:spcBef>
                <a:spcPct val="0"/>
              </a:spcBef>
              <a:spcAft>
                <a:spcPct val="0"/>
              </a:spcAft>
            </a:pPr>
            <a:endParaRPr kumimoji="0" lang="en-US" altLang="en-US" sz="600" b="0" i="0" u="none" strike="noStrike" cap="none" normalizeH="0" baseline="0" dirty="0">
              <a:ln>
                <a:noFill/>
              </a:ln>
              <a:solidFill>
                <a:schemeClr val="tx1"/>
              </a:solidFill>
              <a:effectLst/>
            </a:endParaRPr>
          </a:p>
          <a:p>
            <a:pPr eaLnBrk="0" fontAlgn="ctr" hangingPunct="0">
              <a:spcBef>
                <a:spcPct val="0"/>
              </a:spcBef>
              <a:spcAft>
                <a:spcPct val="0"/>
              </a:spcAft>
            </a:pPr>
            <a:r>
              <a:rPr lang="en-US" altLang="en-US" dirty="0">
                <a:latin typeface="Aptos" panose="020B0004020202020204" pitchFamily="34" charset="0"/>
              </a:rPr>
              <a:t>Goal of HV testing: detect any HV components that might lead to sparking at low E-fields</a:t>
            </a:r>
          </a:p>
          <a:p>
            <a:pPr lvl="0" eaLnBrk="0" fontAlgn="ctr" hangingPunct="0">
              <a:spcBef>
                <a:spcPct val="0"/>
              </a:spcBef>
              <a:spcAft>
                <a:spcPct val="0"/>
              </a:spcAft>
              <a:buFontTx/>
              <a:buChar char="•"/>
            </a:pPr>
            <a:r>
              <a:rPr lang="en-US" altLang="en-US" dirty="0">
                <a:latin typeface="Aptos" panose="020B0004020202020204" pitchFamily="34" charset="0"/>
              </a:rPr>
              <a:t>Drift field will be 544 V/cm for initial testing with our reference gas </a:t>
            </a:r>
            <a:r>
              <a:rPr lang="en-US" altLang="en-US" dirty="0" err="1">
                <a:latin typeface="Aptos" panose="020B0004020202020204" pitchFamily="34" charset="0"/>
              </a:rPr>
              <a:t>He:CO</a:t>
            </a:r>
            <a:r>
              <a:rPr lang="en-US" altLang="en-US" dirty="0">
                <a:latin typeface="Aptos" panose="020B0004020202020204" pitchFamily="34" charset="0"/>
              </a:rPr>
              <a:t> (70:30) 816 V between rings</a:t>
            </a:r>
          </a:p>
          <a:p>
            <a:pPr lvl="0" eaLnBrk="0" fontAlgn="ctr" hangingPunct="0">
              <a:spcBef>
                <a:spcPct val="0"/>
              </a:spcBef>
              <a:spcAft>
                <a:spcPct val="0"/>
              </a:spcAft>
            </a:pPr>
            <a:endParaRPr kumimoji="0" lang="en-US" altLang="en-US" sz="600" b="0" i="0" u="none" strike="noStrike" cap="none" normalizeH="0" baseline="0" dirty="0">
              <a:ln>
                <a:noFill/>
              </a:ln>
              <a:solidFill>
                <a:schemeClr val="tx1"/>
              </a:solidFill>
              <a:effectLst/>
            </a:endParaRPr>
          </a:p>
          <a:p>
            <a:pPr lvl="0" eaLnBrk="0" fontAlgn="ctr" hangingPunct="0">
              <a:spcBef>
                <a:spcPct val="0"/>
              </a:spcBef>
              <a:spcAft>
                <a:spcPct val="0"/>
              </a:spcAft>
              <a:buFontTx/>
              <a:buChar char="•"/>
            </a:pPr>
            <a:r>
              <a:rPr lang="en-US" dirty="0"/>
              <a:t>We tested in air. Max E-field strength before breakdown is ~4x higher in air than in He:C02</a:t>
            </a:r>
          </a:p>
          <a:p>
            <a:pPr lvl="0" eaLnBrk="0" fontAlgn="ctr" hangingPunct="0">
              <a:spcBef>
                <a:spcPct val="0"/>
              </a:spcBef>
              <a:spcAft>
                <a:spcPct val="0"/>
              </a:spcAft>
              <a:buFontTx/>
              <a:buChar char="•"/>
            </a:pPr>
            <a:endParaRPr lang="en-US" dirty="0"/>
          </a:p>
          <a:p>
            <a:pPr lvl="0" eaLnBrk="0" fontAlgn="ctr" hangingPunct="0">
              <a:spcBef>
                <a:spcPct val="0"/>
              </a:spcBef>
              <a:spcAft>
                <a:spcPct val="0"/>
              </a:spcAft>
              <a:buFontTx/>
              <a:buChar char="•"/>
            </a:pPr>
            <a:r>
              <a:rPr lang="en-US" dirty="0"/>
              <a:t>Goal: 2x safety factor minimum acceptable sparking voltage of 816x4x2=</a:t>
            </a:r>
            <a:r>
              <a:rPr lang="en-US" b="1" dirty="0"/>
              <a:t>6428 V</a:t>
            </a:r>
          </a:p>
          <a:p>
            <a:pPr lvl="1" eaLnBrk="0" fontAlgn="ctr" hangingPunct="0">
              <a:spcBef>
                <a:spcPct val="0"/>
              </a:spcBef>
              <a:spcAft>
                <a:spcPct val="0"/>
              </a:spcAft>
              <a:buFontTx/>
              <a:buChar char="•"/>
            </a:pPr>
            <a:r>
              <a:rPr lang="en-US" dirty="0"/>
              <a:t>All ring pairs sparked well above this threshold</a:t>
            </a:r>
          </a:p>
          <a:p>
            <a:pPr lvl="1" eaLnBrk="0" fontAlgn="ctr" hangingPunct="0">
              <a:spcBef>
                <a:spcPct val="0"/>
              </a:spcBef>
              <a:spcAft>
                <a:spcPct val="0"/>
              </a:spcAft>
              <a:buFontTx/>
              <a:buChar char="•"/>
            </a:pPr>
            <a:endParaRPr lang="en-US" dirty="0"/>
          </a:p>
          <a:p>
            <a:pPr eaLnBrk="0" fontAlgn="ctr" hangingPunct="0">
              <a:spcBef>
                <a:spcPct val="0"/>
              </a:spcBef>
              <a:spcAft>
                <a:spcPct val="0"/>
              </a:spcAft>
              <a:buFontTx/>
              <a:buChar char="•"/>
            </a:pPr>
            <a:r>
              <a:rPr lang="en-US" dirty="0"/>
              <a:t>Also performed an absolute potential test: applied 30kV to cathode without sparking anywhere. </a:t>
            </a:r>
          </a:p>
          <a:p>
            <a:pPr lvl="1" eaLnBrk="0" fontAlgn="ctr" hangingPunct="0">
              <a:spcBef>
                <a:spcPct val="0"/>
              </a:spcBef>
              <a:spcAft>
                <a:spcPct val="0"/>
              </a:spcAft>
              <a:buFontTx/>
              <a:buChar char="•"/>
            </a:pPr>
            <a:r>
              <a:rPr lang="en-US" dirty="0"/>
              <a:t>HV system fully passed testing</a:t>
            </a:r>
          </a:p>
        </p:txBody>
      </p:sp>
      <p:pic>
        <p:nvPicPr>
          <p:cNvPr id="4" name="Picture 3">
            <a:extLst>
              <a:ext uri="{FF2B5EF4-FFF2-40B4-BE49-F238E27FC236}">
                <a16:creationId xmlns:a16="http://schemas.microsoft.com/office/drawing/2014/main" id="{41B5DEE3-83E9-99BA-BADA-983DA8C5FFA8}"/>
              </a:ext>
            </a:extLst>
          </p:cNvPr>
          <p:cNvPicPr>
            <a:picLocks noChangeAspect="1"/>
          </p:cNvPicPr>
          <p:nvPr/>
        </p:nvPicPr>
        <p:blipFill>
          <a:blip r:embed="rId4"/>
          <a:srcRect l="32237" t="33916" r="46119" b="32928"/>
          <a:stretch>
            <a:fillRect/>
          </a:stretch>
        </p:blipFill>
        <p:spPr>
          <a:xfrm rot="16200000">
            <a:off x="7740566" y="3557090"/>
            <a:ext cx="1733551" cy="4705353"/>
          </a:xfrm>
          <a:prstGeom prst="rect">
            <a:avLst/>
          </a:prstGeom>
        </p:spPr>
      </p:pic>
    </p:spTree>
    <p:extLst>
      <p:ext uri="{BB962C8B-B14F-4D97-AF65-F5344CB8AC3E}">
        <p14:creationId xmlns:p14="http://schemas.microsoft.com/office/powerpoint/2010/main" val="3209283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5" name="Picture 4" descr="A machine with a black surface&#10;&#10;AI-generated content may be incorrect.">
            <a:extLst>
              <a:ext uri="{FF2B5EF4-FFF2-40B4-BE49-F238E27FC236}">
                <a16:creationId xmlns:a16="http://schemas.microsoft.com/office/drawing/2014/main" id="{B41C4DAC-36FC-CD5C-E928-FFCCEA4E16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560" y="4156849"/>
            <a:ext cx="4830205" cy="2231555"/>
          </a:xfrm>
          <a:prstGeom prst="rect">
            <a:avLst/>
          </a:prstGeom>
        </p:spPr>
      </p:pic>
      <p:pic>
        <p:nvPicPr>
          <p:cNvPr id="425" name="Google Shape;425;p28"/>
          <p:cNvPicPr preferRelativeResize="0"/>
          <p:nvPr/>
        </p:nvPicPr>
        <p:blipFill rotWithShape="1">
          <a:blip r:embed="rId4">
            <a:alphaModFix/>
          </a:blip>
          <a:srcRect t="21123" b="29140"/>
          <a:stretch/>
        </p:blipFill>
        <p:spPr>
          <a:xfrm>
            <a:off x="0" y="-16"/>
            <a:ext cx="12191997" cy="857269"/>
          </a:xfrm>
          <a:prstGeom prst="rect">
            <a:avLst/>
          </a:prstGeom>
          <a:noFill/>
          <a:ln>
            <a:noFill/>
          </a:ln>
        </p:spPr>
      </p:pic>
      <p:sp>
        <p:nvSpPr>
          <p:cNvPr id="426" name="Google Shape;426;p28"/>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11</a:t>
            </a:fld>
            <a:endParaRPr/>
          </a:p>
        </p:txBody>
      </p:sp>
      <p:sp>
        <p:nvSpPr>
          <p:cNvPr id="427" name="Google Shape;427;p28"/>
          <p:cNvSpPr txBox="1"/>
          <p:nvPr/>
        </p:nvSpPr>
        <p:spPr>
          <a:xfrm>
            <a:off x="523633" y="15667"/>
            <a:ext cx="10556000" cy="1436378"/>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New gas system</a:t>
            </a:r>
            <a:endParaRPr sz="3867" dirty="0">
              <a:solidFill>
                <a:schemeClr val="dk1"/>
              </a:solidFill>
              <a:latin typeface="+mj-lt"/>
            </a:endParaRPr>
          </a:p>
          <a:p>
            <a:endParaRPr sz="3867" b="1" dirty="0">
              <a:solidFill>
                <a:schemeClr val="dk1"/>
              </a:solidFill>
            </a:endParaRPr>
          </a:p>
        </p:txBody>
      </p:sp>
      <mc:AlternateContent xmlns:mc="http://schemas.openxmlformats.org/markup-compatibility/2006" xmlns:a14="http://schemas.microsoft.com/office/drawing/2010/main">
        <mc:Choice Requires="a14">
          <p:sp>
            <p:nvSpPr>
              <p:cNvPr id="529" name="TextBox 528">
                <a:extLst>
                  <a:ext uri="{FF2B5EF4-FFF2-40B4-BE49-F238E27FC236}">
                    <a16:creationId xmlns:a16="http://schemas.microsoft.com/office/drawing/2014/main" id="{3EB55F28-C261-602F-0203-FAD79C8BFF64}"/>
                  </a:ext>
                </a:extLst>
              </p:cNvPr>
              <p:cNvSpPr txBox="1"/>
              <p:nvPr/>
            </p:nvSpPr>
            <p:spPr>
              <a:xfrm>
                <a:off x="5263644" y="3871584"/>
                <a:ext cx="6884930" cy="3139321"/>
              </a:xfrm>
              <a:prstGeom prst="rect">
                <a:avLst/>
              </a:prstGeom>
              <a:noFill/>
            </p:spPr>
            <p:txBody>
              <a:bodyPr wrap="square" rtlCol="0">
                <a:spAutoFit/>
              </a:bodyPr>
              <a:lstStyle/>
              <a:p>
                <a:pPr marL="285750" indent="-285750">
                  <a:buFont typeface="Arial" panose="020B0604020202020204" pitchFamily="34" charset="0"/>
                  <a:buChar char="•"/>
                </a:pPr>
                <a:r>
                  <a:rPr lang="en-US" dirty="0"/>
                  <a:t>2 volumes allow for pumping </a:t>
                </a:r>
                <a14:m>
                  <m:oMath xmlns:m="http://schemas.openxmlformats.org/officeDocument/2006/math">
                    <m:r>
                      <a:rPr lang="en-US" b="0" i="1" smtClean="0">
                        <a:latin typeface="Cambria Math" panose="02040503050406030204" pitchFamily="18" charset="0"/>
                      </a:rPr>
                      <m:t>→</m:t>
                    </m:r>
                  </m:oMath>
                </a14:m>
                <a:r>
                  <a:rPr lang="en-US" dirty="0"/>
                  <a:t> filling cycle to achieve gas purity</a:t>
                </a:r>
              </a:p>
              <a:p>
                <a:pPr marL="285750" indent="-285750">
                  <a:buFont typeface="Arial" panose="020B0604020202020204" pitchFamily="34" charset="0"/>
                  <a:buChar char="•"/>
                </a:pPr>
                <a:r>
                  <a:rPr lang="en-US" dirty="0"/>
                  <a:t>Inner and outer vessels fitted with pressure sensors, ports for the UGA</a:t>
                </a:r>
              </a:p>
              <a:p>
                <a:pPr marL="285750" indent="-285750">
                  <a:buFont typeface="Arial" panose="020B0604020202020204" pitchFamily="34" charset="0"/>
                  <a:buChar char="•"/>
                </a:pPr>
                <a:r>
                  <a:rPr lang="en-US" dirty="0"/>
                  <a:t>In future: active flow, pressure, and purity measurements for whole system</a:t>
                </a:r>
              </a:p>
              <a:p>
                <a:pPr marL="285750" indent="-285750">
                  <a:buFont typeface="Arial" panose="020B0604020202020204" pitchFamily="34" charset="0"/>
                  <a:buChar char="•"/>
                </a:pPr>
                <a:r>
                  <a:rPr lang="en-US" dirty="0"/>
                  <a:t>4 different tests of gas system</a:t>
                </a:r>
              </a:p>
              <a:p>
                <a:pPr marL="742950" lvl="1" indent="-285750">
                  <a:buFont typeface="Arial" panose="020B0604020202020204" pitchFamily="34" charset="0"/>
                  <a:buChar char="•"/>
                </a:pPr>
                <a:r>
                  <a:rPr lang="en-US" dirty="0"/>
                  <a:t>Out gassing</a:t>
                </a:r>
              </a:p>
              <a:p>
                <a:pPr marL="742950" lvl="1" indent="-285750">
                  <a:buFont typeface="Arial" panose="020B0604020202020204" pitchFamily="34" charset="0"/>
                  <a:buChar char="•"/>
                </a:pPr>
                <a:r>
                  <a:rPr lang="en-US" dirty="0"/>
                  <a:t>Inner vessel leak test</a:t>
                </a:r>
              </a:p>
              <a:p>
                <a:pPr marL="742950" lvl="1" indent="-285750">
                  <a:buFont typeface="Arial" panose="020B0604020202020204" pitchFamily="34" charset="0"/>
                  <a:buChar char="•"/>
                </a:pPr>
                <a:r>
                  <a:rPr lang="en-US" dirty="0"/>
                  <a:t>Flow resistance test</a:t>
                </a:r>
              </a:p>
              <a:p>
                <a:pPr marL="742950" lvl="1" indent="-285750">
                  <a:buFont typeface="Arial" panose="020B0604020202020204" pitchFamily="34" charset="0"/>
                  <a:buChar char="•"/>
                </a:pPr>
                <a:r>
                  <a:rPr lang="en-US" dirty="0"/>
                  <a:t>Gas purity testing</a:t>
                </a:r>
              </a:p>
              <a:p>
                <a:pPr marL="285750" indent="-285750">
                  <a:buFont typeface="Arial" panose="020B0604020202020204" pitchFamily="34" charset="0"/>
                  <a:buChar char="•"/>
                </a:pPr>
                <a:endParaRPr lang="en-US" dirty="0"/>
              </a:p>
            </p:txBody>
          </p:sp>
        </mc:Choice>
        <mc:Fallback xmlns="">
          <p:sp>
            <p:nvSpPr>
              <p:cNvPr id="529" name="TextBox 528">
                <a:extLst>
                  <a:ext uri="{FF2B5EF4-FFF2-40B4-BE49-F238E27FC236}">
                    <a16:creationId xmlns:a16="http://schemas.microsoft.com/office/drawing/2014/main" id="{3EB55F28-C261-602F-0203-FAD79C8BFF64}"/>
                  </a:ext>
                </a:extLst>
              </p:cNvPr>
              <p:cNvSpPr txBox="1">
                <a:spLocks noRot="1" noChangeAspect="1" noMove="1" noResize="1" noEditPoints="1" noAdjustHandles="1" noChangeArrowheads="1" noChangeShapeType="1" noTextEdit="1"/>
              </p:cNvSpPr>
              <p:nvPr/>
            </p:nvSpPr>
            <p:spPr>
              <a:xfrm>
                <a:off x="5263644" y="3871584"/>
                <a:ext cx="6884930" cy="3139321"/>
              </a:xfrm>
              <a:prstGeom prst="rect">
                <a:avLst/>
              </a:prstGeom>
              <a:blipFill>
                <a:blip r:embed="rId5"/>
                <a:stretch>
                  <a:fillRect l="-531" t="-777" r="-442"/>
                </a:stretch>
              </a:blipFill>
            </p:spPr>
            <p:txBody>
              <a:bodyPr/>
              <a:lstStyle/>
              <a:p>
                <a:r>
                  <a:rPr lang="en-US">
                    <a:noFill/>
                  </a:rPr>
                  <a:t> </a:t>
                </a:r>
              </a:p>
            </p:txBody>
          </p:sp>
        </mc:Fallback>
      </mc:AlternateContent>
      <p:grpSp>
        <p:nvGrpSpPr>
          <p:cNvPr id="538" name="Group 537">
            <a:extLst>
              <a:ext uri="{FF2B5EF4-FFF2-40B4-BE49-F238E27FC236}">
                <a16:creationId xmlns:a16="http://schemas.microsoft.com/office/drawing/2014/main" id="{09DF27A2-D939-86AF-E5E9-53D2696F498E}"/>
              </a:ext>
            </a:extLst>
          </p:cNvPr>
          <p:cNvGrpSpPr/>
          <p:nvPr/>
        </p:nvGrpSpPr>
        <p:grpSpPr>
          <a:xfrm>
            <a:off x="5137421" y="1030115"/>
            <a:ext cx="6498394" cy="2882231"/>
            <a:chOff x="5137421" y="1030115"/>
            <a:chExt cx="6498394" cy="2882231"/>
          </a:xfrm>
        </p:grpSpPr>
        <p:sp>
          <p:nvSpPr>
            <p:cNvPr id="532" name="Isosceles Triangle 531">
              <a:extLst>
                <a:ext uri="{FF2B5EF4-FFF2-40B4-BE49-F238E27FC236}">
                  <a16:creationId xmlns:a16="http://schemas.microsoft.com/office/drawing/2014/main" id="{940FEAE2-B4B8-60B2-8A76-F5DE6BB87F7A}"/>
                </a:ext>
              </a:extLst>
            </p:cNvPr>
            <p:cNvSpPr/>
            <p:nvPr/>
          </p:nvSpPr>
          <p:spPr>
            <a:xfrm rot="5400000">
              <a:off x="9805872" y="2813962"/>
              <a:ext cx="133287" cy="124767"/>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7" name="Group 536">
              <a:extLst>
                <a:ext uri="{FF2B5EF4-FFF2-40B4-BE49-F238E27FC236}">
                  <a16:creationId xmlns:a16="http://schemas.microsoft.com/office/drawing/2014/main" id="{890AA1E0-E788-6A70-D986-EDFDE2A0EA84}"/>
                </a:ext>
              </a:extLst>
            </p:cNvPr>
            <p:cNvGrpSpPr/>
            <p:nvPr/>
          </p:nvGrpSpPr>
          <p:grpSpPr>
            <a:xfrm>
              <a:off x="5137421" y="1030115"/>
              <a:ext cx="6498394" cy="2882231"/>
              <a:chOff x="5137421" y="1030115"/>
              <a:chExt cx="6498394" cy="2882231"/>
            </a:xfrm>
          </p:grpSpPr>
          <p:grpSp>
            <p:nvGrpSpPr>
              <p:cNvPr id="536" name="Group 535">
                <a:extLst>
                  <a:ext uri="{FF2B5EF4-FFF2-40B4-BE49-F238E27FC236}">
                    <a16:creationId xmlns:a16="http://schemas.microsoft.com/office/drawing/2014/main" id="{E2AE2F5F-CB9A-828E-4794-8F7F85EDCF81}"/>
                  </a:ext>
                </a:extLst>
              </p:cNvPr>
              <p:cNvGrpSpPr/>
              <p:nvPr/>
            </p:nvGrpSpPr>
            <p:grpSpPr>
              <a:xfrm>
                <a:off x="5137421" y="1030115"/>
                <a:ext cx="6498394" cy="2882231"/>
                <a:chOff x="5137421" y="1030115"/>
                <a:chExt cx="6498394" cy="2882231"/>
              </a:xfrm>
            </p:grpSpPr>
            <p:grpSp>
              <p:nvGrpSpPr>
                <p:cNvPr id="527" name="Group 526">
                  <a:extLst>
                    <a:ext uri="{FF2B5EF4-FFF2-40B4-BE49-F238E27FC236}">
                      <a16:creationId xmlns:a16="http://schemas.microsoft.com/office/drawing/2014/main" id="{CE4176CF-9240-35FA-3F81-079AFE3FF2CA}"/>
                    </a:ext>
                  </a:extLst>
                </p:cNvPr>
                <p:cNvGrpSpPr/>
                <p:nvPr/>
              </p:nvGrpSpPr>
              <p:grpSpPr>
                <a:xfrm>
                  <a:off x="5137421" y="1030115"/>
                  <a:ext cx="6498394" cy="2882231"/>
                  <a:chOff x="4599946" y="2153569"/>
                  <a:chExt cx="7248832" cy="3215072"/>
                </a:xfrm>
              </p:grpSpPr>
              <p:cxnSp>
                <p:nvCxnSpPr>
                  <p:cNvPr id="466" name="Connector: Elbow 465">
                    <a:extLst>
                      <a:ext uri="{FF2B5EF4-FFF2-40B4-BE49-F238E27FC236}">
                        <a16:creationId xmlns:a16="http://schemas.microsoft.com/office/drawing/2014/main" id="{5953D9DD-4251-3EBE-5373-4747AF008175}"/>
                      </a:ext>
                    </a:extLst>
                  </p:cNvPr>
                  <p:cNvCxnSpPr>
                    <a:cxnSpLocks/>
                  </p:cNvCxnSpPr>
                  <p:nvPr/>
                </p:nvCxnSpPr>
                <p:spPr>
                  <a:xfrm flipV="1">
                    <a:off x="7687545" y="4339753"/>
                    <a:ext cx="1165557" cy="238964"/>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26" name="Rectangle 25">
                    <a:extLst>
                      <a:ext uri="{FF2B5EF4-FFF2-40B4-BE49-F238E27FC236}">
                        <a16:creationId xmlns:a16="http://schemas.microsoft.com/office/drawing/2014/main" id="{F1AF71A5-DB80-92A2-3512-0A58DD349DD8}"/>
                      </a:ext>
                    </a:extLst>
                  </p:cNvPr>
                  <p:cNvSpPr/>
                  <p:nvPr/>
                </p:nvSpPr>
                <p:spPr>
                  <a:xfrm>
                    <a:off x="6484045" y="2153569"/>
                    <a:ext cx="1636643" cy="3074504"/>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9D306BD-3475-0063-32D9-6552E272B50F}"/>
                      </a:ext>
                    </a:extLst>
                  </p:cNvPr>
                  <p:cNvSpPr/>
                  <p:nvPr/>
                </p:nvSpPr>
                <p:spPr>
                  <a:xfrm>
                    <a:off x="6721638" y="2839393"/>
                    <a:ext cx="1236309" cy="1828801"/>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FB1D164E-5793-EF9B-842B-1D4D30F4D526}"/>
                      </a:ext>
                    </a:extLst>
                  </p:cNvPr>
                  <p:cNvSpPr/>
                  <p:nvPr/>
                </p:nvSpPr>
                <p:spPr>
                  <a:xfrm>
                    <a:off x="4599946" y="2594071"/>
                    <a:ext cx="937316" cy="122582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Gas bottle</a:t>
                    </a:r>
                  </a:p>
                </p:txBody>
              </p:sp>
              <p:sp>
                <p:nvSpPr>
                  <p:cNvPr id="31" name="Rectangle 30">
                    <a:extLst>
                      <a:ext uri="{FF2B5EF4-FFF2-40B4-BE49-F238E27FC236}">
                        <a16:creationId xmlns:a16="http://schemas.microsoft.com/office/drawing/2014/main" id="{0F99CA12-9392-D9B8-5ADB-F609CB4F3BFB}"/>
                      </a:ext>
                    </a:extLst>
                  </p:cNvPr>
                  <p:cNvSpPr/>
                  <p:nvPr/>
                </p:nvSpPr>
                <p:spPr>
                  <a:xfrm>
                    <a:off x="10064060" y="3881848"/>
                    <a:ext cx="1709530" cy="65598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Gas analyzer</a:t>
                    </a:r>
                  </a:p>
                </p:txBody>
              </p:sp>
              <p:sp>
                <p:nvSpPr>
                  <p:cNvPr id="34" name="Rectangle 33">
                    <a:extLst>
                      <a:ext uri="{FF2B5EF4-FFF2-40B4-BE49-F238E27FC236}">
                        <a16:creationId xmlns:a16="http://schemas.microsoft.com/office/drawing/2014/main" id="{6CC141BA-0E3C-C566-6723-F8DF870D18A5}"/>
                      </a:ext>
                    </a:extLst>
                  </p:cNvPr>
                  <p:cNvSpPr/>
                  <p:nvPr/>
                </p:nvSpPr>
                <p:spPr>
                  <a:xfrm>
                    <a:off x="8357907" y="2178895"/>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grpSp>
                <p:nvGrpSpPr>
                  <p:cNvPr id="38" name="Group 37">
                    <a:extLst>
                      <a:ext uri="{FF2B5EF4-FFF2-40B4-BE49-F238E27FC236}">
                        <a16:creationId xmlns:a16="http://schemas.microsoft.com/office/drawing/2014/main" id="{CEB17997-7F90-5002-DDC5-05C72BD53B9E}"/>
                      </a:ext>
                    </a:extLst>
                  </p:cNvPr>
                  <p:cNvGrpSpPr/>
                  <p:nvPr/>
                </p:nvGrpSpPr>
                <p:grpSpPr>
                  <a:xfrm rot="5400000">
                    <a:off x="8380509" y="3544723"/>
                    <a:ext cx="148681" cy="251796"/>
                    <a:chOff x="9601200" y="2599083"/>
                    <a:chExt cx="298179" cy="455543"/>
                  </a:xfrm>
                </p:grpSpPr>
                <p:sp>
                  <p:nvSpPr>
                    <p:cNvPr id="36" name="Isosceles Triangle 35">
                      <a:extLst>
                        <a:ext uri="{FF2B5EF4-FFF2-40B4-BE49-F238E27FC236}">
                          <a16:creationId xmlns:a16="http://schemas.microsoft.com/office/drawing/2014/main" id="{2E3491F4-67A6-AABC-27AB-E8C196911591}"/>
                        </a:ext>
                      </a:extLst>
                    </p:cNvPr>
                    <p:cNvSpPr/>
                    <p:nvPr/>
                  </p:nvSpPr>
                  <p:spPr>
                    <a:xfrm>
                      <a:off x="9601200" y="2802835"/>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8ADD1FB1-658E-9367-0868-48A333F2FE94}"/>
                        </a:ext>
                      </a:extLst>
                    </p:cNvPr>
                    <p:cNvSpPr/>
                    <p:nvPr/>
                  </p:nvSpPr>
                  <p:spPr>
                    <a:xfrm rot="10800000">
                      <a:off x="9601205" y="2599083"/>
                      <a:ext cx="298174" cy="25179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15DFA13D-1A0E-B7F9-E283-83C8F4038A18}"/>
                      </a:ext>
                    </a:extLst>
                  </p:cNvPr>
                  <p:cNvGrpSpPr/>
                  <p:nvPr/>
                </p:nvGrpSpPr>
                <p:grpSpPr>
                  <a:xfrm rot="10800000">
                    <a:off x="8529855" y="4786789"/>
                    <a:ext cx="148679" cy="251793"/>
                    <a:chOff x="9601200" y="2599090"/>
                    <a:chExt cx="298174" cy="455536"/>
                  </a:xfrm>
                </p:grpSpPr>
                <p:sp>
                  <p:nvSpPr>
                    <p:cNvPr id="47" name="Isosceles Triangle 46">
                      <a:extLst>
                        <a:ext uri="{FF2B5EF4-FFF2-40B4-BE49-F238E27FC236}">
                          <a16:creationId xmlns:a16="http://schemas.microsoft.com/office/drawing/2014/main" id="{8548197E-78B6-547C-21EF-CACE260B714C}"/>
                        </a:ext>
                      </a:extLst>
                    </p:cNvPr>
                    <p:cNvSpPr/>
                    <p:nvPr/>
                  </p:nvSpPr>
                  <p:spPr>
                    <a:xfrm>
                      <a:off x="9601200" y="2802835"/>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9CFFB23F-D61C-D434-AAE7-E9EA835109A4}"/>
                        </a:ext>
                      </a:extLst>
                    </p:cNvPr>
                    <p:cNvSpPr/>
                    <p:nvPr/>
                  </p:nvSpPr>
                  <p:spPr>
                    <a:xfrm rot="10800000">
                      <a:off x="9601200" y="2599090"/>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BD896CEB-20D1-4C32-58ED-DCAC5BB06500}"/>
                      </a:ext>
                    </a:extLst>
                  </p:cNvPr>
                  <p:cNvGrpSpPr/>
                  <p:nvPr/>
                </p:nvGrpSpPr>
                <p:grpSpPr>
                  <a:xfrm rot="5400000">
                    <a:off x="5800302" y="4190153"/>
                    <a:ext cx="148679" cy="251793"/>
                    <a:chOff x="9601200" y="2599090"/>
                    <a:chExt cx="298174" cy="455536"/>
                  </a:xfrm>
                </p:grpSpPr>
                <p:sp>
                  <p:nvSpPr>
                    <p:cNvPr id="53" name="Isosceles Triangle 52">
                      <a:extLst>
                        <a:ext uri="{FF2B5EF4-FFF2-40B4-BE49-F238E27FC236}">
                          <a16:creationId xmlns:a16="http://schemas.microsoft.com/office/drawing/2014/main" id="{590D2EE7-9FDE-6E45-CA5E-D444B4C04748}"/>
                        </a:ext>
                      </a:extLst>
                    </p:cNvPr>
                    <p:cNvSpPr/>
                    <p:nvPr/>
                  </p:nvSpPr>
                  <p:spPr>
                    <a:xfrm>
                      <a:off x="9601200" y="2802835"/>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Isosceles Triangle 53">
                      <a:extLst>
                        <a:ext uri="{FF2B5EF4-FFF2-40B4-BE49-F238E27FC236}">
                          <a16:creationId xmlns:a16="http://schemas.microsoft.com/office/drawing/2014/main" id="{0E684D3D-B0DB-5C6A-87E9-F57FA60F8862}"/>
                        </a:ext>
                      </a:extLst>
                    </p:cNvPr>
                    <p:cNvSpPr/>
                    <p:nvPr/>
                  </p:nvSpPr>
                  <p:spPr>
                    <a:xfrm rot="10800000">
                      <a:off x="9601200" y="2599090"/>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21" name="Straight Connector 420">
                    <a:extLst>
                      <a:ext uri="{FF2B5EF4-FFF2-40B4-BE49-F238E27FC236}">
                        <a16:creationId xmlns:a16="http://schemas.microsoft.com/office/drawing/2014/main" id="{155B28F3-1D26-AD82-9BC2-A7BFCD5F3B13}"/>
                      </a:ext>
                    </a:extLst>
                  </p:cNvPr>
                  <p:cNvCxnSpPr>
                    <a:cxnSpLocks/>
                    <a:endCxn id="54" idx="3"/>
                  </p:cNvCxnSpPr>
                  <p:nvPr/>
                </p:nvCxnSpPr>
                <p:spPr>
                  <a:xfrm flipH="1" flipV="1">
                    <a:off x="6000538" y="4316049"/>
                    <a:ext cx="64676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453" name="Straight Connector 452">
                    <a:extLst>
                      <a:ext uri="{FF2B5EF4-FFF2-40B4-BE49-F238E27FC236}">
                        <a16:creationId xmlns:a16="http://schemas.microsoft.com/office/drawing/2014/main" id="{5B30C94B-6044-2F84-D733-572658BE41AF}"/>
                      </a:ext>
                    </a:extLst>
                  </p:cNvPr>
                  <p:cNvCxnSpPr>
                    <a:cxnSpLocks/>
                  </p:cNvCxnSpPr>
                  <p:nvPr/>
                </p:nvCxnSpPr>
                <p:spPr>
                  <a:xfrm flipH="1">
                    <a:off x="8604195" y="4585233"/>
                    <a:ext cx="772" cy="195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5" name="Connector: Elbow 454">
                    <a:extLst>
                      <a:ext uri="{FF2B5EF4-FFF2-40B4-BE49-F238E27FC236}">
                        <a16:creationId xmlns:a16="http://schemas.microsoft.com/office/drawing/2014/main" id="{7ED84FAA-9814-7873-7D52-EDE95AAC7DF4}"/>
                      </a:ext>
                    </a:extLst>
                  </p:cNvPr>
                  <p:cNvCxnSpPr>
                    <a:cxnSpLocks/>
                    <a:endCxn id="37" idx="3"/>
                  </p:cNvCxnSpPr>
                  <p:nvPr/>
                </p:nvCxnSpPr>
                <p:spPr>
                  <a:xfrm rot="16200000" flipV="1">
                    <a:off x="8508255" y="3743115"/>
                    <a:ext cx="417340" cy="272354"/>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459" name="Connector: Elbow 458">
                    <a:extLst>
                      <a:ext uri="{FF2B5EF4-FFF2-40B4-BE49-F238E27FC236}">
                        <a16:creationId xmlns:a16="http://schemas.microsoft.com/office/drawing/2014/main" id="{13FD0020-04C9-D658-7EBD-6A21E1BEC7EC}"/>
                      </a:ext>
                    </a:extLst>
                  </p:cNvPr>
                  <p:cNvCxnSpPr/>
                  <p:nvPr/>
                </p:nvCxnSpPr>
                <p:spPr>
                  <a:xfrm rot="5400000" flipH="1" flipV="1">
                    <a:off x="6062358" y="3546526"/>
                    <a:ext cx="1354465" cy="184583"/>
                  </a:xfrm>
                  <a:prstGeom prst="bentConnector3">
                    <a:avLst>
                      <a:gd name="adj1" fmla="val 99695"/>
                    </a:avLst>
                  </a:prstGeom>
                </p:spPr>
                <p:style>
                  <a:lnRef idx="2">
                    <a:schemeClr val="accent1"/>
                  </a:lnRef>
                  <a:fillRef idx="0">
                    <a:schemeClr val="accent1"/>
                  </a:fillRef>
                  <a:effectRef idx="1">
                    <a:schemeClr val="accent1"/>
                  </a:effectRef>
                  <a:fontRef idx="minor">
                    <a:schemeClr val="tx1"/>
                  </a:fontRef>
                </p:style>
              </p:cxnSp>
              <p:cxnSp>
                <p:nvCxnSpPr>
                  <p:cNvPr id="462" name="Straight Arrow Connector 461">
                    <a:extLst>
                      <a:ext uri="{FF2B5EF4-FFF2-40B4-BE49-F238E27FC236}">
                        <a16:creationId xmlns:a16="http://schemas.microsoft.com/office/drawing/2014/main" id="{EC5D9E7B-3ECB-C319-2192-767864FF40EE}"/>
                      </a:ext>
                    </a:extLst>
                  </p:cNvPr>
                  <p:cNvCxnSpPr>
                    <a:stCxn id="54" idx="3"/>
                  </p:cNvCxnSpPr>
                  <p:nvPr/>
                </p:nvCxnSpPr>
                <p:spPr>
                  <a:xfrm>
                    <a:off x="6000538" y="4316049"/>
                    <a:ext cx="59004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4" name="Straight Arrow Connector 463">
                    <a:extLst>
                      <a:ext uri="{FF2B5EF4-FFF2-40B4-BE49-F238E27FC236}">
                        <a16:creationId xmlns:a16="http://schemas.microsoft.com/office/drawing/2014/main" id="{54DB74EB-EC3D-D6D7-5969-94B34EE1CDEA}"/>
                      </a:ext>
                    </a:extLst>
                  </p:cNvPr>
                  <p:cNvCxnSpPr>
                    <a:cxnSpLocks/>
                  </p:cNvCxnSpPr>
                  <p:nvPr/>
                </p:nvCxnSpPr>
                <p:spPr>
                  <a:xfrm>
                    <a:off x="7687545" y="4578717"/>
                    <a:ext cx="5522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8" name="Straight Connector 467">
                    <a:extLst>
                      <a:ext uri="{FF2B5EF4-FFF2-40B4-BE49-F238E27FC236}">
                        <a16:creationId xmlns:a16="http://schemas.microsoft.com/office/drawing/2014/main" id="{B6EFF05B-4090-835E-25FD-E10B38795E85}"/>
                      </a:ext>
                    </a:extLst>
                  </p:cNvPr>
                  <p:cNvCxnSpPr>
                    <a:cxnSpLocks/>
                    <a:stCxn id="36" idx="3"/>
                  </p:cNvCxnSpPr>
                  <p:nvPr/>
                </p:nvCxnSpPr>
                <p:spPr>
                  <a:xfrm flipH="1">
                    <a:off x="8070569" y="3670621"/>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470" name="Straight Connector 469">
                    <a:extLst>
                      <a:ext uri="{FF2B5EF4-FFF2-40B4-BE49-F238E27FC236}">
                        <a16:creationId xmlns:a16="http://schemas.microsoft.com/office/drawing/2014/main" id="{4E313E61-FC57-0FA3-6DE8-9290CAD49BA6}"/>
                      </a:ext>
                    </a:extLst>
                  </p:cNvPr>
                  <p:cNvCxnSpPr>
                    <a:cxnSpLocks/>
                  </p:cNvCxnSpPr>
                  <p:nvPr/>
                </p:nvCxnSpPr>
                <p:spPr>
                  <a:xfrm>
                    <a:off x="8046300" y="2652550"/>
                    <a:ext cx="28725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2" name="Straight Connector 471">
                    <a:extLst>
                      <a:ext uri="{FF2B5EF4-FFF2-40B4-BE49-F238E27FC236}">
                        <a16:creationId xmlns:a16="http://schemas.microsoft.com/office/drawing/2014/main" id="{DAEA0E18-BF45-FA20-C30E-2E834C042F99}"/>
                      </a:ext>
                    </a:extLst>
                  </p:cNvPr>
                  <p:cNvCxnSpPr/>
                  <p:nvPr/>
                </p:nvCxnSpPr>
                <p:spPr>
                  <a:xfrm flipV="1">
                    <a:off x="8922903" y="2432946"/>
                    <a:ext cx="0" cy="215900"/>
                  </a:xfrm>
                  <a:prstGeom prst="line">
                    <a:avLst/>
                  </a:prstGeom>
                </p:spPr>
                <p:style>
                  <a:lnRef idx="2">
                    <a:schemeClr val="accent1"/>
                  </a:lnRef>
                  <a:fillRef idx="0">
                    <a:schemeClr val="accent1"/>
                  </a:fillRef>
                  <a:effectRef idx="1">
                    <a:schemeClr val="accent1"/>
                  </a:effectRef>
                  <a:fontRef idx="minor">
                    <a:schemeClr val="tx1"/>
                  </a:fontRef>
                </p:style>
              </p:cxnSp>
              <p:grpSp>
                <p:nvGrpSpPr>
                  <p:cNvPr id="39" name="Group 38">
                    <a:extLst>
                      <a:ext uri="{FF2B5EF4-FFF2-40B4-BE49-F238E27FC236}">
                        <a16:creationId xmlns:a16="http://schemas.microsoft.com/office/drawing/2014/main" id="{BE516789-428F-4378-9F99-DD6C8C17070B}"/>
                      </a:ext>
                    </a:extLst>
                  </p:cNvPr>
                  <p:cNvGrpSpPr/>
                  <p:nvPr/>
                </p:nvGrpSpPr>
                <p:grpSpPr>
                  <a:xfrm rot="10800000">
                    <a:off x="9636710" y="2972743"/>
                    <a:ext cx="148679" cy="251793"/>
                    <a:chOff x="9601200" y="2599090"/>
                    <a:chExt cx="298174" cy="455536"/>
                  </a:xfrm>
                </p:grpSpPr>
                <p:sp>
                  <p:nvSpPr>
                    <p:cNvPr id="40" name="Isosceles Triangle 39">
                      <a:extLst>
                        <a:ext uri="{FF2B5EF4-FFF2-40B4-BE49-F238E27FC236}">
                          <a16:creationId xmlns:a16="http://schemas.microsoft.com/office/drawing/2014/main" id="{92E5F78F-04CE-49BB-C1D0-7CB985347B7E}"/>
                        </a:ext>
                      </a:extLst>
                    </p:cNvPr>
                    <p:cNvSpPr/>
                    <p:nvPr/>
                  </p:nvSpPr>
                  <p:spPr>
                    <a:xfrm>
                      <a:off x="9601200" y="2802835"/>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sp>
                  <p:nvSpPr>
                    <p:cNvPr id="41" name="Isosceles Triangle 40">
                      <a:extLst>
                        <a:ext uri="{FF2B5EF4-FFF2-40B4-BE49-F238E27FC236}">
                          <a16:creationId xmlns:a16="http://schemas.microsoft.com/office/drawing/2014/main" id="{3BABECDC-564A-99BA-F7FE-C9B2B4169D0C}"/>
                        </a:ext>
                      </a:extLst>
                    </p:cNvPr>
                    <p:cNvSpPr/>
                    <p:nvPr/>
                  </p:nvSpPr>
                  <p:spPr>
                    <a:xfrm rot="10800000">
                      <a:off x="9601200" y="2599090"/>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grpSp>
              <p:grpSp>
                <p:nvGrpSpPr>
                  <p:cNvPr id="55" name="Group 54">
                    <a:extLst>
                      <a:ext uri="{FF2B5EF4-FFF2-40B4-BE49-F238E27FC236}">
                        <a16:creationId xmlns:a16="http://schemas.microsoft.com/office/drawing/2014/main" id="{D4C873B2-50D1-A3F0-54C9-801EA8913985}"/>
                      </a:ext>
                    </a:extLst>
                  </p:cNvPr>
                  <p:cNvGrpSpPr/>
                  <p:nvPr/>
                </p:nvGrpSpPr>
                <p:grpSpPr>
                  <a:xfrm rot="10800000">
                    <a:off x="10579055" y="2990262"/>
                    <a:ext cx="148679" cy="251793"/>
                    <a:chOff x="9601200" y="2599090"/>
                    <a:chExt cx="298174" cy="455536"/>
                  </a:xfrm>
                </p:grpSpPr>
                <p:sp>
                  <p:nvSpPr>
                    <p:cNvPr id="56" name="Isosceles Triangle 55">
                      <a:extLst>
                        <a:ext uri="{FF2B5EF4-FFF2-40B4-BE49-F238E27FC236}">
                          <a16:creationId xmlns:a16="http://schemas.microsoft.com/office/drawing/2014/main" id="{01DC90F5-6B6A-7DC8-E8CB-0571B78D8BED}"/>
                        </a:ext>
                      </a:extLst>
                    </p:cNvPr>
                    <p:cNvSpPr/>
                    <p:nvPr/>
                  </p:nvSpPr>
                  <p:spPr>
                    <a:xfrm>
                      <a:off x="9601200" y="2802835"/>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sp>
                  <p:nvSpPr>
                    <p:cNvPr id="57" name="Isosceles Triangle 56">
                      <a:extLst>
                        <a:ext uri="{FF2B5EF4-FFF2-40B4-BE49-F238E27FC236}">
                          <a16:creationId xmlns:a16="http://schemas.microsoft.com/office/drawing/2014/main" id="{8AD546A9-5984-0D7F-644F-2E5D23EB595D}"/>
                        </a:ext>
                      </a:extLst>
                    </p:cNvPr>
                    <p:cNvSpPr/>
                    <p:nvPr/>
                  </p:nvSpPr>
                  <p:spPr>
                    <a:xfrm rot="10800000">
                      <a:off x="9601200" y="2599090"/>
                      <a:ext cx="298174" cy="25179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grpSp>
              <p:cxnSp>
                <p:nvCxnSpPr>
                  <p:cNvPr id="480" name="Straight Connector 479">
                    <a:extLst>
                      <a:ext uri="{FF2B5EF4-FFF2-40B4-BE49-F238E27FC236}">
                        <a16:creationId xmlns:a16="http://schemas.microsoft.com/office/drawing/2014/main" id="{1F66B3CB-7841-AA79-B8AC-1E93ACDE516D}"/>
                      </a:ext>
                    </a:extLst>
                  </p:cNvPr>
                  <p:cNvCxnSpPr>
                    <a:cxnSpLocks/>
                    <a:stCxn id="40" idx="3"/>
                  </p:cNvCxnSpPr>
                  <p:nvPr/>
                </p:nvCxnSpPr>
                <p:spPr>
                  <a:xfrm flipV="1">
                    <a:off x="9711049" y="2651682"/>
                    <a:ext cx="2116" cy="321061"/>
                  </a:xfrm>
                  <a:prstGeom prst="line">
                    <a:avLst/>
                  </a:prstGeom>
                </p:spPr>
                <p:style>
                  <a:lnRef idx="2">
                    <a:schemeClr val="accent1"/>
                  </a:lnRef>
                  <a:fillRef idx="0">
                    <a:schemeClr val="accent1"/>
                  </a:fillRef>
                  <a:effectRef idx="1">
                    <a:schemeClr val="accent1"/>
                  </a:effectRef>
                  <a:fontRef idx="minor">
                    <a:schemeClr val="tx1"/>
                  </a:fontRef>
                </p:style>
              </p:cxnSp>
              <p:sp>
                <p:nvSpPr>
                  <p:cNvPr id="486" name="Rectangle 485">
                    <a:extLst>
                      <a:ext uri="{FF2B5EF4-FFF2-40B4-BE49-F238E27FC236}">
                        <a16:creationId xmlns:a16="http://schemas.microsoft.com/office/drawing/2014/main" id="{DBEA565C-8D85-C0E7-00DE-64483600A110}"/>
                      </a:ext>
                    </a:extLst>
                  </p:cNvPr>
                  <p:cNvSpPr/>
                  <p:nvPr/>
                </p:nvSpPr>
                <p:spPr>
                  <a:xfrm>
                    <a:off x="10927291" y="2494822"/>
                    <a:ext cx="921487" cy="31738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Pump</a:t>
                    </a:r>
                  </a:p>
                </p:txBody>
              </p:sp>
              <p:cxnSp>
                <p:nvCxnSpPr>
                  <p:cNvPr id="491" name="Connector: Elbow 490">
                    <a:extLst>
                      <a:ext uri="{FF2B5EF4-FFF2-40B4-BE49-F238E27FC236}">
                        <a16:creationId xmlns:a16="http://schemas.microsoft.com/office/drawing/2014/main" id="{88BD7916-C218-9117-D6A0-696BBFB70D43}"/>
                      </a:ext>
                    </a:extLst>
                  </p:cNvPr>
                  <p:cNvCxnSpPr>
                    <a:cxnSpLocks/>
                    <a:endCxn id="56" idx="3"/>
                  </p:cNvCxnSpPr>
                  <p:nvPr/>
                </p:nvCxnSpPr>
                <p:spPr>
                  <a:xfrm>
                    <a:off x="9711049" y="2775647"/>
                    <a:ext cx="942345" cy="214615"/>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495" name="Connector: Elbow 494">
                    <a:extLst>
                      <a:ext uri="{FF2B5EF4-FFF2-40B4-BE49-F238E27FC236}">
                        <a16:creationId xmlns:a16="http://schemas.microsoft.com/office/drawing/2014/main" id="{4738CD70-D4D9-7004-01F7-7A4E0137F272}"/>
                      </a:ext>
                    </a:extLst>
                  </p:cNvPr>
                  <p:cNvCxnSpPr>
                    <a:cxnSpLocks/>
                    <a:stCxn id="30" idx="0"/>
                    <a:endCxn id="53" idx="3"/>
                  </p:cNvCxnSpPr>
                  <p:nvPr/>
                </p:nvCxnSpPr>
                <p:spPr>
                  <a:xfrm rot="16200000" flipH="1">
                    <a:off x="4547684" y="3114990"/>
                    <a:ext cx="1721979" cy="680141"/>
                  </a:xfrm>
                  <a:prstGeom prst="bentConnector4">
                    <a:avLst>
                      <a:gd name="adj1" fmla="val -13275"/>
                      <a:gd name="adj2" fmla="val 84104"/>
                    </a:avLst>
                  </a:prstGeom>
                </p:spPr>
                <p:style>
                  <a:lnRef idx="2">
                    <a:schemeClr val="accent1"/>
                  </a:lnRef>
                  <a:fillRef idx="0">
                    <a:schemeClr val="accent1"/>
                  </a:fillRef>
                  <a:effectRef idx="1">
                    <a:schemeClr val="accent1"/>
                  </a:effectRef>
                  <a:fontRef idx="minor">
                    <a:schemeClr val="tx1"/>
                  </a:fontRef>
                </p:style>
              </p:cxnSp>
              <p:cxnSp>
                <p:nvCxnSpPr>
                  <p:cNvPr id="497" name="Straight Arrow Connector 496">
                    <a:extLst>
                      <a:ext uri="{FF2B5EF4-FFF2-40B4-BE49-F238E27FC236}">
                        <a16:creationId xmlns:a16="http://schemas.microsoft.com/office/drawing/2014/main" id="{7A3D6C8A-F6E5-F816-3E9A-964ED915D1A1}"/>
                      </a:ext>
                    </a:extLst>
                  </p:cNvPr>
                  <p:cNvCxnSpPr>
                    <a:cxnSpLocks/>
                  </p:cNvCxnSpPr>
                  <p:nvPr/>
                </p:nvCxnSpPr>
                <p:spPr>
                  <a:xfrm>
                    <a:off x="5068603" y="2365374"/>
                    <a:ext cx="54479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02" name="TextBox 501">
                    <a:extLst>
                      <a:ext uri="{FF2B5EF4-FFF2-40B4-BE49-F238E27FC236}">
                        <a16:creationId xmlns:a16="http://schemas.microsoft.com/office/drawing/2014/main" id="{DAD17E81-B859-CA98-FA50-AD930E4C21F6}"/>
                      </a:ext>
                    </a:extLst>
                  </p:cNvPr>
                  <p:cNvSpPr txBox="1"/>
                  <p:nvPr/>
                </p:nvSpPr>
                <p:spPr>
                  <a:xfrm>
                    <a:off x="5438373" y="4353165"/>
                    <a:ext cx="837409" cy="369332"/>
                  </a:xfrm>
                  <a:prstGeom prst="rect">
                    <a:avLst/>
                  </a:prstGeom>
                  <a:noFill/>
                </p:spPr>
                <p:txBody>
                  <a:bodyPr wrap="none" rtlCol="0">
                    <a:spAutoFit/>
                  </a:bodyPr>
                  <a:lstStyle/>
                  <a:p>
                    <a:r>
                      <a:rPr lang="en-US" dirty="0"/>
                      <a:t>Valve1</a:t>
                    </a:r>
                  </a:p>
                </p:txBody>
              </p:sp>
              <p:sp>
                <p:nvSpPr>
                  <p:cNvPr id="503" name="TextBox 502">
                    <a:extLst>
                      <a:ext uri="{FF2B5EF4-FFF2-40B4-BE49-F238E27FC236}">
                        <a16:creationId xmlns:a16="http://schemas.microsoft.com/office/drawing/2014/main" id="{C80DD06A-3244-A8A7-341A-35453F8560A9}"/>
                      </a:ext>
                    </a:extLst>
                  </p:cNvPr>
                  <p:cNvSpPr txBox="1"/>
                  <p:nvPr/>
                </p:nvSpPr>
                <p:spPr>
                  <a:xfrm>
                    <a:off x="6475579" y="2279514"/>
                    <a:ext cx="1430007" cy="369332"/>
                  </a:xfrm>
                  <a:prstGeom prst="rect">
                    <a:avLst/>
                  </a:prstGeom>
                  <a:noFill/>
                </p:spPr>
                <p:txBody>
                  <a:bodyPr wrap="none" rtlCol="0">
                    <a:spAutoFit/>
                  </a:bodyPr>
                  <a:lstStyle/>
                  <a:p>
                    <a:r>
                      <a:rPr lang="en-US" dirty="0"/>
                      <a:t>Outer vessel</a:t>
                    </a:r>
                  </a:p>
                </p:txBody>
              </p:sp>
              <p:sp>
                <p:nvSpPr>
                  <p:cNvPr id="504" name="TextBox 503">
                    <a:extLst>
                      <a:ext uri="{FF2B5EF4-FFF2-40B4-BE49-F238E27FC236}">
                        <a16:creationId xmlns:a16="http://schemas.microsoft.com/office/drawing/2014/main" id="{60F2D4DF-8F8E-56E0-07BD-C483CBA7965F}"/>
                      </a:ext>
                    </a:extLst>
                  </p:cNvPr>
                  <p:cNvSpPr txBox="1"/>
                  <p:nvPr/>
                </p:nvSpPr>
                <p:spPr>
                  <a:xfrm>
                    <a:off x="6854102" y="3023991"/>
                    <a:ext cx="1103293" cy="720970"/>
                  </a:xfrm>
                  <a:prstGeom prst="rect">
                    <a:avLst/>
                  </a:prstGeom>
                  <a:noFill/>
                </p:spPr>
                <p:txBody>
                  <a:bodyPr wrap="square" rtlCol="0">
                    <a:spAutoFit/>
                  </a:bodyPr>
                  <a:lstStyle/>
                  <a:p>
                    <a:r>
                      <a:rPr lang="en-US" dirty="0"/>
                      <a:t>Inner vessel</a:t>
                    </a:r>
                  </a:p>
                </p:txBody>
              </p:sp>
              <p:cxnSp>
                <p:nvCxnSpPr>
                  <p:cNvPr id="508" name="Straight Arrow Connector 507">
                    <a:extLst>
                      <a:ext uri="{FF2B5EF4-FFF2-40B4-BE49-F238E27FC236}">
                        <a16:creationId xmlns:a16="http://schemas.microsoft.com/office/drawing/2014/main" id="{157E1F16-1740-312D-DDF2-04BA3378E6AB}"/>
                      </a:ext>
                    </a:extLst>
                  </p:cNvPr>
                  <p:cNvCxnSpPr>
                    <a:stCxn id="36" idx="3"/>
                    <a:endCxn id="26" idx="3"/>
                  </p:cNvCxnSpPr>
                  <p:nvPr/>
                </p:nvCxnSpPr>
                <p:spPr>
                  <a:xfrm flipH="1">
                    <a:off x="8150225" y="3670621"/>
                    <a:ext cx="17872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09" name="Rectangle 508">
                    <a:extLst>
                      <a:ext uri="{FF2B5EF4-FFF2-40B4-BE49-F238E27FC236}">
                        <a16:creationId xmlns:a16="http://schemas.microsoft.com/office/drawing/2014/main" id="{F43B8609-827B-8AD3-7991-F9DEBEEBF315}"/>
                      </a:ext>
                    </a:extLst>
                  </p:cNvPr>
                  <p:cNvSpPr/>
                  <p:nvPr/>
                </p:nvSpPr>
                <p:spPr>
                  <a:xfrm>
                    <a:off x="8305534" y="4074550"/>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sp>
                <p:nvSpPr>
                  <p:cNvPr id="510" name="TextBox 509">
                    <a:extLst>
                      <a:ext uri="{FF2B5EF4-FFF2-40B4-BE49-F238E27FC236}">
                        <a16:creationId xmlns:a16="http://schemas.microsoft.com/office/drawing/2014/main" id="{4E2DB2FB-A49C-4494-3363-5B5D68A562A6}"/>
                      </a:ext>
                    </a:extLst>
                  </p:cNvPr>
                  <p:cNvSpPr txBox="1"/>
                  <p:nvPr/>
                </p:nvSpPr>
                <p:spPr>
                  <a:xfrm>
                    <a:off x="8098628" y="3300736"/>
                    <a:ext cx="883896" cy="369332"/>
                  </a:xfrm>
                  <a:prstGeom prst="rect">
                    <a:avLst/>
                  </a:prstGeom>
                  <a:noFill/>
                </p:spPr>
                <p:txBody>
                  <a:bodyPr wrap="none" rtlCol="0">
                    <a:spAutoFit/>
                  </a:bodyPr>
                  <a:lstStyle/>
                  <a:p>
                    <a:r>
                      <a:rPr lang="en-US" dirty="0"/>
                      <a:t>Valve 2</a:t>
                    </a:r>
                  </a:p>
                </p:txBody>
              </p:sp>
              <p:sp>
                <p:nvSpPr>
                  <p:cNvPr id="511" name="TextBox 510">
                    <a:extLst>
                      <a:ext uri="{FF2B5EF4-FFF2-40B4-BE49-F238E27FC236}">
                        <a16:creationId xmlns:a16="http://schemas.microsoft.com/office/drawing/2014/main" id="{943FA3C5-2336-A929-989B-239B7DD5DE92}"/>
                      </a:ext>
                    </a:extLst>
                  </p:cNvPr>
                  <p:cNvSpPr txBox="1"/>
                  <p:nvPr/>
                </p:nvSpPr>
                <p:spPr>
                  <a:xfrm>
                    <a:off x="8135379" y="4999309"/>
                    <a:ext cx="1507400" cy="369332"/>
                  </a:xfrm>
                  <a:prstGeom prst="rect">
                    <a:avLst/>
                  </a:prstGeom>
                  <a:noFill/>
                </p:spPr>
                <p:txBody>
                  <a:bodyPr wrap="none" rtlCol="0">
                    <a:spAutoFit/>
                  </a:bodyPr>
                  <a:lstStyle/>
                  <a:p>
                    <a:r>
                      <a:rPr lang="en-US" dirty="0"/>
                      <a:t>IV sniffer port</a:t>
                    </a:r>
                  </a:p>
                </p:txBody>
              </p:sp>
              <p:sp>
                <p:nvSpPr>
                  <p:cNvPr id="516" name="TextBox 515">
                    <a:extLst>
                      <a:ext uri="{FF2B5EF4-FFF2-40B4-BE49-F238E27FC236}">
                        <a16:creationId xmlns:a16="http://schemas.microsoft.com/office/drawing/2014/main" id="{24C0EC6C-8DD2-F37B-38CC-05D5CD4C7978}"/>
                      </a:ext>
                    </a:extLst>
                  </p:cNvPr>
                  <p:cNvSpPr txBox="1"/>
                  <p:nvPr/>
                </p:nvSpPr>
                <p:spPr>
                  <a:xfrm>
                    <a:off x="9394391" y="3178276"/>
                    <a:ext cx="633315" cy="369332"/>
                  </a:xfrm>
                  <a:prstGeom prst="rect">
                    <a:avLst/>
                  </a:prstGeom>
                  <a:noFill/>
                </p:spPr>
                <p:txBody>
                  <a:bodyPr wrap="none" rtlCol="0">
                    <a:spAutoFit/>
                  </a:bodyPr>
                  <a:lstStyle/>
                  <a:p>
                    <a:r>
                      <a:rPr lang="en-US" dirty="0"/>
                      <a:t>Vent</a:t>
                    </a:r>
                  </a:p>
                </p:txBody>
              </p:sp>
              <p:sp>
                <p:nvSpPr>
                  <p:cNvPr id="517" name="TextBox 516">
                    <a:extLst>
                      <a:ext uri="{FF2B5EF4-FFF2-40B4-BE49-F238E27FC236}">
                        <a16:creationId xmlns:a16="http://schemas.microsoft.com/office/drawing/2014/main" id="{20A70AA9-F151-EF20-EA6D-DE6A3CA118BC}"/>
                      </a:ext>
                    </a:extLst>
                  </p:cNvPr>
                  <p:cNvSpPr txBox="1"/>
                  <p:nvPr/>
                </p:nvSpPr>
                <p:spPr>
                  <a:xfrm>
                    <a:off x="10097255" y="3210435"/>
                    <a:ext cx="1660070" cy="369332"/>
                  </a:xfrm>
                  <a:prstGeom prst="rect">
                    <a:avLst/>
                  </a:prstGeom>
                  <a:noFill/>
                </p:spPr>
                <p:txBody>
                  <a:bodyPr wrap="none" rtlCol="0">
                    <a:spAutoFit/>
                  </a:bodyPr>
                  <a:lstStyle/>
                  <a:p>
                    <a:r>
                      <a:rPr lang="en-US" dirty="0"/>
                      <a:t>OV sniffer port </a:t>
                    </a:r>
                  </a:p>
                </p:txBody>
              </p:sp>
            </p:grpSp>
            <p:cxnSp>
              <p:nvCxnSpPr>
                <p:cNvPr id="531" name="Connector: Curved 530">
                  <a:extLst>
                    <a:ext uri="{FF2B5EF4-FFF2-40B4-BE49-F238E27FC236}">
                      <a16:creationId xmlns:a16="http://schemas.microsoft.com/office/drawing/2014/main" id="{B99D6890-C3AC-D4D4-1E5A-237970FDE05D}"/>
                    </a:ext>
                  </a:extLst>
                </p:cNvPr>
                <p:cNvCxnSpPr>
                  <a:cxnSpLocks/>
                  <a:endCxn id="532" idx="3"/>
                </p:cNvCxnSpPr>
                <p:nvPr/>
              </p:nvCxnSpPr>
              <p:spPr>
                <a:xfrm flipV="1">
                  <a:off x="8727129" y="2876346"/>
                  <a:ext cx="1083003" cy="740110"/>
                </a:xfrm>
                <a:prstGeom prst="curvedConnector3">
                  <a:avLst>
                    <a:gd name="adj1" fmla="val 78730"/>
                  </a:avLst>
                </a:prstGeom>
              </p:spPr>
              <p:style>
                <a:lnRef idx="2">
                  <a:schemeClr val="accent1"/>
                </a:lnRef>
                <a:fillRef idx="0">
                  <a:schemeClr val="accent1"/>
                </a:fillRef>
                <a:effectRef idx="1">
                  <a:schemeClr val="accent1"/>
                </a:effectRef>
                <a:fontRef idx="minor">
                  <a:schemeClr val="tx1"/>
                </a:fontRef>
              </p:style>
            </p:cxnSp>
          </p:grpSp>
          <p:sp>
            <p:nvSpPr>
              <p:cNvPr id="533" name="Isosceles Triangle 532">
                <a:extLst>
                  <a:ext uri="{FF2B5EF4-FFF2-40B4-BE49-F238E27FC236}">
                    <a16:creationId xmlns:a16="http://schemas.microsoft.com/office/drawing/2014/main" id="{67709D39-8120-6F5B-383B-62420472E810}"/>
                  </a:ext>
                </a:extLst>
              </p:cNvPr>
              <p:cNvSpPr/>
              <p:nvPr/>
            </p:nvSpPr>
            <p:spPr>
              <a:xfrm rot="16200000">
                <a:off x="9906835" y="2813965"/>
                <a:ext cx="133287" cy="12476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541" name="Picture 540">
            <a:extLst>
              <a:ext uri="{FF2B5EF4-FFF2-40B4-BE49-F238E27FC236}">
                <a16:creationId xmlns:a16="http://schemas.microsoft.com/office/drawing/2014/main" id="{F879ADFD-C3DC-88A2-DB3F-BA321167EC1A}"/>
              </a:ext>
            </a:extLst>
          </p:cNvPr>
          <p:cNvPicPr>
            <a:picLocks noChangeAspect="1"/>
          </p:cNvPicPr>
          <p:nvPr/>
        </p:nvPicPr>
        <p:blipFill>
          <a:blip r:embed="rId6">
            <a:extLst>
              <a:ext uri="{28A0092B-C50C-407E-A947-70E740481C1C}">
                <a14:useLocalDpi xmlns:a14="http://schemas.microsoft.com/office/drawing/2010/main" val="0"/>
              </a:ext>
            </a:extLst>
          </a:blip>
          <a:srcRect l="33429" t="27224" r="30749" b="28933"/>
          <a:stretch>
            <a:fillRect/>
          </a:stretch>
        </p:blipFill>
        <p:spPr>
          <a:xfrm>
            <a:off x="192561" y="1302590"/>
            <a:ext cx="4830205" cy="273124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049481-C27C-5E7C-F583-694E693FCE38}"/>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F6950B47-0FBD-2710-534D-C1E936642A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569" y="1669285"/>
            <a:ext cx="7597180" cy="469458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F1BEA265-D664-7A94-0E03-0F870ADDE981}"/>
              </a:ext>
            </a:extLst>
          </p:cNvPr>
          <p:cNvSpPr>
            <a:spLocks noGrp="1"/>
          </p:cNvSpPr>
          <p:nvPr>
            <p:ph type="sldNum" idx="12"/>
          </p:nvPr>
        </p:nvSpPr>
        <p:spPr/>
        <p:txBody>
          <a:bodyPr/>
          <a:lstStyle/>
          <a:p>
            <a:fld id="{00000000-1234-1234-1234-123412341234}" type="slidenum">
              <a:rPr lang="en" smtClean="0"/>
              <a:pPr/>
              <a:t>12</a:t>
            </a:fld>
            <a:endParaRPr lang="en"/>
          </a:p>
        </p:txBody>
      </p:sp>
      <p:pic>
        <p:nvPicPr>
          <p:cNvPr id="7" name="Google Shape;402;p27">
            <a:extLst>
              <a:ext uri="{FF2B5EF4-FFF2-40B4-BE49-F238E27FC236}">
                <a16:creationId xmlns:a16="http://schemas.microsoft.com/office/drawing/2014/main" id="{142A34EC-3A0F-B10F-48AA-4B9C38EA008A}"/>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8" name="Google Shape;404;p27">
            <a:extLst>
              <a:ext uri="{FF2B5EF4-FFF2-40B4-BE49-F238E27FC236}">
                <a16:creationId xmlns:a16="http://schemas.microsoft.com/office/drawing/2014/main" id="{68CFC9CC-04A0-4D13-27A2-6E4BC3E5EB7C}"/>
              </a:ext>
            </a:extLst>
          </p:cNvPr>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Out-gassing test</a:t>
            </a:r>
          </a:p>
        </p:txBody>
      </p:sp>
      <p:sp>
        <p:nvSpPr>
          <p:cNvPr id="169" name="TextBox 168">
            <a:extLst>
              <a:ext uri="{FF2B5EF4-FFF2-40B4-BE49-F238E27FC236}">
                <a16:creationId xmlns:a16="http://schemas.microsoft.com/office/drawing/2014/main" id="{04ADF301-AA8D-824A-91BE-B9665456BD25}"/>
              </a:ext>
            </a:extLst>
          </p:cNvPr>
          <p:cNvSpPr txBox="1"/>
          <p:nvPr/>
        </p:nvSpPr>
        <p:spPr>
          <a:xfrm>
            <a:off x="0" y="803793"/>
            <a:ext cx="5113008" cy="1200329"/>
          </a:xfrm>
          <a:prstGeom prst="rect">
            <a:avLst/>
          </a:prstGeom>
          <a:noFill/>
        </p:spPr>
        <p:txBody>
          <a:bodyPr wrap="square" rtlCol="0">
            <a:spAutoFit/>
          </a:bodyPr>
          <a:lstStyle/>
          <a:p>
            <a:r>
              <a:rPr lang="en-US" dirty="0"/>
              <a:t>Procedure:</a:t>
            </a:r>
          </a:p>
          <a:p>
            <a:r>
              <a:rPr lang="en-US" dirty="0"/>
              <a:t>With lid off of inner vessel:</a:t>
            </a:r>
          </a:p>
          <a:p>
            <a:pPr marL="342900" indent="-342900">
              <a:buFont typeface="+mj-lt"/>
              <a:buAutoNum type="arabicPeriod"/>
            </a:pPr>
            <a:r>
              <a:rPr lang="en-US" dirty="0"/>
              <a:t>Pump detector down to ~1mtorr</a:t>
            </a:r>
          </a:p>
          <a:p>
            <a:pPr marL="342900" indent="-342900">
              <a:buFont typeface="+mj-lt"/>
              <a:buAutoNum type="arabicPeriod"/>
            </a:pPr>
            <a:r>
              <a:rPr lang="en-US" dirty="0"/>
              <a:t>Shut off pump and observe rise in pressure</a:t>
            </a:r>
          </a:p>
        </p:txBody>
      </p:sp>
      <p:grpSp>
        <p:nvGrpSpPr>
          <p:cNvPr id="9" name="Group 8">
            <a:extLst>
              <a:ext uri="{FF2B5EF4-FFF2-40B4-BE49-F238E27FC236}">
                <a16:creationId xmlns:a16="http://schemas.microsoft.com/office/drawing/2014/main" id="{B57A2FD4-C75D-8B00-3A4C-5B8EC4CE6B68}"/>
              </a:ext>
            </a:extLst>
          </p:cNvPr>
          <p:cNvGrpSpPr/>
          <p:nvPr/>
        </p:nvGrpSpPr>
        <p:grpSpPr>
          <a:xfrm>
            <a:off x="147331" y="2016493"/>
            <a:ext cx="2342023" cy="1351198"/>
            <a:chOff x="1261842" y="1646490"/>
            <a:chExt cx="2342023" cy="1926512"/>
          </a:xfrm>
        </p:grpSpPr>
        <p:cxnSp>
          <p:nvCxnSpPr>
            <p:cNvPr id="10" name="Connector: Curved 9">
              <a:extLst>
                <a:ext uri="{FF2B5EF4-FFF2-40B4-BE49-F238E27FC236}">
                  <a16:creationId xmlns:a16="http://schemas.microsoft.com/office/drawing/2014/main" id="{83236B74-5CFF-58BE-B9CB-6B271623B0FD}"/>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grpSp>
          <p:nvGrpSpPr>
            <p:cNvPr id="12" name="Group 11">
              <a:extLst>
                <a:ext uri="{FF2B5EF4-FFF2-40B4-BE49-F238E27FC236}">
                  <a16:creationId xmlns:a16="http://schemas.microsoft.com/office/drawing/2014/main" id="{1382013B-678F-9B08-67BE-B376103B0604}"/>
                </a:ext>
              </a:extLst>
            </p:cNvPr>
            <p:cNvGrpSpPr/>
            <p:nvPr/>
          </p:nvGrpSpPr>
          <p:grpSpPr>
            <a:xfrm>
              <a:off x="1261842" y="1646490"/>
              <a:ext cx="1933362" cy="1926512"/>
              <a:chOff x="1261842" y="1646490"/>
              <a:chExt cx="1933362" cy="1926512"/>
            </a:xfrm>
          </p:grpSpPr>
          <p:grpSp>
            <p:nvGrpSpPr>
              <p:cNvPr id="15" name="Group 14">
                <a:extLst>
                  <a:ext uri="{FF2B5EF4-FFF2-40B4-BE49-F238E27FC236}">
                    <a16:creationId xmlns:a16="http://schemas.microsoft.com/office/drawing/2014/main" id="{56413705-E457-96F1-23FE-ABFDB4F01F4C}"/>
                  </a:ext>
                </a:extLst>
              </p:cNvPr>
              <p:cNvGrpSpPr/>
              <p:nvPr/>
            </p:nvGrpSpPr>
            <p:grpSpPr>
              <a:xfrm>
                <a:off x="1261842" y="1646490"/>
                <a:ext cx="1933362" cy="1926512"/>
                <a:chOff x="6023979" y="1349446"/>
                <a:chExt cx="3085435" cy="1926512"/>
              </a:xfrm>
            </p:grpSpPr>
            <p:cxnSp>
              <p:nvCxnSpPr>
                <p:cNvPr id="18" name="Connector: Elbow 17">
                  <a:extLst>
                    <a:ext uri="{FF2B5EF4-FFF2-40B4-BE49-F238E27FC236}">
                      <a16:creationId xmlns:a16="http://schemas.microsoft.com/office/drawing/2014/main" id="{513E8F09-7ED2-9C65-6DDF-8CF40D5DAA38}"/>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19" name="Connector: Elbow 18">
                  <a:extLst>
                    <a:ext uri="{FF2B5EF4-FFF2-40B4-BE49-F238E27FC236}">
                      <a16:creationId xmlns:a16="http://schemas.microsoft.com/office/drawing/2014/main" id="{37DED93B-9559-7122-83A4-BAFC43A67953}"/>
                    </a:ext>
                  </a:extLst>
                </p:cNvPr>
                <p:cNvCxnSpPr>
                  <a:cxnSpLocks/>
                </p:cNvCxnSpPr>
                <p:nvPr/>
              </p:nvCxnSpPr>
              <p:spPr>
                <a:xfrm flipV="1">
                  <a:off x="7690075" y="2748709"/>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2CC8F69A-28A9-3304-F3DE-CC1107087754}"/>
                    </a:ext>
                  </a:extLst>
                </p:cNvPr>
                <p:cNvSpPr/>
                <p:nvPr/>
              </p:nvSpPr>
              <p:spPr>
                <a:xfrm>
                  <a:off x="6484042" y="1349446"/>
                  <a:ext cx="1636642" cy="1926512"/>
                </a:xfrm>
                <a:prstGeom prst="rect">
                  <a:avLst/>
                </a:prstGeom>
                <a:solidFill>
                  <a:srgbClr val="A46B44"/>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A328BF3-4B75-C751-CEB0-6C007F7E2650}"/>
                    </a:ext>
                  </a:extLst>
                </p:cNvPr>
                <p:cNvSpPr/>
                <p:nvPr/>
              </p:nvSpPr>
              <p:spPr>
                <a:xfrm>
                  <a:off x="6721635" y="1779190"/>
                  <a:ext cx="1236308" cy="1145943"/>
                </a:xfrm>
                <a:prstGeom prst="rect">
                  <a:avLst/>
                </a:prstGeom>
                <a:solidFill>
                  <a:srgbClr val="A46B44"/>
                </a:solid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5A1ED40A-235F-2BDC-9847-97FE4FDE3B39}"/>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5" name="Straight Connector 24">
                  <a:extLst>
                    <a:ext uri="{FF2B5EF4-FFF2-40B4-BE49-F238E27FC236}">
                      <a16:creationId xmlns:a16="http://schemas.microsoft.com/office/drawing/2014/main" id="{D368E759-9DBA-C240-6097-15B6D39F654E}"/>
                    </a:ext>
                  </a:extLst>
                </p:cNvPr>
                <p:cNvCxnSpPr>
                  <a:cxnSpLocks/>
                </p:cNvCxnSpPr>
                <p:nvPr/>
              </p:nvCxnSpPr>
              <p:spPr>
                <a:xfrm flipH="1">
                  <a:off x="6265800" y="2695739"/>
                  <a:ext cx="2966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ctor: Elbow 26">
                  <a:extLst>
                    <a:ext uri="{FF2B5EF4-FFF2-40B4-BE49-F238E27FC236}">
                      <a16:creationId xmlns:a16="http://schemas.microsoft.com/office/drawing/2014/main" id="{3EF9435B-731B-B202-CEBA-152A4E4F3121}"/>
                    </a:ext>
                  </a:extLst>
                </p:cNvPr>
                <p:cNvCxnSpPr>
                  <a:cxnSpLocks/>
                </p:cNvCxnSpPr>
                <p:nvPr/>
              </p:nvCxnSpPr>
              <p:spPr>
                <a:xfrm rot="16200000" flipV="1">
                  <a:off x="8166547" y="2464963"/>
                  <a:ext cx="503899" cy="165480"/>
                </a:xfrm>
                <a:prstGeom prst="bentConnector3">
                  <a:avLst>
                    <a:gd name="adj1" fmla="val 99108"/>
                  </a:avLst>
                </a:prstGeom>
              </p:spPr>
              <p:style>
                <a:lnRef idx="2">
                  <a:schemeClr val="accent1"/>
                </a:lnRef>
                <a:fillRef idx="0">
                  <a:schemeClr val="accent1"/>
                </a:fillRef>
                <a:effectRef idx="1">
                  <a:schemeClr val="accent1"/>
                </a:effectRef>
                <a:fontRef idx="minor">
                  <a:schemeClr val="tx1"/>
                </a:fontRef>
              </p:style>
            </p:cxnSp>
            <p:cxnSp>
              <p:nvCxnSpPr>
                <p:cNvPr id="28" name="Connector: Elbow 27">
                  <a:extLst>
                    <a:ext uri="{FF2B5EF4-FFF2-40B4-BE49-F238E27FC236}">
                      <a16:creationId xmlns:a16="http://schemas.microsoft.com/office/drawing/2014/main" id="{E1E03EA4-20CA-486A-63F1-53A62AEAFB28}"/>
                    </a:ext>
                  </a:extLst>
                </p:cNvPr>
                <p:cNvCxnSpPr>
                  <a:cxnSpLocks/>
                </p:cNvCxnSpPr>
                <p:nvPr/>
              </p:nvCxnSpPr>
              <p:spPr>
                <a:xfrm rot="5400000" flipH="1" flipV="1">
                  <a:off x="6394151" y="2132661"/>
                  <a:ext cx="731344" cy="394815"/>
                </a:xfrm>
                <a:prstGeom prst="bentConnector3">
                  <a:avLst>
                    <a:gd name="adj1" fmla="val 100756"/>
                  </a:avLst>
                </a:prstGeom>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35C2DBFA-6ADC-356B-1146-E2C44B034788}"/>
                    </a:ext>
                  </a:extLst>
                </p:cNvPr>
                <p:cNvCxnSpPr>
                  <a:cxnSpLocks/>
                </p:cNvCxnSpPr>
                <p:nvPr/>
              </p:nvCxnSpPr>
              <p:spPr>
                <a:xfrm>
                  <a:off x="7687544" y="2799653"/>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E617AFAD-5064-91CF-1517-5DC210C1E51E}"/>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A277B1D0-2628-983B-B61F-9BB702D351BB}"/>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907FE7C3-D4D8-A6AA-34E2-91D63A095090}"/>
                    </a:ext>
                  </a:extLst>
                </p:cNvPr>
                <p:cNvSpPr/>
                <p:nvPr/>
              </p:nvSpPr>
              <p:spPr>
                <a:xfrm>
                  <a:off x="8659146" y="1562165"/>
                  <a:ext cx="450268" cy="19887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TextBox 32">
                  <a:extLst>
                    <a:ext uri="{FF2B5EF4-FFF2-40B4-BE49-F238E27FC236}">
                      <a16:creationId xmlns:a16="http://schemas.microsoft.com/office/drawing/2014/main" id="{3316E6F8-7684-0490-6BE3-59FB73259441}"/>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16" name="Isosceles Triangle 15">
                <a:extLst>
                  <a:ext uri="{FF2B5EF4-FFF2-40B4-BE49-F238E27FC236}">
                    <a16:creationId xmlns:a16="http://schemas.microsoft.com/office/drawing/2014/main" id="{11F114E8-2238-F9B1-1E3C-05422041097C}"/>
                  </a:ext>
                </a:extLst>
              </p:cNvPr>
              <p:cNvSpPr/>
              <p:nvPr/>
            </p:nvSpPr>
            <p:spPr>
              <a:xfrm rot="5400000">
                <a:off x="1345394" y="2949180"/>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Isosceles Triangle 16">
                <a:extLst>
                  <a:ext uri="{FF2B5EF4-FFF2-40B4-BE49-F238E27FC236}">
                    <a16:creationId xmlns:a16="http://schemas.microsoft.com/office/drawing/2014/main" id="{8E8091DA-51E4-27CC-3FE8-16DD46EF789D}"/>
                  </a:ext>
                </a:extLst>
              </p:cNvPr>
              <p:cNvSpPr/>
              <p:nvPr/>
            </p:nvSpPr>
            <p:spPr>
              <a:xfrm rot="16200000">
                <a:off x="1415964" y="2949182"/>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Isosceles Triangle 12">
              <a:extLst>
                <a:ext uri="{FF2B5EF4-FFF2-40B4-BE49-F238E27FC236}">
                  <a16:creationId xmlns:a16="http://schemas.microsoft.com/office/drawing/2014/main" id="{864A911B-1A53-B76E-64BA-01ECBC88AF90}"/>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F2728C1E-AB65-B4CB-0E62-AC44A81DD6A7}"/>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F0F61541-C291-D895-16C4-127888CFD796}"/>
              </a:ext>
            </a:extLst>
          </p:cNvPr>
          <p:cNvGrpSpPr/>
          <p:nvPr/>
        </p:nvGrpSpPr>
        <p:grpSpPr>
          <a:xfrm>
            <a:off x="147915" y="3680156"/>
            <a:ext cx="2342023" cy="1351198"/>
            <a:chOff x="1261842" y="1646490"/>
            <a:chExt cx="2342023" cy="1926512"/>
          </a:xfrm>
        </p:grpSpPr>
        <p:cxnSp>
          <p:nvCxnSpPr>
            <p:cNvPr id="37" name="Connector: Curved 36">
              <a:extLst>
                <a:ext uri="{FF2B5EF4-FFF2-40B4-BE49-F238E27FC236}">
                  <a16:creationId xmlns:a16="http://schemas.microsoft.com/office/drawing/2014/main" id="{5A4E80B2-F1D9-0881-FBDE-E1E21E8E0348}"/>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grpSp>
          <p:nvGrpSpPr>
            <p:cNvPr id="39" name="Group 38">
              <a:extLst>
                <a:ext uri="{FF2B5EF4-FFF2-40B4-BE49-F238E27FC236}">
                  <a16:creationId xmlns:a16="http://schemas.microsoft.com/office/drawing/2014/main" id="{8F651017-5519-3AAE-868A-70830FEB2F67}"/>
                </a:ext>
              </a:extLst>
            </p:cNvPr>
            <p:cNvGrpSpPr/>
            <p:nvPr/>
          </p:nvGrpSpPr>
          <p:grpSpPr>
            <a:xfrm>
              <a:off x="1261842" y="1646490"/>
              <a:ext cx="1933362" cy="1926512"/>
              <a:chOff x="1261842" y="1646490"/>
              <a:chExt cx="1933362" cy="1926512"/>
            </a:xfrm>
          </p:grpSpPr>
          <p:grpSp>
            <p:nvGrpSpPr>
              <p:cNvPr id="43" name="Group 42">
                <a:extLst>
                  <a:ext uri="{FF2B5EF4-FFF2-40B4-BE49-F238E27FC236}">
                    <a16:creationId xmlns:a16="http://schemas.microsoft.com/office/drawing/2014/main" id="{C7F5316E-D19E-5EFF-FB54-9148D3A46B2E}"/>
                  </a:ext>
                </a:extLst>
              </p:cNvPr>
              <p:cNvGrpSpPr/>
              <p:nvPr/>
            </p:nvGrpSpPr>
            <p:grpSpPr>
              <a:xfrm>
                <a:off x="1261842" y="1646490"/>
                <a:ext cx="1933362" cy="1926512"/>
                <a:chOff x="6023979" y="1349446"/>
                <a:chExt cx="3085435" cy="1926512"/>
              </a:xfrm>
            </p:grpSpPr>
            <p:cxnSp>
              <p:nvCxnSpPr>
                <p:cNvPr id="46" name="Connector: Elbow 45">
                  <a:extLst>
                    <a:ext uri="{FF2B5EF4-FFF2-40B4-BE49-F238E27FC236}">
                      <a16:creationId xmlns:a16="http://schemas.microsoft.com/office/drawing/2014/main" id="{F9698C18-4ABF-6F0B-4D51-F647D5C9D366}"/>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47" name="Connector: Elbow 46">
                  <a:extLst>
                    <a:ext uri="{FF2B5EF4-FFF2-40B4-BE49-F238E27FC236}">
                      <a16:creationId xmlns:a16="http://schemas.microsoft.com/office/drawing/2014/main" id="{7EA3C12D-66BC-75A7-B64E-E83387224E1B}"/>
                    </a:ext>
                  </a:extLst>
                </p:cNvPr>
                <p:cNvCxnSpPr>
                  <a:cxnSpLocks/>
                </p:cNvCxnSpPr>
                <p:nvPr/>
              </p:nvCxnSpPr>
              <p:spPr>
                <a:xfrm flipV="1">
                  <a:off x="7690075" y="2812086"/>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48" name="Rectangle 47">
                  <a:extLst>
                    <a:ext uri="{FF2B5EF4-FFF2-40B4-BE49-F238E27FC236}">
                      <a16:creationId xmlns:a16="http://schemas.microsoft.com/office/drawing/2014/main" id="{7A3D8628-3362-5C0C-F306-9C956EFBA5E6}"/>
                    </a:ext>
                  </a:extLst>
                </p:cNvPr>
                <p:cNvSpPr/>
                <p:nvPr/>
              </p:nvSpPr>
              <p:spPr>
                <a:xfrm>
                  <a:off x="6484042" y="1349446"/>
                  <a:ext cx="1636642" cy="1926512"/>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774E97B9-1532-B8C9-C2AB-55BB107CF2A3}"/>
                    </a:ext>
                  </a:extLst>
                </p:cNvPr>
                <p:cNvSpPr/>
                <p:nvPr/>
              </p:nvSpPr>
              <p:spPr>
                <a:xfrm>
                  <a:off x="6721635" y="1779190"/>
                  <a:ext cx="1236308" cy="1145943"/>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7D4B3D10-AD2D-5F59-C5B1-800FF144C7D1}"/>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53" name="Straight Connector 52">
                  <a:extLst>
                    <a:ext uri="{FF2B5EF4-FFF2-40B4-BE49-F238E27FC236}">
                      <a16:creationId xmlns:a16="http://schemas.microsoft.com/office/drawing/2014/main" id="{9BC26AC7-C54A-FF39-4982-73A9C45B36B2}"/>
                    </a:ext>
                  </a:extLst>
                </p:cNvPr>
                <p:cNvCxnSpPr>
                  <a:cxnSpLocks/>
                </p:cNvCxnSpPr>
                <p:nvPr/>
              </p:nvCxnSpPr>
              <p:spPr>
                <a:xfrm flipH="1" flipV="1">
                  <a:off x="6367145" y="2695740"/>
                  <a:ext cx="289721" cy="354"/>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Connector: Elbow 54">
                  <a:extLst>
                    <a:ext uri="{FF2B5EF4-FFF2-40B4-BE49-F238E27FC236}">
                      <a16:creationId xmlns:a16="http://schemas.microsoft.com/office/drawing/2014/main" id="{6093F83F-A301-E284-DB29-CF4709931FFA}"/>
                    </a:ext>
                  </a:extLst>
                </p:cNvPr>
                <p:cNvCxnSpPr>
                  <a:cxnSpLocks/>
                </p:cNvCxnSpPr>
                <p:nvPr/>
              </p:nvCxnSpPr>
              <p:spPr>
                <a:xfrm rot="16200000" flipV="1">
                  <a:off x="8152743" y="2478767"/>
                  <a:ext cx="531506" cy="165480"/>
                </a:xfrm>
                <a:prstGeom prst="bentConnector3">
                  <a:avLst>
                    <a:gd name="adj1" fmla="val 99282"/>
                  </a:avLst>
                </a:prstGeom>
              </p:spPr>
              <p:style>
                <a:lnRef idx="2">
                  <a:schemeClr val="accent1"/>
                </a:lnRef>
                <a:fillRef idx="0">
                  <a:schemeClr val="accent1"/>
                </a:fillRef>
                <a:effectRef idx="1">
                  <a:schemeClr val="accent1"/>
                </a:effectRef>
                <a:fontRef idx="minor">
                  <a:schemeClr val="tx1"/>
                </a:fontRef>
              </p:style>
            </p:cxnSp>
            <p:cxnSp>
              <p:nvCxnSpPr>
                <p:cNvPr id="56" name="Connector: Elbow 55">
                  <a:extLst>
                    <a:ext uri="{FF2B5EF4-FFF2-40B4-BE49-F238E27FC236}">
                      <a16:creationId xmlns:a16="http://schemas.microsoft.com/office/drawing/2014/main" id="{8676D2B9-19BD-5EA7-EF92-CB160AC9AA28}"/>
                    </a:ext>
                  </a:extLst>
                </p:cNvPr>
                <p:cNvCxnSpPr/>
                <p:nvPr/>
              </p:nvCxnSpPr>
              <p:spPr>
                <a:xfrm rot="5400000" flipH="1" flipV="1">
                  <a:off x="6315228" y="2187824"/>
                  <a:ext cx="848720" cy="184582"/>
                </a:xfrm>
                <a:prstGeom prst="bentConnector3">
                  <a:avLst>
                    <a:gd name="adj1" fmla="val 99695"/>
                  </a:avLst>
                </a:prstGeom>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4E9CB953-6BE7-5888-F913-0E8DB7CE179E}"/>
                    </a:ext>
                  </a:extLst>
                </p:cNvPr>
                <p:cNvCxnSpPr>
                  <a:cxnSpLocks/>
                </p:cNvCxnSpPr>
                <p:nvPr/>
              </p:nvCxnSpPr>
              <p:spPr>
                <a:xfrm>
                  <a:off x="7687543" y="2869066"/>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6F16054B-F880-277F-11CE-83792F10FDE1}"/>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3BFE6BE3-E5C9-E321-1D1D-5D23CEF3F23B}"/>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60" name="Rectangle 59">
                  <a:extLst>
                    <a:ext uri="{FF2B5EF4-FFF2-40B4-BE49-F238E27FC236}">
                      <a16:creationId xmlns:a16="http://schemas.microsoft.com/office/drawing/2014/main" id="{44BEE87B-67B9-1805-09BF-13A5E9FCB87E}"/>
                    </a:ext>
                  </a:extLst>
                </p:cNvPr>
                <p:cNvSpPr/>
                <p:nvPr/>
              </p:nvSpPr>
              <p:spPr>
                <a:xfrm>
                  <a:off x="8659146" y="1562165"/>
                  <a:ext cx="450268" cy="198879"/>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1" name="TextBox 60">
                  <a:extLst>
                    <a:ext uri="{FF2B5EF4-FFF2-40B4-BE49-F238E27FC236}">
                      <a16:creationId xmlns:a16="http://schemas.microsoft.com/office/drawing/2014/main" id="{463AA16E-B094-0F4F-46BD-3C8E43E46AD3}"/>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44" name="Isosceles Triangle 43">
                <a:extLst>
                  <a:ext uri="{FF2B5EF4-FFF2-40B4-BE49-F238E27FC236}">
                    <a16:creationId xmlns:a16="http://schemas.microsoft.com/office/drawing/2014/main" id="{8068BF8D-0986-2768-CEC8-B8AB18A04DEF}"/>
                  </a:ext>
                </a:extLst>
              </p:cNvPr>
              <p:cNvSpPr/>
              <p:nvPr/>
            </p:nvSpPr>
            <p:spPr>
              <a:xfrm rot="5400000">
                <a:off x="1345394" y="2949180"/>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Isosceles Triangle 44">
                <a:extLst>
                  <a:ext uri="{FF2B5EF4-FFF2-40B4-BE49-F238E27FC236}">
                    <a16:creationId xmlns:a16="http://schemas.microsoft.com/office/drawing/2014/main" id="{2461C0EB-5501-B4DD-376F-79C5E1429F27}"/>
                  </a:ext>
                </a:extLst>
              </p:cNvPr>
              <p:cNvSpPr/>
              <p:nvPr/>
            </p:nvSpPr>
            <p:spPr>
              <a:xfrm rot="16200000">
                <a:off x="1415964" y="2949182"/>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Isosceles Triangle 39">
              <a:extLst>
                <a:ext uri="{FF2B5EF4-FFF2-40B4-BE49-F238E27FC236}">
                  <a16:creationId xmlns:a16="http://schemas.microsoft.com/office/drawing/2014/main" id="{3F7EEEA0-75D4-F83A-E731-07496E3C3A53}"/>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Isosceles Triangle 40">
              <a:extLst>
                <a:ext uri="{FF2B5EF4-FFF2-40B4-BE49-F238E27FC236}">
                  <a16:creationId xmlns:a16="http://schemas.microsoft.com/office/drawing/2014/main" id="{09328A68-D867-D56D-E84E-CAF5A50C3929}"/>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a:extLst>
                <a:ext uri="{FF2B5EF4-FFF2-40B4-BE49-F238E27FC236}">
                  <a16:creationId xmlns:a16="http://schemas.microsoft.com/office/drawing/2014/main" id="{331917F2-B6B7-A700-350F-CBC4ED8CD8C3}"/>
                </a:ext>
              </a:extLst>
            </p:cNvPr>
            <p:cNvCxnSpPr/>
            <p:nvPr/>
          </p:nvCxnSpPr>
          <p:spPr>
            <a:xfrm>
              <a:off x="2560769" y="1959156"/>
              <a:ext cx="2395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64" name="Group 63">
            <a:extLst>
              <a:ext uri="{FF2B5EF4-FFF2-40B4-BE49-F238E27FC236}">
                <a16:creationId xmlns:a16="http://schemas.microsoft.com/office/drawing/2014/main" id="{D0B97A57-7C68-C9FD-C1D5-8A0D356B9273}"/>
              </a:ext>
            </a:extLst>
          </p:cNvPr>
          <p:cNvGrpSpPr/>
          <p:nvPr/>
        </p:nvGrpSpPr>
        <p:grpSpPr>
          <a:xfrm>
            <a:off x="147331" y="5360786"/>
            <a:ext cx="2342023" cy="1351198"/>
            <a:chOff x="1261842" y="1646490"/>
            <a:chExt cx="2342023" cy="1926512"/>
          </a:xfrm>
        </p:grpSpPr>
        <p:cxnSp>
          <p:nvCxnSpPr>
            <p:cNvPr id="65" name="Connector: Curved 64">
              <a:extLst>
                <a:ext uri="{FF2B5EF4-FFF2-40B4-BE49-F238E27FC236}">
                  <a16:creationId xmlns:a16="http://schemas.microsoft.com/office/drawing/2014/main" id="{70114359-C55D-7FA8-7126-3DD2192008E5}"/>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grpSp>
          <p:nvGrpSpPr>
            <p:cNvPr id="66" name="Group 65">
              <a:extLst>
                <a:ext uri="{FF2B5EF4-FFF2-40B4-BE49-F238E27FC236}">
                  <a16:creationId xmlns:a16="http://schemas.microsoft.com/office/drawing/2014/main" id="{83171CDE-4C6D-F210-255A-A0CE994348C0}"/>
                </a:ext>
              </a:extLst>
            </p:cNvPr>
            <p:cNvGrpSpPr/>
            <p:nvPr/>
          </p:nvGrpSpPr>
          <p:grpSpPr>
            <a:xfrm>
              <a:off x="1261842" y="1646490"/>
              <a:ext cx="1933362" cy="1926512"/>
              <a:chOff x="1261842" y="1646490"/>
              <a:chExt cx="1933362" cy="1926512"/>
            </a:xfrm>
          </p:grpSpPr>
          <p:grpSp>
            <p:nvGrpSpPr>
              <p:cNvPr id="70" name="Group 69">
                <a:extLst>
                  <a:ext uri="{FF2B5EF4-FFF2-40B4-BE49-F238E27FC236}">
                    <a16:creationId xmlns:a16="http://schemas.microsoft.com/office/drawing/2014/main" id="{3BC47323-B095-BF2C-F007-4F828A2E0A1A}"/>
                  </a:ext>
                </a:extLst>
              </p:cNvPr>
              <p:cNvGrpSpPr/>
              <p:nvPr/>
            </p:nvGrpSpPr>
            <p:grpSpPr>
              <a:xfrm>
                <a:off x="1261842" y="1646490"/>
                <a:ext cx="1933362" cy="1926512"/>
                <a:chOff x="6023979" y="1349446"/>
                <a:chExt cx="3085435" cy="1926512"/>
              </a:xfrm>
            </p:grpSpPr>
            <p:cxnSp>
              <p:nvCxnSpPr>
                <p:cNvPr id="73" name="Connector: Elbow 72">
                  <a:extLst>
                    <a:ext uri="{FF2B5EF4-FFF2-40B4-BE49-F238E27FC236}">
                      <a16:creationId xmlns:a16="http://schemas.microsoft.com/office/drawing/2014/main" id="{452717DC-E646-5289-C5CD-F000CEB7989D}"/>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74" name="Connector: Elbow 73">
                  <a:extLst>
                    <a:ext uri="{FF2B5EF4-FFF2-40B4-BE49-F238E27FC236}">
                      <a16:creationId xmlns:a16="http://schemas.microsoft.com/office/drawing/2014/main" id="{5A9E9E4F-E395-B310-30F2-814F028AEB47}"/>
                    </a:ext>
                  </a:extLst>
                </p:cNvPr>
                <p:cNvCxnSpPr>
                  <a:cxnSpLocks/>
                </p:cNvCxnSpPr>
                <p:nvPr/>
              </p:nvCxnSpPr>
              <p:spPr>
                <a:xfrm flipV="1">
                  <a:off x="7690075" y="2812086"/>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75" name="Rectangle 74">
                  <a:extLst>
                    <a:ext uri="{FF2B5EF4-FFF2-40B4-BE49-F238E27FC236}">
                      <a16:creationId xmlns:a16="http://schemas.microsoft.com/office/drawing/2014/main" id="{4EABEEBA-7072-44F2-1CCC-AAF3C13450AC}"/>
                    </a:ext>
                  </a:extLst>
                </p:cNvPr>
                <p:cNvSpPr/>
                <p:nvPr/>
              </p:nvSpPr>
              <p:spPr>
                <a:xfrm>
                  <a:off x="6484042" y="1349446"/>
                  <a:ext cx="1636642" cy="1926512"/>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a:extLst>
                    <a:ext uri="{FF2B5EF4-FFF2-40B4-BE49-F238E27FC236}">
                      <a16:creationId xmlns:a16="http://schemas.microsoft.com/office/drawing/2014/main" id="{39B170C3-6EDD-E455-5D50-DFFBABA94C9B}"/>
                    </a:ext>
                  </a:extLst>
                </p:cNvPr>
                <p:cNvSpPr/>
                <p:nvPr/>
              </p:nvSpPr>
              <p:spPr>
                <a:xfrm>
                  <a:off x="6721635" y="1779190"/>
                  <a:ext cx="1236308" cy="1145943"/>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FD9BF2FF-B295-2C56-C611-441BD681FCEF}"/>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78" name="Straight Connector 77">
                  <a:extLst>
                    <a:ext uri="{FF2B5EF4-FFF2-40B4-BE49-F238E27FC236}">
                      <a16:creationId xmlns:a16="http://schemas.microsoft.com/office/drawing/2014/main" id="{631B6567-9400-7381-F526-005FAC3A9AFC}"/>
                    </a:ext>
                  </a:extLst>
                </p:cNvPr>
                <p:cNvCxnSpPr>
                  <a:cxnSpLocks/>
                </p:cNvCxnSpPr>
                <p:nvPr/>
              </p:nvCxnSpPr>
              <p:spPr>
                <a:xfrm flipH="1" flipV="1">
                  <a:off x="6367145" y="2695740"/>
                  <a:ext cx="289721" cy="354"/>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Connector: Elbow 78">
                  <a:extLst>
                    <a:ext uri="{FF2B5EF4-FFF2-40B4-BE49-F238E27FC236}">
                      <a16:creationId xmlns:a16="http://schemas.microsoft.com/office/drawing/2014/main" id="{6E70F797-27CD-A0A6-7BA6-BA9C4F95C4B3}"/>
                    </a:ext>
                  </a:extLst>
                </p:cNvPr>
                <p:cNvCxnSpPr>
                  <a:cxnSpLocks/>
                </p:cNvCxnSpPr>
                <p:nvPr/>
              </p:nvCxnSpPr>
              <p:spPr>
                <a:xfrm rot="16200000" flipV="1">
                  <a:off x="8152743" y="2478767"/>
                  <a:ext cx="531506" cy="165480"/>
                </a:xfrm>
                <a:prstGeom prst="bentConnector3">
                  <a:avLst>
                    <a:gd name="adj1" fmla="val 99282"/>
                  </a:avLst>
                </a:prstGeom>
              </p:spPr>
              <p:style>
                <a:lnRef idx="2">
                  <a:schemeClr val="accent1"/>
                </a:lnRef>
                <a:fillRef idx="0">
                  <a:schemeClr val="accent1"/>
                </a:fillRef>
                <a:effectRef idx="1">
                  <a:schemeClr val="accent1"/>
                </a:effectRef>
                <a:fontRef idx="minor">
                  <a:schemeClr val="tx1"/>
                </a:fontRef>
              </p:style>
            </p:cxnSp>
            <p:cxnSp>
              <p:nvCxnSpPr>
                <p:cNvPr id="80" name="Connector: Elbow 79">
                  <a:extLst>
                    <a:ext uri="{FF2B5EF4-FFF2-40B4-BE49-F238E27FC236}">
                      <a16:creationId xmlns:a16="http://schemas.microsoft.com/office/drawing/2014/main" id="{EDFBA9EF-8295-81C5-A7F3-FFB472133905}"/>
                    </a:ext>
                  </a:extLst>
                </p:cNvPr>
                <p:cNvCxnSpPr/>
                <p:nvPr/>
              </p:nvCxnSpPr>
              <p:spPr>
                <a:xfrm rot="5400000" flipH="1" flipV="1">
                  <a:off x="6315228" y="2187824"/>
                  <a:ext cx="848720" cy="184582"/>
                </a:xfrm>
                <a:prstGeom prst="bentConnector3">
                  <a:avLst>
                    <a:gd name="adj1" fmla="val 99695"/>
                  </a:avLst>
                </a:prstGeom>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5CF259BD-6F34-B133-BA0D-501534CD418B}"/>
                    </a:ext>
                  </a:extLst>
                </p:cNvPr>
                <p:cNvCxnSpPr>
                  <a:cxnSpLocks/>
                </p:cNvCxnSpPr>
                <p:nvPr/>
              </p:nvCxnSpPr>
              <p:spPr>
                <a:xfrm>
                  <a:off x="7687543" y="2869066"/>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21C0B2C1-6AE5-7C88-50D2-4B797C541930}"/>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57F999C1-A919-78C9-6E9F-DF1DFA5E06AE}"/>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84" name="Rectangle 83">
                  <a:extLst>
                    <a:ext uri="{FF2B5EF4-FFF2-40B4-BE49-F238E27FC236}">
                      <a16:creationId xmlns:a16="http://schemas.microsoft.com/office/drawing/2014/main" id="{ED71585F-FB83-997A-C324-4C0B9FCB1B32}"/>
                    </a:ext>
                  </a:extLst>
                </p:cNvPr>
                <p:cNvSpPr/>
                <p:nvPr/>
              </p:nvSpPr>
              <p:spPr>
                <a:xfrm>
                  <a:off x="8659146" y="1562165"/>
                  <a:ext cx="450268" cy="19887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5" name="TextBox 84">
                  <a:extLst>
                    <a:ext uri="{FF2B5EF4-FFF2-40B4-BE49-F238E27FC236}">
                      <a16:creationId xmlns:a16="http://schemas.microsoft.com/office/drawing/2014/main" id="{9EF083A8-F200-BCF0-5C13-8612769DE9E1}"/>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71" name="Isosceles Triangle 70">
                <a:extLst>
                  <a:ext uri="{FF2B5EF4-FFF2-40B4-BE49-F238E27FC236}">
                    <a16:creationId xmlns:a16="http://schemas.microsoft.com/office/drawing/2014/main" id="{1808E6DC-B36E-4A60-3205-379BC37C0C7C}"/>
                  </a:ext>
                </a:extLst>
              </p:cNvPr>
              <p:cNvSpPr/>
              <p:nvPr/>
            </p:nvSpPr>
            <p:spPr>
              <a:xfrm rot="5400000">
                <a:off x="1345394" y="2949180"/>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Isosceles Triangle 71">
                <a:extLst>
                  <a:ext uri="{FF2B5EF4-FFF2-40B4-BE49-F238E27FC236}">
                    <a16:creationId xmlns:a16="http://schemas.microsoft.com/office/drawing/2014/main" id="{A43D1BB5-6E47-0740-3982-3CBB692EFD26}"/>
                  </a:ext>
                </a:extLst>
              </p:cNvPr>
              <p:cNvSpPr/>
              <p:nvPr/>
            </p:nvSpPr>
            <p:spPr>
              <a:xfrm rot="16200000">
                <a:off x="1415964" y="2949182"/>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Isosceles Triangle 66">
              <a:extLst>
                <a:ext uri="{FF2B5EF4-FFF2-40B4-BE49-F238E27FC236}">
                  <a16:creationId xmlns:a16="http://schemas.microsoft.com/office/drawing/2014/main" id="{42531B40-9B97-DBCD-9377-99857F3F77A3}"/>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Isosceles Triangle 67">
              <a:extLst>
                <a:ext uri="{FF2B5EF4-FFF2-40B4-BE49-F238E27FC236}">
                  <a16:creationId xmlns:a16="http://schemas.microsoft.com/office/drawing/2014/main" id="{5C5219C5-D76F-C5B5-7FFE-26D8BD80C014}"/>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6" name="Arrow: Down 85">
            <a:extLst>
              <a:ext uri="{FF2B5EF4-FFF2-40B4-BE49-F238E27FC236}">
                <a16:creationId xmlns:a16="http://schemas.microsoft.com/office/drawing/2014/main" id="{A2B3925D-8D03-5D32-900A-C10EF51D65F6}"/>
              </a:ext>
            </a:extLst>
          </p:cNvPr>
          <p:cNvSpPr/>
          <p:nvPr/>
        </p:nvSpPr>
        <p:spPr>
          <a:xfrm>
            <a:off x="1742704" y="3162978"/>
            <a:ext cx="337989" cy="47872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Arrow: Down 86">
            <a:extLst>
              <a:ext uri="{FF2B5EF4-FFF2-40B4-BE49-F238E27FC236}">
                <a16:creationId xmlns:a16="http://schemas.microsoft.com/office/drawing/2014/main" id="{95F5A35E-CFEB-D67B-87C8-A4CD6A95892A}"/>
              </a:ext>
            </a:extLst>
          </p:cNvPr>
          <p:cNvSpPr/>
          <p:nvPr/>
        </p:nvSpPr>
        <p:spPr>
          <a:xfrm>
            <a:off x="1770627" y="4785296"/>
            <a:ext cx="337989" cy="47872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671C90FE-C48B-F36B-5399-248F80C03B14}"/>
              </a:ext>
            </a:extLst>
          </p:cNvPr>
          <p:cNvSpPr txBox="1"/>
          <p:nvPr/>
        </p:nvSpPr>
        <p:spPr>
          <a:xfrm>
            <a:off x="9526044" y="2304138"/>
            <a:ext cx="2665956" cy="2585323"/>
          </a:xfrm>
          <a:prstGeom prst="rect">
            <a:avLst/>
          </a:prstGeom>
          <a:noFill/>
        </p:spPr>
        <p:txBody>
          <a:bodyPr wrap="square" rtlCol="0">
            <a:spAutoFit/>
          </a:bodyPr>
          <a:lstStyle/>
          <a:p>
            <a:pPr marL="285750" indent="-285750">
              <a:buFont typeface="Arial" panose="020B0604020202020204" pitchFamily="34" charset="0"/>
              <a:buChar char="•"/>
            </a:pPr>
            <a:r>
              <a:rPr lang="en-US" dirty="0"/>
              <a:t>Baseline rate of rise for a known no virtual leak scenario</a:t>
            </a:r>
          </a:p>
          <a:p>
            <a:pPr marL="285750" indent="-285750">
              <a:buFont typeface="Arial" panose="020B0604020202020204" pitchFamily="34" charset="0"/>
              <a:buChar char="•"/>
            </a:pPr>
            <a:r>
              <a:rPr lang="en-US" dirty="0"/>
              <a:t>outgassing rate agreed with prediction by mechanical engineer, dominated by acrylic of inner vessel</a:t>
            </a:r>
          </a:p>
        </p:txBody>
      </p:sp>
      <p:grpSp>
        <p:nvGrpSpPr>
          <p:cNvPr id="111" name="Group 110">
            <a:extLst>
              <a:ext uri="{FF2B5EF4-FFF2-40B4-BE49-F238E27FC236}">
                <a16:creationId xmlns:a16="http://schemas.microsoft.com/office/drawing/2014/main" id="{DC4710CE-CD94-D3B6-6296-75F314F944C5}"/>
              </a:ext>
            </a:extLst>
          </p:cNvPr>
          <p:cNvGrpSpPr/>
          <p:nvPr/>
        </p:nvGrpSpPr>
        <p:grpSpPr>
          <a:xfrm>
            <a:off x="1686423" y="6492439"/>
            <a:ext cx="5250833" cy="369332"/>
            <a:chOff x="1686423" y="6492439"/>
            <a:chExt cx="5250833" cy="369332"/>
          </a:xfrm>
        </p:grpSpPr>
        <p:sp>
          <p:nvSpPr>
            <p:cNvPr id="95" name="TextBox 94">
              <a:extLst>
                <a:ext uri="{FF2B5EF4-FFF2-40B4-BE49-F238E27FC236}">
                  <a16:creationId xmlns:a16="http://schemas.microsoft.com/office/drawing/2014/main" id="{5E1D99DF-6C94-FB16-DC92-7D11D486669C}"/>
                </a:ext>
              </a:extLst>
            </p:cNvPr>
            <p:cNvSpPr txBox="1"/>
            <p:nvPr/>
          </p:nvSpPr>
          <p:spPr>
            <a:xfrm>
              <a:off x="1868881" y="6492439"/>
              <a:ext cx="5068375" cy="369332"/>
            </a:xfrm>
            <a:prstGeom prst="rect">
              <a:avLst/>
            </a:prstGeom>
            <a:noFill/>
          </p:spPr>
          <p:txBody>
            <a:bodyPr wrap="none" rtlCol="0">
              <a:spAutoFit/>
            </a:bodyPr>
            <a:lstStyle/>
            <a:p>
              <a:r>
                <a:rPr lang="en-US" dirty="0"/>
                <a:t>Closed          Open          Helium          Air          Vacuum</a:t>
              </a:r>
            </a:p>
          </p:txBody>
        </p:sp>
        <p:grpSp>
          <p:nvGrpSpPr>
            <p:cNvPr id="110" name="Group 109">
              <a:extLst>
                <a:ext uri="{FF2B5EF4-FFF2-40B4-BE49-F238E27FC236}">
                  <a16:creationId xmlns:a16="http://schemas.microsoft.com/office/drawing/2014/main" id="{834148CB-DAF7-FC12-4B48-DE1DB64E0A30}"/>
                </a:ext>
              </a:extLst>
            </p:cNvPr>
            <p:cNvGrpSpPr/>
            <p:nvPr/>
          </p:nvGrpSpPr>
          <p:grpSpPr>
            <a:xfrm>
              <a:off x="1686423" y="6565212"/>
              <a:ext cx="4277413" cy="213493"/>
              <a:chOff x="1686423" y="6565212"/>
              <a:chExt cx="4277413" cy="213493"/>
            </a:xfrm>
          </p:grpSpPr>
          <p:sp>
            <p:nvSpPr>
              <p:cNvPr id="93" name="Rectangle 92">
                <a:extLst>
                  <a:ext uri="{FF2B5EF4-FFF2-40B4-BE49-F238E27FC236}">
                    <a16:creationId xmlns:a16="http://schemas.microsoft.com/office/drawing/2014/main" id="{73A58010-8032-E2F8-FF3A-756C642E3871}"/>
                  </a:ext>
                </a:extLst>
              </p:cNvPr>
              <p:cNvSpPr/>
              <p:nvPr/>
            </p:nvSpPr>
            <p:spPr>
              <a:xfrm>
                <a:off x="4990416" y="6565212"/>
                <a:ext cx="247650" cy="203200"/>
              </a:xfrm>
              <a:prstGeom prst="rect">
                <a:avLst/>
              </a:prstGeom>
              <a:solidFill>
                <a:srgbClr val="A46B4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8F22A058-EAA0-A37F-C467-3FC990163BEE}"/>
                  </a:ext>
                </a:extLst>
              </p:cNvPr>
              <p:cNvSpPr/>
              <p:nvPr/>
            </p:nvSpPr>
            <p:spPr>
              <a:xfrm>
                <a:off x="1686423" y="6565212"/>
                <a:ext cx="247650" cy="2032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C1679E02-A7A7-B544-7C9F-0F7BB3BAACE3}"/>
                  </a:ext>
                </a:extLst>
              </p:cNvPr>
              <p:cNvSpPr/>
              <p:nvPr/>
            </p:nvSpPr>
            <p:spPr>
              <a:xfrm>
                <a:off x="2841518" y="6569958"/>
                <a:ext cx="247650" cy="2032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7A857530-396D-DCF0-9A67-A6F460449398}"/>
                  </a:ext>
                </a:extLst>
              </p:cNvPr>
              <p:cNvSpPr/>
              <p:nvPr/>
            </p:nvSpPr>
            <p:spPr>
              <a:xfrm>
                <a:off x="3835321" y="6575505"/>
                <a:ext cx="247650" cy="203200"/>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tangle 98">
                <a:extLst>
                  <a:ext uri="{FF2B5EF4-FFF2-40B4-BE49-F238E27FC236}">
                    <a16:creationId xmlns:a16="http://schemas.microsoft.com/office/drawing/2014/main" id="{EACA423A-16BA-7FE8-AABD-D05B44833B95}"/>
                  </a:ext>
                </a:extLst>
              </p:cNvPr>
              <p:cNvSpPr/>
              <p:nvPr/>
            </p:nvSpPr>
            <p:spPr>
              <a:xfrm>
                <a:off x="5716186" y="6575505"/>
                <a:ext cx="247650" cy="2032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474689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3736166-52A6-4170-E70A-1A44A0D2C9C7}"/>
              </a:ext>
            </a:extLst>
          </p:cNvPr>
          <p:cNvSpPr>
            <a:spLocks noGrp="1"/>
          </p:cNvSpPr>
          <p:nvPr>
            <p:ph type="sldNum" idx="12"/>
          </p:nvPr>
        </p:nvSpPr>
        <p:spPr/>
        <p:txBody>
          <a:bodyPr/>
          <a:lstStyle/>
          <a:p>
            <a:fld id="{00000000-1234-1234-1234-123412341234}" type="slidenum">
              <a:rPr lang="en" smtClean="0"/>
              <a:pPr/>
              <a:t>13</a:t>
            </a:fld>
            <a:endParaRPr lang="en"/>
          </a:p>
        </p:txBody>
      </p:sp>
      <p:pic>
        <p:nvPicPr>
          <p:cNvPr id="7" name="Google Shape;402;p27">
            <a:extLst>
              <a:ext uri="{FF2B5EF4-FFF2-40B4-BE49-F238E27FC236}">
                <a16:creationId xmlns:a16="http://schemas.microsoft.com/office/drawing/2014/main" id="{96E1B347-8455-8B6E-0EC2-7FACE1FBDCA5}"/>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8" name="Google Shape;404;p27">
            <a:extLst>
              <a:ext uri="{FF2B5EF4-FFF2-40B4-BE49-F238E27FC236}">
                <a16:creationId xmlns:a16="http://schemas.microsoft.com/office/drawing/2014/main" id="{3B51EF32-3FED-439E-3156-03EF504F5349}"/>
              </a:ext>
            </a:extLst>
          </p:cNvPr>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Inner vessel leak testing</a:t>
            </a:r>
          </a:p>
        </p:txBody>
      </p:sp>
      <p:sp>
        <p:nvSpPr>
          <p:cNvPr id="169" name="TextBox 168">
            <a:extLst>
              <a:ext uri="{FF2B5EF4-FFF2-40B4-BE49-F238E27FC236}">
                <a16:creationId xmlns:a16="http://schemas.microsoft.com/office/drawing/2014/main" id="{055D072E-9398-3701-E3E2-F00107FA8EAD}"/>
              </a:ext>
            </a:extLst>
          </p:cNvPr>
          <p:cNvSpPr txBox="1"/>
          <p:nvPr/>
        </p:nvSpPr>
        <p:spPr>
          <a:xfrm>
            <a:off x="99078" y="1931562"/>
            <a:ext cx="5113008" cy="2585323"/>
          </a:xfrm>
          <a:prstGeom prst="rect">
            <a:avLst/>
          </a:prstGeom>
          <a:noFill/>
        </p:spPr>
        <p:txBody>
          <a:bodyPr wrap="square" rtlCol="0">
            <a:spAutoFit/>
          </a:bodyPr>
          <a:lstStyle/>
          <a:p>
            <a:r>
              <a:rPr lang="en-US" dirty="0"/>
              <a:t>Procedure:</a:t>
            </a:r>
          </a:p>
          <a:p>
            <a:pPr marL="342900" indent="-342900">
              <a:buFont typeface="+mj-lt"/>
              <a:buAutoNum type="arabicPeriod"/>
            </a:pPr>
            <a:r>
              <a:rPr lang="en-US" dirty="0"/>
              <a:t>Flow helium into inner vessel while outer vessel open, all other valves closed </a:t>
            </a:r>
          </a:p>
          <a:p>
            <a:pPr marL="342900" indent="-342900">
              <a:buFont typeface="+mj-lt"/>
              <a:buAutoNum type="arabicPeriod"/>
            </a:pPr>
            <a:r>
              <a:rPr lang="en-US" dirty="0"/>
              <a:t>Use sniffer tube to find any leaks</a:t>
            </a:r>
          </a:p>
          <a:p>
            <a:pPr marL="342900" indent="-342900">
              <a:buFont typeface="+mj-lt"/>
              <a:buAutoNum type="arabicPeriod"/>
            </a:pPr>
            <a:endParaRPr lang="en-US" dirty="0"/>
          </a:p>
          <a:p>
            <a:pPr marL="285750" indent="-285750">
              <a:buFont typeface="Arial" panose="020B0604020202020204" pitchFamily="34" charset="0"/>
              <a:buChar char="•"/>
            </a:pPr>
            <a:r>
              <a:rPr lang="en-US" dirty="0"/>
              <a:t>Observed several large leaks from inner to outer vessel. Spent time improving this. We want flow from inner to outer vessel, so seal not required to be perfect</a:t>
            </a:r>
          </a:p>
        </p:txBody>
      </p:sp>
      <p:grpSp>
        <p:nvGrpSpPr>
          <p:cNvPr id="182" name="Group 181">
            <a:extLst>
              <a:ext uri="{FF2B5EF4-FFF2-40B4-BE49-F238E27FC236}">
                <a16:creationId xmlns:a16="http://schemas.microsoft.com/office/drawing/2014/main" id="{C54733FC-D0A6-B7B3-1352-9B1C5C252F84}"/>
              </a:ext>
            </a:extLst>
          </p:cNvPr>
          <p:cNvGrpSpPr/>
          <p:nvPr/>
        </p:nvGrpSpPr>
        <p:grpSpPr>
          <a:xfrm>
            <a:off x="4825462" y="1682934"/>
            <a:ext cx="7036338" cy="3709008"/>
            <a:chOff x="4825462" y="1682934"/>
            <a:chExt cx="7036338" cy="3709008"/>
          </a:xfrm>
        </p:grpSpPr>
        <p:grpSp>
          <p:nvGrpSpPr>
            <p:cNvPr id="168" name="Group 167">
              <a:extLst>
                <a:ext uri="{FF2B5EF4-FFF2-40B4-BE49-F238E27FC236}">
                  <a16:creationId xmlns:a16="http://schemas.microsoft.com/office/drawing/2014/main" id="{AB0F4F86-44B4-3D38-1D44-E09A3BE5902D}"/>
                </a:ext>
              </a:extLst>
            </p:cNvPr>
            <p:cNvGrpSpPr/>
            <p:nvPr/>
          </p:nvGrpSpPr>
          <p:grpSpPr>
            <a:xfrm>
              <a:off x="4825462" y="1682934"/>
              <a:ext cx="7036338" cy="3709008"/>
              <a:chOff x="825771" y="1540232"/>
              <a:chExt cx="6498394" cy="2882231"/>
            </a:xfrm>
          </p:grpSpPr>
          <p:grpSp>
            <p:nvGrpSpPr>
              <p:cNvPr id="113" name="Group 112">
                <a:extLst>
                  <a:ext uri="{FF2B5EF4-FFF2-40B4-BE49-F238E27FC236}">
                    <a16:creationId xmlns:a16="http://schemas.microsoft.com/office/drawing/2014/main" id="{AB1A8615-A8FF-F4E0-831C-ADA6143835F3}"/>
                  </a:ext>
                </a:extLst>
              </p:cNvPr>
              <p:cNvGrpSpPr/>
              <p:nvPr/>
            </p:nvGrpSpPr>
            <p:grpSpPr>
              <a:xfrm>
                <a:off x="825771" y="1540232"/>
                <a:ext cx="6498394" cy="2882231"/>
                <a:chOff x="4599946" y="2153569"/>
                <a:chExt cx="7248832" cy="3215072"/>
              </a:xfrm>
            </p:grpSpPr>
            <p:cxnSp>
              <p:nvCxnSpPr>
                <p:cNvPr id="114" name="Connector: Elbow 113">
                  <a:extLst>
                    <a:ext uri="{FF2B5EF4-FFF2-40B4-BE49-F238E27FC236}">
                      <a16:creationId xmlns:a16="http://schemas.microsoft.com/office/drawing/2014/main" id="{A1AB0B4E-0ED3-43D9-6513-D49AD0269098}"/>
                    </a:ext>
                  </a:extLst>
                </p:cNvPr>
                <p:cNvCxnSpPr>
                  <a:cxnSpLocks/>
                </p:cNvCxnSpPr>
                <p:nvPr/>
              </p:nvCxnSpPr>
              <p:spPr>
                <a:xfrm flipV="1">
                  <a:off x="7687545" y="4339753"/>
                  <a:ext cx="1165557" cy="238964"/>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115" name="Rectangle 114">
                  <a:extLst>
                    <a:ext uri="{FF2B5EF4-FFF2-40B4-BE49-F238E27FC236}">
                      <a16:creationId xmlns:a16="http://schemas.microsoft.com/office/drawing/2014/main" id="{E435F9A2-08A1-1494-8883-88337D1D6010}"/>
                    </a:ext>
                  </a:extLst>
                </p:cNvPr>
                <p:cNvSpPr/>
                <p:nvPr/>
              </p:nvSpPr>
              <p:spPr>
                <a:xfrm>
                  <a:off x="6484045" y="2153569"/>
                  <a:ext cx="1636643" cy="3074504"/>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A609D022-A679-96D1-6E00-1290D4A866CD}"/>
                    </a:ext>
                  </a:extLst>
                </p:cNvPr>
                <p:cNvSpPr/>
                <p:nvPr/>
              </p:nvSpPr>
              <p:spPr>
                <a:xfrm>
                  <a:off x="6721638" y="2839393"/>
                  <a:ext cx="1236309" cy="1828801"/>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116">
                  <a:extLst>
                    <a:ext uri="{FF2B5EF4-FFF2-40B4-BE49-F238E27FC236}">
                      <a16:creationId xmlns:a16="http://schemas.microsoft.com/office/drawing/2014/main" id="{15A67EFF-3E02-17D5-689B-2047926E9EAF}"/>
                    </a:ext>
                  </a:extLst>
                </p:cNvPr>
                <p:cNvSpPr/>
                <p:nvPr/>
              </p:nvSpPr>
              <p:spPr>
                <a:xfrm>
                  <a:off x="4599946" y="2594071"/>
                  <a:ext cx="937316" cy="122582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Gas bottle</a:t>
                  </a:r>
                </a:p>
              </p:txBody>
            </p:sp>
            <p:sp>
              <p:nvSpPr>
                <p:cNvPr id="118" name="Rectangle 117">
                  <a:extLst>
                    <a:ext uri="{FF2B5EF4-FFF2-40B4-BE49-F238E27FC236}">
                      <a16:creationId xmlns:a16="http://schemas.microsoft.com/office/drawing/2014/main" id="{C1890214-1A82-AEC9-0923-06A709FF6A9B}"/>
                    </a:ext>
                  </a:extLst>
                </p:cNvPr>
                <p:cNvSpPr/>
                <p:nvPr/>
              </p:nvSpPr>
              <p:spPr>
                <a:xfrm>
                  <a:off x="10064060" y="3881848"/>
                  <a:ext cx="1709530" cy="65598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Gas analyzer</a:t>
                  </a:r>
                </a:p>
              </p:txBody>
            </p:sp>
            <p:sp>
              <p:nvSpPr>
                <p:cNvPr id="119" name="Rectangle 118">
                  <a:extLst>
                    <a:ext uri="{FF2B5EF4-FFF2-40B4-BE49-F238E27FC236}">
                      <a16:creationId xmlns:a16="http://schemas.microsoft.com/office/drawing/2014/main" id="{D161E064-1026-A0F7-1852-4EA8F9323599}"/>
                    </a:ext>
                  </a:extLst>
                </p:cNvPr>
                <p:cNvSpPr/>
                <p:nvPr/>
              </p:nvSpPr>
              <p:spPr>
                <a:xfrm>
                  <a:off x="8357907" y="2178895"/>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grpSp>
              <p:nvGrpSpPr>
                <p:cNvPr id="120" name="Group 119">
                  <a:extLst>
                    <a:ext uri="{FF2B5EF4-FFF2-40B4-BE49-F238E27FC236}">
                      <a16:creationId xmlns:a16="http://schemas.microsoft.com/office/drawing/2014/main" id="{41439B1B-70F1-9D71-6026-33858C4A0EC1}"/>
                    </a:ext>
                  </a:extLst>
                </p:cNvPr>
                <p:cNvGrpSpPr/>
                <p:nvPr/>
              </p:nvGrpSpPr>
              <p:grpSpPr>
                <a:xfrm rot="5400000">
                  <a:off x="8380509" y="3544723"/>
                  <a:ext cx="148681" cy="251796"/>
                  <a:chOff x="9601200" y="2599083"/>
                  <a:chExt cx="298179" cy="455543"/>
                </a:xfrm>
              </p:grpSpPr>
              <p:sp>
                <p:nvSpPr>
                  <p:cNvPr id="156" name="Isosceles Triangle 155">
                    <a:extLst>
                      <a:ext uri="{FF2B5EF4-FFF2-40B4-BE49-F238E27FC236}">
                        <a16:creationId xmlns:a16="http://schemas.microsoft.com/office/drawing/2014/main" id="{0645378E-F43F-0E04-8CF4-7C602346833A}"/>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Isosceles Triangle 156">
                    <a:extLst>
                      <a:ext uri="{FF2B5EF4-FFF2-40B4-BE49-F238E27FC236}">
                        <a16:creationId xmlns:a16="http://schemas.microsoft.com/office/drawing/2014/main" id="{66CFA49E-B9C5-2D39-CDCC-BD4939056FBB}"/>
                      </a:ext>
                    </a:extLst>
                  </p:cNvPr>
                  <p:cNvSpPr/>
                  <p:nvPr/>
                </p:nvSpPr>
                <p:spPr>
                  <a:xfrm rot="10800000">
                    <a:off x="9601205" y="2599083"/>
                    <a:ext cx="298174" cy="251790"/>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1" name="Group 120">
                  <a:extLst>
                    <a:ext uri="{FF2B5EF4-FFF2-40B4-BE49-F238E27FC236}">
                      <a16:creationId xmlns:a16="http://schemas.microsoft.com/office/drawing/2014/main" id="{4BB62AFF-0CA0-2048-0951-EA2C06961722}"/>
                    </a:ext>
                  </a:extLst>
                </p:cNvPr>
                <p:cNvGrpSpPr/>
                <p:nvPr/>
              </p:nvGrpSpPr>
              <p:grpSpPr>
                <a:xfrm rot="10800000">
                  <a:off x="8529855" y="4786789"/>
                  <a:ext cx="148679" cy="251793"/>
                  <a:chOff x="9601200" y="2599090"/>
                  <a:chExt cx="298174" cy="455536"/>
                </a:xfrm>
              </p:grpSpPr>
              <p:sp>
                <p:nvSpPr>
                  <p:cNvPr id="154" name="Isosceles Triangle 153">
                    <a:extLst>
                      <a:ext uri="{FF2B5EF4-FFF2-40B4-BE49-F238E27FC236}">
                        <a16:creationId xmlns:a16="http://schemas.microsoft.com/office/drawing/2014/main" id="{C1789440-7F69-0090-3798-29E8F3BE0487}"/>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Isosceles Triangle 154">
                    <a:extLst>
                      <a:ext uri="{FF2B5EF4-FFF2-40B4-BE49-F238E27FC236}">
                        <a16:creationId xmlns:a16="http://schemas.microsoft.com/office/drawing/2014/main" id="{EC9C5D8A-5E9A-CE44-2601-8FD87E87A940}"/>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2" name="Group 121">
                  <a:extLst>
                    <a:ext uri="{FF2B5EF4-FFF2-40B4-BE49-F238E27FC236}">
                      <a16:creationId xmlns:a16="http://schemas.microsoft.com/office/drawing/2014/main" id="{2630AA5B-930C-6611-B1B2-6A668CB60A73}"/>
                    </a:ext>
                  </a:extLst>
                </p:cNvPr>
                <p:cNvGrpSpPr/>
                <p:nvPr/>
              </p:nvGrpSpPr>
              <p:grpSpPr>
                <a:xfrm rot="5400000">
                  <a:off x="5800302" y="4190153"/>
                  <a:ext cx="148679" cy="251793"/>
                  <a:chOff x="9601200" y="2599090"/>
                  <a:chExt cx="298174" cy="455536"/>
                </a:xfrm>
              </p:grpSpPr>
              <p:sp>
                <p:nvSpPr>
                  <p:cNvPr id="152" name="Isosceles Triangle 151">
                    <a:extLst>
                      <a:ext uri="{FF2B5EF4-FFF2-40B4-BE49-F238E27FC236}">
                        <a16:creationId xmlns:a16="http://schemas.microsoft.com/office/drawing/2014/main" id="{65EECF55-DC91-A337-59D3-93A0C1D12347}"/>
                      </a:ext>
                    </a:extLst>
                  </p:cNvPr>
                  <p:cNvSpPr/>
                  <p:nvPr/>
                </p:nvSpPr>
                <p:spPr>
                  <a:xfrm>
                    <a:off x="9601200" y="2802835"/>
                    <a:ext cx="298174" cy="251791"/>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Isosceles Triangle 152">
                    <a:extLst>
                      <a:ext uri="{FF2B5EF4-FFF2-40B4-BE49-F238E27FC236}">
                        <a16:creationId xmlns:a16="http://schemas.microsoft.com/office/drawing/2014/main" id="{FBFBD73C-1E73-4A38-8649-84E30883822F}"/>
                      </a:ext>
                    </a:extLst>
                  </p:cNvPr>
                  <p:cNvSpPr/>
                  <p:nvPr/>
                </p:nvSpPr>
                <p:spPr>
                  <a:xfrm rot="10800000">
                    <a:off x="9601200" y="2599090"/>
                    <a:ext cx="298174" cy="251791"/>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3" name="Straight Connector 122">
                  <a:extLst>
                    <a:ext uri="{FF2B5EF4-FFF2-40B4-BE49-F238E27FC236}">
                      <a16:creationId xmlns:a16="http://schemas.microsoft.com/office/drawing/2014/main" id="{DDFFAFC3-D0FC-3A5C-C00C-84F1F3B90724}"/>
                    </a:ext>
                  </a:extLst>
                </p:cNvPr>
                <p:cNvCxnSpPr>
                  <a:cxnSpLocks/>
                  <a:endCxn id="153" idx="3"/>
                </p:cNvCxnSpPr>
                <p:nvPr/>
              </p:nvCxnSpPr>
              <p:spPr>
                <a:xfrm flipH="1" flipV="1">
                  <a:off x="6000538" y="4316049"/>
                  <a:ext cx="64676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a16="http://schemas.microsoft.com/office/drawing/2014/main" id="{53690999-1366-87CC-AAFC-221854A8159C}"/>
                    </a:ext>
                  </a:extLst>
                </p:cNvPr>
                <p:cNvCxnSpPr>
                  <a:cxnSpLocks/>
                </p:cNvCxnSpPr>
                <p:nvPr/>
              </p:nvCxnSpPr>
              <p:spPr>
                <a:xfrm flipH="1">
                  <a:off x="8604195" y="4585233"/>
                  <a:ext cx="772" cy="195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5" name="Connector: Elbow 124">
                  <a:extLst>
                    <a:ext uri="{FF2B5EF4-FFF2-40B4-BE49-F238E27FC236}">
                      <a16:creationId xmlns:a16="http://schemas.microsoft.com/office/drawing/2014/main" id="{F081713E-555D-6E37-E6C1-26E9EAFA0454}"/>
                    </a:ext>
                  </a:extLst>
                </p:cNvPr>
                <p:cNvCxnSpPr>
                  <a:cxnSpLocks/>
                  <a:endCxn id="157" idx="3"/>
                </p:cNvCxnSpPr>
                <p:nvPr/>
              </p:nvCxnSpPr>
              <p:spPr>
                <a:xfrm rot="16200000" flipV="1">
                  <a:off x="8508255" y="3743115"/>
                  <a:ext cx="417340" cy="272354"/>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126" name="Connector: Elbow 125">
                  <a:extLst>
                    <a:ext uri="{FF2B5EF4-FFF2-40B4-BE49-F238E27FC236}">
                      <a16:creationId xmlns:a16="http://schemas.microsoft.com/office/drawing/2014/main" id="{61E54621-5959-DB91-9A2F-6210CDEE55AE}"/>
                    </a:ext>
                  </a:extLst>
                </p:cNvPr>
                <p:cNvCxnSpPr/>
                <p:nvPr/>
              </p:nvCxnSpPr>
              <p:spPr>
                <a:xfrm rot="5400000" flipH="1" flipV="1">
                  <a:off x="6062358" y="3546526"/>
                  <a:ext cx="1354465" cy="184583"/>
                </a:xfrm>
                <a:prstGeom prst="bentConnector3">
                  <a:avLst>
                    <a:gd name="adj1" fmla="val 99695"/>
                  </a:avLst>
                </a:prstGeom>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CC06E489-04A5-C7D4-3721-851CBC2E672C}"/>
                    </a:ext>
                  </a:extLst>
                </p:cNvPr>
                <p:cNvCxnSpPr>
                  <a:stCxn id="153" idx="3"/>
                </p:cNvCxnSpPr>
                <p:nvPr/>
              </p:nvCxnSpPr>
              <p:spPr>
                <a:xfrm>
                  <a:off x="6000538" y="4316049"/>
                  <a:ext cx="59004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2B4FF3CF-B277-1C99-7450-081CBAD6B5D0}"/>
                    </a:ext>
                  </a:extLst>
                </p:cNvPr>
                <p:cNvCxnSpPr>
                  <a:cxnSpLocks/>
                  <a:stCxn id="156" idx="3"/>
                </p:cNvCxnSpPr>
                <p:nvPr/>
              </p:nvCxnSpPr>
              <p:spPr>
                <a:xfrm flipH="1">
                  <a:off x="8070569" y="3670621"/>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3E277F17-4972-1467-B441-982CF5CAB584}"/>
                    </a:ext>
                  </a:extLst>
                </p:cNvPr>
                <p:cNvCxnSpPr>
                  <a:cxnSpLocks/>
                </p:cNvCxnSpPr>
                <p:nvPr/>
              </p:nvCxnSpPr>
              <p:spPr>
                <a:xfrm>
                  <a:off x="8046300" y="2652550"/>
                  <a:ext cx="28725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DBDAE6D9-1DC9-39EA-7FB7-DBC8443C8936}"/>
                    </a:ext>
                  </a:extLst>
                </p:cNvPr>
                <p:cNvCxnSpPr/>
                <p:nvPr/>
              </p:nvCxnSpPr>
              <p:spPr>
                <a:xfrm flipV="1">
                  <a:off x="8922903" y="2432946"/>
                  <a:ext cx="0" cy="215900"/>
                </a:xfrm>
                <a:prstGeom prst="line">
                  <a:avLst/>
                </a:prstGeom>
              </p:spPr>
              <p:style>
                <a:lnRef idx="2">
                  <a:schemeClr val="accent1"/>
                </a:lnRef>
                <a:fillRef idx="0">
                  <a:schemeClr val="accent1"/>
                </a:fillRef>
                <a:effectRef idx="1">
                  <a:schemeClr val="accent1"/>
                </a:effectRef>
                <a:fontRef idx="minor">
                  <a:schemeClr val="tx1"/>
                </a:fontRef>
              </p:style>
            </p:cxnSp>
            <p:grpSp>
              <p:nvGrpSpPr>
                <p:cNvPr id="132" name="Group 131">
                  <a:extLst>
                    <a:ext uri="{FF2B5EF4-FFF2-40B4-BE49-F238E27FC236}">
                      <a16:creationId xmlns:a16="http://schemas.microsoft.com/office/drawing/2014/main" id="{7B47B732-99B7-0F4A-FD29-437A02EEF63C}"/>
                    </a:ext>
                  </a:extLst>
                </p:cNvPr>
                <p:cNvGrpSpPr/>
                <p:nvPr/>
              </p:nvGrpSpPr>
              <p:grpSpPr>
                <a:xfrm rot="10800000">
                  <a:off x="9636710" y="2972743"/>
                  <a:ext cx="148679" cy="251793"/>
                  <a:chOff x="9601200" y="2599090"/>
                  <a:chExt cx="298174" cy="455536"/>
                </a:xfrm>
              </p:grpSpPr>
              <p:sp>
                <p:nvSpPr>
                  <p:cNvPr id="150" name="Isosceles Triangle 149">
                    <a:extLst>
                      <a:ext uri="{FF2B5EF4-FFF2-40B4-BE49-F238E27FC236}">
                        <a16:creationId xmlns:a16="http://schemas.microsoft.com/office/drawing/2014/main" id="{97F2D6C2-37BF-31A4-9B12-38D230DEE093}"/>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sp>
                <p:nvSpPr>
                  <p:cNvPr id="151" name="Isosceles Triangle 150">
                    <a:extLst>
                      <a:ext uri="{FF2B5EF4-FFF2-40B4-BE49-F238E27FC236}">
                        <a16:creationId xmlns:a16="http://schemas.microsoft.com/office/drawing/2014/main" id="{27AF12C7-4C61-313E-C1B2-81EB762B1546}"/>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grpSp>
            <p:grpSp>
              <p:nvGrpSpPr>
                <p:cNvPr id="133" name="Group 132">
                  <a:extLst>
                    <a:ext uri="{FF2B5EF4-FFF2-40B4-BE49-F238E27FC236}">
                      <a16:creationId xmlns:a16="http://schemas.microsoft.com/office/drawing/2014/main" id="{0048B2B0-EA45-473E-F770-4F39AE8AF288}"/>
                    </a:ext>
                  </a:extLst>
                </p:cNvPr>
                <p:cNvGrpSpPr/>
                <p:nvPr/>
              </p:nvGrpSpPr>
              <p:grpSpPr>
                <a:xfrm rot="10800000">
                  <a:off x="10579055" y="2990262"/>
                  <a:ext cx="148679" cy="251793"/>
                  <a:chOff x="9601200" y="2599090"/>
                  <a:chExt cx="298174" cy="455536"/>
                </a:xfrm>
              </p:grpSpPr>
              <p:sp>
                <p:nvSpPr>
                  <p:cNvPr id="148" name="Isosceles Triangle 147">
                    <a:extLst>
                      <a:ext uri="{FF2B5EF4-FFF2-40B4-BE49-F238E27FC236}">
                        <a16:creationId xmlns:a16="http://schemas.microsoft.com/office/drawing/2014/main" id="{227C425A-B75D-1C1F-33EA-D1438FAE1CAC}"/>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sp>
                <p:nvSpPr>
                  <p:cNvPr id="149" name="Isosceles Triangle 148">
                    <a:extLst>
                      <a:ext uri="{FF2B5EF4-FFF2-40B4-BE49-F238E27FC236}">
                        <a16:creationId xmlns:a16="http://schemas.microsoft.com/office/drawing/2014/main" id="{9B0A224C-0FC8-263B-9BFD-E722B9CBBC9C}"/>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grpSp>
            <p:cxnSp>
              <p:nvCxnSpPr>
                <p:cNvPr id="134" name="Straight Connector 133">
                  <a:extLst>
                    <a:ext uri="{FF2B5EF4-FFF2-40B4-BE49-F238E27FC236}">
                      <a16:creationId xmlns:a16="http://schemas.microsoft.com/office/drawing/2014/main" id="{3D1FB54C-6F14-B7B6-ECA2-7ED7A31ABE75}"/>
                    </a:ext>
                  </a:extLst>
                </p:cNvPr>
                <p:cNvCxnSpPr>
                  <a:cxnSpLocks/>
                  <a:stCxn id="150" idx="3"/>
                </p:cNvCxnSpPr>
                <p:nvPr/>
              </p:nvCxnSpPr>
              <p:spPr>
                <a:xfrm flipV="1">
                  <a:off x="9711049" y="2651682"/>
                  <a:ext cx="2116" cy="321061"/>
                </a:xfrm>
                <a:prstGeom prst="line">
                  <a:avLst/>
                </a:prstGeom>
              </p:spPr>
              <p:style>
                <a:lnRef idx="2">
                  <a:schemeClr val="accent1"/>
                </a:lnRef>
                <a:fillRef idx="0">
                  <a:schemeClr val="accent1"/>
                </a:fillRef>
                <a:effectRef idx="1">
                  <a:schemeClr val="accent1"/>
                </a:effectRef>
                <a:fontRef idx="minor">
                  <a:schemeClr val="tx1"/>
                </a:fontRef>
              </p:style>
            </p:cxnSp>
            <p:sp>
              <p:nvSpPr>
                <p:cNvPr id="135" name="Rectangle 134">
                  <a:extLst>
                    <a:ext uri="{FF2B5EF4-FFF2-40B4-BE49-F238E27FC236}">
                      <a16:creationId xmlns:a16="http://schemas.microsoft.com/office/drawing/2014/main" id="{9C5DFE12-8810-9E27-8C00-66D973E8EE79}"/>
                    </a:ext>
                  </a:extLst>
                </p:cNvPr>
                <p:cNvSpPr/>
                <p:nvPr/>
              </p:nvSpPr>
              <p:spPr>
                <a:xfrm>
                  <a:off x="10927291" y="2494822"/>
                  <a:ext cx="921487" cy="31738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Pump</a:t>
                  </a:r>
                </a:p>
              </p:txBody>
            </p:sp>
            <p:cxnSp>
              <p:nvCxnSpPr>
                <p:cNvPr id="136" name="Connector: Elbow 135">
                  <a:extLst>
                    <a:ext uri="{FF2B5EF4-FFF2-40B4-BE49-F238E27FC236}">
                      <a16:creationId xmlns:a16="http://schemas.microsoft.com/office/drawing/2014/main" id="{8A217618-B3E6-8737-8689-80B4083AF11C}"/>
                    </a:ext>
                  </a:extLst>
                </p:cNvPr>
                <p:cNvCxnSpPr>
                  <a:cxnSpLocks/>
                  <a:endCxn id="148" idx="3"/>
                </p:cNvCxnSpPr>
                <p:nvPr/>
              </p:nvCxnSpPr>
              <p:spPr>
                <a:xfrm>
                  <a:off x="9711049" y="2775647"/>
                  <a:ext cx="942345" cy="214615"/>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137" name="Connector: Elbow 136">
                  <a:extLst>
                    <a:ext uri="{FF2B5EF4-FFF2-40B4-BE49-F238E27FC236}">
                      <a16:creationId xmlns:a16="http://schemas.microsoft.com/office/drawing/2014/main" id="{05C270D7-8ED0-DAA6-8D2F-A61E335732F3}"/>
                    </a:ext>
                  </a:extLst>
                </p:cNvPr>
                <p:cNvCxnSpPr>
                  <a:cxnSpLocks/>
                  <a:stCxn id="117" idx="0"/>
                  <a:endCxn id="152" idx="3"/>
                </p:cNvCxnSpPr>
                <p:nvPr/>
              </p:nvCxnSpPr>
              <p:spPr>
                <a:xfrm rot="16200000" flipH="1">
                  <a:off x="4547684" y="3114990"/>
                  <a:ext cx="1721979" cy="680141"/>
                </a:xfrm>
                <a:prstGeom prst="bentConnector4">
                  <a:avLst>
                    <a:gd name="adj1" fmla="val -13275"/>
                    <a:gd name="adj2" fmla="val 84104"/>
                  </a:avLst>
                </a:prstGeom>
              </p:spPr>
              <p:style>
                <a:lnRef idx="2">
                  <a:schemeClr val="accent1"/>
                </a:lnRef>
                <a:fillRef idx="0">
                  <a:schemeClr val="accent1"/>
                </a:fillRef>
                <a:effectRef idx="1">
                  <a:schemeClr val="accent1"/>
                </a:effectRef>
                <a:fontRef idx="minor">
                  <a:schemeClr val="tx1"/>
                </a:fontRef>
              </p:style>
            </p:cxnSp>
            <p:cxnSp>
              <p:nvCxnSpPr>
                <p:cNvPr id="138" name="Straight Arrow Connector 137">
                  <a:extLst>
                    <a:ext uri="{FF2B5EF4-FFF2-40B4-BE49-F238E27FC236}">
                      <a16:creationId xmlns:a16="http://schemas.microsoft.com/office/drawing/2014/main" id="{13033FA3-E206-B535-7B52-EA8A37044FCD}"/>
                    </a:ext>
                  </a:extLst>
                </p:cNvPr>
                <p:cNvCxnSpPr>
                  <a:cxnSpLocks/>
                </p:cNvCxnSpPr>
                <p:nvPr/>
              </p:nvCxnSpPr>
              <p:spPr>
                <a:xfrm>
                  <a:off x="5068603" y="2365374"/>
                  <a:ext cx="54479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9" name="TextBox 138">
                  <a:extLst>
                    <a:ext uri="{FF2B5EF4-FFF2-40B4-BE49-F238E27FC236}">
                      <a16:creationId xmlns:a16="http://schemas.microsoft.com/office/drawing/2014/main" id="{B9D0A0B3-B78B-9FA6-1599-1D4D05BB23E5}"/>
                    </a:ext>
                  </a:extLst>
                </p:cNvPr>
                <p:cNvSpPr txBox="1"/>
                <p:nvPr/>
              </p:nvSpPr>
              <p:spPr>
                <a:xfrm>
                  <a:off x="5438373" y="4353165"/>
                  <a:ext cx="837409" cy="369332"/>
                </a:xfrm>
                <a:prstGeom prst="rect">
                  <a:avLst/>
                </a:prstGeom>
                <a:noFill/>
              </p:spPr>
              <p:txBody>
                <a:bodyPr wrap="none" rtlCol="0">
                  <a:spAutoFit/>
                </a:bodyPr>
                <a:lstStyle/>
                <a:p>
                  <a:r>
                    <a:rPr lang="en-US" dirty="0"/>
                    <a:t>Valve1</a:t>
                  </a:r>
                </a:p>
              </p:txBody>
            </p:sp>
            <p:sp>
              <p:nvSpPr>
                <p:cNvPr id="140" name="TextBox 139">
                  <a:extLst>
                    <a:ext uri="{FF2B5EF4-FFF2-40B4-BE49-F238E27FC236}">
                      <a16:creationId xmlns:a16="http://schemas.microsoft.com/office/drawing/2014/main" id="{F0396245-B276-C4CA-14C3-A745391D9851}"/>
                    </a:ext>
                  </a:extLst>
                </p:cNvPr>
                <p:cNvSpPr txBox="1"/>
                <p:nvPr/>
              </p:nvSpPr>
              <p:spPr>
                <a:xfrm>
                  <a:off x="6475579" y="2279514"/>
                  <a:ext cx="1430007" cy="369332"/>
                </a:xfrm>
                <a:prstGeom prst="rect">
                  <a:avLst/>
                </a:prstGeom>
                <a:noFill/>
              </p:spPr>
              <p:txBody>
                <a:bodyPr wrap="none" rtlCol="0">
                  <a:spAutoFit/>
                </a:bodyPr>
                <a:lstStyle/>
                <a:p>
                  <a:r>
                    <a:rPr lang="en-US" dirty="0"/>
                    <a:t>Outer vessel</a:t>
                  </a:r>
                </a:p>
              </p:txBody>
            </p:sp>
            <p:sp>
              <p:nvSpPr>
                <p:cNvPr id="141" name="TextBox 140">
                  <a:extLst>
                    <a:ext uri="{FF2B5EF4-FFF2-40B4-BE49-F238E27FC236}">
                      <a16:creationId xmlns:a16="http://schemas.microsoft.com/office/drawing/2014/main" id="{13B4E3D9-9B3D-C0FE-DEC7-AC850AF94A36}"/>
                    </a:ext>
                  </a:extLst>
                </p:cNvPr>
                <p:cNvSpPr txBox="1"/>
                <p:nvPr/>
              </p:nvSpPr>
              <p:spPr>
                <a:xfrm>
                  <a:off x="6854102" y="3023991"/>
                  <a:ext cx="1103293" cy="720970"/>
                </a:xfrm>
                <a:prstGeom prst="rect">
                  <a:avLst/>
                </a:prstGeom>
                <a:noFill/>
              </p:spPr>
              <p:txBody>
                <a:bodyPr wrap="square" rtlCol="0">
                  <a:spAutoFit/>
                </a:bodyPr>
                <a:lstStyle/>
                <a:p>
                  <a:r>
                    <a:rPr lang="en-US" dirty="0"/>
                    <a:t>Inner vessel</a:t>
                  </a:r>
                </a:p>
              </p:txBody>
            </p:sp>
            <p:sp>
              <p:nvSpPr>
                <p:cNvPr id="143" name="Rectangle 142">
                  <a:extLst>
                    <a:ext uri="{FF2B5EF4-FFF2-40B4-BE49-F238E27FC236}">
                      <a16:creationId xmlns:a16="http://schemas.microsoft.com/office/drawing/2014/main" id="{47A3B283-A6CD-259C-BAFC-330C730ED854}"/>
                    </a:ext>
                  </a:extLst>
                </p:cNvPr>
                <p:cNvSpPr/>
                <p:nvPr/>
              </p:nvSpPr>
              <p:spPr>
                <a:xfrm>
                  <a:off x="8305534" y="4074550"/>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sp>
              <p:nvSpPr>
                <p:cNvPr id="144" name="TextBox 143">
                  <a:extLst>
                    <a:ext uri="{FF2B5EF4-FFF2-40B4-BE49-F238E27FC236}">
                      <a16:creationId xmlns:a16="http://schemas.microsoft.com/office/drawing/2014/main" id="{F1A9A9EE-3620-547D-F9BA-2BCFB792C564}"/>
                    </a:ext>
                  </a:extLst>
                </p:cNvPr>
                <p:cNvSpPr txBox="1"/>
                <p:nvPr/>
              </p:nvSpPr>
              <p:spPr>
                <a:xfrm>
                  <a:off x="8098628" y="3300736"/>
                  <a:ext cx="883896" cy="369332"/>
                </a:xfrm>
                <a:prstGeom prst="rect">
                  <a:avLst/>
                </a:prstGeom>
                <a:noFill/>
              </p:spPr>
              <p:txBody>
                <a:bodyPr wrap="none" rtlCol="0">
                  <a:spAutoFit/>
                </a:bodyPr>
                <a:lstStyle/>
                <a:p>
                  <a:r>
                    <a:rPr lang="en-US" dirty="0"/>
                    <a:t>Valve 2</a:t>
                  </a:r>
                </a:p>
              </p:txBody>
            </p:sp>
            <p:sp>
              <p:nvSpPr>
                <p:cNvPr id="145" name="TextBox 144">
                  <a:extLst>
                    <a:ext uri="{FF2B5EF4-FFF2-40B4-BE49-F238E27FC236}">
                      <a16:creationId xmlns:a16="http://schemas.microsoft.com/office/drawing/2014/main" id="{A815A453-A569-DA7E-2D4D-2BB94822042B}"/>
                    </a:ext>
                  </a:extLst>
                </p:cNvPr>
                <p:cNvSpPr txBox="1"/>
                <p:nvPr/>
              </p:nvSpPr>
              <p:spPr>
                <a:xfrm>
                  <a:off x="8135379" y="4999309"/>
                  <a:ext cx="1507400" cy="369332"/>
                </a:xfrm>
                <a:prstGeom prst="rect">
                  <a:avLst/>
                </a:prstGeom>
                <a:noFill/>
              </p:spPr>
              <p:txBody>
                <a:bodyPr wrap="none" rtlCol="0">
                  <a:spAutoFit/>
                </a:bodyPr>
                <a:lstStyle/>
                <a:p>
                  <a:r>
                    <a:rPr lang="en-US" dirty="0"/>
                    <a:t>IV sniffer port</a:t>
                  </a:r>
                </a:p>
              </p:txBody>
            </p:sp>
            <p:sp>
              <p:nvSpPr>
                <p:cNvPr id="146" name="TextBox 145">
                  <a:extLst>
                    <a:ext uri="{FF2B5EF4-FFF2-40B4-BE49-F238E27FC236}">
                      <a16:creationId xmlns:a16="http://schemas.microsoft.com/office/drawing/2014/main" id="{1EB28B06-AEE2-58F8-CCC1-1ED7A67EFC6B}"/>
                    </a:ext>
                  </a:extLst>
                </p:cNvPr>
                <p:cNvSpPr txBox="1"/>
                <p:nvPr/>
              </p:nvSpPr>
              <p:spPr>
                <a:xfrm>
                  <a:off x="9394391" y="3178276"/>
                  <a:ext cx="633315" cy="369332"/>
                </a:xfrm>
                <a:prstGeom prst="rect">
                  <a:avLst/>
                </a:prstGeom>
                <a:noFill/>
              </p:spPr>
              <p:txBody>
                <a:bodyPr wrap="none" rtlCol="0">
                  <a:spAutoFit/>
                </a:bodyPr>
                <a:lstStyle/>
                <a:p>
                  <a:r>
                    <a:rPr lang="en-US" dirty="0"/>
                    <a:t>Vent</a:t>
                  </a:r>
                </a:p>
              </p:txBody>
            </p:sp>
            <p:sp>
              <p:nvSpPr>
                <p:cNvPr id="147" name="TextBox 146">
                  <a:extLst>
                    <a:ext uri="{FF2B5EF4-FFF2-40B4-BE49-F238E27FC236}">
                      <a16:creationId xmlns:a16="http://schemas.microsoft.com/office/drawing/2014/main" id="{47E25636-488E-6B62-A643-4F7E67C11A37}"/>
                    </a:ext>
                  </a:extLst>
                </p:cNvPr>
                <p:cNvSpPr txBox="1"/>
                <p:nvPr/>
              </p:nvSpPr>
              <p:spPr>
                <a:xfrm>
                  <a:off x="10097255" y="3210435"/>
                  <a:ext cx="1660070" cy="369332"/>
                </a:xfrm>
                <a:prstGeom prst="rect">
                  <a:avLst/>
                </a:prstGeom>
                <a:noFill/>
              </p:spPr>
              <p:txBody>
                <a:bodyPr wrap="none" rtlCol="0">
                  <a:spAutoFit/>
                </a:bodyPr>
                <a:lstStyle/>
                <a:p>
                  <a:r>
                    <a:rPr lang="en-US" dirty="0"/>
                    <a:t>OV sniffer port </a:t>
                  </a:r>
                </a:p>
              </p:txBody>
            </p:sp>
          </p:grpSp>
          <p:cxnSp>
            <p:nvCxnSpPr>
              <p:cNvPr id="159" name="Connector: Curved 158">
                <a:extLst>
                  <a:ext uri="{FF2B5EF4-FFF2-40B4-BE49-F238E27FC236}">
                    <a16:creationId xmlns:a16="http://schemas.microsoft.com/office/drawing/2014/main" id="{8DC081DB-68C2-F74D-4B0E-809E9430F6CC}"/>
                  </a:ext>
                </a:extLst>
              </p:cNvPr>
              <p:cNvCxnSpPr>
                <a:cxnSpLocks/>
                <a:stCxn id="118" idx="1"/>
              </p:cNvCxnSpPr>
              <p:nvPr/>
            </p:nvCxnSpPr>
            <p:spPr>
              <a:xfrm rot="10800000">
                <a:off x="3527465" y="3014195"/>
                <a:ext cx="2196746" cy="369432"/>
              </a:xfrm>
              <a:prstGeom prst="curvedConnector3">
                <a:avLst>
                  <a:gd name="adj1" fmla="val 18396"/>
                </a:avLst>
              </a:prstGeom>
            </p:spPr>
            <p:style>
              <a:lnRef idx="2">
                <a:schemeClr val="accent1"/>
              </a:lnRef>
              <a:fillRef idx="0">
                <a:schemeClr val="accent1"/>
              </a:fillRef>
              <a:effectRef idx="1">
                <a:schemeClr val="accent1"/>
              </a:effectRef>
              <a:fontRef idx="minor">
                <a:schemeClr val="tx1"/>
              </a:fontRef>
            </p:style>
          </p:cxnSp>
        </p:grpSp>
        <p:grpSp>
          <p:nvGrpSpPr>
            <p:cNvPr id="178" name="Group 177">
              <a:extLst>
                <a:ext uri="{FF2B5EF4-FFF2-40B4-BE49-F238E27FC236}">
                  <a16:creationId xmlns:a16="http://schemas.microsoft.com/office/drawing/2014/main" id="{120F84BE-D259-4A05-5BAF-98270F6DDBE1}"/>
                </a:ext>
              </a:extLst>
            </p:cNvPr>
            <p:cNvGrpSpPr/>
            <p:nvPr/>
          </p:nvGrpSpPr>
          <p:grpSpPr>
            <a:xfrm>
              <a:off x="10706635" y="4592854"/>
              <a:ext cx="1082181" cy="646331"/>
              <a:chOff x="2809259" y="2816651"/>
              <a:chExt cx="1082181" cy="646331"/>
            </a:xfrm>
          </p:grpSpPr>
          <p:sp>
            <p:nvSpPr>
              <p:cNvPr id="179" name="TextBox 178">
                <a:extLst>
                  <a:ext uri="{FF2B5EF4-FFF2-40B4-BE49-F238E27FC236}">
                    <a16:creationId xmlns:a16="http://schemas.microsoft.com/office/drawing/2014/main" id="{BF883480-7AD2-0199-715F-87118170C2A7}"/>
                  </a:ext>
                </a:extLst>
              </p:cNvPr>
              <p:cNvSpPr txBox="1"/>
              <p:nvPr/>
            </p:nvSpPr>
            <p:spPr>
              <a:xfrm>
                <a:off x="2996643" y="2816651"/>
                <a:ext cx="894797" cy="646331"/>
              </a:xfrm>
              <a:prstGeom prst="rect">
                <a:avLst/>
              </a:prstGeom>
              <a:noFill/>
            </p:spPr>
            <p:txBody>
              <a:bodyPr wrap="none" rtlCol="0">
                <a:spAutoFit/>
              </a:bodyPr>
              <a:lstStyle/>
              <a:p>
                <a:r>
                  <a:rPr lang="en-US" dirty="0"/>
                  <a:t>Closed</a:t>
                </a:r>
              </a:p>
              <a:p>
                <a:r>
                  <a:rPr lang="en-US" dirty="0"/>
                  <a:t>Open </a:t>
                </a:r>
              </a:p>
            </p:txBody>
          </p:sp>
          <p:sp>
            <p:nvSpPr>
              <p:cNvPr id="180" name="Rectangle 179">
                <a:extLst>
                  <a:ext uri="{FF2B5EF4-FFF2-40B4-BE49-F238E27FC236}">
                    <a16:creationId xmlns:a16="http://schemas.microsoft.com/office/drawing/2014/main" id="{495A00FF-CB1D-0C2B-A3F0-7A4CC32AA668}"/>
                  </a:ext>
                </a:extLst>
              </p:cNvPr>
              <p:cNvSpPr/>
              <p:nvPr/>
            </p:nvSpPr>
            <p:spPr>
              <a:xfrm>
                <a:off x="2814185" y="2889424"/>
                <a:ext cx="247650" cy="2032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ectangle 180">
                <a:extLst>
                  <a:ext uri="{FF2B5EF4-FFF2-40B4-BE49-F238E27FC236}">
                    <a16:creationId xmlns:a16="http://schemas.microsoft.com/office/drawing/2014/main" id="{728D7EFF-62B5-85EC-8413-D51553F30EE4}"/>
                  </a:ext>
                </a:extLst>
              </p:cNvPr>
              <p:cNvSpPr/>
              <p:nvPr/>
            </p:nvSpPr>
            <p:spPr>
              <a:xfrm>
                <a:off x="2809259" y="3178937"/>
                <a:ext cx="247650" cy="2032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2106501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7AD72-EC1A-A964-A1C3-835944FBA978}"/>
            </a:ext>
          </a:extLst>
        </p:cNvPr>
        <p:cNvGrpSpPr/>
        <p:nvPr/>
      </p:nvGrpSpPr>
      <p:grpSpPr>
        <a:xfrm>
          <a:off x="0" y="0"/>
          <a:ext cx="0" cy="0"/>
          <a:chOff x="0" y="0"/>
          <a:chExt cx="0" cy="0"/>
        </a:xfrm>
      </p:grpSpPr>
      <p:pic>
        <p:nvPicPr>
          <p:cNvPr id="108" name="Picture 107">
            <a:extLst>
              <a:ext uri="{FF2B5EF4-FFF2-40B4-BE49-F238E27FC236}">
                <a16:creationId xmlns:a16="http://schemas.microsoft.com/office/drawing/2014/main" id="{95645E82-1722-11A6-EEE7-029CC48C9F73}"/>
              </a:ext>
            </a:extLst>
          </p:cNvPr>
          <p:cNvPicPr>
            <a:picLocks noChangeAspect="1"/>
          </p:cNvPicPr>
          <p:nvPr/>
        </p:nvPicPr>
        <p:blipFill>
          <a:blip r:embed="rId2"/>
          <a:stretch>
            <a:fillRect/>
          </a:stretch>
        </p:blipFill>
        <p:spPr>
          <a:xfrm>
            <a:off x="5993788" y="1202414"/>
            <a:ext cx="6002652" cy="4294146"/>
          </a:xfrm>
          <a:prstGeom prst="rect">
            <a:avLst/>
          </a:prstGeom>
        </p:spPr>
      </p:pic>
      <p:sp>
        <p:nvSpPr>
          <p:cNvPr id="4" name="Slide Number Placeholder 3">
            <a:extLst>
              <a:ext uri="{FF2B5EF4-FFF2-40B4-BE49-F238E27FC236}">
                <a16:creationId xmlns:a16="http://schemas.microsoft.com/office/drawing/2014/main" id="{4A62B302-E0D3-4EF9-DE25-16761188C0FE}"/>
              </a:ext>
            </a:extLst>
          </p:cNvPr>
          <p:cNvSpPr>
            <a:spLocks noGrp="1"/>
          </p:cNvSpPr>
          <p:nvPr>
            <p:ph type="sldNum" idx="12"/>
          </p:nvPr>
        </p:nvSpPr>
        <p:spPr/>
        <p:txBody>
          <a:bodyPr/>
          <a:lstStyle/>
          <a:p>
            <a:fld id="{00000000-1234-1234-1234-123412341234}" type="slidenum">
              <a:rPr lang="en" smtClean="0"/>
              <a:pPr/>
              <a:t>14</a:t>
            </a:fld>
            <a:endParaRPr lang="en"/>
          </a:p>
        </p:txBody>
      </p:sp>
      <p:pic>
        <p:nvPicPr>
          <p:cNvPr id="7" name="Google Shape;402;p27">
            <a:extLst>
              <a:ext uri="{FF2B5EF4-FFF2-40B4-BE49-F238E27FC236}">
                <a16:creationId xmlns:a16="http://schemas.microsoft.com/office/drawing/2014/main" id="{1D067977-C717-001A-F3A5-D0ACB282697F}"/>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8" name="Google Shape;404;p27">
            <a:extLst>
              <a:ext uri="{FF2B5EF4-FFF2-40B4-BE49-F238E27FC236}">
                <a16:creationId xmlns:a16="http://schemas.microsoft.com/office/drawing/2014/main" id="{17628CEA-BBD3-3628-82CC-8FB0E77E8D3F}"/>
              </a:ext>
            </a:extLst>
          </p:cNvPr>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Flow resistance test</a:t>
            </a:r>
          </a:p>
        </p:txBody>
      </p:sp>
      <p:grpSp>
        <p:nvGrpSpPr>
          <p:cNvPr id="62" name="Group 61">
            <a:extLst>
              <a:ext uri="{FF2B5EF4-FFF2-40B4-BE49-F238E27FC236}">
                <a16:creationId xmlns:a16="http://schemas.microsoft.com/office/drawing/2014/main" id="{9392EC88-CB9B-2CE6-4403-3A4DA2D6BE43}"/>
              </a:ext>
            </a:extLst>
          </p:cNvPr>
          <p:cNvGrpSpPr/>
          <p:nvPr/>
        </p:nvGrpSpPr>
        <p:grpSpPr>
          <a:xfrm>
            <a:off x="181627" y="936974"/>
            <a:ext cx="5746765" cy="2882231"/>
            <a:chOff x="3772152" y="1424685"/>
            <a:chExt cx="5746765" cy="2882231"/>
          </a:xfrm>
        </p:grpSpPr>
        <p:grpSp>
          <p:nvGrpSpPr>
            <p:cNvPr id="9" name="Group 8">
              <a:extLst>
                <a:ext uri="{FF2B5EF4-FFF2-40B4-BE49-F238E27FC236}">
                  <a16:creationId xmlns:a16="http://schemas.microsoft.com/office/drawing/2014/main" id="{8B79A6DC-C77C-E351-88E6-007F4709514B}"/>
                </a:ext>
              </a:extLst>
            </p:cNvPr>
            <p:cNvGrpSpPr/>
            <p:nvPr/>
          </p:nvGrpSpPr>
          <p:grpSpPr>
            <a:xfrm>
              <a:off x="3772152" y="1424685"/>
              <a:ext cx="5746765" cy="2882231"/>
              <a:chOff x="5438374" y="2153569"/>
              <a:chExt cx="6410404" cy="3215072"/>
            </a:xfrm>
          </p:grpSpPr>
          <p:cxnSp>
            <p:nvCxnSpPr>
              <p:cNvPr id="10" name="Connector: Elbow 9">
                <a:extLst>
                  <a:ext uri="{FF2B5EF4-FFF2-40B4-BE49-F238E27FC236}">
                    <a16:creationId xmlns:a16="http://schemas.microsoft.com/office/drawing/2014/main" id="{5D190D84-1CB6-F19A-FC8B-3210915E9BBF}"/>
                  </a:ext>
                </a:extLst>
              </p:cNvPr>
              <p:cNvCxnSpPr>
                <a:cxnSpLocks/>
              </p:cNvCxnSpPr>
              <p:nvPr/>
            </p:nvCxnSpPr>
            <p:spPr>
              <a:xfrm flipV="1">
                <a:off x="7687545" y="4339753"/>
                <a:ext cx="1165557" cy="238964"/>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46967EF1-E6F0-67AE-3FB4-8A1A300C4A34}"/>
                  </a:ext>
                </a:extLst>
              </p:cNvPr>
              <p:cNvSpPr/>
              <p:nvPr/>
            </p:nvSpPr>
            <p:spPr>
              <a:xfrm>
                <a:off x="6484045" y="2153569"/>
                <a:ext cx="1636643" cy="3074504"/>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44F561B-F38D-2286-9876-5FDEC4970667}"/>
                  </a:ext>
                </a:extLst>
              </p:cNvPr>
              <p:cNvSpPr/>
              <p:nvPr/>
            </p:nvSpPr>
            <p:spPr>
              <a:xfrm>
                <a:off x="6721638" y="2839393"/>
                <a:ext cx="1236309" cy="1828801"/>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F158261A-296F-3245-1260-098886A3ED7B}"/>
                  </a:ext>
                </a:extLst>
              </p:cNvPr>
              <p:cNvSpPr/>
              <p:nvPr/>
            </p:nvSpPr>
            <p:spPr>
              <a:xfrm>
                <a:off x="8357907" y="2178895"/>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grpSp>
            <p:nvGrpSpPr>
              <p:cNvPr id="16" name="Group 15">
                <a:extLst>
                  <a:ext uri="{FF2B5EF4-FFF2-40B4-BE49-F238E27FC236}">
                    <a16:creationId xmlns:a16="http://schemas.microsoft.com/office/drawing/2014/main" id="{723F29E1-9B62-80F8-2018-BB8ACD4968D5}"/>
                  </a:ext>
                </a:extLst>
              </p:cNvPr>
              <p:cNvGrpSpPr/>
              <p:nvPr/>
            </p:nvGrpSpPr>
            <p:grpSpPr>
              <a:xfrm rot="5400000">
                <a:off x="8380509" y="3544723"/>
                <a:ext cx="148681" cy="251796"/>
                <a:chOff x="9601200" y="2599083"/>
                <a:chExt cx="298179" cy="455543"/>
              </a:xfrm>
            </p:grpSpPr>
            <p:sp>
              <p:nvSpPr>
                <p:cNvPr id="53" name="Isosceles Triangle 52">
                  <a:extLst>
                    <a:ext uri="{FF2B5EF4-FFF2-40B4-BE49-F238E27FC236}">
                      <a16:creationId xmlns:a16="http://schemas.microsoft.com/office/drawing/2014/main" id="{3C04F1CE-43B9-B048-CEBE-1133F905659F}"/>
                    </a:ext>
                  </a:extLst>
                </p:cNvPr>
                <p:cNvSpPr/>
                <p:nvPr/>
              </p:nvSpPr>
              <p:spPr>
                <a:xfrm>
                  <a:off x="9601200" y="2802835"/>
                  <a:ext cx="298174" cy="251791"/>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Isosceles Triangle 53">
                  <a:extLst>
                    <a:ext uri="{FF2B5EF4-FFF2-40B4-BE49-F238E27FC236}">
                      <a16:creationId xmlns:a16="http://schemas.microsoft.com/office/drawing/2014/main" id="{2AD9A466-4D99-291E-850E-4E05B2698067}"/>
                    </a:ext>
                  </a:extLst>
                </p:cNvPr>
                <p:cNvSpPr/>
                <p:nvPr/>
              </p:nvSpPr>
              <p:spPr>
                <a:xfrm rot="10800000">
                  <a:off x="9601205" y="2599083"/>
                  <a:ext cx="298174"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E2090542-AD3B-88BF-4B23-40AF41842302}"/>
                  </a:ext>
                </a:extLst>
              </p:cNvPr>
              <p:cNvGrpSpPr/>
              <p:nvPr/>
            </p:nvGrpSpPr>
            <p:grpSpPr>
              <a:xfrm rot="10800000">
                <a:off x="8529855" y="4786789"/>
                <a:ext cx="148679" cy="251793"/>
                <a:chOff x="9601200" y="2599090"/>
                <a:chExt cx="298174" cy="455536"/>
              </a:xfrm>
            </p:grpSpPr>
            <p:sp>
              <p:nvSpPr>
                <p:cNvPr id="51" name="Isosceles Triangle 50">
                  <a:extLst>
                    <a:ext uri="{FF2B5EF4-FFF2-40B4-BE49-F238E27FC236}">
                      <a16:creationId xmlns:a16="http://schemas.microsoft.com/office/drawing/2014/main" id="{E5E2F3F1-D5D1-0F27-8925-448787505917}"/>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Isosceles Triangle 51">
                  <a:extLst>
                    <a:ext uri="{FF2B5EF4-FFF2-40B4-BE49-F238E27FC236}">
                      <a16:creationId xmlns:a16="http://schemas.microsoft.com/office/drawing/2014/main" id="{49670A11-6112-4A9A-96FB-8AB63B6504C0}"/>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E56287FC-F6CC-6294-192A-A0A6B013EE27}"/>
                  </a:ext>
                </a:extLst>
              </p:cNvPr>
              <p:cNvGrpSpPr/>
              <p:nvPr/>
            </p:nvGrpSpPr>
            <p:grpSpPr>
              <a:xfrm rot="5400000">
                <a:off x="5800302" y="4190153"/>
                <a:ext cx="148679" cy="251793"/>
                <a:chOff x="9601200" y="2599090"/>
                <a:chExt cx="298174" cy="455536"/>
              </a:xfrm>
            </p:grpSpPr>
            <p:sp>
              <p:nvSpPr>
                <p:cNvPr id="49" name="Isosceles Triangle 48">
                  <a:extLst>
                    <a:ext uri="{FF2B5EF4-FFF2-40B4-BE49-F238E27FC236}">
                      <a16:creationId xmlns:a16="http://schemas.microsoft.com/office/drawing/2014/main" id="{A90CDD36-226A-A462-600A-13FC2B24BE02}"/>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Isosceles Triangle 49">
                  <a:extLst>
                    <a:ext uri="{FF2B5EF4-FFF2-40B4-BE49-F238E27FC236}">
                      <a16:creationId xmlns:a16="http://schemas.microsoft.com/office/drawing/2014/main" id="{53F147A4-866C-E191-3A01-0330DBDFFDAE}"/>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 name="Straight Connector 18">
                <a:extLst>
                  <a:ext uri="{FF2B5EF4-FFF2-40B4-BE49-F238E27FC236}">
                    <a16:creationId xmlns:a16="http://schemas.microsoft.com/office/drawing/2014/main" id="{17508FC6-DB0B-57C0-5FAE-DDB4FD588AD6}"/>
                  </a:ext>
                </a:extLst>
              </p:cNvPr>
              <p:cNvCxnSpPr>
                <a:cxnSpLocks/>
                <a:endCxn id="50" idx="3"/>
              </p:cNvCxnSpPr>
              <p:nvPr/>
            </p:nvCxnSpPr>
            <p:spPr>
              <a:xfrm flipH="1" flipV="1">
                <a:off x="6000538" y="4316049"/>
                <a:ext cx="64676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A5EEC6F8-B708-B7A0-E642-80BC5E58D5C3}"/>
                  </a:ext>
                </a:extLst>
              </p:cNvPr>
              <p:cNvCxnSpPr>
                <a:cxnSpLocks/>
              </p:cNvCxnSpPr>
              <p:nvPr/>
            </p:nvCxnSpPr>
            <p:spPr>
              <a:xfrm flipH="1">
                <a:off x="8604195" y="4585233"/>
                <a:ext cx="772" cy="195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Connector: Elbow 20">
                <a:extLst>
                  <a:ext uri="{FF2B5EF4-FFF2-40B4-BE49-F238E27FC236}">
                    <a16:creationId xmlns:a16="http://schemas.microsoft.com/office/drawing/2014/main" id="{4A1B2A3F-9308-24BD-D5B8-74987D2710FC}"/>
                  </a:ext>
                </a:extLst>
              </p:cNvPr>
              <p:cNvCxnSpPr>
                <a:cxnSpLocks/>
                <a:endCxn id="54" idx="3"/>
              </p:cNvCxnSpPr>
              <p:nvPr/>
            </p:nvCxnSpPr>
            <p:spPr>
              <a:xfrm rot="16200000" flipV="1">
                <a:off x="8508255" y="3743115"/>
                <a:ext cx="417340" cy="272354"/>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22" name="Connector: Elbow 21">
                <a:extLst>
                  <a:ext uri="{FF2B5EF4-FFF2-40B4-BE49-F238E27FC236}">
                    <a16:creationId xmlns:a16="http://schemas.microsoft.com/office/drawing/2014/main" id="{1A35DEBB-9C1F-021A-6A8A-27449749A1D8}"/>
                  </a:ext>
                </a:extLst>
              </p:cNvPr>
              <p:cNvCxnSpPr/>
              <p:nvPr/>
            </p:nvCxnSpPr>
            <p:spPr>
              <a:xfrm rot="5400000" flipH="1" flipV="1">
                <a:off x="6062358" y="3546526"/>
                <a:ext cx="1354465" cy="184583"/>
              </a:xfrm>
              <a:prstGeom prst="bentConnector3">
                <a:avLst>
                  <a:gd name="adj1" fmla="val 99695"/>
                </a:avLst>
              </a:prstGeom>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64908DC7-716A-D4DE-EBF2-514A7047F627}"/>
                  </a:ext>
                </a:extLst>
              </p:cNvPr>
              <p:cNvCxnSpPr>
                <a:cxnSpLocks/>
              </p:cNvCxnSpPr>
              <p:nvPr/>
            </p:nvCxnSpPr>
            <p:spPr>
              <a:xfrm>
                <a:off x="7687545" y="4578717"/>
                <a:ext cx="5522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13B56DD2-62E7-9AD2-F910-83D7143489F7}"/>
                  </a:ext>
                </a:extLst>
              </p:cNvPr>
              <p:cNvCxnSpPr>
                <a:cxnSpLocks/>
                <a:stCxn id="53" idx="3"/>
              </p:cNvCxnSpPr>
              <p:nvPr/>
            </p:nvCxnSpPr>
            <p:spPr>
              <a:xfrm flipH="1">
                <a:off x="8070569" y="3670621"/>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2D3EE564-16E8-CA50-E5CD-A94EB3C01C4E}"/>
                  </a:ext>
                </a:extLst>
              </p:cNvPr>
              <p:cNvCxnSpPr>
                <a:cxnSpLocks/>
              </p:cNvCxnSpPr>
              <p:nvPr/>
            </p:nvCxnSpPr>
            <p:spPr>
              <a:xfrm>
                <a:off x="8046300" y="2652550"/>
                <a:ext cx="28725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A554B59A-BEEA-379A-1BF1-ACF2507DEFCA}"/>
                  </a:ext>
                </a:extLst>
              </p:cNvPr>
              <p:cNvCxnSpPr/>
              <p:nvPr/>
            </p:nvCxnSpPr>
            <p:spPr>
              <a:xfrm flipV="1">
                <a:off x="8922903" y="2432946"/>
                <a:ext cx="0" cy="215900"/>
              </a:xfrm>
              <a:prstGeom prst="line">
                <a:avLst/>
              </a:prstGeom>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86436021-B087-FF03-FD1C-F0BCA658293D}"/>
                  </a:ext>
                </a:extLst>
              </p:cNvPr>
              <p:cNvGrpSpPr/>
              <p:nvPr/>
            </p:nvGrpSpPr>
            <p:grpSpPr>
              <a:xfrm rot="10800000">
                <a:off x="9636710" y="2972743"/>
                <a:ext cx="148679" cy="251793"/>
                <a:chOff x="9601200" y="2599090"/>
                <a:chExt cx="298174" cy="455536"/>
              </a:xfrm>
            </p:grpSpPr>
            <p:sp>
              <p:nvSpPr>
                <p:cNvPr id="47" name="Isosceles Triangle 46">
                  <a:extLst>
                    <a:ext uri="{FF2B5EF4-FFF2-40B4-BE49-F238E27FC236}">
                      <a16:creationId xmlns:a16="http://schemas.microsoft.com/office/drawing/2014/main" id="{8AF927E7-4B75-0BBE-7D3F-D52BECBEA652}"/>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48" name="Isosceles Triangle 47">
                  <a:extLst>
                    <a:ext uri="{FF2B5EF4-FFF2-40B4-BE49-F238E27FC236}">
                      <a16:creationId xmlns:a16="http://schemas.microsoft.com/office/drawing/2014/main" id="{E35A0134-0376-7E5F-4D89-FD51F9CE04AD}"/>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dirty="0"/>
                </a:p>
              </p:txBody>
            </p:sp>
          </p:grpSp>
          <p:grpSp>
            <p:nvGrpSpPr>
              <p:cNvPr id="29" name="Group 28">
                <a:extLst>
                  <a:ext uri="{FF2B5EF4-FFF2-40B4-BE49-F238E27FC236}">
                    <a16:creationId xmlns:a16="http://schemas.microsoft.com/office/drawing/2014/main" id="{1D8CAAF7-029C-9206-83DD-BDD6D73F8F5C}"/>
                  </a:ext>
                </a:extLst>
              </p:cNvPr>
              <p:cNvGrpSpPr/>
              <p:nvPr/>
            </p:nvGrpSpPr>
            <p:grpSpPr>
              <a:xfrm rot="10800000">
                <a:off x="10579055" y="2990262"/>
                <a:ext cx="148679" cy="251793"/>
                <a:chOff x="9601200" y="2599090"/>
                <a:chExt cx="298174" cy="455536"/>
              </a:xfrm>
            </p:grpSpPr>
            <p:sp>
              <p:nvSpPr>
                <p:cNvPr id="45" name="Isosceles Triangle 44">
                  <a:extLst>
                    <a:ext uri="{FF2B5EF4-FFF2-40B4-BE49-F238E27FC236}">
                      <a16:creationId xmlns:a16="http://schemas.microsoft.com/office/drawing/2014/main" id="{B47F9B46-918E-C932-339A-30750C731FF6}"/>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46" name="Isosceles Triangle 45">
                  <a:extLst>
                    <a:ext uri="{FF2B5EF4-FFF2-40B4-BE49-F238E27FC236}">
                      <a16:creationId xmlns:a16="http://schemas.microsoft.com/office/drawing/2014/main" id="{4840E374-4135-96E4-0C02-4F3D0C484465}"/>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grpSp>
          <p:cxnSp>
            <p:nvCxnSpPr>
              <p:cNvPr id="30" name="Straight Connector 29">
                <a:extLst>
                  <a:ext uri="{FF2B5EF4-FFF2-40B4-BE49-F238E27FC236}">
                    <a16:creationId xmlns:a16="http://schemas.microsoft.com/office/drawing/2014/main" id="{86FFBBD9-C830-0F14-6887-9D1A0CAA6AE0}"/>
                  </a:ext>
                </a:extLst>
              </p:cNvPr>
              <p:cNvCxnSpPr>
                <a:cxnSpLocks/>
                <a:stCxn id="47" idx="3"/>
              </p:cNvCxnSpPr>
              <p:nvPr/>
            </p:nvCxnSpPr>
            <p:spPr>
              <a:xfrm flipV="1">
                <a:off x="9711049" y="2651682"/>
                <a:ext cx="2116" cy="321061"/>
              </a:xfrm>
              <a:prstGeom prst="line">
                <a:avLst/>
              </a:prstGeom>
            </p:spPr>
            <p:style>
              <a:lnRef idx="2">
                <a:schemeClr val="accent1"/>
              </a:lnRef>
              <a:fillRef idx="0">
                <a:schemeClr val="accent1"/>
              </a:fillRef>
              <a:effectRef idx="1">
                <a:schemeClr val="accent1"/>
              </a:effectRef>
              <a:fontRef idx="minor">
                <a:schemeClr val="tx1"/>
              </a:fontRef>
            </p:style>
          </p:cxnSp>
          <p:sp>
            <p:nvSpPr>
              <p:cNvPr id="31" name="Rectangle 30">
                <a:extLst>
                  <a:ext uri="{FF2B5EF4-FFF2-40B4-BE49-F238E27FC236}">
                    <a16:creationId xmlns:a16="http://schemas.microsoft.com/office/drawing/2014/main" id="{CBEC2FCC-7DE8-CCB1-8D75-96DAE9F2AB00}"/>
                  </a:ext>
                </a:extLst>
              </p:cNvPr>
              <p:cNvSpPr/>
              <p:nvPr/>
            </p:nvSpPr>
            <p:spPr>
              <a:xfrm>
                <a:off x="10927291" y="2494822"/>
                <a:ext cx="921487" cy="317389"/>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Pump</a:t>
                </a:r>
              </a:p>
            </p:txBody>
          </p:sp>
          <p:cxnSp>
            <p:nvCxnSpPr>
              <p:cNvPr id="32" name="Connector: Elbow 31">
                <a:extLst>
                  <a:ext uri="{FF2B5EF4-FFF2-40B4-BE49-F238E27FC236}">
                    <a16:creationId xmlns:a16="http://schemas.microsoft.com/office/drawing/2014/main" id="{24311965-2844-7376-6E9F-5E7E97446C8B}"/>
                  </a:ext>
                </a:extLst>
              </p:cNvPr>
              <p:cNvCxnSpPr>
                <a:cxnSpLocks/>
                <a:endCxn id="45" idx="3"/>
              </p:cNvCxnSpPr>
              <p:nvPr/>
            </p:nvCxnSpPr>
            <p:spPr>
              <a:xfrm>
                <a:off x="9711049" y="2775647"/>
                <a:ext cx="942345" cy="214615"/>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9DA4264C-1267-FE8D-FCAE-EB1D7B643731}"/>
                  </a:ext>
                </a:extLst>
              </p:cNvPr>
              <p:cNvSpPr txBox="1"/>
              <p:nvPr/>
            </p:nvSpPr>
            <p:spPr>
              <a:xfrm>
                <a:off x="5438374" y="4353165"/>
                <a:ext cx="934113" cy="720970"/>
              </a:xfrm>
              <a:prstGeom prst="rect">
                <a:avLst/>
              </a:prstGeom>
              <a:noFill/>
            </p:spPr>
            <p:txBody>
              <a:bodyPr wrap="none" rtlCol="0">
                <a:spAutoFit/>
              </a:bodyPr>
              <a:lstStyle/>
              <a:p>
                <a:r>
                  <a:rPr lang="en-US" dirty="0"/>
                  <a:t>Valve1</a:t>
                </a:r>
              </a:p>
              <a:p>
                <a:endParaRPr lang="en-US" dirty="0"/>
              </a:p>
            </p:txBody>
          </p:sp>
          <p:sp>
            <p:nvSpPr>
              <p:cNvPr id="36" name="TextBox 35">
                <a:extLst>
                  <a:ext uri="{FF2B5EF4-FFF2-40B4-BE49-F238E27FC236}">
                    <a16:creationId xmlns:a16="http://schemas.microsoft.com/office/drawing/2014/main" id="{FD9FB944-6574-38C8-E134-D64A48EA5B9B}"/>
                  </a:ext>
                </a:extLst>
              </p:cNvPr>
              <p:cNvSpPr txBox="1"/>
              <p:nvPr/>
            </p:nvSpPr>
            <p:spPr>
              <a:xfrm>
                <a:off x="6475579" y="2279514"/>
                <a:ext cx="1430007" cy="369332"/>
              </a:xfrm>
              <a:prstGeom prst="rect">
                <a:avLst/>
              </a:prstGeom>
              <a:noFill/>
            </p:spPr>
            <p:txBody>
              <a:bodyPr wrap="none" rtlCol="0">
                <a:spAutoFit/>
              </a:bodyPr>
              <a:lstStyle/>
              <a:p>
                <a:r>
                  <a:rPr lang="en-US" dirty="0"/>
                  <a:t>Outer vessel</a:t>
                </a:r>
              </a:p>
            </p:txBody>
          </p:sp>
          <p:sp>
            <p:nvSpPr>
              <p:cNvPr id="37" name="TextBox 36">
                <a:extLst>
                  <a:ext uri="{FF2B5EF4-FFF2-40B4-BE49-F238E27FC236}">
                    <a16:creationId xmlns:a16="http://schemas.microsoft.com/office/drawing/2014/main" id="{5E566139-EE84-AD27-6454-D3F8A3D7C31A}"/>
                  </a:ext>
                </a:extLst>
              </p:cNvPr>
              <p:cNvSpPr txBox="1"/>
              <p:nvPr/>
            </p:nvSpPr>
            <p:spPr>
              <a:xfrm>
                <a:off x="6854102" y="3023991"/>
                <a:ext cx="1103293" cy="720970"/>
              </a:xfrm>
              <a:prstGeom prst="rect">
                <a:avLst/>
              </a:prstGeom>
              <a:noFill/>
            </p:spPr>
            <p:txBody>
              <a:bodyPr wrap="square" rtlCol="0">
                <a:spAutoFit/>
              </a:bodyPr>
              <a:lstStyle/>
              <a:p>
                <a:r>
                  <a:rPr lang="en-US" dirty="0"/>
                  <a:t>Inner vessel</a:t>
                </a:r>
              </a:p>
            </p:txBody>
          </p:sp>
          <p:cxnSp>
            <p:nvCxnSpPr>
              <p:cNvPr id="38" name="Straight Arrow Connector 37">
                <a:extLst>
                  <a:ext uri="{FF2B5EF4-FFF2-40B4-BE49-F238E27FC236}">
                    <a16:creationId xmlns:a16="http://schemas.microsoft.com/office/drawing/2014/main" id="{A51E9854-96B0-54F9-19AF-81E3597D4AC8}"/>
                  </a:ext>
                </a:extLst>
              </p:cNvPr>
              <p:cNvCxnSpPr>
                <a:stCxn id="53" idx="3"/>
                <a:endCxn id="11" idx="3"/>
              </p:cNvCxnSpPr>
              <p:nvPr/>
            </p:nvCxnSpPr>
            <p:spPr>
              <a:xfrm flipH="1">
                <a:off x="8150225" y="3670621"/>
                <a:ext cx="17872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C090A1BB-8436-D125-F93A-45D78FE164E8}"/>
                  </a:ext>
                </a:extLst>
              </p:cNvPr>
              <p:cNvSpPr/>
              <p:nvPr/>
            </p:nvSpPr>
            <p:spPr>
              <a:xfrm>
                <a:off x="8305534" y="4074550"/>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sp>
            <p:nvSpPr>
              <p:cNvPr id="40" name="TextBox 39">
                <a:extLst>
                  <a:ext uri="{FF2B5EF4-FFF2-40B4-BE49-F238E27FC236}">
                    <a16:creationId xmlns:a16="http://schemas.microsoft.com/office/drawing/2014/main" id="{6F0BF262-FB03-1FC7-29AB-CF31EF9C9F1A}"/>
                  </a:ext>
                </a:extLst>
              </p:cNvPr>
              <p:cNvSpPr txBox="1"/>
              <p:nvPr/>
            </p:nvSpPr>
            <p:spPr>
              <a:xfrm>
                <a:off x="8129155" y="2944471"/>
                <a:ext cx="985969" cy="720970"/>
              </a:xfrm>
              <a:prstGeom prst="rect">
                <a:avLst/>
              </a:prstGeom>
              <a:noFill/>
            </p:spPr>
            <p:txBody>
              <a:bodyPr wrap="none" rtlCol="0">
                <a:spAutoFit/>
              </a:bodyPr>
              <a:lstStyle/>
              <a:p>
                <a:r>
                  <a:rPr lang="en-US" dirty="0"/>
                  <a:t>Valve 2</a:t>
                </a:r>
              </a:p>
              <a:p>
                <a:r>
                  <a:rPr lang="en-US" dirty="0"/>
                  <a:t>(open)</a:t>
                </a:r>
              </a:p>
            </p:txBody>
          </p:sp>
          <p:sp>
            <p:nvSpPr>
              <p:cNvPr id="41" name="TextBox 40">
                <a:extLst>
                  <a:ext uri="{FF2B5EF4-FFF2-40B4-BE49-F238E27FC236}">
                    <a16:creationId xmlns:a16="http://schemas.microsoft.com/office/drawing/2014/main" id="{BC8C6ADC-582F-7612-5B08-1C3F93B2316A}"/>
                  </a:ext>
                </a:extLst>
              </p:cNvPr>
              <p:cNvSpPr txBox="1"/>
              <p:nvPr/>
            </p:nvSpPr>
            <p:spPr>
              <a:xfrm>
                <a:off x="8135379" y="4999309"/>
                <a:ext cx="1507400" cy="369332"/>
              </a:xfrm>
              <a:prstGeom prst="rect">
                <a:avLst/>
              </a:prstGeom>
              <a:noFill/>
            </p:spPr>
            <p:txBody>
              <a:bodyPr wrap="none" rtlCol="0">
                <a:spAutoFit/>
              </a:bodyPr>
              <a:lstStyle/>
              <a:p>
                <a:r>
                  <a:rPr lang="en-US" dirty="0"/>
                  <a:t>IV sniffer port</a:t>
                </a:r>
              </a:p>
            </p:txBody>
          </p:sp>
          <p:sp>
            <p:nvSpPr>
              <p:cNvPr id="42" name="TextBox 41">
                <a:extLst>
                  <a:ext uri="{FF2B5EF4-FFF2-40B4-BE49-F238E27FC236}">
                    <a16:creationId xmlns:a16="http://schemas.microsoft.com/office/drawing/2014/main" id="{C467D5F3-4931-D2C0-3713-24E3B62ABE8F}"/>
                  </a:ext>
                </a:extLst>
              </p:cNvPr>
              <p:cNvSpPr txBox="1"/>
              <p:nvPr/>
            </p:nvSpPr>
            <p:spPr>
              <a:xfrm>
                <a:off x="9394391" y="3178276"/>
                <a:ext cx="706451" cy="411983"/>
              </a:xfrm>
              <a:prstGeom prst="rect">
                <a:avLst/>
              </a:prstGeom>
              <a:noFill/>
            </p:spPr>
            <p:txBody>
              <a:bodyPr wrap="none" rtlCol="0">
                <a:spAutoFit/>
              </a:bodyPr>
              <a:lstStyle/>
              <a:p>
                <a:r>
                  <a:rPr lang="en-US" dirty="0"/>
                  <a:t>Vent</a:t>
                </a:r>
              </a:p>
            </p:txBody>
          </p:sp>
          <p:sp>
            <p:nvSpPr>
              <p:cNvPr id="43" name="TextBox 42">
                <a:extLst>
                  <a:ext uri="{FF2B5EF4-FFF2-40B4-BE49-F238E27FC236}">
                    <a16:creationId xmlns:a16="http://schemas.microsoft.com/office/drawing/2014/main" id="{18253E50-80F2-EFB3-7E0F-0E2878490856}"/>
                  </a:ext>
                </a:extLst>
              </p:cNvPr>
              <p:cNvSpPr txBox="1"/>
              <p:nvPr/>
            </p:nvSpPr>
            <p:spPr>
              <a:xfrm>
                <a:off x="10097255" y="3210435"/>
                <a:ext cx="1660070" cy="369332"/>
              </a:xfrm>
              <a:prstGeom prst="rect">
                <a:avLst/>
              </a:prstGeom>
              <a:noFill/>
            </p:spPr>
            <p:txBody>
              <a:bodyPr wrap="none" rtlCol="0">
                <a:spAutoFit/>
              </a:bodyPr>
              <a:lstStyle/>
              <a:p>
                <a:r>
                  <a:rPr lang="en-US" dirty="0"/>
                  <a:t>OV sniffer port </a:t>
                </a:r>
              </a:p>
            </p:txBody>
          </p:sp>
        </p:grpSp>
        <p:cxnSp>
          <p:nvCxnSpPr>
            <p:cNvPr id="56" name="Straight Arrow Connector 55">
              <a:extLst>
                <a:ext uri="{FF2B5EF4-FFF2-40B4-BE49-F238E27FC236}">
                  <a16:creationId xmlns:a16="http://schemas.microsoft.com/office/drawing/2014/main" id="{CB5F7F11-F807-068F-CC82-3290AD11E72E}"/>
                </a:ext>
              </a:extLst>
            </p:cNvPr>
            <p:cNvCxnSpPr/>
            <p:nvPr/>
          </p:nvCxnSpPr>
          <p:spPr>
            <a:xfrm>
              <a:off x="6148388" y="1868688"/>
              <a:ext cx="52848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10" name="Group 109">
            <a:extLst>
              <a:ext uri="{FF2B5EF4-FFF2-40B4-BE49-F238E27FC236}">
                <a16:creationId xmlns:a16="http://schemas.microsoft.com/office/drawing/2014/main" id="{847A9395-A71F-F8D7-1C14-CA2E330685F9}"/>
              </a:ext>
            </a:extLst>
          </p:cNvPr>
          <p:cNvGrpSpPr/>
          <p:nvPr/>
        </p:nvGrpSpPr>
        <p:grpSpPr>
          <a:xfrm>
            <a:off x="181627" y="3945895"/>
            <a:ext cx="5746765" cy="2882231"/>
            <a:chOff x="6045053" y="1318671"/>
            <a:chExt cx="5746765" cy="2882231"/>
          </a:xfrm>
        </p:grpSpPr>
        <p:grpSp>
          <p:nvGrpSpPr>
            <p:cNvPr id="64" name="Group 63">
              <a:extLst>
                <a:ext uri="{FF2B5EF4-FFF2-40B4-BE49-F238E27FC236}">
                  <a16:creationId xmlns:a16="http://schemas.microsoft.com/office/drawing/2014/main" id="{19F86368-8DBF-E68A-D9CB-892B5C2E0DCA}"/>
                </a:ext>
              </a:extLst>
            </p:cNvPr>
            <p:cNvGrpSpPr/>
            <p:nvPr/>
          </p:nvGrpSpPr>
          <p:grpSpPr>
            <a:xfrm>
              <a:off x="6045053" y="1318671"/>
              <a:ext cx="5746765" cy="2882231"/>
              <a:chOff x="5438374" y="2153569"/>
              <a:chExt cx="6410404" cy="3215072"/>
            </a:xfrm>
          </p:grpSpPr>
          <p:cxnSp>
            <p:nvCxnSpPr>
              <p:cNvPr id="66" name="Connector: Elbow 65">
                <a:extLst>
                  <a:ext uri="{FF2B5EF4-FFF2-40B4-BE49-F238E27FC236}">
                    <a16:creationId xmlns:a16="http://schemas.microsoft.com/office/drawing/2014/main" id="{D361AFDE-1A87-C008-80A4-9B3EF0632AF2}"/>
                  </a:ext>
                </a:extLst>
              </p:cNvPr>
              <p:cNvCxnSpPr>
                <a:cxnSpLocks/>
              </p:cNvCxnSpPr>
              <p:nvPr/>
            </p:nvCxnSpPr>
            <p:spPr>
              <a:xfrm flipV="1">
                <a:off x="7687545" y="4339753"/>
                <a:ext cx="1165557" cy="238964"/>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67" name="Rectangle 66">
                <a:extLst>
                  <a:ext uri="{FF2B5EF4-FFF2-40B4-BE49-F238E27FC236}">
                    <a16:creationId xmlns:a16="http://schemas.microsoft.com/office/drawing/2014/main" id="{7383BD5A-26A1-680B-6C7C-14CB72AAF750}"/>
                  </a:ext>
                </a:extLst>
              </p:cNvPr>
              <p:cNvSpPr/>
              <p:nvPr/>
            </p:nvSpPr>
            <p:spPr>
              <a:xfrm>
                <a:off x="6484045" y="2153569"/>
                <a:ext cx="1636643" cy="3074504"/>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49F0595D-1EAF-ED0C-C3B4-0005CA2815CC}"/>
                  </a:ext>
                </a:extLst>
              </p:cNvPr>
              <p:cNvSpPr/>
              <p:nvPr/>
            </p:nvSpPr>
            <p:spPr>
              <a:xfrm>
                <a:off x="6721638" y="2839393"/>
                <a:ext cx="1236309" cy="1828801"/>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97064AC-07D7-EB2E-1B33-F478DEE9BE89}"/>
                  </a:ext>
                </a:extLst>
              </p:cNvPr>
              <p:cNvSpPr/>
              <p:nvPr/>
            </p:nvSpPr>
            <p:spPr>
              <a:xfrm>
                <a:off x="8357907" y="2178895"/>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grpSp>
            <p:nvGrpSpPr>
              <p:cNvPr id="70" name="Group 69">
                <a:extLst>
                  <a:ext uri="{FF2B5EF4-FFF2-40B4-BE49-F238E27FC236}">
                    <a16:creationId xmlns:a16="http://schemas.microsoft.com/office/drawing/2014/main" id="{EE2AD335-2A93-751F-1C5E-CF5B7BE02356}"/>
                  </a:ext>
                </a:extLst>
              </p:cNvPr>
              <p:cNvGrpSpPr/>
              <p:nvPr/>
            </p:nvGrpSpPr>
            <p:grpSpPr>
              <a:xfrm rot="5400000">
                <a:off x="8380509" y="3544723"/>
                <a:ext cx="148681" cy="251796"/>
                <a:chOff x="9601200" y="2599083"/>
                <a:chExt cx="298179" cy="455543"/>
              </a:xfrm>
            </p:grpSpPr>
            <p:sp>
              <p:nvSpPr>
                <p:cNvPr id="103" name="Isosceles Triangle 102">
                  <a:extLst>
                    <a:ext uri="{FF2B5EF4-FFF2-40B4-BE49-F238E27FC236}">
                      <a16:creationId xmlns:a16="http://schemas.microsoft.com/office/drawing/2014/main" id="{21734772-76CB-436C-103A-F7030D91EB0B}"/>
                    </a:ext>
                  </a:extLst>
                </p:cNvPr>
                <p:cNvSpPr/>
                <p:nvPr/>
              </p:nvSpPr>
              <p:spPr>
                <a:xfrm>
                  <a:off x="9601200" y="2802835"/>
                  <a:ext cx="298174" cy="251791"/>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Isosceles Triangle 103">
                  <a:extLst>
                    <a:ext uri="{FF2B5EF4-FFF2-40B4-BE49-F238E27FC236}">
                      <a16:creationId xmlns:a16="http://schemas.microsoft.com/office/drawing/2014/main" id="{70BFA8E7-4A21-FC2E-02FE-99293564B1BF}"/>
                    </a:ext>
                  </a:extLst>
                </p:cNvPr>
                <p:cNvSpPr/>
                <p:nvPr/>
              </p:nvSpPr>
              <p:spPr>
                <a:xfrm rot="10800000">
                  <a:off x="9601205" y="2599083"/>
                  <a:ext cx="298174"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a:extLst>
                  <a:ext uri="{FF2B5EF4-FFF2-40B4-BE49-F238E27FC236}">
                    <a16:creationId xmlns:a16="http://schemas.microsoft.com/office/drawing/2014/main" id="{F4AA5748-E38A-AAE6-B0F2-DC43C8111D78}"/>
                  </a:ext>
                </a:extLst>
              </p:cNvPr>
              <p:cNvGrpSpPr/>
              <p:nvPr/>
            </p:nvGrpSpPr>
            <p:grpSpPr>
              <a:xfrm rot="10800000">
                <a:off x="8529855" y="4786789"/>
                <a:ext cx="148679" cy="251793"/>
                <a:chOff x="9601200" y="2599090"/>
                <a:chExt cx="298174" cy="455536"/>
              </a:xfrm>
            </p:grpSpPr>
            <p:sp>
              <p:nvSpPr>
                <p:cNvPr id="101" name="Isosceles Triangle 100">
                  <a:extLst>
                    <a:ext uri="{FF2B5EF4-FFF2-40B4-BE49-F238E27FC236}">
                      <a16:creationId xmlns:a16="http://schemas.microsoft.com/office/drawing/2014/main" id="{EE37D30E-5782-BD76-D132-8A82FB548C3A}"/>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Isosceles Triangle 101">
                  <a:extLst>
                    <a:ext uri="{FF2B5EF4-FFF2-40B4-BE49-F238E27FC236}">
                      <a16:creationId xmlns:a16="http://schemas.microsoft.com/office/drawing/2014/main" id="{42C2B2FF-0B5C-187C-0232-E58C293F6825}"/>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2" name="Group 71">
                <a:extLst>
                  <a:ext uri="{FF2B5EF4-FFF2-40B4-BE49-F238E27FC236}">
                    <a16:creationId xmlns:a16="http://schemas.microsoft.com/office/drawing/2014/main" id="{B921E37F-E0C1-47E6-5816-5338968B1E63}"/>
                  </a:ext>
                </a:extLst>
              </p:cNvPr>
              <p:cNvGrpSpPr/>
              <p:nvPr/>
            </p:nvGrpSpPr>
            <p:grpSpPr>
              <a:xfrm rot="5400000">
                <a:off x="5800302" y="4190153"/>
                <a:ext cx="148679" cy="251793"/>
                <a:chOff x="9601200" y="2599090"/>
                <a:chExt cx="298174" cy="455536"/>
              </a:xfrm>
            </p:grpSpPr>
            <p:sp>
              <p:nvSpPr>
                <p:cNvPr id="99" name="Isosceles Triangle 98">
                  <a:extLst>
                    <a:ext uri="{FF2B5EF4-FFF2-40B4-BE49-F238E27FC236}">
                      <a16:creationId xmlns:a16="http://schemas.microsoft.com/office/drawing/2014/main" id="{1AE60ED6-D67F-779E-BD45-3F47A16AD9C4}"/>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Isosceles Triangle 99">
                  <a:extLst>
                    <a:ext uri="{FF2B5EF4-FFF2-40B4-BE49-F238E27FC236}">
                      <a16:creationId xmlns:a16="http://schemas.microsoft.com/office/drawing/2014/main" id="{CAE7787E-6E55-A605-19FB-270670D83CED}"/>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3" name="Straight Connector 72">
                <a:extLst>
                  <a:ext uri="{FF2B5EF4-FFF2-40B4-BE49-F238E27FC236}">
                    <a16:creationId xmlns:a16="http://schemas.microsoft.com/office/drawing/2014/main" id="{2C88A38F-4FF9-6A0B-ABD4-DE4856584577}"/>
                  </a:ext>
                </a:extLst>
              </p:cNvPr>
              <p:cNvCxnSpPr>
                <a:cxnSpLocks/>
                <a:endCxn id="100" idx="3"/>
              </p:cNvCxnSpPr>
              <p:nvPr/>
            </p:nvCxnSpPr>
            <p:spPr>
              <a:xfrm flipH="1" flipV="1">
                <a:off x="6000538" y="4316049"/>
                <a:ext cx="64676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F4D2D512-CBA3-9D25-CD18-FE0C10FD845A}"/>
                  </a:ext>
                </a:extLst>
              </p:cNvPr>
              <p:cNvCxnSpPr>
                <a:cxnSpLocks/>
              </p:cNvCxnSpPr>
              <p:nvPr/>
            </p:nvCxnSpPr>
            <p:spPr>
              <a:xfrm flipH="1">
                <a:off x="8604195" y="4585233"/>
                <a:ext cx="772" cy="195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Connector: Elbow 74">
                <a:extLst>
                  <a:ext uri="{FF2B5EF4-FFF2-40B4-BE49-F238E27FC236}">
                    <a16:creationId xmlns:a16="http://schemas.microsoft.com/office/drawing/2014/main" id="{169E2F15-8EF3-5375-D421-E1FE293B39D8}"/>
                  </a:ext>
                </a:extLst>
              </p:cNvPr>
              <p:cNvCxnSpPr>
                <a:cxnSpLocks/>
                <a:endCxn id="104" idx="3"/>
              </p:cNvCxnSpPr>
              <p:nvPr/>
            </p:nvCxnSpPr>
            <p:spPr>
              <a:xfrm rot="16200000" flipV="1">
                <a:off x="8508255" y="3743115"/>
                <a:ext cx="417340" cy="272354"/>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76" name="Connector: Elbow 75">
                <a:extLst>
                  <a:ext uri="{FF2B5EF4-FFF2-40B4-BE49-F238E27FC236}">
                    <a16:creationId xmlns:a16="http://schemas.microsoft.com/office/drawing/2014/main" id="{27806063-91E5-A5FF-C474-0DD933240482}"/>
                  </a:ext>
                </a:extLst>
              </p:cNvPr>
              <p:cNvCxnSpPr/>
              <p:nvPr/>
            </p:nvCxnSpPr>
            <p:spPr>
              <a:xfrm rot="5400000" flipH="1" flipV="1">
                <a:off x="6062358" y="3546526"/>
                <a:ext cx="1354465" cy="184583"/>
              </a:xfrm>
              <a:prstGeom prst="bentConnector3">
                <a:avLst>
                  <a:gd name="adj1" fmla="val 99695"/>
                </a:avLst>
              </a:prstGeom>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349AC29E-1762-78FF-EA92-44C0AA5935F9}"/>
                  </a:ext>
                </a:extLst>
              </p:cNvPr>
              <p:cNvCxnSpPr>
                <a:cxnSpLocks/>
              </p:cNvCxnSpPr>
              <p:nvPr/>
            </p:nvCxnSpPr>
            <p:spPr>
              <a:xfrm flipH="1">
                <a:off x="7788430" y="4578717"/>
                <a:ext cx="69239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6508EF7F-04D1-7666-516D-6FD9A0ABF8BF}"/>
                  </a:ext>
                </a:extLst>
              </p:cNvPr>
              <p:cNvCxnSpPr>
                <a:cxnSpLocks/>
                <a:stCxn id="103" idx="3"/>
              </p:cNvCxnSpPr>
              <p:nvPr/>
            </p:nvCxnSpPr>
            <p:spPr>
              <a:xfrm flipH="1">
                <a:off x="8070569" y="3670621"/>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070FBD4E-DCFB-86C2-36D5-04CA58241E3C}"/>
                  </a:ext>
                </a:extLst>
              </p:cNvPr>
              <p:cNvCxnSpPr>
                <a:cxnSpLocks/>
              </p:cNvCxnSpPr>
              <p:nvPr/>
            </p:nvCxnSpPr>
            <p:spPr>
              <a:xfrm>
                <a:off x="8046300" y="2652550"/>
                <a:ext cx="28725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BBBF0179-4522-CD5C-A7A8-8A29A8EA9630}"/>
                  </a:ext>
                </a:extLst>
              </p:cNvPr>
              <p:cNvCxnSpPr/>
              <p:nvPr/>
            </p:nvCxnSpPr>
            <p:spPr>
              <a:xfrm flipV="1">
                <a:off x="8922903" y="2432946"/>
                <a:ext cx="0" cy="215900"/>
              </a:xfrm>
              <a:prstGeom prst="line">
                <a:avLst/>
              </a:prstGeom>
            </p:spPr>
            <p:style>
              <a:lnRef idx="2">
                <a:schemeClr val="accent1"/>
              </a:lnRef>
              <a:fillRef idx="0">
                <a:schemeClr val="accent1"/>
              </a:fillRef>
              <a:effectRef idx="1">
                <a:schemeClr val="accent1"/>
              </a:effectRef>
              <a:fontRef idx="minor">
                <a:schemeClr val="tx1"/>
              </a:fontRef>
            </p:style>
          </p:cxnSp>
          <p:grpSp>
            <p:nvGrpSpPr>
              <p:cNvPr id="81" name="Group 80">
                <a:extLst>
                  <a:ext uri="{FF2B5EF4-FFF2-40B4-BE49-F238E27FC236}">
                    <a16:creationId xmlns:a16="http://schemas.microsoft.com/office/drawing/2014/main" id="{57797C53-F4C5-1705-28E4-E09841A9848A}"/>
                  </a:ext>
                </a:extLst>
              </p:cNvPr>
              <p:cNvGrpSpPr/>
              <p:nvPr/>
            </p:nvGrpSpPr>
            <p:grpSpPr>
              <a:xfrm rot="10800000">
                <a:off x="9636710" y="2972743"/>
                <a:ext cx="148679" cy="251793"/>
                <a:chOff x="9601200" y="2599090"/>
                <a:chExt cx="298174" cy="455536"/>
              </a:xfrm>
            </p:grpSpPr>
            <p:sp>
              <p:nvSpPr>
                <p:cNvPr id="97" name="Isosceles Triangle 96">
                  <a:extLst>
                    <a:ext uri="{FF2B5EF4-FFF2-40B4-BE49-F238E27FC236}">
                      <a16:creationId xmlns:a16="http://schemas.microsoft.com/office/drawing/2014/main" id="{0143B565-2DED-B3BD-3C02-ED9774E50312}"/>
                    </a:ext>
                  </a:extLst>
                </p:cNvPr>
                <p:cNvSpPr/>
                <p:nvPr/>
              </p:nvSpPr>
              <p:spPr>
                <a:xfrm>
                  <a:off x="9601200" y="2802835"/>
                  <a:ext cx="298174" cy="251791"/>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98" name="Isosceles Triangle 97">
                  <a:extLst>
                    <a:ext uri="{FF2B5EF4-FFF2-40B4-BE49-F238E27FC236}">
                      <a16:creationId xmlns:a16="http://schemas.microsoft.com/office/drawing/2014/main" id="{3E6F5726-8E30-9A0B-96BD-3BA83936661B}"/>
                    </a:ext>
                  </a:extLst>
                </p:cNvPr>
                <p:cNvSpPr/>
                <p:nvPr/>
              </p:nvSpPr>
              <p:spPr>
                <a:xfrm rot="10800000">
                  <a:off x="9601200" y="2599090"/>
                  <a:ext cx="298174" cy="251791"/>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dirty="0"/>
                </a:p>
              </p:txBody>
            </p:sp>
          </p:grpSp>
          <p:grpSp>
            <p:nvGrpSpPr>
              <p:cNvPr id="82" name="Group 81">
                <a:extLst>
                  <a:ext uri="{FF2B5EF4-FFF2-40B4-BE49-F238E27FC236}">
                    <a16:creationId xmlns:a16="http://schemas.microsoft.com/office/drawing/2014/main" id="{1798056A-D445-8258-DB41-AF98418E449B}"/>
                  </a:ext>
                </a:extLst>
              </p:cNvPr>
              <p:cNvGrpSpPr/>
              <p:nvPr/>
            </p:nvGrpSpPr>
            <p:grpSpPr>
              <a:xfrm rot="10800000">
                <a:off x="10579055" y="2990262"/>
                <a:ext cx="148679" cy="251793"/>
                <a:chOff x="9601200" y="2599090"/>
                <a:chExt cx="298174" cy="455536"/>
              </a:xfrm>
            </p:grpSpPr>
            <p:sp>
              <p:nvSpPr>
                <p:cNvPr id="95" name="Isosceles Triangle 94">
                  <a:extLst>
                    <a:ext uri="{FF2B5EF4-FFF2-40B4-BE49-F238E27FC236}">
                      <a16:creationId xmlns:a16="http://schemas.microsoft.com/office/drawing/2014/main" id="{74DDBF15-CA27-AF3F-DE22-CC549BECAD2D}"/>
                    </a:ext>
                  </a:extLst>
                </p:cNvPr>
                <p:cNvSpPr/>
                <p:nvPr/>
              </p:nvSpPr>
              <p:spPr>
                <a:xfrm>
                  <a:off x="9601200" y="2802835"/>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96" name="Isosceles Triangle 95">
                  <a:extLst>
                    <a:ext uri="{FF2B5EF4-FFF2-40B4-BE49-F238E27FC236}">
                      <a16:creationId xmlns:a16="http://schemas.microsoft.com/office/drawing/2014/main" id="{E9AB52DA-9626-D641-A7E7-20278E641407}"/>
                    </a:ext>
                  </a:extLst>
                </p:cNvPr>
                <p:cNvSpPr/>
                <p:nvPr/>
              </p:nvSpPr>
              <p:spPr>
                <a:xfrm rot="10800000">
                  <a:off x="9601200" y="2599090"/>
                  <a:ext cx="298174" cy="251791"/>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u="sng"/>
                </a:p>
              </p:txBody>
            </p:sp>
          </p:grpSp>
          <p:cxnSp>
            <p:nvCxnSpPr>
              <p:cNvPr id="83" name="Straight Connector 82">
                <a:extLst>
                  <a:ext uri="{FF2B5EF4-FFF2-40B4-BE49-F238E27FC236}">
                    <a16:creationId xmlns:a16="http://schemas.microsoft.com/office/drawing/2014/main" id="{12A649B4-3159-75A0-F572-56E4B5BA4F55}"/>
                  </a:ext>
                </a:extLst>
              </p:cNvPr>
              <p:cNvCxnSpPr>
                <a:cxnSpLocks/>
                <a:stCxn id="97" idx="3"/>
              </p:cNvCxnSpPr>
              <p:nvPr/>
            </p:nvCxnSpPr>
            <p:spPr>
              <a:xfrm flipV="1">
                <a:off x="9711049" y="2651682"/>
                <a:ext cx="2116" cy="321061"/>
              </a:xfrm>
              <a:prstGeom prst="line">
                <a:avLst/>
              </a:prstGeom>
              <a:solidFill>
                <a:srgbClr val="00B050"/>
              </a:solidFill>
            </p:spPr>
            <p:style>
              <a:lnRef idx="2">
                <a:schemeClr val="accent1"/>
              </a:lnRef>
              <a:fillRef idx="0">
                <a:schemeClr val="accent1"/>
              </a:fillRef>
              <a:effectRef idx="1">
                <a:schemeClr val="accent1"/>
              </a:effectRef>
              <a:fontRef idx="minor">
                <a:schemeClr val="tx1"/>
              </a:fontRef>
            </p:style>
          </p:cxnSp>
          <p:sp>
            <p:nvSpPr>
              <p:cNvPr id="84" name="Rectangle 83">
                <a:extLst>
                  <a:ext uri="{FF2B5EF4-FFF2-40B4-BE49-F238E27FC236}">
                    <a16:creationId xmlns:a16="http://schemas.microsoft.com/office/drawing/2014/main" id="{BFE1417B-449B-0C94-7533-E4B33AD9A74E}"/>
                  </a:ext>
                </a:extLst>
              </p:cNvPr>
              <p:cNvSpPr/>
              <p:nvPr/>
            </p:nvSpPr>
            <p:spPr>
              <a:xfrm>
                <a:off x="10927291" y="2494822"/>
                <a:ext cx="921487" cy="31738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Pump</a:t>
                </a:r>
              </a:p>
            </p:txBody>
          </p:sp>
          <p:cxnSp>
            <p:nvCxnSpPr>
              <p:cNvPr id="85" name="Connector: Elbow 84">
                <a:extLst>
                  <a:ext uri="{FF2B5EF4-FFF2-40B4-BE49-F238E27FC236}">
                    <a16:creationId xmlns:a16="http://schemas.microsoft.com/office/drawing/2014/main" id="{E876EE85-1873-DBA1-A044-A711E286D09A}"/>
                  </a:ext>
                </a:extLst>
              </p:cNvPr>
              <p:cNvCxnSpPr>
                <a:cxnSpLocks/>
                <a:endCxn id="95" idx="3"/>
              </p:cNvCxnSpPr>
              <p:nvPr/>
            </p:nvCxnSpPr>
            <p:spPr>
              <a:xfrm>
                <a:off x="9711049" y="2775647"/>
                <a:ext cx="942345" cy="214615"/>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F129A907-860D-E16F-40AE-18D1F362CF76}"/>
                  </a:ext>
                </a:extLst>
              </p:cNvPr>
              <p:cNvSpPr txBox="1"/>
              <p:nvPr/>
            </p:nvSpPr>
            <p:spPr>
              <a:xfrm>
                <a:off x="5438374" y="4353165"/>
                <a:ext cx="934113" cy="720970"/>
              </a:xfrm>
              <a:prstGeom prst="rect">
                <a:avLst/>
              </a:prstGeom>
              <a:noFill/>
            </p:spPr>
            <p:txBody>
              <a:bodyPr wrap="none" rtlCol="0">
                <a:spAutoFit/>
              </a:bodyPr>
              <a:lstStyle/>
              <a:p>
                <a:r>
                  <a:rPr lang="en-US" dirty="0"/>
                  <a:t>Valve1</a:t>
                </a:r>
              </a:p>
              <a:p>
                <a:endParaRPr lang="en-US" dirty="0"/>
              </a:p>
            </p:txBody>
          </p:sp>
          <p:sp>
            <p:nvSpPr>
              <p:cNvPr id="87" name="TextBox 86">
                <a:extLst>
                  <a:ext uri="{FF2B5EF4-FFF2-40B4-BE49-F238E27FC236}">
                    <a16:creationId xmlns:a16="http://schemas.microsoft.com/office/drawing/2014/main" id="{CCD09D99-DC06-41D5-3613-CF1FE618E27F}"/>
                  </a:ext>
                </a:extLst>
              </p:cNvPr>
              <p:cNvSpPr txBox="1"/>
              <p:nvPr/>
            </p:nvSpPr>
            <p:spPr>
              <a:xfrm>
                <a:off x="6475579" y="2279514"/>
                <a:ext cx="1430007" cy="369332"/>
              </a:xfrm>
              <a:prstGeom prst="rect">
                <a:avLst/>
              </a:prstGeom>
              <a:noFill/>
            </p:spPr>
            <p:txBody>
              <a:bodyPr wrap="none" rtlCol="0">
                <a:spAutoFit/>
              </a:bodyPr>
              <a:lstStyle/>
              <a:p>
                <a:r>
                  <a:rPr lang="en-US" dirty="0"/>
                  <a:t>Outer vessel</a:t>
                </a:r>
              </a:p>
            </p:txBody>
          </p:sp>
          <p:sp>
            <p:nvSpPr>
              <p:cNvPr id="88" name="TextBox 87">
                <a:extLst>
                  <a:ext uri="{FF2B5EF4-FFF2-40B4-BE49-F238E27FC236}">
                    <a16:creationId xmlns:a16="http://schemas.microsoft.com/office/drawing/2014/main" id="{4F81A4CC-0BB9-BE21-0133-041329FE3532}"/>
                  </a:ext>
                </a:extLst>
              </p:cNvPr>
              <p:cNvSpPr txBox="1"/>
              <p:nvPr/>
            </p:nvSpPr>
            <p:spPr>
              <a:xfrm>
                <a:off x="6854102" y="3023991"/>
                <a:ext cx="1103293" cy="720970"/>
              </a:xfrm>
              <a:prstGeom prst="rect">
                <a:avLst/>
              </a:prstGeom>
              <a:noFill/>
            </p:spPr>
            <p:txBody>
              <a:bodyPr wrap="square" rtlCol="0">
                <a:spAutoFit/>
              </a:bodyPr>
              <a:lstStyle/>
              <a:p>
                <a:r>
                  <a:rPr lang="en-US" dirty="0"/>
                  <a:t>Inner vessel</a:t>
                </a:r>
              </a:p>
            </p:txBody>
          </p:sp>
          <p:cxnSp>
            <p:nvCxnSpPr>
              <p:cNvPr id="89" name="Straight Arrow Connector 88">
                <a:extLst>
                  <a:ext uri="{FF2B5EF4-FFF2-40B4-BE49-F238E27FC236}">
                    <a16:creationId xmlns:a16="http://schemas.microsoft.com/office/drawing/2014/main" id="{8925AB57-8D4A-5732-E272-5AF025FECE2E}"/>
                  </a:ext>
                </a:extLst>
              </p:cNvPr>
              <p:cNvCxnSpPr>
                <a:cxnSpLocks/>
              </p:cNvCxnSpPr>
              <p:nvPr/>
            </p:nvCxnSpPr>
            <p:spPr>
              <a:xfrm>
                <a:off x="8069100" y="3669906"/>
                <a:ext cx="201224"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0" name="Rectangle 89">
                <a:extLst>
                  <a:ext uri="{FF2B5EF4-FFF2-40B4-BE49-F238E27FC236}">
                    <a16:creationId xmlns:a16="http://schemas.microsoft.com/office/drawing/2014/main" id="{4427D7AC-AC34-6F4D-1DC6-6E6372F53E1B}"/>
                  </a:ext>
                </a:extLst>
              </p:cNvPr>
              <p:cNvSpPr/>
              <p:nvPr/>
            </p:nvSpPr>
            <p:spPr>
              <a:xfrm>
                <a:off x="8305534" y="4074550"/>
                <a:ext cx="1167091" cy="2786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 sensor</a:t>
                </a:r>
              </a:p>
            </p:txBody>
          </p:sp>
          <p:sp>
            <p:nvSpPr>
              <p:cNvPr id="91" name="TextBox 90">
                <a:extLst>
                  <a:ext uri="{FF2B5EF4-FFF2-40B4-BE49-F238E27FC236}">
                    <a16:creationId xmlns:a16="http://schemas.microsoft.com/office/drawing/2014/main" id="{03FD1CFB-D822-B4D9-0C87-AF9D1049CA40}"/>
                  </a:ext>
                </a:extLst>
              </p:cNvPr>
              <p:cNvSpPr txBox="1"/>
              <p:nvPr/>
            </p:nvSpPr>
            <p:spPr>
              <a:xfrm>
                <a:off x="8129155" y="2944471"/>
                <a:ext cx="985969" cy="720970"/>
              </a:xfrm>
              <a:prstGeom prst="rect">
                <a:avLst/>
              </a:prstGeom>
              <a:noFill/>
            </p:spPr>
            <p:txBody>
              <a:bodyPr wrap="none" rtlCol="0">
                <a:spAutoFit/>
              </a:bodyPr>
              <a:lstStyle/>
              <a:p>
                <a:r>
                  <a:rPr lang="en-US" dirty="0"/>
                  <a:t>Valve 2</a:t>
                </a:r>
              </a:p>
              <a:p>
                <a:r>
                  <a:rPr lang="en-US" dirty="0"/>
                  <a:t>(open)</a:t>
                </a:r>
              </a:p>
            </p:txBody>
          </p:sp>
          <p:sp>
            <p:nvSpPr>
              <p:cNvPr id="92" name="TextBox 91">
                <a:extLst>
                  <a:ext uri="{FF2B5EF4-FFF2-40B4-BE49-F238E27FC236}">
                    <a16:creationId xmlns:a16="http://schemas.microsoft.com/office/drawing/2014/main" id="{F6942422-A35B-63CA-C12A-52AD7EFF3231}"/>
                  </a:ext>
                </a:extLst>
              </p:cNvPr>
              <p:cNvSpPr txBox="1"/>
              <p:nvPr/>
            </p:nvSpPr>
            <p:spPr>
              <a:xfrm>
                <a:off x="8135379" y="4999309"/>
                <a:ext cx="1507400" cy="369332"/>
              </a:xfrm>
              <a:prstGeom prst="rect">
                <a:avLst/>
              </a:prstGeom>
              <a:noFill/>
            </p:spPr>
            <p:txBody>
              <a:bodyPr wrap="none" rtlCol="0">
                <a:spAutoFit/>
              </a:bodyPr>
              <a:lstStyle/>
              <a:p>
                <a:r>
                  <a:rPr lang="en-US" dirty="0"/>
                  <a:t>IV sniffer port</a:t>
                </a:r>
              </a:p>
            </p:txBody>
          </p:sp>
          <p:sp>
            <p:nvSpPr>
              <p:cNvPr id="93" name="TextBox 92">
                <a:extLst>
                  <a:ext uri="{FF2B5EF4-FFF2-40B4-BE49-F238E27FC236}">
                    <a16:creationId xmlns:a16="http://schemas.microsoft.com/office/drawing/2014/main" id="{099EBF98-9628-2BD0-72E6-CCE14490B275}"/>
                  </a:ext>
                </a:extLst>
              </p:cNvPr>
              <p:cNvSpPr txBox="1"/>
              <p:nvPr/>
            </p:nvSpPr>
            <p:spPr>
              <a:xfrm>
                <a:off x="9394391" y="3178276"/>
                <a:ext cx="706451" cy="411983"/>
              </a:xfrm>
              <a:prstGeom prst="rect">
                <a:avLst/>
              </a:prstGeom>
              <a:noFill/>
            </p:spPr>
            <p:txBody>
              <a:bodyPr wrap="none" rtlCol="0">
                <a:spAutoFit/>
              </a:bodyPr>
              <a:lstStyle/>
              <a:p>
                <a:r>
                  <a:rPr lang="en-US" dirty="0"/>
                  <a:t>Vent</a:t>
                </a:r>
              </a:p>
            </p:txBody>
          </p:sp>
          <p:sp>
            <p:nvSpPr>
              <p:cNvPr id="94" name="TextBox 93">
                <a:extLst>
                  <a:ext uri="{FF2B5EF4-FFF2-40B4-BE49-F238E27FC236}">
                    <a16:creationId xmlns:a16="http://schemas.microsoft.com/office/drawing/2014/main" id="{5928D73B-6A7D-7989-2ECF-03968EF12B94}"/>
                  </a:ext>
                </a:extLst>
              </p:cNvPr>
              <p:cNvSpPr txBox="1"/>
              <p:nvPr/>
            </p:nvSpPr>
            <p:spPr>
              <a:xfrm>
                <a:off x="10097255" y="3210435"/>
                <a:ext cx="1660070" cy="369332"/>
              </a:xfrm>
              <a:prstGeom prst="rect">
                <a:avLst/>
              </a:prstGeom>
              <a:noFill/>
            </p:spPr>
            <p:txBody>
              <a:bodyPr wrap="none" rtlCol="0">
                <a:spAutoFit/>
              </a:bodyPr>
              <a:lstStyle/>
              <a:p>
                <a:r>
                  <a:rPr lang="en-US" dirty="0"/>
                  <a:t>OV sniffer port </a:t>
                </a:r>
              </a:p>
            </p:txBody>
          </p:sp>
        </p:grpSp>
        <p:cxnSp>
          <p:nvCxnSpPr>
            <p:cNvPr id="106" name="Straight Arrow Connector 105">
              <a:extLst>
                <a:ext uri="{FF2B5EF4-FFF2-40B4-BE49-F238E27FC236}">
                  <a16:creationId xmlns:a16="http://schemas.microsoft.com/office/drawing/2014/main" id="{1AD03DE9-26F9-40A5-2616-DCED5709E840}"/>
                </a:ext>
              </a:extLst>
            </p:cNvPr>
            <p:cNvCxnSpPr/>
            <p:nvPr/>
          </p:nvCxnSpPr>
          <p:spPr>
            <a:xfrm flipH="1">
              <a:off x="8337550" y="1765850"/>
              <a:ext cx="5455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DB06E92D-89F8-D0DB-9454-E662C3EAC703}"/>
              </a:ext>
            </a:extLst>
          </p:cNvPr>
          <p:cNvSpPr txBox="1"/>
          <p:nvPr/>
        </p:nvSpPr>
        <p:spPr>
          <a:xfrm>
            <a:off x="6095998" y="5570997"/>
            <a:ext cx="5253115" cy="1477328"/>
          </a:xfrm>
          <a:prstGeom prst="rect">
            <a:avLst/>
          </a:prstGeom>
          <a:noFill/>
        </p:spPr>
        <p:txBody>
          <a:bodyPr wrap="square">
            <a:spAutoFit/>
          </a:bodyPr>
          <a:lstStyle/>
          <a:p>
            <a:pPr marL="285750" indent="-285750">
              <a:buFont typeface="Arial" panose="020B0604020202020204" pitchFamily="34" charset="0"/>
              <a:buChar char="•"/>
            </a:pPr>
            <a:r>
              <a:rPr lang="en-US" dirty="0"/>
              <a:t>Inner vessel holds ~20torr at very high flow rates</a:t>
            </a:r>
          </a:p>
          <a:p>
            <a:pPr marL="742950" lvl="1" indent="-285750">
              <a:buFont typeface="Arial" panose="020B0604020202020204" pitchFamily="34" charset="0"/>
              <a:buChar char="•"/>
            </a:pPr>
            <a:r>
              <a:rPr lang="en-US" dirty="0"/>
              <a:t>this may be sufficient for operation - </a:t>
            </a:r>
            <a:r>
              <a:rPr lang="en-US" dirty="0" err="1"/>
              <a:t>t.b.d</a:t>
            </a:r>
            <a:endParaRPr lang="en-US" dirty="0"/>
          </a:p>
          <a:p>
            <a:pPr marL="285750" indent="-285750">
              <a:buFont typeface="Arial" panose="020B0604020202020204" pitchFamily="34" charset="0"/>
              <a:buChar char="•"/>
            </a:pPr>
            <a:r>
              <a:rPr lang="en-US" dirty="0"/>
              <a:t>Need more instrumentation to fully characterize flow resistance curve</a:t>
            </a:r>
          </a:p>
          <a:p>
            <a:pPr marL="742950" lvl="1" indent="-285750">
              <a:buFont typeface="Arial" panose="020B0604020202020204" pitchFamily="34" charset="0"/>
              <a:buChar char="•"/>
            </a:pPr>
            <a:endParaRPr lang="en-US" dirty="0"/>
          </a:p>
        </p:txBody>
      </p:sp>
      <p:sp>
        <p:nvSpPr>
          <p:cNvPr id="33" name="Arrow: Down 32">
            <a:extLst>
              <a:ext uri="{FF2B5EF4-FFF2-40B4-BE49-F238E27FC236}">
                <a16:creationId xmlns:a16="http://schemas.microsoft.com/office/drawing/2014/main" id="{84B6DABB-F3A8-42F6-9A35-6196E6E2EACE}"/>
              </a:ext>
            </a:extLst>
          </p:cNvPr>
          <p:cNvSpPr/>
          <p:nvPr/>
        </p:nvSpPr>
        <p:spPr>
          <a:xfrm>
            <a:off x="4174408" y="3442569"/>
            <a:ext cx="214920" cy="75327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D43A5084-62B0-8E4D-F60F-B7EF1564F54C}"/>
              </a:ext>
            </a:extLst>
          </p:cNvPr>
          <p:cNvGrpSpPr/>
          <p:nvPr/>
        </p:nvGrpSpPr>
        <p:grpSpPr>
          <a:xfrm>
            <a:off x="81833" y="999667"/>
            <a:ext cx="1082181" cy="646331"/>
            <a:chOff x="2809259" y="2816651"/>
            <a:chExt cx="1082181" cy="646331"/>
          </a:xfrm>
        </p:grpSpPr>
        <p:sp>
          <p:nvSpPr>
            <p:cNvPr id="57" name="TextBox 56">
              <a:extLst>
                <a:ext uri="{FF2B5EF4-FFF2-40B4-BE49-F238E27FC236}">
                  <a16:creationId xmlns:a16="http://schemas.microsoft.com/office/drawing/2014/main" id="{45FE015A-430C-0315-7AE1-F84B9D63A152}"/>
                </a:ext>
              </a:extLst>
            </p:cNvPr>
            <p:cNvSpPr txBox="1"/>
            <p:nvPr/>
          </p:nvSpPr>
          <p:spPr>
            <a:xfrm>
              <a:off x="2996643" y="2816651"/>
              <a:ext cx="894797" cy="646331"/>
            </a:xfrm>
            <a:prstGeom prst="rect">
              <a:avLst/>
            </a:prstGeom>
            <a:noFill/>
          </p:spPr>
          <p:txBody>
            <a:bodyPr wrap="none" rtlCol="0">
              <a:spAutoFit/>
            </a:bodyPr>
            <a:lstStyle/>
            <a:p>
              <a:r>
                <a:rPr lang="en-US" dirty="0"/>
                <a:t>Closed</a:t>
              </a:r>
            </a:p>
            <a:p>
              <a:r>
                <a:rPr lang="en-US" dirty="0"/>
                <a:t>Open </a:t>
              </a:r>
            </a:p>
          </p:txBody>
        </p:sp>
        <p:sp>
          <p:nvSpPr>
            <p:cNvPr id="58" name="Rectangle 57">
              <a:extLst>
                <a:ext uri="{FF2B5EF4-FFF2-40B4-BE49-F238E27FC236}">
                  <a16:creationId xmlns:a16="http://schemas.microsoft.com/office/drawing/2014/main" id="{00324241-C814-ED4F-3D31-82E7468ED6F2}"/>
                </a:ext>
              </a:extLst>
            </p:cNvPr>
            <p:cNvSpPr/>
            <p:nvPr/>
          </p:nvSpPr>
          <p:spPr>
            <a:xfrm>
              <a:off x="2814185" y="2889424"/>
              <a:ext cx="247650" cy="2032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B40636F7-7688-46DD-D98B-3F5B44811BAB}"/>
                </a:ext>
              </a:extLst>
            </p:cNvPr>
            <p:cNvSpPr/>
            <p:nvPr/>
          </p:nvSpPr>
          <p:spPr>
            <a:xfrm>
              <a:off x="2809259" y="3178937"/>
              <a:ext cx="247650" cy="2032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547919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024D0-1900-AD82-10FA-FC6CA10AD5E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C1FAC76-D1A5-47F5-9487-317EB1B11914}"/>
              </a:ext>
            </a:extLst>
          </p:cNvPr>
          <p:cNvSpPr>
            <a:spLocks noGrp="1"/>
          </p:cNvSpPr>
          <p:nvPr>
            <p:ph type="sldNum" idx="12"/>
          </p:nvPr>
        </p:nvSpPr>
        <p:spPr/>
        <p:txBody>
          <a:bodyPr/>
          <a:lstStyle/>
          <a:p>
            <a:fld id="{00000000-1234-1234-1234-123412341234}" type="slidenum">
              <a:rPr lang="en" smtClean="0"/>
              <a:pPr/>
              <a:t>15</a:t>
            </a:fld>
            <a:endParaRPr lang="en"/>
          </a:p>
        </p:txBody>
      </p:sp>
      <p:pic>
        <p:nvPicPr>
          <p:cNvPr id="7" name="Google Shape;402;p27">
            <a:extLst>
              <a:ext uri="{FF2B5EF4-FFF2-40B4-BE49-F238E27FC236}">
                <a16:creationId xmlns:a16="http://schemas.microsoft.com/office/drawing/2014/main" id="{8369AA5D-895E-1909-1E0E-13C99C356DC6}"/>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8" name="Google Shape;404;p27">
            <a:extLst>
              <a:ext uri="{FF2B5EF4-FFF2-40B4-BE49-F238E27FC236}">
                <a16:creationId xmlns:a16="http://schemas.microsoft.com/office/drawing/2014/main" id="{8D4FDBEF-0D04-4F18-4AEE-967FE6BEAF2F}"/>
              </a:ext>
            </a:extLst>
          </p:cNvPr>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Gas purity testing (ongoing)</a:t>
            </a:r>
          </a:p>
        </p:txBody>
      </p:sp>
      <p:grpSp>
        <p:nvGrpSpPr>
          <p:cNvPr id="729" name="Group 728">
            <a:extLst>
              <a:ext uri="{FF2B5EF4-FFF2-40B4-BE49-F238E27FC236}">
                <a16:creationId xmlns:a16="http://schemas.microsoft.com/office/drawing/2014/main" id="{FC52A484-2051-7681-99AF-01B10AA3A58B}"/>
              </a:ext>
            </a:extLst>
          </p:cNvPr>
          <p:cNvGrpSpPr/>
          <p:nvPr/>
        </p:nvGrpSpPr>
        <p:grpSpPr>
          <a:xfrm>
            <a:off x="206498" y="1207578"/>
            <a:ext cx="2342022" cy="1351198"/>
            <a:chOff x="1261843" y="1646490"/>
            <a:chExt cx="2342022" cy="1926512"/>
          </a:xfrm>
        </p:grpSpPr>
        <p:cxnSp>
          <p:nvCxnSpPr>
            <p:cNvPr id="239" name="Connector: Curved 238">
              <a:extLst>
                <a:ext uri="{FF2B5EF4-FFF2-40B4-BE49-F238E27FC236}">
                  <a16:creationId xmlns:a16="http://schemas.microsoft.com/office/drawing/2014/main" id="{C41E380B-55FF-8A5F-087D-D99BF1CA38F0}"/>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cxnSp>
          <p:nvCxnSpPr>
            <p:cNvPr id="285" name="Connector: Curved 284">
              <a:extLst>
                <a:ext uri="{FF2B5EF4-FFF2-40B4-BE49-F238E27FC236}">
                  <a16:creationId xmlns:a16="http://schemas.microsoft.com/office/drawing/2014/main" id="{238AFBEF-FEC2-06E9-E889-731BF956C7D0}"/>
                </a:ext>
              </a:extLst>
            </p:cNvPr>
            <p:cNvCxnSpPr>
              <a:cxnSpLocks/>
              <a:stCxn id="281" idx="3"/>
              <a:endCxn id="244" idx="1"/>
            </p:cNvCxnSpPr>
            <p:nvPr/>
          </p:nvCxnSpPr>
          <p:spPr>
            <a:xfrm rot="5400000" flipH="1" flipV="1">
              <a:off x="2804106" y="3305126"/>
              <a:ext cx="145458" cy="126412"/>
            </a:xfrm>
            <a:prstGeom prst="curvedConnector4">
              <a:avLst>
                <a:gd name="adj1" fmla="val -157159"/>
                <a:gd name="adj2" fmla="val 68425"/>
              </a:avLst>
            </a:prstGeom>
          </p:spPr>
          <p:style>
            <a:lnRef idx="2">
              <a:schemeClr val="accent1"/>
            </a:lnRef>
            <a:fillRef idx="0">
              <a:schemeClr val="accent1"/>
            </a:fillRef>
            <a:effectRef idx="1">
              <a:schemeClr val="accent1"/>
            </a:effectRef>
            <a:fontRef idx="minor">
              <a:schemeClr val="tx1"/>
            </a:fontRef>
          </p:style>
        </p:cxnSp>
        <p:grpSp>
          <p:nvGrpSpPr>
            <p:cNvPr id="728" name="Group 727">
              <a:extLst>
                <a:ext uri="{FF2B5EF4-FFF2-40B4-BE49-F238E27FC236}">
                  <a16:creationId xmlns:a16="http://schemas.microsoft.com/office/drawing/2014/main" id="{9D0B2CC9-9C4B-96FA-E975-3DF4BFE6E0C7}"/>
                </a:ext>
              </a:extLst>
            </p:cNvPr>
            <p:cNvGrpSpPr/>
            <p:nvPr/>
          </p:nvGrpSpPr>
          <p:grpSpPr>
            <a:xfrm>
              <a:off x="1261843" y="1646490"/>
              <a:ext cx="2228053" cy="1926512"/>
              <a:chOff x="1261843" y="1646490"/>
              <a:chExt cx="2228053" cy="1926512"/>
            </a:xfrm>
          </p:grpSpPr>
          <p:grpSp>
            <p:nvGrpSpPr>
              <p:cNvPr id="238" name="Group 237">
                <a:extLst>
                  <a:ext uri="{FF2B5EF4-FFF2-40B4-BE49-F238E27FC236}">
                    <a16:creationId xmlns:a16="http://schemas.microsoft.com/office/drawing/2014/main" id="{8921BF08-D09E-8BA0-81FC-C8F9190B391C}"/>
                  </a:ext>
                </a:extLst>
              </p:cNvPr>
              <p:cNvGrpSpPr/>
              <p:nvPr/>
            </p:nvGrpSpPr>
            <p:grpSpPr>
              <a:xfrm>
                <a:off x="1261843" y="1646490"/>
                <a:ext cx="2228053" cy="1926512"/>
                <a:chOff x="6023979" y="1349446"/>
                <a:chExt cx="3555729" cy="1926512"/>
              </a:xfrm>
            </p:grpSpPr>
            <p:cxnSp>
              <p:nvCxnSpPr>
                <p:cNvPr id="263" name="Connector: Elbow 262">
                  <a:extLst>
                    <a:ext uri="{FF2B5EF4-FFF2-40B4-BE49-F238E27FC236}">
                      <a16:creationId xmlns:a16="http://schemas.microsoft.com/office/drawing/2014/main" id="{1971C119-5B0F-2D03-B76F-EF21D13A4B74}"/>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240" name="Connector: Elbow 239">
                  <a:extLst>
                    <a:ext uri="{FF2B5EF4-FFF2-40B4-BE49-F238E27FC236}">
                      <a16:creationId xmlns:a16="http://schemas.microsoft.com/office/drawing/2014/main" id="{9755FD4F-2263-D1D2-FD77-7CFD39D32A30}"/>
                    </a:ext>
                  </a:extLst>
                </p:cNvPr>
                <p:cNvCxnSpPr>
                  <a:cxnSpLocks/>
                </p:cNvCxnSpPr>
                <p:nvPr/>
              </p:nvCxnSpPr>
              <p:spPr>
                <a:xfrm flipV="1">
                  <a:off x="7690074" y="2709474"/>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241" name="Rectangle 240">
                  <a:extLst>
                    <a:ext uri="{FF2B5EF4-FFF2-40B4-BE49-F238E27FC236}">
                      <a16:creationId xmlns:a16="http://schemas.microsoft.com/office/drawing/2014/main" id="{EEB439DE-D3B3-DA4C-C025-0C10242B6F4F}"/>
                    </a:ext>
                  </a:extLst>
                </p:cNvPr>
                <p:cNvSpPr/>
                <p:nvPr/>
              </p:nvSpPr>
              <p:spPr>
                <a:xfrm>
                  <a:off x="6484042" y="1349446"/>
                  <a:ext cx="1636642" cy="1926512"/>
                </a:xfrm>
                <a:prstGeom prst="rect">
                  <a:avLst/>
                </a:prstGeom>
                <a:solidFill>
                  <a:srgbClr val="A46B44"/>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2" name="Rectangle 241">
                  <a:extLst>
                    <a:ext uri="{FF2B5EF4-FFF2-40B4-BE49-F238E27FC236}">
                      <a16:creationId xmlns:a16="http://schemas.microsoft.com/office/drawing/2014/main" id="{0C4C7F40-3590-2727-1F38-014802E2D011}"/>
                    </a:ext>
                  </a:extLst>
                </p:cNvPr>
                <p:cNvSpPr/>
                <p:nvPr/>
              </p:nvSpPr>
              <p:spPr>
                <a:xfrm>
                  <a:off x="6721635" y="1779190"/>
                  <a:ext cx="1236308" cy="1145943"/>
                </a:xfrm>
                <a:prstGeom prst="rect">
                  <a:avLst/>
                </a:prstGeom>
                <a:solidFill>
                  <a:srgbClr val="A46B44"/>
                </a:solid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3" name="Rectangle 242">
                  <a:extLst>
                    <a:ext uri="{FF2B5EF4-FFF2-40B4-BE49-F238E27FC236}">
                      <a16:creationId xmlns:a16="http://schemas.microsoft.com/office/drawing/2014/main" id="{A14A18A6-D9C5-00E0-9FF4-268409B63A52}"/>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4" name="Rectangle 243">
                  <a:extLst>
                    <a:ext uri="{FF2B5EF4-FFF2-40B4-BE49-F238E27FC236}">
                      <a16:creationId xmlns:a16="http://schemas.microsoft.com/office/drawing/2014/main" id="{89CF1F8B-692F-C28C-4AB2-B3DB10EC06A3}"/>
                    </a:ext>
                  </a:extLst>
                </p:cNvPr>
                <p:cNvSpPr/>
                <p:nvPr/>
              </p:nvSpPr>
              <p:spPr>
                <a:xfrm>
                  <a:off x="8702200" y="2793036"/>
                  <a:ext cx="877508" cy="41104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47" name="Group 246">
                  <a:extLst>
                    <a:ext uri="{FF2B5EF4-FFF2-40B4-BE49-F238E27FC236}">
                      <a16:creationId xmlns:a16="http://schemas.microsoft.com/office/drawing/2014/main" id="{B04825B4-4CB6-20F2-8145-EC2D370ACC1F}"/>
                    </a:ext>
                  </a:extLst>
                </p:cNvPr>
                <p:cNvGrpSpPr/>
                <p:nvPr/>
              </p:nvGrpSpPr>
              <p:grpSpPr>
                <a:xfrm rot="10800000">
                  <a:off x="8426118" y="2986240"/>
                  <a:ext cx="148687" cy="157777"/>
                  <a:chOff x="9809190" y="2637213"/>
                  <a:chExt cx="298187" cy="455539"/>
                </a:xfrm>
              </p:grpSpPr>
              <p:sp>
                <p:nvSpPr>
                  <p:cNvPr id="280" name="Isosceles Triangle 279">
                    <a:extLst>
                      <a:ext uri="{FF2B5EF4-FFF2-40B4-BE49-F238E27FC236}">
                        <a16:creationId xmlns:a16="http://schemas.microsoft.com/office/drawing/2014/main" id="{6BB801D2-7E15-4386-EACF-C4B039A39D2F}"/>
                      </a:ext>
                    </a:extLst>
                  </p:cNvPr>
                  <p:cNvSpPr/>
                  <p:nvPr/>
                </p:nvSpPr>
                <p:spPr>
                  <a:xfrm>
                    <a:off x="9809190" y="2840962"/>
                    <a:ext cx="298174"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Isosceles Triangle 280">
                    <a:extLst>
                      <a:ext uri="{FF2B5EF4-FFF2-40B4-BE49-F238E27FC236}">
                        <a16:creationId xmlns:a16="http://schemas.microsoft.com/office/drawing/2014/main" id="{1FA44136-5B9B-9BFE-46C0-41F1E92560A1}"/>
                      </a:ext>
                    </a:extLst>
                  </p:cNvPr>
                  <p:cNvSpPr/>
                  <p:nvPr/>
                </p:nvSpPr>
                <p:spPr>
                  <a:xfrm rot="10800000">
                    <a:off x="9809201" y="2637213"/>
                    <a:ext cx="298176"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49" name="Straight Connector 248">
                  <a:extLst>
                    <a:ext uri="{FF2B5EF4-FFF2-40B4-BE49-F238E27FC236}">
                      <a16:creationId xmlns:a16="http://schemas.microsoft.com/office/drawing/2014/main" id="{66D4C948-5148-C6E3-DA8D-E9473E64B59D}"/>
                    </a:ext>
                  </a:extLst>
                </p:cNvPr>
                <p:cNvCxnSpPr>
                  <a:cxnSpLocks/>
                </p:cNvCxnSpPr>
                <p:nvPr/>
              </p:nvCxnSpPr>
              <p:spPr>
                <a:xfrm flipH="1">
                  <a:off x="6367145" y="2695739"/>
                  <a:ext cx="2156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0" name="Straight Connector 249">
                  <a:extLst>
                    <a:ext uri="{FF2B5EF4-FFF2-40B4-BE49-F238E27FC236}">
                      <a16:creationId xmlns:a16="http://schemas.microsoft.com/office/drawing/2014/main" id="{61FAD45B-FD2F-70D1-8E18-241960D8CE0D}"/>
                    </a:ext>
                  </a:extLst>
                </p:cNvPr>
                <p:cNvCxnSpPr>
                  <a:cxnSpLocks/>
                </p:cNvCxnSpPr>
                <p:nvPr/>
              </p:nvCxnSpPr>
              <p:spPr>
                <a:xfrm>
                  <a:off x="8500465" y="2811671"/>
                  <a:ext cx="0" cy="17456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1" name="Connector: Elbow 250">
                  <a:extLst>
                    <a:ext uri="{FF2B5EF4-FFF2-40B4-BE49-F238E27FC236}">
                      <a16:creationId xmlns:a16="http://schemas.microsoft.com/office/drawing/2014/main" id="{399955EF-E26B-1DD9-ECEE-163A75B22072}"/>
                    </a:ext>
                  </a:extLst>
                </p:cNvPr>
                <p:cNvCxnSpPr>
                  <a:cxnSpLocks/>
                </p:cNvCxnSpPr>
                <p:nvPr/>
              </p:nvCxnSpPr>
              <p:spPr>
                <a:xfrm rot="16200000" flipV="1">
                  <a:off x="8152743" y="2478767"/>
                  <a:ext cx="531506" cy="165480"/>
                </a:xfrm>
                <a:prstGeom prst="bentConnector3">
                  <a:avLst>
                    <a:gd name="adj1" fmla="val 99282"/>
                  </a:avLst>
                </a:prstGeom>
              </p:spPr>
              <p:style>
                <a:lnRef idx="2">
                  <a:schemeClr val="accent1"/>
                </a:lnRef>
                <a:fillRef idx="0">
                  <a:schemeClr val="accent1"/>
                </a:fillRef>
                <a:effectRef idx="1">
                  <a:schemeClr val="accent1"/>
                </a:effectRef>
                <a:fontRef idx="minor">
                  <a:schemeClr val="tx1"/>
                </a:fontRef>
              </p:style>
            </p:cxnSp>
            <p:cxnSp>
              <p:nvCxnSpPr>
                <p:cNvPr id="252" name="Connector: Elbow 251">
                  <a:extLst>
                    <a:ext uri="{FF2B5EF4-FFF2-40B4-BE49-F238E27FC236}">
                      <a16:creationId xmlns:a16="http://schemas.microsoft.com/office/drawing/2014/main" id="{9AD64355-02F5-696E-6778-EE5E9297450E}"/>
                    </a:ext>
                  </a:extLst>
                </p:cNvPr>
                <p:cNvCxnSpPr>
                  <a:cxnSpLocks/>
                </p:cNvCxnSpPr>
                <p:nvPr/>
              </p:nvCxnSpPr>
              <p:spPr>
                <a:xfrm rot="5400000" flipH="1" flipV="1">
                  <a:off x="6344395" y="2179468"/>
                  <a:ext cx="740080" cy="309936"/>
                </a:xfrm>
                <a:prstGeom prst="bentConnector3">
                  <a:avLst>
                    <a:gd name="adj1" fmla="val 98628"/>
                  </a:avLst>
                </a:prstGeom>
              </p:spPr>
              <p:style>
                <a:lnRef idx="2">
                  <a:schemeClr val="accent1"/>
                </a:lnRef>
                <a:fillRef idx="0">
                  <a:schemeClr val="accent1"/>
                </a:fillRef>
                <a:effectRef idx="1">
                  <a:schemeClr val="accent1"/>
                </a:effectRef>
                <a:fontRef idx="minor">
                  <a:schemeClr val="tx1"/>
                </a:fontRef>
              </p:style>
            </p:cxnSp>
            <p:cxnSp>
              <p:nvCxnSpPr>
                <p:cNvPr id="254" name="Straight Arrow Connector 253">
                  <a:extLst>
                    <a:ext uri="{FF2B5EF4-FFF2-40B4-BE49-F238E27FC236}">
                      <a16:creationId xmlns:a16="http://schemas.microsoft.com/office/drawing/2014/main" id="{30C96D27-53A6-D212-123F-D184ED903667}"/>
                    </a:ext>
                  </a:extLst>
                </p:cNvPr>
                <p:cNvCxnSpPr>
                  <a:cxnSpLocks/>
                </p:cNvCxnSpPr>
                <p:nvPr/>
              </p:nvCxnSpPr>
              <p:spPr>
                <a:xfrm>
                  <a:off x="7687543" y="2760420"/>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5" name="Straight Connector 254">
                  <a:extLst>
                    <a:ext uri="{FF2B5EF4-FFF2-40B4-BE49-F238E27FC236}">
                      <a16:creationId xmlns:a16="http://schemas.microsoft.com/office/drawing/2014/main" id="{BF16026A-3141-2AE6-8347-FA2DB9840BDB}"/>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56" name="Straight Connector 255">
                  <a:extLst>
                    <a:ext uri="{FF2B5EF4-FFF2-40B4-BE49-F238E27FC236}">
                      <a16:creationId xmlns:a16="http://schemas.microsoft.com/office/drawing/2014/main" id="{8C7D8359-9851-D317-2338-5D1867AFCCC0}"/>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261" name="Rectangle 260">
                  <a:extLst>
                    <a:ext uri="{FF2B5EF4-FFF2-40B4-BE49-F238E27FC236}">
                      <a16:creationId xmlns:a16="http://schemas.microsoft.com/office/drawing/2014/main" id="{6689672F-A9E5-97C5-9F21-59B5FB07E382}"/>
                    </a:ext>
                  </a:extLst>
                </p:cNvPr>
                <p:cNvSpPr/>
                <p:nvPr/>
              </p:nvSpPr>
              <p:spPr>
                <a:xfrm>
                  <a:off x="8659146" y="1562165"/>
                  <a:ext cx="450268" cy="19887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6" name="TextBox 265">
                  <a:extLst>
                    <a:ext uri="{FF2B5EF4-FFF2-40B4-BE49-F238E27FC236}">
                      <a16:creationId xmlns:a16="http://schemas.microsoft.com/office/drawing/2014/main" id="{827290AD-6028-1C08-8971-9D583669636E}"/>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672" name="Isosceles Triangle 671">
                <a:extLst>
                  <a:ext uri="{FF2B5EF4-FFF2-40B4-BE49-F238E27FC236}">
                    <a16:creationId xmlns:a16="http://schemas.microsoft.com/office/drawing/2014/main" id="{896F93DE-F70F-690E-765B-1ABC790BE8E6}"/>
                  </a:ext>
                </a:extLst>
              </p:cNvPr>
              <p:cNvSpPr/>
              <p:nvPr/>
            </p:nvSpPr>
            <p:spPr>
              <a:xfrm rot="5400000">
                <a:off x="1345394" y="2949180"/>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3" name="Isosceles Triangle 672">
                <a:extLst>
                  <a:ext uri="{FF2B5EF4-FFF2-40B4-BE49-F238E27FC236}">
                    <a16:creationId xmlns:a16="http://schemas.microsoft.com/office/drawing/2014/main" id="{BBFB02A3-F113-CE9B-A7A4-E65F7EADB9DE}"/>
                  </a:ext>
                </a:extLst>
              </p:cNvPr>
              <p:cNvSpPr/>
              <p:nvPr/>
            </p:nvSpPr>
            <p:spPr>
              <a:xfrm rot="16200000">
                <a:off x="1415964" y="2949182"/>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4" name="Isosceles Triangle 673">
              <a:extLst>
                <a:ext uri="{FF2B5EF4-FFF2-40B4-BE49-F238E27FC236}">
                  <a16:creationId xmlns:a16="http://schemas.microsoft.com/office/drawing/2014/main" id="{5A43489B-957C-7604-014A-9235B94F5E5A}"/>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5" name="Isosceles Triangle 674">
              <a:extLst>
                <a:ext uri="{FF2B5EF4-FFF2-40B4-BE49-F238E27FC236}">
                  <a16:creationId xmlns:a16="http://schemas.microsoft.com/office/drawing/2014/main" id="{5A9DC781-F18D-55D6-4A9C-F172B8BB0828}"/>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81" name="TextBox 880">
            <a:extLst>
              <a:ext uri="{FF2B5EF4-FFF2-40B4-BE49-F238E27FC236}">
                <a16:creationId xmlns:a16="http://schemas.microsoft.com/office/drawing/2014/main" id="{B924D7FC-FB30-F30B-757B-329F591F300E}"/>
              </a:ext>
            </a:extLst>
          </p:cNvPr>
          <p:cNvSpPr txBox="1"/>
          <p:nvPr/>
        </p:nvSpPr>
        <p:spPr>
          <a:xfrm>
            <a:off x="720005" y="3862119"/>
            <a:ext cx="184731" cy="646331"/>
          </a:xfrm>
          <a:prstGeom prst="rect">
            <a:avLst/>
          </a:prstGeom>
          <a:noFill/>
        </p:spPr>
        <p:txBody>
          <a:bodyPr wrap="none" rtlCol="0">
            <a:spAutoFit/>
          </a:bodyPr>
          <a:lstStyle/>
          <a:p>
            <a:endParaRPr lang="en-US" dirty="0"/>
          </a:p>
          <a:p>
            <a:endParaRPr lang="en-US" dirty="0"/>
          </a:p>
        </p:txBody>
      </p:sp>
      <p:sp>
        <p:nvSpPr>
          <p:cNvPr id="894" name="Arrow: Right 893">
            <a:extLst>
              <a:ext uri="{FF2B5EF4-FFF2-40B4-BE49-F238E27FC236}">
                <a16:creationId xmlns:a16="http://schemas.microsoft.com/office/drawing/2014/main" id="{4C3F75B8-4CE0-DBF0-6C44-3645B32F244A}"/>
              </a:ext>
            </a:extLst>
          </p:cNvPr>
          <p:cNvSpPr/>
          <p:nvPr/>
        </p:nvSpPr>
        <p:spPr>
          <a:xfrm>
            <a:off x="2273474" y="1753644"/>
            <a:ext cx="756987" cy="1575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5" name="Arrow: Right 894">
            <a:extLst>
              <a:ext uri="{FF2B5EF4-FFF2-40B4-BE49-F238E27FC236}">
                <a16:creationId xmlns:a16="http://schemas.microsoft.com/office/drawing/2014/main" id="{1F903F92-4CB5-BA63-5909-4FAE47F9E387}"/>
              </a:ext>
            </a:extLst>
          </p:cNvPr>
          <p:cNvSpPr/>
          <p:nvPr/>
        </p:nvSpPr>
        <p:spPr>
          <a:xfrm>
            <a:off x="5164086" y="1776760"/>
            <a:ext cx="756987" cy="1575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6" name="Arrow: Right 895">
            <a:extLst>
              <a:ext uri="{FF2B5EF4-FFF2-40B4-BE49-F238E27FC236}">
                <a16:creationId xmlns:a16="http://schemas.microsoft.com/office/drawing/2014/main" id="{9EA0F751-F008-C401-F73A-5F50D237252F}"/>
              </a:ext>
            </a:extLst>
          </p:cNvPr>
          <p:cNvSpPr/>
          <p:nvPr/>
        </p:nvSpPr>
        <p:spPr>
          <a:xfrm>
            <a:off x="8087576" y="1753644"/>
            <a:ext cx="756987" cy="1575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7" name="TextBox 896">
            <a:extLst>
              <a:ext uri="{FF2B5EF4-FFF2-40B4-BE49-F238E27FC236}">
                <a16:creationId xmlns:a16="http://schemas.microsoft.com/office/drawing/2014/main" id="{18D82E60-3E12-1E88-6A5B-3FECF527268F}"/>
              </a:ext>
            </a:extLst>
          </p:cNvPr>
          <p:cNvSpPr txBox="1"/>
          <p:nvPr/>
        </p:nvSpPr>
        <p:spPr>
          <a:xfrm>
            <a:off x="6001250" y="3429000"/>
            <a:ext cx="5704323" cy="3416320"/>
          </a:xfrm>
          <a:prstGeom prst="rect">
            <a:avLst/>
          </a:prstGeom>
          <a:noFill/>
        </p:spPr>
        <p:txBody>
          <a:bodyPr wrap="square" rtlCol="0">
            <a:spAutoFit/>
          </a:bodyPr>
          <a:lstStyle/>
          <a:p>
            <a:pPr marL="285750" indent="-285750">
              <a:buFont typeface="Arial" panose="020B0604020202020204" pitchFamily="34" charset="0"/>
              <a:buChar char="•"/>
            </a:pPr>
            <a:r>
              <a:rPr lang="en-US" dirty="0"/>
              <a:t>Goal: determine best initial gas purity that can be reached with repeated evacuation + purging with N2 or He, without/before continuously flowing target gas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Need electronegative species (mainly O2 &amp; H20) below ~ 10ppm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Purity plateauing after 2 cycles suggests a virtual leak, most likely in the pump valve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If outgassing barrier to good purity flowing needed for operation</a:t>
            </a:r>
          </a:p>
        </p:txBody>
      </p:sp>
      <p:grpSp>
        <p:nvGrpSpPr>
          <p:cNvPr id="900" name="Group 899">
            <a:extLst>
              <a:ext uri="{FF2B5EF4-FFF2-40B4-BE49-F238E27FC236}">
                <a16:creationId xmlns:a16="http://schemas.microsoft.com/office/drawing/2014/main" id="{7C0FA25B-C70C-15F5-7672-E39E0C299517}"/>
              </a:ext>
            </a:extLst>
          </p:cNvPr>
          <p:cNvGrpSpPr/>
          <p:nvPr/>
        </p:nvGrpSpPr>
        <p:grpSpPr>
          <a:xfrm>
            <a:off x="3164498" y="1207578"/>
            <a:ext cx="2342022" cy="1351198"/>
            <a:chOff x="1261843" y="1646490"/>
            <a:chExt cx="2342022" cy="1926512"/>
          </a:xfrm>
        </p:grpSpPr>
        <p:cxnSp>
          <p:nvCxnSpPr>
            <p:cNvPr id="901" name="Connector: Curved 900">
              <a:extLst>
                <a:ext uri="{FF2B5EF4-FFF2-40B4-BE49-F238E27FC236}">
                  <a16:creationId xmlns:a16="http://schemas.microsoft.com/office/drawing/2014/main" id="{5B510A7E-6049-39A4-DFF3-BA1793AB09CE}"/>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cxnSp>
          <p:nvCxnSpPr>
            <p:cNvPr id="902" name="Connector: Curved 901">
              <a:extLst>
                <a:ext uri="{FF2B5EF4-FFF2-40B4-BE49-F238E27FC236}">
                  <a16:creationId xmlns:a16="http://schemas.microsoft.com/office/drawing/2014/main" id="{0266B24B-FFCD-F836-4ABF-47330509F875}"/>
                </a:ext>
              </a:extLst>
            </p:cNvPr>
            <p:cNvCxnSpPr>
              <a:cxnSpLocks/>
              <a:stCxn id="926" idx="3"/>
              <a:endCxn id="914" idx="1"/>
            </p:cNvCxnSpPr>
            <p:nvPr/>
          </p:nvCxnSpPr>
          <p:spPr>
            <a:xfrm rot="5400000" flipH="1" flipV="1">
              <a:off x="2804106" y="3305126"/>
              <a:ext cx="145458" cy="126412"/>
            </a:xfrm>
            <a:prstGeom prst="curvedConnector4">
              <a:avLst>
                <a:gd name="adj1" fmla="val -157159"/>
                <a:gd name="adj2" fmla="val 68425"/>
              </a:avLst>
            </a:prstGeom>
          </p:spPr>
          <p:style>
            <a:lnRef idx="2">
              <a:schemeClr val="accent1"/>
            </a:lnRef>
            <a:fillRef idx="0">
              <a:schemeClr val="accent1"/>
            </a:fillRef>
            <a:effectRef idx="1">
              <a:schemeClr val="accent1"/>
            </a:effectRef>
            <a:fontRef idx="minor">
              <a:schemeClr val="tx1"/>
            </a:fontRef>
          </p:style>
        </p:cxnSp>
        <p:grpSp>
          <p:nvGrpSpPr>
            <p:cNvPr id="903" name="Group 902">
              <a:extLst>
                <a:ext uri="{FF2B5EF4-FFF2-40B4-BE49-F238E27FC236}">
                  <a16:creationId xmlns:a16="http://schemas.microsoft.com/office/drawing/2014/main" id="{692C67D4-178A-1EB4-F5D9-07922C098B48}"/>
                </a:ext>
              </a:extLst>
            </p:cNvPr>
            <p:cNvGrpSpPr/>
            <p:nvPr/>
          </p:nvGrpSpPr>
          <p:grpSpPr>
            <a:xfrm>
              <a:off x="1261843" y="1646490"/>
              <a:ext cx="2228053" cy="1926512"/>
              <a:chOff x="1261843" y="1646490"/>
              <a:chExt cx="2228053" cy="1926512"/>
            </a:xfrm>
          </p:grpSpPr>
          <p:grpSp>
            <p:nvGrpSpPr>
              <p:cNvPr id="906" name="Group 905">
                <a:extLst>
                  <a:ext uri="{FF2B5EF4-FFF2-40B4-BE49-F238E27FC236}">
                    <a16:creationId xmlns:a16="http://schemas.microsoft.com/office/drawing/2014/main" id="{58989336-E9B2-0223-EDB3-8FC56327B0A5}"/>
                  </a:ext>
                </a:extLst>
              </p:cNvPr>
              <p:cNvGrpSpPr/>
              <p:nvPr/>
            </p:nvGrpSpPr>
            <p:grpSpPr>
              <a:xfrm>
                <a:off x="1261843" y="1646490"/>
                <a:ext cx="2228053" cy="1926512"/>
                <a:chOff x="6023979" y="1349446"/>
                <a:chExt cx="3555729" cy="1926512"/>
              </a:xfrm>
            </p:grpSpPr>
            <p:cxnSp>
              <p:nvCxnSpPr>
                <p:cNvPr id="909" name="Connector: Elbow 908">
                  <a:extLst>
                    <a:ext uri="{FF2B5EF4-FFF2-40B4-BE49-F238E27FC236}">
                      <a16:creationId xmlns:a16="http://schemas.microsoft.com/office/drawing/2014/main" id="{8E196D37-3B90-FB79-ABF9-B2120104274A}"/>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910" name="Connector: Elbow 909">
                  <a:extLst>
                    <a:ext uri="{FF2B5EF4-FFF2-40B4-BE49-F238E27FC236}">
                      <a16:creationId xmlns:a16="http://schemas.microsoft.com/office/drawing/2014/main" id="{6F992A81-F7B5-D670-3F1E-7A67F9F7E799}"/>
                    </a:ext>
                  </a:extLst>
                </p:cNvPr>
                <p:cNvCxnSpPr>
                  <a:cxnSpLocks/>
                </p:cNvCxnSpPr>
                <p:nvPr/>
              </p:nvCxnSpPr>
              <p:spPr>
                <a:xfrm flipV="1">
                  <a:off x="7690074" y="2709474"/>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911" name="Rectangle 910">
                  <a:extLst>
                    <a:ext uri="{FF2B5EF4-FFF2-40B4-BE49-F238E27FC236}">
                      <a16:creationId xmlns:a16="http://schemas.microsoft.com/office/drawing/2014/main" id="{BDC55F83-C292-DBF8-2C99-E98A6BF7BBFD}"/>
                    </a:ext>
                  </a:extLst>
                </p:cNvPr>
                <p:cNvSpPr/>
                <p:nvPr/>
              </p:nvSpPr>
              <p:spPr>
                <a:xfrm>
                  <a:off x="6484042" y="1349446"/>
                  <a:ext cx="1636642" cy="1926512"/>
                </a:xfrm>
                <a:prstGeom prst="rect">
                  <a:avLst/>
                </a:prstGeom>
                <a:no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2" name="Rectangle 911">
                  <a:extLst>
                    <a:ext uri="{FF2B5EF4-FFF2-40B4-BE49-F238E27FC236}">
                      <a16:creationId xmlns:a16="http://schemas.microsoft.com/office/drawing/2014/main" id="{FB538969-D0D2-9F21-994C-2AFF94CBF059}"/>
                    </a:ext>
                  </a:extLst>
                </p:cNvPr>
                <p:cNvSpPr/>
                <p:nvPr/>
              </p:nvSpPr>
              <p:spPr>
                <a:xfrm>
                  <a:off x="6721635" y="1779190"/>
                  <a:ext cx="1236308" cy="1145943"/>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3" name="Rectangle 912">
                  <a:extLst>
                    <a:ext uri="{FF2B5EF4-FFF2-40B4-BE49-F238E27FC236}">
                      <a16:creationId xmlns:a16="http://schemas.microsoft.com/office/drawing/2014/main" id="{FAD0F2A6-31C8-184F-31F4-FAF902B8439E}"/>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14" name="Rectangle 913">
                  <a:extLst>
                    <a:ext uri="{FF2B5EF4-FFF2-40B4-BE49-F238E27FC236}">
                      <a16:creationId xmlns:a16="http://schemas.microsoft.com/office/drawing/2014/main" id="{DE12ECA6-41D7-718D-AE08-BE06F6565D3F}"/>
                    </a:ext>
                  </a:extLst>
                </p:cNvPr>
                <p:cNvSpPr/>
                <p:nvPr/>
              </p:nvSpPr>
              <p:spPr>
                <a:xfrm>
                  <a:off x="8702200" y="2793036"/>
                  <a:ext cx="877508" cy="41104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915" name="Group 914">
                  <a:extLst>
                    <a:ext uri="{FF2B5EF4-FFF2-40B4-BE49-F238E27FC236}">
                      <a16:creationId xmlns:a16="http://schemas.microsoft.com/office/drawing/2014/main" id="{8DE739B3-95CB-250A-CC9B-2C17B62AE144}"/>
                    </a:ext>
                  </a:extLst>
                </p:cNvPr>
                <p:cNvGrpSpPr/>
                <p:nvPr/>
              </p:nvGrpSpPr>
              <p:grpSpPr>
                <a:xfrm rot="10800000">
                  <a:off x="8426118" y="2986240"/>
                  <a:ext cx="148687" cy="157777"/>
                  <a:chOff x="9809190" y="2637213"/>
                  <a:chExt cx="298187" cy="455539"/>
                </a:xfrm>
              </p:grpSpPr>
              <p:sp>
                <p:nvSpPr>
                  <p:cNvPr id="925" name="Isosceles Triangle 924">
                    <a:extLst>
                      <a:ext uri="{FF2B5EF4-FFF2-40B4-BE49-F238E27FC236}">
                        <a16:creationId xmlns:a16="http://schemas.microsoft.com/office/drawing/2014/main" id="{484C78DC-D2D3-62A9-EF6A-0DFB8CAAC921}"/>
                      </a:ext>
                    </a:extLst>
                  </p:cNvPr>
                  <p:cNvSpPr/>
                  <p:nvPr/>
                </p:nvSpPr>
                <p:spPr>
                  <a:xfrm>
                    <a:off x="9809190" y="2840962"/>
                    <a:ext cx="298174"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6" name="Isosceles Triangle 925">
                    <a:extLst>
                      <a:ext uri="{FF2B5EF4-FFF2-40B4-BE49-F238E27FC236}">
                        <a16:creationId xmlns:a16="http://schemas.microsoft.com/office/drawing/2014/main" id="{92DAAE9E-7D4B-C107-C4ED-FC6A6F517222}"/>
                      </a:ext>
                    </a:extLst>
                  </p:cNvPr>
                  <p:cNvSpPr/>
                  <p:nvPr/>
                </p:nvSpPr>
                <p:spPr>
                  <a:xfrm rot="10800000">
                    <a:off x="9809201" y="2637213"/>
                    <a:ext cx="298176"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16" name="Straight Connector 915">
                  <a:extLst>
                    <a:ext uri="{FF2B5EF4-FFF2-40B4-BE49-F238E27FC236}">
                      <a16:creationId xmlns:a16="http://schemas.microsoft.com/office/drawing/2014/main" id="{A42370BD-FFAD-4DCA-9EE4-BCA80BBF88DE}"/>
                    </a:ext>
                  </a:extLst>
                </p:cNvPr>
                <p:cNvCxnSpPr>
                  <a:cxnSpLocks/>
                </p:cNvCxnSpPr>
                <p:nvPr/>
              </p:nvCxnSpPr>
              <p:spPr>
                <a:xfrm flipH="1">
                  <a:off x="6367145" y="2695739"/>
                  <a:ext cx="2156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17" name="Straight Connector 916">
                  <a:extLst>
                    <a:ext uri="{FF2B5EF4-FFF2-40B4-BE49-F238E27FC236}">
                      <a16:creationId xmlns:a16="http://schemas.microsoft.com/office/drawing/2014/main" id="{715B33D8-56A0-933C-C97F-A72DC87C3BF9}"/>
                    </a:ext>
                  </a:extLst>
                </p:cNvPr>
                <p:cNvCxnSpPr>
                  <a:cxnSpLocks/>
                </p:cNvCxnSpPr>
                <p:nvPr/>
              </p:nvCxnSpPr>
              <p:spPr>
                <a:xfrm>
                  <a:off x="8500465" y="2811671"/>
                  <a:ext cx="0" cy="174568"/>
                </a:xfrm>
                <a:prstGeom prst="line">
                  <a:avLst/>
                </a:prstGeom>
              </p:spPr>
              <p:style>
                <a:lnRef idx="2">
                  <a:schemeClr val="accent1"/>
                </a:lnRef>
                <a:fillRef idx="0">
                  <a:schemeClr val="accent1"/>
                </a:fillRef>
                <a:effectRef idx="1">
                  <a:schemeClr val="accent1"/>
                </a:effectRef>
                <a:fontRef idx="minor">
                  <a:schemeClr val="tx1"/>
                </a:fontRef>
              </p:style>
            </p:cxnSp>
            <p:cxnSp>
              <p:nvCxnSpPr>
                <p:cNvPr id="918" name="Connector: Elbow 917">
                  <a:extLst>
                    <a:ext uri="{FF2B5EF4-FFF2-40B4-BE49-F238E27FC236}">
                      <a16:creationId xmlns:a16="http://schemas.microsoft.com/office/drawing/2014/main" id="{55600A01-0C4C-4D7F-F11B-1CC35C31F2F2}"/>
                    </a:ext>
                  </a:extLst>
                </p:cNvPr>
                <p:cNvCxnSpPr>
                  <a:cxnSpLocks/>
                </p:cNvCxnSpPr>
                <p:nvPr/>
              </p:nvCxnSpPr>
              <p:spPr>
                <a:xfrm rot="16200000" flipV="1">
                  <a:off x="8152743" y="2478767"/>
                  <a:ext cx="531506" cy="165480"/>
                </a:xfrm>
                <a:prstGeom prst="bentConnector3">
                  <a:avLst>
                    <a:gd name="adj1" fmla="val 99282"/>
                  </a:avLst>
                </a:prstGeom>
              </p:spPr>
              <p:style>
                <a:lnRef idx="2">
                  <a:schemeClr val="accent1"/>
                </a:lnRef>
                <a:fillRef idx="0">
                  <a:schemeClr val="accent1"/>
                </a:fillRef>
                <a:effectRef idx="1">
                  <a:schemeClr val="accent1"/>
                </a:effectRef>
                <a:fontRef idx="minor">
                  <a:schemeClr val="tx1"/>
                </a:fontRef>
              </p:style>
            </p:cxnSp>
            <p:cxnSp>
              <p:nvCxnSpPr>
                <p:cNvPr id="919" name="Connector: Elbow 918">
                  <a:extLst>
                    <a:ext uri="{FF2B5EF4-FFF2-40B4-BE49-F238E27FC236}">
                      <a16:creationId xmlns:a16="http://schemas.microsoft.com/office/drawing/2014/main" id="{518F8384-81AE-8CDC-B71E-1BC2C6839B51}"/>
                    </a:ext>
                  </a:extLst>
                </p:cNvPr>
                <p:cNvCxnSpPr>
                  <a:cxnSpLocks/>
                </p:cNvCxnSpPr>
                <p:nvPr/>
              </p:nvCxnSpPr>
              <p:spPr>
                <a:xfrm rot="5400000" flipH="1" flipV="1">
                  <a:off x="6344395" y="2179468"/>
                  <a:ext cx="740080" cy="309936"/>
                </a:xfrm>
                <a:prstGeom prst="bentConnector3">
                  <a:avLst>
                    <a:gd name="adj1" fmla="val 98628"/>
                  </a:avLst>
                </a:prstGeom>
              </p:spPr>
              <p:style>
                <a:lnRef idx="2">
                  <a:schemeClr val="accent1"/>
                </a:lnRef>
                <a:fillRef idx="0">
                  <a:schemeClr val="accent1"/>
                </a:fillRef>
                <a:effectRef idx="1">
                  <a:schemeClr val="accent1"/>
                </a:effectRef>
                <a:fontRef idx="minor">
                  <a:schemeClr val="tx1"/>
                </a:fontRef>
              </p:style>
            </p:cxnSp>
            <p:cxnSp>
              <p:nvCxnSpPr>
                <p:cNvPr id="920" name="Straight Arrow Connector 919">
                  <a:extLst>
                    <a:ext uri="{FF2B5EF4-FFF2-40B4-BE49-F238E27FC236}">
                      <a16:creationId xmlns:a16="http://schemas.microsoft.com/office/drawing/2014/main" id="{6A0EF1F0-1CED-2FA4-D258-0F0A7F574D9F}"/>
                    </a:ext>
                  </a:extLst>
                </p:cNvPr>
                <p:cNvCxnSpPr>
                  <a:cxnSpLocks/>
                </p:cNvCxnSpPr>
                <p:nvPr/>
              </p:nvCxnSpPr>
              <p:spPr>
                <a:xfrm>
                  <a:off x="7687543" y="2760420"/>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1" name="Straight Connector 920">
                  <a:extLst>
                    <a:ext uri="{FF2B5EF4-FFF2-40B4-BE49-F238E27FC236}">
                      <a16:creationId xmlns:a16="http://schemas.microsoft.com/office/drawing/2014/main" id="{803C57A9-9972-C11F-3619-F7055F42DF12}"/>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922" name="Straight Connector 921">
                  <a:extLst>
                    <a:ext uri="{FF2B5EF4-FFF2-40B4-BE49-F238E27FC236}">
                      <a16:creationId xmlns:a16="http://schemas.microsoft.com/office/drawing/2014/main" id="{4E9A5854-DFD8-45A8-B454-19F5CCA2F07A}"/>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923" name="Rectangle 922">
                  <a:extLst>
                    <a:ext uri="{FF2B5EF4-FFF2-40B4-BE49-F238E27FC236}">
                      <a16:creationId xmlns:a16="http://schemas.microsoft.com/office/drawing/2014/main" id="{FA583AEC-CBA8-2A31-16E7-63947DD23497}"/>
                    </a:ext>
                  </a:extLst>
                </p:cNvPr>
                <p:cNvSpPr/>
                <p:nvPr/>
              </p:nvSpPr>
              <p:spPr>
                <a:xfrm>
                  <a:off x="8659146" y="1562165"/>
                  <a:ext cx="450268" cy="198879"/>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24" name="TextBox 923">
                  <a:extLst>
                    <a:ext uri="{FF2B5EF4-FFF2-40B4-BE49-F238E27FC236}">
                      <a16:creationId xmlns:a16="http://schemas.microsoft.com/office/drawing/2014/main" id="{B72C3DBF-CEAD-306C-CEFC-96DC64BF7CD2}"/>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907" name="Isosceles Triangle 906">
                <a:extLst>
                  <a:ext uri="{FF2B5EF4-FFF2-40B4-BE49-F238E27FC236}">
                    <a16:creationId xmlns:a16="http://schemas.microsoft.com/office/drawing/2014/main" id="{6E52130C-6CCF-EA7A-DA1F-800D74063882}"/>
                  </a:ext>
                </a:extLst>
              </p:cNvPr>
              <p:cNvSpPr/>
              <p:nvPr/>
            </p:nvSpPr>
            <p:spPr>
              <a:xfrm rot="5400000">
                <a:off x="1345394" y="2949180"/>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8" name="Isosceles Triangle 907">
                <a:extLst>
                  <a:ext uri="{FF2B5EF4-FFF2-40B4-BE49-F238E27FC236}">
                    <a16:creationId xmlns:a16="http://schemas.microsoft.com/office/drawing/2014/main" id="{5355CD45-58BE-145A-D15B-51FEB3849320}"/>
                  </a:ext>
                </a:extLst>
              </p:cNvPr>
              <p:cNvSpPr/>
              <p:nvPr/>
            </p:nvSpPr>
            <p:spPr>
              <a:xfrm rot="16200000">
                <a:off x="1415964" y="2949182"/>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04" name="Isosceles Triangle 903">
              <a:extLst>
                <a:ext uri="{FF2B5EF4-FFF2-40B4-BE49-F238E27FC236}">
                  <a16:creationId xmlns:a16="http://schemas.microsoft.com/office/drawing/2014/main" id="{3BB0553C-33C4-FA57-6F7F-908FD55FEECC}"/>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5" name="Isosceles Triangle 904">
              <a:extLst>
                <a:ext uri="{FF2B5EF4-FFF2-40B4-BE49-F238E27FC236}">
                  <a16:creationId xmlns:a16="http://schemas.microsoft.com/office/drawing/2014/main" id="{F56D6ED6-B788-0829-FEA0-23AC219D3C0B}"/>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7" name="Group 926">
            <a:extLst>
              <a:ext uri="{FF2B5EF4-FFF2-40B4-BE49-F238E27FC236}">
                <a16:creationId xmlns:a16="http://schemas.microsoft.com/office/drawing/2014/main" id="{7E44F53E-9805-8AA2-D460-DD527B264A37}"/>
              </a:ext>
            </a:extLst>
          </p:cNvPr>
          <p:cNvGrpSpPr/>
          <p:nvPr/>
        </p:nvGrpSpPr>
        <p:grpSpPr>
          <a:xfrm>
            <a:off x="6122498" y="1207578"/>
            <a:ext cx="2342022" cy="1351198"/>
            <a:chOff x="1261843" y="1646490"/>
            <a:chExt cx="2342022" cy="1926512"/>
          </a:xfrm>
        </p:grpSpPr>
        <p:cxnSp>
          <p:nvCxnSpPr>
            <p:cNvPr id="928" name="Connector: Curved 927">
              <a:extLst>
                <a:ext uri="{FF2B5EF4-FFF2-40B4-BE49-F238E27FC236}">
                  <a16:creationId xmlns:a16="http://schemas.microsoft.com/office/drawing/2014/main" id="{A9E0F823-1264-0FF4-F690-70771083DE35}"/>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cxnSp>
          <p:nvCxnSpPr>
            <p:cNvPr id="929" name="Connector: Curved 928">
              <a:extLst>
                <a:ext uri="{FF2B5EF4-FFF2-40B4-BE49-F238E27FC236}">
                  <a16:creationId xmlns:a16="http://schemas.microsoft.com/office/drawing/2014/main" id="{09510032-6DAB-D8E6-6ACD-BDE91AB7A6AA}"/>
                </a:ext>
              </a:extLst>
            </p:cNvPr>
            <p:cNvCxnSpPr>
              <a:cxnSpLocks/>
              <a:stCxn id="953" idx="3"/>
              <a:endCxn id="941" idx="1"/>
            </p:cNvCxnSpPr>
            <p:nvPr/>
          </p:nvCxnSpPr>
          <p:spPr>
            <a:xfrm rot="5400000" flipH="1" flipV="1">
              <a:off x="2804106" y="3305126"/>
              <a:ext cx="145458" cy="126412"/>
            </a:xfrm>
            <a:prstGeom prst="curvedConnector4">
              <a:avLst>
                <a:gd name="adj1" fmla="val -157159"/>
                <a:gd name="adj2" fmla="val 68425"/>
              </a:avLst>
            </a:prstGeom>
          </p:spPr>
          <p:style>
            <a:lnRef idx="2">
              <a:schemeClr val="accent1"/>
            </a:lnRef>
            <a:fillRef idx="0">
              <a:schemeClr val="accent1"/>
            </a:fillRef>
            <a:effectRef idx="1">
              <a:schemeClr val="accent1"/>
            </a:effectRef>
            <a:fontRef idx="minor">
              <a:schemeClr val="tx1"/>
            </a:fontRef>
          </p:style>
        </p:cxnSp>
        <p:grpSp>
          <p:nvGrpSpPr>
            <p:cNvPr id="930" name="Group 929">
              <a:extLst>
                <a:ext uri="{FF2B5EF4-FFF2-40B4-BE49-F238E27FC236}">
                  <a16:creationId xmlns:a16="http://schemas.microsoft.com/office/drawing/2014/main" id="{D60FDC73-3A55-34C9-11AB-BB18466D9623}"/>
                </a:ext>
              </a:extLst>
            </p:cNvPr>
            <p:cNvGrpSpPr/>
            <p:nvPr/>
          </p:nvGrpSpPr>
          <p:grpSpPr>
            <a:xfrm>
              <a:off x="1261843" y="1646490"/>
              <a:ext cx="2228053" cy="1926512"/>
              <a:chOff x="1261843" y="1646490"/>
              <a:chExt cx="2228053" cy="1926512"/>
            </a:xfrm>
          </p:grpSpPr>
          <p:grpSp>
            <p:nvGrpSpPr>
              <p:cNvPr id="933" name="Group 932">
                <a:extLst>
                  <a:ext uri="{FF2B5EF4-FFF2-40B4-BE49-F238E27FC236}">
                    <a16:creationId xmlns:a16="http://schemas.microsoft.com/office/drawing/2014/main" id="{6BAC5ACF-5EDA-A241-F135-24776218D2D7}"/>
                  </a:ext>
                </a:extLst>
              </p:cNvPr>
              <p:cNvGrpSpPr/>
              <p:nvPr/>
            </p:nvGrpSpPr>
            <p:grpSpPr>
              <a:xfrm>
                <a:off x="1261843" y="1646490"/>
                <a:ext cx="2228053" cy="1926512"/>
                <a:chOff x="6023979" y="1349446"/>
                <a:chExt cx="3555729" cy="1926512"/>
              </a:xfrm>
            </p:grpSpPr>
            <p:cxnSp>
              <p:nvCxnSpPr>
                <p:cNvPr id="936" name="Connector: Elbow 935">
                  <a:extLst>
                    <a:ext uri="{FF2B5EF4-FFF2-40B4-BE49-F238E27FC236}">
                      <a16:creationId xmlns:a16="http://schemas.microsoft.com/office/drawing/2014/main" id="{48957C37-4559-E0B6-822A-AA10CA37D7F2}"/>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937" name="Connector: Elbow 936">
                  <a:extLst>
                    <a:ext uri="{FF2B5EF4-FFF2-40B4-BE49-F238E27FC236}">
                      <a16:creationId xmlns:a16="http://schemas.microsoft.com/office/drawing/2014/main" id="{4252EDD8-7D02-FC3D-86A9-C1A4D9B7EDDC}"/>
                    </a:ext>
                  </a:extLst>
                </p:cNvPr>
                <p:cNvCxnSpPr>
                  <a:cxnSpLocks/>
                </p:cNvCxnSpPr>
                <p:nvPr/>
              </p:nvCxnSpPr>
              <p:spPr>
                <a:xfrm flipV="1">
                  <a:off x="7690074" y="2709474"/>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938" name="Rectangle 937">
                  <a:extLst>
                    <a:ext uri="{FF2B5EF4-FFF2-40B4-BE49-F238E27FC236}">
                      <a16:creationId xmlns:a16="http://schemas.microsoft.com/office/drawing/2014/main" id="{DB697565-F930-B2BF-B739-B59D93127F9F}"/>
                    </a:ext>
                  </a:extLst>
                </p:cNvPr>
                <p:cNvSpPr/>
                <p:nvPr/>
              </p:nvSpPr>
              <p:spPr>
                <a:xfrm>
                  <a:off x="6484042" y="1349446"/>
                  <a:ext cx="1636642" cy="1926512"/>
                </a:xfrm>
                <a:prstGeom prst="rect">
                  <a:avLst/>
                </a:prstGeom>
                <a:solidFill>
                  <a:schemeClr val="tx2">
                    <a:lumMod val="50000"/>
                    <a:lumOff val="50000"/>
                  </a:schemeClr>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9" name="Rectangle 938">
                  <a:extLst>
                    <a:ext uri="{FF2B5EF4-FFF2-40B4-BE49-F238E27FC236}">
                      <a16:creationId xmlns:a16="http://schemas.microsoft.com/office/drawing/2014/main" id="{FDAA985F-3301-7597-BCC4-FC7CB33BB673}"/>
                    </a:ext>
                  </a:extLst>
                </p:cNvPr>
                <p:cNvSpPr/>
                <p:nvPr/>
              </p:nvSpPr>
              <p:spPr>
                <a:xfrm>
                  <a:off x="6721635" y="1779190"/>
                  <a:ext cx="1236308" cy="1145943"/>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0" name="Rectangle 939">
                  <a:extLst>
                    <a:ext uri="{FF2B5EF4-FFF2-40B4-BE49-F238E27FC236}">
                      <a16:creationId xmlns:a16="http://schemas.microsoft.com/office/drawing/2014/main" id="{D3AE0A63-D1D6-2CB7-FF30-82198CB0C51E}"/>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41" name="Rectangle 940">
                  <a:extLst>
                    <a:ext uri="{FF2B5EF4-FFF2-40B4-BE49-F238E27FC236}">
                      <a16:creationId xmlns:a16="http://schemas.microsoft.com/office/drawing/2014/main" id="{3947A3E4-2F49-3907-C9BD-3F70E5F05636}"/>
                    </a:ext>
                  </a:extLst>
                </p:cNvPr>
                <p:cNvSpPr/>
                <p:nvPr/>
              </p:nvSpPr>
              <p:spPr>
                <a:xfrm>
                  <a:off x="8702200" y="2793036"/>
                  <a:ext cx="877508" cy="41104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942" name="Group 941">
                  <a:extLst>
                    <a:ext uri="{FF2B5EF4-FFF2-40B4-BE49-F238E27FC236}">
                      <a16:creationId xmlns:a16="http://schemas.microsoft.com/office/drawing/2014/main" id="{8E53DB55-33FD-2688-DF78-73779DEB59A1}"/>
                    </a:ext>
                  </a:extLst>
                </p:cNvPr>
                <p:cNvGrpSpPr/>
                <p:nvPr/>
              </p:nvGrpSpPr>
              <p:grpSpPr>
                <a:xfrm rot="10800000">
                  <a:off x="8426118" y="2986240"/>
                  <a:ext cx="148687" cy="157777"/>
                  <a:chOff x="9809190" y="2637213"/>
                  <a:chExt cx="298187" cy="455539"/>
                </a:xfrm>
              </p:grpSpPr>
              <p:sp>
                <p:nvSpPr>
                  <p:cNvPr id="952" name="Isosceles Triangle 951">
                    <a:extLst>
                      <a:ext uri="{FF2B5EF4-FFF2-40B4-BE49-F238E27FC236}">
                        <a16:creationId xmlns:a16="http://schemas.microsoft.com/office/drawing/2014/main" id="{0A657D21-FAD9-D779-5A76-D15A8B5B9E0A}"/>
                      </a:ext>
                    </a:extLst>
                  </p:cNvPr>
                  <p:cNvSpPr/>
                  <p:nvPr/>
                </p:nvSpPr>
                <p:spPr>
                  <a:xfrm>
                    <a:off x="9809190" y="2840962"/>
                    <a:ext cx="298174"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3" name="Isosceles Triangle 952">
                    <a:extLst>
                      <a:ext uri="{FF2B5EF4-FFF2-40B4-BE49-F238E27FC236}">
                        <a16:creationId xmlns:a16="http://schemas.microsoft.com/office/drawing/2014/main" id="{F426EDDE-3196-16CB-CACF-1E1CE7EF944D}"/>
                      </a:ext>
                    </a:extLst>
                  </p:cNvPr>
                  <p:cNvSpPr/>
                  <p:nvPr/>
                </p:nvSpPr>
                <p:spPr>
                  <a:xfrm rot="10800000">
                    <a:off x="9809201" y="2637213"/>
                    <a:ext cx="298176"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43" name="Straight Connector 942">
                  <a:extLst>
                    <a:ext uri="{FF2B5EF4-FFF2-40B4-BE49-F238E27FC236}">
                      <a16:creationId xmlns:a16="http://schemas.microsoft.com/office/drawing/2014/main" id="{FD985BE7-BBAE-9009-AD07-C0BBD61E1816}"/>
                    </a:ext>
                  </a:extLst>
                </p:cNvPr>
                <p:cNvCxnSpPr>
                  <a:cxnSpLocks/>
                </p:cNvCxnSpPr>
                <p:nvPr/>
              </p:nvCxnSpPr>
              <p:spPr>
                <a:xfrm flipH="1">
                  <a:off x="6367145" y="2695739"/>
                  <a:ext cx="2156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44" name="Straight Connector 943">
                  <a:extLst>
                    <a:ext uri="{FF2B5EF4-FFF2-40B4-BE49-F238E27FC236}">
                      <a16:creationId xmlns:a16="http://schemas.microsoft.com/office/drawing/2014/main" id="{5798CBE3-B19D-509A-D571-0959AFADBF73}"/>
                    </a:ext>
                  </a:extLst>
                </p:cNvPr>
                <p:cNvCxnSpPr>
                  <a:cxnSpLocks/>
                </p:cNvCxnSpPr>
                <p:nvPr/>
              </p:nvCxnSpPr>
              <p:spPr>
                <a:xfrm>
                  <a:off x="8500465" y="2811671"/>
                  <a:ext cx="0" cy="174568"/>
                </a:xfrm>
                <a:prstGeom prst="line">
                  <a:avLst/>
                </a:prstGeom>
              </p:spPr>
              <p:style>
                <a:lnRef idx="2">
                  <a:schemeClr val="accent1"/>
                </a:lnRef>
                <a:fillRef idx="0">
                  <a:schemeClr val="accent1"/>
                </a:fillRef>
                <a:effectRef idx="1">
                  <a:schemeClr val="accent1"/>
                </a:effectRef>
                <a:fontRef idx="minor">
                  <a:schemeClr val="tx1"/>
                </a:fontRef>
              </p:style>
            </p:cxnSp>
            <p:cxnSp>
              <p:nvCxnSpPr>
                <p:cNvPr id="945" name="Connector: Elbow 944">
                  <a:extLst>
                    <a:ext uri="{FF2B5EF4-FFF2-40B4-BE49-F238E27FC236}">
                      <a16:creationId xmlns:a16="http://schemas.microsoft.com/office/drawing/2014/main" id="{5353B528-286A-0B6D-F5A9-7AE6956E31CD}"/>
                    </a:ext>
                  </a:extLst>
                </p:cNvPr>
                <p:cNvCxnSpPr>
                  <a:cxnSpLocks/>
                </p:cNvCxnSpPr>
                <p:nvPr/>
              </p:nvCxnSpPr>
              <p:spPr>
                <a:xfrm rot="16200000" flipV="1">
                  <a:off x="8152743" y="2478767"/>
                  <a:ext cx="531506" cy="165480"/>
                </a:xfrm>
                <a:prstGeom prst="bentConnector3">
                  <a:avLst>
                    <a:gd name="adj1" fmla="val 99282"/>
                  </a:avLst>
                </a:prstGeom>
              </p:spPr>
              <p:style>
                <a:lnRef idx="2">
                  <a:schemeClr val="accent1"/>
                </a:lnRef>
                <a:fillRef idx="0">
                  <a:schemeClr val="accent1"/>
                </a:fillRef>
                <a:effectRef idx="1">
                  <a:schemeClr val="accent1"/>
                </a:effectRef>
                <a:fontRef idx="minor">
                  <a:schemeClr val="tx1"/>
                </a:fontRef>
              </p:style>
            </p:cxnSp>
            <p:cxnSp>
              <p:nvCxnSpPr>
                <p:cNvPr id="946" name="Connector: Elbow 945">
                  <a:extLst>
                    <a:ext uri="{FF2B5EF4-FFF2-40B4-BE49-F238E27FC236}">
                      <a16:creationId xmlns:a16="http://schemas.microsoft.com/office/drawing/2014/main" id="{70034EF5-530F-4F58-EA20-7CD9E949B200}"/>
                    </a:ext>
                  </a:extLst>
                </p:cNvPr>
                <p:cNvCxnSpPr>
                  <a:cxnSpLocks/>
                </p:cNvCxnSpPr>
                <p:nvPr/>
              </p:nvCxnSpPr>
              <p:spPr>
                <a:xfrm rot="5400000" flipH="1" flipV="1">
                  <a:off x="6344395" y="2179468"/>
                  <a:ext cx="740080" cy="309936"/>
                </a:xfrm>
                <a:prstGeom prst="bentConnector3">
                  <a:avLst>
                    <a:gd name="adj1" fmla="val 98628"/>
                  </a:avLst>
                </a:prstGeom>
              </p:spPr>
              <p:style>
                <a:lnRef idx="2">
                  <a:schemeClr val="accent1"/>
                </a:lnRef>
                <a:fillRef idx="0">
                  <a:schemeClr val="accent1"/>
                </a:fillRef>
                <a:effectRef idx="1">
                  <a:schemeClr val="accent1"/>
                </a:effectRef>
                <a:fontRef idx="minor">
                  <a:schemeClr val="tx1"/>
                </a:fontRef>
              </p:style>
            </p:cxnSp>
            <p:cxnSp>
              <p:nvCxnSpPr>
                <p:cNvPr id="947" name="Straight Arrow Connector 946">
                  <a:extLst>
                    <a:ext uri="{FF2B5EF4-FFF2-40B4-BE49-F238E27FC236}">
                      <a16:creationId xmlns:a16="http://schemas.microsoft.com/office/drawing/2014/main" id="{E8FBEA46-DB4E-E6F4-94B2-D49491C92729}"/>
                    </a:ext>
                  </a:extLst>
                </p:cNvPr>
                <p:cNvCxnSpPr>
                  <a:cxnSpLocks/>
                </p:cNvCxnSpPr>
                <p:nvPr/>
              </p:nvCxnSpPr>
              <p:spPr>
                <a:xfrm>
                  <a:off x="7687543" y="2760420"/>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48" name="Straight Connector 947">
                  <a:extLst>
                    <a:ext uri="{FF2B5EF4-FFF2-40B4-BE49-F238E27FC236}">
                      <a16:creationId xmlns:a16="http://schemas.microsoft.com/office/drawing/2014/main" id="{8449634B-404D-B872-A93D-1F8C8AB28A3C}"/>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949" name="Straight Connector 948">
                  <a:extLst>
                    <a:ext uri="{FF2B5EF4-FFF2-40B4-BE49-F238E27FC236}">
                      <a16:creationId xmlns:a16="http://schemas.microsoft.com/office/drawing/2014/main" id="{E8C085E2-C258-49B2-5F5C-E6642FCE5D65}"/>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950" name="Rectangle 949">
                  <a:extLst>
                    <a:ext uri="{FF2B5EF4-FFF2-40B4-BE49-F238E27FC236}">
                      <a16:creationId xmlns:a16="http://schemas.microsoft.com/office/drawing/2014/main" id="{D6BA1B56-30B8-A7C7-ABD4-CE3066D5A4FF}"/>
                    </a:ext>
                  </a:extLst>
                </p:cNvPr>
                <p:cNvSpPr/>
                <p:nvPr/>
              </p:nvSpPr>
              <p:spPr>
                <a:xfrm>
                  <a:off x="8659146" y="1562165"/>
                  <a:ext cx="450268" cy="198879"/>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51" name="TextBox 950">
                  <a:extLst>
                    <a:ext uri="{FF2B5EF4-FFF2-40B4-BE49-F238E27FC236}">
                      <a16:creationId xmlns:a16="http://schemas.microsoft.com/office/drawing/2014/main" id="{BC6A3C61-E69E-E78A-2E60-ED32F2DF4DC6}"/>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934" name="Isosceles Triangle 933">
                <a:extLst>
                  <a:ext uri="{FF2B5EF4-FFF2-40B4-BE49-F238E27FC236}">
                    <a16:creationId xmlns:a16="http://schemas.microsoft.com/office/drawing/2014/main" id="{8BC9ECB3-BF98-0686-C266-CA2F0911B058}"/>
                  </a:ext>
                </a:extLst>
              </p:cNvPr>
              <p:cNvSpPr/>
              <p:nvPr/>
            </p:nvSpPr>
            <p:spPr>
              <a:xfrm rot="5400000">
                <a:off x="1345394" y="2949180"/>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5" name="Isosceles Triangle 934">
                <a:extLst>
                  <a:ext uri="{FF2B5EF4-FFF2-40B4-BE49-F238E27FC236}">
                    <a16:creationId xmlns:a16="http://schemas.microsoft.com/office/drawing/2014/main" id="{AF6FB051-C5BF-DAAF-7B1A-4E9B5CD29D2D}"/>
                  </a:ext>
                </a:extLst>
              </p:cNvPr>
              <p:cNvSpPr/>
              <p:nvPr/>
            </p:nvSpPr>
            <p:spPr>
              <a:xfrm rot="16200000">
                <a:off x="1415964" y="2949182"/>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31" name="Isosceles Triangle 930">
              <a:extLst>
                <a:ext uri="{FF2B5EF4-FFF2-40B4-BE49-F238E27FC236}">
                  <a16:creationId xmlns:a16="http://schemas.microsoft.com/office/drawing/2014/main" id="{A15088F3-6615-736A-C840-A258A1ABA931}"/>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2" name="Isosceles Triangle 931">
              <a:extLst>
                <a:ext uri="{FF2B5EF4-FFF2-40B4-BE49-F238E27FC236}">
                  <a16:creationId xmlns:a16="http://schemas.microsoft.com/office/drawing/2014/main" id="{0EF369A7-91AD-26A9-5EB9-3533D095FD8A}"/>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4" name="Group 953">
            <a:extLst>
              <a:ext uri="{FF2B5EF4-FFF2-40B4-BE49-F238E27FC236}">
                <a16:creationId xmlns:a16="http://schemas.microsoft.com/office/drawing/2014/main" id="{86B6D918-BF7B-8092-68B3-D7225CDCCF85}"/>
              </a:ext>
            </a:extLst>
          </p:cNvPr>
          <p:cNvGrpSpPr/>
          <p:nvPr/>
        </p:nvGrpSpPr>
        <p:grpSpPr>
          <a:xfrm>
            <a:off x="9080499" y="1207578"/>
            <a:ext cx="2342022" cy="1351198"/>
            <a:chOff x="1261843" y="1646490"/>
            <a:chExt cx="2342022" cy="1926512"/>
          </a:xfrm>
        </p:grpSpPr>
        <p:cxnSp>
          <p:nvCxnSpPr>
            <p:cNvPr id="955" name="Connector: Curved 954">
              <a:extLst>
                <a:ext uri="{FF2B5EF4-FFF2-40B4-BE49-F238E27FC236}">
                  <a16:creationId xmlns:a16="http://schemas.microsoft.com/office/drawing/2014/main" id="{16588BD4-114A-0FE7-BD0F-F5239B4C4AC8}"/>
                </a:ext>
              </a:extLst>
            </p:cNvPr>
            <p:cNvCxnSpPr>
              <a:cxnSpLocks/>
            </p:cNvCxnSpPr>
            <p:nvPr/>
          </p:nvCxnSpPr>
          <p:spPr>
            <a:xfrm flipV="1">
              <a:off x="2846878" y="2952825"/>
              <a:ext cx="756987" cy="517315"/>
            </a:xfrm>
            <a:prstGeom prst="curvedConnector3">
              <a:avLst>
                <a:gd name="adj1" fmla="val 78730"/>
              </a:avLst>
            </a:prstGeom>
            <a:solidFill>
              <a:srgbClr val="00B050"/>
            </a:solidFill>
            <a:ln>
              <a:noFill/>
            </a:ln>
          </p:spPr>
          <p:style>
            <a:lnRef idx="2">
              <a:schemeClr val="accent1"/>
            </a:lnRef>
            <a:fillRef idx="0">
              <a:schemeClr val="accent1"/>
            </a:fillRef>
            <a:effectRef idx="1">
              <a:schemeClr val="accent1"/>
            </a:effectRef>
            <a:fontRef idx="minor">
              <a:schemeClr val="tx1"/>
            </a:fontRef>
          </p:style>
        </p:cxnSp>
        <p:cxnSp>
          <p:nvCxnSpPr>
            <p:cNvPr id="956" name="Connector: Curved 955">
              <a:extLst>
                <a:ext uri="{FF2B5EF4-FFF2-40B4-BE49-F238E27FC236}">
                  <a16:creationId xmlns:a16="http://schemas.microsoft.com/office/drawing/2014/main" id="{7C7B9DAA-F5A2-1D2B-08AC-D0890BC799BF}"/>
                </a:ext>
              </a:extLst>
            </p:cNvPr>
            <p:cNvCxnSpPr>
              <a:cxnSpLocks/>
              <a:stCxn id="980" idx="3"/>
              <a:endCxn id="968" idx="1"/>
            </p:cNvCxnSpPr>
            <p:nvPr/>
          </p:nvCxnSpPr>
          <p:spPr>
            <a:xfrm rot="5400000" flipH="1" flipV="1">
              <a:off x="2804106" y="3305126"/>
              <a:ext cx="145458" cy="126412"/>
            </a:xfrm>
            <a:prstGeom prst="curvedConnector4">
              <a:avLst>
                <a:gd name="adj1" fmla="val -157159"/>
                <a:gd name="adj2" fmla="val 68425"/>
              </a:avLst>
            </a:prstGeom>
          </p:spPr>
          <p:style>
            <a:lnRef idx="2">
              <a:schemeClr val="accent1"/>
            </a:lnRef>
            <a:fillRef idx="0">
              <a:schemeClr val="accent1"/>
            </a:fillRef>
            <a:effectRef idx="1">
              <a:schemeClr val="accent1"/>
            </a:effectRef>
            <a:fontRef idx="minor">
              <a:schemeClr val="tx1"/>
            </a:fontRef>
          </p:style>
        </p:cxnSp>
        <p:grpSp>
          <p:nvGrpSpPr>
            <p:cNvPr id="957" name="Group 956">
              <a:extLst>
                <a:ext uri="{FF2B5EF4-FFF2-40B4-BE49-F238E27FC236}">
                  <a16:creationId xmlns:a16="http://schemas.microsoft.com/office/drawing/2014/main" id="{6A433684-7CD1-31F7-9CBB-80677A30E6D4}"/>
                </a:ext>
              </a:extLst>
            </p:cNvPr>
            <p:cNvGrpSpPr/>
            <p:nvPr/>
          </p:nvGrpSpPr>
          <p:grpSpPr>
            <a:xfrm>
              <a:off x="1261843" y="1646490"/>
              <a:ext cx="2228053" cy="1926512"/>
              <a:chOff x="1261843" y="1646490"/>
              <a:chExt cx="2228053" cy="1926512"/>
            </a:xfrm>
          </p:grpSpPr>
          <p:grpSp>
            <p:nvGrpSpPr>
              <p:cNvPr id="960" name="Group 959">
                <a:extLst>
                  <a:ext uri="{FF2B5EF4-FFF2-40B4-BE49-F238E27FC236}">
                    <a16:creationId xmlns:a16="http://schemas.microsoft.com/office/drawing/2014/main" id="{177ED197-27FB-50FA-E9E0-2593E47909AE}"/>
                  </a:ext>
                </a:extLst>
              </p:cNvPr>
              <p:cNvGrpSpPr/>
              <p:nvPr/>
            </p:nvGrpSpPr>
            <p:grpSpPr>
              <a:xfrm>
                <a:off x="1261843" y="1646490"/>
                <a:ext cx="2228053" cy="1926512"/>
                <a:chOff x="6023979" y="1349446"/>
                <a:chExt cx="3555729" cy="1926512"/>
              </a:xfrm>
            </p:grpSpPr>
            <p:cxnSp>
              <p:nvCxnSpPr>
                <p:cNvPr id="963" name="Connector: Elbow 962">
                  <a:extLst>
                    <a:ext uri="{FF2B5EF4-FFF2-40B4-BE49-F238E27FC236}">
                      <a16:creationId xmlns:a16="http://schemas.microsoft.com/office/drawing/2014/main" id="{6291BFAA-E2BA-EBF3-F661-9AE44A4B4984}"/>
                    </a:ext>
                  </a:extLst>
                </p:cNvPr>
                <p:cNvCxnSpPr>
                  <a:cxnSpLocks/>
                </p:cNvCxnSpPr>
                <p:nvPr/>
              </p:nvCxnSpPr>
              <p:spPr>
                <a:xfrm rot="16200000" flipH="1">
                  <a:off x="6043722" y="2459979"/>
                  <a:ext cx="286440" cy="185085"/>
                </a:xfrm>
                <a:prstGeom prst="bentConnector3">
                  <a:avLst>
                    <a:gd name="adj1" fmla="val 99880"/>
                  </a:avLst>
                </a:prstGeom>
              </p:spPr>
              <p:style>
                <a:lnRef idx="2">
                  <a:schemeClr val="accent1"/>
                </a:lnRef>
                <a:fillRef idx="0">
                  <a:schemeClr val="accent1"/>
                </a:fillRef>
                <a:effectRef idx="1">
                  <a:schemeClr val="accent1"/>
                </a:effectRef>
                <a:fontRef idx="minor">
                  <a:schemeClr val="tx1"/>
                </a:fontRef>
              </p:style>
            </p:cxnSp>
            <p:cxnSp>
              <p:nvCxnSpPr>
                <p:cNvPr id="964" name="Connector: Elbow 963">
                  <a:extLst>
                    <a:ext uri="{FF2B5EF4-FFF2-40B4-BE49-F238E27FC236}">
                      <a16:creationId xmlns:a16="http://schemas.microsoft.com/office/drawing/2014/main" id="{DD4C8CAE-8213-CEAA-4B1B-B2E72A54DE82}"/>
                    </a:ext>
                  </a:extLst>
                </p:cNvPr>
                <p:cNvCxnSpPr>
                  <a:cxnSpLocks/>
                </p:cNvCxnSpPr>
                <p:nvPr/>
              </p:nvCxnSpPr>
              <p:spPr>
                <a:xfrm flipV="1">
                  <a:off x="7690074" y="2709474"/>
                  <a:ext cx="813697" cy="56980"/>
                </a:xfrm>
                <a:prstGeom prst="bentConnector3">
                  <a:avLst>
                    <a:gd name="adj1" fmla="val 99817"/>
                  </a:avLst>
                </a:prstGeom>
              </p:spPr>
              <p:style>
                <a:lnRef idx="2">
                  <a:schemeClr val="accent1"/>
                </a:lnRef>
                <a:fillRef idx="0">
                  <a:schemeClr val="accent1"/>
                </a:fillRef>
                <a:effectRef idx="1">
                  <a:schemeClr val="accent1"/>
                </a:effectRef>
                <a:fontRef idx="minor">
                  <a:schemeClr val="tx1"/>
                </a:fontRef>
              </p:style>
            </p:cxnSp>
            <p:sp>
              <p:nvSpPr>
                <p:cNvPr id="965" name="Rectangle 964">
                  <a:extLst>
                    <a:ext uri="{FF2B5EF4-FFF2-40B4-BE49-F238E27FC236}">
                      <a16:creationId xmlns:a16="http://schemas.microsoft.com/office/drawing/2014/main" id="{6ED7ADD6-6783-B143-0D21-001ACB36D2CE}"/>
                    </a:ext>
                  </a:extLst>
                </p:cNvPr>
                <p:cNvSpPr/>
                <p:nvPr/>
              </p:nvSpPr>
              <p:spPr>
                <a:xfrm>
                  <a:off x="6484042" y="1349446"/>
                  <a:ext cx="1636642" cy="1926512"/>
                </a:xfrm>
                <a:prstGeom prst="rect">
                  <a:avLst/>
                </a:prstGeom>
                <a:solidFill>
                  <a:schemeClr val="tx2">
                    <a:lumMod val="50000"/>
                    <a:lumOff val="50000"/>
                  </a:schemeClr>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6" name="Rectangle 965">
                  <a:extLst>
                    <a:ext uri="{FF2B5EF4-FFF2-40B4-BE49-F238E27FC236}">
                      <a16:creationId xmlns:a16="http://schemas.microsoft.com/office/drawing/2014/main" id="{2F491E6F-A2C3-E4F2-17D4-E75265D573DF}"/>
                    </a:ext>
                  </a:extLst>
                </p:cNvPr>
                <p:cNvSpPr/>
                <p:nvPr/>
              </p:nvSpPr>
              <p:spPr>
                <a:xfrm>
                  <a:off x="6721635" y="1779190"/>
                  <a:ext cx="1236308" cy="1145943"/>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7" name="Rectangle 966">
                  <a:extLst>
                    <a:ext uri="{FF2B5EF4-FFF2-40B4-BE49-F238E27FC236}">
                      <a16:creationId xmlns:a16="http://schemas.microsoft.com/office/drawing/2014/main" id="{ABB5418C-86B2-163D-5A3B-E813F9E76892}"/>
                    </a:ext>
                  </a:extLst>
                </p:cNvPr>
                <p:cNvSpPr/>
                <p:nvPr/>
              </p:nvSpPr>
              <p:spPr>
                <a:xfrm>
                  <a:off x="6023979" y="1641188"/>
                  <a:ext cx="353099" cy="768114"/>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68" name="Rectangle 967">
                  <a:extLst>
                    <a:ext uri="{FF2B5EF4-FFF2-40B4-BE49-F238E27FC236}">
                      <a16:creationId xmlns:a16="http://schemas.microsoft.com/office/drawing/2014/main" id="{7D0D3635-1A10-97F4-3121-9B4FD57A915E}"/>
                    </a:ext>
                  </a:extLst>
                </p:cNvPr>
                <p:cNvSpPr/>
                <p:nvPr/>
              </p:nvSpPr>
              <p:spPr>
                <a:xfrm>
                  <a:off x="8702200" y="2793036"/>
                  <a:ext cx="877508" cy="411045"/>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969" name="Group 968">
                  <a:extLst>
                    <a:ext uri="{FF2B5EF4-FFF2-40B4-BE49-F238E27FC236}">
                      <a16:creationId xmlns:a16="http://schemas.microsoft.com/office/drawing/2014/main" id="{0EF5C031-9C9D-CC68-44F5-9A29A3A0CE75}"/>
                    </a:ext>
                  </a:extLst>
                </p:cNvPr>
                <p:cNvGrpSpPr/>
                <p:nvPr/>
              </p:nvGrpSpPr>
              <p:grpSpPr>
                <a:xfrm rot="10800000">
                  <a:off x="8426118" y="2986240"/>
                  <a:ext cx="148687" cy="157777"/>
                  <a:chOff x="9809190" y="2637213"/>
                  <a:chExt cx="298187" cy="455539"/>
                </a:xfrm>
              </p:grpSpPr>
              <p:sp>
                <p:nvSpPr>
                  <p:cNvPr id="979" name="Isosceles Triangle 978">
                    <a:extLst>
                      <a:ext uri="{FF2B5EF4-FFF2-40B4-BE49-F238E27FC236}">
                        <a16:creationId xmlns:a16="http://schemas.microsoft.com/office/drawing/2014/main" id="{E7AFBF3E-DEE6-2C14-CE21-C53C8BDCB585}"/>
                      </a:ext>
                    </a:extLst>
                  </p:cNvPr>
                  <p:cNvSpPr/>
                  <p:nvPr/>
                </p:nvSpPr>
                <p:spPr>
                  <a:xfrm>
                    <a:off x="9809190" y="2840962"/>
                    <a:ext cx="298174"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0" name="Isosceles Triangle 979">
                    <a:extLst>
                      <a:ext uri="{FF2B5EF4-FFF2-40B4-BE49-F238E27FC236}">
                        <a16:creationId xmlns:a16="http://schemas.microsoft.com/office/drawing/2014/main" id="{5B9AA44B-8241-A643-536D-7D0BC0E31953}"/>
                      </a:ext>
                    </a:extLst>
                  </p:cNvPr>
                  <p:cNvSpPr/>
                  <p:nvPr/>
                </p:nvSpPr>
                <p:spPr>
                  <a:xfrm rot="10800000">
                    <a:off x="9809201" y="2637213"/>
                    <a:ext cx="298176" cy="251790"/>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70" name="Straight Connector 969">
                  <a:extLst>
                    <a:ext uri="{FF2B5EF4-FFF2-40B4-BE49-F238E27FC236}">
                      <a16:creationId xmlns:a16="http://schemas.microsoft.com/office/drawing/2014/main" id="{9E4F7718-EA2B-4D5C-B96B-4EE6E71FE539}"/>
                    </a:ext>
                  </a:extLst>
                </p:cNvPr>
                <p:cNvCxnSpPr>
                  <a:cxnSpLocks/>
                </p:cNvCxnSpPr>
                <p:nvPr/>
              </p:nvCxnSpPr>
              <p:spPr>
                <a:xfrm flipH="1">
                  <a:off x="6367145" y="2695739"/>
                  <a:ext cx="2156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71" name="Straight Connector 970">
                  <a:extLst>
                    <a:ext uri="{FF2B5EF4-FFF2-40B4-BE49-F238E27FC236}">
                      <a16:creationId xmlns:a16="http://schemas.microsoft.com/office/drawing/2014/main" id="{40E7C14C-427C-BEF4-A836-E8E1A45751F7}"/>
                    </a:ext>
                  </a:extLst>
                </p:cNvPr>
                <p:cNvCxnSpPr>
                  <a:cxnSpLocks/>
                </p:cNvCxnSpPr>
                <p:nvPr/>
              </p:nvCxnSpPr>
              <p:spPr>
                <a:xfrm>
                  <a:off x="8500465" y="2811671"/>
                  <a:ext cx="0" cy="174568"/>
                </a:xfrm>
                <a:prstGeom prst="line">
                  <a:avLst/>
                </a:prstGeom>
              </p:spPr>
              <p:style>
                <a:lnRef idx="2">
                  <a:schemeClr val="accent1"/>
                </a:lnRef>
                <a:fillRef idx="0">
                  <a:schemeClr val="accent1"/>
                </a:fillRef>
                <a:effectRef idx="1">
                  <a:schemeClr val="accent1"/>
                </a:effectRef>
                <a:fontRef idx="minor">
                  <a:schemeClr val="tx1"/>
                </a:fontRef>
              </p:style>
            </p:cxnSp>
            <p:cxnSp>
              <p:nvCxnSpPr>
                <p:cNvPr id="972" name="Connector: Elbow 971">
                  <a:extLst>
                    <a:ext uri="{FF2B5EF4-FFF2-40B4-BE49-F238E27FC236}">
                      <a16:creationId xmlns:a16="http://schemas.microsoft.com/office/drawing/2014/main" id="{9F52B4DC-867C-AC15-9D80-7F892B169519}"/>
                    </a:ext>
                  </a:extLst>
                </p:cNvPr>
                <p:cNvCxnSpPr>
                  <a:cxnSpLocks/>
                </p:cNvCxnSpPr>
                <p:nvPr/>
              </p:nvCxnSpPr>
              <p:spPr>
                <a:xfrm rot="16200000" flipV="1">
                  <a:off x="8152743" y="2478767"/>
                  <a:ext cx="531506" cy="165480"/>
                </a:xfrm>
                <a:prstGeom prst="bentConnector3">
                  <a:avLst>
                    <a:gd name="adj1" fmla="val 99282"/>
                  </a:avLst>
                </a:prstGeom>
              </p:spPr>
              <p:style>
                <a:lnRef idx="2">
                  <a:schemeClr val="accent1"/>
                </a:lnRef>
                <a:fillRef idx="0">
                  <a:schemeClr val="accent1"/>
                </a:fillRef>
                <a:effectRef idx="1">
                  <a:schemeClr val="accent1"/>
                </a:effectRef>
                <a:fontRef idx="minor">
                  <a:schemeClr val="tx1"/>
                </a:fontRef>
              </p:style>
            </p:cxnSp>
            <p:cxnSp>
              <p:nvCxnSpPr>
                <p:cNvPr id="973" name="Connector: Elbow 972">
                  <a:extLst>
                    <a:ext uri="{FF2B5EF4-FFF2-40B4-BE49-F238E27FC236}">
                      <a16:creationId xmlns:a16="http://schemas.microsoft.com/office/drawing/2014/main" id="{D15448F6-CBA2-5061-0029-9808ED102F8E}"/>
                    </a:ext>
                  </a:extLst>
                </p:cNvPr>
                <p:cNvCxnSpPr>
                  <a:cxnSpLocks/>
                </p:cNvCxnSpPr>
                <p:nvPr/>
              </p:nvCxnSpPr>
              <p:spPr>
                <a:xfrm rot="5400000" flipH="1" flipV="1">
                  <a:off x="6344395" y="2179468"/>
                  <a:ext cx="740080" cy="309936"/>
                </a:xfrm>
                <a:prstGeom prst="bentConnector3">
                  <a:avLst>
                    <a:gd name="adj1" fmla="val 98628"/>
                  </a:avLst>
                </a:prstGeom>
              </p:spPr>
              <p:style>
                <a:lnRef idx="2">
                  <a:schemeClr val="accent1"/>
                </a:lnRef>
                <a:fillRef idx="0">
                  <a:schemeClr val="accent1"/>
                </a:fillRef>
                <a:effectRef idx="1">
                  <a:schemeClr val="accent1"/>
                </a:effectRef>
                <a:fontRef idx="minor">
                  <a:schemeClr val="tx1"/>
                </a:fontRef>
              </p:style>
            </p:cxnSp>
            <p:cxnSp>
              <p:nvCxnSpPr>
                <p:cNvPr id="974" name="Straight Arrow Connector 973">
                  <a:extLst>
                    <a:ext uri="{FF2B5EF4-FFF2-40B4-BE49-F238E27FC236}">
                      <a16:creationId xmlns:a16="http://schemas.microsoft.com/office/drawing/2014/main" id="{160B428E-5039-C850-6743-AA1593797701}"/>
                    </a:ext>
                  </a:extLst>
                </p:cNvPr>
                <p:cNvCxnSpPr>
                  <a:cxnSpLocks/>
                </p:cNvCxnSpPr>
                <p:nvPr/>
              </p:nvCxnSpPr>
              <p:spPr>
                <a:xfrm>
                  <a:off x="7687543" y="2760420"/>
                  <a:ext cx="641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75" name="Straight Connector 974">
                  <a:extLst>
                    <a:ext uri="{FF2B5EF4-FFF2-40B4-BE49-F238E27FC236}">
                      <a16:creationId xmlns:a16="http://schemas.microsoft.com/office/drawing/2014/main" id="{566EEAC7-1CAB-9888-2635-852F8FDC3435}"/>
                    </a:ext>
                  </a:extLst>
                </p:cNvPr>
                <p:cNvCxnSpPr>
                  <a:cxnSpLocks/>
                </p:cNvCxnSpPr>
                <p:nvPr/>
              </p:nvCxnSpPr>
              <p:spPr>
                <a:xfrm flipH="1">
                  <a:off x="8070567" y="2300044"/>
                  <a:ext cx="2583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976" name="Straight Connector 975">
                  <a:extLst>
                    <a:ext uri="{FF2B5EF4-FFF2-40B4-BE49-F238E27FC236}">
                      <a16:creationId xmlns:a16="http://schemas.microsoft.com/office/drawing/2014/main" id="{13FDBA87-9F4C-56F7-6983-F434447F3248}"/>
                    </a:ext>
                  </a:extLst>
                </p:cNvPr>
                <p:cNvCxnSpPr>
                  <a:cxnSpLocks/>
                </p:cNvCxnSpPr>
                <p:nvPr/>
              </p:nvCxnSpPr>
              <p:spPr>
                <a:xfrm>
                  <a:off x="8046298" y="1662112"/>
                  <a:ext cx="612848" cy="0"/>
                </a:xfrm>
                <a:prstGeom prst="line">
                  <a:avLst/>
                </a:prstGeom>
              </p:spPr>
              <p:style>
                <a:lnRef idx="2">
                  <a:schemeClr val="accent1"/>
                </a:lnRef>
                <a:fillRef idx="0">
                  <a:schemeClr val="accent1"/>
                </a:fillRef>
                <a:effectRef idx="1">
                  <a:schemeClr val="accent1"/>
                </a:effectRef>
                <a:fontRef idx="minor">
                  <a:schemeClr val="tx1"/>
                </a:fontRef>
              </p:style>
            </p:cxnSp>
            <p:sp>
              <p:nvSpPr>
                <p:cNvPr id="977" name="Rectangle 976">
                  <a:extLst>
                    <a:ext uri="{FF2B5EF4-FFF2-40B4-BE49-F238E27FC236}">
                      <a16:creationId xmlns:a16="http://schemas.microsoft.com/office/drawing/2014/main" id="{D79B7332-0EE7-5D05-01B0-4E2041AAE19F}"/>
                    </a:ext>
                  </a:extLst>
                </p:cNvPr>
                <p:cNvSpPr/>
                <p:nvPr/>
              </p:nvSpPr>
              <p:spPr>
                <a:xfrm>
                  <a:off x="8659146" y="1562165"/>
                  <a:ext cx="450268" cy="198879"/>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78" name="TextBox 977">
                  <a:extLst>
                    <a:ext uri="{FF2B5EF4-FFF2-40B4-BE49-F238E27FC236}">
                      <a16:creationId xmlns:a16="http://schemas.microsoft.com/office/drawing/2014/main" id="{AE23C0E9-9CEF-0053-E6AA-7A577EF06B09}"/>
                    </a:ext>
                  </a:extLst>
                </p:cNvPr>
                <p:cNvSpPr txBox="1"/>
                <p:nvPr/>
              </p:nvSpPr>
              <p:spPr>
                <a:xfrm>
                  <a:off x="6441018" y="1409110"/>
                  <a:ext cx="228943" cy="286814"/>
                </a:xfrm>
                <a:prstGeom prst="rect">
                  <a:avLst/>
                </a:prstGeom>
                <a:noFill/>
              </p:spPr>
              <p:txBody>
                <a:bodyPr wrap="none" rtlCol="0">
                  <a:spAutoFit/>
                </a:bodyPr>
                <a:lstStyle/>
                <a:p>
                  <a:endParaRPr lang="en-US" dirty="0"/>
                </a:p>
              </p:txBody>
            </p:sp>
          </p:grpSp>
          <p:sp>
            <p:nvSpPr>
              <p:cNvPr id="961" name="Isosceles Triangle 960">
                <a:extLst>
                  <a:ext uri="{FF2B5EF4-FFF2-40B4-BE49-F238E27FC236}">
                    <a16:creationId xmlns:a16="http://schemas.microsoft.com/office/drawing/2014/main" id="{391D4E2B-54E4-9A51-6C31-AD398A42C43A}"/>
                  </a:ext>
                </a:extLst>
              </p:cNvPr>
              <p:cNvSpPr/>
              <p:nvPr/>
            </p:nvSpPr>
            <p:spPr>
              <a:xfrm rot="5400000">
                <a:off x="1345394" y="2949180"/>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2" name="Isosceles Triangle 961">
                <a:extLst>
                  <a:ext uri="{FF2B5EF4-FFF2-40B4-BE49-F238E27FC236}">
                    <a16:creationId xmlns:a16="http://schemas.microsoft.com/office/drawing/2014/main" id="{5D0EB6B4-A6A1-9DAA-D0BF-4316BD3D9BF2}"/>
                  </a:ext>
                </a:extLst>
              </p:cNvPr>
              <p:cNvSpPr/>
              <p:nvPr/>
            </p:nvSpPr>
            <p:spPr>
              <a:xfrm rot="16200000">
                <a:off x="1415964" y="2949182"/>
                <a:ext cx="93163" cy="87208"/>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8" name="Isosceles Triangle 957">
              <a:extLst>
                <a:ext uri="{FF2B5EF4-FFF2-40B4-BE49-F238E27FC236}">
                  <a16:creationId xmlns:a16="http://schemas.microsoft.com/office/drawing/2014/main" id="{E041A710-35D9-6D14-4FC4-6990A64C44E7}"/>
                </a:ext>
              </a:extLst>
            </p:cNvPr>
            <p:cNvSpPr/>
            <p:nvPr/>
          </p:nvSpPr>
          <p:spPr>
            <a:xfrm rot="5400000">
              <a:off x="2607129" y="2553479"/>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9" name="Isosceles Triangle 958">
              <a:extLst>
                <a:ext uri="{FF2B5EF4-FFF2-40B4-BE49-F238E27FC236}">
                  <a16:creationId xmlns:a16="http://schemas.microsoft.com/office/drawing/2014/main" id="{69A6D985-79EA-D818-6BFD-C1835CB39E56}"/>
                </a:ext>
              </a:extLst>
            </p:cNvPr>
            <p:cNvSpPr/>
            <p:nvPr/>
          </p:nvSpPr>
          <p:spPr>
            <a:xfrm rot="16200000">
              <a:off x="2677699" y="2553481"/>
              <a:ext cx="93163" cy="87208"/>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1" name="Group 980">
            <a:extLst>
              <a:ext uri="{FF2B5EF4-FFF2-40B4-BE49-F238E27FC236}">
                <a16:creationId xmlns:a16="http://schemas.microsoft.com/office/drawing/2014/main" id="{63DE4C58-D639-B3B8-CFB0-B0EDF224EAC6}"/>
              </a:ext>
            </a:extLst>
          </p:cNvPr>
          <p:cNvGrpSpPr/>
          <p:nvPr/>
        </p:nvGrpSpPr>
        <p:grpSpPr>
          <a:xfrm>
            <a:off x="291746" y="2754909"/>
            <a:ext cx="5250833" cy="369332"/>
            <a:chOff x="1686423" y="6492439"/>
            <a:chExt cx="5250833" cy="369332"/>
          </a:xfrm>
        </p:grpSpPr>
        <p:sp>
          <p:nvSpPr>
            <p:cNvPr id="982" name="TextBox 981">
              <a:extLst>
                <a:ext uri="{FF2B5EF4-FFF2-40B4-BE49-F238E27FC236}">
                  <a16:creationId xmlns:a16="http://schemas.microsoft.com/office/drawing/2014/main" id="{D908C1BD-88FC-F5B4-CF10-5132BFCBBF38}"/>
                </a:ext>
              </a:extLst>
            </p:cNvPr>
            <p:cNvSpPr txBox="1"/>
            <p:nvPr/>
          </p:nvSpPr>
          <p:spPr>
            <a:xfrm>
              <a:off x="1868881" y="6492439"/>
              <a:ext cx="5068375" cy="369332"/>
            </a:xfrm>
            <a:prstGeom prst="rect">
              <a:avLst/>
            </a:prstGeom>
            <a:noFill/>
          </p:spPr>
          <p:txBody>
            <a:bodyPr wrap="none" rtlCol="0">
              <a:spAutoFit/>
            </a:bodyPr>
            <a:lstStyle/>
            <a:p>
              <a:r>
                <a:rPr lang="en-US" dirty="0"/>
                <a:t>Closed          Open          Helium          Air          Vacuum</a:t>
              </a:r>
            </a:p>
          </p:txBody>
        </p:sp>
        <p:grpSp>
          <p:nvGrpSpPr>
            <p:cNvPr id="983" name="Group 982">
              <a:extLst>
                <a:ext uri="{FF2B5EF4-FFF2-40B4-BE49-F238E27FC236}">
                  <a16:creationId xmlns:a16="http://schemas.microsoft.com/office/drawing/2014/main" id="{AD0D30BE-2DD3-F63E-5475-B377004BDC3B}"/>
                </a:ext>
              </a:extLst>
            </p:cNvPr>
            <p:cNvGrpSpPr/>
            <p:nvPr/>
          </p:nvGrpSpPr>
          <p:grpSpPr>
            <a:xfrm>
              <a:off x="1686423" y="6565212"/>
              <a:ext cx="4277413" cy="213493"/>
              <a:chOff x="1686423" y="6565212"/>
              <a:chExt cx="4277413" cy="213493"/>
            </a:xfrm>
          </p:grpSpPr>
          <p:sp>
            <p:nvSpPr>
              <p:cNvPr id="984" name="Rectangle 983">
                <a:extLst>
                  <a:ext uri="{FF2B5EF4-FFF2-40B4-BE49-F238E27FC236}">
                    <a16:creationId xmlns:a16="http://schemas.microsoft.com/office/drawing/2014/main" id="{FACB6C7E-2095-C066-80CD-2D3DBA824FB4}"/>
                  </a:ext>
                </a:extLst>
              </p:cNvPr>
              <p:cNvSpPr/>
              <p:nvPr/>
            </p:nvSpPr>
            <p:spPr>
              <a:xfrm>
                <a:off x="4990416" y="6565212"/>
                <a:ext cx="247650" cy="203200"/>
              </a:xfrm>
              <a:prstGeom prst="rect">
                <a:avLst/>
              </a:prstGeom>
              <a:solidFill>
                <a:srgbClr val="A46B4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5" name="Rectangle 984">
                <a:extLst>
                  <a:ext uri="{FF2B5EF4-FFF2-40B4-BE49-F238E27FC236}">
                    <a16:creationId xmlns:a16="http://schemas.microsoft.com/office/drawing/2014/main" id="{820E137E-174B-0E93-5346-0B5EA697CBAC}"/>
                  </a:ext>
                </a:extLst>
              </p:cNvPr>
              <p:cNvSpPr/>
              <p:nvPr/>
            </p:nvSpPr>
            <p:spPr>
              <a:xfrm>
                <a:off x="1686423" y="6565212"/>
                <a:ext cx="247650" cy="2032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6" name="Rectangle 985">
                <a:extLst>
                  <a:ext uri="{FF2B5EF4-FFF2-40B4-BE49-F238E27FC236}">
                    <a16:creationId xmlns:a16="http://schemas.microsoft.com/office/drawing/2014/main" id="{70524DCB-F2E7-26F0-40E0-613FD0A6C4F5}"/>
                  </a:ext>
                </a:extLst>
              </p:cNvPr>
              <p:cNvSpPr/>
              <p:nvPr/>
            </p:nvSpPr>
            <p:spPr>
              <a:xfrm>
                <a:off x="2841518" y="6569958"/>
                <a:ext cx="247650" cy="2032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7" name="Rectangle 986">
                <a:extLst>
                  <a:ext uri="{FF2B5EF4-FFF2-40B4-BE49-F238E27FC236}">
                    <a16:creationId xmlns:a16="http://schemas.microsoft.com/office/drawing/2014/main" id="{251214BC-8197-6520-B63E-13E097FB3FF8}"/>
                  </a:ext>
                </a:extLst>
              </p:cNvPr>
              <p:cNvSpPr/>
              <p:nvPr/>
            </p:nvSpPr>
            <p:spPr>
              <a:xfrm>
                <a:off x="3835321" y="6575505"/>
                <a:ext cx="247650" cy="203200"/>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8" name="Rectangle 987">
                <a:extLst>
                  <a:ext uri="{FF2B5EF4-FFF2-40B4-BE49-F238E27FC236}">
                    <a16:creationId xmlns:a16="http://schemas.microsoft.com/office/drawing/2014/main" id="{E9E8C9D8-271A-BEB1-9E9C-51B05EB876EA}"/>
                  </a:ext>
                </a:extLst>
              </p:cNvPr>
              <p:cNvSpPr/>
              <p:nvPr/>
            </p:nvSpPr>
            <p:spPr>
              <a:xfrm>
                <a:off x="5716186" y="6575505"/>
                <a:ext cx="247650" cy="2032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aphicFrame>
        <p:nvGraphicFramePr>
          <p:cNvPr id="989" name="Chart 988">
            <a:extLst>
              <a:ext uri="{FF2B5EF4-FFF2-40B4-BE49-F238E27FC236}">
                <a16:creationId xmlns:a16="http://schemas.microsoft.com/office/drawing/2014/main" id="{55AAAC5B-2E5F-F3EB-8CAB-790FF07BD208}"/>
              </a:ext>
            </a:extLst>
          </p:cNvPr>
          <p:cNvGraphicFramePr>
            <a:graphicFrameLocks/>
          </p:cNvGraphicFramePr>
          <p:nvPr>
            <p:extLst>
              <p:ext uri="{D42A27DB-BD31-4B8C-83A1-F6EECF244321}">
                <p14:modId xmlns:p14="http://schemas.microsoft.com/office/powerpoint/2010/main" val="115042812"/>
              </p:ext>
            </p:extLst>
          </p:nvPr>
        </p:nvGraphicFramePr>
        <p:xfrm>
          <a:off x="0" y="3047805"/>
          <a:ext cx="6001250" cy="36632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8937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425;p28">
            <a:extLst>
              <a:ext uri="{FF2B5EF4-FFF2-40B4-BE49-F238E27FC236}">
                <a16:creationId xmlns:a16="http://schemas.microsoft.com/office/drawing/2014/main" id="{4E5A0761-78D8-4586-6ACB-AC4EAF4E1A0F}"/>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7D43F1D1-1B0D-5ED8-FA64-3A917E7D5E32}"/>
              </a:ext>
            </a:extLst>
          </p:cNvPr>
          <p:cNvSpPr>
            <a:spLocks noGrp="1"/>
          </p:cNvSpPr>
          <p:nvPr>
            <p:ph type="title"/>
          </p:nvPr>
        </p:nvSpPr>
        <p:spPr>
          <a:xfrm>
            <a:off x="762896" y="225275"/>
            <a:ext cx="10515600" cy="441699"/>
          </a:xfrm>
        </p:spPr>
        <p:txBody>
          <a:bodyPr>
            <a:normAutofit fontScale="90000"/>
          </a:bodyPr>
          <a:lstStyle/>
          <a:p>
            <a:r>
              <a:rPr lang="en-US" dirty="0"/>
              <a:t>Plans at Oak Ridge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E748C3C-CE4A-0361-0D9D-A8686BF37D4A}"/>
                  </a:ext>
                </a:extLst>
              </p:cNvPr>
              <p:cNvSpPr>
                <a:spLocks noGrp="1"/>
              </p:cNvSpPr>
              <p:nvPr>
                <p:ph idx="1"/>
              </p:nvPr>
            </p:nvSpPr>
            <p:spPr>
              <a:xfrm>
                <a:off x="0" y="5251109"/>
                <a:ext cx="12102353" cy="3385904"/>
              </a:xfrm>
            </p:spPr>
            <p:txBody>
              <a:bodyPr>
                <a:normAutofit/>
              </a:bodyPr>
              <a:lstStyle/>
              <a:p>
                <a:pPr>
                  <a:lnSpc>
                    <a:spcPct val="100000"/>
                  </a:lnSpc>
                </a:pPr>
                <a:r>
                  <a:rPr lang="en-US" sz="2200" dirty="0"/>
                  <a:t>Next stage is a directional CE</a:t>
                </a:r>
                <a14:m>
                  <m:oMath xmlns:m="http://schemas.openxmlformats.org/officeDocument/2006/math">
                    <m:r>
                      <a:rPr lang="en-US" sz="2200" b="0" i="1" smtClean="0">
                        <a:latin typeface="Cambria Math" panose="02040503050406030204" pitchFamily="18" charset="0"/>
                      </a:rPr>
                      <m:t>𝜈</m:t>
                    </m:r>
                  </m:oMath>
                </a14:m>
                <a:r>
                  <a:rPr lang="en-US" sz="2200" dirty="0"/>
                  <a:t>NS measurement at Oak ridge SNS</a:t>
                </a:r>
              </a:p>
              <a:p>
                <a:pPr lvl="1">
                  <a:lnSpc>
                    <a:spcPct val="100000"/>
                  </a:lnSpc>
                </a:pPr>
                <a:r>
                  <a:rPr lang="en-US" sz="2200" dirty="0"/>
                  <a:t>Highest rate pulsed neutrino source in the US</a:t>
                </a:r>
              </a:p>
              <a:p>
                <a:pPr lvl="1">
                  <a:lnSpc>
                    <a:spcPct val="100000"/>
                  </a:lnSpc>
                </a:pPr>
                <a:r>
                  <a:rPr lang="en-US" sz="2200" dirty="0"/>
                  <a:t>Directional CE</a:t>
                </a:r>
                <a14:m>
                  <m:oMath xmlns:m="http://schemas.openxmlformats.org/officeDocument/2006/math">
                    <m:r>
                      <a:rPr lang="en-US" sz="2200" b="0" i="1" smtClean="0">
                        <a:latin typeface="Cambria Math" panose="02040503050406030204" pitchFamily="18" charset="0"/>
                      </a:rPr>
                      <m:t>𝜈</m:t>
                    </m:r>
                  </m:oMath>
                </a14:m>
                <a:r>
                  <a:rPr lang="en-US" sz="2200" dirty="0"/>
                  <a:t>NS detection an important middle ground between 40L and a DM search</a:t>
                </a:r>
              </a:p>
              <a:p>
                <a:pPr lvl="1">
                  <a:lnSpc>
                    <a:spcPct val="100000"/>
                  </a:lnSpc>
                </a:pPr>
                <a:r>
                  <a:rPr lang="en-US" sz="2200" dirty="0"/>
                  <a:t>See </a:t>
                </a:r>
                <a:r>
                  <a:rPr lang="en-US" sz="2200" dirty="0">
                    <a:hlinkClick r:id="rId3"/>
                  </a:rPr>
                  <a:t>Sven’s talk</a:t>
                </a:r>
                <a:r>
                  <a:rPr lang="en-US" sz="2200" dirty="0"/>
                  <a:t> for more in-depth discussion of physics plans at SNS</a:t>
                </a:r>
              </a:p>
            </p:txBody>
          </p:sp>
        </mc:Choice>
        <mc:Fallback xmlns="">
          <p:sp>
            <p:nvSpPr>
              <p:cNvPr id="3" name="Content Placeholder 2">
                <a:extLst>
                  <a:ext uri="{FF2B5EF4-FFF2-40B4-BE49-F238E27FC236}">
                    <a16:creationId xmlns:a16="http://schemas.microsoft.com/office/drawing/2014/main" id="{5E748C3C-CE4A-0361-0D9D-A8686BF37D4A}"/>
                  </a:ext>
                </a:extLst>
              </p:cNvPr>
              <p:cNvSpPr>
                <a:spLocks noGrp="1" noRot="1" noChangeAspect="1" noMove="1" noResize="1" noEditPoints="1" noAdjustHandles="1" noChangeArrowheads="1" noChangeShapeType="1" noTextEdit="1"/>
              </p:cNvSpPr>
              <p:nvPr>
                <p:ph idx="1"/>
              </p:nvPr>
            </p:nvSpPr>
            <p:spPr>
              <a:xfrm>
                <a:off x="0" y="5251109"/>
                <a:ext cx="12102353" cy="3385904"/>
              </a:xfrm>
              <a:blipFill>
                <a:blip r:embed="rId4"/>
                <a:stretch>
                  <a:fillRect l="-554" t="-899"/>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5A20E758-1A8B-1FE7-E16E-2693C6531D4D}"/>
              </a:ext>
            </a:extLst>
          </p:cNvPr>
          <p:cNvSpPr>
            <a:spLocks noGrp="1"/>
          </p:cNvSpPr>
          <p:nvPr>
            <p:ph type="sldNum" sz="quarter" idx="12"/>
          </p:nvPr>
        </p:nvSpPr>
        <p:spPr/>
        <p:txBody>
          <a:bodyPr/>
          <a:lstStyle/>
          <a:p>
            <a:fld id="{B9A548B0-92A0-4402-8EF7-93D8BB195473}" type="slidenum">
              <a:rPr lang="en-US" smtClean="0"/>
              <a:t>16</a:t>
            </a:fld>
            <a:endParaRPr lang="en-US" dirty="0"/>
          </a:p>
        </p:txBody>
      </p:sp>
      <p:pic>
        <p:nvPicPr>
          <p:cNvPr id="10" name="Picture 9" descr="A large building with many cars in a parking lot&#10;&#10;AI-generated content may be incorrect.">
            <a:extLst>
              <a:ext uri="{FF2B5EF4-FFF2-40B4-BE49-F238E27FC236}">
                <a16:creationId xmlns:a16="http://schemas.microsoft.com/office/drawing/2014/main" id="{627B96FF-999A-E144-9A60-2D9B7FFD78E4}"/>
              </a:ext>
            </a:extLst>
          </p:cNvPr>
          <p:cNvPicPr>
            <a:picLocks noChangeAspect="1"/>
          </p:cNvPicPr>
          <p:nvPr/>
        </p:nvPicPr>
        <p:blipFill>
          <a:blip r:embed="rId5">
            <a:extLst>
              <a:ext uri="{28A0092B-C50C-407E-A947-70E740481C1C}">
                <a14:useLocalDpi xmlns:a14="http://schemas.microsoft.com/office/drawing/2010/main" val="0"/>
              </a:ext>
            </a:extLst>
          </a:blip>
          <a:srcRect l="1930" t="8607" r="1303" b="8402"/>
          <a:stretch>
            <a:fillRect/>
          </a:stretch>
        </p:blipFill>
        <p:spPr>
          <a:xfrm>
            <a:off x="0" y="860610"/>
            <a:ext cx="12192001" cy="4356849"/>
          </a:xfrm>
          <a:prstGeom prst="rect">
            <a:avLst/>
          </a:prstGeom>
        </p:spPr>
      </p:pic>
    </p:spTree>
    <p:extLst>
      <p:ext uri="{BB962C8B-B14F-4D97-AF65-F5344CB8AC3E}">
        <p14:creationId xmlns:p14="http://schemas.microsoft.com/office/powerpoint/2010/main" val="3193689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425;p28">
            <a:extLst>
              <a:ext uri="{FF2B5EF4-FFF2-40B4-BE49-F238E27FC236}">
                <a16:creationId xmlns:a16="http://schemas.microsoft.com/office/drawing/2014/main" id="{853B703F-7388-D7E8-75AD-952102531C85}"/>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B0EEF7E4-D21C-585B-CCA5-3F039CD0EA77}"/>
              </a:ext>
            </a:extLst>
          </p:cNvPr>
          <p:cNvSpPr>
            <a:spLocks noGrp="1"/>
          </p:cNvSpPr>
          <p:nvPr>
            <p:ph type="title"/>
          </p:nvPr>
        </p:nvSpPr>
        <p:spPr>
          <a:xfrm>
            <a:off x="838200" y="-129727"/>
            <a:ext cx="10515600" cy="1325563"/>
          </a:xfrm>
        </p:spPr>
        <p:txBody>
          <a:bodyPr/>
          <a:lstStyle/>
          <a:p>
            <a:r>
              <a:rPr lang="en-US" dirty="0"/>
              <a:t>Site selection at SNS</a:t>
            </a:r>
          </a:p>
        </p:txBody>
      </p:sp>
      <p:sp>
        <p:nvSpPr>
          <p:cNvPr id="7" name="TextBox 6">
            <a:extLst>
              <a:ext uri="{FF2B5EF4-FFF2-40B4-BE49-F238E27FC236}">
                <a16:creationId xmlns:a16="http://schemas.microsoft.com/office/drawing/2014/main" id="{E0662A8A-180D-0AAC-26E9-0CD3CFB2266C}"/>
              </a:ext>
            </a:extLst>
          </p:cNvPr>
          <p:cNvSpPr txBox="1"/>
          <p:nvPr/>
        </p:nvSpPr>
        <p:spPr>
          <a:xfrm>
            <a:off x="310479" y="4694762"/>
            <a:ext cx="6520627" cy="369332"/>
          </a:xfrm>
          <a:prstGeom prst="rect">
            <a:avLst/>
          </a:prstGeom>
          <a:noFill/>
        </p:spPr>
        <p:txBody>
          <a:bodyPr wrap="square" rtlCol="0">
            <a:spAutoFit/>
          </a:bodyPr>
          <a:lstStyle/>
          <a:p>
            <a:r>
              <a:rPr lang="en-US" dirty="0"/>
              <a:t>A: 6-meter position B: 12-meter position</a:t>
            </a:r>
          </a:p>
        </p:txBody>
      </p:sp>
      <p:sp>
        <p:nvSpPr>
          <p:cNvPr id="8" name="Slide Number Placeholder 7">
            <a:extLst>
              <a:ext uri="{FF2B5EF4-FFF2-40B4-BE49-F238E27FC236}">
                <a16:creationId xmlns:a16="http://schemas.microsoft.com/office/drawing/2014/main" id="{F9A73212-AD49-1302-FC55-37485CCD0E0D}"/>
              </a:ext>
            </a:extLst>
          </p:cNvPr>
          <p:cNvSpPr>
            <a:spLocks noGrp="1"/>
          </p:cNvSpPr>
          <p:nvPr>
            <p:ph type="sldNum" sz="quarter" idx="12"/>
          </p:nvPr>
        </p:nvSpPr>
        <p:spPr>
          <a:xfrm>
            <a:off x="8610600" y="6310312"/>
            <a:ext cx="2743200" cy="365125"/>
          </a:xfrm>
        </p:spPr>
        <p:txBody>
          <a:bodyPr/>
          <a:lstStyle/>
          <a:p>
            <a:fld id="{9185E9D1-754A-42A7-94C0-37FB91E0911C}" type="slidenum">
              <a:rPr lang="en-US" smtClean="0"/>
              <a:t>17</a:t>
            </a:fld>
            <a:endParaRPr lang="en-US"/>
          </a:p>
        </p:txBody>
      </p:sp>
      <p:grpSp>
        <p:nvGrpSpPr>
          <p:cNvPr id="11" name="Group 10">
            <a:extLst>
              <a:ext uri="{FF2B5EF4-FFF2-40B4-BE49-F238E27FC236}">
                <a16:creationId xmlns:a16="http://schemas.microsoft.com/office/drawing/2014/main" id="{F824F1F8-BCC1-BDB7-3AC8-F32939BFDC3F}"/>
              </a:ext>
            </a:extLst>
          </p:cNvPr>
          <p:cNvGrpSpPr/>
          <p:nvPr/>
        </p:nvGrpSpPr>
        <p:grpSpPr>
          <a:xfrm>
            <a:off x="7206728" y="1212242"/>
            <a:ext cx="4587318" cy="3795078"/>
            <a:chOff x="7066880" y="1244512"/>
            <a:chExt cx="4587318" cy="3795078"/>
          </a:xfrm>
        </p:grpSpPr>
        <p:pic>
          <p:nvPicPr>
            <p:cNvPr id="9" name="Content Placeholder 7" descr="A person standing in a warehouse&#10;&#10;Description automatically generated">
              <a:extLst>
                <a:ext uri="{FF2B5EF4-FFF2-40B4-BE49-F238E27FC236}">
                  <a16:creationId xmlns:a16="http://schemas.microsoft.com/office/drawing/2014/main" id="{0747DE12-7EA0-7A0B-6422-B2FF66F12074}"/>
                </a:ext>
              </a:extLst>
            </p:cNvPr>
            <p:cNvPicPr>
              <a:picLocks noChangeAspect="1"/>
            </p:cNvPicPr>
            <p:nvPr/>
          </p:nvPicPr>
          <p:blipFill>
            <a:blip r:embed="rId3"/>
            <a:stretch>
              <a:fillRect/>
            </a:stretch>
          </p:blipFill>
          <p:spPr>
            <a:xfrm>
              <a:off x="7066880" y="1244512"/>
              <a:ext cx="4587318" cy="3440489"/>
            </a:xfrm>
            <a:prstGeom prst="rect">
              <a:avLst/>
            </a:prstGeom>
          </p:spPr>
        </p:pic>
        <p:sp>
          <p:nvSpPr>
            <p:cNvPr id="10" name="TextBox 9">
              <a:extLst>
                <a:ext uri="{FF2B5EF4-FFF2-40B4-BE49-F238E27FC236}">
                  <a16:creationId xmlns:a16="http://schemas.microsoft.com/office/drawing/2014/main" id="{8610D28B-0035-34D1-5EA3-5EC153D4CFAC}"/>
                </a:ext>
              </a:extLst>
            </p:cNvPr>
            <p:cNvSpPr txBox="1"/>
            <p:nvPr/>
          </p:nvSpPr>
          <p:spPr>
            <a:xfrm>
              <a:off x="7688580" y="4670258"/>
              <a:ext cx="3585433" cy="369332"/>
            </a:xfrm>
            <a:prstGeom prst="rect">
              <a:avLst/>
            </a:prstGeom>
            <a:noFill/>
          </p:spPr>
          <p:txBody>
            <a:bodyPr wrap="square" rtlCol="0">
              <a:spAutoFit/>
            </a:bodyPr>
            <a:lstStyle/>
            <a:p>
              <a:r>
                <a:rPr lang="en-US" dirty="0"/>
                <a:t>Prof </a:t>
              </a:r>
              <a:r>
                <a:rPr lang="en-US" dirty="0" err="1"/>
                <a:t>Vahsen</a:t>
              </a:r>
              <a:r>
                <a:rPr lang="en-US" dirty="0"/>
                <a:t> standing in position  B</a:t>
              </a:r>
            </a:p>
          </p:txBody>
        </p:sp>
      </p:grpSp>
      <p:sp>
        <p:nvSpPr>
          <p:cNvPr id="14" name="TextBox 13">
            <a:extLst>
              <a:ext uri="{FF2B5EF4-FFF2-40B4-BE49-F238E27FC236}">
                <a16:creationId xmlns:a16="http://schemas.microsoft.com/office/drawing/2014/main" id="{CB3EE4FE-A3E1-8859-F07C-CFEAC7A93BC6}"/>
              </a:ext>
            </a:extLst>
          </p:cNvPr>
          <p:cNvSpPr txBox="1"/>
          <p:nvPr/>
        </p:nvSpPr>
        <p:spPr>
          <a:xfrm>
            <a:off x="139849" y="5184335"/>
            <a:ext cx="1192305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t>Neutrino alley not suitable for low pressure GAS TPC, new site is needed</a:t>
            </a:r>
          </a:p>
          <a:p>
            <a:pPr marL="285750" indent="-285750">
              <a:buFont typeface="Arial" panose="020B0604020202020204" pitchFamily="34" charset="0"/>
              <a:buChar char="•"/>
            </a:pPr>
            <a:r>
              <a:rPr lang="en-US" sz="2400" dirty="0"/>
              <a:t>Neutron background measurements at A&amp;B using BEAST TPCs and 40L planned for next year. Looking at background and possible shielding</a:t>
            </a:r>
          </a:p>
        </p:txBody>
      </p:sp>
      <p:grpSp>
        <p:nvGrpSpPr>
          <p:cNvPr id="43" name="Group 42">
            <a:extLst>
              <a:ext uri="{FF2B5EF4-FFF2-40B4-BE49-F238E27FC236}">
                <a16:creationId xmlns:a16="http://schemas.microsoft.com/office/drawing/2014/main" id="{85AD49F6-88B1-8B2D-7BDD-10AC7C4F7ABC}"/>
              </a:ext>
            </a:extLst>
          </p:cNvPr>
          <p:cNvGrpSpPr/>
          <p:nvPr/>
        </p:nvGrpSpPr>
        <p:grpSpPr>
          <a:xfrm>
            <a:off x="299799" y="1054250"/>
            <a:ext cx="6235830" cy="3724499"/>
            <a:chOff x="932688" y="1386840"/>
            <a:chExt cx="5516880" cy="3295089"/>
          </a:xfrm>
        </p:grpSpPr>
        <p:grpSp>
          <p:nvGrpSpPr>
            <p:cNvPr id="16" name="Group 15">
              <a:extLst>
                <a:ext uri="{FF2B5EF4-FFF2-40B4-BE49-F238E27FC236}">
                  <a16:creationId xmlns:a16="http://schemas.microsoft.com/office/drawing/2014/main" id="{5BDA4429-D09D-FA36-B786-AAC38A70D12E}"/>
                </a:ext>
              </a:extLst>
            </p:cNvPr>
            <p:cNvGrpSpPr/>
            <p:nvPr/>
          </p:nvGrpSpPr>
          <p:grpSpPr>
            <a:xfrm>
              <a:off x="932688" y="1386840"/>
              <a:ext cx="5516880" cy="3295089"/>
              <a:chOff x="3218688" y="1584960"/>
              <a:chExt cx="5516880" cy="3295089"/>
            </a:xfrm>
          </p:grpSpPr>
          <p:grpSp>
            <p:nvGrpSpPr>
              <p:cNvPr id="17" name="Group 16">
                <a:extLst>
                  <a:ext uri="{FF2B5EF4-FFF2-40B4-BE49-F238E27FC236}">
                    <a16:creationId xmlns:a16="http://schemas.microsoft.com/office/drawing/2014/main" id="{5D23BFD2-594E-A00B-EB68-CD9DE3C1944F}"/>
                  </a:ext>
                </a:extLst>
              </p:cNvPr>
              <p:cNvGrpSpPr/>
              <p:nvPr/>
            </p:nvGrpSpPr>
            <p:grpSpPr>
              <a:xfrm>
                <a:off x="3267456" y="1841738"/>
                <a:ext cx="4028673" cy="3038311"/>
                <a:chOff x="3267456" y="1841738"/>
                <a:chExt cx="4028673" cy="3038311"/>
              </a:xfrm>
            </p:grpSpPr>
            <p:grpSp>
              <p:nvGrpSpPr>
                <p:cNvPr id="32" name="Group 31">
                  <a:extLst>
                    <a:ext uri="{FF2B5EF4-FFF2-40B4-BE49-F238E27FC236}">
                      <a16:creationId xmlns:a16="http://schemas.microsoft.com/office/drawing/2014/main" id="{F46A3DBB-8AFC-C2AC-53D4-0BB5DA4FC57B}"/>
                    </a:ext>
                  </a:extLst>
                </p:cNvPr>
                <p:cNvGrpSpPr/>
                <p:nvPr/>
              </p:nvGrpSpPr>
              <p:grpSpPr>
                <a:xfrm>
                  <a:off x="3300449" y="1841738"/>
                  <a:ext cx="3995680" cy="3038311"/>
                  <a:chOff x="943181" y="1447288"/>
                  <a:chExt cx="3995680" cy="3038311"/>
                </a:xfrm>
              </p:grpSpPr>
              <p:sp>
                <p:nvSpPr>
                  <p:cNvPr id="37" name="TextBox 36">
                    <a:extLst>
                      <a:ext uri="{FF2B5EF4-FFF2-40B4-BE49-F238E27FC236}">
                        <a16:creationId xmlns:a16="http://schemas.microsoft.com/office/drawing/2014/main" id="{E6F466F7-20C0-7274-F56E-017E0650CFF0}"/>
                      </a:ext>
                    </a:extLst>
                  </p:cNvPr>
                  <p:cNvSpPr txBox="1"/>
                  <p:nvPr/>
                </p:nvSpPr>
                <p:spPr>
                  <a:xfrm>
                    <a:off x="3308793" y="2115209"/>
                    <a:ext cx="320922" cy="369332"/>
                  </a:xfrm>
                  <a:prstGeom prst="rect">
                    <a:avLst/>
                  </a:prstGeom>
                  <a:noFill/>
                </p:spPr>
                <p:txBody>
                  <a:bodyPr wrap="none" rtlCol="0">
                    <a:spAutoFit/>
                  </a:bodyPr>
                  <a:lstStyle/>
                  <a:p>
                    <a:r>
                      <a:rPr lang="en-US" dirty="0"/>
                      <a:t>S</a:t>
                    </a:r>
                  </a:p>
                </p:txBody>
              </p:sp>
              <p:sp>
                <p:nvSpPr>
                  <p:cNvPr id="38" name="TextBox 37">
                    <a:extLst>
                      <a:ext uri="{FF2B5EF4-FFF2-40B4-BE49-F238E27FC236}">
                        <a16:creationId xmlns:a16="http://schemas.microsoft.com/office/drawing/2014/main" id="{7DEDFC21-E152-873A-1308-6DB8DACEE777}"/>
                      </a:ext>
                    </a:extLst>
                  </p:cNvPr>
                  <p:cNvSpPr txBox="1"/>
                  <p:nvPr/>
                </p:nvSpPr>
                <p:spPr>
                  <a:xfrm>
                    <a:off x="3865581" y="1447288"/>
                    <a:ext cx="324128" cy="369332"/>
                  </a:xfrm>
                  <a:prstGeom prst="rect">
                    <a:avLst/>
                  </a:prstGeom>
                  <a:noFill/>
                </p:spPr>
                <p:txBody>
                  <a:bodyPr wrap="none" rtlCol="0">
                    <a:spAutoFit/>
                  </a:bodyPr>
                  <a:lstStyle/>
                  <a:p>
                    <a:r>
                      <a:rPr lang="en-US" dirty="0"/>
                      <a:t>A</a:t>
                    </a:r>
                  </a:p>
                </p:txBody>
              </p:sp>
              <p:sp>
                <p:nvSpPr>
                  <p:cNvPr id="39" name="TextBox 38">
                    <a:extLst>
                      <a:ext uri="{FF2B5EF4-FFF2-40B4-BE49-F238E27FC236}">
                        <a16:creationId xmlns:a16="http://schemas.microsoft.com/office/drawing/2014/main" id="{48F153DB-1402-B0E2-9775-50920256CB4F}"/>
                      </a:ext>
                    </a:extLst>
                  </p:cNvPr>
                  <p:cNvSpPr txBox="1"/>
                  <p:nvPr/>
                </p:nvSpPr>
                <p:spPr>
                  <a:xfrm>
                    <a:off x="4614733" y="1816620"/>
                    <a:ext cx="324128" cy="369332"/>
                  </a:xfrm>
                  <a:prstGeom prst="rect">
                    <a:avLst/>
                  </a:prstGeom>
                  <a:noFill/>
                </p:spPr>
                <p:txBody>
                  <a:bodyPr wrap="none" rtlCol="0">
                    <a:spAutoFit/>
                  </a:bodyPr>
                  <a:lstStyle/>
                  <a:p>
                    <a:r>
                      <a:rPr lang="en-US" dirty="0"/>
                      <a:t>B</a:t>
                    </a:r>
                  </a:p>
                </p:txBody>
              </p:sp>
              <p:sp>
                <p:nvSpPr>
                  <p:cNvPr id="40" name="TextBox 39">
                    <a:extLst>
                      <a:ext uri="{FF2B5EF4-FFF2-40B4-BE49-F238E27FC236}">
                        <a16:creationId xmlns:a16="http://schemas.microsoft.com/office/drawing/2014/main" id="{28B13294-5916-68C5-3B1B-382FCE469616}"/>
                      </a:ext>
                    </a:extLst>
                  </p:cNvPr>
                  <p:cNvSpPr txBox="1"/>
                  <p:nvPr/>
                </p:nvSpPr>
                <p:spPr>
                  <a:xfrm>
                    <a:off x="943181" y="4116267"/>
                    <a:ext cx="344966" cy="369332"/>
                  </a:xfrm>
                  <a:prstGeom prst="rect">
                    <a:avLst/>
                  </a:prstGeom>
                  <a:noFill/>
                </p:spPr>
                <p:txBody>
                  <a:bodyPr wrap="none" rtlCol="0">
                    <a:spAutoFit/>
                  </a:bodyPr>
                  <a:lstStyle/>
                  <a:p>
                    <a:r>
                      <a:rPr lang="en-US" dirty="0"/>
                      <a:t>C</a:t>
                    </a:r>
                  </a:p>
                </p:txBody>
              </p:sp>
            </p:grpSp>
            <p:grpSp>
              <p:nvGrpSpPr>
                <p:cNvPr id="33" name="Group 32">
                  <a:extLst>
                    <a:ext uri="{FF2B5EF4-FFF2-40B4-BE49-F238E27FC236}">
                      <a16:creationId xmlns:a16="http://schemas.microsoft.com/office/drawing/2014/main" id="{BD097F06-6B10-9E3D-AA65-08A4075BC2A6}"/>
                    </a:ext>
                  </a:extLst>
                </p:cNvPr>
                <p:cNvGrpSpPr/>
                <p:nvPr/>
              </p:nvGrpSpPr>
              <p:grpSpPr>
                <a:xfrm>
                  <a:off x="3267456" y="1971040"/>
                  <a:ext cx="3377184" cy="1290320"/>
                  <a:chOff x="3267456" y="1971040"/>
                  <a:chExt cx="3377184" cy="1290320"/>
                </a:xfrm>
              </p:grpSpPr>
              <p:sp>
                <p:nvSpPr>
                  <p:cNvPr id="34" name="Rectangle 33">
                    <a:extLst>
                      <a:ext uri="{FF2B5EF4-FFF2-40B4-BE49-F238E27FC236}">
                        <a16:creationId xmlns:a16="http://schemas.microsoft.com/office/drawing/2014/main" id="{36D48A7E-6DCB-C786-B365-0B51C67AC7D4}"/>
                      </a:ext>
                    </a:extLst>
                  </p:cNvPr>
                  <p:cNvSpPr/>
                  <p:nvPr/>
                </p:nvSpPr>
                <p:spPr>
                  <a:xfrm>
                    <a:off x="3267456" y="2197608"/>
                    <a:ext cx="3377184" cy="889000"/>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A380D368-3099-87F6-8E2C-0B5A2D173AB8}"/>
                      </a:ext>
                    </a:extLst>
                  </p:cNvPr>
                  <p:cNvSpPr/>
                  <p:nvPr/>
                </p:nvSpPr>
                <p:spPr>
                  <a:xfrm>
                    <a:off x="5161280" y="1971040"/>
                    <a:ext cx="1325880" cy="1290320"/>
                  </a:xfrm>
                  <a:prstGeom prst="ellipse">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52A5366C-F0BD-2AA4-1023-8D27CB6A3923}"/>
                      </a:ext>
                    </a:extLst>
                  </p:cNvPr>
                  <p:cNvSpPr/>
                  <p:nvPr/>
                </p:nvSpPr>
                <p:spPr>
                  <a:xfrm>
                    <a:off x="4968240" y="2207895"/>
                    <a:ext cx="1560576" cy="87058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8" name="Group 17">
                <a:extLst>
                  <a:ext uri="{FF2B5EF4-FFF2-40B4-BE49-F238E27FC236}">
                    <a16:creationId xmlns:a16="http://schemas.microsoft.com/office/drawing/2014/main" id="{674B1C26-0340-2B19-C71B-331638DEE796}"/>
                  </a:ext>
                </a:extLst>
              </p:cNvPr>
              <p:cNvGrpSpPr/>
              <p:nvPr/>
            </p:nvGrpSpPr>
            <p:grpSpPr>
              <a:xfrm>
                <a:off x="3218688" y="1584960"/>
                <a:ext cx="5516880" cy="3224784"/>
                <a:chOff x="3218688" y="1584960"/>
                <a:chExt cx="5516880" cy="3224784"/>
              </a:xfrm>
            </p:grpSpPr>
            <p:cxnSp>
              <p:nvCxnSpPr>
                <p:cNvPr id="19" name="Straight Connector 18">
                  <a:extLst>
                    <a:ext uri="{FF2B5EF4-FFF2-40B4-BE49-F238E27FC236}">
                      <a16:creationId xmlns:a16="http://schemas.microsoft.com/office/drawing/2014/main" id="{E0DB10F6-0E93-BE27-C96F-A91C09CA96ED}"/>
                    </a:ext>
                  </a:extLst>
                </p:cNvPr>
                <p:cNvCxnSpPr>
                  <a:cxnSpLocks/>
                </p:cNvCxnSpPr>
                <p:nvPr/>
              </p:nvCxnSpPr>
              <p:spPr>
                <a:xfrm>
                  <a:off x="5920740" y="1595120"/>
                  <a:ext cx="0" cy="402844"/>
                </a:xfrm>
                <a:prstGeom prst="line">
                  <a:avLst/>
                </a:prstGeom>
              </p:spPr>
              <p:style>
                <a:lnRef idx="2">
                  <a:schemeClr val="dk1"/>
                </a:lnRef>
                <a:fillRef idx="0">
                  <a:schemeClr val="dk1"/>
                </a:fillRef>
                <a:effectRef idx="1">
                  <a:schemeClr val="dk1"/>
                </a:effectRef>
                <a:fontRef idx="minor">
                  <a:schemeClr val="tx1"/>
                </a:fontRef>
              </p:style>
            </p:cxnSp>
            <p:cxnSp>
              <p:nvCxnSpPr>
                <p:cNvPr id="20" name="Straight Connector 19">
                  <a:extLst>
                    <a:ext uri="{FF2B5EF4-FFF2-40B4-BE49-F238E27FC236}">
                      <a16:creationId xmlns:a16="http://schemas.microsoft.com/office/drawing/2014/main" id="{947A7763-385C-C28A-07F6-92FDD4449431}"/>
                    </a:ext>
                  </a:extLst>
                </p:cNvPr>
                <p:cNvCxnSpPr>
                  <a:cxnSpLocks/>
                  <a:stCxn id="35" idx="4"/>
                </p:cNvCxnSpPr>
                <p:nvPr/>
              </p:nvCxnSpPr>
              <p:spPr>
                <a:xfrm>
                  <a:off x="5824220" y="3261360"/>
                  <a:ext cx="0" cy="1417320"/>
                </a:xfrm>
                <a:prstGeom prst="line">
                  <a:avLst/>
                </a:prstGeom>
              </p:spPr>
              <p:style>
                <a:lnRef idx="2">
                  <a:schemeClr val="dk1"/>
                </a:lnRef>
                <a:fillRef idx="0">
                  <a:schemeClr val="dk1"/>
                </a:fillRef>
                <a:effectRef idx="1">
                  <a:schemeClr val="dk1"/>
                </a:effectRef>
                <a:fontRef idx="minor">
                  <a:schemeClr val="tx1"/>
                </a:fontRef>
              </p:style>
            </p:cxnSp>
            <p:sp>
              <p:nvSpPr>
                <p:cNvPr id="21" name="Rectangle 20">
                  <a:extLst>
                    <a:ext uri="{FF2B5EF4-FFF2-40B4-BE49-F238E27FC236}">
                      <a16:creationId xmlns:a16="http://schemas.microsoft.com/office/drawing/2014/main" id="{2A29E503-DE6C-8A12-2164-BBF5BF2B2027}"/>
                    </a:ext>
                  </a:extLst>
                </p:cNvPr>
                <p:cNvSpPr/>
                <p:nvPr/>
              </p:nvSpPr>
              <p:spPr>
                <a:xfrm>
                  <a:off x="3218688" y="4511040"/>
                  <a:ext cx="5516880" cy="29870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Neutrino Alley</a:t>
                  </a:r>
                </a:p>
              </p:txBody>
            </p:sp>
            <p:sp>
              <p:nvSpPr>
                <p:cNvPr id="22" name="Rectangle 21">
                  <a:extLst>
                    <a:ext uri="{FF2B5EF4-FFF2-40B4-BE49-F238E27FC236}">
                      <a16:creationId xmlns:a16="http://schemas.microsoft.com/office/drawing/2014/main" id="{E71114C7-DBF0-5E1E-6495-F03DAEE2DE6A}"/>
                    </a:ext>
                  </a:extLst>
                </p:cNvPr>
                <p:cNvSpPr/>
                <p:nvPr/>
              </p:nvSpPr>
              <p:spPr>
                <a:xfrm>
                  <a:off x="7025640" y="2092960"/>
                  <a:ext cx="1106805" cy="12700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F5486C9-5A25-D9D0-2B1B-3407AA946DE3}"/>
                    </a:ext>
                  </a:extLst>
                </p:cNvPr>
                <p:cNvSpPr/>
                <p:nvPr/>
              </p:nvSpPr>
              <p:spPr>
                <a:xfrm>
                  <a:off x="7010400" y="2621280"/>
                  <a:ext cx="1463040" cy="9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74E3C4D-EB17-4B7E-76ED-08527D31CA55}"/>
                    </a:ext>
                  </a:extLst>
                </p:cNvPr>
                <p:cNvSpPr/>
                <p:nvPr/>
              </p:nvSpPr>
              <p:spPr>
                <a:xfrm>
                  <a:off x="7425944" y="2127504"/>
                  <a:ext cx="700406" cy="6035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E12A205D-6F6F-1A4B-055A-8F12656FA8CC}"/>
                    </a:ext>
                  </a:extLst>
                </p:cNvPr>
                <p:cNvSpPr/>
                <p:nvPr/>
              </p:nvSpPr>
              <p:spPr>
                <a:xfrm>
                  <a:off x="7419847" y="2219325"/>
                  <a:ext cx="712597" cy="401955"/>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4FC5AF79-5B5A-C5F1-058B-8878887D21FB}"/>
                    </a:ext>
                  </a:extLst>
                </p:cNvPr>
                <p:cNvSpPr/>
                <p:nvPr/>
              </p:nvSpPr>
              <p:spPr>
                <a:xfrm>
                  <a:off x="7429500" y="2154556"/>
                  <a:ext cx="695325" cy="5467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F36BA218-B0C9-59B6-1BC5-12724C0277A5}"/>
                    </a:ext>
                  </a:extLst>
                </p:cNvPr>
                <p:cNvSpPr/>
                <p:nvPr/>
              </p:nvSpPr>
              <p:spPr>
                <a:xfrm>
                  <a:off x="8117840" y="3032760"/>
                  <a:ext cx="162560" cy="148336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8" name="Straight Connector 27">
                  <a:extLst>
                    <a:ext uri="{FF2B5EF4-FFF2-40B4-BE49-F238E27FC236}">
                      <a16:creationId xmlns:a16="http://schemas.microsoft.com/office/drawing/2014/main" id="{74750038-F13B-C41C-7C31-536FBAFBE959}"/>
                    </a:ext>
                  </a:extLst>
                </p:cNvPr>
                <p:cNvCxnSpPr>
                  <a:cxnSpLocks/>
                  <a:stCxn id="23" idx="3"/>
                </p:cNvCxnSpPr>
                <p:nvPr/>
              </p:nvCxnSpPr>
              <p:spPr>
                <a:xfrm flipH="1">
                  <a:off x="8468360" y="2669540"/>
                  <a:ext cx="5080" cy="1846580"/>
                </a:xfrm>
                <a:prstGeom prst="line">
                  <a:avLst/>
                </a:prstGeom>
              </p:spPr>
              <p:style>
                <a:lnRef idx="2">
                  <a:schemeClr val="dk1"/>
                </a:lnRef>
                <a:fillRef idx="0">
                  <a:schemeClr val="dk1"/>
                </a:fillRef>
                <a:effectRef idx="1">
                  <a:schemeClr val="dk1"/>
                </a:effectRef>
                <a:fontRef idx="minor">
                  <a:schemeClr val="tx1"/>
                </a:fontRef>
              </p:style>
            </p:cxnSp>
            <p:cxnSp>
              <p:nvCxnSpPr>
                <p:cNvPr id="29" name="Straight Connector 28">
                  <a:extLst>
                    <a:ext uri="{FF2B5EF4-FFF2-40B4-BE49-F238E27FC236}">
                      <a16:creationId xmlns:a16="http://schemas.microsoft.com/office/drawing/2014/main" id="{6FB434BE-C2C7-62D7-19B9-79AF9321A06D}"/>
                    </a:ext>
                  </a:extLst>
                </p:cNvPr>
                <p:cNvCxnSpPr>
                  <a:cxnSpLocks/>
                </p:cNvCxnSpPr>
                <p:nvPr/>
              </p:nvCxnSpPr>
              <p:spPr>
                <a:xfrm flipV="1">
                  <a:off x="7284720" y="1584960"/>
                  <a:ext cx="0" cy="513080"/>
                </a:xfrm>
                <a:prstGeom prst="line">
                  <a:avLst/>
                </a:prstGeom>
              </p:spPr>
              <p:style>
                <a:lnRef idx="2">
                  <a:schemeClr val="dk1"/>
                </a:lnRef>
                <a:fillRef idx="0">
                  <a:schemeClr val="dk1"/>
                </a:fillRef>
                <a:effectRef idx="1">
                  <a:schemeClr val="dk1"/>
                </a:effectRef>
                <a:fontRef idx="minor">
                  <a:schemeClr val="tx1"/>
                </a:fontRef>
              </p:style>
            </p:cxnSp>
            <p:sp>
              <p:nvSpPr>
                <p:cNvPr id="30" name="Arrow: Right 29">
                  <a:extLst>
                    <a:ext uri="{FF2B5EF4-FFF2-40B4-BE49-F238E27FC236}">
                      <a16:creationId xmlns:a16="http://schemas.microsoft.com/office/drawing/2014/main" id="{C4B2FF5D-836F-6C7A-C512-BA188FFA5569}"/>
                    </a:ext>
                  </a:extLst>
                </p:cNvPr>
                <p:cNvSpPr/>
                <p:nvPr/>
              </p:nvSpPr>
              <p:spPr>
                <a:xfrm>
                  <a:off x="3277043" y="2365383"/>
                  <a:ext cx="2509719" cy="571042"/>
                </a:xfrm>
                <a:prstGeom prst="rightArrow">
                  <a:avLst>
                    <a:gd name="adj1" fmla="val 50000"/>
                    <a:gd name="adj2" fmla="val 5000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n w="0"/>
                      <a:solidFill>
                        <a:schemeClr val="tx1"/>
                      </a:solidFill>
                      <a:effectLst>
                        <a:outerShdw blurRad="38100" dist="19050" dir="2700000" algn="tl" rotWithShape="0">
                          <a:schemeClr val="dk1">
                            <a:alpha val="40000"/>
                          </a:schemeClr>
                        </a:outerShdw>
                      </a:effectLst>
                    </a:rPr>
                    <a:t>Proton beam</a:t>
                  </a:r>
                  <a:endParaRPr lang="en-US" sz="2000" dirty="0"/>
                </a:p>
              </p:txBody>
            </p:sp>
            <p:sp>
              <p:nvSpPr>
                <p:cNvPr id="31" name="Flowchart: Connector 30">
                  <a:extLst>
                    <a:ext uri="{FF2B5EF4-FFF2-40B4-BE49-F238E27FC236}">
                      <a16:creationId xmlns:a16="http://schemas.microsoft.com/office/drawing/2014/main" id="{96872F8F-509F-4722-B82B-D9866E0353B3}"/>
                    </a:ext>
                  </a:extLst>
                </p:cNvPr>
                <p:cNvSpPr/>
                <p:nvPr/>
              </p:nvSpPr>
              <p:spPr>
                <a:xfrm flipV="1">
                  <a:off x="5786120" y="2611120"/>
                  <a:ext cx="81280" cy="81280"/>
                </a:xfrm>
                <a:prstGeom prst="flowChartConnector">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1" name="Rectangle 40">
              <a:extLst>
                <a:ext uri="{FF2B5EF4-FFF2-40B4-BE49-F238E27FC236}">
                  <a16:creationId xmlns:a16="http://schemas.microsoft.com/office/drawing/2014/main" id="{1199D54C-DA87-3668-E08C-FA6B19C569FD}"/>
                </a:ext>
              </a:extLst>
            </p:cNvPr>
            <p:cNvSpPr/>
            <p:nvPr/>
          </p:nvSpPr>
          <p:spPr>
            <a:xfrm>
              <a:off x="5008245" y="1866900"/>
              <a:ext cx="909955" cy="76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32D2BC1-7A5A-D00B-CC34-01FEBDEFA79C}"/>
                </a:ext>
              </a:extLst>
            </p:cNvPr>
            <p:cNvSpPr/>
            <p:nvPr/>
          </p:nvSpPr>
          <p:spPr>
            <a:xfrm>
              <a:off x="5669280" y="1762760"/>
              <a:ext cx="622300" cy="749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3180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25F1DE35-CEB8-73BA-9617-B6DF6B74DD82}"/>
            </a:ext>
          </a:extLst>
        </p:cNvPr>
        <p:cNvGrpSpPr/>
        <p:nvPr/>
      </p:nvGrpSpPr>
      <p:grpSpPr>
        <a:xfrm>
          <a:off x="0" y="0"/>
          <a:ext cx="0" cy="0"/>
          <a:chOff x="0" y="0"/>
          <a:chExt cx="0" cy="0"/>
        </a:xfrm>
      </p:grpSpPr>
      <p:pic>
        <p:nvPicPr>
          <p:cNvPr id="402" name="Google Shape;402;p27">
            <a:extLst>
              <a:ext uri="{FF2B5EF4-FFF2-40B4-BE49-F238E27FC236}">
                <a16:creationId xmlns:a16="http://schemas.microsoft.com/office/drawing/2014/main" id="{1F891986-F3AC-EE51-B536-98AD1C1C9F45}"/>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403" name="Google Shape;403;p27">
            <a:extLst>
              <a:ext uri="{FF2B5EF4-FFF2-40B4-BE49-F238E27FC236}">
                <a16:creationId xmlns:a16="http://schemas.microsoft.com/office/drawing/2014/main" id="{AEDDEA82-479B-4212-CAFE-67C4BA9665A9}"/>
              </a:ext>
            </a:extLst>
          </p:cNvPr>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18</a:t>
            </a:fld>
            <a:endParaRPr dirty="0"/>
          </a:p>
        </p:txBody>
      </p:sp>
      <p:sp>
        <p:nvSpPr>
          <p:cNvPr id="404" name="Google Shape;404;p27">
            <a:extLst>
              <a:ext uri="{FF2B5EF4-FFF2-40B4-BE49-F238E27FC236}">
                <a16:creationId xmlns:a16="http://schemas.microsoft.com/office/drawing/2014/main" id="{5B85C347-E6E5-CF13-1CB9-1E04CFBC7050}"/>
              </a:ext>
            </a:extLst>
          </p:cNvPr>
          <p:cNvSpPr txBox="1"/>
          <p:nvPr/>
        </p:nvSpPr>
        <p:spPr>
          <a:xfrm>
            <a:off x="491360" y="0"/>
            <a:ext cx="11385082" cy="861734"/>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4000" dirty="0"/>
              <a:t>Preliminary Gas Optimization</a:t>
            </a:r>
            <a:endParaRPr sz="3867" dirty="0">
              <a:solidFill>
                <a:schemeClr val="dk1"/>
              </a:solidFill>
              <a:latin typeface="+mj-lt"/>
            </a:endParaRPr>
          </a:p>
        </p:txBody>
      </p:sp>
      <p:grpSp>
        <p:nvGrpSpPr>
          <p:cNvPr id="2" name="Group 1">
            <a:extLst>
              <a:ext uri="{FF2B5EF4-FFF2-40B4-BE49-F238E27FC236}">
                <a16:creationId xmlns:a16="http://schemas.microsoft.com/office/drawing/2014/main" id="{AFD0A2E4-C9E1-33AC-61CB-6D518A2D33C5}"/>
              </a:ext>
            </a:extLst>
          </p:cNvPr>
          <p:cNvGrpSpPr/>
          <p:nvPr/>
        </p:nvGrpSpPr>
        <p:grpSpPr>
          <a:xfrm>
            <a:off x="8838094" y="1221293"/>
            <a:ext cx="3353905" cy="5636707"/>
            <a:chOff x="8518299" y="1122655"/>
            <a:chExt cx="3515822" cy="5908829"/>
          </a:xfrm>
        </p:grpSpPr>
        <p:grpSp>
          <p:nvGrpSpPr>
            <p:cNvPr id="3" name="Group 2">
              <a:extLst>
                <a:ext uri="{FF2B5EF4-FFF2-40B4-BE49-F238E27FC236}">
                  <a16:creationId xmlns:a16="http://schemas.microsoft.com/office/drawing/2014/main" id="{33B639AE-E3FC-DE13-F4E8-777FBFA2DC14}"/>
                </a:ext>
              </a:extLst>
            </p:cNvPr>
            <p:cNvGrpSpPr/>
            <p:nvPr/>
          </p:nvGrpSpPr>
          <p:grpSpPr>
            <a:xfrm>
              <a:off x="8706404" y="1122655"/>
              <a:ext cx="3312572" cy="5908829"/>
              <a:chOff x="8093217" y="1154929"/>
              <a:chExt cx="3312572" cy="5908829"/>
            </a:xfrm>
          </p:grpSpPr>
          <p:pic>
            <p:nvPicPr>
              <p:cNvPr id="7" name="Picture 6">
                <a:extLst>
                  <a:ext uri="{FF2B5EF4-FFF2-40B4-BE49-F238E27FC236}">
                    <a16:creationId xmlns:a16="http://schemas.microsoft.com/office/drawing/2014/main" id="{9B02CD22-4C82-9582-D206-445EB72B6CD5}"/>
                  </a:ext>
                </a:extLst>
              </p:cNvPr>
              <p:cNvPicPr>
                <a:picLocks noChangeAspect="1"/>
              </p:cNvPicPr>
              <p:nvPr/>
            </p:nvPicPr>
            <p:blipFill>
              <a:blip r:embed="rId4"/>
              <a:stretch>
                <a:fillRect/>
              </a:stretch>
            </p:blipFill>
            <p:spPr>
              <a:xfrm>
                <a:off x="8093217" y="1154929"/>
                <a:ext cx="2712956" cy="5243014"/>
              </a:xfrm>
              <a:prstGeom prst="rect">
                <a:avLst/>
              </a:prstGeom>
            </p:spPr>
          </p:pic>
          <p:sp>
            <p:nvSpPr>
              <p:cNvPr id="8" name="Right Brace 7">
                <a:extLst>
                  <a:ext uri="{FF2B5EF4-FFF2-40B4-BE49-F238E27FC236}">
                    <a16:creationId xmlns:a16="http://schemas.microsoft.com/office/drawing/2014/main" id="{840EC25B-1F33-A79C-8AC3-179A889EF8A4}"/>
                  </a:ext>
                </a:extLst>
              </p:cNvPr>
              <p:cNvSpPr/>
              <p:nvPr/>
            </p:nvSpPr>
            <p:spPr>
              <a:xfrm rot="2449407">
                <a:off x="9610999" y="4066482"/>
                <a:ext cx="1475151" cy="2997276"/>
              </a:xfrm>
              <a:prstGeom prst="rightBrace">
                <a:avLst>
                  <a:gd name="adj1" fmla="val 0"/>
                  <a:gd name="adj2" fmla="val 39657"/>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3C5F24A-40CC-CD9A-F110-305ED495EF49}"/>
                      </a:ext>
                    </a:extLst>
                  </p:cNvPr>
                  <p:cNvSpPr txBox="1"/>
                  <p:nvPr/>
                </p:nvSpPr>
                <p:spPr>
                  <a:xfrm>
                    <a:off x="11046460" y="5674360"/>
                    <a:ext cx="35932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oMath>
                      </m:oMathPara>
                    </a14:m>
                    <a:endParaRPr lang="en-US" dirty="0"/>
                  </a:p>
                </p:txBody>
              </p:sp>
            </mc:Choice>
            <mc:Fallback xmlns="">
              <p:sp>
                <p:nvSpPr>
                  <p:cNvPr id="12" name="TextBox 11">
                    <a:extLst>
                      <a:ext uri="{FF2B5EF4-FFF2-40B4-BE49-F238E27FC236}">
                        <a16:creationId xmlns:a16="http://schemas.microsoft.com/office/drawing/2014/main" id="{F1179D40-A412-1F5A-C5C8-79048DF2A6F9}"/>
                      </a:ext>
                    </a:extLst>
                  </p:cNvPr>
                  <p:cNvSpPr txBox="1">
                    <a:spLocks noRot="1" noChangeAspect="1" noMove="1" noResize="1" noEditPoints="1" noAdjustHandles="1" noChangeArrowheads="1" noChangeShapeType="1" noTextEdit="1"/>
                  </p:cNvSpPr>
                  <p:nvPr/>
                </p:nvSpPr>
                <p:spPr>
                  <a:xfrm>
                    <a:off x="11046460" y="5674360"/>
                    <a:ext cx="359329" cy="369332"/>
                  </a:xfrm>
                  <a:prstGeom prst="rect">
                    <a:avLst/>
                  </a:prstGeom>
                  <a:blipFill>
                    <a:blip r:embed="rId5"/>
                    <a:stretch>
                      <a:fillRect/>
                    </a:stretch>
                  </a:blipFill>
                </p:spPr>
                <p:txBody>
                  <a:bodyPr/>
                  <a:lstStyle/>
                  <a:p>
                    <a:r>
                      <a:rPr lang="en-US">
                        <a:noFill/>
                      </a:rPr>
                      <a:t> </a:t>
                    </a:r>
                  </a:p>
                </p:txBody>
              </p:sp>
            </mc:Fallback>
          </mc:AlternateContent>
          <p:sp>
            <p:nvSpPr>
              <p:cNvPr id="10" name="Right Brace 9">
                <a:extLst>
                  <a:ext uri="{FF2B5EF4-FFF2-40B4-BE49-F238E27FC236}">
                    <a16:creationId xmlns:a16="http://schemas.microsoft.com/office/drawing/2014/main" id="{3ED02041-11F1-52AF-FACF-662C85B56A68}"/>
                  </a:ext>
                </a:extLst>
              </p:cNvPr>
              <p:cNvSpPr/>
              <p:nvPr/>
            </p:nvSpPr>
            <p:spPr>
              <a:xfrm rot="5400000">
                <a:off x="8646725" y="5986994"/>
                <a:ext cx="381898" cy="714658"/>
              </a:xfrm>
              <a:prstGeom prst="rightBrace">
                <a:avLst>
                  <a:gd name="adj1" fmla="val 0"/>
                  <a:gd name="adj2" fmla="val 56796"/>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7094693-7053-9F6F-4626-5F8D8A775CD1}"/>
                      </a:ext>
                    </a:extLst>
                  </p:cNvPr>
                  <p:cNvSpPr txBox="1"/>
                  <p:nvPr/>
                </p:nvSpPr>
                <p:spPr>
                  <a:xfrm>
                    <a:off x="8477027" y="6488668"/>
                    <a:ext cx="49485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𝑇</m:t>
                              </m:r>
                            </m:sub>
                          </m:sSub>
                        </m:oMath>
                      </m:oMathPara>
                    </a14:m>
                    <a:endParaRPr lang="en-US" dirty="0"/>
                  </a:p>
                </p:txBody>
              </p:sp>
            </mc:Choice>
            <mc:Fallback xmlns="">
              <p:sp>
                <p:nvSpPr>
                  <p:cNvPr id="15" name="TextBox 14">
                    <a:extLst>
                      <a:ext uri="{FF2B5EF4-FFF2-40B4-BE49-F238E27FC236}">
                        <a16:creationId xmlns:a16="http://schemas.microsoft.com/office/drawing/2014/main" id="{1D6263EA-38D9-1F22-5617-23877F22E1B0}"/>
                      </a:ext>
                    </a:extLst>
                  </p:cNvPr>
                  <p:cNvSpPr txBox="1">
                    <a:spLocks noRot="1" noChangeAspect="1" noMove="1" noResize="1" noEditPoints="1" noAdjustHandles="1" noChangeArrowheads="1" noChangeShapeType="1" noTextEdit="1"/>
                  </p:cNvSpPr>
                  <p:nvPr/>
                </p:nvSpPr>
                <p:spPr>
                  <a:xfrm>
                    <a:off x="8477027" y="6488668"/>
                    <a:ext cx="494852" cy="369332"/>
                  </a:xfrm>
                  <a:prstGeom prst="rect">
                    <a:avLst/>
                  </a:prstGeom>
                  <a:blipFill>
                    <a:blip r:embed="rId6"/>
                    <a:stretch>
                      <a:fillRect r="-1235"/>
                    </a:stretch>
                  </a:blipFill>
                </p:spPr>
                <p:txBody>
                  <a:bodyPr/>
                  <a:lstStyle/>
                  <a:p>
                    <a:r>
                      <a:rPr lang="en-US">
                        <a:noFill/>
                      </a:rPr>
                      <a:t> </a:t>
                    </a:r>
                  </a:p>
                </p:txBody>
              </p:sp>
            </mc:Fallback>
          </mc:AlternateContent>
        </p:grpSp>
        <p:sp>
          <p:nvSpPr>
            <p:cNvPr id="5" name="TextBox 4">
              <a:extLst>
                <a:ext uri="{FF2B5EF4-FFF2-40B4-BE49-F238E27FC236}">
                  <a16:creationId xmlns:a16="http://schemas.microsoft.com/office/drawing/2014/main" id="{B47EA5F6-118F-D9D0-8C60-82E718917019}"/>
                </a:ext>
              </a:extLst>
            </p:cNvPr>
            <p:cNvSpPr txBox="1"/>
            <p:nvPr/>
          </p:nvSpPr>
          <p:spPr>
            <a:xfrm>
              <a:off x="8518299" y="1295707"/>
              <a:ext cx="3515822" cy="677534"/>
            </a:xfrm>
            <a:prstGeom prst="rect">
              <a:avLst/>
            </a:prstGeom>
            <a:noFill/>
          </p:spPr>
          <p:txBody>
            <a:bodyPr wrap="square" rtlCol="0">
              <a:spAutoFit/>
            </a:bodyPr>
            <a:lstStyle/>
            <a:p>
              <a:r>
                <a:rPr lang="en-US" dirty="0"/>
                <a:t>Image from: </a:t>
              </a:r>
              <a:r>
                <a:rPr lang="en-US" dirty="0">
                  <a:hlinkClick r:id="rId7"/>
                </a:rPr>
                <a:t>arXiv:2106.15829</a:t>
              </a:r>
              <a:endParaRPr lang="en-US" dirty="0"/>
            </a:p>
            <a:p>
              <a:endParaRPr lang="en-US" dirty="0"/>
            </a:p>
          </p:txBody>
        </p:sp>
      </p:grpSp>
      <mc:AlternateContent xmlns:mc="http://schemas.openxmlformats.org/markup-compatibility/2006">
        <mc:Choice xmlns:a14="http://schemas.microsoft.com/office/drawing/2010/main" Requires="a14">
          <p:sp>
            <p:nvSpPr>
              <p:cNvPr id="12" name="Content Placeholder 2">
                <a:extLst>
                  <a:ext uri="{FF2B5EF4-FFF2-40B4-BE49-F238E27FC236}">
                    <a16:creationId xmlns:a16="http://schemas.microsoft.com/office/drawing/2014/main" id="{A423FFDD-FBE0-4219-0BC5-A503CFF9E6C6}"/>
                  </a:ext>
                </a:extLst>
              </p:cNvPr>
              <p:cNvSpPr txBox="1">
                <a:spLocks/>
              </p:cNvSpPr>
              <p:nvPr/>
            </p:nvSpPr>
            <p:spPr>
              <a:xfrm>
                <a:off x="-127299" y="816510"/>
                <a:ext cx="9380667" cy="2675199"/>
              </a:xfrm>
              <a:prstGeom prst="rect">
                <a:avLst/>
              </a:prstGeom>
            </p:spPr>
            <p:txBody>
              <a:bodyPr spcFirstLastPara="1" vert="horz" wrap="square" lIns="91425" tIns="91425" rIns="91425" bIns="91425" rtlCol="0" anchor="t" anchorCtr="0">
                <a:normAutofit fontScale="92500" lnSpcReduction="10000"/>
              </a:bodyPr>
              <a:lstStyle>
                <a:lvl1pPr marL="609585" lvl="0" indent="-457189" algn="l" defTabSz="914400" rtl="0" eaLnBrk="1" latinLnBrk="0" hangingPunct="1">
                  <a:lnSpc>
                    <a:spcPct val="90000"/>
                  </a:lnSpc>
                  <a:spcBef>
                    <a:spcPts val="0"/>
                  </a:spcBef>
                  <a:spcAft>
                    <a:spcPts val="0"/>
                  </a:spcAft>
                  <a:buSzPts val="1800"/>
                  <a:buFont typeface="Arial" panose="020B0604020202020204" pitchFamily="34" charset="0"/>
                  <a:buChar char="●"/>
                  <a:defRPr sz="2800" kern="1200">
                    <a:solidFill>
                      <a:schemeClr val="tx1"/>
                    </a:solidFill>
                    <a:latin typeface="+mn-lt"/>
                    <a:ea typeface="+mn-ea"/>
                    <a:cs typeface="+mn-cs"/>
                  </a:defRPr>
                </a:lvl1pPr>
                <a:lvl2pPr marL="1219170" lvl="1" indent="-423323" algn="l" defTabSz="914400" rtl="0" eaLnBrk="1" latinLnBrk="0" hangingPunct="1">
                  <a:lnSpc>
                    <a:spcPct val="90000"/>
                  </a:lnSpc>
                  <a:spcBef>
                    <a:spcPts val="0"/>
                  </a:spcBef>
                  <a:spcAft>
                    <a:spcPts val="0"/>
                  </a:spcAft>
                  <a:buSzPts val="1400"/>
                  <a:buFont typeface="Arial" panose="020B0604020202020204" pitchFamily="34" charset="0"/>
                  <a:buChar char="○"/>
                  <a:defRPr sz="2400" kern="1200">
                    <a:solidFill>
                      <a:schemeClr val="tx1"/>
                    </a:solidFill>
                    <a:latin typeface="+mn-lt"/>
                    <a:ea typeface="+mn-ea"/>
                    <a:cs typeface="+mn-cs"/>
                  </a:defRPr>
                </a:lvl2pPr>
                <a:lvl3pPr marL="1828754" lvl="2" indent="-423323" algn="l" defTabSz="914400" rtl="0" eaLnBrk="1" latinLnBrk="0" hangingPunct="1">
                  <a:lnSpc>
                    <a:spcPct val="90000"/>
                  </a:lnSpc>
                  <a:spcBef>
                    <a:spcPts val="0"/>
                  </a:spcBef>
                  <a:spcAft>
                    <a:spcPts val="0"/>
                  </a:spcAft>
                  <a:buSzPts val="1400"/>
                  <a:buFont typeface="Arial" panose="020B0604020202020204" pitchFamily="34" charset="0"/>
                  <a:buChar char="■"/>
                  <a:defRPr sz="2000" kern="1200">
                    <a:solidFill>
                      <a:schemeClr val="tx1"/>
                    </a:solidFill>
                    <a:latin typeface="+mn-lt"/>
                    <a:ea typeface="+mn-ea"/>
                    <a:cs typeface="+mn-cs"/>
                  </a:defRPr>
                </a:lvl3pPr>
                <a:lvl4pPr marL="2438339" lvl="3"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4pPr>
                <a:lvl5pPr marL="3047924" lvl="4"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5pPr>
                <a:lvl6pPr marL="3657509" lvl="5"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6pPr>
                <a:lvl7pPr marL="4267093" lvl="6"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7pPr>
                <a:lvl8pPr marL="4876678" lvl="7"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8pPr>
                <a:lvl9pPr marL="5486263" lvl="8"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9pPr>
              </a:lstStyle>
              <a:p>
                <a:r>
                  <a:rPr lang="en-US" sz="2000" dirty="0"/>
                  <a:t>An event is directional if the un-diffused recoil track length </a:t>
                </a:r>
                <a14:m>
                  <m:oMath xmlns:m="http://schemas.openxmlformats.org/officeDocument/2006/math">
                    <m:r>
                      <a:rPr lang="en-US" sz="2000" i="1" smtClean="0">
                        <a:latin typeface="Cambria Math" panose="02040503050406030204" pitchFamily="18" charset="0"/>
                      </a:rPr>
                      <m:t>𝐿</m:t>
                    </m:r>
                  </m:oMath>
                </a14:m>
                <a:r>
                  <a:rPr lang="en-US" sz="2000" dirty="0"/>
                  <a:t> is more than twice the transverse width of the electron cloud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rPr>
                          <m:t>𝜎</m:t>
                        </m:r>
                      </m:e>
                      <m:sub>
                        <m:r>
                          <a:rPr lang="en-US" sz="2000" i="1" smtClean="0">
                            <a:latin typeface="Cambria Math" panose="02040503050406030204" pitchFamily="18" charset="0"/>
                          </a:rPr>
                          <m:t>𝑇</m:t>
                        </m:r>
                      </m:sub>
                    </m:sSub>
                  </m:oMath>
                </a14:m>
                <a:r>
                  <a:rPr lang="en-US" sz="2000" dirty="0"/>
                  <a:t>:  </a:t>
                </a:r>
                <a14:m>
                  <m:oMath xmlns:m="http://schemas.openxmlformats.org/officeDocument/2006/math">
                    <m:f>
                      <m:fPr>
                        <m:ctrlPr>
                          <a:rPr lang="en-US" sz="2000" i="1" smtClean="0">
                            <a:latin typeface="Cambria Math" panose="02040503050406030204" pitchFamily="18" charset="0"/>
                          </a:rPr>
                        </m:ctrlPr>
                      </m:fPr>
                      <m:num>
                        <m:r>
                          <a:rPr lang="en-US" sz="2000" i="1" smtClean="0">
                            <a:latin typeface="Cambria Math" panose="02040503050406030204" pitchFamily="18" charset="0"/>
                          </a:rPr>
                          <m:t>𝐿</m:t>
                        </m:r>
                      </m:num>
                      <m:den>
                        <m:sSub>
                          <m:sSubPr>
                            <m:ctrlPr>
                              <a:rPr lang="en-US" sz="2000" i="1" smtClean="0">
                                <a:latin typeface="Cambria Math" panose="02040503050406030204" pitchFamily="18" charset="0"/>
                              </a:rPr>
                            </m:ctrlPr>
                          </m:sSubPr>
                          <m:e>
                            <m:r>
                              <a:rPr lang="en-US" sz="2000" i="1" smtClean="0">
                                <a:latin typeface="Cambria Math" panose="02040503050406030204" pitchFamily="18" charset="0"/>
                              </a:rPr>
                              <m:t>𝜎</m:t>
                            </m:r>
                          </m:e>
                          <m:sub>
                            <m:r>
                              <a:rPr lang="en-US" sz="2000" i="1" smtClean="0">
                                <a:latin typeface="Cambria Math" panose="02040503050406030204" pitchFamily="18" charset="0"/>
                              </a:rPr>
                              <m:t>𝑇</m:t>
                            </m:r>
                          </m:sub>
                        </m:sSub>
                      </m:den>
                    </m:f>
                    <m:r>
                      <a:rPr lang="en-US" sz="2000" i="1" smtClean="0">
                        <a:latin typeface="Cambria Math" panose="02040503050406030204" pitchFamily="18" charset="0"/>
                      </a:rPr>
                      <m:t>≥</m:t>
                    </m:r>
                    <m:r>
                      <a:rPr lang="en-US" sz="2000" i="1" smtClean="0">
                        <a:latin typeface="Cambria Math" panose="02040503050406030204" pitchFamily="18" charset="0"/>
                      </a:rPr>
                      <m:t>2</m:t>
                    </m:r>
                  </m:oMath>
                </a14:m>
                <a:endParaRPr lang="en-US" sz="2000" dirty="0"/>
              </a:p>
              <a:p>
                <a:r>
                  <a:rPr lang="en-US" sz="2000" dirty="0"/>
                  <a:t> Assuming 1.3 GeV protons, beam power of 2 mw, 5000 hours/year (SNS projections for 2026) 12 m from the source, 1</a:t>
                </a:r>
                <a14:m>
                  <m:oMath xmlns:m="http://schemas.openxmlformats.org/officeDocument/2006/math">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m</m:t>
                        </m:r>
                      </m:e>
                      <m:sup>
                        <m:r>
                          <a:rPr lang="en-US" sz="2000" b="0" i="1" smtClean="0">
                            <a:latin typeface="Cambria Math" panose="02040503050406030204" pitchFamily="18" charset="0"/>
                          </a:rPr>
                          <m:t>3</m:t>
                        </m:r>
                      </m:sup>
                    </m:sSup>
                  </m:oMath>
                </a14:m>
                <a:r>
                  <a:rPr lang="en-US" sz="2000" dirty="0"/>
                  <a:t> detector running CF</a:t>
                </a:r>
                <a:r>
                  <a:rPr lang="en-US" sz="2000" baseline="-25000" dirty="0"/>
                  <a:t>4</a:t>
                </a:r>
                <a:endParaRPr lang="en-US" sz="2000" dirty="0"/>
              </a:p>
              <a:p>
                <a:pPr marL="152396" indent="0">
                  <a:buNone/>
                </a:pPr>
                <a:endParaRPr lang="en-US" sz="2000" dirty="0"/>
              </a:p>
              <a:p>
                <a:r>
                  <a:rPr lang="en-US" sz="2000" dirty="0"/>
                  <a:t>276 Torr is the optimal pressure</a:t>
                </a:r>
              </a:p>
              <a:p>
                <a:endParaRPr lang="en-US" sz="2000" dirty="0"/>
              </a:p>
              <a:p>
                <a:r>
                  <a:rPr lang="en-US" sz="2000" dirty="0"/>
                  <a:t>We estimate 18 directional fluorine events in a year of operation</a:t>
                </a:r>
              </a:p>
              <a:p>
                <a:r>
                  <a:rPr lang="en-US" sz="2000" dirty="0"/>
                  <a:t>See upcoming paper (should be on </a:t>
                </a:r>
                <a:r>
                  <a:rPr lang="en-US" sz="2000" dirty="0" err="1"/>
                  <a:t>arxiv</a:t>
                </a:r>
                <a:r>
                  <a:rPr lang="en-US" sz="2000" dirty="0"/>
                  <a:t> tomorrow!) for other work on gas optimization </a:t>
                </a:r>
              </a:p>
              <a:p>
                <a:endParaRPr lang="en-US" sz="2000" dirty="0"/>
              </a:p>
            </p:txBody>
          </p:sp>
        </mc:Choice>
        <mc:Fallback>
          <p:sp>
            <p:nvSpPr>
              <p:cNvPr id="12" name="Content Placeholder 2">
                <a:extLst>
                  <a:ext uri="{FF2B5EF4-FFF2-40B4-BE49-F238E27FC236}">
                    <a16:creationId xmlns:a16="http://schemas.microsoft.com/office/drawing/2014/main" id="{A423FFDD-FBE0-4219-0BC5-A503CFF9E6C6}"/>
                  </a:ext>
                </a:extLst>
              </p:cNvPr>
              <p:cNvSpPr txBox="1">
                <a:spLocks noRot="1" noChangeAspect="1" noMove="1" noResize="1" noEditPoints="1" noAdjustHandles="1" noChangeArrowheads="1" noChangeShapeType="1" noTextEdit="1"/>
              </p:cNvSpPr>
              <p:nvPr/>
            </p:nvSpPr>
            <p:spPr>
              <a:xfrm>
                <a:off x="-127299" y="816510"/>
                <a:ext cx="9380667" cy="2675199"/>
              </a:xfrm>
              <a:prstGeom prst="rect">
                <a:avLst/>
              </a:prstGeom>
              <a:blipFill>
                <a:blip r:embed="rId8"/>
                <a:stretch>
                  <a:fillRect t="-1367" r="-650" b="-456"/>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E6D15662-3AB8-3B75-6B0C-3AD53212EB42}"/>
              </a:ext>
            </a:extLst>
          </p:cNvPr>
          <p:cNvGrpSpPr/>
          <p:nvPr/>
        </p:nvGrpSpPr>
        <p:grpSpPr>
          <a:xfrm>
            <a:off x="5916706" y="4363684"/>
            <a:ext cx="3336662" cy="2346206"/>
            <a:chOff x="1222719" y="3087963"/>
            <a:chExt cx="3436619" cy="2416491"/>
          </a:xfrm>
        </p:grpSpPr>
        <p:pic>
          <p:nvPicPr>
            <p:cNvPr id="14" name="Picture 13">
              <a:extLst>
                <a:ext uri="{FF2B5EF4-FFF2-40B4-BE49-F238E27FC236}">
                  <a16:creationId xmlns:a16="http://schemas.microsoft.com/office/drawing/2014/main" id="{634CC97D-A0EC-4CCA-AAE1-C81CCDEACA71}"/>
                </a:ext>
              </a:extLst>
            </p:cNvPr>
            <p:cNvPicPr>
              <a:picLocks noChangeAspect="1"/>
            </p:cNvPicPr>
            <p:nvPr/>
          </p:nvPicPr>
          <p:blipFill>
            <a:blip r:embed="rId9"/>
            <a:stretch>
              <a:fillRect/>
            </a:stretch>
          </p:blipFill>
          <p:spPr>
            <a:xfrm>
              <a:off x="3189171" y="3087963"/>
              <a:ext cx="1209888" cy="1647508"/>
            </a:xfrm>
            <a:prstGeom prst="rect">
              <a:avLst/>
            </a:prstGeom>
          </p:spPr>
        </p:pic>
        <p:pic>
          <p:nvPicPr>
            <p:cNvPr id="15" name="Picture 14">
              <a:extLst>
                <a:ext uri="{FF2B5EF4-FFF2-40B4-BE49-F238E27FC236}">
                  <a16:creationId xmlns:a16="http://schemas.microsoft.com/office/drawing/2014/main" id="{C81EB7FE-813D-8900-8744-E4134D2DCAFB}"/>
                </a:ext>
              </a:extLst>
            </p:cNvPr>
            <p:cNvPicPr>
              <a:picLocks noChangeAspect="1"/>
            </p:cNvPicPr>
            <p:nvPr/>
          </p:nvPicPr>
          <p:blipFill>
            <a:blip r:embed="rId10"/>
            <a:srcRect l="13582" r="12085"/>
            <a:stretch>
              <a:fillRect/>
            </a:stretch>
          </p:blipFill>
          <p:spPr>
            <a:xfrm>
              <a:off x="1244493" y="3089533"/>
              <a:ext cx="1846706" cy="1646064"/>
            </a:xfrm>
            <a:prstGeom prst="rect">
              <a:avLst/>
            </a:prstGeom>
          </p:spPr>
        </p:pic>
        <p:sp>
          <p:nvSpPr>
            <p:cNvPr id="16" name="TextBox 15">
              <a:extLst>
                <a:ext uri="{FF2B5EF4-FFF2-40B4-BE49-F238E27FC236}">
                  <a16:creationId xmlns:a16="http://schemas.microsoft.com/office/drawing/2014/main" id="{0106FACE-6D46-5708-9504-C24E0DB46C12}"/>
                </a:ext>
              </a:extLst>
            </p:cNvPr>
            <p:cNvSpPr txBox="1"/>
            <p:nvPr/>
          </p:nvSpPr>
          <p:spPr>
            <a:xfrm>
              <a:off x="1222719" y="4838761"/>
              <a:ext cx="1573347" cy="665693"/>
            </a:xfrm>
            <a:prstGeom prst="rect">
              <a:avLst/>
            </a:prstGeom>
            <a:noFill/>
          </p:spPr>
          <p:txBody>
            <a:bodyPr wrap="square" rtlCol="0">
              <a:spAutoFit/>
            </a:bodyPr>
            <a:lstStyle/>
            <a:p>
              <a:r>
                <a:rPr lang="en-US" dirty="0"/>
                <a:t>More directional</a:t>
              </a:r>
            </a:p>
          </p:txBody>
        </p:sp>
        <p:sp>
          <p:nvSpPr>
            <p:cNvPr id="4" name="TextBox 3">
              <a:extLst>
                <a:ext uri="{FF2B5EF4-FFF2-40B4-BE49-F238E27FC236}">
                  <a16:creationId xmlns:a16="http://schemas.microsoft.com/office/drawing/2014/main" id="{B5A68F00-7D85-9126-4C7F-D0241C9D3102}"/>
                </a:ext>
              </a:extLst>
            </p:cNvPr>
            <p:cNvSpPr txBox="1"/>
            <p:nvPr/>
          </p:nvSpPr>
          <p:spPr>
            <a:xfrm>
              <a:off x="3085991" y="4785208"/>
              <a:ext cx="1573347" cy="665693"/>
            </a:xfrm>
            <a:prstGeom prst="rect">
              <a:avLst/>
            </a:prstGeom>
            <a:noFill/>
          </p:spPr>
          <p:txBody>
            <a:bodyPr wrap="square" rtlCol="0">
              <a:spAutoFit/>
            </a:bodyPr>
            <a:lstStyle/>
            <a:p>
              <a:r>
                <a:rPr lang="en-US" dirty="0"/>
                <a:t>less directional</a:t>
              </a:r>
            </a:p>
          </p:txBody>
        </p:sp>
      </p:grpSp>
      <p:pic>
        <p:nvPicPr>
          <p:cNvPr id="18" name="Graphic 17">
            <a:extLst>
              <a:ext uri="{FF2B5EF4-FFF2-40B4-BE49-F238E27FC236}">
                <a16:creationId xmlns:a16="http://schemas.microsoft.com/office/drawing/2014/main" id="{0F95BECD-00FE-4CFD-EF17-5B07617163D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17000" y="3455446"/>
            <a:ext cx="5207991" cy="3402554"/>
          </a:xfrm>
          <a:prstGeom prst="rect">
            <a:avLst/>
          </a:prstGeom>
        </p:spPr>
      </p:pic>
    </p:spTree>
    <p:extLst>
      <p:ext uri="{BB962C8B-B14F-4D97-AF65-F5344CB8AC3E}">
        <p14:creationId xmlns:p14="http://schemas.microsoft.com/office/powerpoint/2010/main" val="1646865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830EEC0A-FB0E-2309-74B7-D70531F444C6}"/>
            </a:ext>
          </a:extLst>
        </p:cNvPr>
        <p:cNvGrpSpPr/>
        <p:nvPr/>
      </p:nvGrpSpPr>
      <p:grpSpPr>
        <a:xfrm>
          <a:off x="0" y="0"/>
          <a:ext cx="0" cy="0"/>
          <a:chOff x="0" y="0"/>
          <a:chExt cx="0" cy="0"/>
        </a:xfrm>
      </p:grpSpPr>
      <p:pic>
        <p:nvPicPr>
          <p:cNvPr id="402" name="Google Shape;402;p27">
            <a:extLst>
              <a:ext uri="{FF2B5EF4-FFF2-40B4-BE49-F238E27FC236}">
                <a16:creationId xmlns:a16="http://schemas.microsoft.com/office/drawing/2014/main" id="{833C499F-C4AD-5C87-0EBE-E53D84FEC70C}"/>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403" name="Google Shape;403;p27">
            <a:extLst>
              <a:ext uri="{FF2B5EF4-FFF2-40B4-BE49-F238E27FC236}">
                <a16:creationId xmlns:a16="http://schemas.microsoft.com/office/drawing/2014/main" id="{121D7BF7-AF34-6D44-94DA-1AC3E92DC46A}"/>
              </a:ext>
            </a:extLst>
          </p:cNvPr>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19</a:t>
            </a:fld>
            <a:endParaRPr dirty="0"/>
          </a:p>
        </p:txBody>
      </p:sp>
      <p:sp>
        <p:nvSpPr>
          <p:cNvPr id="404" name="Google Shape;404;p27">
            <a:extLst>
              <a:ext uri="{FF2B5EF4-FFF2-40B4-BE49-F238E27FC236}">
                <a16:creationId xmlns:a16="http://schemas.microsoft.com/office/drawing/2014/main" id="{10C6FC14-861B-CACB-746C-45F868ADC80B}"/>
              </a:ext>
            </a:extLst>
          </p:cNvPr>
          <p:cNvSpPr txBox="1"/>
          <p:nvPr/>
        </p:nvSpPr>
        <p:spPr>
          <a:xfrm>
            <a:off x="491360" y="0"/>
            <a:ext cx="11385082"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Conclusions and future plans</a:t>
            </a:r>
            <a:endParaRPr sz="3867" dirty="0">
              <a:solidFill>
                <a:schemeClr val="dk1"/>
              </a:solidFill>
              <a:latin typeface="+mj-lt"/>
            </a:endParaRPr>
          </a:p>
        </p:txBody>
      </p:sp>
      <mc:AlternateContent xmlns:mc="http://schemas.openxmlformats.org/markup-compatibility/2006" xmlns:a14="http://schemas.microsoft.com/office/drawing/2010/main">
        <mc:Choice Requires="a14">
          <p:sp>
            <p:nvSpPr>
              <p:cNvPr id="789" name="TextBox 788">
                <a:extLst>
                  <a:ext uri="{FF2B5EF4-FFF2-40B4-BE49-F238E27FC236}">
                    <a16:creationId xmlns:a16="http://schemas.microsoft.com/office/drawing/2014/main" id="{614787C2-28AE-8C17-E314-66D4928531E5}"/>
                  </a:ext>
                </a:extLst>
              </p:cNvPr>
              <p:cNvSpPr txBox="1"/>
              <p:nvPr/>
            </p:nvSpPr>
            <p:spPr>
              <a:xfrm>
                <a:off x="279398" y="1107104"/>
                <a:ext cx="11633200" cy="5447645"/>
              </a:xfrm>
              <a:prstGeom prst="rect">
                <a:avLst/>
              </a:prstGeom>
              <a:noFill/>
            </p:spPr>
            <p:txBody>
              <a:bodyPr wrap="square" rtlCol="0">
                <a:spAutoFit/>
              </a:bodyPr>
              <a:lstStyle/>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CE</a:t>
                </a:r>
                <a14:m>
                  <m:oMath xmlns:m="http://schemas.openxmlformats.org/officeDocument/2006/math">
                    <m:r>
                      <a:rPr lang="en-US" sz="2400" b="0" i="1" smtClean="0">
                        <a:latin typeface="Cambria Math" panose="02040503050406030204" pitchFamily="18" charset="0"/>
                      </a:rPr>
                      <m:t>𝜈</m:t>
                    </m:r>
                  </m:oMath>
                </a14:m>
                <a:r>
                  <a:rPr lang="en-US" sz="2400" dirty="0"/>
                  <a:t>NS motivates directional nuclear recoil detection</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We have scaled up from </a:t>
                </a:r>
                <a14:m>
                  <m:oMath xmlns:m="http://schemas.openxmlformats.org/officeDocument/2006/math">
                    <m:sSup>
                      <m:sSupPr>
                        <m:ctrlPr>
                          <a:rPr lang="en-US" sz="2400" b="0" i="1" smtClean="0">
                            <a:latin typeface="Cambria Math" panose="02040503050406030204" pitchFamily="18" charset="0"/>
                          </a:rPr>
                        </m:ctrlPr>
                      </m:sSupPr>
                      <m:e>
                        <m:r>
                          <m:rPr>
                            <m:nor/>
                          </m:rPr>
                          <a:rPr lang="en-US" sz="2400" dirty="0"/>
                          <m:t>40</m:t>
                        </m:r>
                        <m:r>
                          <m:rPr>
                            <m:nor/>
                          </m:rPr>
                          <a:rPr lang="en-US" sz="2400" b="0" i="0" dirty="0" smtClean="0"/>
                          <m:t> </m:t>
                        </m:r>
                        <m:r>
                          <m:rPr>
                            <m:nor/>
                          </m:rPr>
                          <a:rPr lang="en-US" sz="2400" dirty="0"/>
                          <m:t>cm</m:t>
                        </m:r>
                      </m:e>
                      <m:sup>
                        <m:r>
                          <a:rPr lang="en-US" sz="2400" b="0" i="1" smtClean="0">
                            <a:latin typeface="Cambria Math" panose="02040503050406030204" pitchFamily="18" charset="0"/>
                          </a:rPr>
                          <m:t>3</m:t>
                        </m:r>
                      </m:sup>
                    </m:sSup>
                  </m:oMath>
                </a14:m>
                <a:r>
                  <a:rPr lang="en-US" sz="2400" dirty="0"/>
                  <a:t> to 40 L active volume</a:t>
                </a:r>
              </a:p>
              <a:p>
                <a:endParaRPr lang="en-US" sz="2400" dirty="0"/>
              </a:p>
              <a:p>
                <a:pPr marL="285750" indent="-285750">
                  <a:buFont typeface="Arial" panose="020B0604020202020204" pitchFamily="34" charset="0"/>
                  <a:buChar char="•"/>
                </a:pPr>
                <a:r>
                  <a:rPr lang="en-US" sz="2400" dirty="0"/>
                  <a:t>High voltage commissioning is done, low voltage &amp; gas currently underway w/ radiation commissioning expected in next months</a:t>
                </a:r>
              </a:p>
              <a:p>
                <a:endParaRPr lang="en-US" sz="2400" dirty="0"/>
              </a:p>
              <a:p>
                <a:pPr marL="285750" indent="-285750">
                  <a:buFont typeface="Arial" panose="020B0604020202020204" pitchFamily="34" charset="0"/>
                  <a:buChar char="•"/>
                </a:pPr>
                <a:r>
                  <a:rPr lang="en-US" sz="2400" dirty="0"/>
                  <a:t>Plan to build a </a:t>
                </a:r>
                <a14:m>
                  <m:oMath xmlns:m="http://schemas.openxmlformats.org/officeDocument/2006/math">
                    <m:sSup>
                      <m:sSupPr>
                        <m:ctrlPr>
                          <a:rPr lang="en-US" sz="2400" i="1">
                            <a:latin typeface="Cambria Math" panose="02040503050406030204" pitchFamily="18" charset="0"/>
                          </a:rPr>
                        </m:ctrlPr>
                      </m:sSupPr>
                      <m:e>
                        <m:r>
                          <m:rPr>
                            <m:nor/>
                          </m:rPr>
                          <a:rPr lang="en-US" sz="2400" b="0" i="0" smtClean="0">
                            <a:latin typeface="Cambria Math" panose="02040503050406030204" pitchFamily="18" charset="0"/>
                          </a:rPr>
                          <m:t>1−10 </m:t>
                        </m:r>
                        <m:r>
                          <m:rPr>
                            <m:nor/>
                          </m:rPr>
                          <a:rPr lang="en-US" sz="2400" dirty="0"/>
                          <m:t>m</m:t>
                        </m:r>
                      </m:e>
                      <m:sup>
                        <m:r>
                          <a:rPr lang="en-US" sz="2400" i="1">
                            <a:latin typeface="Cambria Math" panose="02040503050406030204" pitchFamily="18" charset="0"/>
                          </a:rPr>
                          <m:t>3</m:t>
                        </m:r>
                      </m:sup>
                    </m:sSup>
                    <m:r>
                      <a:rPr lang="en-US" sz="2400" i="1">
                        <a:latin typeface="Cambria Math" panose="02040503050406030204" pitchFamily="18" charset="0"/>
                      </a:rPr>
                      <m:t> </m:t>
                    </m:r>
                  </m:oMath>
                </a14:m>
                <a:r>
                  <a:rPr lang="en-US" sz="2400" dirty="0"/>
                  <a:t> detector to conduct first directional CE</a:t>
                </a:r>
                <a14:m>
                  <m:oMath xmlns:m="http://schemas.openxmlformats.org/officeDocument/2006/math">
                    <m:r>
                      <a:rPr lang="en-US" sz="2400" b="0" i="1" smtClean="0">
                        <a:latin typeface="Cambria Math" panose="02040503050406030204" pitchFamily="18" charset="0"/>
                      </a:rPr>
                      <m:t>𝜈</m:t>
                    </m:r>
                  </m:oMath>
                </a14:m>
                <a:r>
                  <a:rPr lang="en-US" sz="2400" dirty="0"/>
                  <a:t>NS measurement, use BEAST and/or 40L for background measurements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40L is a unit cell for the </a:t>
                </a:r>
                <a14:m>
                  <m:oMath xmlns:m="http://schemas.openxmlformats.org/officeDocument/2006/math">
                    <m:sSup>
                      <m:sSupPr>
                        <m:ctrlPr>
                          <a:rPr lang="en-US" sz="2400" i="1" smtClean="0">
                            <a:latin typeface="Cambria Math" panose="02040503050406030204" pitchFamily="18" charset="0"/>
                          </a:rPr>
                        </m:ctrlPr>
                      </m:sSupPr>
                      <m:e>
                        <m:r>
                          <m:rPr>
                            <m:nor/>
                          </m:rPr>
                          <a:rPr lang="en-US" sz="2400" dirty="0"/>
                          <m:t>m</m:t>
                        </m:r>
                      </m:e>
                      <m:sup>
                        <m:r>
                          <a:rPr lang="en-US" sz="2400" i="1">
                            <a:latin typeface="Cambria Math" panose="02040503050406030204" pitchFamily="18" charset="0"/>
                          </a:rPr>
                          <m:t>3</m:t>
                        </m:r>
                      </m:sup>
                    </m:sSup>
                    <m:r>
                      <a:rPr lang="en-US" sz="2400" i="1">
                        <a:latin typeface="Cambria Math" panose="02040503050406030204" pitchFamily="18" charset="0"/>
                      </a:rPr>
                      <m:t> </m:t>
                    </m:r>
                  </m:oMath>
                </a14:m>
                <a:r>
                  <a:rPr lang="en-US" sz="2400" dirty="0"/>
                  <a:t>TPC</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p:txBody>
          </p:sp>
        </mc:Choice>
        <mc:Fallback xmlns="">
          <p:sp>
            <p:nvSpPr>
              <p:cNvPr id="789" name="TextBox 788">
                <a:extLst>
                  <a:ext uri="{FF2B5EF4-FFF2-40B4-BE49-F238E27FC236}">
                    <a16:creationId xmlns:a16="http://schemas.microsoft.com/office/drawing/2014/main" id="{614787C2-28AE-8C17-E314-66D4928531E5}"/>
                  </a:ext>
                </a:extLst>
              </p:cNvPr>
              <p:cNvSpPr txBox="1">
                <a:spLocks noRot="1" noChangeAspect="1" noMove="1" noResize="1" noEditPoints="1" noAdjustHandles="1" noChangeArrowheads="1" noChangeShapeType="1" noTextEdit="1"/>
              </p:cNvSpPr>
              <p:nvPr/>
            </p:nvSpPr>
            <p:spPr>
              <a:xfrm>
                <a:off x="279398" y="1107104"/>
                <a:ext cx="11633200" cy="5447645"/>
              </a:xfrm>
              <a:prstGeom prst="rect">
                <a:avLst/>
              </a:prstGeom>
              <a:blipFill>
                <a:blip r:embed="rId4"/>
                <a:stretch>
                  <a:fillRect l="-734"/>
                </a:stretch>
              </a:blipFill>
            </p:spPr>
            <p:txBody>
              <a:bodyPr/>
              <a:lstStyle/>
              <a:p>
                <a:r>
                  <a:rPr lang="en-US">
                    <a:noFill/>
                  </a:rPr>
                  <a:t> </a:t>
                </a:r>
              </a:p>
            </p:txBody>
          </p:sp>
        </mc:Fallback>
      </mc:AlternateContent>
    </p:spTree>
    <p:extLst>
      <p:ext uri="{BB962C8B-B14F-4D97-AF65-F5344CB8AC3E}">
        <p14:creationId xmlns:p14="http://schemas.microsoft.com/office/powerpoint/2010/main" val="4201527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F9EED11-CC62-1E5C-8BE3-A8F028E62598}"/>
              </a:ext>
            </a:extLst>
          </p:cNvPr>
          <p:cNvPicPr>
            <a:picLocks noChangeAspect="1"/>
          </p:cNvPicPr>
          <p:nvPr/>
        </p:nvPicPr>
        <p:blipFill>
          <a:blip r:embed="rId2"/>
          <a:srcRect r="13790"/>
          <a:stretch>
            <a:fillRect/>
          </a:stretch>
        </p:blipFill>
        <p:spPr>
          <a:xfrm>
            <a:off x="6805026" y="1286560"/>
            <a:ext cx="1598851" cy="1773740"/>
          </a:xfrm>
          <a:prstGeom prst="rect">
            <a:avLst/>
          </a:prstGeom>
        </p:spPr>
      </p:pic>
      <p:pic>
        <p:nvPicPr>
          <p:cNvPr id="12" name="Picture 11">
            <a:extLst>
              <a:ext uri="{FF2B5EF4-FFF2-40B4-BE49-F238E27FC236}">
                <a16:creationId xmlns:a16="http://schemas.microsoft.com/office/drawing/2014/main" id="{09F446B8-7E38-34E4-FC1C-6C16C022839D}"/>
              </a:ext>
            </a:extLst>
          </p:cNvPr>
          <p:cNvPicPr>
            <a:picLocks noChangeAspect="1"/>
          </p:cNvPicPr>
          <p:nvPr/>
        </p:nvPicPr>
        <p:blipFill>
          <a:blip r:embed="rId3"/>
          <a:srcRect t="4119"/>
          <a:stretch>
            <a:fillRect/>
          </a:stretch>
        </p:blipFill>
        <p:spPr>
          <a:xfrm>
            <a:off x="8217023" y="3961969"/>
            <a:ext cx="1587969" cy="1773758"/>
          </a:xfrm>
          <a:prstGeom prst="rect">
            <a:avLst/>
          </a:prstGeom>
        </p:spPr>
      </p:pic>
      <p:pic>
        <p:nvPicPr>
          <p:cNvPr id="4" name="Google Shape;425;p28">
            <a:extLst>
              <a:ext uri="{FF2B5EF4-FFF2-40B4-BE49-F238E27FC236}">
                <a16:creationId xmlns:a16="http://schemas.microsoft.com/office/drawing/2014/main" id="{8497C9FE-3C76-2434-C0D8-E6EB2D0D0167}"/>
              </a:ext>
            </a:extLst>
          </p:cNvPr>
          <p:cNvPicPr preferRelativeResize="0"/>
          <p:nvPr/>
        </p:nvPicPr>
        <p:blipFill rotWithShape="1">
          <a:blip r:embed="rId4">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EBF78C5D-965F-776A-781E-47BB11AE44B1}"/>
              </a:ext>
            </a:extLst>
          </p:cNvPr>
          <p:cNvSpPr>
            <a:spLocks noGrp="1"/>
          </p:cNvSpPr>
          <p:nvPr>
            <p:ph type="title"/>
          </p:nvPr>
        </p:nvSpPr>
        <p:spPr>
          <a:xfrm>
            <a:off x="859715" y="-140485"/>
            <a:ext cx="10515600" cy="1325563"/>
          </a:xfrm>
        </p:spPr>
        <p:txBody>
          <a:bodyPr/>
          <a:lstStyle/>
          <a:p>
            <a:r>
              <a:rPr lang="en-US" dirty="0" err="1"/>
              <a:t>Vahsen</a:t>
            </a:r>
            <a:r>
              <a:rPr lang="en-US" dirty="0"/>
              <a:t> lab TPC R&amp;D</a:t>
            </a:r>
          </a:p>
        </p:txBody>
      </p:sp>
      <p:pic>
        <p:nvPicPr>
          <p:cNvPr id="7" name="Content Placeholder 6" descr="A person smiling for a picture&#10;&#10;AI-generated content may be incorrect.">
            <a:extLst>
              <a:ext uri="{FF2B5EF4-FFF2-40B4-BE49-F238E27FC236}">
                <a16:creationId xmlns:a16="http://schemas.microsoft.com/office/drawing/2014/main" id="{B2354B01-1657-B72A-E7D4-5094B592F5E9}"/>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b="13957"/>
          <a:stretch>
            <a:fillRect/>
          </a:stretch>
        </p:blipFill>
        <p:spPr>
          <a:xfrm>
            <a:off x="376517" y="1311868"/>
            <a:ext cx="1616666" cy="1753407"/>
          </a:xfrm>
        </p:spPr>
      </p:pic>
      <p:sp>
        <p:nvSpPr>
          <p:cNvPr id="5" name="Slide Number Placeholder 4">
            <a:extLst>
              <a:ext uri="{FF2B5EF4-FFF2-40B4-BE49-F238E27FC236}">
                <a16:creationId xmlns:a16="http://schemas.microsoft.com/office/drawing/2014/main" id="{964B7C51-3918-E2A0-A191-1F0FF1D402ED}"/>
              </a:ext>
            </a:extLst>
          </p:cNvPr>
          <p:cNvSpPr>
            <a:spLocks noGrp="1"/>
          </p:cNvSpPr>
          <p:nvPr>
            <p:ph type="sldNum" sz="quarter" idx="12"/>
          </p:nvPr>
        </p:nvSpPr>
        <p:spPr/>
        <p:txBody>
          <a:bodyPr/>
          <a:lstStyle/>
          <a:p>
            <a:fld id="{B9A548B0-92A0-4402-8EF7-93D8BB195473}" type="slidenum">
              <a:rPr lang="en-US" smtClean="0"/>
              <a:t>2</a:t>
            </a:fld>
            <a:endParaRPr lang="en-US"/>
          </a:p>
        </p:txBody>
      </p:sp>
      <p:sp>
        <p:nvSpPr>
          <p:cNvPr id="16" name="TextBox 15">
            <a:extLst>
              <a:ext uri="{FF2B5EF4-FFF2-40B4-BE49-F238E27FC236}">
                <a16:creationId xmlns:a16="http://schemas.microsoft.com/office/drawing/2014/main" id="{E68CBA4D-EBA6-E7C5-1833-FBCBB8338AF8}"/>
              </a:ext>
            </a:extLst>
          </p:cNvPr>
          <p:cNvSpPr txBox="1"/>
          <p:nvPr/>
        </p:nvSpPr>
        <p:spPr>
          <a:xfrm>
            <a:off x="225911" y="3156042"/>
            <a:ext cx="1892185" cy="369332"/>
          </a:xfrm>
          <a:prstGeom prst="rect">
            <a:avLst/>
          </a:prstGeom>
          <a:noFill/>
        </p:spPr>
        <p:txBody>
          <a:bodyPr wrap="none" rtlCol="0">
            <a:spAutoFit/>
          </a:bodyPr>
          <a:lstStyle/>
          <a:p>
            <a:r>
              <a:rPr lang="en-US" dirty="0"/>
              <a:t>Prof Sven </a:t>
            </a:r>
            <a:r>
              <a:rPr lang="en-US" dirty="0" err="1"/>
              <a:t>Vahsen</a:t>
            </a:r>
            <a:endParaRPr lang="en-US" dirty="0"/>
          </a:p>
        </p:txBody>
      </p:sp>
      <p:sp>
        <p:nvSpPr>
          <p:cNvPr id="17" name="TextBox 16">
            <a:extLst>
              <a:ext uri="{FF2B5EF4-FFF2-40B4-BE49-F238E27FC236}">
                <a16:creationId xmlns:a16="http://schemas.microsoft.com/office/drawing/2014/main" id="{931FB66A-3A8F-6383-E525-342A5DBA6E5D}"/>
              </a:ext>
            </a:extLst>
          </p:cNvPr>
          <p:cNvSpPr txBox="1"/>
          <p:nvPr/>
        </p:nvSpPr>
        <p:spPr>
          <a:xfrm>
            <a:off x="2275083" y="3186226"/>
            <a:ext cx="2991633" cy="309451"/>
          </a:xfrm>
          <a:prstGeom prst="rect">
            <a:avLst/>
          </a:prstGeom>
          <a:noFill/>
        </p:spPr>
        <p:txBody>
          <a:bodyPr wrap="none" rtlCol="0">
            <a:spAutoFit/>
          </a:bodyPr>
          <a:lstStyle/>
          <a:p>
            <a:r>
              <a:rPr lang="en-US" dirty="0"/>
              <a:t>Dr Majd </a:t>
            </a:r>
            <a:r>
              <a:rPr lang="en-US" dirty="0" err="1"/>
              <a:t>Ghrear</a:t>
            </a:r>
            <a:r>
              <a:rPr lang="en-US" dirty="0"/>
              <a:t> (</a:t>
            </a:r>
            <a:r>
              <a:rPr lang="en-US" dirty="0" err="1"/>
              <a:t>frmr</a:t>
            </a:r>
            <a:r>
              <a:rPr lang="en-US" dirty="0"/>
              <a:t> PhD student)</a:t>
            </a:r>
          </a:p>
        </p:txBody>
      </p:sp>
      <p:sp>
        <p:nvSpPr>
          <p:cNvPr id="18" name="TextBox 17">
            <a:extLst>
              <a:ext uri="{FF2B5EF4-FFF2-40B4-BE49-F238E27FC236}">
                <a16:creationId xmlns:a16="http://schemas.microsoft.com/office/drawing/2014/main" id="{F4E3C41E-6C2A-20C0-48F6-8815872DF75D}"/>
              </a:ext>
            </a:extLst>
          </p:cNvPr>
          <p:cNvSpPr txBox="1"/>
          <p:nvPr/>
        </p:nvSpPr>
        <p:spPr>
          <a:xfrm>
            <a:off x="6082765" y="3181663"/>
            <a:ext cx="3323539" cy="369332"/>
          </a:xfrm>
          <a:prstGeom prst="rect">
            <a:avLst/>
          </a:prstGeom>
          <a:noFill/>
        </p:spPr>
        <p:txBody>
          <a:bodyPr wrap="none" rtlCol="0">
            <a:spAutoFit/>
          </a:bodyPr>
          <a:lstStyle/>
          <a:p>
            <a:r>
              <a:rPr lang="en-US" dirty="0"/>
              <a:t>Shashank Jayakumar (post doc)</a:t>
            </a:r>
          </a:p>
        </p:txBody>
      </p:sp>
      <p:pic>
        <p:nvPicPr>
          <p:cNvPr id="9" name="Picture 8" descr="A person smiling at the camera&#10;&#10;AI-generated content may be incorrect.">
            <a:extLst>
              <a:ext uri="{FF2B5EF4-FFF2-40B4-BE49-F238E27FC236}">
                <a16:creationId xmlns:a16="http://schemas.microsoft.com/office/drawing/2014/main" id="{BC39BE89-C648-7FAC-B21F-B0E3226036AB}"/>
              </a:ext>
            </a:extLst>
          </p:cNvPr>
          <p:cNvPicPr>
            <a:picLocks noChangeAspect="1"/>
          </p:cNvPicPr>
          <p:nvPr/>
        </p:nvPicPr>
        <p:blipFill>
          <a:blip r:embed="rId6">
            <a:extLst>
              <a:ext uri="{28A0092B-C50C-407E-A947-70E740481C1C}">
                <a14:useLocalDpi xmlns:a14="http://schemas.microsoft.com/office/drawing/2010/main" val="0"/>
              </a:ext>
            </a:extLst>
          </a:blip>
          <a:srcRect b="25797"/>
          <a:stretch>
            <a:fillRect/>
          </a:stretch>
        </p:blipFill>
        <p:spPr>
          <a:xfrm>
            <a:off x="1387739" y="3978192"/>
            <a:ext cx="1597394" cy="1781201"/>
          </a:xfrm>
          <a:prstGeom prst="rect">
            <a:avLst/>
          </a:prstGeom>
        </p:spPr>
      </p:pic>
      <p:sp>
        <p:nvSpPr>
          <p:cNvPr id="20" name="TextBox 19">
            <a:extLst>
              <a:ext uri="{FF2B5EF4-FFF2-40B4-BE49-F238E27FC236}">
                <a16:creationId xmlns:a16="http://schemas.microsoft.com/office/drawing/2014/main" id="{0C12472A-BFDD-4495-EE6A-E90454089FC0}"/>
              </a:ext>
            </a:extLst>
          </p:cNvPr>
          <p:cNvSpPr txBox="1"/>
          <p:nvPr/>
        </p:nvSpPr>
        <p:spPr>
          <a:xfrm>
            <a:off x="688490" y="5834209"/>
            <a:ext cx="4086247" cy="307082"/>
          </a:xfrm>
          <a:prstGeom prst="rect">
            <a:avLst/>
          </a:prstGeom>
          <a:noFill/>
        </p:spPr>
        <p:txBody>
          <a:bodyPr wrap="square">
            <a:spAutoFit/>
          </a:bodyPr>
          <a:lstStyle/>
          <a:p>
            <a:r>
              <a:rPr lang="en-US" dirty="0"/>
              <a:t>Aleczander Paul (PhD student)</a:t>
            </a:r>
          </a:p>
        </p:txBody>
      </p:sp>
      <p:sp>
        <p:nvSpPr>
          <p:cNvPr id="22" name="TextBox 21">
            <a:extLst>
              <a:ext uri="{FF2B5EF4-FFF2-40B4-BE49-F238E27FC236}">
                <a16:creationId xmlns:a16="http://schemas.microsoft.com/office/drawing/2014/main" id="{2441C5F8-1580-E373-FF83-25F7C3076CBB}"/>
              </a:ext>
            </a:extLst>
          </p:cNvPr>
          <p:cNvSpPr txBox="1"/>
          <p:nvPr/>
        </p:nvSpPr>
        <p:spPr>
          <a:xfrm>
            <a:off x="7401261" y="5807755"/>
            <a:ext cx="3485475" cy="299784"/>
          </a:xfrm>
          <a:prstGeom prst="rect">
            <a:avLst/>
          </a:prstGeom>
          <a:noFill/>
        </p:spPr>
        <p:txBody>
          <a:bodyPr wrap="square">
            <a:spAutoFit/>
          </a:bodyPr>
          <a:lstStyle/>
          <a:p>
            <a:r>
              <a:rPr lang="en-US" dirty="0"/>
              <a:t>Gage Wettlaufer (</a:t>
            </a:r>
            <a:r>
              <a:rPr lang="en-US" dirty="0" err="1"/>
              <a:t>frmr</a:t>
            </a:r>
            <a:r>
              <a:rPr lang="en-US" dirty="0"/>
              <a:t> undergrad)</a:t>
            </a:r>
          </a:p>
        </p:txBody>
      </p:sp>
      <p:pic>
        <p:nvPicPr>
          <p:cNvPr id="23" name="Picture 22" descr="A person with a beard smiling&#10;&#10;AI-generated content may be incorrect.">
            <a:extLst>
              <a:ext uri="{FF2B5EF4-FFF2-40B4-BE49-F238E27FC236}">
                <a16:creationId xmlns:a16="http://schemas.microsoft.com/office/drawing/2014/main" id="{7420647A-5E9F-D704-38C7-E1E6568D7429}"/>
              </a:ext>
            </a:extLst>
          </p:cNvPr>
          <p:cNvPicPr>
            <a:picLocks noChangeAspect="1"/>
          </p:cNvPicPr>
          <p:nvPr/>
        </p:nvPicPr>
        <p:blipFill>
          <a:blip r:embed="rId7">
            <a:extLst>
              <a:ext uri="{28A0092B-C50C-407E-A947-70E740481C1C}">
                <a14:useLocalDpi xmlns:a14="http://schemas.microsoft.com/office/drawing/2010/main" val="0"/>
              </a:ext>
            </a:extLst>
          </a:blip>
          <a:srcRect r="10311"/>
          <a:stretch>
            <a:fillRect/>
          </a:stretch>
        </p:blipFill>
        <p:spPr>
          <a:xfrm>
            <a:off x="9770503" y="1286305"/>
            <a:ext cx="1590770" cy="1773650"/>
          </a:xfrm>
          <a:prstGeom prst="rect">
            <a:avLst/>
          </a:prstGeom>
        </p:spPr>
      </p:pic>
      <p:sp>
        <p:nvSpPr>
          <p:cNvPr id="24" name="TextBox 23">
            <a:extLst>
              <a:ext uri="{FF2B5EF4-FFF2-40B4-BE49-F238E27FC236}">
                <a16:creationId xmlns:a16="http://schemas.microsoft.com/office/drawing/2014/main" id="{AC656118-06D8-0A0B-8894-BEC2F45B5EDE}"/>
              </a:ext>
            </a:extLst>
          </p:cNvPr>
          <p:cNvSpPr txBox="1"/>
          <p:nvPr/>
        </p:nvSpPr>
        <p:spPr>
          <a:xfrm>
            <a:off x="9361642" y="3197721"/>
            <a:ext cx="3094219" cy="369332"/>
          </a:xfrm>
          <a:prstGeom prst="rect">
            <a:avLst/>
          </a:prstGeom>
          <a:noFill/>
        </p:spPr>
        <p:txBody>
          <a:bodyPr wrap="square" rtlCol="0">
            <a:spAutoFit/>
          </a:bodyPr>
          <a:lstStyle/>
          <a:p>
            <a:r>
              <a:rPr lang="en-US" dirty="0"/>
              <a:t>Michael Litke (PhD Student)</a:t>
            </a:r>
          </a:p>
        </p:txBody>
      </p:sp>
      <p:sp>
        <p:nvSpPr>
          <p:cNvPr id="27" name="TextBox 26">
            <a:extLst>
              <a:ext uri="{FF2B5EF4-FFF2-40B4-BE49-F238E27FC236}">
                <a16:creationId xmlns:a16="http://schemas.microsoft.com/office/drawing/2014/main" id="{AE93BAA9-416C-551A-852F-10070D622B39}"/>
              </a:ext>
            </a:extLst>
          </p:cNvPr>
          <p:cNvSpPr txBox="1"/>
          <p:nvPr/>
        </p:nvSpPr>
        <p:spPr>
          <a:xfrm>
            <a:off x="4481670" y="5819078"/>
            <a:ext cx="2584938" cy="369332"/>
          </a:xfrm>
          <a:prstGeom prst="rect">
            <a:avLst/>
          </a:prstGeom>
          <a:noFill/>
        </p:spPr>
        <p:txBody>
          <a:bodyPr wrap="none" rtlCol="0">
            <a:spAutoFit/>
          </a:bodyPr>
          <a:lstStyle/>
          <a:p>
            <a:r>
              <a:rPr lang="en-US" dirty="0"/>
              <a:t>Sola Long (PhD Student)</a:t>
            </a:r>
          </a:p>
        </p:txBody>
      </p:sp>
      <p:pic>
        <p:nvPicPr>
          <p:cNvPr id="28" name="Picture 27" descr="A person with long black hair&#10;&#10;AI-generated content may be incorrect.">
            <a:extLst>
              <a:ext uri="{FF2B5EF4-FFF2-40B4-BE49-F238E27FC236}">
                <a16:creationId xmlns:a16="http://schemas.microsoft.com/office/drawing/2014/main" id="{1D2C1C96-4F75-E4CE-A954-A6245BCD4DEF}"/>
              </a:ext>
            </a:extLst>
          </p:cNvPr>
          <p:cNvPicPr>
            <a:picLocks noChangeAspect="1"/>
          </p:cNvPicPr>
          <p:nvPr/>
        </p:nvPicPr>
        <p:blipFill>
          <a:blip r:embed="rId8">
            <a:extLst>
              <a:ext uri="{28A0092B-C50C-407E-A947-70E740481C1C}">
                <a14:useLocalDpi xmlns:a14="http://schemas.microsoft.com/office/drawing/2010/main" val="0"/>
              </a:ext>
            </a:extLst>
          </a:blip>
          <a:srcRect t="17295"/>
          <a:stretch>
            <a:fillRect/>
          </a:stretch>
        </p:blipFill>
        <p:spPr>
          <a:xfrm>
            <a:off x="4884599" y="3975416"/>
            <a:ext cx="1620370" cy="1786843"/>
          </a:xfrm>
          <a:prstGeom prst="rect">
            <a:avLst/>
          </a:prstGeom>
        </p:spPr>
      </p:pic>
      <p:pic>
        <p:nvPicPr>
          <p:cNvPr id="26" name="Picture 25">
            <a:extLst>
              <a:ext uri="{FF2B5EF4-FFF2-40B4-BE49-F238E27FC236}">
                <a16:creationId xmlns:a16="http://schemas.microsoft.com/office/drawing/2014/main" id="{2AAA3FBD-BAE6-CE6C-1450-066F1AC956B1}"/>
              </a:ext>
            </a:extLst>
          </p:cNvPr>
          <p:cNvPicPr>
            <a:picLocks noChangeAspect="1"/>
          </p:cNvPicPr>
          <p:nvPr/>
        </p:nvPicPr>
        <p:blipFill>
          <a:blip r:embed="rId9"/>
          <a:srcRect t="13255"/>
          <a:stretch>
            <a:fillRect/>
          </a:stretch>
        </p:blipFill>
        <p:spPr>
          <a:xfrm>
            <a:off x="3379849" y="1304630"/>
            <a:ext cx="1626454" cy="1764253"/>
          </a:xfrm>
          <a:prstGeom prst="rect">
            <a:avLst/>
          </a:prstGeom>
        </p:spPr>
      </p:pic>
    </p:spTree>
    <p:extLst>
      <p:ext uri="{BB962C8B-B14F-4D97-AF65-F5344CB8AC3E}">
        <p14:creationId xmlns:p14="http://schemas.microsoft.com/office/powerpoint/2010/main" val="426961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425;p28">
            <a:extLst>
              <a:ext uri="{FF2B5EF4-FFF2-40B4-BE49-F238E27FC236}">
                <a16:creationId xmlns:a16="http://schemas.microsoft.com/office/drawing/2014/main" id="{890CB04E-0947-ADDA-3884-D4E9D37DEB49}"/>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6E60E7A4-B77E-4E14-7307-A1434632D55B}"/>
              </a:ext>
            </a:extLst>
          </p:cNvPr>
          <p:cNvSpPr>
            <a:spLocks noGrp="1"/>
          </p:cNvSpPr>
          <p:nvPr>
            <p:ph type="title"/>
          </p:nvPr>
        </p:nvSpPr>
        <p:spPr>
          <a:xfrm>
            <a:off x="4979891" y="3129839"/>
            <a:ext cx="1915758" cy="1325563"/>
          </a:xfrm>
        </p:spPr>
        <p:txBody>
          <a:bodyPr/>
          <a:lstStyle/>
          <a:p>
            <a:r>
              <a:rPr lang="en-US" dirty="0"/>
              <a:t>Backup</a:t>
            </a:r>
          </a:p>
        </p:txBody>
      </p:sp>
      <p:sp>
        <p:nvSpPr>
          <p:cNvPr id="4" name="Slide Number Placeholder 3">
            <a:extLst>
              <a:ext uri="{FF2B5EF4-FFF2-40B4-BE49-F238E27FC236}">
                <a16:creationId xmlns:a16="http://schemas.microsoft.com/office/drawing/2014/main" id="{3B1D49B7-B5FB-2CA0-0A03-9176BAA90AAE}"/>
              </a:ext>
            </a:extLst>
          </p:cNvPr>
          <p:cNvSpPr>
            <a:spLocks noGrp="1"/>
          </p:cNvSpPr>
          <p:nvPr>
            <p:ph type="sldNum" sz="quarter" idx="12"/>
          </p:nvPr>
        </p:nvSpPr>
        <p:spPr/>
        <p:txBody>
          <a:bodyPr/>
          <a:lstStyle/>
          <a:p>
            <a:fld id="{B9A548B0-92A0-4402-8EF7-93D8BB195473}" type="slidenum">
              <a:rPr lang="en-US" smtClean="0"/>
              <a:t>20</a:t>
            </a:fld>
            <a:endParaRPr lang="en-US"/>
          </a:p>
        </p:txBody>
      </p:sp>
    </p:spTree>
    <p:extLst>
      <p:ext uri="{BB962C8B-B14F-4D97-AF65-F5344CB8AC3E}">
        <p14:creationId xmlns:p14="http://schemas.microsoft.com/office/powerpoint/2010/main" val="2644685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CB1B20D4-2331-1EF1-9EF3-83A69CCED858}"/>
            </a:ext>
          </a:extLst>
        </p:cNvPr>
        <p:cNvGrpSpPr/>
        <p:nvPr/>
      </p:nvGrpSpPr>
      <p:grpSpPr>
        <a:xfrm>
          <a:off x="0" y="0"/>
          <a:ext cx="0" cy="0"/>
          <a:chOff x="0" y="0"/>
          <a:chExt cx="0" cy="0"/>
        </a:xfrm>
      </p:grpSpPr>
      <p:pic>
        <p:nvPicPr>
          <p:cNvPr id="402" name="Google Shape;402;p27">
            <a:extLst>
              <a:ext uri="{FF2B5EF4-FFF2-40B4-BE49-F238E27FC236}">
                <a16:creationId xmlns:a16="http://schemas.microsoft.com/office/drawing/2014/main" id="{41C909D6-983B-A9C5-3865-59CC940D08A2}"/>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403" name="Google Shape;403;p27">
            <a:extLst>
              <a:ext uri="{FF2B5EF4-FFF2-40B4-BE49-F238E27FC236}">
                <a16:creationId xmlns:a16="http://schemas.microsoft.com/office/drawing/2014/main" id="{FC9D335F-BB54-1BBB-D7E4-13374581B05B}"/>
              </a:ext>
            </a:extLst>
          </p:cNvPr>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21</a:t>
            </a:fld>
            <a:endParaRPr dirty="0"/>
          </a:p>
        </p:txBody>
      </p:sp>
      <p:sp>
        <p:nvSpPr>
          <p:cNvPr id="404" name="Google Shape;404;p27">
            <a:extLst>
              <a:ext uri="{FF2B5EF4-FFF2-40B4-BE49-F238E27FC236}">
                <a16:creationId xmlns:a16="http://schemas.microsoft.com/office/drawing/2014/main" id="{07D62DB7-4843-F06B-8B9C-2675C69BAED7}"/>
              </a:ext>
            </a:extLst>
          </p:cNvPr>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Simulating the new readout system</a:t>
            </a:r>
            <a:endParaRPr sz="3867" dirty="0">
              <a:solidFill>
                <a:schemeClr val="dk1"/>
              </a:solidFill>
              <a:latin typeface="+mj-lt"/>
            </a:endParaRPr>
          </a:p>
        </p:txBody>
      </p:sp>
      <p:sp>
        <p:nvSpPr>
          <p:cNvPr id="19" name="TextBox 18">
            <a:extLst>
              <a:ext uri="{FF2B5EF4-FFF2-40B4-BE49-F238E27FC236}">
                <a16:creationId xmlns:a16="http://schemas.microsoft.com/office/drawing/2014/main" id="{4910F3C6-9368-5AB6-5F78-6A9B0A1906A9}"/>
              </a:ext>
            </a:extLst>
          </p:cNvPr>
          <p:cNvSpPr txBox="1"/>
          <p:nvPr/>
        </p:nvSpPr>
        <p:spPr>
          <a:xfrm>
            <a:off x="8891196" y="1430153"/>
            <a:ext cx="6601608" cy="400110"/>
          </a:xfrm>
          <a:prstGeom prst="rect">
            <a:avLst/>
          </a:prstGeom>
          <a:noFill/>
        </p:spPr>
        <p:txBody>
          <a:bodyPr wrap="square" rtlCol="0">
            <a:spAutoFit/>
          </a:bodyPr>
          <a:lstStyle/>
          <a:p>
            <a:endParaRPr lang="en-US" sz="2000" dirty="0"/>
          </a:p>
        </p:txBody>
      </p:sp>
      <p:sp>
        <p:nvSpPr>
          <p:cNvPr id="2" name="Content Placeholder 2">
            <a:extLst>
              <a:ext uri="{FF2B5EF4-FFF2-40B4-BE49-F238E27FC236}">
                <a16:creationId xmlns:a16="http://schemas.microsoft.com/office/drawing/2014/main" id="{E811DE91-9225-86F9-79C3-9EDA46BCA9EA}"/>
              </a:ext>
            </a:extLst>
          </p:cNvPr>
          <p:cNvSpPr txBox="1">
            <a:spLocks/>
          </p:cNvSpPr>
          <p:nvPr/>
        </p:nvSpPr>
        <p:spPr>
          <a:xfrm>
            <a:off x="4197478" y="3894269"/>
            <a:ext cx="7743510" cy="2646382"/>
          </a:xfrm>
          <a:prstGeom prst="rect">
            <a:avLst/>
          </a:prstGeom>
        </p:spPr>
        <p:txBody>
          <a:bodyPr spcFirstLastPara="1" vert="horz" wrap="square" lIns="91425" tIns="91425" rIns="91425" bIns="91425" rtlCol="0" anchor="t" anchorCtr="0">
            <a:normAutofit fontScale="47500" lnSpcReduction="20000"/>
          </a:bodyPr>
          <a:lstStyle>
            <a:lvl1pPr marL="609585" lvl="0" indent="-457189" algn="l" defTabSz="914400" rtl="0" eaLnBrk="1" latinLnBrk="0" hangingPunct="1">
              <a:lnSpc>
                <a:spcPct val="90000"/>
              </a:lnSpc>
              <a:spcBef>
                <a:spcPts val="0"/>
              </a:spcBef>
              <a:spcAft>
                <a:spcPts val="0"/>
              </a:spcAft>
              <a:buSzPts val="1800"/>
              <a:buFont typeface="Arial" panose="020B0604020202020204" pitchFamily="34" charset="0"/>
              <a:buChar char="●"/>
              <a:defRPr sz="2800" kern="1200">
                <a:solidFill>
                  <a:schemeClr val="tx1"/>
                </a:solidFill>
                <a:latin typeface="+mn-lt"/>
                <a:ea typeface="+mn-ea"/>
                <a:cs typeface="+mn-cs"/>
              </a:defRPr>
            </a:lvl1pPr>
            <a:lvl2pPr marL="1219170" lvl="1" indent="-423323" algn="l" defTabSz="914400" rtl="0" eaLnBrk="1" latinLnBrk="0" hangingPunct="1">
              <a:lnSpc>
                <a:spcPct val="90000"/>
              </a:lnSpc>
              <a:spcBef>
                <a:spcPts val="0"/>
              </a:spcBef>
              <a:spcAft>
                <a:spcPts val="0"/>
              </a:spcAft>
              <a:buSzPts val="1400"/>
              <a:buFont typeface="Arial" panose="020B0604020202020204" pitchFamily="34" charset="0"/>
              <a:buChar char="○"/>
              <a:defRPr sz="2400" kern="1200">
                <a:solidFill>
                  <a:schemeClr val="tx1"/>
                </a:solidFill>
                <a:latin typeface="+mn-lt"/>
                <a:ea typeface="+mn-ea"/>
                <a:cs typeface="+mn-cs"/>
              </a:defRPr>
            </a:lvl2pPr>
            <a:lvl3pPr marL="1828754" lvl="2" indent="-423323" algn="l" defTabSz="914400" rtl="0" eaLnBrk="1" latinLnBrk="0" hangingPunct="1">
              <a:lnSpc>
                <a:spcPct val="90000"/>
              </a:lnSpc>
              <a:spcBef>
                <a:spcPts val="0"/>
              </a:spcBef>
              <a:spcAft>
                <a:spcPts val="0"/>
              </a:spcAft>
              <a:buSzPts val="1400"/>
              <a:buFont typeface="Arial" panose="020B0604020202020204" pitchFamily="34" charset="0"/>
              <a:buChar char="■"/>
              <a:defRPr sz="2000" kern="1200">
                <a:solidFill>
                  <a:schemeClr val="tx1"/>
                </a:solidFill>
                <a:latin typeface="+mn-lt"/>
                <a:ea typeface="+mn-ea"/>
                <a:cs typeface="+mn-cs"/>
              </a:defRPr>
            </a:lvl3pPr>
            <a:lvl4pPr marL="2438339" lvl="3"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4pPr>
            <a:lvl5pPr marL="3047924" lvl="4"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5pPr>
            <a:lvl6pPr marL="3657509" lvl="5"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6pPr>
            <a:lvl7pPr marL="4267093" lvl="6"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7pPr>
            <a:lvl8pPr marL="4876678" lvl="7"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8pPr>
            <a:lvl9pPr marL="5486263" lvl="8" indent="-423323" algn="l" defTabSz="914400" rtl="0" eaLnBrk="1" latinLnBrk="0" hangingPunct="1">
              <a:lnSpc>
                <a:spcPct val="90000"/>
              </a:lnSpc>
              <a:spcBef>
                <a:spcPts val="0"/>
              </a:spcBef>
              <a:spcAft>
                <a:spcPts val="0"/>
              </a:spcAft>
              <a:buSzPts val="1400"/>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4200" dirty="0"/>
              <a:t>Simulated gain curve is exponential and grows at very nearly the same rate as the measured gain curve, but there is an overall discrepancy of about a factor of 2 </a:t>
            </a:r>
          </a:p>
          <a:p>
            <a:pPr>
              <a:lnSpc>
                <a:spcPct val="150000"/>
              </a:lnSpc>
            </a:pPr>
            <a:r>
              <a:rPr lang="en-US" sz="4200" dirty="0"/>
              <a:t>The fractional resolution of our simple micromegas approaches 5.3%, which is about half of the measured value. </a:t>
            </a:r>
          </a:p>
          <a:p>
            <a:pPr>
              <a:lnSpc>
                <a:spcPct val="150000"/>
              </a:lnSpc>
            </a:pPr>
            <a:r>
              <a:rPr lang="en-US" sz="4200" dirty="0"/>
              <a:t>We observed no positional dependence for the simulated gain</a:t>
            </a:r>
          </a:p>
          <a:p>
            <a:endParaRPr lang="en-US" dirty="0"/>
          </a:p>
        </p:txBody>
      </p:sp>
      <p:grpSp>
        <p:nvGrpSpPr>
          <p:cNvPr id="13" name="Group 12">
            <a:extLst>
              <a:ext uri="{FF2B5EF4-FFF2-40B4-BE49-F238E27FC236}">
                <a16:creationId xmlns:a16="http://schemas.microsoft.com/office/drawing/2014/main" id="{78EF4C7E-15E8-EB79-CD43-AF9100719394}"/>
              </a:ext>
            </a:extLst>
          </p:cNvPr>
          <p:cNvGrpSpPr/>
          <p:nvPr/>
        </p:nvGrpSpPr>
        <p:grpSpPr>
          <a:xfrm>
            <a:off x="97266" y="990268"/>
            <a:ext cx="4211527" cy="5609548"/>
            <a:chOff x="3585496" y="1690688"/>
            <a:chExt cx="4211527" cy="5609548"/>
          </a:xfrm>
        </p:grpSpPr>
        <p:pic>
          <p:nvPicPr>
            <p:cNvPr id="7" name="Espace réservé du contenu 4" descr="Une image contenant texte, diagramme, capture d’écran, Plan&#10;&#10;Description générée automatiquement">
              <a:extLst>
                <a:ext uri="{FF2B5EF4-FFF2-40B4-BE49-F238E27FC236}">
                  <a16:creationId xmlns:a16="http://schemas.microsoft.com/office/drawing/2014/main" id="{21E622B6-597B-4EE2-05FE-1907A3F00B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6066" y="1690688"/>
              <a:ext cx="4140957" cy="4500000"/>
            </a:xfrm>
            <a:prstGeom prst="rect">
              <a:avLst/>
            </a:prstGeom>
          </p:spPr>
        </p:pic>
        <p:sp>
          <p:nvSpPr>
            <p:cNvPr id="8" name="TextBox 7">
              <a:extLst>
                <a:ext uri="{FF2B5EF4-FFF2-40B4-BE49-F238E27FC236}">
                  <a16:creationId xmlns:a16="http://schemas.microsoft.com/office/drawing/2014/main" id="{3419A8DF-76FF-B7EF-694B-E43A6421C60E}"/>
                </a:ext>
              </a:extLst>
            </p:cNvPr>
            <p:cNvSpPr txBox="1"/>
            <p:nvPr/>
          </p:nvSpPr>
          <p:spPr>
            <a:xfrm>
              <a:off x="3585496" y="6099907"/>
              <a:ext cx="3269673"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solidFill>
                </a:rPr>
                <a:t>Current area of simulation</a:t>
              </a:r>
            </a:p>
            <a:p>
              <a:endParaRPr lang="en-US" dirty="0">
                <a:solidFill>
                  <a:srgbClr val="00B050"/>
                </a:solidFill>
              </a:endParaRPr>
            </a:p>
            <a:p>
              <a:pPr marL="285750" indent="-285750">
                <a:buFont typeface="Arial" panose="020B0604020202020204" pitchFamily="34" charset="0"/>
                <a:buChar char="•"/>
              </a:pPr>
              <a:r>
                <a:rPr lang="en-US" dirty="0">
                  <a:solidFill>
                    <a:srgbClr val="00B050"/>
                  </a:solidFill>
                </a:rPr>
                <a:t>Future work</a:t>
              </a:r>
            </a:p>
            <a:p>
              <a:endParaRPr lang="en-US" dirty="0">
                <a:solidFill>
                  <a:srgbClr val="FF0000"/>
                </a:solidFill>
              </a:endParaRPr>
            </a:p>
          </p:txBody>
        </p:sp>
        <p:sp>
          <p:nvSpPr>
            <p:cNvPr id="9" name="Rectangle 8">
              <a:extLst>
                <a:ext uri="{FF2B5EF4-FFF2-40B4-BE49-F238E27FC236}">
                  <a16:creationId xmlns:a16="http://schemas.microsoft.com/office/drawing/2014/main" id="{4ECE84D1-3FF7-050E-580E-3243613A767B}"/>
                </a:ext>
              </a:extLst>
            </p:cNvPr>
            <p:cNvSpPr/>
            <p:nvPr/>
          </p:nvSpPr>
          <p:spPr>
            <a:xfrm>
              <a:off x="3749964" y="2817091"/>
              <a:ext cx="3953163" cy="1607127"/>
            </a:xfrm>
            <a:prstGeom prst="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51F34D0-AF80-CC65-A53F-83B60FA1C54C}"/>
                </a:ext>
              </a:extLst>
            </p:cNvPr>
            <p:cNvSpPr/>
            <p:nvPr/>
          </p:nvSpPr>
          <p:spPr>
            <a:xfrm>
              <a:off x="3749964" y="4424218"/>
              <a:ext cx="3953163" cy="1607127"/>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4054980C-0407-4047-5B4C-95688849E435}"/>
              </a:ext>
            </a:extLst>
          </p:cNvPr>
          <p:cNvGrpSpPr/>
          <p:nvPr/>
        </p:nvGrpSpPr>
        <p:grpSpPr>
          <a:xfrm>
            <a:off x="4243127" y="1053752"/>
            <a:ext cx="7723321" cy="2753600"/>
            <a:chOff x="4336250" y="1077427"/>
            <a:chExt cx="7848799" cy="2798336"/>
          </a:xfrm>
        </p:grpSpPr>
        <p:pic>
          <p:nvPicPr>
            <p:cNvPr id="5" name="Content Placeholder 6">
              <a:extLst>
                <a:ext uri="{FF2B5EF4-FFF2-40B4-BE49-F238E27FC236}">
                  <a16:creationId xmlns:a16="http://schemas.microsoft.com/office/drawing/2014/main" id="{98F28903-644A-92ED-50A3-F0B435D686F0}"/>
                </a:ext>
              </a:extLst>
            </p:cNvPr>
            <p:cNvPicPr>
              <a:picLocks noChangeAspect="1"/>
            </p:cNvPicPr>
            <p:nvPr/>
          </p:nvPicPr>
          <p:blipFill>
            <a:blip r:embed="rId5"/>
            <a:stretch>
              <a:fillRect/>
            </a:stretch>
          </p:blipFill>
          <p:spPr>
            <a:xfrm>
              <a:off x="8255490" y="1088984"/>
              <a:ext cx="3929559" cy="2786779"/>
            </a:xfrm>
            <a:prstGeom prst="rect">
              <a:avLst/>
            </a:prstGeom>
          </p:spPr>
        </p:pic>
        <p:pic>
          <p:nvPicPr>
            <p:cNvPr id="3" name="Picture 2">
              <a:extLst>
                <a:ext uri="{FF2B5EF4-FFF2-40B4-BE49-F238E27FC236}">
                  <a16:creationId xmlns:a16="http://schemas.microsoft.com/office/drawing/2014/main" id="{AACD2FA6-480F-D2D0-3900-12D5A1A68AA8}"/>
                </a:ext>
              </a:extLst>
            </p:cNvPr>
            <p:cNvPicPr>
              <a:picLocks noChangeAspect="1"/>
            </p:cNvPicPr>
            <p:nvPr/>
          </p:nvPicPr>
          <p:blipFill>
            <a:blip r:embed="rId6"/>
            <a:srcRect r="1701"/>
            <a:stretch>
              <a:fillRect/>
            </a:stretch>
          </p:blipFill>
          <p:spPr>
            <a:xfrm>
              <a:off x="4336250" y="1077427"/>
              <a:ext cx="3877779" cy="2797644"/>
            </a:xfrm>
            <a:prstGeom prst="rect">
              <a:avLst/>
            </a:prstGeom>
          </p:spPr>
        </p:pic>
      </p:grpSp>
    </p:spTree>
    <p:extLst>
      <p:ext uri="{BB962C8B-B14F-4D97-AF65-F5344CB8AC3E}">
        <p14:creationId xmlns:p14="http://schemas.microsoft.com/office/powerpoint/2010/main" val="269080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oogle Shape;425;p28">
            <a:extLst>
              <a:ext uri="{FF2B5EF4-FFF2-40B4-BE49-F238E27FC236}">
                <a16:creationId xmlns:a16="http://schemas.microsoft.com/office/drawing/2014/main" id="{F91EB207-780C-C2B9-6AB4-6BD2BF2463C1}"/>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9DED8DF2-A503-92A1-5341-B47A8621275D}"/>
              </a:ext>
            </a:extLst>
          </p:cNvPr>
          <p:cNvSpPr>
            <a:spLocks noGrp="1"/>
          </p:cNvSpPr>
          <p:nvPr>
            <p:ph type="title"/>
          </p:nvPr>
        </p:nvSpPr>
        <p:spPr>
          <a:xfrm>
            <a:off x="1010322" y="0"/>
            <a:ext cx="10515600" cy="989704"/>
          </a:xfrm>
        </p:spPr>
        <p:txBody>
          <a:bodyPr>
            <a:normAutofit/>
          </a:bodyPr>
          <a:lstStyle/>
          <a:p>
            <a:r>
              <a:rPr lang="en-US" dirty="0"/>
              <a:t>Gems to Micromegas</a:t>
            </a:r>
          </a:p>
        </p:txBody>
      </p:sp>
      <p:sp>
        <p:nvSpPr>
          <p:cNvPr id="3" name="Slide Number Placeholder 2">
            <a:extLst>
              <a:ext uri="{FF2B5EF4-FFF2-40B4-BE49-F238E27FC236}">
                <a16:creationId xmlns:a16="http://schemas.microsoft.com/office/drawing/2014/main" id="{13387414-AE75-A194-9EAA-57D1C45F814C}"/>
              </a:ext>
            </a:extLst>
          </p:cNvPr>
          <p:cNvSpPr>
            <a:spLocks noGrp="1"/>
          </p:cNvSpPr>
          <p:nvPr>
            <p:ph type="sldNum" sz="quarter" idx="12"/>
          </p:nvPr>
        </p:nvSpPr>
        <p:spPr/>
        <p:txBody>
          <a:bodyPr/>
          <a:lstStyle/>
          <a:p>
            <a:fld id="{9185E9D1-754A-42A7-94C0-37FB91E0911C}" type="slidenum">
              <a:rPr lang="en-US" smtClean="0"/>
              <a:t>22</a:t>
            </a:fld>
            <a:endParaRPr lang="en-US" dirty="0"/>
          </a:p>
        </p:txBody>
      </p:sp>
      <p:pic>
        <p:nvPicPr>
          <p:cNvPr id="17" name="Espace réservé du contenu 4" descr="Une image contenant texte, capture d’écran, ligne, Tracé&#10;&#10;Description générée automatiquement">
            <a:extLst>
              <a:ext uri="{FF2B5EF4-FFF2-40B4-BE49-F238E27FC236}">
                <a16:creationId xmlns:a16="http://schemas.microsoft.com/office/drawing/2014/main" id="{D5167AE6-74D0-EB35-3E5F-27D361A246DF}"/>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328051" y="1246713"/>
            <a:ext cx="2868356" cy="2777950"/>
          </a:xfrm>
        </p:spPr>
      </p:pic>
      <p:pic>
        <p:nvPicPr>
          <p:cNvPr id="19" name="Espace réservé du contenu 13" descr="Une image contenant texte, capture d’écran, diagramme, carte&#10;&#10;Description générée automatiquement">
            <a:extLst>
              <a:ext uri="{FF2B5EF4-FFF2-40B4-BE49-F238E27FC236}">
                <a16:creationId xmlns:a16="http://schemas.microsoft.com/office/drawing/2014/main" id="{4927C370-F866-3A61-20A0-52DFB78EF6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5318" y="1129554"/>
            <a:ext cx="2993165" cy="2883049"/>
          </a:xfrm>
          <a:prstGeom prst="rect">
            <a:avLst/>
          </a:prstGeom>
        </p:spPr>
      </p:pic>
      <p:grpSp>
        <p:nvGrpSpPr>
          <p:cNvPr id="4" name="Group 3">
            <a:extLst>
              <a:ext uri="{FF2B5EF4-FFF2-40B4-BE49-F238E27FC236}">
                <a16:creationId xmlns:a16="http://schemas.microsoft.com/office/drawing/2014/main" id="{B1D68101-9CFC-B601-D15F-C183A67D6CFE}"/>
              </a:ext>
            </a:extLst>
          </p:cNvPr>
          <p:cNvGrpSpPr/>
          <p:nvPr/>
        </p:nvGrpSpPr>
        <p:grpSpPr>
          <a:xfrm>
            <a:off x="96819" y="4324573"/>
            <a:ext cx="9111728" cy="2491589"/>
            <a:chOff x="0" y="1140310"/>
            <a:chExt cx="9111728" cy="2491589"/>
          </a:xfrm>
        </p:grpSpPr>
        <p:pic>
          <p:nvPicPr>
            <p:cNvPr id="9" name="Picture 8">
              <a:extLst>
                <a:ext uri="{FF2B5EF4-FFF2-40B4-BE49-F238E27FC236}">
                  <a16:creationId xmlns:a16="http://schemas.microsoft.com/office/drawing/2014/main" id="{FEB942A4-C0AC-ABF5-05C1-01547E1883D3}"/>
                </a:ext>
              </a:extLst>
            </p:cNvPr>
            <p:cNvPicPr>
              <a:picLocks noChangeAspect="1"/>
            </p:cNvPicPr>
            <p:nvPr/>
          </p:nvPicPr>
          <p:blipFill>
            <a:blip r:embed="rId6"/>
            <a:srcRect b="166"/>
            <a:stretch/>
          </p:blipFill>
          <p:spPr>
            <a:xfrm>
              <a:off x="6267852" y="1194326"/>
              <a:ext cx="2843876" cy="2437573"/>
            </a:xfrm>
            <a:prstGeom prst="rect">
              <a:avLst/>
            </a:prstGeom>
          </p:spPr>
        </p:pic>
        <p:pic>
          <p:nvPicPr>
            <p:cNvPr id="16" name="Picture 15" descr="A graph of a wave&#10;&#10;Description automatically generated">
              <a:extLst>
                <a:ext uri="{FF2B5EF4-FFF2-40B4-BE49-F238E27FC236}">
                  <a16:creationId xmlns:a16="http://schemas.microsoft.com/office/drawing/2014/main" id="{115ABC1D-DBFA-627D-673C-B7A599E8D543}"/>
                </a:ext>
              </a:extLst>
            </p:cNvPr>
            <p:cNvPicPr>
              <a:picLocks noChangeAspect="1"/>
            </p:cNvPicPr>
            <p:nvPr/>
          </p:nvPicPr>
          <p:blipFill>
            <a:blip r:embed="rId7">
              <a:extLst>
                <a:ext uri="{28A0092B-C50C-407E-A947-70E740481C1C}">
                  <a14:useLocalDpi xmlns:a14="http://schemas.microsoft.com/office/drawing/2010/main" val="0"/>
                </a:ext>
              </a:extLst>
            </a:blip>
            <a:srcRect t="2357"/>
            <a:stretch>
              <a:fillRect/>
            </a:stretch>
          </p:blipFill>
          <p:spPr>
            <a:xfrm>
              <a:off x="3295273" y="1140542"/>
              <a:ext cx="2729010" cy="2312798"/>
            </a:xfrm>
            <a:prstGeom prst="rect">
              <a:avLst/>
            </a:prstGeom>
          </p:spPr>
        </p:pic>
        <p:pic>
          <p:nvPicPr>
            <p:cNvPr id="22" name="Content Placeholder 4" descr="A diagram of a piece of paper&#10;&#10;AI-generated content may be incorrect.">
              <a:extLst>
                <a:ext uri="{FF2B5EF4-FFF2-40B4-BE49-F238E27FC236}">
                  <a16:creationId xmlns:a16="http://schemas.microsoft.com/office/drawing/2014/main" id="{6ECB7E33-8AC9-A78E-F01C-5C3751CC3DF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140310"/>
              <a:ext cx="3261396" cy="2146149"/>
            </a:xfrm>
            <a:prstGeom prst="rect">
              <a:avLst/>
            </a:prstGeom>
          </p:spPr>
        </p:pic>
      </p:grpSp>
      <p:sp>
        <p:nvSpPr>
          <p:cNvPr id="24" name="TextBox 23">
            <a:extLst>
              <a:ext uri="{FF2B5EF4-FFF2-40B4-BE49-F238E27FC236}">
                <a16:creationId xmlns:a16="http://schemas.microsoft.com/office/drawing/2014/main" id="{E3612230-26B9-B2A4-09AE-FE63D4977A2F}"/>
              </a:ext>
            </a:extLst>
          </p:cNvPr>
          <p:cNvSpPr txBox="1"/>
          <p:nvPr/>
        </p:nvSpPr>
        <p:spPr>
          <a:xfrm>
            <a:off x="9161235" y="1366221"/>
            <a:ext cx="2941118" cy="369332"/>
          </a:xfrm>
          <a:prstGeom prst="rect">
            <a:avLst/>
          </a:prstGeom>
          <a:noFill/>
        </p:spPr>
        <p:txBody>
          <a:bodyPr wrap="square" rtlCol="0">
            <a:spAutoFit/>
          </a:bodyPr>
          <a:lstStyle/>
          <a:p>
            <a:r>
              <a:rPr lang="en-US" dirty="0"/>
              <a:t> </a:t>
            </a:r>
          </a:p>
        </p:txBody>
      </p:sp>
      <p:sp>
        <p:nvSpPr>
          <p:cNvPr id="26" name="TextBox 25">
            <a:extLst>
              <a:ext uri="{FF2B5EF4-FFF2-40B4-BE49-F238E27FC236}">
                <a16:creationId xmlns:a16="http://schemas.microsoft.com/office/drawing/2014/main" id="{3F04AA65-9435-728A-AB2C-4F9421CEB035}"/>
              </a:ext>
            </a:extLst>
          </p:cNvPr>
          <p:cNvSpPr txBox="1"/>
          <p:nvPr/>
        </p:nvSpPr>
        <p:spPr>
          <a:xfrm>
            <a:off x="9111726" y="3001383"/>
            <a:ext cx="2979869" cy="1754326"/>
          </a:xfrm>
          <a:prstGeom prst="rect">
            <a:avLst/>
          </a:prstGeom>
          <a:noFill/>
        </p:spPr>
        <p:txBody>
          <a:bodyPr wrap="square" rtlCol="0">
            <a:spAutoFit/>
          </a:bodyPr>
          <a:lstStyle/>
          <a:p>
            <a:pPr marL="285750" indent="-285750">
              <a:buFont typeface="Arial" panose="020B0604020202020204" pitchFamily="34" charset="0"/>
              <a:buChar char="•"/>
            </a:pPr>
            <a:r>
              <a:rPr lang="en-US" dirty="0"/>
              <a:t>GEMs above Micromegas below</a:t>
            </a:r>
          </a:p>
          <a:p>
            <a:pPr marL="285750" indent="-285750" algn="l">
              <a:buFont typeface="Arial" panose="020B0604020202020204" pitchFamily="34" charset="0"/>
              <a:buChar char="•"/>
            </a:pPr>
            <a:r>
              <a:rPr lang="en-US" dirty="0"/>
              <a:t>Micromegas + strips combo is well established and reduced cost vs gems + pixels</a:t>
            </a:r>
          </a:p>
        </p:txBody>
      </p:sp>
      <p:grpSp>
        <p:nvGrpSpPr>
          <p:cNvPr id="12" name="Group 11">
            <a:extLst>
              <a:ext uri="{FF2B5EF4-FFF2-40B4-BE49-F238E27FC236}">
                <a16:creationId xmlns:a16="http://schemas.microsoft.com/office/drawing/2014/main" id="{8A86F49F-F757-8735-6BCE-7BB9390116C9}"/>
              </a:ext>
            </a:extLst>
          </p:cNvPr>
          <p:cNvGrpSpPr/>
          <p:nvPr/>
        </p:nvGrpSpPr>
        <p:grpSpPr>
          <a:xfrm>
            <a:off x="171826" y="1287289"/>
            <a:ext cx="3009264" cy="2523243"/>
            <a:chOff x="4241801" y="1899278"/>
            <a:chExt cx="3009264" cy="2523243"/>
          </a:xfrm>
        </p:grpSpPr>
        <p:grpSp>
          <p:nvGrpSpPr>
            <p:cNvPr id="13" name="Group 12">
              <a:extLst>
                <a:ext uri="{FF2B5EF4-FFF2-40B4-BE49-F238E27FC236}">
                  <a16:creationId xmlns:a16="http://schemas.microsoft.com/office/drawing/2014/main" id="{45CF210B-0D74-9A02-6E22-9574493345E7}"/>
                </a:ext>
              </a:extLst>
            </p:cNvPr>
            <p:cNvGrpSpPr/>
            <p:nvPr/>
          </p:nvGrpSpPr>
          <p:grpSpPr>
            <a:xfrm>
              <a:off x="4913535" y="2625090"/>
              <a:ext cx="1392375" cy="1698915"/>
              <a:chOff x="4913535" y="2625090"/>
              <a:chExt cx="1392375" cy="1698915"/>
            </a:xfrm>
          </p:grpSpPr>
          <p:grpSp>
            <p:nvGrpSpPr>
              <p:cNvPr id="97" name="Group 96">
                <a:extLst>
                  <a:ext uri="{FF2B5EF4-FFF2-40B4-BE49-F238E27FC236}">
                    <a16:creationId xmlns:a16="http://schemas.microsoft.com/office/drawing/2014/main" id="{290A1A8A-30E9-03A7-756F-85EA8F664360}"/>
                  </a:ext>
                </a:extLst>
              </p:cNvPr>
              <p:cNvGrpSpPr/>
              <p:nvPr/>
            </p:nvGrpSpPr>
            <p:grpSpPr>
              <a:xfrm>
                <a:off x="4913535" y="2625090"/>
                <a:ext cx="1392375" cy="1698915"/>
                <a:chOff x="4913535" y="2625090"/>
                <a:chExt cx="1392375" cy="1698915"/>
              </a:xfrm>
            </p:grpSpPr>
            <p:grpSp>
              <p:nvGrpSpPr>
                <p:cNvPr id="99" name="Group 98">
                  <a:extLst>
                    <a:ext uri="{FF2B5EF4-FFF2-40B4-BE49-F238E27FC236}">
                      <a16:creationId xmlns:a16="http://schemas.microsoft.com/office/drawing/2014/main" id="{D9E4A4D2-7201-9A27-D66B-1469A1338A4E}"/>
                    </a:ext>
                  </a:extLst>
                </p:cNvPr>
                <p:cNvGrpSpPr/>
                <p:nvPr/>
              </p:nvGrpSpPr>
              <p:grpSpPr>
                <a:xfrm>
                  <a:off x="4913535" y="2625090"/>
                  <a:ext cx="333360" cy="1670085"/>
                  <a:chOff x="4913535" y="2625090"/>
                  <a:chExt cx="333360" cy="1670085"/>
                </a:xfrm>
              </p:grpSpPr>
              <mc:AlternateContent xmlns:mc="http://schemas.openxmlformats.org/markup-compatibility/2006" xmlns:p14="http://schemas.microsoft.com/office/powerpoint/2010/main">
                <mc:Choice Requires="p14">
                  <p:contentPart p14:bwMode="auto" r:id="rId9">
                    <p14:nvContentPartPr>
                      <p14:cNvPr id="130" name="Ink 129">
                        <a:extLst>
                          <a:ext uri="{FF2B5EF4-FFF2-40B4-BE49-F238E27FC236}">
                            <a16:creationId xmlns:a16="http://schemas.microsoft.com/office/drawing/2014/main" id="{868F3F21-3C1B-C3C3-3706-0BF7BCC5C559}"/>
                          </a:ext>
                        </a:extLst>
                      </p14:cNvPr>
                      <p14:cNvContentPartPr/>
                      <p14:nvPr/>
                    </p14:nvContentPartPr>
                    <p14:xfrm>
                      <a:off x="5070855" y="2625090"/>
                      <a:ext cx="122040" cy="756225"/>
                    </p14:xfrm>
                  </p:contentPart>
                </mc:Choice>
                <mc:Fallback xmlns="">
                  <p:pic>
                    <p:nvPicPr>
                      <p:cNvPr id="130" name="Ink 129">
                        <a:extLst>
                          <a:ext uri="{FF2B5EF4-FFF2-40B4-BE49-F238E27FC236}">
                            <a16:creationId xmlns:a16="http://schemas.microsoft.com/office/drawing/2014/main" id="{868F3F21-3C1B-C3C3-3706-0BF7BCC5C559}"/>
                          </a:ext>
                        </a:extLst>
                      </p:cNvPr>
                      <p:cNvPicPr/>
                      <p:nvPr/>
                    </p:nvPicPr>
                    <p:blipFill>
                      <a:blip r:embed="rId10"/>
                      <a:stretch>
                        <a:fillRect/>
                      </a:stretch>
                    </p:blipFill>
                    <p:spPr>
                      <a:xfrm>
                        <a:off x="5066535" y="2620769"/>
                        <a:ext cx="130680" cy="764868"/>
                      </a:xfrm>
                      <a:prstGeom prst="rect">
                        <a:avLst/>
                      </a:prstGeom>
                    </p:spPr>
                  </p:pic>
                </mc:Fallback>
              </mc:AlternateContent>
              <p:grpSp>
                <p:nvGrpSpPr>
                  <p:cNvPr id="131" name="Group 130">
                    <a:extLst>
                      <a:ext uri="{FF2B5EF4-FFF2-40B4-BE49-F238E27FC236}">
                        <a16:creationId xmlns:a16="http://schemas.microsoft.com/office/drawing/2014/main" id="{07078BFD-1D26-766A-9E08-096068866D72}"/>
                      </a:ext>
                    </a:extLst>
                  </p:cNvPr>
                  <p:cNvGrpSpPr/>
                  <p:nvPr/>
                </p:nvGrpSpPr>
                <p:grpSpPr>
                  <a:xfrm>
                    <a:off x="4913535" y="3386895"/>
                    <a:ext cx="333360" cy="908280"/>
                    <a:chOff x="4913535" y="3386895"/>
                    <a:chExt cx="333360" cy="908280"/>
                  </a:xfrm>
                </p:grpSpPr>
                <mc:AlternateContent xmlns:mc="http://schemas.openxmlformats.org/markup-compatibility/2006" xmlns:p14="http://schemas.microsoft.com/office/powerpoint/2010/main">
                  <mc:Choice Requires="p14">
                    <p:contentPart p14:bwMode="auto" r:id="rId11">
                      <p14:nvContentPartPr>
                        <p14:cNvPr id="132" name="Ink 131">
                          <a:extLst>
                            <a:ext uri="{FF2B5EF4-FFF2-40B4-BE49-F238E27FC236}">
                              <a16:creationId xmlns:a16="http://schemas.microsoft.com/office/drawing/2014/main" id="{5C59A1CC-CD6E-5580-C76C-0E9DED87D1D9}"/>
                            </a:ext>
                          </a:extLst>
                        </p14:cNvPr>
                        <p14:cNvContentPartPr/>
                        <p14:nvPr/>
                      </p14:nvContentPartPr>
                      <p14:xfrm>
                        <a:off x="4913535" y="3386895"/>
                        <a:ext cx="236160" cy="906840"/>
                      </p14:xfrm>
                    </p:contentPart>
                  </mc:Choice>
                  <mc:Fallback xmlns="">
                    <p:pic>
                      <p:nvPicPr>
                        <p:cNvPr id="132" name="Ink 131">
                          <a:extLst>
                            <a:ext uri="{FF2B5EF4-FFF2-40B4-BE49-F238E27FC236}">
                              <a16:creationId xmlns:a16="http://schemas.microsoft.com/office/drawing/2014/main" id="{5C59A1CC-CD6E-5580-C76C-0E9DED87D1D9}"/>
                            </a:ext>
                          </a:extLst>
                        </p:cNvPr>
                        <p:cNvPicPr/>
                        <p:nvPr/>
                      </p:nvPicPr>
                      <p:blipFill>
                        <a:blip r:embed="rId12"/>
                        <a:stretch>
                          <a:fillRect/>
                        </a:stretch>
                      </p:blipFill>
                      <p:spPr>
                        <a:xfrm>
                          <a:off x="4909215" y="3382575"/>
                          <a:ext cx="244800" cy="915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3" name="Ink 132">
                          <a:extLst>
                            <a:ext uri="{FF2B5EF4-FFF2-40B4-BE49-F238E27FC236}">
                              <a16:creationId xmlns:a16="http://schemas.microsoft.com/office/drawing/2014/main" id="{61BA754E-4A10-6062-B19D-0313DC0DAF85}"/>
                            </a:ext>
                          </a:extLst>
                        </p14:cNvPr>
                        <p14:cNvContentPartPr/>
                        <p14:nvPr/>
                      </p14:nvContentPartPr>
                      <p14:xfrm>
                        <a:off x="4995975" y="3396255"/>
                        <a:ext cx="192960" cy="873720"/>
                      </p14:xfrm>
                    </p:contentPart>
                  </mc:Choice>
                  <mc:Fallback xmlns="">
                    <p:pic>
                      <p:nvPicPr>
                        <p:cNvPr id="133" name="Ink 132">
                          <a:extLst>
                            <a:ext uri="{FF2B5EF4-FFF2-40B4-BE49-F238E27FC236}">
                              <a16:creationId xmlns:a16="http://schemas.microsoft.com/office/drawing/2014/main" id="{61BA754E-4A10-6062-B19D-0313DC0DAF85}"/>
                            </a:ext>
                          </a:extLst>
                        </p:cNvPr>
                        <p:cNvPicPr/>
                        <p:nvPr/>
                      </p:nvPicPr>
                      <p:blipFill>
                        <a:blip r:embed="rId14"/>
                        <a:stretch>
                          <a:fillRect/>
                        </a:stretch>
                      </p:blipFill>
                      <p:spPr>
                        <a:xfrm>
                          <a:off x="4991655" y="3391935"/>
                          <a:ext cx="201600" cy="8823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34" name="Ink 133">
                          <a:extLst>
                            <a:ext uri="{FF2B5EF4-FFF2-40B4-BE49-F238E27FC236}">
                              <a16:creationId xmlns:a16="http://schemas.microsoft.com/office/drawing/2014/main" id="{B8F0F7F1-FBD5-A78D-D78B-13BCEC5F6F8C}"/>
                            </a:ext>
                          </a:extLst>
                        </p14:cNvPr>
                        <p14:cNvContentPartPr/>
                        <p14:nvPr/>
                      </p14:nvContentPartPr>
                      <p14:xfrm>
                        <a:off x="5124135" y="3396255"/>
                        <a:ext cx="122760" cy="897480"/>
                      </p14:xfrm>
                    </p:contentPart>
                  </mc:Choice>
                  <mc:Fallback xmlns="">
                    <p:pic>
                      <p:nvPicPr>
                        <p:cNvPr id="134" name="Ink 133">
                          <a:extLst>
                            <a:ext uri="{FF2B5EF4-FFF2-40B4-BE49-F238E27FC236}">
                              <a16:creationId xmlns:a16="http://schemas.microsoft.com/office/drawing/2014/main" id="{B8F0F7F1-FBD5-A78D-D78B-13BCEC5F6F8C}"/>
                            </a:ext>
                          </a:extLst>
                        </p:cNvPr>
                        <p:cNvPicPr/>
                        <p:nvPr/>
                      </p:nvPicPr>
                      <p:blipFill>
                        <a:blip r:embed="rId16"/>
                        <a:stretch>
                          <a:fillRect/>
                        </a:stretch>
                      </p:blipFill>
                      <p:spPr>
                        <a:xfrm>
                          <a:off x="5119815" y="3391935"/>
                          <a:ext cx="131400" cy="9061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35" name="Ink 134">
                          <a:extLst>
                            <a:ext uri="{FF2B5EF4-FFF2-40B4-BE49-F238E27FC236}">
                              <a16:creationId xmlns:a16="http://schemas.microsoft.com/office/drawing/2014/main" id="{2C4EAACD-C26A-E830-80D6-292DDCDE07AD}"/>
                            </a:ext>
                          </a:extLst>
                        </p14:cNvPr>
                        <p14:cNvContentPartPr/>
                        <p14:nvPr/>
                      </p14:nvContentPartPr>
                      <p14:xfrm>
                        <a:off x="5121615" y="3413535"/>
                        <a:ext cx="83880" cy="842760"/>
                      </p14:xfrm>
                    </p:contentPart>
                  </mc:Choice>
                  <mc:Fallback xmlns="">
                    <p:pic>
                      <p:nvPicPr>
                        <p:cNvPr id="135" name="Ink 134">
                          <a:extLst>
                            <a:ext uri="{FF2B5EF4-FFF2-40B4-BE49-F238E27FC236}">
                              <a16:creationId xmlns:a16="http://schemas.microsoft.com/office/drawing/2014/main" id="{2C4EAACD-C26A-E830-80D6-292DDCDE07AD}"/>
                            </a:ext>
                          </a:extLst>
                        </p:cNvPr>
                        <p:cNvPicPr/>
                        <p:nvPr/>
                      </p:nvPicPr>
                      <p:blipFill>
                        <a:blip r:embed="rId18"/>
                        <a:stretch>
                          <a:fillRect/>
                        </a:stretch>
                      </p:blipFill>
                      <p:spPr>
                        <a:xfrm>
                          <a:off x="5117295" y="3409215"/>
                          <a:ext cx="92520" cy="8514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36" name="Ink 135">
                          <a:extLst>
                            <a:ext uri="{FF2B5EF4-FFF2-40B4-BE49-F238E27FC236}">
                              <a16:creationId xmlns:a16="http://schemas.microsoft.com/office/drawing/2014/main" id="{54142854-3DD4-F371-0FB2-9D3FDA6494C3}"/>
                            </a:ext>
                          </a:extLst>
                        </p14:cNvPr>
                        <p14:cNvContentPartPr/>
                        <p14:nvPr/>
                      </p14:nvContentPartPr>
                      <p14:xfrm>
                        <a:off x="5065095" y="3396255"/>
                        <a:ext cx="81720" cy="898920"/>
                      </p14:xfrm>
                    </p:contentPart>
                  </mc:Choice>
                  <mc:Fallback xmlns="">
                    <p:pic>
                      <p:nvPicPr>
                        <p:cNvPr id="136" name="Ink 135">
                          <a:extLst>
                            <a:ext uri="{FF2B5EF4-FFF2-40B4-BE49-F238E27FC236}">
                              <a16:creationId xmlns:a16="http://schemas.microsoft.com/office/drawing/2014/main" id="{54142854-3DD4-F371-0FB2-9D3FDA6494C3}"/>
                            </a:ext>
                          </a:extLst>
                        </p:cNvPr>
                        <p:cNvPicPr/>
                        <p:nvPr/>
                      </p:nvPicPr>
                      <p:blipFill>
                        <a:blip r:embed="rId20"/>
                        <a:stretch>
                          <a:fillRect/>
                        </a:stretch>
                      </p:blipFill>
                      <p:spPr>
                        <a:xfrm>
                          <a:off x="5060775" y="3391935"/>
                          <a:ext cx="90360" cy="907560"/>
                        </a:xfrm>
                        <a:prstGeom prst="rect">
                          <a:avLst/>
                        </a:prstGeom>
                      </p:spPr>
                    </p:pic>
                  </mc:Fallback>
                </mc:AlternateContent>
              </p:grpSp>
            </p:grpSp>
            <p:grpSp>
              <p:nvGrpSpPr>
                <p:cNvPr id="100" name="Group 99">
                  <a:extLst>
                    <a:ext uri="{FF2B5EF4-FFF2-40B4-BE49-F238E27FC236}">
                      <a16:creationId xmlns:a16="http://schemas.microsoft.com/office/drawing/2014/main" id="{B3AABE82-B199-052B-1653-6CC658D1CF91}"/>
                    </a:ext>
                  </a:extLst>
                </p:cNvPr>
                <p:cNvGrpSpPr/>
                <p:nvPr/>
              </p:nvGrpSpPr>
              <p:grpSpPr>
                <a:xfrm>
                  <a:off x="5320665" y="2792670"/>
                  <a:ext cx="286050" cy="1531335"/>
                  <a:chOff x="5320665" y="2792670"/>
                  <a:chExt cx="286050" cy="1531335"/>
                </a:xfrm>
              </p:grpSpPr>
              <mc:AlternateContent xmlns:mc="http://schemas.openxmlformats.org/markup-compatibility/2006" xmlns:p14="http://schemas.microsoft.com/office/powerpoint/2010/main">
                <mc:Choice Requires="p14">
                  <p:contentPart p14:bwMode="auto" r:id="rId21">
                    <p14:nvContentPartPr>
                      <p14:cNvPr id="123" name="Ink 122">
                        <a:extLst>
                          <a:ext uri="{FF2B5EF4-FFF2-40B4-BE49-F238E27FC236}">
                            <a16:creationId xmlns:a16="http://schemas.microsoft.com/office/drawing/2014/main" id="{454FBF2B-4265-38C9-C995-A2F1B8D9C3FA}"/>
                          </a:ext>
                        </a:extLst>
                      </p14:cNvPr>
                      <p14:cNvContentPartPr/>
                      <p14:nvPr/>
                    </p14:nvContentPartPr>
                    <p14:xfrm>
                      <a:off x="5404860" y="2792670"/>
                      <a:ext cx="77040" cy="614520"/>
                    </p14:xfrm>
                  </p:contentPart>
                </mc:Choice>
                <mc:Fallback xmlns="">
                  <p:pic>
                    <p:nvPicPr>
                      <p:cNvPr id="123" name="Ink 122">
                        <a:extLst>
                          <a:ext uri="{FF2B5EF4-FFF2-40B4-BE49-F238E27FC236}">
                            <a16:creationId xmlns:a16="http://schemas.microsoft.com/office/drawing/2014/main" id="{454FBF2B-4265-38C9-C995-A2F1B8D9C3FA}"/>
                          </a:ext>
                        </a:extLst>
                      </p:cNvPr>
                      <p:cNvPicPr/>
                      <p:nvPr/>
                    </p:nvPicPr>
                    <p:blipFill>
                      <a:blip r:embed="rId22"/>
                      <a:stretch>
                        <a:fillRect/>
                      </a:stretch>
                    </p:blipFill>
                    <p:spPr>
                      <a:xfrm>
                        <a:off x="5400540" y="2788350"/>
                        <a:ext cx="85680" cy="623160"/>
                      </a:xfrm>
                      <a:prstGeom prst="rect">
                        <a:avLst/>
                      </a:prstGeom>
                    </p:spPr>
                  </p:pic>
                </mc:Fallback>
              </mc:AlternateContent>
              <p:grpSp>
                <p:nvGrpSpPr>
                  <p:cNvPr id="124" name="Group 123">
                    <a:extLst>
                      <a:ext uri="{FF2B5EF4-FFF2-40B4-BE49-F238E27FC236}">
                        <a16:creationId xmlns:a16="http://schemas.microsoft.com/office/drawing/2014/main" id="{6782EA92-8244-0689-B008-D02F45195F85}"/>
                      </a:ext>
                    </a:extLst>
                  </p:cNvPr>
                  <p:cNvGrpSpPr/>
                  <p:nvPr/>
                </p:nvGrpSpPr>
                <p:grpSpPr>
                  <a:xfrm>
                    <a:off x="5320665" y="3407805"/>
                    <a:ext cx="286050" cy="916200"/>
                    <a:chOff x="5285700" y="3409710"/>
                    <a:chExt cx="368640" cy="916200"/>
                  </a:xfrm>
                </p:grpSpPr>
                <mc:AlternateContent xmlns:mc="http://schemas.openxmlformats.org/markup-compatibility/2006" xmlns:p14="http://schemas.microsoft.com/office/powerpoint/2010/main">
                  <mc:Choice Requires="p14">
                    <p:contentPart p14:bwMode="auto" r:id="rId23">
                      <p14:nvContentPartPr>
                        <p14:cNvPr id="125" name="Ink 124">
                          <a:extLst>
                            <a:ext uri="{FF2B5EF4-FFF2-40B4-BE49-F238E27FC236}">
                              <a16:creationId xmlns:a16="http://schemas.microsoft.com/office/drawing/2014/main" id="{3DACC722-9AB5-CC62-4FEE-5EE7AC765211}"/>
                            </a:ext>
                          </a:extLst>
                        </p14:cNvPr>
                        <p14:cNvContentPartPr/>
                        <p14:nvPr/>
                      </p14:nvContentPartPr>
                      <p14:xfrm>
                        <a:off x="5418540" y="3409710"/>
                        <a:ext cx="190440" cy="823680"/>
                      </p14:xfrm>
                    </p:contentPart>
                  </mc:Choice>
                  <mc:Fallback xmlns="">
                    <p:pic>
                      <p:nvPicPr>
                        <p:cNvPr id="125" name="Ink 124">
                          <a:extLst>
                            <a:ext uri="{FF2B5EF4-FFF2-40B4-BE49-F238E27FC236}">
                              <a16:creationId xmlns:a16="http://schemas.microsoft.com/office/drawing/2014/main" id="{3DACC722-9AB5-CC62-4FEE-5EE7AC765211}"/>
                            </a:ext>
                          </a:extLst>
                        </p:cNvPr>
                        <p:cNvPicPr/>
                        <p:nvPr/>
                      </p:nvPicPr>
                      <p:blipFill>
                        <a:blip r:embed="rId24"/>
                        <a:stretch>
                          <a:fillRect/>
                        </a:stretch>
                      </p:blipFill>
                      <p:spPr>
                        <a:xfrm>
                          <a:off x="5412980" y="3405390"/>
                          <a:ext cx="201561" cy="8323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26" name="Ink 125">
                          <a:extLst>
                            <a:ext uri="{FF2B5EF4-FFF2-40B4-BE49-F238E27FC236}">
                              <a16:creationId xmlns:a16="http://schemas.microsoft.com/office/drawing/2014/main" id="{C0D5B21A-E74F-E7BB-0BD9-384F1DE32DC9}"/>
                            </a:ext>
                          </a:extLst>
                        </p14:cNvPr>
                        <p14:cNvContentPartPr/>
                        <p14:nvPr/>
                      </p14:nvContentPartPr>
                      <p14:xfrm>
                        <a:off x="5381100" y="3417270"/>
                        <a:ext cx="113760" cy="877320"/>
                      </p14:xfrm>
                    </p:contentPart>
                  </mc:Choice>
                  <mc:Fallback xmlns="">
                    <p:pic>
                      <p:nvPicPr>
                        <p:cNvPr id="126" name="Ink 125">
                          <a:extLst>
                            <a:ext uri="{FF2B5EF4-FFF2-40B4-BE49-F238E27FC236}">
                              <a16:creationId xmlns:a16="http://schemas.microsoft.com/office/drawing/2014/main" id="{C0D5B21A-E74F-E7BB-0BD9-384F1DE32DC9}"/>
                            </a:ext>
                          </a:extLst>
                        </p:cNvPr>
                        <p:cNvPicPr/>
                        <p:nvPr/>
                      </p:nvPicPr>
                      <p:blipFill>
                        <a:blip r:embed="rId26"/>
                        <a:stretch>
                          <a:fillRect/>
                        </a:stretch>
                      </p:blipFill>
                      <p:spPr>
                        <a:xfrm>
                          <a:off x="5375528" y="3412950"/>
                          <a:ext cx="124904" cy="88596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27" name="Ink 126">
                          <a:extLst>
                            <a:ext uri="{FF2B5EF4-FFF2-40B4-BE49-F238E27FC236}">
                              <a16:creationId xmlns:a16="http://schemas.microsoft.com/office/drawing/2014/main" id="{9B50C2F6-690C-9A7A-F022-E8D3CF967974}"/>
                            </a:ext>
                          </a:extLst>
                        </p14:cNvPr>
                        <p14:cNvContentPartPr/>
                        <p14:nvPr/>
                      </p14:nvContentPartPr>
                      <p14:xfrm>
                        <a:off x="5285700" y="3440310"/>
                        <a:ext cx="186840" cy="885600"/>
                      </p14:xfrm>
                    </p:contentPart>
                  </mc:Choice>
                  <mc:Fallback xmlns="">
                    <p:pic>
                      <p:nvPicPr>
                        <p:cNvPr id="127" name="Ink 126">
                          <a:extLst>
                            <a:ext uri="{FF2B5EF4-FFF2-40B4-BE49-F238E27FC236}">
                              <a16:creationId xmlns:a16="http://schemas.microsoft.com/office/drawing/2014/main" id="{9B50C2F6-690C-9A7A-F022-E8D3CF967974}"/>
                            </a:ext>
                          </a:extLst>
                        </p:cNvPr>
                        <p:cNvPicPr/>
                        <p:nvPr/>
                      </p:nvPicPr>
                      <p:blipFill>
                        <a:blip r:embed="rId28"/>
                        <a:stretch>
                          <a:fillRect/>
                        </a:stretch>
                      </p:blipFill>
                      <p:spPr>
                        <a:xfrm>
                          <a:off x="5280137" y="3435990"/>
                          <a:ext cx="197967" cy="8942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28" name="Ink 127">
                          <a:extLst>
                            <a:ext uri="{FF2B5EF4-FFF2-40B4-BE49-F238E27FC236}">
                              <a16:creationId xmlns:a16="http://schemas.microsoft.com/office/drawing/2014/main" id="{7F4963B5-95DE-BD08-FE4C-384999231DAB}"/>
                            </a:ext>
                          </a:extLst>
                        </p14:cNvPr>
                        <p14:cNvContentPartPr/>
                        <p14:nvPr/>
                      </p14:nvContentPartPr>
                      <p14:xfrm>
                        <a:off x="5432220" y="3470550"/>
                        <a:ext cx="176400" cy="839520"/>
                      </p14:xfrm>
                    </p:contentPart>
                  </mc:Choice>
                  <mc:Fallback xmlns="">
                    <p:pic>
                      <p:nvPicPr>
                        <p:cNvPr id="128" name="Ink 127">
                          <a:extLst>
                            <a:ext uri="{FF2B5EF4-FFF2-40B4-BE49-F238E27FC236}">
                              <a16:creationId xmlns:a16="http://schemas.microsoft.com/office/drawing/2014/main" id="{7F4963B5-95DE-BD08-FE4C-384999231DAB}"/>
                            </a:ext>
                          </a:extLst>
                        </p:cNvPr>
                        <p:cNvPicPr/>
                        <p:nvPr/>
                      </p:nvPicPr>
                      <p:blipFill>
                        <a:blip r:embed="rId30"/>
                        <a:stretch>
                          <a:fillRect/>
                        </a:stretch>
                      </p:blipFill>
                      <p:spPr>
                        <a:xfrm>
                          <a:off x="5426664" y="3466230"/>
                          <a:ext cx="187512" cy="8481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29" name="Ink 128">
                          <a:extLst>
                            <a:ext uri="{FF2B5EF4-FFF2-40B4-BE49-F238E27FC236}">
                              <a16:creationId xmlns:a16="http://schemas.microsoft.com/office/drawing/2014/main" id="{57A297D9-E139-9D5D-091C-20D9639BD334}"/>
                            </a:ext>
                          </a:extLst>
                        </p14:cNvPr>
                        <p14:cNvContentPartPr/>
                        <p14:nvPr/>
                      </p14:nvContentPartPr>
                      <p14:xfrm>
                        <a:off x="5434020" y="3474510"/>
                        <a:ext cx="220320" cy="799200"/>
                      </p14:xfrm>
                    </p:contentPart>
                  </mc:Choice>
                  <mc:Fallback xmlns="">
                    <p:pic>
                      <p:nvPicPr>
                        <p:cNvPr id="129" name="Ink 128">
                          <a:extLst>
                            <a:ext uri="{FF2B5EF4-FFF2-40B4-BE49-F238E27FC236}">
                              <a16:creationId xmlns:a16="http://schemas.microsoft.com/office/drawing/2014/main" id="{57A297D9-E139-9D5D-091C-20D9639BD334}"/>
                            </a:ext>
                          </a:extLst>
                        </p:cNvPr>
                        <p:cNvPicPr/>
                        <p:nvPr/>
                      </p:nvPicPr>
                      <p:blipFill>
                        <a:blip r:embed="rId32"/>
                        <a:stretch>
                          <a:fillRect/>
                        </a:stretch>
                      </p:blipFill>
                      <p:spPr>
                        <a:xfrm>
                          <a:off x="5428454" y="3470190"/>
                          <a:ext cx="231452" cy="807840"/>
                        </a:xfrm>
                        <a:prstGeom prst="rect">
                          <a:avLst/>
                        </a:prstGeom>
                      </p:spPr>
                    </p:pic>
                  </mc:Fallback>
                </mc:AlternateContent>
              </p:grpSp>
            </p:grpSp>
            <p:grpSp>
              <p:nvGrpSpPr>
                <p:cNvPr id="101" name="Group 100">
                  <a:extLst>
                    <a:ext uri="{FF2B5EF4-FFF2-40B4-BE49-F238E27FC236}">
                      <a16:creationId xmlns:a16="http://schemas.microsoft.com/office/drawing/2014/main" id="{216A0C01-F3C2-13AF-B241-841C2DF9262C}"/>
                    </a:ext>
                  </a:extLst>
                </p:cNvPr>
                <p:cNvGrpSpPr/>
                <p:nvPr/>
              </p:nvGrpSpPr>
              <p:grpSpPr>
                <a:xfrm>
                  <a:off x="5666040" y="2983110"/>
                  <a:ext cx="285180" cy="1318800"/>
                  <a:chOff x="5666040" y="2983110"/>
                  <a:chExt cx="285180" cy="1318800"/>
                </a:xfrm>
              </p:grpSpPr>
              <mc:AlternateContent xmlns:mc="http://schemas.openxmlformats.org/markup-compatibility/2006" xmlns:p14="http://schemas.microsoft.com/office/powerpoint/2010/main">
                <mc:Choice Requires="p14">
                  <p:contentPart p14:bwMode="auto" r:id="rId33">
                    <p14:nvContentPartPr>
                      <p14:cNvPr id="115" name="Ink 114">
                        <a:extLst>
                          <a:ext uri="{FF2B5EF4-FFF2-40B4-BE49-F238E27FC236}">
                            <a16:creationId xmlns:a16="http://schemas.microsoft.com/office/drawing/2014/main" id="{1A228C26-54F6-49A4-6BA0-56F765D62E6F}"/>
                          </a:ext>
                        </a:extLst>
                      </p14:cNvPr>
                      <p14:cNvContentPartPr/>
                      <p14:nvPr/>
                    </p14:nvContentPartPr>
                    <p14:xfrm>
                      <a:off x="5721300" y="2983110"/>
                      <a:ext cx="62640" cy="474840"/>
                    </p14:xfrm>
                  </p:contentPart>
                </mc:Choice>
                <mc:Fallback xmlns="">
                  <p:pic>
                    <p:nvPicPr>
                      <p:cNvPr id="115" name="Ink 114">
                        <a:extLst>
                          <a:ext uri="{FF2B5EF4-FFF2-40B4-BE49-F238E27FC236}">
                            <a16:creationId xmlns:a16="http://schemas.microsoft.com/office/drawing/2014/main" id="{1A228C26-54F6-49A4-6BA0-56F765D62E6F}"/>
                          </a:ext>
                        </a:extLst>
                      </p:cNvPr>
                      <p:cNvPicPr/>
                      <p:nvPr/>
                    </p:nvPicPr>
                    <p:blipFill>
                      <a:blip r:embed="rId34"/>
                      <a:stretch>
                        <a:fillRect/>
                      </a:stretch>
                    </p:blipFill>
                    <p:spPr>
                      <a:xfrm>
                        <a:off x="5716980" y="2978790"/>
                        <a:ext cx="71280" cy="483480"/>
                      </a:xfrm>
                      <a:prstGeom prst="rect">
                        <a:avLst/>
                      </a:prstGeom>
                    </p:spPr>
                  </p:pic>
                </mc:Fallback>
              </mc:AlternateContent>
              <p:grpSp>
                <p:nvGrpSpPr>
                  <p:cNvPr id="116" name="Group 115">
                    <a:extLst>
                      <a:ext uri="{FF2B5EF4-FFF2-40B4-BE49-F238E27FC236}">
                        <a16:creationId xmlns:a16="http://schemas.microsoft.com/office/drawing/2014/main" id="{D907500C-4949-FE7C-57EC-71F732772C4B}"/>
                      </a:ext>
                    </a:extLst>
                  </p:cNvPr>
                  <p:cNvGrpSpPr/>
                  <p:nvPr/>
                </p:nvGrpSpPr>
                <p:grpSpPr>
                  <a:xfrm>
                    <a:off x="5666040" y="3464910"/>
                    <a:ext cx="285180" cy="837000"/>
                    <a:chOff x="5652705" y="3455385"/>
                    <a:chExt cx="334800" cy="837000"/>
                  </a:xfrm>
                </p:grpSpPr>
                <mc:AlternateContent xmlns:mc="http://schemas.openxmlformats.org/markup-compatibility/2006" xmlns:p14="http://schemas.microsoft.com/office/powerpoint/2010/main">
                  <mc:Choice Requires="p14">
                    <p:contentPart p14:bwMode="auto" r:id="rId35">
                      <p14:nvContentPartPr>
                        <p14:cNvPr id="117" name="Ink 116">
                          <a:extLst>
                            <a:ext uri="{FF2B5EF4-FFF2-40B4-BE49-F238E27FC236}">
                              <a16:creationId xmlns:a16="http://schemas.microsoft.com/office/drawing/2014/main" id="{F520CCF3-3C62-AEC7-3012-EB0BD397280D}"/>
                            </a:ext>
                          </a:extLst>
                        </p14:cNvPr>
                        <p14:cNvContentPartPr/>
                        <p14:nvPr/>
                      </p14:nvContentPartPr>
                      <p14:xfrm>
                        <a:off x="5743425" y="3466905"/>
                        <a:ext cx="165240" cy="802440"/>
                      </p14:xfrm>
                    </p:contentPart>
                  </mc:Choice>
                  <mc:Fallback xmlns="">
                    <p:pic>
                      <p:nvPicPr>
                        <p:cNvPr id="117" name="Ink 116">
                          <a:extLst>
                            <a:ext uri="{FF2B5EF4-FFF2-40B4-BE49-F238E27FC236}">
                              <a16:creationId xmlns:a16="http://schemas.microsoft.com/office/drawing/2014/main" id="{F520CCF3-3C62-AEC7-3012-EB0BD397280D}"/>
                            </a:ext>
                          </a:extLst>
                        </p:cNvPr>
                        <p:cNvPicPr/>
                        <p:nvPr/>
                      </p:nvPicPr>
                      <p:blipFill>
                        <a:blip r:embed="rId36"/>
                        <a:stretch>
                          <a:fillRect/>
                        </a:stretch>
                      </p:blipFill>
                      <p:spPr>
                        <a:xfrm>
                          <a:off x="5738354" y="3462585"/>
                          <a:ext cx="175383" cy="81108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18" name="Ink 117">
                          <a:extLst>
                            <a:ext uri="{FF2B5EF4-FFF2-40B4-BE49-F238E27FC236}">
                              <a16:creationId xmlns:a16="http://schemas.microsoft.com/office/drawing/2014/main" id="{B1CC5115-35EB-9A0C-C993-215BE2D4F146}"/>
                            </a:ext>
                          </a:extLst>
                        </p14:cNvPr>
                        <p14:cNvContentPartPr/>
                        <p14:nvPr/>
                      </p14:nvContentPartPr>
                      <p14:xfrm>
                        <a:off x="5709585" y="3455385"/>
                        <a:ext cx="151560" cy="823320"/>
                      </p14:xfrm>
                    </p:contentPart>
                  </mc:Choice>
                  <mc:Fallback xmlns="">
                    <p:pic>
                      <p:nvPicPr>
                        <p:cNvPr id="118" name="Ink 117">
                          <a:extLst>
                            <a:ext uri="{FF2B5EF4-FFF2-40B4-BE49-F238E27FC236}">
                              <a16:creationId xmlns:a16="http://schemas.microsoft.com/office/drawing/2014/main" id="{B1CC5115-35EB-9A0C-C993-215BE2D4F146}"/>
                            </a:ext>
                          </a:extLst>
                        </p:cNvPr>
                        <p:cNvPicPr/>
                        <p:nvPr/>
                      </p:nvPicPr>
                      <p:blipFill>
                        <a:blip r:embed="rId38"/>
                        <a:stretch>
                          <a:fillRect/>
                        </a:stretch>
                      </p:blipFill>
                      <p:spPr>
                        <a:xfrm>
                          <a:off x="5704519" y="3451065"/>
                          <a:ext cx="161692" cy="83196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119" name="Ink 118">
                          <a:extLst>
                            <a:ext uri="{FF2B5EF4-FFF2-40B4-BE49-F238E27FC236}">
                              <a16:creationId xmlns:a16="http://schemas.microsoft.com/office/drawing/2014/main" id="{AE89569D-3734-7A8B-D124-80CC81F593AF}"/>
                            </a:ext>
                          </a:extLst>
                        </p14:cNvPr>
                        <p14:cNvContentPartPr/>
                        <p14:nvPr/>
                      </p14:nvContentPartPr>
                      <p14:xfrm>
                        <a:off x="5696265" y="3529905"/>
                        <a:ext cx="130680" cy="727200"/>
                      </p14:xfrm>
                    </p:contentPart>
                  </mc:Choice>
                  <mc:Fallback xmlns="">
                    <p:pic>
                      <p:nvPicPr>
                        <p:cNvPr id="119" name="Ink 118">
                          <a:extLst>
                            <a:ext uri="{FF2B5EF4-FFF2-40B4-BE49-F238E27FC236}">
                              <a16:creationId xmlns:a16="http://schemas.microsoft.com/office/drawing/2014/main" id="{AE89569D-3734-7A8B-D124-80CC81F593AF}"/>
                            </a:ext>
                          </a:extLst>
                        </p:cNvPr>
                        <p:cNvPicPr/>
                        <p:nvPr/>
                      </p:nvPicPr>
                      <p:blipFill>
                        <a:blip r:embed="rId40"/>
                        <a:stretch>
                          <a:fillRect/>
                        </a:stretch>
                      </p:blipFill>
                      <p:spPr>
                        <a:xfrm>
                          <a:off x="5691206" y="3525585"/>
                          <a:ext cx="140797" cy="73584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120" name="Ink 119">
                          <a:extLst>
                            <a:ext uri="{FF2B5EF4-FFF2-40B4-BE49-F238E27FC236}">
                              <a16:creationId xmlns:a16="http://schemas.microsoft.com/office/drawing/2014/main" id="{136016A9-441F-7FFD-0974-C8C59B526E9D}"/>
                            </a:ext>
                          </a:extLst>
                        </p14:cNvPr>
                        <p14:cNvContentPartPr/>
                        <p14:nvPr/>
                      </p14:nvContentPartPr>
                      <p14:xfrm>
                        <a:off x="5731545" y="3529905"/>
                        <a:ext cx="255960" cy="762480"/>
                      </p14:xfrm>
                    </p:contentPart>
                  </mc:Choice>
                  <mc:Fallback xmlns="">
                    <p:pic>
                      <p:nvPicPr>
                        <p:cNvPr id="120" name="Ink 119">
                          <a:extLst>
                            <a:ext uri="{FF2B5EF4-FFF2-40B4-BE49-F238E27FC236}">
                              <a16:creationId xmlns:a16="http://schemas.microsoft.com/office/drawing/2014/main" id="{136016A9-441F-7FFD-0974-C8C59B526E9D}"/>
                            </a:ext>
                          </a:extLst>
                        </p:cNvPr>
                        <p:cNvPicPr/>
                        <p:nvPr/>
                      </p:nvPicPr>
                      <p:blipFill>
                        <a:blip r:embed="rId42"/>
                        <a:stretch>
                          <a:fillRect/>
                        </a:stretch>
                      </p:blipFill>
                      <p:spPr>
                        <a:xfrm>
                          <a:off x="5726476" y="3525585"/>
                          <a:ext cx="266097" cy="77112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121" name="Ink 120">
                          <a:extLst>
                            <a:ext uri="{FF2B5EF4-FFF2-40B4-BE49-F238E27FC236}">
                              <a16:creationId xmlns:a16="http://schemas.microsoft.com/office/drawing/2014/main" id="{7750392D-C348-1D7B-A5B8-B2FCECE618FE}"/>
                            </a:ext>
                          </a:extLst>
                        </p14:cNvPr>
                        <p14:cNvContentPartPr/>
                        <p14:nvPr/>
                      </p14:nvContentPartPr>
                      <p14:xfrm>
                        <a:off x="5752785" y="3524145"/>
                        <a:ext cx="229680" cy="717840"/>
                      </p14:xfrm>
                    </p:contentPart>
                  </mc:Choice>
                  <mc:Fallback xmlns="">
                    <p:pic>
                      <p:nvPicPr>
                        <p:cNvPr id="121" name="Ink 120">
                          <a:extLst>
                            <a:ext uri="{FF2B5EF4-FFF2-40B4-BE49-F238E27FC236}">
                              <a16:creationId xmlns:a16="http://schemas.microsoft.com/office/drawing/2014/main" id="{7750392D-C348-1D7B-A5B8-B2FCECE618FE}"/>
                            </a:ext>
                          </a:extLst>
                        </p:cNvPr>
                        <p:cNvPicPr/>
                        <p:nvPr/>
                      </p:nvPicPr>
                      <p:blipFill>
                        <a:blip r:embed="rId44"/>
                        <a:stretch>
                          <a:fillRect/>
                        </a:stretch>
                      </p:blipFill>
                      <p:spPr>
                        <a:xfrm>
                          <a:off x="5747719" y="3519825"/>
                          <a:ext cx="239813" cy="72648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122" name="Ink 121">
                          <a:extLst>
                            <a:ext uri="{FF2B5EF4-FFF2-40B4-BE49-F238E27FC236}">
                              <a16:creationId xmlns:a16="http://schemas.microsoft.com/office/drawing/2014/main" id="{0C60A640-195C-A8AB-5711-ECD1C0A88134}"/>
                            </a:ext>
                          </a:extLst>
                        </p14:cNvPr>
                        <p14:cNvContentPartPr/>
                        <p14:nvPr/>
                      </p14:nvContentPartPr>
                      <p14:xfrm>
                        <a:off x="5652705" y="3539265"/>
                        <a:ext cx="159120" cy="731880"/>
                      </p14:xfrm>
                    </p:contentPart>
                  </mc:Choice>
                  <mc:Fallback xmlns="">
                    <p:pic>
                      <p:nvPicPr>
                        <p:cNvPr id="122" name="Ink 121">
                          <a:extLst>
                            <a:ext uri="{FF2B5EF4-FFF2-40B4-BE49-F238E27FC236}">
                              <a16:creationId xmlns:a16="http://schemas.microsoft.com/office/drawing/2014/main" id="{0C60A640-195C-A8AB-5711-ECD1C0A88134}"/>
                            </a:ext>
                          </a:extLst>
                        </p:cNvPr>
                        <p:cNvPicPr/>
                        <p:nvPr/>
                      </p:nvPicPr>
                      <p:blipFill>
                        <a:blip r:embed="rId46"/>
                        <a:stretch>
                          <a:fillRect/>
                        </a:stretch>
                      </p:blipFill>
                      <p:spPr>
                        <a:xfrm>
                          <a:off x="5647640" y="3534945"/>
                          <a:ext cx="169250" cy="740520"/>
                        </a:xfrm>
                        <a:prstGeom prst="rect">
                          <a:avLst/>
                        </a:prstGeom>
                      </p:spPr>
                    </p:pic>
                  </mc:Fallback>
                </mc:AlternateContent>
              </p:grpSp>
            </p:grpSp>
            <p:grpSp>
              <p:nvGrpSpPr>
                <p:cNvPr id="102" name="Group 101">
                  <a:extLst>
                    <a:ext uri="{FF2B5EF4-FFF2-40B4-BE49-F238E27FC236}">
                      <a16:creationId xmlns:a16="http://schemas.microsoft.com/office/drawing/2014/main" id="{AE068318-FDCF-1DA3-07F7-11B8FE43FE8D}"/>
                    </a:ext>
                  </a:extLst>
                </p:cNvPr>
                <p:cNvGrpSpPr/>
                <p:nvPr/>
              </p:nvGrpSpPr>
              <p:grpSpPr>
                <a:xfrm>
                  <a:off x="5985510" y="3221295"/>
                  <a:ext cx="320400" cy="1082610"/>
                  <a:chOff x="5985510" y="3221295"/>
                  <a:chExt cx="320400" cy="1082610"/>
                </a:xfrm>
              </p:grpSpPr>
              <mc:AlternateContent xmlns:mc="http://schemas.openxmlformats.org/markup-compatibility/2006" xmlns:p14="http://schemas.microsoft.com/office/powerpoint/2010/main">
                <mc:Choice Requires="p14">
                  <p:contentPart p14:bwMode="auto" r:id="rId47">
                    <p14:nvContentPartPr>
                      <p14:cNvPr id="103" name="Ink 102">
                        <a:extLst>
                          <a:ext uri="{FF2B5EF4-FFF2-40B4-BE49-F238E27FC236}">
                            <a16:creationId xmlns:a16="http://schemas.microsoft.com/office/drawing/2014/main" id="{3CB68C8D-F638-5FE1-9CDA-85BE44796ACC}"/>
                          </a:ext>
                        </a:extLst>
                      </p14:cNvPr>
                      <p14:cNvContentPartPr/>
                      <p14:nvPr/>
                    </p14:nvContentPartPr>
                    <p14:xfrm>
                      <a:off x="6037350" y="3221295"/>
                      <a:ext cx="39600" cy="225000"/>
                    </p14:xfrm>
                  </p:contentPart>
                </mc:Choice>
                <mc:Fallback xmlns="">
                  <p:pic>
                    <p:nvPicPr>
                      <p:cNvPr id="103" name="Ink 102">
                        <a:extLst>
                          <a:ext uri="{FF2B5EF4-FFF2-40B4-BE49-F238E27FC236}">
                            <a16:creationId xmlns:a16="http://schemas.microsoft.com/office/drawing/2014/main" id="{3CB68C8D-F638-5FE1-9CDA-85BE44796ACC}"/>
                          </a:ext>
                        </a:extLst>
                      </p:cNvPr>
                      <p:cNvPicPr/>
                      <p:nvPr/>
                    </p:nvPicPr>
                    <p:blipFill>
                      <a:blip r:embed="rId48"/>
                      <a:stretch>
                        <a:fillRect/>
                      </a:stretch>
                    </p:blipFill>
                    <p:spPr>
                      <a:xfrm>
                        <a:off x="6033030" y="3216975"/>
                        <a:ext cx="48240" cy="233640"/>
                      </a:xfrm>
                      <a:prstGeom prst="rect">
                        <a:avLst/>
                      </a:prstGeom>
                    </p:spPr>
                  </p:pic>
                </mc:Fallback>
              </mc:AlternateContent>
              <p:grpSp>
                <p:nvGrpSpPr>
                  <p:cNvPr id="104" name="Group 103">
                    <a:extLst>
                      <a:ext uri="{FF2B5EF4-FFF2-40B4-BE49-F238E27FC236}">
                        <a16:creationId xmlns:a16="http://schemas.microsoft.com/office/drawing/2014/main" id="{35ED1D17-97F7-713F-0839-31EAD6E3FCB9}"/>
                      </a:ext>
                    </a:extLst>
                  </p:cNvPr>
                  <p:cNvGrpSpPr/>
                  <p:nvPr/>
                </p:nvGrpSpPr>
                <p:grpSpPr>
                  <a:xfrm>
                    <a:off x="5985510" y="3442065"/>
                    <a:ext cx="320400" cy="861840"/>
                    <a:chOff x="5985510" y="3442065"/>
                    <a:chExt cx="320400" cy="861840"/>
                  </a:xfrm>
                </p:grpSpPr>
                <p:grpSp>
                  <p:nvGrpSpPr>
                    <p:cNvPr id="105" name="Group 104">
                      <a:extLst>
                        <a:ext uri="{FF2B5EF4-FFF2-40B4-BE49-F238E27FC236}">
                          <a16:creationId xmlns:a16="http://schemas.microsoft.com/office/drawing/2014/main" id="{362CBA39-3510-920C-BD22-F4BDF2DFAE1F}"/>
                        </a:ext>
                      </a:extLst>
                    </p:cNvPr>
                    <p:cNvGrpSpPr/>
                    <p:nvPr/>
                  </p:nvGrpSpPr>
                  <p:grpSpPr>
                    <a:xfrm>
                      <a:off x="6037350" y="3445935"/>
                      <a:ext cx="98640" cy="857970"/>
                      <a:chOff x="6037350" y="3445935"/>
                      <a:chExt cx="98640" cy="857970"/>
                    </a:xfrm>
                  </p:grpSpPr>
                  <mc:AlternateContent xmlns:mc="http://schemas.openxmlformats.org/markup-compatibility/2006" xmlns:p14="http://schemas.microsoft.com/office/powerpoint/2010/main">
                    <mc:Choice Requires="p14">
                      <p:contentPart p14:bwMode="auto" r:id="rId49">
                        <p14:nvContentPartPr>
                          <p14:cNvPr id="113" name="Ink 112">
                            <a:extLst>
                              <a:ext uri="{FF2B5EF4-FFF2-40B4-BE49-F238E27FC236}">
                                <a16:creationId xmlns:a16="http://schemas.microsoft.com/office/drawing/2014/main" id="{783C7FAE-2177-D8BD-214B-C76E832E538E}"/>
                              </a:ext>
                            </a:extLst>
                          </p14:cNvPr>
                          <p14:cNvContentPartPr/>
                          <p14:nvPr/>
                        </p14:nvContentPartPr>
                        <p14:xfrm>
                          <a:off x="6037350" y="3445935"/>
                          <a:ext cx="98640" cy="640800"/>
                        </p14:xfrm>
                      </p:contentPart>
                    </mc:Choice>
                    <mc:Fallback xmlns="">
                      <p:pic>
                        <p:nvPicPr>
                          <p:cNvPr id="113" name="Ink 112">
                            <a:extLst>
                              <a:ext uri="{FF2B5EF4-FFF2-40B4-BE49-F238E27FC236}">
                                <a16:creationId xmlns:a16="http://schemas.microsoft.com/office/drawing/2014/main" id="{783C7FAE-2177-D8BD-214B-C76E832E538E}"/>
                              </a:ext>
                            </a:extLst>
                          </p:cNvPr>
                          <p:cNvPicPr/>
                          <p:nvPr/>
                        </p:nvPicPr>
                        <p:blipFill>
                          <a:blip r:embed="rId50"/>
                          <a:stretch>
                            <a:fillRect/>
                          </a:stretch>
                        </p:blipFill>
                        <p:spPr>
                          <a:xfrm>
                            <a:off x="6033030" y="3441615"/>
                            <a:ext cx="107280" cy="64944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114" name="Ink 113">
                            <a:extLst>
                              <a:ext uri="{FF2B5EF4-FFF2-40B4-BE49-F238E27FC236}">
                                <a16:creationId xmlns:a16="http://schemas.microsoft.com/office/drawing/2014/main" id="{40BC479F-B934-32F4-8B8A-7B15D1A8881D}"/>
                              </a:ext>
                            </a:extLst>
                          </p14:cNvPr>
                          <p14:cNvContentPartPr/>
                          <p14:nvPr/>
                        </p14:nvContentPartPr>
                        <p14:xfrm>
                          <a:off x="6046710" y="4091865"/>
                          <a:ext cx="51120" cy="212040"/>
                        </p14:xfrm>
                      </p:contentPart>
                    </mc:Choice>
                    <mc:Fallback xmlns="">
                      <p:pic>
                        <p:nvPicPr>
                          <p:cNvPr id="114" name="Ink 113">
                            <a:extLst>
                              <a:ext uri="{FF2B5EF4-FFF2-40B4-BE49-F238E27FC236}">
                                <a16:creationId xmlns:a16="http://schemas.microsoft.com/office/drawing/2014/main" id="{40BC479F-B934-32F4-8B8A-7B15D1A8881D}"/>
                              </a:ext>
                            </a:extLst>
                          </p:cNvPr>
                          <p:cNvPicPr/>
                          <p:nvPr/>
                        </p:nvPicPr>
                        <p:blipFill>
                          <a:blip r:embed="rId52"/>
                          <a:stretch>
                            <a:fillRect/>
                          </a:stretch>
                        </p:blipFill>
                        <p:spPr>
                          <a:xfrm>
                            <a:off x="6042390" y="4087545"/>
                            <a:ext cx="59760" cy="220680"/>
                          </a:xfrm>
                          <a:prstGeom prst="rect">
                            <a:avLst/>
                          </a:prstGeom>
                        </p:spPr>
                      </p:pic>
                    </mc:Fallback>
                  </mc:AlternateContent>
                </p:grpSp>
                <p:grpSp>
                  <p:nvGrpSpPr>
                    <p:cNvPr id="106" name="Group 105">
                      <a:extLst>
                        <a:ext uri="{FF2B5EF4-FFF2-40B4-BE49-F238E27FC236}">
                          <a16:creationId xmlns:a16="http://schemas.microsoft.com/office/drawing/2014/main" id="{0B698034-A620-8E80-5207-09C2E31ABE73}"/>
                        </a:ext>
                      </a:extLst>
                    </p:cNvPr>
                    <p:cNvGrpSpPr/>
                    <p:nvPr/>
                  </p:nvGrpSpPr>
                  <p:grpSpPr>
                    <a:xfrm>
                      <a:off x="5985510" y="3442065"/>
                      <a:ext cx="320400" cy="857880"/>
                      <a:chOff x="5985510" y="3442065"/>
                      <a:chExt cx="320400" cy="857880"/>
                    </a:xfrm>
                  </p:grpSpPr>
                  <mc:AlternateContent xmlns:mc="http://schemas.openxmlformats.org/markup-compatibility/2006" xmlns:p14="http://schemas.microsoft.com/office/powerpoint/2010/main">
                    <mc:Choice Requires="p14">
                      <p:contentPart p14:bwMode="auto" r:id="rId53">
                        <p14:nvContentPartPr>
                          <p14:cNvPr id="107" name="Ink 106">
                            <a:extLst>
                              <a:ext uri="{FF2B5EF4-FFF2-40B4-BE49-F238E27FC236}">
                                <a16:creationId xmlns:a16="http://schemas.microsoft.com/office/drawing/2014/main" id="{A8F5AF8F-34CA-660E-14E9-76CCF2576777}"/>
                              </a:ext>
                            </a:extLst>
                          </p14:cNvPr>
                          <p14:cNvContentPartPr/>
                          <p14:nvPr/>
                        </p14:nvContentPartPr>
                        <p14:xfrm>
                          <a:off x="6036270" y="3447825"/>
                          <a:ext cx="173520" cy="842400"/>
                        </p14:xfrm>
                      </p:contentPart>
                    </mc:Choice>
                    <mc:Fallback xmlns="">
                      <p:pic>
                        <p:nvPicPr>
                          <p:cNvPr id="107" name="Ink 106">
                            <a:extLst>
                              <a:ext uri="{FF2B5EF4-FFF2-40B4-BE49-F238E27FC236}">
                                <a16:creationId xmlns:a16="http://schemas.microsoft.com/office/drawing/2014/main" id="{A8F5AF8F-34CA-660E-14E9-76CCF2576777}"/>
                              </a:ext>
                            </a:extLst>
                          </p:cNvPr>
                          <p:cNvPicPr/>
                          <p:nvPr/>
                        </p:nvPicPr>
                        <p:blipFill>
                          <a:blip r:embed="rId54"/>
                          <a:stretch>
                            <a:fillRect/>
                          </a:stretch>
                        </p:blipFill>
                        <p:spPr>
                          <a:xfrm>
                            <a:off x="6031950" y="3443505"/>
                            <a:ext cx="182160" cy="85104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108" name="Ink 107">
                            <a:extLst>
                              <a:ext uri="{FF2B5EF4-FFF2-40B4-BE49-F238E27FC236}">
                                <a16:creationId xmlns:a16="http://schemas.microsoft.com/office/drawing/2014/main" id="{04D26D7E-A180-B48E-0280-13BC0D1F76F9}"/>
                              </a:ext>
                            </a:extLst>
                          </p14:cNvPr>
                          <p14:cNvContentPartPr/>
                          <p14:nvPr/>
                        </p14:nvContentPartPr>
                        <p14:xfrm>
                          <a:off x="6004230" y="3444225"/>
                          <a:ext cx="113040" cy="838440"/>
                        </p14:xfrm>
                      </p:contentPart>
                    </mc:Choice>
                    <mc:Fallback xmlns="">
                      <p:pic>
                        <p:nvPicPr>
                          <p:cNvPr id="108" name="Ink 107">
                            <a:extLst>
                              <a:ext uri="{FF2B5EF4-FFF2-40B4-BE49-F238E27FC236}">
                                <a16:creationId xmlns:a16="http://schemas.microsoft.com/office/drawing/2014/main" id="{04D26D7E-A180-B48E-0280-13BC0D1F76F9}"/>
                              </a:ext>
                            </a:extLst>
                          </p:cNvPr>
                          <p:cNvPicPr/>
                          <p:nvPr/>
                        </p:nvPicPr>
                        <p:blipFill>
                          <a:blip r:embed="rId56"/>
                          <a:stretch>
                            <a:fillRect/>
                          </a:stretch>
                        </p:blipFill>
                        <p:spPr>
                          <a:xfrm>
                            <a:off x="5999910" y="3439905"/>
                            <a:ext cx="121680" cy="847080"/>
                          </a:xfrm>
                          <a:prstGeom prst="rect">
                            <a:avLst/>
                          </a:prstGeom>
                        </p:spPr>
                      </p:pic>
                    </mc:Fallback>
                  </mc:AlternateContent>
                  <p:grpSp>
                    <p:nvGrpSpPr>
                      <p:cNvPr id="109" name="Group 108">
                        <a:extLst>
                          <a:ext uri="{FF2B5EF4-FFF2-40B4-BE49-F238E27FC236}">
                            <a16:creationId xmlns:a16="http://schemas.microsoft.com/office/drawing/2014/main" id="{5B34AA1E-D89C-F420-2EF3-F179695126B9}"/>
                          </a:ext>
                        </a:extLst>
                      </p:cNvPr>
                      <p:cNvGrpSpPr/>
                      <p:nvPr/>
                    </p:nvGrpSpPr>
                    <p:grpSpPr>
                      <a:xfrm>
                        <a:off x="5985510" y="3442065"/>
                        <a:ext cx="320400" cy="857880"/>
                        <a:chOff x="5985510" y="3442065"/>
                        <a:chExt cx="320400" cy="857880"/>
                      </a:xfrm>
                    </p:grpSpPr>
                    <mc:AlternateContent xmlns:mc="http://schemas.openxmlformats.org/markup-compatibility/2006" xmlns:p14="http://schemas.microsoft.com/office/powerpoint/2010/main">
                      <mc:Choice Requires="p14">
                        <p:contentPart p14:bwMode="auto" r:id="rId57">
                          <p14:nvContentPartPr>
                            <p14:cNvPr id="110" name="Ink 109">
                              <a:extLst>
                                <a:ext uri="{FF2B5EF4-FFF2-40B4-BE49-F238E27FC236}">
                                  <a16:creationId xmlns:a16="http://schemas.microsoft.com/office/drawing/2014/main" id="{581CB4DA-7F33-7221-1BEF-B0B0AAFDA0F4}"/>
                                </a:ext>
                              </a:extLst>
                            </p14:cNvPr>
                            <p14:cNvContentPartPr/>
                            <p14:nvPr/>
                          </p14:nvContentPartPr>
                          <p14:xfrm>
                            <a:off x="5985510" y="3442065"/>
                            <a:ext cx="131040" cy="838440"/>
                          </p14:xfrm>
                        </p:contentPart>
                      </mc:Choice>
                      <mc:Fallback xmlns="">
                        <p:pic>
                          <p:nvPicPr>
                            <p:cNvPr id="110" name="Ink 109">
                              <a:extLst>
                                <a:ext uri="{FF2B5EF4-FFF2-40B4-BE49-F238E27FC236}">
                                  <a16:creationId xmlns:a16="http://schemas.microsoft.com/office/drawing/2014/main" id="{581CB4DA-7F33-7221-1BEF-B0B0AAFDA0F4}"/>
                                </a:ext>
                              </a:extLst>
                            </p:cNvPr>
                            <p:cNvPicPr/>
                            <p:nvPr/>
                          </p:nvPicPr>
                          <p:blipFill>
                            <a:blip r:embed="rId58"/>
                            <a:stretch>
                              <a:fillRect/>
                            </a:stretch>
                          </p:blipFill>
                          <p:spPr>
                            <a:xfrm>
                              <a:off x="5981190" y="3437745"/>
                              <a:ext cx="139680" cy="84708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111" name="Ink 110">
                              <a:extLst>
                                <a:ext uri="{FF2B5EF4-FFF2-40B4-BE49-F238E27FC236}">
                                  <a16:creationId xmlns:a16="http://schemas.microsoft.com/office/drawing/2014/main" id="{49B48B1E-A49A-3AEF-2F4E-465D05D2841B}"/>
                                </a:ext>
                              </a:extLst>
                            </p14:cNvPr>
                            <p14:cNvContentPartPr/>
                            <p14:nvPr/>
                          </p14:nvContentPartPr>
                          <p14:xfrm>
                            <a:off x="6055710" y="3449625"/>
                            <a:ext cx="360" cy="360"/>
                          </p14:xfrm>
                        </p:contentPart>
                      </mc:Choice>
                      <mc:Fallback xmlns="">
                        <p:pic>
                          <p:nvPicPr>
                            <p:cNvPr id="111" name="Ink 110">
                              <a:extLst>
                                <a:ext uri="{FF2B5EF4-FFF2-40B4-BE49-F238E27FC236}">
                                  <a16:creationId xmlns:a16="http://schemas.microsoft.com/office/drawing/2014/main" id="{49B48B1E-A49A-3AEF-2F4E-465D05D2841B}"/>
                                </a:ext>
                              </a:extLst>
                            </p:cNvPr>
                            <p:cNvPicPr/>
                            <p:nvPr/>
                          </p:nvPicPr>
                          <p:blipFill>
                            <a:blip r:embed="rId60"/>
                            <a:stretch>
                              <a:fillRect/>
                            </a:stretch>
                          </p:blipFill>
                          <p:spPr>
                            <a:xfrm>
                              <a:off x="6051390" y="3445305"/>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112" name="Ink 111">
                              <a:extLst>
                                <a:ext uri="{FF2B5EF4-FFF2-40B4-BE49-F238E27FC236}">
                                  <a16:creationId xmlns:a16="http://schemas.microsoft.com/office/drawing/2014/main" id="{FB130D98-E5CE-6A35-752D-94E66873D6AE}"/>
                                </a:ext>
                              </a:extLst>
                            </p14:cNvPr>
                            <p14:cNvContentPartPr/>
                            <p14:nvPr/>
                          </p14:nvContentPartPr>
                          <p14:xfrm>
                            <a:off x="6040950" y="3446025"/>
                            <a:ext cx="264960" cy="853920"/>
                          </p14:xfrm>
                        </p:contentPart>
                      </mc:Choice>
                      <mc:Fallback xmlns="">
                        <p:pic>
                          <p:nvPicPr>
                            <p:cNvPr id="112" name="Ink 111">
                              <a:extLst>
                                <a:ext uri="{FF2B5EF4-FFF2-40B4-BE49-F238E27FC236}">
                                  <a16:creationId xmlns:a16="http://schemas.microsoft.com/office/drawing/2014/main" id="{FB130D98-E5CE-6A35-752D-94E66873D6AE}"/>
                                </a:ext>
                              </a:extLst>
                            </p:cNvPr>
                            <p:cNvPicPr/>
                            <p:nvPr/>
                          </p:nvPicPr>
                          <p:blipFill>
                            <a:blip r:embed="rId62"/>
                            <a:stretch>
                              <a:fillRect/>
                            </a:stretch>
                          </p:blipFill>
                          <p:spPr>
                            <a:xfrm>
                              <a:off x="6036630" y="3441705"/>
                              <a:ext cx="273600" cy="862560"/>
                            </a:xfrm>
                            <a:prstGeom prst="rect">
                              <a:avLst/>
                            </a:prstGeom>
                          </p:spPr>
                        </p:pic>
                      </mc:Fallback>
                    </mc:AlternateContent>
                  </p:grpSp>
                </p:grpSp>
              </p:grpSp>
            </p:grpSp>
          </p:grpSp>
          <mc:AlternateContent xmlns:mc="http://schemas.openxmlformats.org/markup-compatibility/2006" xmlns:p14="http://schemas.microsoft.com/office/powerpoint/2010/main">
            <mc:Choice Requires="p14">
              <p:contentPart p14:bwMode="auto" r:id="rId63">
                <p14:nvContentPartPr>
                  <p14:cNvPr id="98" name="Ink 97">
                    <a:extLst>
                      <a:ext uri="{FF2B5EF4-FFF2-40B4-BE49-F238E27FC236}">
                        <a16:creationId xmlns:a16="http://schemas.microsoft.com/office/drawing/2014/main" id="{B0EE9F42-4ACE-EFC4-F2B0-B2EAB69F9E32}"/>
                      </a:ext>
                    </a:extLst>
                  </p14:cNvPr>
                  <p14:cNvContentPartPr/>
                  <p14:nvPr/>
                </p14:nvContentPartPr>
                <p14:xfrm>
                  <a:off x="5434740" y="4225110"/>
                  <a:ext cx="43920" cy="51840"/>
                </p14:xfrm>
              </p:contentPart>
            </mc:Choice>
            <mc:Fallback xmlns="">
              <p:pic>
                <p:nvPicPr>
                  <p:cNvPr id="98" name="Ink 97">
                    <a:extLst>
                      <a:ext uri="{FF2B5EF4-FFF2-40B4-BE49-F238E27FC236}">
                        <a16:creationId xmlns:a16="http://schemas.microsoft.com/office/drawing/2014/main" id="{B0EE9F42-4ACE-EFC4-F2B0-B2EAB69F9E32}"/>
                      </a:ext>
                    </a:extLst>
                  </p:cNvPr>
                  <p:cNvPicPr/>
                  <p:nvPr/>
                </p:nvPicPr>
                <p:blipFill>
                  <a:blip r:embed="rId64"/>
                  <a:stretch>
                    <a:fillRect/>
                  </a:stretch>
                </p:blipFill>
                <p:spPr>
                  <a:xfrm>
                    <a:off x="5430420" y="4220790"/>
                    <a:ext cx="52560" cy="60480"/>
                  </a:xfrm>
                  <a:prstGeom prst="rect">
                    <a:avLst/>
                  </a:prstGeom>
                </p:spPr>
              </p:pic>
            </mc:Fallback>
          </mc:AlternateContent>
        </p:grpSp>
        <p:grpSp>
          <p:nvGrpSpPr>
            <p:cNvPr id="14" name="Group 13">
              <a:extLst>
                <a:ext uri="{FF2B5EF4-FFF2-40B4-BE49-F238E27FC236}">
                  <a16:creationId xmlns:a16="http://schemas.microsoft.com/office/drawing/2014/main" id="{10815DFC-F981-14DC-1DB1-7732450B42C3}"/>
                </a:ext>
              </a:extLst>
            </p:cNvPr>
            <p:cNvGrpSpPr/>
            <p:nvPr/>
          </p:nvGrpSpPr>
          <p:grpSpPr>
            <a:xfrm>
              <a:off x="4242397" y="3301866"/>
              <a:ext cx="3007995" cy="248920"/>
              <a:chOff x="4242397" y="4029322"/>
              <a:chExt cx="3007995" cy="248920"/>
            </a:xfrm>
          </p:grpSpPr>
          <p:grpSp>
            <p:nvGrpSpPr>
              <p:cNvPr id="43" name="Group 42">
                <a:extLst>
                  <a:ext uri="{FF2B5EF4-FFF2-40B4-BE49-F238E27FC236}">
                    <a16:creationId xmlns:a16="http://schemas.microsoft.com/office/drawing/2014/main" id="{6BEC9F29-177C-5924-BDA0-BC9981CCFF71}"/>
                  </a:ext>
                </a:extLst>
              </p:cNvPr>
              <p:cNvGrpSpPr/>
              <p:nvPr/>
            </p:nvGrpSpPr>
            <p:grpSpPr>
              <a:xfrm>
                <a:off x="6703657" y="4030592"/>
                <a:ext cx="546735" cy="247650"/>
                <a:chOff x="6701752" y="4030592"/>
                <a:chExt cx="546735" cy="247650"/>
              </a:xfrm>
            </p:grpSpPr>
            <p:grpSp>
              <p:nvGrpSpPr>
                <p:cNvPr id="89" name="Group 88">
                  <a:extLst>
                    <a:ext uri="{FF2B5EF4-FFF2-40B4-BE49-F238E27FC236}">
                      <a16:creationId xmlns:a16="http://schemas.microsoft.com/office/drawing/2014/main" id="{C1FDD013-9320-0DEE-5087-7A76530C91BA}"/>
                    </a:ext>
                  </a:extLst>
                </p:cNvPr>
                <p:cNvGrpSpPr/>
                <p:nvPr/>
              </p:nvGrpSpPr>
              <p:grpSpPr>
                <a:xfrm>
                  <a:off x="7009727" y="4030592"/>
                  <a:ext cx="238760" cy="247650"/>
                  <a:chOff x="4285577" y="3424294"/>
                  <a:chExt cx="238760" cy="247650"/>
                </a:xfrm>
              </p:grpSpPr>
              <p:sp>
                <p:nvSpPr>
                  <p:cNvPr id="94" name="Rectangle 93">
                    <a:extLst>
                      <a:ext uri="{FF2B5EF4-FFF2-40B4-BE49-F238E27FC236}">
                        <a16:creationId xmlns:a16="http://schemas.microsoft.com/office/drawing/2014/main" id="{C1BB9D2C-5C93-6925-E155-5A1FA75249F8}"/>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928E3591-B9BC-929C-6E38-CA81825A5127}"/>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48844D5C-BCEA-2262-69BC-54E20E55EDBA}"/>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 name="Group 89">
                  <a:extLst>
                    <a:ext uri="{FF2B5EF4-FFF2-40B4-BE49-F238E27FC236}">
                      <a16:creationId xmlns:a16="http://schemas.microsoft.com/office/drawing/2014/main" id="{AA7B1116-00C5-2743-F429-241975F93F53}"/>
                    </a:ext>
                  </a:extLst>
                </p:cNvPr>
                <p:cNvGrpSpPr/>
                <p:nvPr/>
              </p:nvGrpSpPr>
              <p:grpSpPr>
                <a:xfrm>
                  <a:off x="6701752" y="4030592"/>
                  <a:ext cx="238760" cy="247650"/>
                  <a:chOff x="4285577" y="3424294"/>
                  <a:chExt cx="238760" cy="247650"/>
                </a:xfrm>
              </p:grpSpPr>
              <p:sp>
                <p:nvSpPr>
                  <p:cNvPr id="91" name="Rectangle 90">
                    <a:extLst>
                      <a:ext uri="{FF2B5EF4-FFF2-40B4-BE49-F238E27FC236}">
                        <a16:creationId xmlns:a16="http://schemas.microsoft.com/office/drawing/2014/main" id="{E8090AA4-61CA-1EA4-957C-D2DD3176D9B2}"/>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91">
                    <a:extLst>
                      <a:ext uri="{FF2B5EF4-FFF2-40B4-BE49-F238E27FC236}">
                        <a16:creationId xmlns:a16="http://schemas.microsoft.com/office/drawing/2014/main" id="{B8171984-8955-1BAD-5455-AE2C00A517B9}"/>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C0A79AD8-B34C-CB77-1617-84CB024C4EAA}"/>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4" name="Group 43">
                <a:extLst>
                  <a:ext uri="{FF2B5EF4-FFF2-40B4-BE49-F238E27FC236}">
                    <a16:creationId xmlns:a16="http://schemas.microsoft.com/office/drawing/2014/main" id="{A4F41511-939F-F6CB-015F-6072F80516F2}"/>
                  </a:ext>
                </a:extLst>
              </p:cNvPr>
              <p:cNvGrpSpPr/>
              <p:nvPr/>
            </p:nvGrpSpPr>
            <p:grpSpPr>
              <a:xfrm>
                <a:off x="6086437" y="4029322"/>
                <a:ext cx="546735" cy="247650"/>
                <a:chOff x="6701752" y="4030592"/>
                <a:chExt cx="546735" cy="247650"/>
              </a:xfrm>
            </p:grpSpPr>
            <p:grpSp>
              <p:nvGrpSpPr>
                <p:cNvPr id="81" name="Group 80">
                  <a:extLst>
                    <a:ext uri="{FF2B5EF4-FFF2-40B4-BE49-F238E27FC236}">
                      <a16:creationId xmlns:a16="http://schemas.microsoft.com/office/drawing/2014/main" id="{5E44BB40-B400-4B9D-DCD0-54BD25F70CAA}"/>
                    </a:ext>
                  </a:extLst>
                </p:cNvPr>
                <p:cNvGrpSpPr/>
                <p:nvPr/>
              </p:nvGrpSpPr>
              <p:grpSpPr>
                <a:xfrm>
                  <a:off x="7009727" y="4030592"/>
                  <a:ext cx="238760" cy="247650"/>
                  <a:chOff x="4285577" y="3424294"/>
                  <a:chExt cx="238760" cy="247650"/>
                </a:xfrm>
              </p:grpSpPr>
              <p:sp>
                <p:nvSpPr>
                  <p:cNvPr id="86" name="Rectangle 85">
                    <a:extLst>
                      <a:ext uri="{FF2B5EF4-FFF2-40B4-BE49-F238E27FC236}">
                        <a16:creationId xmlns:a16="http://schemas.microsoft.com/office/drawing/2014/main" id="{A6791703-0499-FF37-3278-41C6AB7A8443}"/>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86">
                    <a:extLst>
                      <a:ext uri="{FF2B5EF4-FFF2-40B4-BE49-F238E27FC236}">
                        <a16:creationId xmlns:a16="http://schemas.microsoft.com/office/drawing/2014/main" id="{17AA74BB-F0EC-8DCA-1763-B1EE4327CCC8}"/>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32969B02-66C9-A150-4416-EFCBFF454B65}"/>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54DCC16D-C697-A0D4-24C2-4793D103E299}"/>
                    </a:ext>
                  </a:extLst>
                </p:cNvPr>
                <p:cNvGrpSpPr/>
                <p:nvPr/>
              </p:nvGrpSpPr>
              <p:grpSpPr>
                <a:xfrm>
                  <a:off x="6701752" y="4030592"/>
                  <a:ext cx="238760" cy="247650"/>
                  <a:chOff x="4285577" y="3424294"/>
                  <a:chExt cx="238760" cy="247650"/>
                </a:xfrm>
              </p:grpSpPr>
              <p:sp>
                <p:nvSpPr>
                  <p:cNvPr id="83" name="Rectangle 82">
                    <a:extLst>
                      <a:ext uri="{FF2B5EF4-FFF2-40B4-BE49-F238E27FC236}">
                        <a16:creationId xmlns:a16="http://schemas.microsoft.com/office/drawing/2014/main" id="{88932333-49EB-F259-87A4-8242F53B5268}"/>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ectangle 83">
                    <a:extLst>
                      <a:ext uri="{FF2B5EF4-FFF2-40B4-BE49-F238E27FC236}">
                        <a16:creationId xmlns:a16="http://schemas.microsoft.com/office/drawing/2014/main" id="{DB9135EF-5A0F-433F-F19F-2C68C0C6BB96}"/>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08CA3C5B-D046-232E-9754-62041DC80F47}"/>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5" name="Group 44">
                <a:extLst>
                  <a:ext uri="{FF2B5EF4-FFF2-40B4-BE49-F238E27FC236}">
                    <a16:creationId xmlns:a16="http://schemas.microsoft.com/office/drawing/2014/main" id="{C7A3A89B-591F-7C04-3E5B-252DCAE6C49A}"/>
                  </a:ext>
                </a:extLst>
              </p:cNvPr>
              <p:cNvGrpSpPr/>
              <p:nvPr/>
            </p:nvGrpSpPr>
            <p:grpSpPr>
              <a:xfrm>
                <a:off x="5779097" y="4029322"/>
                <a:ext cx="546735" cy="247650"/>
                <a:chOff x="6701752" y="4030592"/>
                <a:chExt cx="546735" cy="247650"/>
              </a:xfrm>
            </p:grpSpPr>
            <p:grpSp>
              <p:nvGrpSpPr>
                <p:cNvPr id="73" name="Group 72">
                  <a:extLst>
                    <a:ext uri="{FF2B5EF4-FFF2-40B4-BE49-F238E27FC236}">
                      <a16:creationId xmlns:a16="http://schemas.microsoft.com/office/drawing/2014/main" id="{A46CC789-D805-4F5D-9A9C-AD64954D5C7D}"/>
                    </a:ext>
                  </a:extLst>
                </p:cNvPr>
                <p:cNvGrpSpPr/>
                <p:nvPr/>
              </p:nvGrpSpPr>
              <p:grpSpPr>
                <a:xfrm>
                  <a:off x="7009727" y="4030592"/>
                  <a:ext cx="238760" cy="247650"/>
                  <a:chOff x="4285577" y="3424294"/>
                  <a:chExt cx="238760" cy="247650"/>
                </a:xfrm>
              </p:grpSpPr>
              <p:sp>
                <p:nvSpPr>
                  <p:cNvPr id="78" name="Rectangle 77">
                    <a:extLst>
                      <a:ext uri="{FF2B5EF4-FFF2-40B4-BE49-F238E27FC236}">
                        <a16:creationId xmlns:a16="http://schemas.microsoft.com/office/drawing/2014/main" id="{B760A1D1-EA13-AD8B-948B-C96D73518E2F}"/>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575CA26E-E446-D4A7-28CE-4CE15A160AE7}"/>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6037D898-DD57-CCEE-8E4B-7B91AEE3829B}"/>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a:extLst>
                    <a:ext uri="{FF2B5EF4-FFF2-40B4-BE49-F238E27FC236}">
                      <a16:creationId xmlns:a16="http://schemas.microsoft.com/office/drawing/2014/main" id="{C26452A4-330B-305A-5B3B-1E892F58319B}"/>
                    </a:ext>
                  </a:extLst>
                </p:cNvPr>
                <p:cNvGrpSpPr/>
                <p:nvPr/>
              </p:nvGrpSpPr>
              <p:grpSpPr>
                <a:xfrm>
                  <a:off x="6701752" y="4030592"/>
                  <a:ext cx="238760" cy="247650"/>
                  <a:chOff x="4285577" y="3424294"/>
                  <a:chExt cx="238760" cy="247650"/>
                </a:xfrm>
              </p:grpSpPr>
              <p:sp>
                <p:nvSpPr>
                  <p:cNvPr id="75" name="Rectangle 74">
                    <a:extLst>
                      <a:ext uri="{FF2B5EF4-FFF2-40B4-BE49-F238E27FC236}">
                        <a16:creationId xmlns:a16="http://schemas.microsoft.com/office/drawing/2014/main" id="{77E7A9E0-D9DE-E019-4BB9-D53D4046DDD6}"/>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a:extLst>
                      <a:ext uri="{FF2B5EF4-FFF2-40B4-BE49-F238E27FC236}">
                        <a16:creationId xmlns:a16="http://schemas.microsoft.com/office/drawing/2014/main" id="{E1718F44-7F0D-727A-8BD7-9CAE4DF25FB3}"/>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A0F6FE34-A10B-76D3-3661-9851712F2587}"/>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6" name="Group 45">
                <a:extLst>
                  <a:ext uri="{FF2B5EF4-FFF2-40B4-BE49-F238E27FC236}">
                    <a16:creationId xmlns:a16="http://schemas.microsoft.com/office/drawing/2014/main" id="{46D7AA82-3EF5-A1ED-027A-0BFED04B6C9C}"/>
                  </a:ext>
                </a:extLst>
              </p:cNvPr>
              <p:cNvGrpSpPr/>
              <p:nvPr/>
            </p:nvGrpSpPr>
            <p:grpSpPr>
              <a:xfrm>
                <a:off x="5164417" y="4029322"/>
                <a:ext cx="546735" cy="247650"/>
                <a:chOff x="6701752" y="4030592"/>
                <a:chExt cx="546735" cy="247650"/>
              </a:xfrm>
            </p:grpSpPr>
            <p:grpSp>
              <p:nvGrpSpPr>
                <p:cNvPr id="65" name="Group 64">
                  <a:extLst>
                    <a:ext uri="{FF2B5EF4-FFF2-40B4-BE49-F238E27FC236}">
                      <a16:creationId xmlns:a16="http://schemas.microsoft.com/office/drawing/2014/main" id="{5D4B263B-BADD-DE48-F2EE-2510D16A9D11}"/>
                    </a:ext>
                  </a:extLst>
                </p:cNvPr>
                <p:cNvGrpSpPr/>
                <p:nvPr/>
              </p:nvGrpSpPr>
              <p:grpSpPr>
                <a:xfrm>
                  <a:off x="7009727" y="4030592"/>
                  <a:ext cx="238760" cy="247650"/>
                  <a:chOff x="4285577" y="3424294"/>
                  <a:chExt cx="238760" cy="247650"/>
                </a:xfrm>
              </p:grpSpPr>
              <p:sp>
                <p:nvSpPr>
                  <p:cNvPr id="70" name="Rectangle 69">
                    <a:extLst>
                      <a:ext uri="{FF2B5EF4-FFF2-40B4-BE49-F238E27FC236}">
                        <a16:creationId xmlns:a16="http://schemas.microsoft.com/office/drawing/2014/main" id="{EAB58D56-79BD-B05B-764C-6A0BD4425F5E}"/>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F2A2DF0C-619C-CD01-7C19-A20CC9DD28B9}"/>
                      </a:ext>
                    </a:extLst>
                  </p:cNvPr>
                  <p:cNvSpPr/>
                  <p:nvPr/>
                </p:nvSpPr>
                <p:spPr>
                  <a:xfrm>
                    <a:off x="4285577" y="348906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9410D531-4824-C766-7200-A75A5D946EC8}"/>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a:extLst>
                    <a:ext uri="{FF2B5EF4-FFF2-40B4-BE49-F238E27FC236}">
                      <a16:creationId xmlns:a16="http://schemas.microsoft.com/office/drawing/2014/main" id="{8293A371-13BE-E35B-7BF5-977DF44ED311}"/>
                    </a:ext>
                  </a:extLst>
                </p:cNvPr>
                <p:cNvGrpSpPr/>
                <p:nvPr/>
              </p:nvGrpSpPr>
              <p:grpSpPr>
                <a:xfrm>
                  <a:off x="6701752" y="4030592"/>
                  <a:ext cx="238760" cy="247650"/>
                  <a:chOff x="4285577" y="3424294"/>
                  <a:chExt cx="238760" cy="247650"/>
                </a:xfrm>
              </p:grpSpPr>
              <p:sp>
                <p:nvSpPr>
                  <p:cNvPr id="67" name="Rectangle 66">
                    <a:extLst>
                      <a:ext uri="{FF2B5EF4-FFF2-40B4-BE49-F238E27FC236}">
                        <a16:creationId xmlns:a16="http://schemas.microsoft.com/office/drawing/2014/main" id="{BE92C529-BD51-8B94-463C-F9DDE7137193}"/>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BBACE587-426A-EC45-5117-BAA0D44616B2}"/>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33E00ABA-D9EE-700D-00A8-50729D7CAEEA}"/>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7" name="Group 46">
                <a:extLst>
                  <a:ext uri="{FF2B5EF4-FFF2-40B4-BE49-F238E27FC236}">
                    <a16:creationId xmlns:a16="http://schemas.microsoft.com/office/drawing/2014/main" id="{53E08A8F-EF7B-28A9-1A8E-9B5E80710498}"/>
                  </a:ext>
                </a:extLst>
              </p:cNvPr>
              <p:cNvGrpSpPr/>
              <p:nvPr/>
            </p:nvGrpSpPr>
            <p:grpSpPr>
              <a:xfrm>
                <a:off x="4549737" y="4029322"/>
                <a:ext cx="546735" cy="247650"/>
                <a:chOff x="6701752" y="4030592"/>
                <a:chExt cx="546735" cy="247650"/>
              </a:xfrm>
            </p:grpSpPr>
            <p:grpSp>
              <p:nvGrpSpPr>
                <p:cNvPr id="57" name="Group 56">
                  <a:extLst>
                    <a:ext uri="{FF2B5EF4-FFF2-40B4-BE49-F238E27FC236}">
                      <a16:creationId xmlns:a16="http://schemas.microsoft.com/office/drawing/2014/main" id="{18211048-5843-D12D-66E4-ABBACA5757B6}"/>
                    </a:ext>
                  </a:extLst>
                </p:cNvPr>
                <p:cNvGrpSpPr/>
                <p:nvPr/>
              </p:nvGrpSpPr>
              <p:grpSpPr>
                <a:xfrm>
                  <a:off x="7009727" y="4030592"/>
                  <a:ext cx="238760" cy="247650"/>
                  <a:chOff x="4285577" y="3424294"/>
                  <a:chExt cx="238760" cy="247650"/>
                </a:xfrm>
              </p:grpSpPr>
              <p:sp>
                <p:nvSpPr>
                  <p:cNvPr id="62" name="Rectangle 61">
                    <a:extLst>
                      <a:ext uri="{FF2B5EF4-FFF2-40B4-BE49-F238E27FC236}">
                        <a16:creationId xmlns:a16="http://schemas.microsoft.com/office/drawing/2014/main" id="{2B8F6367-F12F-9093-9B35-C8EF7FF35A4F}"/>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a:extLst>
                      <a:ext uri="{FF2B5EF4-FFF2-40B4-BE49-F238E27FC236}">
                        <a16:creationId xmlns:a16="http://schemas.microsoft.com/office/drawing/2014/main" id="{044AD93F-F57E-DAB9-E966-F3AD0B759E03}"/>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748E3E6-0802-E061-22EE-760AA39E30FE}"/>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94F23F9C-EF24-A964-F01F-0D618FCF248E}"/>
                    </a:ext>
                  </a:extLst>
                </p:cNvPr>
                <p:cNvGrpSpPr/>
                <p:nvPr/>
              </p:nvGrpSpPr>
              <p:grpSpPr>
                <a:xfrm>
                  <a:off x="6701752" y="4030592"/>
                  <a:ext cx="238760" cy="247650"/>
                  <a:chOff x="4285577" y="3424294"/>
                  <a:chExt cx="238760" cy="247650"/>
                </a:xfrm>
              </p:grpSpPr>
              <p:sp>
                <p:nvSpPr>
                  <p:cNvPr id="59" name="Rectangle 58">
                    <a:extLst>
                      <a:ext uri="{FF2B5EF4-FFF2-40B4-BE49-F238E27FC236}">
                        <a16:creationId xmlns:a16="http://schemas.microsoft.com/office/drawing/2014/main" id="{CFBC6C4F-4979-FC13-6F2B-9EDD952E298B}"/>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22D439EC-D02E-4E5E-FCB3-505B88A2F6DD}"/>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5C702B1A-C396-8865-FC23-0E4A82CC2010}"/>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8" name="Group 47">
                <a:extLst>
                  <a:ext uri="{FF2B5EF4-FFF2-40B4-BE49-F238E27FC236}">
                    <a16:creationId xmlns:a16="http://schemas.microsoft.com/office/drawing/2014/main" id="{7AFD72E5-9F11-CE09-3F45-363B7560238D}"/>
                  </a:ext>
                </a:extLst>
              </p:cNvPr>
              <p:cNvGrpSpPr/>
              <p:nvPr/>
            </p:nvGrpSpPr>
            <p:grpSpPr>
              <a:xfrm>
                <a:off x="4242397" y="4029322"/>
                <a:ext cx="546735" cy="247650"/>
                <a:chOff x="6701752" y="4030592"/>
                <a:chExt cx="546735" cy="247650"/>
              </a:xfrm>
            </p:grpSpPr>
            <p:grpSp>
              <p:nvGrpSpPr>
                <p:cNvPr id="49" name="Group 48">
                  <a:extLst>
                    <a:ext uri="{FF2B5EF4-FFF2-40B4-BE49-F238E27FC236}">
                      <a16:creationId xmlns:a16="http://schemas.microsoft.com/office/drawing/2014/main" id="{4554C89F-1B70-EE62-7BDA-730716225549}"/>
                    </a:ext>
                  </a:extLst>
                </p:cNvPr>
                <p:cNvGrpSpPr/>
                <p:nvPr/>
              </p:nvGrpSpPr>
              <p:grpSpPr>
                <a:xfrm>
                  <a:off x="7009727" y="4030592"/>
                  <a:ext cx="238760" cy="247650"/>
                  <a:chOff x="4285577" y="3424294"/>
                  <a:chExt cx="238760" cy="247650"/>
                </a:xfrm>
              </p:grpSpPr>
              <p:sp>
                <p:nvSpPr>
                  <p:cNvPr id="54" name="Rectangle 53">
                    <a:extLst>
                      <a:ext uri="{FF2B5EF4-FFF2-40B4-BE49-F238E27FC236}">
                        <a16:creationId xmlns:a16="http://schemas.microsoft.com/office/drawing/2014/main" id="{EFFC936A-85B4-6857-ACD6-0BFBB0E733C9}"/>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D24F5D50-1017-D24E-F18F-BC612141B394}"/>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399E08D6-505E-AD68-D48A-644779EC8E8B}"/>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EFF9CDF0-D47F-7D13-28E9-21336356BF31}"/>
                    </a:ext>
                  </a:extLst>
                </p:cNvPr>
                <p:cNvGrpSpPr/>
                <p:nvPr/>
              </p:nvGrpSpPr>
              <p:grpSpPr>
                <a:xfrm>
                  <a:off x="6701752" y="4030592"/>
                  <a:ext cx="238760" cy="247650"/>
                  <a:chOff x="4285577" y="3424294"/>
                  <a:chExt cx="238760" cy="247650"/>
                </a:xfrm>
              </p:grpSpPr>
              <p:sp>
                <p:nvSpPr>
                  <p:cNvPr id="51" name="Rectangle 50">
                    <a:extLst>
                      <a:ext uri="{FF2B5EF4-FFF2-40B4-BE49-F238E27FC236}">
                        <a16:creationId xmlns:a16="http://schemas.microsoft.com/office/drawing/2014/main" id="{A1517546-BBB7-F651-EB95-8C27017A5D2C}"/>
                      </a:ext>
                    </a:extLst>
                  </p:cNvPr>
                  <p:cNvSpPr/>
                  <p:nvPr/>
                </p:nvSpPr>
                <p:spPr>
                  <a:xfrm>
                    <a:off x="4285577" y="342429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D2C5E582-7D6A-5806-292F-0A993A31AA28}"/>
                      </a:ext>
                    </a:extLst>
                  </p:cNvPr>
                  <p:cNvSpPr/>
                  <p:nvPr/>
                </p:nvSpPr>
                <p:spPr>
                  <a:xfrm>
                    <a:off x="4285577" y="3485254"/>
                    <a:ext cx="238760" cy="12192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8C83B33A-2BCD-C602-9AE7-629BCCE5603D}"/>
                      </a:ext>
                    </a:extLst>
                  </p:cNvPr>
                  <p:cNvSpPr/>
                  <p:nvPr/>
                </p:nvSpPr>
                <p:spPr>
                  <a:xfrm>
                    <a:off x="4285577" y="3607174"/>
                    <a:ext cx="238760" cy="647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15" name="Rectangle 14">
              <a:extLst>
                <a:ext uri="{FF2B5EF4-FFF2-40B4-BE49-F238E27FC236}">
                  <a16:creationId xmlns:a16="http://schemas.microsoft.com/office/drawing/2014/main" id="{DD374208-CD15-4014-C433-2A57950032BB}"/>
                </a:ext>
              </a:extLst>
            </p:cNvPr>
            <p:cNvSpPr/>
            <p:nvPr/>
          </p:nvSpPr>
          <p:spPr>
            <a:xfrm>
              <a:off x="4242435" y="1899278"/>
              <a:ext cx="3008630" cy="77096"/>
            </a:xfrm>
            <a:prstGeom prst="rect">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FF4887E4-AC8C-92F2-43B7-3005FD57FF07}"/>
                </a:ext>
              </a:extLst>
            </p:cNvPr>
            <p:cNvGrpSpPr/>
            <p:nvPr/>
          </p:nvGrpSpPr>
          <p:grpSpPr>
            <a:xfrm>
              <a:off x="4241801" y="4279639"/>
              <a:ext cx="3008630" cy="142882"/>
              <a:chOff x="4285577" y="4279639"/>
              <a:chExt cx="2962948" cy="142882"/>
            </a:xfrm>
          </p:grpSpPr>
          <p:sp>
            <p:nvSpPr>
              <p:cNvPr id="30" name="Rectangle 29">
                <a:extLst>
                  <a:ext uri="{FF2B5EF4-FFF2-40B4-BE49-F238E27FC236}">
                    <a16:creationId xmlns:a16="http://schemas.microsoft.com/office/drawing/2014/main" id="{562995FB-6F0F-E591-431D-6017241A72F8}"/>
                  </a:ext>
                </a:extLst>
              </p:cNvPr>
              <p:cNvSpPr/>
              <p:nvPr/>
            </p:nvSpPr>
            <p:spPr>
              <a:xfrm>
                <a:off x="4286212" y="4345425"/>
                <a:ext cx="2962313" cy="77096"/>
              </a:xfrm>
              <a:prstGeom prst="rect">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6AD74A1C-2A17-27CE-53DC-F0AA31680848}"/>
                  </a:ext>
                </a:extLst>
              </p:cNvPr>
              <p:cNvSpPr/>
              <p:nvPr/>
            </p:nvSpPr>
            <p:spPr>
              <a:xfrm>
                <a:off x="428557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596DD34F-1C2A-215C-62E2-F0B1E4F5D6AD}"/>
                  </a:ext>
                </a:extLst>
              </p:cNvPr>
              <p:cNvSpPr/>
              <p:nvPr/>
            </p:nvSpPr>
            <p:spPr>
              <a:xfrm>
                <a:off x="453322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2399EF8E-63DC-8D42-0884-0C730991C27D}"/>
                  </a:ext>
                </a:extLst>
              </p:cNvPr>
              <p:cNvSpPr/>
              <p:nvPr/>
            </p:nvSpPr>
            <p:spPr>
              <a:xfrm>
                <a:off x="478087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1244A8F5-53AC-DEBA-8AD1-3BB70AA28FD3}"/>
                  </a:ext>
                </a:extLst>
              </p:cNvPr>
              <p:cNvSpPr/>
              <p:nvPr/>
            </p:nvSpPr>
            <p:spPr>
              <a:xfrm>
                <a:off x="502852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E718C4C5-F889-053B-BD07-A2D52D8EC9E1}"/>
                  </a:ext>
                </a:extLst>
              </p:cNvPr>
              <p:cNvSpPr/>
              <p:nvPr/>
            </p:nvSpPr>
            <p:spPr>
              <a:xfrm>
                <a:off x="527617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28F8EAE-62A9-D9D8-8A3E-020A9D5583A1}"/>
                  </a:ext>
                </a:extLst>
              </p:cNvPr>
              <p:cNvSpPr/>
              <p:nvPr/>
            </p:nvSpPr>
            <p:spPr>
              <a:xfrm>
                <a:off x="552382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D1EE0F1C-41A9-9D75-FA83-FE4359FDCA4B}"/>
                  </a:ext>
                </a:extLst>
              </p:cNvPr>
              <p:cNvSpPr/>
              <p:nvPr/>
            </p:nvSpPr>
            <p:spPr>
              <a:xfrm>
                <a:off x="577147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2ED2D114-EFB8-6C7A-1056-4E266D4EC5A0}"/>
                  </a:ext>
                </a:extLst>
              </p:cNvPr>
              <p:cNvSpPr/>
              <p:nvPr/>
            </p:nvSpPr>
            <p:spPr>
              <a:xfrm>
                <a:off x="601912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EC7F8210-9CE8-C38E-55D8-4DC7D4DE9EAC}"/>
                  </a:ext>
                </a:extLst>
              </p:cNvPr>
              <p:cNvSpPr/>
              <p:nvPr/>
            </p:nvSpPr>
            <p:spPr>
              <a:xfrm>
                <a:off x="626677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7C9D040A-4A10-0FCB-99D1-268AD5C11DCF}"/>
                  </a:ext>
                </a:extLst>
              </p:cNvPr>
              <p:cNvSpPr/>
              <p:nvPr/>
            </p:nvSpPr>
            <p:spPr>
              <a:xfrm>
                <a:off x="651442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8A9CDA34-C10F-C32D-23AF-C8A1A6FD4887}"/>
                  </a:ext>
                </a:extLst>
              </p:cNvPr>
              <p:cNvSpPr/>
              <p:nvPr/>
            </p:nvSpPr>
            <p:spPr>
              <a:xfrm>
                <a:off x="676207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DE39EA39-D528-F827-B3A8-B7E22B6C69DA}"/>
                  </a:ext>
                </a:extLst>
              </p:cNvPr>
              <p:cNvSpPr/>
              <p:nvPr/>
            </p:nvSpPr>
            <p:spPr>
              <a:xfrm>
                <a:off x="7009727" y="4279639"/>
                <a:ext cx="238760" cy="64770"/>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a:extLst>
                <a:ext uri="{FF2B5EF4-FFF2-40B4-BE49-F238E27FC236}">
                  <a16:creationId xmlns:a16="http://schemas.microsoft.com/office/drawing/2014/main" id="{6F7DCFD2-9797-B49C-6129-91B0239F5F41}"/>
                </a:ext>
              </a:extLst>
            </p:cNvPr>
            <p:cNvGrpSpPr/>
            <p:nvPr/>
          </p:nvGrpSpPr>
          <p:grpSpPr>
            <a:xfrm rot="20804909">
              <a:off x="5182330" y="2470718"/>
              <a:ext cx="815786" cy="853577"/>
              <a:chOff x="4929694" y="2499223"/>
              <a:chExt cx="815786" cy="853577"/>
            </a:xfrm>
          </p:grpSpPr>
          <p:sp>
            <p:nvSpPr>
              <p:cNvPr id="25" name="Flowchart: Connector 24">
                <a:extLst>
                  <a:ext uri="{FF2B5EF4-FFF2-40B4-BE49-F238E27FC236}">
                    <a16:creationId xmlns:a16="http://schemas.microsoft.com/office/drawing/2014/main" id="{FE6D3201-D5D4-2EE3-0AAD-92FF48A9BED6}"/>
                  </a:ext>
                </a:extLst>
              </p:cNvPr>
              <p:cNvSpPr/>
              <p:nvPr/>
            </p:nvSpPr>
            <p:spPr>
              <a:xfrm flipH="1">
                <a:off x="4929694" y="2499223"/>
                <a:ext cx="68580" cy="68580"/>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lowchart: Connector 26">
                <a:extLst>
                  <a:ext uri="{FF2B5EF4-FFF2-40B4-BE49-F238E27FC236}">
                    <a16:creationId xmlns:a16="http://schemas.microsoft.com/office/drawing/2014/main" id="{94E94416-5BFE-EDAD-1C84-E0210A63D3AB}"/>
                  </a:ext>
                </a:extLst>
              </p:cNvPr>
              <p:cNvSpPr/>
              <p:nvPr/>
            </p:nvSpPr>
            <p:spPr>
              <a:xfrm flipH="1">
                <a:off x="5164369" y="2744450"/>
                <a:ext cx="68580" cy="68580"/>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lowchart: Connector 27">
                <a:extLst>
                  <a:ext uri="{FF2B5EF4-FFF2-40B4-BE49-F238E27FC236}">
                    <a16:creationId xmlns:a16="http://schemas.microsoft.com/office/drawing/2014/main" id="{20D4B906-A060-7358-BA6C-77FB64460E32}"/>
                  </a:ext>
                </a:extLst>
              </p:cNvPr>
              <p:cNvSpPr/>
              <p:nvPr/>
            </p:nvSpPr>
            <p:spPr>
              <a:xfrm flipH="1">
                <a:off x="5411363" y="3012152"/>
                <a:ext cx="68580" cy="68580"/>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Connector 28">
                <a:extLst>
                  <a:ext uri="{FF2B5EF4-FFF2-40B4-BE49-F238E27FC236}">
                    <a16:creationId xmlns:a16="http://schemas.microsoft.com/office/drawing/2014/main" id="{B8C0BA33-A9F9-DE6E-1582-15FBFD78E27B}"/>
                  </a:ext>
                </a:extLst>
              </p:cNvPr>
              <p:cNvSpPr/>
              <p:nvPr/>
            </p:nvSpPr>
            <p:spPr>
              <a:xfrm flipH="1">
                <a:off x="5676900" y="3284220"/>
                <a:ext cx="68580" cy="68580"/>
              </a:xfrm>
              <a:prstGeom prst="flowChartConnector">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Straight Arrow Connector 22">
              <a:extLst>
                <a:ext uri="{FF2B5EF4-FFF2-40B4-BE49-F238E27FC236}">
                  <a16:creationId xmlns:a16="http://schemas.microsoft.com/office/drawing/2014/main" id="{3DC6DAB2-91F0-71BB-F62C-270BE77A9D42}"/>
                </a:ext>
              </a:extLst>
            </p:cNvPr>
            <p:cNvCxnSpPr>
              <a:cxnSpLocks/>
            </p:cNvCxnSpPr>
            <p:nvPr/>
          </p:nvCxnSpPr>
          <p:spPr>
            <a:xfrm>
              <a:off x="4979670" y="2510790"/>
              <a:ext cx="1173480" cy="7467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843560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oogle Shape;425;p28">
            <a:extLst>
              <a:ext uri="{FF2B5EF4-FFF2-40B4-BE49-F238E27FC236}">
                <a16:creationId xmlns:a16="http://schemas.microsoft.com/office/drawing/2014/main" id="{A5C242AF-58F8-8418-0D72-1AEF2951E57F}"/>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A94CEBD0-0A3A-244B-81D8-2B419C50F44E}"/>
              </a:ext>
            </a:extLst>
          </p:cNvPr>
          <p:cNvSpPr>
            <a:spLocks noGrp="1"/>
          </p:cNvSpPr>
          <p:nvPr>
            <p:ph type="title"/>
          </p:nvPr>
        </p:nvSpPr>
        <p:spPr>
          <a:xfrm>
            <a:off x="129091" y="-161999"/>
            <a:ext cx="10515600" cy="1325563"/>
          </a:xfrm>
        </p:spPr>
        <p:txBody>
          <a:bodyPr/>
          <a:lstStyle/>
          <a:p>
            <a:r>
              <a:rPr lang="en-US" dirty="0"/>
              <a:t>Backup slide: Gain distributions</a:t>
            </a:r>
          </a:p>
        </p:txBody>
      </p:sp>
      <p:pic>
        <p:nvPicPr>
          <p:cNvPr id="5" name="Picture 4">
            <a:extLst>
              <a:ext uri="{FF2B5EF4-FFF2-40B4-BE49-F238E27FC236}">
                <a16:creationId xmlns:a16="http://schemas.microsoft.com/office/drawing/2014/main" id="{B338C3E1-E93A-E61B-B858-6ED981120176}"/>
              </a:ext>
            </a:extLst>
          </p:cNvPr>
          <p:cNvPicPr>
            <a:picLocks noChangeAspect="1"/>
          </p:cNvPicPr>
          <p:nvPr/>
        </p:nvPicPr>
        <p:blipFill>
          <a:blip r:embed="rId3"/>
          <a:stretch>
            <a:fillRect/>
          </a:stretch>
        </p:blipFill>
        <p:spPr>
          <a:xfrm>
            <a:off x="865776" y="1371108"/>
            <a:ext cx="4760473" cy="2797322"/>
          </a:xfrm>
          <a:prstGeom prst="rect">
            <a:avLst/>
          </a:prstGeom>
        </p:spPr>
      </p:pic>
      <p:pic>
        <p:nvPicPr>
          <p:cNvPr id="10" name="Picture 9">
            <a:extLst>
              <a:ext uri="{FF2B5EF4-FFF2-40B4-BE49-F238E27FC236}">
                <a16:creationId xmlns:a16="http://schemas.microsoft.com/office/drawing/2014/main" id="{6CBDF843-8484-512D-17DD-501326FCF052}"/>
              </a:ext>
            </a:extLst>
          </p:cNvPr>
          <p:cNvPicPr>
            <a:picLocks noChangeAspect="1"/>
          </p:cNvPicPr>
          <p:nvPr/>
        </p:nvPicPr>
        <p:blipFill>
          <a:blip r:embed="rId4"/>
          <a:stretch>
            <a:fillRect/>
          </a:stretch>
        </p:blipFill>
        <p:spPr>
          <a:xfrm>
            <a:off x="838200" y="4168430"/>
            <a:ext cx="3705327" cy="2501807"/>
          </a:xfrm>
          <a:prstGeom prst="rect">
            <a:avLst/>
          </a:prstGeom>
        </p:spPr>
      </p:pic>
      <p:pic>
        <p:nvPicPr>
          <p:cNvPr id="12" name="Picture 11">
            <a:extLst>
              <a:ext uri="{FF2B5EF4-FFF2-40B4-BE49-F238E27FC236}">
                <a16:creationId xmlns:a16="http://schemas.microsoft.com/office/drawing/2014/main" id="{9B6C0877-A906-2A61-DEEB-5FA39DE4CAAF}"/>
              </a:ext>
            </a:extLst>
          </p:cNvPr>
          <p:cNvPicPr>
            <a:picLocks noChangeAspect="1"/>
          </p:cNvPicPr>
          <p:nvPr/>
        </p:nvPicPr>
        <p:blipFill>
          <a:blip r:embed="rId5"/>
          <a:stretch>
            <a:fillRect/>
          </a:stretch>
        </p:blipFill>
        <p:spPr>
          <a:xfrm>
            <a:off x="8478308" y="2253297"/>
            <a:ext cx="3414056" cy="594412"/>
          </a:xfrm>
          <a:prstGeom prst="rect">
            <a:avLst/>
          </a:prstGeom>
        </p:spPr>
      </p:pic>
      <p:sp>
        <p:nvSpPr>
          <p:cNvPr id="3" name="Slide Number Placeholder 2">
            <a:extLst>
              <a:ext uri="{FF2B5EF4-FFF2-40B4-BE49-F238E27FC236}">
                <a16:creationId xmlns:a16="http://schemas.microsoft.com/office/drawing/2014/main" id="{0868D539-3CCD-8A90-3963-EBE24CBE4E24}"/>
              </a:ext>
            </a:extLst>
          </p:cNvPr>
          <p:cNvSpPr>
            <a:spLocks noGrp="1"/>
          </p:cNvSpPr>
          <p:nvPr>
            <p:ph type="sldNum" sz="quarter" idx="12"/>
          </p:nvPr>
        </p:nvSpPr>
        <p:spPr/>
        <p:txBody>
          <a:bodyPr/>
          <a:lstStyle/>
          <a:p>
            <a:fld id="{9185E9D1-754A-42A7-94C0-37FB91E0911C}" type="slidenum">
              <a:rPr lang="en-US" smtClean="0"/>
              <a:t>23</a:t>
            </a:fld>
            <a:endParaRPr lang="en-US"/>
          </a:p>
        </p:txBody>
      </p:sp>
      <p:sp>
        <p:nvSpPr>
          <p:cNvPr id="4" name="TextBox 3">
            <a:extLst>
              <a:ext uri="{FF2B5EF4-FFF2-40B4-BE49-F238E27FC236}">
                <a16:creationId xmlns:a16="http://schemas.microsoft.com/office/drawing/2014/main" id="{87120ECF-60A2-FA19-E402-BAF878288813}"/>
              </a:ext>
            </a:extLst>
          </p:cNvPr>
          <p:cNvSpPr txBox="1"/>
          <p:nvPr/>
        </p:nvSpPr>
        <p:spPr>
          <a:xfrm>
            <a:off x="6031749" y="1370916"/>
            <a:ext cx="6017111" cy="5355312"/>
          </a:xfrm>
          <a:prstGeom prst="rect">
            <a:avLst/>
          </a:prstGeom>
          <a:noFill/>
        </p:spPr>
        <p:txBody>
          <a:bodyPr wrap="square" rtlCol="0">
            <a:spAutoFit/>
          </a:bodyPr>
          <a:lstStyle/>
          <a:p>
            <a:pPr marL="285750" indent="-285750">
              <a:buFont typeface="Arial" panose="020B0604020202020204" pitchFamily="34" charset="0"/>
              <a:buChar char="•"/>
            </a:pPr>
            <a:r>
              <a:rPr lang="en-US" dirty="0"/>
              <a:t>Top: gain distribution for a series of single electrons each starting above the center of an opening in the mesh, with the mesh voltage at -700V relative to ground . Fit is a Weibull distribution: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Bottom: Average gain of many samples of the Weibull distribution. This is equivalent to what you would get from measuring the gain for a series of multi-electron events, since each one effectively samples the above distribution many times and the gain you measure is the average of those samples. Due to the central limit theorem this is a gaussian with an average value equal to the average value of the Weibull distribution</a:t>
            </a:r>
          </a:p>
        </p:txBody>
      </p:sp>
    </p:spTree>
    <p:extLst>
      <p:ext uri="{BB962C8B-B14F-4D97-AF65-F5344CB8AC3E}">
        <p14:creationId xmlns:p14="http://schemas.microsoft.com/office/powerpoint/2010/main" val="1678829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89ED464-D591-593C-103C-BA5E56F0ABF4}"/>
              </a:ext>
            </a:extLst>
          </p:cNvPr>
          <p:cNvPicPr>
            <a:picLocks noChangeAspect="1"/>
          </p:cNvPicPr>
          <p:nvPr/>
        </p:nvPicPr>
        <p:blipFill>
          <a:blip r:embed="rId2"/>
          <a:stretch>
            <a:fillRect/>
          </a:stretch>
        </p:blipFill>
        <p:spPr>
          <a:xfrm>
            <a:off x="0" y="1588616"/>
            <a:ext cx="6557988" cy="4650819"/>
          </a:xfrm>
          <a:prstGeom prst="rect">
            <a:avLst/>
          </a:prstGeom>
        </p:spPr>
      </p:pic>
      <p:sp>
        <p:nvSpPr>
          <p:cNvPr id="3" name="Content Placeholder 2">
            <a:extLst>
              <a:ext uri="{FF2B5EF4-FFF2-40B4-BE49-F238E27FC236}">
                <a16:creationId xmlns:a16="http://schemas.microsoft.com/office/drawing/2014/main" id="{7EB835BA-66B3-5577-FD5D-E0A9A435E4C1}"/>
              </a:ext>
            </a:extLst>
          </p:cNvPr>
          <p:cNvSpPr>
            <a:spLocks noGrp="1"/>
          </p:cNvSpPr>
          <p:nvPr>
            <p:ph idx="1"/>
          </p:nvPr>
        </p:nvSpPr>
        <p:spPr>
          <a:xfrm>
            <a:off x="6433074" y="1825625"/>
            <a:ext cx="5637006" cy="4351338"/>
          </a:xfrm>
        </p:spPr>
        <p:txBody>
          <a:bodyPr>
            <a:normAutofit fontScale="85000" lnSpcReduction="20000"/>
          </a:bodyPr>
          <a:lstStyle/>
          <a:p>
            <a:r>
              <a:rPr lang="en-US" dirty="0"/>
              <a:t>The simulated gain curve is exponential and grows at very nearly the same rate as the measured gain curve </a:t>
            </a:r>
          </a:p>
          <a:p>
            <a:r>
              <a:rPr lang="en-US" dirty="0"/>
              <a:t>The overall difference between the curves is about a factor of 2 and can be mostly attributed to a combination of variability in actual detector gain based on things like the specific gas bottle used, and on the amp gap distance being poorly constrained. </a:t>
            </a:r>
          </a:p>
          <a:p>
            <a:pPr lvl="1"/>
            <a:r>
              <a:rPr lang="en-US" dirty="0"/>
              <a:t>Small differences in the amp gap will change the field strength and thus the gain dramatically</a:t>
            </a:r>
          </a:p>
          <a:p>
            <a:pPr lvl="1"/>
            <a:r>
              <a:rPr lang="en-US" dirty="0"/>
              <a:t>The measured gain varied by up to 50% between gas bottles</a:t>
            </a:r>
          </a:p>
        </p:txBody>
      </p:sp>
      <p:sp>
        <p:nvSpPr>
          <p:cNvPr id="4" name="Slide Number Placeholder 3">
            <a:extLst>
              <a:ext uri="{FF2B5EF4-FFF2-40B4-BE49-F238E27FC236}">
                <a16:creationId xmlns:a16="http://schemas.microsoft.com/office/drawing/2014/main" id="{868B503B-B4EB-7BDB-483F-1AAE35C504C0}"/>
              </a:ext>
            </a:extLst>
          </p:cNvPr>
          <p:cNvSpPr>
            <a:spLocks noGrp="1"/>
          </p:cNvSpPr>
          <p:nvPr>
            <p:ph type="sldNum" sz="quarter" idx="12"/>
          </p:nvPr>
        </p:nvSpPr>
        <p:spPr/>
        <p:txBody>
          <a:bodyPr/>
          <a:lstStyle/>
          <a:p>
            <a:fld id="{9185E9D1-754A-42A7-94C0-37FB91E0911C}" type="slidenum">
              <a:rPr lang="en-US" smtClean="0"/>
              <a:t>24</a:t>
            </a:fld>
            <a:endParaRPr lang="en-US"/>
          </a:p>
        </p:txBody>
      </p:sp>
      <p:pic>
        <p:nvPicPr>
          <p:cNvPr id="5" name="Google Shape;425;p28">
            <a:extLst>
              <a:ext uri="{FF2B5EF4-FFF2-40B4-BE49-F238E27FC236}">
                <a16:creationId xmlns:a16="http://schemas.microsoft.com/office/drawing/2014/main" id="{D3C859B7-3D47-51A9-D2A8-FF66607269FD}"/>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773FFD8E-57DF-3E7F-630E-F6EAB67E189F}"/>
              </a:ext>
            </a:extLst>
          </p:cNvPr>
          <p:cNvSpPr>
            <a:spLocks noGrp="1"/>
          </p:cNvSpPr>
          <p:nvPr>
            <p:ph type="title"/>
          </p:nvPr>
        </p:nvSpPr>
        <p:spPr>
          <a:xfrm>
            <a:off x="214256" y="-129726"/>
            <a:ext cx="10515600" cy="1325563"/>
          </a:xfrm>
        </p:spPr>
        <p:txBody>
          <a:bodyPr/>
          <a:lstStyle/>
          <a:p>
            <a:r>
              <a:rPr lang="en-US" dirty="0"/>
              <a:t>Backup slide: Gain curve</a:t>
            </a:r>
          </a:p>
        </p:txBody>
      </p:sp>
    </p:spTree>
    <p:extLst>
      <p:ext uri="{BB962C8B-B14F-4D97-AF65-F5344CB8AC3E}">
        <p14:creationId xmlns:p14="http://schemas.microsoft.com/office/powerpoint/2010/main" val="2593331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425;p28">
            <a:extLst>
              <a:ext uri="{FF2B5EF4-FFF2-40B4-BE49-F238E27FC236}">
                <a16:creationId xmlns:a16="http://schemas.microsoft.com/office/drawing/2014/main" id="{72B3C57D-CEF4-3D8B-44CB-C2B47BF3EEF9}"/>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FE891331-B31E-0D48-3D98-B40082E209A5}"/>
              </a:ext>
            </a:extLst>
          </p:cNvPr>
          <p:cNvSpPr>
            <a:spLocks noGrp="1"/>
          </p:cNvSpPr>
          <p:nvPr>
            <p:ph type="title"/>
          </p:nvPr>
        </p:nvSpPr>
        <p:spPr>
          <a:xfrm>
            <a:off x="472440" y="-139849"/>
            <a:ext cx="10515600" cy="1325563"/>
          </a:xfrm>
        </p:spPr>
        <p:txBody>
          <a:bodyPr/>
          <a:lstStyle/>
          <a:p>
            <a:r>
              <a:rPr lang="en-US" dirty="0"/>
              <a:t>Backup slide: Fractional gain resolution</a:t>
            </a:r>
          </a:p>
        </p:txBody>
      </p:sp>
      <p:pic>
        <p:nvPicPr>
          <p:cNvPr id="7" name="Content Placeholder 6">
            <a:extLst>
              <a:ext uri="{FF2B5EF4-FFF2-40B4-BE49-F238E27FC236}">
                <a16:creationId xmlns:a16="http://schemas.microsoft.com/office/drawing/2014/main" id="{FB0E3145-AA3B-1A2D-E18A-B5C769B53598}"/>
              </a:ext>
            </a:extLst>
          </p:cNvPr>
          <p:cNvPicPr>
            <a:picLocks noGrp="1" noChangeAspect="1"/>
          </p:cNvPicPr>
          <p:nvPr>
            <p:ph idx="1"/>
          </p:nvPr>
        </p:nvPicPr>
        <p:blipFill>
          <a:blip r:embed="rId3"/>
          <a:stretch>
            <a:fillRect/>
          </a:stretch>
        </p:blipFill>
        <p:spPr>
          <a:xfrm>
            <a:off x="508908" y="1690688"/>
            <a:ext cx="6383723" cy="4527232"/>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845C885-EC8C-C2E5-299F-B9D47FF56188}"/>
                  </a:ext>
                </a:extLst>
              </p:cNvPr>
              <p:cNvSpPr txBox="1"/>
              <p:nvPr/>
            </p:nvSpPr>
            <p:spPr>
              <a:xfrm>
                <a:off x="6892630" y="2033195"/>
                <a:ext cx="5299369" cy="4370555"/>
              </a:xfrm>
              <a:prstGeom prst="rect">
                <a:avLst/>
              </a:prstGeom>
              <a:noFill/>
            </p:spPr>
            <p:txBody>
              <a:bodyPr wrap="square" rtlCol="0">
                <a:spAutoFit/>
              </a:bodyPr>
              <a:lstStyle/>
              <a:p>
                <a:pPr marL="285750" indent="-285750">
                  <a:buFont typeface="Arial" panose="020B0604020202020204" pitchFamily="34" charset="0"/>
                  <a:buChar char="•"/>
                </a:pPr>
                <a:r>
                  <a:rPr lang="en-US" dirty="0"/>
                  <a:t>Fractional gain resolution is defined as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𝜎</m:t>
                        </m:r>
                      </m:num>
                      <m:den>
                        <m:r>
                          <a:rPr lang="en-US" b="0" i="1" smtClean="0">
                            <a:latin typeface="Cambria Math" panose="02040503050406030204" pitchFamily="18" charset="0"/>
                          </a:rPr>
                          <m:t>𝜇</m:t>
                        </m:r>
                      </m:den>
                    </m:f>
                  </m:oMath>
                </a14:m>
                <a:r>
                  <a:rPr lang="en-US" dirty="0"/>
                  <a:t>. We care bout the value of this at high gains, since it asymptotically approaches its minimum value, and we operate at the highest achievable gain for a given physical detector. The pointier the distribution the lower the fractional resolution, the better. </a:t>
                </a:r>
              </a:p>
              <a:p>
                <a:pPr marL="285750" indent="-285750">
                  <a:buFont typeface="Arial" panose="020B0604020202020204" pitchFamily="34" charset="0"/>
                  <a:buChar char="•"/>
                </a:pPr>
                <a:r>
                  <a:rPr lang="en-US" dirty="0"/>
                  <a:t>The simulated fractional gain resolution at high gain has a value of .053</a:t>
                </a:r>
              </a:p>
              <a:p>
                <a:pPr marL="285750" indent="-285750">
                  <a:buFont typeface="Arial" panose="020B0604020202020204" pitchFamily="34" charset="0"/>
                  <a:buChar char="•"/>
                </a:pPr>
                <a:r>
                  <a:rPr lang="en-US" dirty="0"/>
                  <a:t>This is lower than the measured gain by quite a bit (real fractional gain resolution is about 11%, not  5.3%). This is expected since this simulation does not account for ionization statistics or variation in primary ionization due to changes in the gas mixture</a:t>
                </a:r>
              </a:p>
            </p:txBody>
          </p:sp>
        </mc:Choice>
        <mc:Fallback xmlns="">
          <p:sp>
            <p:nvSpPr>
              <p:cNvPr id="5" name="TextBox 4">
                <a:extLst>
                  <a:ext uri="{FF2B5EF4-FFF2-40B4-BE49-F238E27FC236}">
                    <a16:creationId xmlns:a16="http://schemas.microsoft.com/office/drawing/2014/main" id="{C845C885-EC8C-C2E5-299F-B9D47FF56188}"/>
                  </a:ext>
                </a:extLst>
              </p:cNvPr>
              <p:cNvSpPr txBox="1">
                <a:spLocks noRot="1" noChangeAspect="1" noMove="1" noResize="1" noEditPoints="1" noAdjustHandles="1" noChangeArrowheads="1" noChangeShapeType="1" noTextEdit="1"/>
              </p:cNvSpPr>
              <p:nvPr/>
            </p:nvSpPr>
            <p:spPr>
              <a:xfrm>
                <a:off x="6892630" y="2033195"/>
                <a:ext cx="5299369" cy="4370555"/>
              </a:xfrm>
              <a:prstGeom prst="rect">
                <a:avLst/>
              </a:prstGeom>
              <a:blipFill>
                <a:blip r:embed="rId4"/>
                <a:stretch>
                  <a:fillRect l="-806" r="-806" b="-1536"/>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CC899A4A-49E7-0FF1-F84B-724E9D2E9045}"/>
              </a:ext>
            </a:extLst>
          </p:cNvPr>
          <p:cNvSpPr>
            <a:spLocks noGrp="1"/>
          </p:cNvSpPr>
          <p:nvPr>
            <p:ph type="sldNum" sz="quarter" idx="12"/>
          </p:nvPr>
        </p:nvSpPr>
        <p:spPr/>
        <p:txBody>
          <a:bodyPr/>
          <a:lstStyle/>
          <a:p>
            <a:fld id="{9185E9D1-754A-42A7-94C0-37FB91E0911C}" type="slidenum">
              <a:rPr lang="en-US" smtClean="0"/>
              <a:t>25</a:t>
            </a:fld>
            <a:endParaRPr lang="en-US"/>
          </a:p>
        </p:txBody>
      </p:sp>
    </p:spTree>
    <p:extLst>
      <p:ext uri="{BB962C8B-B14F-4D97-AF65-F5344CB8AC3E}">
        <p14:creationId xmlns:p14="http://schemas.microsoft.com/office/powerpoint/2010/main" val="13373259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oogle Shape;425;p28">
            <a:extLst>
              <a:ext uri="{FF2B5EF4-FFF2-40B4-BE49-F238E27FC236}">
                <a16:creationId xmlns:a16="http://schemas.microsoft.com/office/drawing/2014/main" id="{995C2996-87C1-83FA-4C89-09369DB7575C}"/>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E675EAD6-B3D7-0080-1384-9C657ABE3CF3}"/>
              </a:ext>
            </a:extLst>
          </p:cNvPr>
          <p:cNvSpPr>
            <a:spLocks noGrp="1"/>
          </p:cNvSpPr>
          <p:nvPr>
            <p:ph type="title"/>
          </p:nvPr>
        </p:nvSpPr>
        <p:spPr>
          <a:xfrm>
            <a:off x="305764" y="-109437"/>
            <a:ext cx="10515600" cy="1325563"/>
          </a:xfrm>
        </p:spPr>
        <p:txBody>
          <a:bodyPr/>
          <a:lstStyle/>
          <a:p>
            <a:r>
              <a:rPr lang="en-US" dirty="0"/>
              <a:t>Neutrino generation</a:t>
            </a:r>
          </a:p>
        </p:txBody>
      </p:sp>
      <p:pic>
        <p:nvPicPr>
          <p:cNvPr id="4" name="Content Placeholder 3">
            <a:extLst>
              <a:ext uri="{FF2B5EF4-FFF2-40B4-BE49-F238E27FC236}">
                <a16:creationId xmlns:a16="http://schemas.microsoft.com/office/drawing/2014/main" id="{0BB50814-92D3-FF37-D24B-10E059A498FC}"/>
              </a:ext>
            </a:extLst>
          </p:cNvPr>
          <p:cNvPicPr>
            <a:picLocks noGrp="1" noChangeAspect="1"/>
          </p:cNvPicPr>
          <p:nvPr>
            <p:ph idx="1"/>
          </p:nvPr>
        </p:nvPicPr>
        <p:blipFill>
          <a:blip r:embed="rId3"/>
          <a:stretch>
            <a:fillRect/>
          </a:stretch>
        </p:blipFill>
        <p:spPr>
          <a:xfrm>
            <a:off x="303818" y="1690688"/>
            <a:ext cx="3284096" cy="2698432"/>
          </a:xfrm>
          <a:prstGeom prst="rect">
            <a:avLst/>
          </a:prstGeom>
        </p:spPr>
      </p:pic>
      <p:pic>
        <p:nvPicPr>
          <p:cNvPr id="6" name="Picture 5">
            <a:extLst>
              <a:ext uri="{FF2B5EF4-FFF2-40B4-BE49-F238E27FC236}">
                <a16:creationId xmlns:a16="http://schemas.microsoft.com/office/drawing/2014/main" id="{95175D98-5486-06BA-AEF1-C2352CF0D0E8}"/>
              </a:ext>
            </a:extLst>
          </p:cNvPr>
          <p:cNvPicPr>
            <a:picLocks noChangeAspect="1"/>
          </p:cNvPicPr>
          <p:nvPr/>
        </p:nvPicPr>
        <p:blipFill>
          <a:blip r:embed="rId4"/>
          <a:stretch>
            <a:fillRect/>
          </a:stretch>
        </p:blipFill>
        <p:spPr>
          <a:xfrm>
            <a:off x="112090" y="4724862"/>
            <a:ext cx="4808637" cy="1996613"/>
          </a:xfrm>
          <a:prstGeom prst="rect">
            <a:avLst/>
          </a:prstGeom>
        </p:spPr>
      </p:pic>
      <p:sp>
        <p:nvSpPr>
          <p:cNvPr id="3" name="Slide Number Placeholder 2">
            <a:extLst>
              <a:ext uri="{FF2B5EF4-FFF2-40B4-BE49-F238E27FC236}">
                <a16:creationId xmlns:a16="http://schemas.microsoft.com/office/drawing/2014/main" id="{0A5D61B9-2444-9822-9120-604E06974781}"/>
              </a:ext>
            </a:extLst>
          </p:cNvPr>
          <p:cNvSpPr>
            <a:spLocks noGrp="1"/>
          </p:cNvSpPr>
          <p:nvPr>
            <p:ph type="sldNum" sz="quarter" idx="12"/>
          </p:nvPr>
        </p:nvSpPr>
        <p:spPr/>
        <p:txBody>
          <a:bodyPr/>
          <a:lstStyle/>
          <a:p>
            <a:fld id="{9185E9D1-754A-42A7-94C0-37FB91E0911C}" type="slidenum">
              <a:rPr lang="en-US" smtClean="0"/>
              <a:t>26</a:t>
            </a:fld>
            <a:endParaRPr lang="en-US"/>
          </a:p>
        </p:txBody>
      </p:sp>
      <p:pic>
        <p:nvPicPr>
          <p:cNvPr id="5" name="Content Placeholder 3">
            <a:extLst>
              <a:ext uri="{FF2B5EF4-FFF2-40B4-BE49-F238E27FC236}">
                <a16:creationId xmlns:a16="http://schemas.microsoft.com/office/drawing/2014/main" id="{307D87B9-23F6-1AB8-67CA-5315056DD175}"/>
              </a:ext>
            </a:extLst>
          </p:cNvPr>
          <p:cNvPicPr>
            <a:picLocks noChangeAspect="1"/>
          </p:cNvPicPr>
          <p:nvPr/>
        </p:nvPicPr>
        <p:blipFill>
          <a:blip r:embed="rId5"/>
          <a:srcRect t="21542"/>
          <a:stretch/>
        </p:blipFill>
        <p:spPr>
          <a:xfrm>
            <a:off x="8390015" y="2518124"/>
            <a:ext cx="3184369" cy="1668141"/>
          </a:xfrm>
          <a:prstGeom prst="rect">
            <a:avLst/>
          </a:prstGeom>
        </p:spPr>
      </p:pic>
      <p:pic>
        <p:nvPicPr>
          <p:cNvPr id="7" name="Picture 6">
            <a:extLst>
              <a:ext uri="{FF2B5EF4-FFF2-40B4-BE49-F238E27FC236}">
                <a16:creationId xmlns:a16="http://schemas.microsoft.com/office/drawing/2014/main" id="{A34502EE-9141-95A7-D00D-D77DC25D29FC}"/>
              </a:ext>
            </a:extLst>
          </p:cNvPr>
          <p:cNvPicPr>
            <a:picLocks noChangeAspect="1"/>
          </p:cNvPicPr>
          <p:nvPr/>
        </p:nvPicPr>
        <p:blipFill>
          <a:blip r:embed="rId6"/>
          <a:srcRect l="6527" t="7259" r="6982" b="2688"/>
          <a:stretch/>
        </p:blipFill>
        <p:spPr>
          <a:xfrm>
            <a:off x="4012446" y="1599712"/>
            <a:ext cx="4238669" cy="3309915"/>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600826F-4899-446E-2BB0-3064735E1D63}"/>
                  </a:ext>
                </a:extLst>
              </p:cNvPr>
              <p:cNvSpPr txBox="1"/>
              <p:nvPr/>
            </p:nvSpPr>
            <p:spPr>
              <a:xfrm>
                <a:off x="5069542" y="4922521"/>
                <a:ext cx="7010368" cy="1544269"/>
              </a:xfrm>
              <a:prstGeom prst="rect">
                <a:avLst/>
              </a:prstGeom>
              <a:noFill/>
            </p:spPr>
            <p:txBody>
              <a:bodyPr wrap="square">
                <a:spAutoFit/>
              </a:bodyPr>
              <a:lstStyle/>
              <a:p>
                <a:pPr marL="285750" indent="-285750">
                  <a:buFont typeface="Arial" panose="020B0604020202020204" pitchFamily="34" charset="0"/>
                  <a:buChar char="•"/>
                </a:pP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𝜈</m:t>
                        </m:r>
                      </m:e>
                      <m:sub>
                        <m:r>
                          <a:rPr lang="en-US" b="0" i="1" smtClean="0">
                            <a:latin typeface="Cambria Math" panose="02040503050406030204" pitchFamily="18" charset="0"/>
                          </a:rPr>
                          <m:t>𝜇</m:t>
                        </m:r>
                      </m:sub>
                    </m:sSub>
                    <m:r>
                      <a:rPr lang="en-US" b="0" i="1" smtClean="0">
                        <a:latin typeface="Cambria Math" panose="02040503050406030204" pitchFamily="18" charset="0"/>
                      </a:rPr>
                      <m:t> </m:t>
                    </m:r>
                  </m:oMath>
                </a14:m>
                <a:r>
                  <a:rPr lang="en-US" b="0" dirty="0"/>
                  <a:t>is a 2-body decay, and therefore monoenergetic </a:t>
                </a:r>
              </a:p>
              <a:p>
                <a:pPr marL="285750" indent="-285750">
                  <a:buFont typeface="Arial" panose="020B0604020202020204" pitchFamily="34" charset="0"/>
                  <a:buChar char="•"/>
                </a:pP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𝜈</m:t>
                            </m:r>
                          </m:e>
                        </m:acc>
                      </m:e>
                      <m:sub>
                        <m:r>
                          <a:rPr lang="en-US" b="0" i="1" smtClean="0">
                            <a:latin typeface="Cambria Math" panose="02040503050406030204" pitchFamily="18" charset="0"/>
                          </a:rPr>
                          <m:t>𝜇</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𝜈</m:t>
                        </m:r>
                      </m:e>
                      <m:sub>
                        <m:r>
                          <a:rPr lang="en-US" b="0" i="1" smtClean="0">
                            <a:latin typeface="Cambria Math" panose="02040503050406030204" pitchFamily="18" charset="0"/>
                          </a:rPr>
                          <m:t>𝑒</m:t>
                        </m:r>
                      </m:sub>
                    </m:sSub>
                  </m:oMath>
                </a14:m>
                <a:r>
                  <a:rPr lang="en-US" b="0" dirty="0"/>
                  <a:t> is a 3-body decay so it produces a range of energies for the decay products</a:t>
                </a:r>
              </a:p>
              <a:p>
                <a:pPr marL="285750" indent="-285750">
                  <a:buFont typeface="Arial" panose="020B0604020202020204" pitchFamily="34" charset="0"/>
                  <a:buChar char="•"/>
                </a:pPr>
                <a:r>
                  <a:rPr lang="en-US" dirty="0"/>
                  <a:t>Cutoff at 52.85MeV for</a:t>
                </a:r>
                <a:r>
                  <a:rPr lang="en-US" b="0" dirty="0"/>
                  <a:t> </a:t>
                </a:r>
                <a14:m>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𝜈</m:t>
                            </m:r>
                          </m:e>
                        </m:acc>
                      </m:e>
                      <m:sub>
                        <m:r>
                          <a:rPr lang="en-US" b="0" i="1" smtClean="0">
                            <a:latin typeface="Cambria Math" panose="02040503050406030204" pitchFamily="18" charset="0"/>
                          </a:rPr>
                          <m:t>𝜇</m:t>
                        </m:r>
                      </m:sub>
                    </m:sSub>
                  </m:oMath>
                </a14:m>
                <a:r>
                  <a:rPr lang="en-US" dirty="0"/>
                  <a:t> is from kinematics. Specifically, it is half of the muon mass</a:t>
                </a:r>
              </a:p>
            </p:txBody>
          </p:sp>
        </mc:Choice>
        <mc:Fallback xmlns="">
          <p:sp>
            <p:nvSpPr>
              <p:cNvPr id="9" name="TextBox 8">
                <a:extLst>
                  <a:ext uri="{FF2B5EF4-FFF2-40B4-BE49-F238E27FC236}">
                    <a16:creationId xmlns:a16="http://schemas.microsoft.com/office/drawing/2014/main" id="{C600826F-4899-446E-2BB0-3064735E1D63}"/>
                  </a:ext>
                </a:extLst>
              </p:cNvPr>
              <p:cNvSpPr txBox="1">
                <a:spLocks noRot="1" noChangeAspect="1" noMove="1" noResize="1" noEditPoints="1" noAdjustHandles="1" noChangeArrowheads="1" noChangeShapeType="1" noTextEdit="1"/>
              </p:cNvSpPr>
              <p:nvPr/>
            </p:nvSpPr>
            <p:spPr>
              <a:xfrm>
                <a:off x="5069542" y="4922521"/>
                <a:ext cx="7010368" cy="1544269"/>
              </a:xfrm>
              <a:prstGeom prst="rect">
                <a:avLst/>
              </a:prstGeom>
              <a:blipFill>
                <a:blip r:embed="rId7"/>
                <a:stretch>
                  <a:fillRect l="-609" t="-1581" b="-5138"/>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55802259-54EC-28FC-6F69-F307C9289BF3}"/>
              </a:ext>
            </a:extLst>
          </p:cNvPr>
          <p:cNvSpPr txBox="1"/>
          <p:nvPr/>
        </p:nvSpPr>
        <p:spPr>
          <a:xfrm>
            <a:off x="8292801" y="1590690"/>
            <a:ext cx="3560781" cy="923330"/>
          </a:xfrm>
          <a:prstGeom prst="rect">
            <a:avLst/>
          </a:prstGeom>
          <a:noFill/>
        </p:spPr>
        <p:txBody>
          <a:bodyPr wrap="square" rtlCol="0">
            <a:spAutoFit/>
          </a:bodyPr>
          <a:lstStyle/>
          <a:p>
            <a:r>
              <a:rPr lang="en-US" dirty="0"/>
              <a:t>The energy spectra of the resulting neutrinos follow well defined functions very closely:</a:t>
            </a:r>
          </a:p>
        </p:txBody>
      </p:sp>
    </p:spTree>
    <p:extLst>
      <p:ext uri="{BB962C8B-B14F-4D97-AF65-F5344CB8AC3E}">
        <p14:creationId xmlns:p14="http://schemas.microsoft.com/office/powerpoint/2010/main" val="15199116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425;p28">
            <a:extLst>
              <a:ext uri="{FF2B5EF4-FFF2-40B4-BE49-F238E27FC236}">
                <a16:creationId xmlns:a16="http://schemas.microsoft.com/office/drawing/2014/main" id="{ECBFBAD0-3234-B0F5-7270-63FB6F2034A1}"/>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866AB911-1235-30F0-B25B-003D7B480D92}"/>
              </a:ext>
            </a:extLst>
          </p:cNvPr>
          <p:cNvSpPr>
            <a:spLocks noGrp="1"/>
          </p:cNvSpPr>
          <p:nvPr>
            <p:ph type="title"/>
          </p:nvPr>
        </p:nvSpPr>
        <p:spPr>
          <a:xfrm>
            <a:off x="881231" y="-140485"/>
            <a:ext cx="10515600" cy="1325563"/>
          </a:xfrm>
        </p:spPr>
        <p:txBody>
          <a:bodyPr/>
          <a:lstStyle/>
          <a:p>
            <a:r>
              <a:rPr lang="en-US" dirty="0"/>
              <a:t>Picking and optimizing a new gas</a:t>
            </a:r>
          </a:p>
        </p:txBody>
      </p:sp>
      <p:sp>
        <p:nvSpPr>
          <p:cNvPr id="3" name="Content Placeholder 2">
            <a:extLst>
              <a:ext uri="{FF2B5EF4-FFF2-40B4-BE49-F238E27FC236}">
                <a16:creationId xmlns:a16="http://schemas.microsoft.com/office/drawing/2014/main" id="{68263C32-A46C-4254-084C-66FBD9CB6ED1}"/>
              </a:ext>
            </a:extLst>
          </p:cNvPr>
          <p:cNvSpPr>
            <a:spLocks noGrp="1"/>
          </p:cNvSpPr>
          <p:nvPr>
            <p:ph idx="1"/>
          </p:nvPr>
        </p:nvSpPr>
        <p:spPr>
          <a:xfrm>
            <a:off x="655320" y="1180166"/>
            <a:ext cx="10515600" cy="4351338"/>
          </a:xfrm>
        </p:spPr>
        <p:txBody>
          <a:bodyPr>
            <a:normAutofit/>
          </a:bodyPr>
          <a:lstStyle/>
          <a:p>
            <a:pPr>
              <a:lnSpc>
                <a:spcPct val="100000"/>
              </a:lnSpc>
            </a:pPr>
            <a:r>
              <a:rPr lang="en-US" sz="3200" dirty="0"/>
              <a:t>Currently using a 70:30 He:C02 mix picked for neutron detection in the BEAST TPCs &amp; 40L detector. </a:t>
            </a:r>
          </a:p>
          <a:p>
            <a:pPr lvl="1">
              <a:lnSpc>
                <a:spcPct val="100000"/>
              </a:lnSpc>
            </a:pPr>
            <a:r>
              <a:rPr lang="en-US" sz="2800" dirty="0"/>
              <a:t> Helium has a low neutron number, so we looked at how CF4 would perform over a year. </a:t>
            </a:r>
          </a:p>
          <a:p>
            <a:pPr>
              <a:lnSpc>
                <a:spcPct val="100000"/>
              </a:lnSpc>
            </a:pPr>
            <a:r>
              <a:rPr lang="en-US" sz="3200" dirty="0"/>
              <a:t>Pressure is proportional to events and inversely proportional to directionality, so we have to optimize pressure to get  most directional events possible</a:t>
            </a:r>
          </a:p>
        </p:txBody>
      </p:sp>
      <p:sp>
        <p:nvSpPr>
          <p:cNvPr id="4" name="Slide Number Placeholder 3">
            <a:extLst>
              <a:ext uri="{FF2B5EF4-FFF2-40B4-BE49-F238E27FC236}">
                <a16:creationId xmlns:a16="http://schemas.microsoft.com/office/drawing/2014/main" id="{2B0464AE-A716-863B-3BE6-ACD5FE6DB67C}"/>
              </a:ext>
            </a:extLst>
          </p:cNvPr>
          <p:cNvSpPr>
            <a:spLocks noGrp="1"/>
          </p:cNvSpPr>
          <p:nvPr>
            <p:ph type="sldNum" sz="quarter" idx="12"/>
          </p:nvPr>
        </p:nvSpPr>
        <p:spPr/>
        <p:txBody>
          <a:bodyPr/>
          <a:lstStyle/>
          <a:p>
            <a:fld id="{9185E9D1-754A-42A7-94C0-37FB91E0911C}" type="slidenum">
              <a:rPr lang="en-US" smtClean="0"/>
              <a:t>27</a:t>
            </a:fld>
            <a:endParaRPr lang="en-US"/>
          </a:p>
        </p:txBody>
      </p:sp>
    </p:spTree>
    <p:extLst>
      <p:ext uri="{BB962C8B-B14F-4D97-AF65-F5344CB8AC3E}">
        <p14:creationId xmlns:p14="http://schemas.microsoft.com/office/powerpoint/2010/main" val="20355835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oogle Shape;425;p28">
            <a:extLst>
              <a:ext uri="{FF2B5EF4-FFF2-40B4-BE49-F238E27FC236}">
                <a16:creationId xmlns:a16="http://schemas.microsoft.com/office/drawing/2014/main" id="{76920AFD-4A89-35C6-FBE2-14381794D2F8}"/>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7C4FC511-EB76-1C88-0182-BAC15AFC05A5}"/>
              </a:ext>
            </a:extLst>
          </p:cNvPr>
          <p:cNvSpPr>
            <a:spLocks noGrp="1"/>
          </p:cNvSpPr>
          <p:nvPr>
            <p:ph type="title"/>
          </p:nvPr>
        </p:nvSpPr>
        <p:spPr>
          <a:xfrm>
            <a:off x="870472" y="164538"/>
            <a:ext cx="10515600" cy="705732"/>
          </a:xfrm>
        </p:spPr>
        <p:txBody>
          <a:bodyPr>
            <a:normAutofit fontScale="90000"/>
          </a:bodyPr>
          <a:lstStyle/>
          <a:p>
            <a:r>
              <a:rPr lang="en-US" dirty="0"/>
              <a:t>Assessing and optimizing detector performance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BA5E248-8CF8-0033-50D1-36E1B087C55C}"/>
                  </a:ext>
                </a:extLst>
              </p:cNvPr>
              <p:cNvSpPr>
                <a:spLocks noGrp="1"/>
              </p:cNvSpPr>
              <p:nvPr>
                <p:ph idx="1"/>
              </p:nvPr>
            </p:nvSpPr>
            <p:spPr>
              <a:xfrm>
                <a:off x="387275" y="1376979"/>
                <a:ext cx="6782066" cy="4799984"/>
              </a:xfrm>
            </p:spPr>
            <p:txBody>
              <a:bodyPr>
                <a:normAutofit fontScale="77500" lnSpcReduction="20000"/>
              </a:bodyPr>
              <a:lstStyle/>
              <a:p>
                <a:r>
                  <a:rPr lang="en-US" dirty="0"/>
                  <a:t>There are 5 things we need to calculate to assess and optimize the performance of a hypothetical detector</a:t>
                </a:r>
              </a:p>
              <a:p>
                <a:pPr lvl="1">
                  <a:lnSpc>
                    <a:spcPct val="120000"/>
                  </a:lnSpc>
                </a:pPr>
                <a:r>
                  <a:rPr lang="en-US" dirty="0"/>
                  <a:t>Differential rate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𝑑𝑅</m:t>
                        </m:r>
                      </m:num>
                      <m:den>
                        <m:r>
                          <a:rPr lang="en-US" b="0" i="1" smtClean="0">
                            <a:latin typeface="Cambria Math" panose="02040503050406030204" pitchFamily="18" charset="0"/>
                          </a:rPr>
                          <m:t>𝑑𝐸</m:t>
                        </m:r>
                      </m:den>
                    </m:f>
                  </m:oMath>
                </a14:m>
                <a:r>
                  <a:rPr lang="en-US" dirty="0"/>
                  <a:t> of CE</a:t>
                </a:r>
                <a14:m>
                  <m:oMath xmlns:m="http://schemas.openxmlformats.org/officeDocument/2006/math">
                    <m:r>
                      <a:rPr lang="en-US" i="1">
                        <a:latin typeface="Cambria Math" panose="02040503050406030204" pitchFamily="18" charset="0"/>
                      </a:rPr>
                      <m:t>𝜈</m:t>
                    </m:r>
                  </m:oMath>
                </a14:m>
                <a:r>
                  <a:rPr lang="en-US" dirty="0"/>
                  <a:t>NS events</a:t>
                </a:r>
              </a:p>
              <a:p>
                <a:pPr lvl="1">
                  <a:lnSpc>
                    <a:spcPct val="120000"/>
                  </a:lnSpc>
                </a:pPr>
                <a:r>
                  <a:rPr lang="en-US" dirty="0"/>
                  <a:t>Angular distribution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𝑑𝑅</m:t>
                        </m:r>
                      </m:num>
                      <m:den>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𝑟</m:t>
                            </m:r>
                          </m:sub>
                        </m:sSub>
                      </m:den>
                    </m:f>
                  </m:oMath>
                </a14:m>
                <a:r>
                  <a:rPr lang="en-US" dirty="0"/>
                  <a:t> of CE</a:t>
                </a:r>
                <a14:m>
                  <m:oMath xmlns:m="http://schemas.openxmlformats.org/officeDocument/2006/math">
                    <m:r>
                      <a:rPr lang="en-US" i="1">
                        <a:latin typeface="Cambria Math" panose="02040503050406030204" pitchFamily="18" charset="0"/>
                      </a:rPr>
                      <m:t>𝜈</m:t>
                    </m:r>
                  </m:oMath>
                </a14:m>
                <a:r>
                  <a:rPr lang="en-US" dirty="0"/>
                  <a:t>NS events</a:t>
                </a:r>
              </a:p>
              <a:p>
                <a:pPr lvl="1">
                  <a:lnSpc>
                    <a:spcPct val="120000"/>
                  </a:lnSpc>
                </a:pPr>
                <a:r>
                  <a:rPr lang="en-US" dirty="0"/>
                  <a:t>A measure of directionality</a:t>
                </a:r>
              </a:p>
              <a:p>
                <a:pPr lvl="1">
                  <a:lnSpc>
                    <a:spcPct val="120000"/>
                  </a:lnSpc>
                </a:pPr>
                <a:r>
                  <a:rPr lang="en-US" dirty="0"/>
                  <a:t>Total number of directional CE</a:t>
                </a:r>
                <a14:m>
                  <m:oMath xmlns:m="http://schemas.openxmlformats.org/officeDocument/2006/math">
                    <m:r>
                      <a:rPr lang="en-US" i="1">
                        <a:latin typeface="Cambria Math" panose="02040503050406030204" pitchFamily="18" charset="0"/>
                      </a:rPr>
                      <m:t>𝜈</m:t>
                    </m:r>
                  </m:oMath>
                </a14:m>
                <a:r>
                  <a:rPr lang="en-US" dirty="0"/>
                  <a:t>NS events</a:t>
                </a:r>
              </a:p>
              <a:p>
                <a:pPr lvl="1">
                  <a:lnSpc>
                    <a:spcPct val="120000"/>
                  </a:lnSpc>
                </a:pPr>
                <a:r>
                  <a:rPr lang="en-US" dirty="0"/>
                  <a:t>The best operating pressure for a given gas</a:t>
                </a:r>
              </a:p>
              <a:p>
                <a:r>
                  <a:rPr lang="en-US" dirty="0"/>
                  <a:t>The first 2 can be derived from the double differential cross section:                                                                             </a:t>
                </a:r>
                <a14:m>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2</m:t>
                            </m:r>
                          </m:sup>
                        </m:sSup>
                        <m:r>
                          <a:rPr lang="en-US" i="1">
                            <a:latin typeface="Cambria Math" panose="02040503050406030204" pitchFamily="18" charset="0"/>
                          </a:rPr>
                          <m:t>𝜎</m:t>
                        </m:r>
                      </m:num>
                      <m:den>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𝑟</m:t>
                            </m:r>
                          </m:sub>
                        </m:sSub>
                        <m:r>
                          <a:rPr lang="en-US" i="1">
                            <a:latin typeface="Cambria Math" panose="02040503050406030204" pitchFamily="18" charset="0"/>
                          </a:rPr>
                          <m:t>𝑑</m:t>
                        </m:r>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m:rPr>
                                <m:sty m:val="p"/>
                              </m:rPr>
                              <a:rPr lang="en-US">
                                <a:latin typeface="Cambria Math" panose="02040503050406030204" pitchFamily="18" charset="0"/>
                              </a:rPr>
                              <m:t>r</m:t>
                            </m:r>
                          </m:sub>
                        </m:sSub>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r>
                          <a:rPr lang="en-US" i="1">
                            <a:latin typeface="Cambria Math" panose="02040503050406030204" pitchFamily="18" charset="0"/>
                          </a:rPr>
                          <m:t>𝜋</m:t>
                        </m:r>
                      </m:den>
                    </m:f>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𝜎</m:t>
                        </m:r>
                      </m:num>
                      <m:den>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𝑟</m:t>
                            </m:r>
                          </m:sub>
                        </m:sSub>
                      </m:den>
                    </m:f>
                    <m:r>
                      <a:rPr lang="en-US" i="1">
                        <a:latin typeface="Cambria Math" panose="02040503050406030204" pitchFamily="18" charset="0"/>
                      </a:rPr>
                      <m:t>𝛿</m:t>
                    </m:r>
                    <m:r>
                      <a:rPr lang="en-US" i="1">
                        <a:latin typeface="Cambria Math" panose="02040503050406030204" pitchFamily="18" charset="0"/>
                      </a:rPr>
                      <m:t>(</m:t>
                    </m:r>
                    <m:r>
                      <m:rPr>
                        <m:sty m:val="p"/>
                      </m:rPr>
                      <a:rPr lang="en-US">
                        <a:latin typeface="Cambria Math" panose="02040503050406030204" pitchFamily="18" charset="0"/>
                      </a:rPr>
                      <m:t>cos</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𝜃</m:t>
                            </m:r>
                          </m:e>
                          <m:sub>
                            <m:r>
                              <a:rPr lang="en-US" i="1">
                                <a:latin typeface="Cambria Math" panose="02040503050406030204" pitchFamily="18" charset="0"/>
                              </a:rPr>
                              <m:t>𝑟</m:t>
                            </m:r>
                          </m:sub>
                        </m:sSub>
                      </m:e>
                    </m:d>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𝜈</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m:t>
                            </m:r>
                          </m:sub>
                        </m:sSub>
                      </m:num>
                      <m:den>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𝜈</m:t>
                            </m:r>
                          </m:sub>
                        </m:sSub>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𝑟</m:t>
                                </m:r>
                              </m:sub>
                            </m:sSub>
                          </m:num>
                          <m:den>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m:t>
                                </m:r>
                              </m:sub>
                            </m:sSub>
                          </m:den>
                        </m:f>
                      </m:e>
                    </m:rad>
                    <m:r>
                      <a:rPr lang="en-US" i="1">
                        <a:latin typeface="Cambria Math" panose="02040503050406030204" pitchFamily="18" charset="0"/>
                      </a:rPr>
                      <m:t>)</m:t>
                    </m:r>
                  </m:oMath>
                </a14:m>
                <a:endParaRPr lang="en-US" dirty="0"/>
              </a:p>
              <a:p>
                <a:r>
                  <a:rPr lang="en-US" dirty="0"/>
                  <a:t>The directionality can be calculated based on event parameters and gas properties, which we can use to calculate the best operating pressure</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9BA5E248-8CF8-0033-50D1-36E1B087C55C}"/>
                  </a:ext>
                </a:extLst>
              </p:cNvPr>
              <p:cNvSpPr>
                <a:spLocks noGrp="1" noRot="1" noChangeAspect="1" noMove="1" noResize="1" noEditPoints="1" noAdjustHandles="1" noChangeArrowheads="1" noChangeShapeType="1" noTextEdit="1"/>
              </p:cNvSpPr>
              <p:nvPr>
                <p:ph idx="1"/>
              </p:nvPr>
            </p:nvSpPr>
            <p:spPr>
              <a:xfrm>
                <a:off x="387275" y="1376979"/>
                <a:ext cx="6782066" cy="4799984"/>
              </a:xfrm>
              <a:blipFill>
                <a:blip r:embed="rId3"/>
                <a:stretch>
                  <a:fillRect l="-1079" t="-2541" r="-1349" b="-2033"/>
                </a:stretch>
              </a:blipFill>
            </p:spPr>
            <p:txBody>
              <a:bodyPr/>
              <a:lstStyle/>
              <a:p>
                <a:r>
                  <a:rPr lang="en-US">
                    <a:noFill/>
                  </a:rPr>
                  <a:t> </a:t>
                </a:r>
              </a:p>
            </p:txBody>
          </p:sp>
        </mc:Fallback>
      </mc:AlternateContent>
      <p:sp>
        <p:nvSpPr>
          <p:cNvPr id="4" name="Content Placeholder 2">
            <a:extLst>
              <a:ext uri="{FF2B5EF4-FFF2-40B4-BE49-F238E27FC236}">
                <a16:creationId xmlns:a16="http://schemas.microsoft.com/office/drawing/2014/main" id="{D6883430-3153-8526-56E7-1228DBE8D8B6}"/>
              </a:ext>
            </a:extLst>
          </p:cNvPr>
          <p:cNvSpPr txBox="1">
            <a:spLocks/>
          </p:cNvSpPr>
          <p:nvPr/>
        </p:nvSpPr>
        <p:spPr>
          <a:xfrm>
            <a:off x="838200" y="180411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
        <p:nvSpPr>
          <p:cNvPr id="5" name="Slide Number Placeholder 4">
            <a:extLst>
              <a:ext uri="{FF2B5EF4-FFF2-40B4-BE49-F238E27FC236}">
                <a16:creationId xmlns:a16="http://schemas.microsoft.com/office/drawing/2014/main" id="{C17281FB-19EF-0479-56DE-671CED716691}"/>
              </a:ext>
            </a:extLst>
          </p:cNvPr>
          <p:cNvSpPr>
            <a:spLocks noGrp="1"/>
          </p:cNvSpPr>
          <p:nvPr>
            <p:ph type="sldNum" sz="quarter" idx="12"/>
          </p:nvPr>
        </p:nvSpPr>
        <p:spPr/>
        <p:txBody>
          <a:bodyPr/>
          <a:lstStyle/>
          <a:p>
            <a:fld id="{5F4F7F93-D5EC-404C-959D-A8B87D654930}" type="slidenum">
              <a:rPr lang="en-US" smtClean="0"/>
              <a:t>28</a:t>
            </a:fld>
            <a:endParaRPr lang="en-US"/>
          </a:p>
        </p:txBody>
      </p:sp>
      <p:grpSp>
        <p:nvGrpSpPr>
          <p:cNvPr id="11" name="Group 10">
            <a:extLst>
              <a:ext uri="{FF2B5EF4-FFF2-40B4-BE49-F238E27FC236}">
                <a16:creationId xmlns:a16="http://schemas.microsoft.com/office/drawing/2014/main" id="{72694EEA-B40A-28E3-A9F2-81AD529BC49A}"/>
              </a:ext>
            </a:extLst>
          </p:cNvPr>
          <p:cNvGrpSpPr/>
          <p:nvPr/>
        </p:nvGrpSpPr>
        <p:grpSpPr>
          <a:xfrm>
            <a:off x="7135905" y="1149306"/>
            <a:ext cx="4937761" cy="5309437"/>
            <a:chOff x="7254239" y="1364459"/>
            <a:chExt cx="4937761" cy="5309437"/>
          </a:xfrm>
        </p:grpSpPr>
        <p:pic>
          <p:nvPicPr>
            <p:cNvPr id="12" name="Picture 11">
              <a:extLst>
                <a:ext uri="{FF2B5EF4-FFF2-40B4-BE49-F238E27FC236}">
                  <a16:creationId xmlns:a16="http://schemas.microsoft.com/office/drawing/2014/main" id="{7C93E40D-617C-2A42-C25F-8DA1101FDB7F}"/>
                </a:ext>
              </a:extLst>
            </p:cNvPr>
            <p:cNvPicPr>
              <a:picLocks noChangeAspect="1"/>
            </p:cNvPicPr>
            <p:nvPr/>
          </p:nvPicPr>
          <p:blipFill>
            <a:blip r:embed="rId4"/>
            <a:stretch>
              <a:fillRect/>
            </a:stretch>
          </p:blipFill>
          <p:spPr>
            <a:xfrm>
              <a:off x="7744657" y="1364459"/>
              <a:ext cx="4046571" cy="4473328"/>
            </a:xfrm>
            <a:prstGeom prst="rect">
              <a:avLst/>
            </a:prstGeom>
          </p:spPr>
        </p:pic>
        <p:sp>
          <p:nvSpPr>
            <p:cNvPr id="13" name="TextBox 12">
              <a:extLst>
                <a:ext uri="{FF2B5EF4-FFF2-40B4-BE49-F238E27FC236}">
                  <a16:creationId xmlns:a16="http://schemas.microsoft.com/office/drawing/2014/main" id="{DE7865F9-9CFD-3EFB-434C-5915ACCAED82}"/>
                </a:ext>
              </a:extLst>
            </p:cNvPr>
            <p:cNvSpPr txBox="1"/>
            <p:nvPr/>
          </p:nvSpPr>
          <p:spPr>
            <a:xfrm>
              <a:off x="7254239" y="5873677"/>
              <a:ext cx="4937761" cy="800219"/>
            </a:xfrm>
            <a:prstGeom prst="rect">
              <a:avLst/>
            </a:prstGeom>
            <a:noFill/>
          </p:spPr>
          <p:txBody>
            <a:bodyPr wrap="square" rtlCol="0">
              <a:spAutoFit/>
            </a:bodyPr>
            <a:lstStyle/>
            <a:p>
              <a:r>
                <a:rPr lang="en-US" sz="1400" dirty="0"/>
                <a:t>Allowed recoil angles for a He-4 at SNS (dotted  black curve) [</a:t>
              </a:r>
              <a:r>
                <a:rPr lang="en-US" sz="1400" dirty="0">
                  <a:hlinkClick r:id="rId5"/>
                </a:rPr>
                <a:t>arXiv:2003.11510</a:t>
              </a:r>
              <a:r>
                <a:rPr lang="en-US" sz="1400" dirty="0"/>
                <a:t>]</a:t>
              </a:r>
            </a:p>
            <a:p>
              <a:endParaRPr lang="en-US" dirty="0"/>
            </a:p>
          </p:txBody>
        </p:sp>
      </p:grpSp>
    </p:spTree>
    <p:extLst>
      <p:ext uri="{BB962C8B-B14F-4D97-AF65-F5344CB8AC3E}">
        <p14:creationId xmlns:p14="http://schemas.microsoft.com/office/powerpoint/2010/main" val="2795849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425;p28">
            <a:extLst>
              <a:ext uri="{FF2B5EF4-FFF2-40B4-BE49-F238E27FC236}">
                <a16:creationId xmlns:a16="http://schemas.microsoft.com/office/drawing/2014/main" id="{D4892145-FA0F-6CB3-E418-C46557703643}"/>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94F9971-B368-3F81-772E-9121C2FDBB8E}"/>
                  </a:ext>
                </a:extLst>
              </p:cNvPr>
              <p:cNvSpPr>
                <a:spLocks noGrp="1"/>
              </p:cNvSpPr>
              <p:nvPr>
                <p:ph type="title"/>
              </p:nvPr>
            </p:nvSpPr>
            <p:spPr>
              <a:xfrm>
                <a:off x="332590" y="-28420"/>
                <a:ext cx="11353800" cy="899790"/>
              </a:xfrm>
            </p:spPr>
            <p:txBody>
              <a:bodyPr>
                <a:normAutofit fontScale="90000"/>
              </a:bodyPr>
              <a:lstStyle/>
              <a:p>
                <a:r>
                  <a:rPr lang="en-US" dirty="0"/>
                  <a:t>Comparing calculations to the literature: </a:t>
                </a:r>
                <a14:m>
                  <m:oMath xmlns:m="http://schemas.openxmlformats.org/officeDocument/2006/math">
                    <m:f>
                      <m:fPr>
                        <m:ctrlPr>
                          <a:rPr lang="en-US" sz="3600" b="0" i="1" smtClean="0">
                            <a:latin typeface="Cambria Math" panose="02040503050406030204" pitchFamily="18" charset="0"/>
                          </a:rPr>
                        </m:ctrlPr>
                      </m:fPr>
                      <m:num>
                        <m:sSup>
                          <m:sSupPr>
                            <m:ctrlPr>
                              <a:rPr lang="en-US" sz="3600" b="0" i="1" smtClean="0">
                                <a:latin typeface="Cambria Math" panose="02040503050406030204" pitchFamily="18" charset="0"/>
                              </a:rPr>
                            </m:ctrlPr>
                          </m:sSupPr>
                          <m:e>
                            <m:r>
                              <a:rPr lang="en-US" sz="3600" b="0" i="1" smtClean="0">
                                <a:latin typeface="Cambria Math" panose="02040503050406030204" pitchFamily="18" charset="0"/>
                              </a:rPr>
                              <m:t>𝑑</m:t>
                            </m:r>
                          </m:e>
                          <m:sup>
                            <m:r>
                              <a:rPr lang="en-US" sz="3600" b="0" i="1" smtClean="0">
                                <a:latin typeface="Cambria Math" panose="02040503050406030204" pitchFamily="18" charset="0"/>
                              </a:rPr>
                              <m:t>2</m:t>
                            </m:r>
                          </m:sup>
                        </m:sSup>
                        <m:r>
                          <a:rPr lang="en-US" sz="3600" b="0" i="1" smtClean="0">
                            <a:latin typeface="Cambria Math" panose="02040503050406030204" pitchFamily="18" charset="0"/>
                          </a:rPr>
                          <m:t>𝑅</m:t>
                        </m:r>
                      </m:num>
                      <m:den>
                        <m:r>
                          <a:rPr lang="en-US" sz="3600" b="0" i="1" smtClean="0">
                            <a:latin typeface="Cambria Math" panose="02040503050406030204" pitchFamily="18" charset="0"/>
                          </a:rPr>
                          <m:t>𝑑</m:t>
                        </m:r>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𝐸</m:t>
                            </m:r>
                          </m:e>
                          <m:sub>
                            <m:r>
                              <a:rPr lang="en-US" sz="3600" b="0" i="1" smtClean="0">
                                <a:latin typeface="Cambria Math" panose="02040503050406030204" pitchFamily="18" charset="0"/>
                              </a:rPr>
                              <m:t>𝑟</m:t>
                            </m:r>
                          </m:sub>
                        </m:sSub>
                        <m:r>
                          <a:rPr lang="en-US" sz="3600" b="0" i="1" smtClean="0">
                            <a:latin typeface="Cambria Math" panose="02040503050406030204" pitchFamily="18" charset="0"/>
                          </a:rPr>
                          <m:t>𝑑</m:t>
                        </m:r>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Ω</m:t>
                            </m:r>
                          </m:e>
                          <m:sub>
                            <m:r>
                              <a:rPr lang="en-US" sz="3600" b="0" i="1" smtClean="0">
                                <a:latin typeface="Cambria Math" panose="02040503050406030204" pitchFamily="18" charset="0"/>
                              </a:rPr>
                              <m:t>𝑟</m:t>
                            </m:r>
                          </m:sub>
                        </m:sSub>
                      </m:den>
                    </m:f>
                  </m:oMath>
                </a14:m>
                <a:endParaRPr lang="en-US" sz="3600" dirty="0"/>
              </a:p>
            </p:txBody>
          </p:sp>
        </mc:Choice>
        <mc:Fallback xmlns="">
          <p:sp>
            <p:nvSpPr>
              <p:cNvPr id="2" name="Title 1">
                <a:extLst>
                  <a:ext uri="{FF2B5EF4-FFF2-40B4-BE49-F238E27FC236}">
                    <a16:creationId xmlns:a16="http://schemas.microsoft.com/office/drawing/2014/main" id="{294F9971-B368-3F81-772E-9121C2FDBB8E}"/>
                  </a:ext>
                </a:extLst>
              </p:cNvPr>
              <p:cNvSpPr>
                <a:spLocks noGrp="1" noRot="1" noChangeAspect="1" noMove="1" noResize="1" noEditPoints="1" noAdjustHandles="1" noChangeArrowheads="1" noChangeShapeType="1" noTextEdit="1"/>
              </p:cNvSpPr>
              <p:nvPr>
                <p:ph type="title"/>
              </p:nvPr>
            </p:nvSpPr>
            <p:spPr>
              <a:xfrm>
                <a:off x="332590" y="-28420"/>
                <a:ext cx="11353800" cy="899790"/>
              </a:xfrm>
              <a:blipFill>
                <a:blip r:embed="rId3"/>
                <a:stretch>
                  <a:fillRect l="-1933" t="-6081" b="-12838"/>
                </a:stretch>
              </a:blipFill>
            </p:spPr>
            <p:txBody>
              <a:bodyPr/>
              <a:lstStyle/>
              <a:p>
                <a:r>
                  <a:rPr lang="en-US">
                    <a:noFill/>
                  </a:rPr>
                  <a:t> </a:t>
                </a:r>
              </a:p>
            </p:txBody>
          </p:sp>
        </mc:Fallback>
      </mc:AlternateContent>
      <p:pic>
        <p:nvPicPr>
          <p:cNvPr id="5" name="Content Placeholder 4">
            <a:extLst>
              <a:ext uri="{FF2B5EF4-FFF2-40B4-BE49-F238E27FC236}">
                <a16:creationId xmlns:a16="http://schemas.microsoft.com/office/drawing/2014/main" id="{413AB12F-515F-18C1-D9E0-16917673E156}"/>
              </a:ext>
            </a:extLst>
          </p:cNvPr>
          <p:cNvPicPr>
            <a:picLocks noGrp="1" noChangeAspect="1"/>
          </p:cNvPicPr>
          <p:nvPr>
            <p:ph idx="1"/>
          </p:nvPr>
        </p:nvPicPr>
        <p:blipFill>
          <a:blip r:embed="rId4"/>
          <a:stretch>
            <a:fillRect/>
          </a:stretch>
        </p:blipFill>
        <p:spPr>
          <a:xfrm>
            <a:off x="140345" y="1632396"/>
            <a:ext cx="5675955" cy="3593208"/>
          </a:xfrm>
        </p:spPr>
      </p:pic>
      <p:sp>
        <p:nvSpPr>
          <p:cNvPr id="10" name="TextBox 9">
            <a:extLst>
              <a:ext uri="{FF2B5EF4-FFF2-40B4-BE49-F238E27FC236}">
                <a16:creationId xmlns:a16="http://schemas.microsoft.com/office/drawing/2014/main" id="{FA501400-B58D-A0BC-56F6-05BCFCB9A4CF}"/>
              </a:ext>
            </a:extLst>
          </p:cNvPr>
          <p:cNvSpPr txBox="1"/>
          <p:nvPr/>
        </p:nvSpPr>
        <p:spPr>
          <a:xfrm>
            <a:off x="282386" y="5470468"/>
            <a:ext cx="11253396" cy="369332"/>
          </a:xfrm>
          <a:prstGeom prst="rect">
            <a:avLst/>
          </a:prstGeom>
          <a:noFill/>
        </p:spPr>
        <p:txBody>
          <a:bodyPr wrap="square" rtlCol="0">
            <a:spAutoFit/>
          </a:bodyPr>
          <a:lstStyle/>
          <a:p>
            <a:pPr marL="285750" indent="-285750">
              <a:buFont typeface="Arial" panose="020B0604020202020204" pitchFamily="34" charset="0"/>
              <a:buChar char="•"/>
            </a:pPr>
            <a:r>
              <a:rPr lang="en-US" dirty="0"/>
              <a:t>Paper calculates total of 2300 events for a year of runtime I get 2350 </a:t>
            </a:r>
          </a:p>
        </p:txBody>
      </p:sp>
      <p:sp>
        <p:nvSpPr>
          <p:cNvPr id="4" name="Slide Number Placeholder 3">
            <a:extLst>
              <a:ext uri="{FF2B5EF4-FFF2-40B4-BE49-F238E27FC236}">
                <a16:creationId xmlns:a16="http://schemas.microsoft.com/office/drawing/2014/main" id="{AC75E166-A786-34A8-3525-1EEFD0604AC1}"/>
              </a:ext>
            </a:extLst>
          </p:cNvPr>
          <p:cNvSpPr>
            <a:spLocks noGrp="1"/>
          </p:cNvSpPr>
          <p:nvPr>
            <p:ph type="sldNum" sz="quarter" idx="12"/>
          </p:nvPr>
        </p:nvSpPr>
        <p:spPr/>
        <p:txBody>
          <a:bodyPr/>
          <a:lstStyle/>
          <a:p>
            <a:fld id="{9185E9D1-754A-42A7-94C0-37FB91E0911C}" type="slidenum">
              <a:rPr lang="en-US" smtClean="0"/>
              <a:t>29</a:t>
            </a:fld>
            <a:endParaRPr lang="en-US"/>
          </a:p>
        </p:txBody>
      </p:sp>
      <p:sp>
        <p:nvSpPr>
          <p:cNvPr id="7" name="TextBox 6">
            <a:extLst>
              <a:ext uri="{FF2B5EF4-FFF2-40B4-BE49-F238E27FC236}">
                <a16:creationId xmlns:a16="http://schemas.microsoft.com/office/drawing/2014/main" id="{A697A83F-9BE6-310E-950A-482FA3E1B4F6}"/>
              </a:ext>
            </a:extLst>
          </p:cNvPr>
          <p:cNvSpPr txBox="1"/>
          <p:nvPr/>
        </p:nvSpPr>
        <p:spPr>
          <a:xfrm>
            <a:off x="196327" y="4946731"/>
            <a:ext cx="2611419" cy="338554"/>
          </a:xfrm>
          <a:prstGeom prst="rect">
            <a:avLst/>
          </a:prstGeom>
          <a:noFill/>
        </p:spPr>
        <p:txBody>
          <a:bodyPr wrap="square">
            <a:spAutoFit/>
          </a:bodyPr>
          <a:lstStyle/>
          <a:p>
            <a:r>
              <a:rPr lang="en-US" sz="1600" dirty="0"/>
              <a:t>Plot from </a:t>
            </a:r>
            <a:r>
              <a:rPr lang="en-US" sz="1600" dirty="0">
                <a:hlinkClick r:id="rId5"/>
              </a:rPr>
              <a:t>arXiv:2003.11510</a:t>
            </a:r>
            <a:endParaRPr lang="en-US" sz="1600" dirty="0"/>
          </a:p>
        </p:txBody>
      </p:sp>
      <p:sp>
        <p:nvSpPr>
          <p:cNvPr id="8" name="TextBox 7">
            <a:extLst>
              <a:ext uri="{FF2B5EF4-FFF2-40B4-BE49-F238E27FC236}">
                <a16:creationId xmlns:a16="http://schemas.microsoft.com/office/drawing/2014/main" id="{15882B9C-4B12-DD7D-DA0A-8CF20B75CDF2}"/>
              </a:ext>
            </a:extLst>
          </p:cNvPr>
          <p:cNvSpPr txBox="1"/>
          <p:nvPr/>
        </p:nvSpPr>
        <p:spPr>
          <a:xfrm>
            <a:off x="6650916" y="4742335"/>
            <a:ext cx="1610957" cy="338554"/>
          </a:xfrm>
          <a:prstGeom prst="rect">
            <a:avLst/>
          </a:prstGeom>
          <a:noFill/>
        </p:spPr>
        <p:txBody>
          <a:bodyPr wrap="square">
            <a:spAutoFit/>
          </a:bodyPr>
          <a:lstStyle/>
          <a:p>
            <a:r>
              <a:rPr lang="en-US" sz="1600" dirty="0"/>
              <a:t>My calculations</a:t>
            </a:r>
          </a:p>
        </p:txBody>
      </p:sp>
      <p:pic>
        <p:nvPicPr>
          <p:cNvPr id="15" name="Graphic 14">
            <a:extLst>
              <a:ext uri="{FF2B5EF4-FFF2-40B4-BE49-F238E27FC236}">
                <a16:creationId xmlns:a16="http://schemas.microsoft.com/office/drawing/2014/main" id="{60F6CA37-331A-A7D7-26FA-052EDE702A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87614" y="1419090"/>
            <a:ext cx="5166808" cy="3582320"/>
          </a:xfrm>
          <a:prstGeom prst="rect">
            <a:avLst/>
          </a:prstGeom>
        </p:spPr>
      </p:pic>
    </p:spTree>
    <p:extLst>
      <p:ext uri="{BB962C8B-B14F-4D97-AF65-F5344CB8AC3E}">
        <p14:creationId xmlns:p14="http://schemas.microsoft.com/office/powerpoint/2010/main" val="2745346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3</a:t>
            </a:fld>
            <a:endParaRPr/>
          </a:p>
        </p:txBody>
      </p:sp>
      <p:pic>
        <p:nvPicPr>
          <p:cNvPr id="73" name="Google Shape;73;p14"/>
          <p:cNvPicPr preferRelativeResize="0"/>
          <p:nvPr/>
        </p:nvPicPr>
        <p:blipFill rotWithShape="1">
          <a:blip r:embed="rId3">
            <a:alphaModFix/>
          </a:blip>
          <a:srcRect l="43750" t="21123" b="29140"/>
          <a:stretch/>
        </p:blipFill>
        <p:spPr>
          <a:xfrm rot="5400000">
            <a:off x="-829700" y="3000365"/>
            <a:ext cx="6857999" cy="857267"/>
          </a:xfrm>
          <a:prstGeom prst="rect">
            <a:avLst/>
          </a:prstGeom>
          <a:noFill/>
          <a:ln>
            <a:noFill/>
          </a:ln>
        </p:spPr>
      </p:pic>
      <p:sp>
        <p:nvSpPr>
          <p:cNvPr id="89" name="Google Shape;89;p14"/>
          <p:cNvSpPr txBox="1"/>
          <p:nvPr/>
        </p:nvSpPr>
        <p:spPr>
          <a:xfrm>
            <a:off x="2988417" y="2133666"/>
            <a:ext cx="4527600" cy="615513"/>
          </a:xfrm>
          <a:prstGeom prst="rect">
            <a:avLst/>
          </a:prstGeom>
          <a:noFill/>
          <a:ln>
            <a:noFill/>
          </a:ln>
        </p:spPr>
        <p:txBody>
          <a:bodyPr spcFirstLastPara="1" wrap="square" lIns="121900" tIns="121900" rIns="121900" bIns="121900" anchor="t" anchorCtr="0">
            <a:spAutoFit/>
          </a:bodyPr>
          <a:lstStyle/>
          <a:p>
            <a:r>
              <a:rPr lang="en-US" sz="2400" dirty="0"/>
              <a:t>Overview off the 40L TPC</a:t>
            </a:r>
          </a:p>
        </p:txBody>
      </p:sp>
      <p:sp>
        <p:nvSpPr>
          <p:cNvPr id="90" name="Google Shape;90;p14"/>
          <p:cNvSpPr txBox="1"/>
          <p:nvPr/>
        </p:nvSpPr>
        <p:spPr>
          <a:xfrm>
            <a:off x="2975494" y="3303628"/>
            <a:ext cx="4010000" cy="984845"/>
          </a:xfrm>
          <a:prstGeom prst="rect">
            <a:avLst/>
          </a:prstGeom>
          <a:noFill/>
          <a:ln>
            <a:noFill/>
          </a:ln>
        </p:spPr>
        <p:txBody>
          <a:bodyPr spcFirstLastPara="1" wrap="square" lIns="121900" tIns="121900" rIns="121900" bIns="121900" anchor="t" anchorCtr="0">
            <a:spAutoFit/>
          </a:bodyPr>
          <a:lstStyle/>
          <a:p>
            <a:r>
              <a:rPr lang="en-US" sz="2400" dirty="0">
                <a:solidFill>
                  <a:schemeClr val="dk2"/>
                </a:solidFill>
              </a:rPr>
              <a:t>40 L TPC commissioning status </a:t>
            </a:r>
          </a:p>
        </p:txBody>
      </p:sp>
      <p:sp>
        <p:nvSpPr>
          <p:cNvPr id="91" name="Google Shape;91;p14"/>
          <p:cNvSpPr txBox="1"/>
          <p:nvPr/>
        </p:nvSpPr>
        <p:spPr>
          <a:xfrm>
            <a:off x="2932463" y="4471913"/>
            <a:ext cx="4683951" cy="615513"/>
          </a:xfrm>
          <a:prstGeom prst="rect">
            <a:avLst/>
          </a:prstGeom>
          <a:noFill/>
          <a:ln>
            <a:noFill/>
          </a:ln>
        </p:spPr>
        <p:txBody>
          <a:bodyPr spcFirstLastPara="1" wrap="square" lIns="121900" tIns="121900" rIns="121900" bIns="121900" anchor="t" anchorCtr="0">
            <a:spAutoFit/>
          </a:bodyPr>
          <a:lstStyle/>
          <a:p>
            <a:r>
              <a:rPr lang="en-US" sz="2400" dirty="0">
                <a:solidFill>
                  <a:schemeClr val="dk2"/>
                </a:solidFill>
              </a:rPr>
              <a:t>Plans at Oak Ridge National Lab</a:t>
            </a:r>
          </a:p>
        </p:txBody>
      </p:sp>
      <p:grpSp>
        <p:nvGrpSpPr>
          <p:cNvPr id="3" name="Group 2">
            <a:extLst>
              <a:ext uri="{FF2B5EF4-FFF2-40B4-BE49-F238E27FC236}">
                <a16:creationId xmlns:a16="http://schemas.microsoft.com/office/drawing/2014/main" id="{88E8C53D-84F2-31A0-4830-89230DB8D896}"/>
              </a:ext>
            </a:extLst>
          </p:cNvPr>
          <p:cNvGrpSpPr/>
          <p:nvPr/>
        </p:nvGrpSpPr>
        <p:grpSpPr>
          <a:xfrm>
            <a:off x="2491064" y="1159746"/>
            <a:ext cx="183200" cy="3756527"/>
            <a:chOff x="2480307" y="772472"/>
            <a:chExt cx="189666" cy="3751612"/>
          </a:xfrm>
        </p:grpSpPr>
        <p:sp>
          <p:nvSpPr>
            <p:cNvPr id="74" name="Google Shape;74;p14"/>
            <p:cNvSpPr/>
            <p:nvPr/>
          </p:nvSpPr>
          <p:spPr>
            <a:xfrm rot="5400000">
              <a:off x="2479907" y="1960872"/>
              <a:ext cx="184000" cy="1832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75" name="Google Shape;75;p14"/>
            <p:cNvSpPr/>
            <p:nvPr/>
          </p:nvSpPr>
          <p:spPr>
            <a:xfrm rot="5400000">
              <a:off x="2544663" y="2348759"/>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76" name="Google Shape;76;p14"/>
            <p:cNvSpPr/>
            <p:nvPr/>
          </p:nvSpPr>
          <p:spPr>
            <a:xfrm rot="5400000">
              <a:off x="2544663" y="2614665"/>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77" name="Google Shape;77;p14"/>
            <p:cNvSpPr/>
            <p:nvPr/>
          </p:nvSpPr>
          <p:spPr>
            <a:xfrm rot="5400000">
              <a:off x="2544663" y="2880572"/>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78" name="Google Shape;78;p14"/>
            <p:cNvSpPr/>
            <p:nvPr/>
          </p:nvSpPr>
          <p:spPr>
            <a:xfrm rot="5400000">
              <a:off x="2479907" y="3150679"/>
              <a:ext cx="184000" cy="1832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79" name="Google Shape;79;p14"/>
            <p:cNvSpPr/>
            <p:nvPr/>
          </p:nvSpPr>
          <p:spPr>
            <a:xfrm rot="5400000">
              <a:off x="2544663" y="3538564"/>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80" name="Google Shape;80;p14"/>
            <p:cNvSpPr/>
            <p:nvPr/>
          </p:nvSpPr>
          <p:spPr>
            <a:xfrm rot="5400000">
              <a:off x="2544663" y="3804471"/>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81" name="Google Shape;81;p14"/>
            <p:cNvSpPr/>
            <p:nvPr/>
          </p:nvSpPr>
          <p:spPr>
            <a:xfrm rot="5400000">
              <a:off x="2544663" y="4070377"/>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82" name="Google Shape;82;p14"/>
            <p:cNvSpPr/>
            <p:nvPr/>
          </p:nvSpPr>
          <p:spPr>
            <a:xfrm rot="5400000">
              <a:off x="2479907" y="4340484"/>
              <a:ext cx="184000" cy="183200"/>
            </a:xfrm>
            <a:prstGeom prst="ellipse">
              <a:avLst/>
            </a:prstGeom>
            <a:solidFill>
              <a:srgbClr val="000000"/>
            </a:solidFill>
            <a:ln>
              <a:noFill/>
            </a:ln>
          </p:spPr>
          <p:txBody>
            <a:bodyPr spcFirstLastPara="1" wrap="square" lIns="121900" tIns="121900" rIns="121900" bIns="121900" anchor="ctr" anchorCtr="0">
              <a:noAutofit/>
            </a:bodyPr>
            <a:lstStyle/>
            <a:p>
              <a:endParaRPr sz="2400" dirty="0"/>
            </a:p>
          </p:txBody>
        </p:sp>
        <p:sp>
          <p:nvSpPr>
            <p:cNvPr id="93" name="Google Shape;93;p14"/>
            <p:cNvSpPr/>
            <p:nvPr/>
          </p:nvSpPr>
          <p:spPr>
            <a:xfrm rot="5400000">
              <a:off x="2486373" y="772872"/>
              <a:ext cx="184000" cy="1832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94" name="Google Shape;94;p14"/>
            <p:cNvSpPr/>
            <p:nvPr/>
          </p:nvSpPr>
          <p:spPr>
            <a:xfrm rot="5400000">
              <a:off x="2551129" y="1160759"/>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95" name="Google Shape;95;p14"/>
            <p:cNvSpPr/>
            <p:nvPr/>
          </p:nvSpPr>
          <p:spPr>
            <a:xfrm rot="5400000">
              <a:off x="2551129" y="1426665"/>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sp>
          <p:nvSpPr>
            <p:cNvPr id="96" name="Google Shape;96;p14"/>
            <p:cNvSpPr/>
            <p:nvPr/>
          </p:nvSpPr>
          <p:spPr>
            <a:xfrm rot="5400000">
              <a:off x="2551129" y="1692572"/>
              <a:ext cx="56000" cy="63600"/>
            </a:xfrm>
            <a:prstGeom prst="ellipse">
              <a:avLst/>
            </a:prstGeom>
            <a:solidFill>
              <a:srgbClr val="000000"/>
            </a:solidFill>
            <a:ln>
              <a:noFill/>
            </a:ln>
          </p:spPr>
          <p:txBody>
            <a:bodyPr spcFirstLastPara="1" wrap="square" lIns="121900" tIns="121900" rIns="121900" bIns="121900" anchor="ctr" anchorCtr="0">
              <a:noAutofit/>
            </a:bodyPr>
            <a:lstStyle/>
            <a:p>
              <a:endParaRPr sz="2400"/>
            </a:p>
          </p:txBody>
        </p:sp>
      </p:grpSp>
      <p:sp>
        <p:nvSpPr>
          <p:cNvPr id="97" name="Google Shape;97;p14"/>
          <p:cNvSpPr txBox="1"/>
          <p:nvPr/>
        </p:nvSpPr>
        <p:spPr>
          <a:xfrm>
            <a:off x="3018525" y="928327"/>
            <a:ext cx="5417754" cy="984845"/>
          </a:xfrm>
          <a:prstGeom prst="rect">
            <a:avLst/>
          </a:prstGeom>
          <a:noFill/>
          <a:ln>
            <a:noFill/>
          </a:ln>
        </p:spPr>
        <p:txBody>
          <a:bodyPr spcFirstLastPara="1" wrap="square" lIns="121900" tIns="121900" rIns="121900" bIns="121900" anchor="t" anchorCtr="0">
            <a:spAutoFit/>
          </a:bodyPr>
          <a:lstStyle/>
          <a:p>
            <a:r>
              <a:rPr lang="en-US" sz="2400" dirty="0"/>
              <a:t>Motivation and history of directional recoil detection at UH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EBFD5-87B1-EA61-39BE-B938A67BE350}"/>
            </a:ext>
          </a:extLst>
        </p:cNvPr>
        <p:cNvGrpSpPr/>
        <p:nvPr/>
      </p:nvGrpSpPr>
      <p:grpSpPr>
        <a:xfrm>
          <a:off x="0" y="0"/>
          <a:ext cx="0" cy="0"/>
          <a:chOff x="0" y="0"/>
          <a:chExt cx="0" cy="0"/>
        </a:xfrm>
      </p:grpSpPr>
      <p:pic>
        <p:nvPicPr>
          <p:cNvPr id="10" name="Google Shape;425;p28">
            <a:extLst>
              <a:ext uri="{FF2B5EF4-FFF2-40B4-BE49-F238E27FC236}">
                <a16:creationId xmlns:a16="http://schemas.microsoft.com/office/drawing/2014/main" id="{A5AE8FC3-08AA-E422-B6D3-2619E795A444}"/>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D5227DAA-C3BE-F9D4-F02C-C25DEB923548}"/>
              </a:ext>
            </a:extLst>
          </p:cNvPr>
          <p:cNvSpPr>
            <a:spLocks noGrp="1"/>
          </p:cNvSpPr>
          <p:nvPr>
            <p:ph type="title"/>
          </p:nvPr>
        </p:nvSpPr>
        <p:spPr>
          <a:xfrm>
            <a:off x="85164" y="89235"/>
            <a:ext cx="11500822" cy="705732"/>
          </a:xfrm>
        </p:spPr>
        <p:txBody>
          <a:bodyPr>
            <a:normAutofit fontScale="90000"/>
          </a:bodyPr>
          <a:lstStyle/>
          <a:p>
            <a:r>
              <a:rPr lang="en-US" dirty="0"/>
              <a:t>Inputs  and assumptions for the performance estimate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3BC3769-E00E-DF92-2802-B6C8482F375D}"/>
                  </a:ext>
                </a:extLst>
              </p:cNvPr>
              <p:cNvSpPr>
                <a:spLocks noGrp="1"/>
              </p:cNvSpPr>
              <p:nvPr>
                <p:ph idx="1"/>
              </p:nvPr>
            </p:nvSpPr>
            <p:spPr>
              <a:xfrm>
                <a:off x="0" y="925158"/>
                <a:ext cx="11962504" cy="4799984"/>
              </a:xfrm>
            </p:spPr>
            <p:txBody>
              <a:bodyPr>
                <a:normAutofit lnSpcReduction="10000"/>
              </a:bodyPr>
              <a:lstStyle/>
              <a:p>
                <a:r>
                  <a:rPr lang="en-US" dirty="0"/>
                  <a:t>There are 4 inputs to estimating the number of directional events</a:t>
                </a:r>
              </a:p>
              <a:p>
                <a:pPr lvl="1">
                  <a:lnSpc>
                    <a:spcPct val="120000"/>
                  </a:lnSpc>
                </a:pPr>
                <a:r>
                  <a:rPr lang="en-US" dirty="0"/>
                  <a:t>A measure of directionality (next slide) </a:t>
                </a:r>
              </a:p>
              <a:p>
                <a:pPr lvl="1">
                  <a:lnSpc>
                    <a:spcPct val="120000"/>
                  </a:lnSpc>
                </a:pPr>
                <a:r>
                  <a:rPr lang="en-US" dirty="0"/>
                  <a:t>Electron transport and recoil track length properties of CF4 (obtained from the work done by DM-TPC and CYGNUS NEWAGE in </a:t>
                </a:r>
                <a:r>
                  <a:rPr lang="en-US" dirty="0">
                    <a:hlinkClick r:id="rId3"/>
                  </a:rPr>
                  <a:t>arXiv:0905.2549</a:t>
                </a:r>
                <a:r>
                  <a:rPr lang="en-US" dirty="0"/>
                  <a:t> and </a:t>
                </a:r>
                <a:r>
                  <a:rPr lang="en-US" dirty="0">
                    <a:hlinkClick r:id="rId4"/>
                  </a:rPr>
                  <a:t>arXiv:2101.09921</a:t>
                </a:r>
                <a:r>
                  <a:rPr lang="en-US" dirty="0"/>
                  <a:t> respectively) </a:t>
                </a:r>
              </a:p>
              <a:p>
                <a:pPr lvl="1">
                  <a:lnSpc>
                    <a:spcPct val="120000"/>
                  </a:lnSpc>
                </a:pPr>
                <a:r>
                  <a:rPr lang="en-US" dirty="0"/>
                  <a:t>Double differential rate </a:t>
                </a:r>
                <a14:m>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2</m:t>
                            </m:r>
                          </m:sup>
                        </m:sSup>
                        <m:r>
                          <a:rPr lang="en-US" i="1">
                            <a:latin typeface="Cambria Math" panose="02040503050406030204" pitchFamily="18" charset="0"/>
                          </a:rPr>
                          <m:t>𝜎</m:t>
                        </m:r>
                      </m:num>
                      <m:den>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𝑟</m:t>
                            </m:r>
                          </m:sub>
                        </m:sSub>
                        <m:r>
                          <a:rPr lang="en-US" i="1">
                            <a:latin typeface="Cambria Math" panose="02040503050406030204" pitchFamily="18" charset="0"/>
                          </a:rPr>
                          <m:t>𝑑</m:t>
                        </m:r>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m:rPr>
                                <m:sty m:val="p"/>
                              </m:rPr>
                              <a:rPr lang="en-US">
                                <a:latin typeface="Cambria Math" panose="02040503050406030204" pitchFamily="18" charset="0"/>
                              </a:rPr>
                              <m:t>r</m:t>
                            </m:r>
                          </m:sub>
                        </m:sSub>
                      </m:den>
                    </m:f>
                  </m:oMath>
                </a14:m>
                <a:r>
                  <a:rPr lang="en-US" dirty="0"/>
                  <a:t> of CE</a:t>
                </a:r>
                <a14:m>
                  <m:oMath xmlns:m="http://schemas.openxmlformats.org/officeDocument/2006/math">
                    <m:r>
                      <a:rPr lang="en-US" i="1">
                        <a:latin typeface="Cambria Math" panose="02040503050406030204" pitchFamily="18" charset="0"/>
                      </a:rPr>
                      <m:t>𝜈</m:t>
                    </m:r>
                  </m:oMath>
                </a14:m>
                <a:r>
                  <a:rPr lang="en-US" dirty="0"/>
                  <a:t>NS events (my calculation is ~50%  lower than the literature [</a:t>
                </a:r>
                <a:r>
                  <a:rPr lang="en-US" dirty="0">
                    <a:hlinkClick r:id="rId5"/>
                  </a:rPr>
                  <a:t>arXiv:2003.11510</a:t>
                </a:r>
                <a:r>
                  <a:rPr lang="en-US" dirty="0"/>
                  <a:t>], so this estimate is conservative) </a:t>
                </a:r>
              </a:p>
              <a:p>
                <a:pPr>
                  <a:lnSpc>
                    <a:spcPct val="120000"/>
                  </a:lnSpc>
                </a:pPr>
                <a:r>
                  <a:rPr lang="en-US" sz="2400" dirty="0"/>
                  <a:t>Assuming 1.3 GeV protons with a beam power of 2 mw for 5000 hours per year at SNS (</a:t>
                </a:r>
                <a:r>
                  <a:rPr lang="en-US" sz="2400" dirty="0" err="1"/>
                  <a:t>sns</a:t>
                </a:r>
                <a:r>
                  <a:rPr lang="en-US" sz="2400" dirty="0"/>
                  <a:t> projections for 2026) at the 12-meter position with a 1 cubic meter detector running CF4 taking data for a year</a:t>
                </a:r>
              </a:p>
              <a:p>
                <a:pPr>
                  <a:lnSpc>
                    <a:spcPct val="120000"/>
                  </a:lnSpc>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D3BC3769-E00E-DF92-2802-B6C8482F375D}"/>
                  </a:ext>
                </a:extLst>
              </p:cNvPr>
              <p:cNvSpPr>
                <a:spLocks noGrp="1" noRot="1" noChangeAspect="1" noMove="1" noResize="1" noEditPoints="1" noAdjustHandles="1" noChangeArrowheads="1" noChangeShapeType="1" noTextEdit="1"/>
              </p:cNvSpPr>
              <p:nvPr>
                <p:ph idx="1"/>
              </p:nvPr>
            </p:nvSpPr>
            <p:spPr>
              <a:xfrm>
                <a:off x="0" y="925158"/>
                <a:ext cx="11962504" cy="4799984"/>
              </a:xfrm>
              <a:blipFill>
                <a:blip r:embed="rId6"/>
                <a:stretch>
                  <a:fillRect l="-917" t="-2922" r="-765"/>
                </a:stretch>
              </a:blipFill>
            </p:spPr>
            <p:txBody>
              <a:bodyPr/>
              <a:lstStyle/>
              <a:p>
                <a:r>
                  <a:rPr lang="en-US">
                    <a:noFill/>
                  </a:rPr>
                  <a:t> </a:t>
                </a:r>
              </a:p>
            </p:txBody>
          </p:sp>
        </mc:Fallback>
      </mc:AlternateContent>
      <p:sp>
        <p:nvSpPr>
          <p:cNvPr id="4" name="Content Placeholder 2">
            <a:extLst>
              <a:ext uri="{FF2B5EF4-FFF2-40B4-BE49-F238E27FC236}">
                <a16:creationId xmlns:a16="http://schemas.microsoft.com/office/drawing/2014/main" id="{DE2FB17A-0A9B-294B-6EF4-7C80D570117A}"/>
              </a:ext>
            </a:extLst>
          </p:cNvPr>
          <p:cNvSpPr txBox="1">
            <a:spLocks/>
          </p:cNvSpPr>
          <p:nvPr/>
        </p:nvSpPr>
        <p:spPr>
          <a:xfrm>
            <a:off x="838200" y="180411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
        <p:nvSpPr>
          <p:cNvPr id="5" name="Slide Number Placeholder 4">
            <a:extLst>
              <a:ext uri="{FF2B5EF4-FFF2-40B4-BE49-F238E27FC236}">
                <a16:creationId xmlns:a16="http://schemas.microsoft.com/office/drawing/2014/main" id="{0CFE3373-CF74-A628-24DE-6523DCC005E4}"/>
              </a:ext>
            </a:extLst>
          </p:cNvPr>
          <p:cNvSpPr>
            <a:spLocks noGrp="1"/>
          </p:cNvSpPr>
          <p:nvPr>
            <p:ph type="sldNum" sz="quarter" idx="12"/>
          </p:nvPr>
        </p:nvSpPr>
        <p:spPr/>
        <p:txBody>
          <a:bodyPr/>
          <a:lstStyle/>
          <a:p>
            <a:fld id="{5F4F7F93-D5EC-404C-959D-A8B87D654930}" type="slidenum">
              <a:rPr lang="en-US" smtClean="0"/>
              <a:t>30</a:t>
            </a:fld>
            <a:endParaRPr lang="en-US"/>
          </a:p>
        </p:txBody>
      </p:sp>
    </p:spTree>
    <p:extLst>
      <p:ext uri="{BB962C8B-B14F-4D97-AF65-F5344CB8AC3E}">
        <p14:creationId xmlns:p14="http://schemas.microsoft.com/office/powerpoint/2010/main" val="41125550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oogle Shape;425;p28">
            <a:extLst>
              <a:ext uri="{FF2B5EF4-FFF2-40B4-BE49-F238E27FC236}">
                <a16:creationId xmlns:a16="http://schemas.microsoft.com/office/drawing/2014/main" id="{4CEB47E9-B383-02FA-F643-B3537C37C55D}"/>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920433C0-3295-8E2D-BB30-8CF9A8506B1D}"/>
              </a:ext>
            </a:extLst>
          </p:cNvPr>
          <p:cNvSpPr>
            <a:spLocks noGrp="1"/>
          </p:cNvSpPr>
          <p:nvPr>
            <p:ph type="title"/>
          </p:nvPr>
        </p:nvSpPr>
        <p:spPr>
          <a:xfrm>
            <a:off x="752139" y="-237303"/>
            <a:ext cx="10515600" cy="1325563"/>
          </a:xfrm>
        </p:spPr>
        <p:txBody>
          <a:bodyPr/>
          <a:lstStyle/>
          <a:p>
            <a:r>
              <a:rPr lang="en-US" dirty="0"/>
              <a:t>Recoil track length</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14064CD-9A6D-9490-C0BA-3B8E3244C478}"/>
                  </a:ext>
                </a:extLst>
              </p:cNvPr>
              <p:cNvSpPr>
                <a:spLocks noGrp="1"/>
              </p:cNvSpPr>
              <p:nvPr>
                <p:ph idx="1"/>
              </p:nvPr>
            </p:nvSpPr>
            <p:spPr>
              <a:xfrm>
                <a:off x="6550304" y="1825625"/>
                <a:ext cx="5448058" cy="4351338"/>
              </a:xfrm>
            </p:spPr>
            <p:txBody>
              <a:bodyPr>
                <a:normAutofit/>
              </a:bodyPr>
              <a:lstStyle/>
              <a:p>
                <a:pPr>
                  <a:lnSpc>
                    <a:spcPct val="100000"/>
                  </a:lnSpc>
                </a:pPr>
                <a:r>
                  <a:rPr lang="en-US" dirty="0"/>
                  <a:t>The CYGNUS NEWAGE group in Japan measured the recoil track length of nuclear recoils in cf4 at 75 torr </a:t>
                </a:r>
              </a:p>
              <a:p>
                <a:pPr marL="0" indent="0">
                  <a:lnSpc>
                    <a:spcPct val="100000"/>
                  </a:lnSpc>
                  <a:buNone/>
                </a:pPr>
                <a:endParaRPr lang="en-US" dirty="0"/>
              </a:p>
              <a:p>
                <a:pPr>
                  <a:lnSpc>
                    <a:spcPct val="100000"/>
                  </a:lnSpc>
                </a:pPr>
                <a:r>
                  <a:rPr lang="en-US" dirty="0"/>
                  <a:t>Track length scales as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𝑝</m:t>
                        </m:r>
                      </m:den>
                    </m:f>
                    <m:r>
                      <a:rPr lang="en-US" b="0" i="1" smtClean="0">
                        <a:latin typeface="Cambria Math" panose="02040503050406030204" pitchFamily="18" charset="0"/>
                      </a:rPr>
                      <m:t> </m:t>
                    </m:r>
                  </m:oMath>
                </a14:m>
                <a:r>
                  <a:rPr lang="en-US" dirty="0"/>
                  <a:t>, so we multiply their curve by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75 </m:t>
                        </m:r>
                        <m:r>
                          <a:rPr lang="en-US" b="0" i="1" smtClean="0">
                            <a:latin typeface="Cambria Math" panose="02040503050406030204" pitchFamily="18" charset="0"/>
                          </a:rPr>
                          <m:t>𝑡𝑜𝑟𝑟</m:t>
                        </m:r>
                      </m:num>
                      <m:den>
                        <m:r>
                          <a:rPr lang="en-US" b="0" i="1" smtClean="0">
                            <a:latin typeface="Cambria Math" panose="02040503050406030204" pitchFamily="18" charset="0"/>
                          </a:rPr>
                          <m:t>𝑝</m:t>
                        </m:r>
                      </m:den>
                    </m:f>
                  </m:oMath>
                </a14:m>
                <a:r>
                  <a:rPr lang="en-US" dirty="0"/>
                  <a:t>  to get </a:t>
                </a:r>
                <a14:m>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𝑟</m:t>
                        </m:r>
                      </m:sub>
                    </m:sSub>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oMath>
                </a14:m>
                <a:endParaRPr lang="en-US" dirty="0"/>
              </a:p>
            </p:txBody>
          </p:sp>
        </mc:Choice>
        <mc:Fallback xmlns="">
          <p:sp>
            <p:nvSpPr>
              <p:cNvPr id="3" name="Content Placeholder 2">
                <a:extLst>
                  <a:ext uri="{FF2B5EF4-FFF2-40B4-BE49-F238E27FC236}">
                    <a16:creationId xmlns:a16="http://schemas.microsoft.com/office/drawing/2014/main" id="{014064CD-9A6D-9490-C0BA-3B8E3244C478}"/>
                  </a:ext>
                </a:extLst>
              </p:cNvPr>
              <p:cNvSpPr>
                <a:spLocks noGrp="1" noRot="1" noChangeAspect="1" noMove="1" noResize="1" noEditPoints="1" noAdjustHandles="1" noChangeArrowheads="1" noChangeShapeType="1" noTextEdit="1"/>
              </p:cNvSpPr>
              <p:nvPr>
                <p:ph idx="1"/>
              </p:nvPr>
            </p:nvSpPr>
            <p:spPr>
              <a:xfrm>
                <a:off x="6550304" y="1825625"/>
                <a:ext cx="5448058" cy="4351338"/>
              </a:xfrm>
              <a:blipFill>
                <a:blip r:embed="rId3"/>
                <a:stretch>
                  <a:fillRect l="-2016" t="-1401" r="-2464" b="-840"/>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E38A9428-C7E7-3B4F-E1AA-96C29A12CFC7}"/>
              </a:ext>
            </a:extLst>
          </p:cNvPr>
          <p:cNvPicPr>
            <a:picLocks noChangeAspect="1"/>
          </p:cNvPicPr>
          <p:nvPr/>
        </p:nvPicPr>
        <p:blipFill>
          <a:blip r:embed="rId4"/>
          <a:stretch>
            <a:fillRect/>
          </a:stretch>
        </p:blipFill>
        <p:spPr>
          <a:xfrm>
            <a:off x="193638" y="1825625"/>
            <a:ext cx="6356667" cy="4656324"/>
          </a:xfrm>
          <a:prstGeom prst="rect">
            <a:avLst/>
          </a:prstGeom>
        </p:spPr>
      </p:pic>
      <p:sp>
        <p:nvSpPr>
          <p:cNvPr id="5" name="Slide Number Placeholder 4">
            <a:extLst>
              <a:ext uri="{FF2B5EF4-FFF2-40B4-BE49-F238E27FC236}">
                <a16:creationId xmlns:a16="http://schemas.microsoft.com/office/drawing/2014/main" id="{7918FBA5-54B3-7C51-618C-BF16D902A398}"/>
              </a:ext>
            </a:extLst>
          </p:cNvPr>
          <p:cNvSpPr>
            <a:spLocks noGrp="1"/>
          </p:cNvSpPr>
          <p:nvPr>
            <p:ph type="sldNum" sz="quarter" idx="12"/>
          </p:nvPr>
        </p:nvSpPr>
        <p:spPr/>
        <p:txBody>
          <a:bodyPr/>
          <a:lstStyle/>
          <a:p>
            <a:fld id="{9185E9D1-754A-42A7-94C0-37FB91E0911C}" type="slidenum">
              <a:rPr lang="en-US" smtClean="0"/>
              <a:t>31</a:t>
            </a:fld>
            <a:endParaRPr lang="en-US"/>
          </a:p>
        </p:txBody>
      </p:sp>
      <p:sp>
        <p:nvSpPr>
          <p:cNvPr id="7" name="TextBox 6">
            <a:extLst>
              <a:ext uri="{FF2B5EF4-FFF2-40B4-BE49-F238E27FC236}">
                <a16:creationId xmlns:a16="http://schemas.microsoft.com/office/drawing/2014/main" id="{9699D512-35D3-FB43-001B-479C1B8F53F3}"/>
              </a:ext>
            </a:extLst>
          </p:cNvPr>
          <p:cNvSpPr txBox="1"/>
          <p:nvPr/>
        </p:nvSpPr>
        <p:spPr>
          <a:xfrm>
            <a:off x="142539" y="6356350"/>
            <a:ext cx="3106270" cy="369332"/>
          </a:xfrm>
          <a:prstGeom prst="rect">
            <a:avLst/>
          </a:prstGeom>
          <a:noFill/>
        </p:spPr>
        <p:txBody>
          <a:bodyPr wrap="square">
            <a:spAutoFit/>
          </a:bodyPr>
          <a:lstStyle/>
          <a:p>
            <a:r>
              <a:rPr lang="en-US" dirty="0"/>
              <a:t>Image from </a:t>
            </a:r>
            <a:r>
              <a:rPr lang="en-US" dirty="0">
                <a:hlinkClick r:id="rId5"/>
              </a:rPr>
              <a:t>arXiv:2101.09921</a:t>
            </a:r>
            <a:r>
              <a:rPr lang="en-US" dirty="0"/>
              <a:t> </a:t>
            </a:r>
          </a:p>
        </p:txBody>
      </p:sp>
    </p:spTree>
    <p:extLst>
      <p:ext uri="{BB962C8B-B14F-4D97-AF65-F5344CB8AC3E}">
        <p14:creationId xmlns:p14="http://schemas.microsoft.com/office/powerpoint/2010/main" val="744702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oogle Shape;136;p16">
            <a:extLst>
              <a:ext uri="{FF2B5EF4-FFF2-40B4-BE49-F238E27FC236}">
                <a16:creationId xmlns:a16="http://schemas.microsoft.com/office/drawing/2014/main" id="{C017725B-C83A-B678-DC6C-786DE16870BC}"/>
              </a:ext>
            </a:extLst>
          </p:cNvPr>
          <p:cNvPicPr preferRelativeResize="0"/>
          <p:nvPr/>
        </p:nvPicPr>
        <p:blipFill rotWithShape="1">
          <a:blip r:embed="rId2">
            <a:alphaModFix/>
          </a:blip>
          <a:srcRect t="21123" b="29140"/>
          <a:stretch/>
        </p:blipFill>
        <p:spPr>
          <a:xfrm>
            <a:off x="0" y="-13"/>
            <a:ext cx="12192000" cy="857270"/>
          </a:xfrm>
          <a:prstGeom prst="rect">
            <a:avLst/>
          </a:prstGeom>
          <a:noFill/>
          <a:ln>
            <a:noFill/>
          </a:ln>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F3331B3-D09C-4A24-9E54-404FC2938413}"/>
                  </a:ext>
                </a:extLst>
              </p:cNvPr>
              <p:cNvSpPr>
                <a:spLocks noGrp="1"/>
              </p:cNvSpPr>
              <p:nvPr>
                <p:ph type="title"/>
              </p:nvPr>
            </p:nvSpPr>
            <p:spPr>
              <a:xfrm>
                <a:off x="88866" y="-178888"/>
                <a:ext cx="12482186" cy="1325563"/>
              </a:xfrm>
            </p:spPr>
            <p:txBody>
              <a:bodyPr/>
              <a:lstStyle/>
              <a:p>
                <a:r>
                  <a:rPr lang="en-US" dirty="0"/>
                  <a:t>CE</a:t>
                </a:r>
                <a14:m>
                  <m:oMath xmlns:m="http://schemas.openxmlformats.org/officeDocument/2006/math">
                    <m:r>
                      <a:rPr lang="en-US" b="0" i="1" smtClean="0">
                        <a:latin typeface="Cambria Math" panose="02040503050406030204" pitchFamily="18" charset="0"/>
                      </a:rPr>
                      <m:t>𝜈</m:t>
                    </m:r>
                  </m:oMath>
                </a14:m>
                <a:r>
                  <a:rPr lang="en-US" dirty="0"/>
                  <a:t>NS motivates directional nuclear recoil detection</a:t>
                </a:r>
              </a:p>
            </p:txBody>
          </p:sp>
        </mc:Choice>
        <mc:Fallback xmlns="">
          <p:sp>
            <p:nvSpPr>
              <p:cNvPr id="2" name="Title 1">
                <a:extLst>
                  <a:ext uri="{FF2B5EF4-FFF2-40B4-BE49-F238E27FC236}">
                    <a16:creationId xmlns:a16="http://schemas.microsoft.com/office/drawing/2014/main" id="{AF3331B3-D09C-4A24-9E54-404FC2938413}"/>
                  </a:ext>
                </a:extLst>
              </p:cNvPr>
              <p:cNvSpPr>
                <a:spLocks noGrp="1" noRot="1" noChangeAspect="1" noMove="1" noResize="1" noEditPoints="1" noAdjustHandles="1" noChangeArrowheads="1" noChangeShapeType="1" noTextEdit="1"/>
              </p:cNvSpPr>
              <p:nvPr>
                <p:ph type="title"/>
              </p:nvPr>
            </p:nvSpPr>
            <p:spPr>
              <a:xfrm>
                <a:off x="88866" y="-178888"/>
                <a:ext cx="12482186" cy="1325563"/>
              </a:xfrm>
              <a:blipFill>
                <a:blip r:embed="rId3"/>
                <a:stretch>
                  <a:fillRect l="-20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979DEBA-16BF-A133-869C-0A67747D6459}"/>
                  </a:ext>
                </a:extLst>
              </p:cNvPr>
              <p:cNvSpPr txBox="1"/>
              <p:nvPr/>
            </p:nvSpPr>
            <p:spPr>
              <a:xfrm>
                <a:off x="-175694" y="1027304"/>
                <a:ext cx="7269220" cy="2677656"/>
              </a:xfrm>
              <a:prstGeom prst="rect">
                <a:avLst/>
              </a:prstGeom>
              <a:noFill/>
            </p:spPr>
            <p:txBody>
              <a:bodyPr wrap="square" rtlCol="0">
                <a:spAutoFit/>
              </a:bodyPr>
              <a:lstStyle/>
              <a:p>
                <a:pPr marL="472012" indent="-285750">
                  <a:buClr>
                    <a:schemeClr val="dk2"/>
                  </a:buClr>
                  <a:buSzPts val="1400"/>
                  <a:buFont typeface="Arial" panose="020B0604020202020204" pitchFamily="34" charset="0"/>
                  <a:buChar char="•"/>
                </a:pPr>
                <a:r>
                  <a:rPr lang="en-US" sz="2400" dirty="0">
                    <a:solidFill>
                      <a:schemeClr val="dk2"/>
                    </a:solidFill>
                  </a:rPr>
                  <a:t>For </a:t>
                </a:r>
                <a:r>
                  <a:rPr lang="en-US" sz="2400" i="1" dirty="0">
                    <a:solidFill>
                      <a:schemeClr val="dk2"/>
                    </a:solidFill>
                  </a:rPr>
                  <a:t>conventional</a:t>
                </a:r>
                <a:r>
                  <a:rPr lang="en-US" sz="2400" dirty="0">
                    <a:solidFill>
                      <a:schemeClr val="dk2"/>
                    </a:solidFill>
                  </a:rPr>
                  <a:t> detectors CE</a:t>
                </a:r>
                <a14:m>
                  <m:oMath xmlns:m="http://schemas.openxmlformats.org/officeDocument/2006/math">
                    <m:r>
                      <a:rPr lang="en-US" sz="2400" i="1">
                        <a:solidFill>
                          <a:schemeClr val="dk2"/>
                        </a:solidFill>
                        <a:latin typeface="Cambria Math" panose="02040503050406030204" pitchFamily="18" charset="0"/>
                      </a:rPr>
                      <m:t>𝜈</m:t>
                    </m:r>
                  </m:oMath>
                </a14:m>
                <a:r>
                  <a:rPr lang="en-US" sz="2400" dirty="0">
                    <a:solidFill>
                      <a:schemeClr val="dk2"/>
                    </a:solidFill>
                  </a:rPr>
                  <a:t>NS essentially indistinguishable from DM, but there is directional information in the recoil</a:t>
                </a:r>
              </a:p>
              <a:p>
                <a:pPr marL="472012" indent="-285750">
                  <a:buClr>
                    <a:schemeClr val="dk2"/>
                  </a:buClr>
                  <a:buSzPts val="1400"/>
                  <a:buFont typeface="Arial" panose="020B0604020202020204" pitchFamily="34" charset="0"/>
                  <a:buChar char="•"/>
                </a:pPr>
                <a:r>
                  <a:rPr lang="en-US" sz="2400" dirty="0">
                    <a:solidFill>
                      <a:schemeClr val="dk2"/>
                    </a:solidFill>
                  </a:rPr>
                  <a:t>Dominant portion of fog is solar neutrino CE</a:t>
                </a:r>
                <a14:m>
                  <m:oMath xmlns:m="http://schemas.openxmlformats.org/officeDocument/2006/math">
                    <m:r>
                      <a:rPr lang="en-US" sz="2400" b="0" i="1" smtClean="0">
                        <a:solidFill>
                          <a:schemeClr val="dk2"/>
                        </a:solidFill>
                        <a:latin typeface="Cambria Math" panose="02040503050406030204" pitchFamily="18" charset="0"/>
                      </a:rPr>
                      <m:t>𝜈</m:t>
                    </m:r>
                  </m:oMath>
                </a14:m>
                <a:r>
                  <a:rPr lang="en-US" sz="2400" dirty="0">
                    <a:solidFill>
                      <a:schemeClr val="dk2"/>
                    </a:solidFill>
                  </a:rPr>
                  <a:t>NS</a:t>
                </a:r>
              </a:p>
              <a:p>
                <a:pPr marL="472012" indent="-285750">
                  <a:buClr>
                    <a:schemeClr val="dk2"/>
                  </a:buClr>
                  <a:buSzPts val="1400"/>
                  <a:buFont typeface="Arial" panose="020B0604020202020204" pitchFamily="34" charset="0"/>
                  <a:buChar char="•"/>
                </a:pPr>
                <a:r>
                  <a:rPr lang="en-US" sz="2400" dirty="0">
                    <a:solidFill>
                      <a:schemeClr val="dk2"/>
                    </a:solidFill>
                  </a:rPr>
                  <a:t>Unconstrained BSM physics accessible via directional distribution of CE</a:t>
                </a:r>
                <a14:m>
                  <m:oMath xmlns:m="http://schemas.openxmlformats.org/officeDocument/2006/math">
                    <m:r>
                      <a:rPr lang="en-US" sz="2400" b="0" i="1" smtClean="0">
                        <a:solidFill>
                          <a:schemeClr val="dk2"/>
                        </a:solidFill>
                        <a:latin typeface="Cambria Math" panose="02040503050406030204" pitchFamily="18" charset="0"/>
                      </a:rPr>
                      <m:t>𝜈</m:t>
                    </m:r>
                  </m:oMath>
                </a14:m>
                <a:r>
                  <a:rPr lang="en-US" sz="2400" dirty="0">
                    <a:solidFill>
                      <a:schemeClr val="dk2"/>
                    </a:solidFill>
                  </a:rPr>
                  <a:t>NS (See Sven’s talk)</a:t>
                </a:r>
              </a:p>
              <a:p>
                <a:pPr marL="472012" indent="-285750">
                  <a:buClr>
                    <a:schemeClr val="dk2"/>
                  </a:buClr>
                  <a:buSzPts val="1400"/>
                  <a:buFont typeface="Arial" panose="020B0604020202020204" pitchFamily="34" charset="0"/>
                  <a:buChar char="•"/>
                </a:pPr>
                <a:r>
                  <a:rPr lang="en-US" sz="2400" dirty="0">
                    <a:solidFill>
                      <a:schemeClr val="dk2"/>
                    </a:solidFill>
                  </a:rPr>
                  <a:t>These applications require larger detectors</a:t>
                </a:r>
              </a:p>
            </p:txBody>
          </p:sp>
        </mc:Choice>
        <mc:Fallback xmlns="">
          <p:sp>
            <p:nvSpPr>
              <p:cNvPr id="6" name="TextBox 5">
                <a:extLst>
                  <a:ext uri="{FF2B5EF4-FFF2-40B4-BE49-F238E27FC236}">
                    <a16:creationId xmlns:a16="http://schemas.microsoft.com/office/drawing/2014/main" id="{C979DEBA-16BF-A133-869C-0A67747D6459}"/>
                  </a:ext>
                </a:extLst>
              </p:cNvPr>
              <p:cNvSpPr txBox="1">
                <a:spLocks noRot="1" noChangeAspect="1" noMove="1" noResize="1" noEditPoints="1" noAdjustHandles="1" noChangeArrowheads="1" noChangeShapeType="1" noTextEdit="1"/>
              </p:cNvSpPr>
              <p:nvPr/>
            </p:nvSpPr>
            <p:spPr>
              <a:xfrm>
                <a:off x="-175694" y="1027304"/>
                <a:ext cx="7269220" cy="2677656"/>
              </a:xfrm>
              <a:prstGeom prst="rect">
                <a:avLst/>
              </a:prstGeom>
              <a:blipFill>
                <a:blip r:embed="rId4"/>
                <a:stretch>
                  <a:fillRect t="-1822" r="-1006" b="-4328"/>
                </a:stretch>
              </a:blipFill>
            </p:spPr>
            <p:txBody>
              <a:bodyPr/>
              <a:lstStyle/>
              <a:p>
                <a:r>
                  <a:rPr lang="en-US">
                    <a:noFill/>
                  </a:rPr>
                  <a:t> </a:t>
                </a:r>
              </a:p>
            </p:txBody>
          </p:sp>
        </mc:Fallback>
      </mc:AlternateContent>
      <p:sp>
        <p:nvSpPr>
          <p:cNvPr id="11" name="Google Shape;403;p27">
            <a:extLst>
              <a:ext uri="{FF2B5EF4-FFF2-40B4-BE49-F238E27FC236}">
                <a16:creationId xmlns:a16="http://schemas.microsoft.com/office/drawing/2014/main" id="{7EEA0C3D-1575-033A-008A-7D750C697499}"/>
              </a:ext>
            </a:extLst>
          </p:cNvPr>
          <p:cNvSpPr txBox="1">
            <a:spLocks/>
          </p:cNvSpPr>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000000-1234-1234-1234-123412341234}" type="slidenum">
              <a:rPr lang="en" smtClean="0"/>
              <a:pPr/>
              <a:t>4</a:t>
            </a:fld>
            <a:endParaRPr lang="en" dirty="0"/>
          </a:p>
        </p:txBody>
      </p:sp>
      <p:grpSp>
        <p:nvGrpSpPr>
          <p:cNvPr id="12" name="Group 11">
            <a:extLst>
              <a:ext uri="{FF2B5EF4-FFF2-40B4-BE49-F238E27FC236}">
                <a16:creationId xmlns:a16="http://schemas.microsoft.com/office/drawing/2014/main" id="{30CF7C45-E1B0-F5C5-373E-2045D9D17441}"/>
              </a:ext>
            </a:extLst>
          </p:cNvPr>
          <p:cNvGrpSpPr/>
          <p:nvPr/>
        </p:nvGrpSpPr>
        <p:grpSpPr>
          <a:xfrm>
            <a:off x="7147884" y="1006914"/>
            <a:ext cx="5009608" cy="2809102"/>
            <a:chOff x="519375" y="4496697"/>
            <a:chExt cx="4198295" cy="2321071"/>
          </a:xfrm>
        </p:grpSpPr>
        <p:pic>
          <p:nvPicPr>
            <p:cNvPr id="13" name="Google Shape;257;p21">
              <a:extLst>
                <a:ext uri="{FF2B5EF4-FFF2-40B4-BE49-F238E27FC236}">
                  <a16:creationId xmlns:a16="http://schemas.microsoft.com/office/drawing/2014/main" id="{94E36811-8289-4F50-2F43-D7FF5C46FBCA}"/>
                </a:ext>
              </a:extLst>
            </p:cNvPr>
            <p:cNvPicPr preferRelativeResize="0"/>
            <p:nvPr/>
          </p:nvPicPr>
          <p:blipFill>
            <a:blip r:embed="rId5">
              <a:alphaModFix/>
            </a:blip>
            <a:srcRect l="2808" t="3933" r="1084" b="1636"/>
            <a:stretch>
              <a:fillRect/>
            </a:stretch>
          </p:blipFill>
          <p:spPr>
            <a:xfrm>
              <a:off x="519375" y="4496697"/>
              <a:ext cx="4152740" cy="2321071"/>
            </a:xfrm>
            <a:prstGeom prst="rect">
              <a:avLst/>
            </a:prstGeom>
            <a:noFill/>
            <a:ln>
              <a:noFill/>
            </a:ln>
          </p:spPr>
        </p:pic>
        <p:sp>
          <p:nvSpPr>
            <p:cNvPr id="14" name="Google Shape;271;p21">
              <a:extLst>
                <a:ext uri="{FF2B5EF4-FFF2-40B4-BE49-F238E27FC236}">
                  <a16:creationId xmlns:a16="http://schemas.microsoft.com/office/drawing/2014/main" id="{B24A2831-0FED-6441-70BC-3853E23CAA11}"/>
                </a:ext>
              </a:extLst>
            </p:cNvPr>
            <p:cNvSpPr txBox="1"/>
            <p:nvPr/>
          </p:nvSpPr>
          <p:spPr>
            <a:xfrm>
              <a:off x="2058470" y="6048913"/>
              <a:ext cx="2659200" cy="471948"/>
            </a:xfrm>
            <a:prstGeom prst="rect">
              <a:avLst/>
            </a:prstGeom>
            <a:noFill/>
            <a:ln>
              <a:noFill/>
            </a:ln>
          </p:spPr>
          <p:txBody>
            <a:bodyPr spcFirstLastPara="1" wrap="square" lIns="121900" tIns="121900" rIns="121900" bIns="121900" anchor="t" anchorCtr="0">
              <a:spAutoFit/>
            </a:bodyPr>
            <a:lstStyle/>
            <a:p>
              <a:r>
                <a:rPr lang="en" sz="1467" dirty="0">
                  <a:solidFill>
                    <a:schemeClr val="dk2"/>
                  </a:solidFill>
                </a:rPr>
                <a:t>[LZ Collaboration </a:t>
              </a:r>
              <a:r>
                <a:rPr lang="en" sz="1467" u="sng" dirty="0">
                  <a:solidFill>
                    <a:schemeClr val="hlink"/>
                  </a:solidFill>
                  <a:hlinkClick r:id="rId6"/>
                </a:rPr>
                <a:t>2201.0285</a:t>
              </a:r>
              <a:r>
                <a:rPr lang="en" sz="1467" dirty="0">
                  <a:solidFill>
                    <a:schemeClr val="dk2"/>
                  </a:solidFill>
                </a:rPr>
                <a:t>]</a:t>
              </a:r>
              <a:endParaRPr sz="1467" dirty="0">
                <a:solidFill>
                  <a:schemeClr val="dk2"/>
                </a:solidFill>
              </a:endParaRPr>
            </a:p>
          </p:txBody>
        </p:sp>
      </p:grpSp>
      <p:grpSp>
        <p:nvGrpSpPr>
          <p:cNvPr id="15" name="Group 14">
            <a:extLst>
              <a:ext uri="{FF2B5EF4-FFF2-40B4-BE49-F238E27FC236}">
                <a16:creationId xmlns:a16="http://schemas.microsoft.com/office/drawing/2014/main" id="{FD7A5D25-258D-6547-D4F0-B32FEB2FCDE2}"/>
              </a:ext>
            </a:extLst>
          </p:cNvPr>
          <p:cNvGrpSpPr/>
          <p:nvPr/>
        </p:nvGrpSpPr>
        <p:grpSpPr>
          <a:xfrm>
            <a:off x="332237" y="3875007"/>
            <a:ext cx="5954592" cy="3039784"/>
            <a:chOff x="244673" y="3975996"/>
            <a:chExt cx="5218628" cy="2664079"/>
          </a:xfrm>
        </p:grpSpPr>
        <p:pic>
          <p:nvPicPr>
            <p:cNvPr id="5" name="Picture 4">
              <a:extLst>
                <a:ext uri="{FF2B5EF4-FFF2-40B4-BE49-F238E27FC236}">
                  <a16:creationId xmlns:a16="http://schemas.microsoft.com/office/drawing/2014/main" id="{402E13F2-E1D6-991B-F1E7-51BB564D1B03}"/>
                </a:ext>
              </a:extLst>
            </p:cNvPr>
            <p:cNvPicPr>
              <a:picLocks noChangeAspect="1"/>
            </p:cNvPicPr>
            <p:nvPr/>
          </p:nvPicPr>
          <p:blipFill>
            <a:blip r:embed="rId7"/>
            <a:stretch>
              <a:fillRect/>
            </a:stretch>
          </p:blipFill>
          <p:spPr>
            <a:xfrm>
              <a:off x="244673" y="3975996"/>
              <a:ext cx="5218628" cy="2164268"/>
            </a:xfrm>
            <a:prstGeom prst="rect">
              <a:avLst/>
            </a:prstGeom>
          </p:spPr>
        </p:pic>
        <p:sp>
          <p:nvSpPr>
            <p:cNvPr id="20" name="TextBox 19">
              <a:extLst>
                <a:ext uri="{FF2B5EF4-FFF2-40B4-BE49-F238E27FC236}">
                  <a16:creationId xmlns:a16="http://schemas.microsoft.com/office/drawing/2014/main" id="{9E6BB8EF-85B6-2DCD-A286-F3789602248E}"/>
                </a:ext>
              </a:extLst>
            </p:cNvPr>
            <p:cNvSpPr txBox="1"/>
            <p:nvPr/>
          </p:nvSpPr>
          <p:spPr>
            <a:xfrm>
              <a:off x="361296" y="5993744"/>
              <a:ext cx="3754418" cy="646331"/>
            </a:xfrm>
            <a:prstGeom prst="rect">
              <a:avLst/>
            </a:prstGeom>
            <a:noFill/>
          </p:spPr>
          <p:txBody>
            <a:bodyPr wrap="square" rtlCol="0">
              <a:spAutoFit/>
            </a:bodyPr>
            <a:lstStyle/>
            <a:p>
              <a:r>
                <a:rPr lang="en-US" dirty="0" err="1"/>
                <a:t>Vahsen</a:t>
              </a:r>
              <a:r>
                <a:rPr lang="en-US" dirty="0"/>
                <a:t> et al. </a:t>
              </a:r>
              <a:r>
                <a:rPr lang="en-US" dirty="0">
                  <a:solidFill>
                    <a:srgbClr val="467886"/>
                  </a:solidFill>
                  <a:hlinkClick r:id="rId8">
                    <a:extLst>
                      <a:ext uri="{A12FA001-AC4F-418D-AE19-62706E023703}">
                        <ahyp:hlinkClr xmlns:ahyp="http://schemas.microsoft.com/office/drawing/2018/hyperlinkcolor" val="tx"/>
                      </a:ext>
                    </a:extLst>
                  </a:hlinkClick>
                </a:rPr>
                <a:t>[arXiv:2102.04596</a:t>
              </a:r>
              <a:r>
                <a:rPr lang="en-US" dirty="0"/>
                <a:t>]</a:t>
              </a:r>
            </a:p>
            <a:p>
              <a:endParaRPr lang="en-US" dirty="0"/>
            </a:p>
          </p:txBody>
        </p:sp>
      </p:grpSp>
      <p:pic>
        <p:nvPicPr>
          <p:cNvPr id="4" name="Picture 3">
            <a:extLst>
              <a:ext uri="{FF2B5EF4-FFF2-40B4-BE49-F238E27FC236}">
                <a16:creationId xmlns:a16="http://schemas.microsoft.com/office/drawing/2014/main" id="{8F68CD68-7492-D95F-0010-F197ADC76605}"/>
              </a:ext>
            </a:extLst>
          </p:cNvPr>
          <p:cNvPicPr>
            <a:picLocks noChangeAspect="1"/>
          </p:cNvPicPr>
          <p:nvPr/>
        </p:nvPicPr>
        <p:blipFill>
          <a:blip r:embed="rId9"/>
          <a:stretch>
            <a:fillRect/>
          </a:stretch>
        </p:blipFill>
        <p:spPr>
          <a:xfrm>
            <a:off x="6921049" y="3740898"/>
            <a:ext cx="4844165" cy="2894851"/>
          </a:xfrm>
          <a:prstGeom prst="rect">
            <a:avLst/>
          </a:prstGeom>
        </p:spPr>
      </p:pic>
      <p:sp>
        <p:nvSpPr>
          <p:cNvPr id="17" name="TextBox 16">
            <a:extLst>
              <a:ext uri="{FF2B5EF4-FFF2-40B4-BE49-F238E27FC236}">
                <a16:creationId xmlns:a16="http://schemas.microsoft.com/office/drawing/2014/main" id="{2BF40EE3-C611-4FA7-2C5E-F7D901DB25A3}"/>
              </a:ext>
            </a:extLst>
          </p:cNvPr>
          <p:cNvSpPr txBox="1"/>
          <p:nvPr/>
        </p:nvSpPr>
        <p:spPr>
          <a:xfrm>
            <a:off x="7656817" y="5759433"/>
            <a:ext cx="3487868" cy="369332"/>
          </a:xfrm>
          <a:prstGeom prst="rect">
            <a:avLst/>
          </a:prstGeom>
          <a:noFill/>
        </p:spPr>
        <p:txBody>
          <a:bodyPr wrap="square">
            <a:spAutoFit/>
          </a:bodyPr>
          <a:lstStyle/>
          <a:p>
            <a:r>
              <a:rPr lang="en-US" dirty="0"/>
              <a:t>Abdullah et all </a:t>
            </a:r>
            <a:r>
              <a:rPr lang="en-US" dirty="0">
                <a:hlinkClick r:id="rId10"/>
              </a:rPr>
              <a:t>arXiv:2003.11510</a:t>
            </a:r>
            <a:endParaRPr lang="en-US" dirty="0"/>
          </a:p>
        </p:txBody>
      </p:sp>
    </p:spTree>
    <p:extLst>
      <p:ext uri="{BB962C8B-B14F-4D97-AF65-F5344CB8AC3E}">
        <p14:creationId xmlns:p14="http://schemas.microsoft.com/office/powerpoint/2010/main" val="952752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pic>
        <p:nvPicPr>
          <p:cNvPr id="402" name="Google Shape;402;p27"/>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403" name="Google Shape;403;p27"/>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5</a:t>
            </a:fld>
            <a:endParaRPr dirty="0"/>
          </a:p>
        </p:txBody>
      </p:sp>
      <p:sp>
        <p:nvSpPr>
          <p:cNvPr id="404" name="Google Shape;404;p27"/>
          <p:cNvSpPr txBox="1"/>
          <p:nvPr/>
        </p:nvSpPr>
        <p:spPr>
          <a:xfrm>
            <a:off x="523633" y="15667"/>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 sz="3867" dirty="0">
                <a:solidFill>
                  <a:schemeClr val="dk1"/>
                </a:solidFill>
                <a:latin typeface="+mj-lt"/>
              </a:rPr>
              <a:t>Scalable directional detectors</a:t>
            </a:r>
            <a:endParaRPr sz="3867" dirty="0">
              <a:solidFill>
                <a:schemeClr val="dk1"/>
              </a:solidFill>
              <a:latin typeface="+mj-lt"/>
            </a:endParaRPr>
          </a:p>
        </p:txBody>
      </p:sp>
      <p:grpSp>
        <p:nvGrpSpPr>
          <p:cNvPr id="2" name="Group 1">
            <a:extLst>
              <a:ext uri="{FF2B5EF4-FFF2-40B4-BE49-F238E27FC236}">
                <a16:creationId xmlns:a16="http://schemas.microsoft.com/office/drawing/2014/main" id="{CD5C3F05-EFCF-3848-2C9E-B7A308D17D77}"/>
              </a:ext>
            </a:extLst>
          </p:cNvPr>
          <p:cNvGrpSpPr/>
          <p:nvPr/>
        </p:nvGrpSpPr>
        <p:grpSpPr>
          <a:xfrm>
            <a:off x="883544" y="924177"/>
            <a:ext cx="10424913" cy="2168646"/>
            <a:chOff x="0" y="870389"/>
            <a:chExt cx="10424913" cy="2168646"/>
          </a:xfrm>
        </p:grpSpPr>
        <p:pic>
          <p:nvPicPr>
            <p:cNvPr id="408" name="Google Shape;408;p27"/>
            <p:cNvPicPr preferRelativeResize="0"/>
            <p:nvPr/>
          </p:nvPicPr>
          <p:blipFill rotWithShape="1">
            <a:blip r:embed="rId4">
              <a:alphaModFix/>
            </a:blip>
            <a:srcRect l="38412" t="8576" r="33706" b="63110"/>
            <a:stretch/>
          </p:blipFill>
          <p:spPr>
            <a:xfrm>
              <a:off x="145862" y="1234283"/>
              <a:ext cx="1270636" cy="1769841"/>
            </a:xfrm>
            <a:prstGeom prst="rect">
              <a:avLst/>
            </a:prstGeom>
            <a:noFill/>
            <a:ln w="19050" cap="flat" cmpd="sng">
              <a:noFill/>
              <a:prstDash val="solid"/>
              <a:round/>
              <a:headEnd type="none" w="sm" len="sm"/>
              <a:tailEnd type="none" w="sm" len="sm"/>
            </a:ln>
          </p:spPr>
        </p:pic>
        <p:sp>
          <p:nvSpPr>
            <p:cNvPr id="418" name="Google Shape;418;p27"/>
            <p:cNvSpPr txBox="1"/>
            <p:nvPr/>
          </p:nvSpPr>
          <p:spPr>
            <a:xfrm>
              <a:off x="0" y="870389"/>
              <a:ext cx="1107169" cy="456593"/>
            </a:xfrm>
            <a:prstGeom prst="rect">
              <a:avLst/>
            </a:prstGeom>
            <a:noFill/>
            <a:ln>
              <a:noFill/>
            </a:ln>
          </p:spPr>
          <p:txBody>
            <a:bodyPr spcFirstLastPara="1" wrap="square" lIns="121900" tIns="121900" rIns="121900" bIns="121900" anchor="t" anchorCtr="0">
              <a:spAutoFit/>
            </a:bodyPr>
            <a:lstStyle/>
            <a:p>
              <a:r>
                <a:rPr lang="en" sz="1600" dirty="0">
                  <a:solidFill>
                    <a:srgbClr val="595959"/>
                  </a:solidFill>
                </a:rPr>
                <a:t>40 cm</a:t>
              </a:r>
              <a:r>
                <a:rPr lang="en" sz="1600" baseline="30000" dirty="0">
                  <a:solidFill>
                    <a:srgbClr val="595959"/>
                  </a:solidFill>
                </a:rPr>
                <a:t>3</a:t>
              </a:r>
              <a:endParaRPr sz="1733" b="1" baseline="30000" dirty="0">
                <a:solidFill>
                  <a:srgbClr val="244D12"/>
                </a:solidFill>
                <a:latin typeface="Calibri"/>
                <a:ea typeface="Calibri"/>
                <a:cs typeface="Calibri"/>
                <a:sym typeface="Calibri"/>
              </a:endParaRPr>
            </a:p>
          </p:txBody>
        </p:sp>
        <p:grpSp>
          <p:nvGrpSpPr>
            <p:cNvPr id="13" name="Group 12">
              <a:extLst>
                <a:ext uri="{FF2B5EF4-FFF2-40B4-BE49-F238E27FC236}">
                  <a16:creationId xmlns:a16="http://schemas.microsoft.com/office/drawing/2014/main" id="{ABE594CE-B156-DA85-1FFE-F53464B4BA5A}"/>
                </a:ext>
              </a:extLst>
            </p:cNvPr>
            <p:cNvGrpSpPr/>
            <p:nvPr/>
          </p:nvGrpSpPr>
          <p:grpSpPr>
            <a:xfrm>
              <a:off x="1995065" y="1235018"/>
              <a:ext cx="2599590" cy="1779058"/>
              <a:chOff x="8261873" y="2475186"/>
              <a:chExt cx="2803465" cy="1918582"/>
            </a:xfrm>
          </p:grpSpPr>
          <p:pic>
            <p:nvPicPr>
              <p:cNvPr id="413" name="Google Shape;413;p27"/>
              <p:cNvPicPr preferRelativeResize="0"/>
              <p:nvPr/>
            </p:nvPicPr>
            <p:blipFill rotWithShape="1">
              <a:blip r:embed="rId5">
                <a:alphaModFix/>
              </a:blip>
              <a:srcRect l="3891" t="12437" r="11876" b="10786"/>
              <a:stretch/>
            </p:blipFill>
            <p:spPr>
              <a:xfrm>
                <a:off x="8261873" y="2475186"/>
                <a:ext cx="2803465" cy="1913685"/>
              </a:xfrm>
              <a:prstGeom prst="rect">
                <a:avLst/>
              </a:prstGeom>
              <a:noFill/>
              <a:ln w="19050" cap="flat" cmpd="sng">
                <a:solidFill>
                  <a:srgbClr val="000000"/>
                </a:solidFill>
                <a:prstDash val="solid"/>
                <a:round/>
                <a:headEnd type="none" w="sm" len="sm"/>
                <a:tailEnd type="none" w="sm" len="sm"/>
              </a:ln>
            </p:spPr>
          </p:pic>
          <p:sp>
            <p:nvSpPr>
              <p:cNvPr id="419" name="Google Shape;419;p27"/>
              <p:cNvSpPr txBox="1"/>
              <p:nvPr/>
            </p:nvSpPr>
            <p:spPr>
              <a:xfrm>
                <a:off x="8394480" y="3901366"/>
                <a:ext cx="835200" cy="492402"/>
              </a:xfrm>
              <a:prstGeom prst="rect">
                <a:avLst/>
              </a:prstGeom>
              <a:noFill/>
              <a:ln>
                <a:noFill/>
              </a:ln>
            </p:spPr>
            <p:txBody>
              <a:bodyPr spcFirstLastPara="1" wrap="square" lIns="121900" tIns="121900" rIns="121900" bIns="121900" anchor="t" anchorCtr="0">
                <a:spAutoFit/>
              </a:bodyPr>
              <a:lstStyle/>
              <a:p>
                <a:r>
                  <a:rPr lang="en" sz="1600" dirty="0">
                    <a:solidFill>
                      <a:schemeClr val="lt1"/>
                    </a:solidFill>
                  </a:rPr>
                  <a:t>40 L</a:t>
                </a:r>
                <a:endParaRPr sz="2133" dirty="0">
                  <a:solidFill>
                    <a:schemeClr val="lt1"/>
                  </a:solidFill>
                </a:endParaRPr>
              </a:p>
            </p:txBody>
          </p:sp>
        </p:grpSp>
        <p:pic>
          <p:nvPicPr>
            <p:cNvPr id="14" name="Picture 13" descr="A truck with a large box on the back&#10;&#10;Description automatically generated">
              <a:extLst>
                <a:ext uri="{FF2B5EF4-FFF2-40B4-BE49-F238E27FC236}">
                  <a16:creationId xmlns:a16="http://schemas.microsoft.com/office/drawing/2014/main" id="{F0CE049F-16FF-1224-2233-503F96011A97}"/>
                </a:ext>
              </a:extLst>
            </p:cNvPr>
            <p:cNvPicPr>
              <a:picLocks noChangeAspect="1"/>
            </p:cNvPicPr>
            <p:nvPr/>
          </p:nvPicPr>
          <p:blipFill rotWithShape="1">
            <a:blip r:embed="rId6"/>
            <a:srcRect l="3549" r="15592"/>
            <a:stretch/>
          </p:blipFill>
          <p:spPr>
            <a:xfrm>
              <a:off x="5318430" y="1264085"/>
              <a:ext cx="1870599" cy="1735050"/>
            </a:xfrm>
            <a:prstGeom prst="rect">
              <a:avLst/>
            </a:prstGeom>
            <a:ln>
              <a:solidFill>
                <a:schemeClr val="bg1"/>
              </a:solidFill>
            </a:ln>
          </p:spPr>
        </p:pic>
        <p:cxnSp>
          <p:nvCxnSpPr>
            <p:cNvPr id="15" name="Straight Arrow Connector 14">
              <a:extLst>
                <a:ext uri="{FF2B5EF4-FFF2-40B4-BE49-F238E27FC236}">
                  <a16:creationId xmlns:a16="http://schemas.microsoft.com/office/drawing/2014/main" id="{47A30063-5917-E3E0-FCEB-98AA1110C21E}"/>
                </a:ext>
              </a:extLst>
            </p:cNvPr>
            <p:cNvCxnSpPr>
              <a:cxnSpLocks/>
              <a:stCxn id="413" idx="3"/>
              <a:endCxn id="14" idx="1"/>
            </p:cNvCxnSpPr>
            <p:nvPr/>
          </p:nvCxnSpPr>
          <p:spPr>
            <a:xfrm>
              <a:off x="4594655" y="2122277"/>
              <a:ext cx="723775" cy="9334"/>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48CD007-5E62-96E1-B31F-859B1080C158}"/>
                </a:ext>
              </a:extLst>
            </p:cNvPr>
            <p:cNvCxnSpPr>
              <a:cxnSpLocks/>
              <a:stCxn id="408" idx="3"/>
              <a:endCxn id="413" idx="1"/>
            </p:cNvCxnSpPr>
            <p:nvPr/>
          </p:nvCxnSpPr>
          <p:spPr>
            <a:xfrm>
              <a:off x="1416497" y="2119204"/>
              <a:ext cx="578567" cy="3073"/>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6794FE7-8EDF-DE8C-6BE5-D0AF0662CEE8}"/>
                </a:ext>
              </a:extLst>
            </p:cNvPr>
            <p:cNvSpPr txBox="1"/>
            <p:nvPr/>
          </p:nvSpPr>
          <p:spPr>
            <a:xfrm>
              <a:off x="1426260" y="1724246"/>
              <a:ext cx="568113" cy="278259"/>
            </a:xfrm>
            <a:prstGeom prst="rect">
              <a:avLst/>
            </a:prstGeom>
            <a:noFill/>
          </p:spPr>
          <p:txBody>
            <a:bodyPr wrap="none" rtlCol="0">
              <a:spAutoFit/>
            </a:bodyPr>
            <a:lstStyle/>
            <a:p>
              <a:pPr defTabSz="685800">
                <a:buClrTx/>
                <a:defRPr/>
              </a:pPr>
              <a:r>
                <a:rPr lang="en-US" sz="1350" kern="1200" dirty="0">
                  <a:latin typeface="Calibri" panose="020F0502020204030204"/>
                  <a:ea typeface="+mn-ea"/>
                  <a:cs typeface="+mn-cs"/>
                </a:rPr>
                <a:t>x1000</a:t>
              </a:r>
            </a:p>
          </p:txBody>
        </p:sp>
        <p:sp>
          <p:nvSpPr>
            <p:cNvPr id="25" name="TextBox 24">
              <a:extLst>
                <a:ext uri="{FF2B5EF4-FFF2-40B4-BE49-F238E27FC236}">
                  <a16:creationId xmlns:a16="http://schemas.microsoft.com/office/drawing/2014/main" id="{B8404C71-9D0C-1CB7-C388-22C9F5467675}"/>
                </a:ext>
              </a:extLst>
            </p:cNvPr>
            <p:cNvSpPr txBox="1"/>
            <p:nvPr/>
          </p:nvSpPr>
          <p:spPr>
            <a:xfrm>
              <a:off x="4678592" y="1829831"/>
              <a:ext cx="404606" cy="278259"/>
            </a:xfrm>
            <a:prstGeom prst="rect">
              <a:avLst/>
            </a:prstGeom>
            <a:noFill/>
          </p:spPr>
          <p:txBody>
            <a:bodyPr wrap="none" rtlCol="0">
              <a:spAutoFit/>
            </a:bodyPr>
            <a:lstStyle/>
            <a:p>
              <a:pPr defTabSz="685800">
                <a:buClrTx/>
                <a:defRPr/>
              </a:pPr>
              <a:r>
                <a:rPr lang="en-US" sz="1350" kern="1200" dirty="0">
                  <a:latin typeface="Calibri" panose="020F0502020204030204"/>
                  <a:ea typeface="+mn-ea"/>
                  <a:cs typeface="+mn-cs"/>
                </a:rPr>
                <a:t>x25</a:t>
              </a: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CF78F21-EBD1-DFA8-9F75-A0D5440B2EA5}"/>
                    </a:ext>
                  </a:extLst>
                </p:cNvPr>
                <p:cNvSpPr txBox="1"/>
                <p:nvPr/>
              </p:nvSpPr>
              <p:spPr>
                <a:xfrm>
                  <a:off x="5346774" y="1362183"/>
                  <a:ext cx="867853" cy="342473"/>
                </a:xfrm>
                <a:prstGeom prst="rect">
                  <a:avLst/>
                </a:prstGeom>
                <a:noFill/>
              </p:spPr>
              <p:txBody>
                <a:bodyPr wrap="square">
                  <a:spAutoFit/>
                </a:bodyPr>
                <a:lstStyle/>
                <a:p>
                  <a:r>
                    <a:rPr lang="en-US" dirty="0"/>
                    <a:t>1</a:t>
                  </a:r>
                  <a14:m>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m</m:t>
                          </m:r>
                        </m:e>
                        <m:sup>
                          <m:r>
                            <a:rPr lang="en-US" b="0" i="1" smtClean="0">
                              <a:latin typeface="Cambria Math" panose="02040503050406030204" pitchFamily="18" charset="0"/>
                            </a:rPr>
                            <m:t>3</m:t>
                          </m:r>
                        </m:sup>
                      </m:sSup>
                    </m:oMath>
                  </a14:m>
                  <a:r>
                    <a:rPr lang="en-US" dirty="0"/>
                    <a:t> </a:t>
                  </a:r>
                </a:p>
              </p:txBody>
            </p:sp>
          </mc:Choice>
          <mc:Fallback xmlns="">
            <p:sp>
              <p:nvSpPr>
                <p:cNvPr id="28" name="TextBox 27">
                  <a:extLst>
                    <a:ext uri="{FF2B5EF4-FFF2-40B4-BE49-F238E27FC236}">
                      <a16:creationId xmlns:a16="http://schemas.microsoft.com/office/drawing/2014/main" id="{7CF78F21-EBD1-DFA8-9F75-A0D5440B2EA5}"/>
                    </a:ext>
                  </a:extLst>
                </p:cNvPr>
                <p:cNvSpPr txBox="1">
                  <a:spLocks noRot="1" noChangeAspect="1" noMove="1" noResize="1" noEditPoints="1" noAdjustHandles="1" noChangeArrowheads="1" noChangeShapeType="1" noTextEdit="1"/>
                </p:cNvSpPr>
                <p:nvPr/>
              </p:nvSpPr>
              <p:spPr>
                <a:xfrm>
                  <a:off x="5346774" y="1362183"/>
                  <a:ext cx="867853" cy="342473"/>
                </a:xfrm>
                <a:prstGeom prst="rect">
                  <a:avLst/>
                </a:prstGeom>
                <a:blipFill>
                  <a:blip r:embed="rId8"/>
                  <a:stretch>
                    <a:fillRect l="-5634" t="-7018" b="-35088"/>
                  </a:stretch>
                </a:blipFill>
              </p:spPr>
              <p:txBody>
                <a:bodyPr/>
                <a:lstStyle/>
                <a:p>
                  <a:r>
                    <a:rPr lang="en-US">
                      <a:noFill/>
                    </a:rPr>
                    <a:t> </a:t>
                  </a:r>
                </a:p>
              </p:txBody>
            </p:sp>
          </mc:Fallback>
        </mc:AlternateContent>
        <p:pic>
          <p:nvPicPr>
            <p:cNvPr id="23" name="Picture 22" descr="A computer server rack with green lights&#10;&#10;AI-generated content may be incorrect.">
              <a:extLst>
                <a:ext uri="{FF2B5EF4-FFF2-40B4-BE49-F238E27FC236}">
                  <a16:creationId xmlns:a16="http://schemas.microsoft.com/office/drawing/2014/main" id="{695956DC-CDA6-C19D-9934-8563503EBD2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05651" y="1238489"/>
              <a:ext cx="2319262" cy="1800546"/>
            </a:xfrm>
            <a:prstGeom prst="rect">
              <a:avLst/>
            </a:prstGeom>
          </p:spPr>
        </p:pic>
        <p:cxnSp>
          <p:nvCxnSpPr>
            <p:cNvPr id="27" name="Straight Arrow Connector 26">
              <a:extLst>
                <a:ext uri="{FF2B5EF4-FFF2-40B4-BE49-F238E27FC236}">
                  <a16:creationId xmlns:a16="http://schemas.microsoft.com/office/drawing/2014/main" id="{4C0F5853-CBCF-2AD2-CB7C-F963404A7029}"/>
                </a:ext>
              </a:extLst>
            </p:cNvPr>
            <p:cNvCxnSpPr>
              <a:cxnSpLocks/>
              <a:stCxn id="14" idx="3"/>
              <a:endCxn id="23" idx="1"/>
            </p:cNvCxnSpPr>
            <p:nvPr/>
          </p:nvCxnSpPr>
          <p:spPr>
            <a:xfrm>
              <a:off x="7189029" y="2131611"/>
              <a:ext cx="916621" cy="7152"/>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45159CCB-C8F2-B782-0275-121932AAED2E}"/>
                </a:ext>
              </a:extLst>
            </p:cNvPr>
            <p:cNvSpPr txBox="1"/>
            <p:nvPr/>
          </p:nvSpPr>
          <p:spPr>
            <a:xfrm>
              <a:off x="7353643" y="1741715"/>
              <a:ext cx="404606" cy="278259"/>
            </a:xfrm>
            <a:prstGeom prst="rect">
              <a:avLst/>
            </a:prstGeom>
            <a:noFill/>
          </p:spPr>
          <p:txBody>
            <a:bodyPr wrap="none" rtlCol="0">
              <a:spAutoFit/>
            </a:bodyPr>
            <a:lstStyle/>
            <a:p>
              <a:pPr defTabSz="685800">
                <a:buClrTx/>
                <a:defRPr/>
              </a:pPr>
              <a:r>
                <a:rPr lang="en-US" sz="1350" kern="1200" dirty="0">
                  <a:latin typeface="Calibri" panose="020F0502020204030204"/>
                  <a:ea typeface="+mn-ea"/>
                  <a:cs typeface="+mn-cs"/>
                </a:rPr>
                <a:t>x10</a:t>
              </a: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F98EADFE-9C12-0F95-8DBB-AC173D0646B2}"/>
                    </a:ext>
                  </a:extLst>
                </p:cNvPr>
                <p:cNvSpPr txBox="1"/>
                <p:nvPr/>
              </p:nvSpPr>
              <p:spPr>
                <a:xfrm>
                  <a:off x="8171618" y="2609568"/>
                  <a:ext cx="543557" cy="278259"/>
                </a:xfrm>
                <a:prstGeom prst="rect">
                  <a:avLst/>
                </a:prstGeom>
                <a:noFill/>
              </p:spPr>
              <p:txBody>
                <a:bodyPr wrap="none" rtlCol="0">
                  <a:spAutoFit/>
                </a:bodyPr>
                <a:lstStyle/>
                <a:p>
                  <a:pPr defTabSz="685800">
                    <a:buClrTx/>
                    <a:defRPr/>
                  </a:pPr>
                  <a:r>
                    <a:rPr lang="en-US" sz="1350" dirty="0">
                      <a:latin typeface="Calibri" panose="020F0502020204030204"/>
                    </a:rPr>
                    <a:t>10</a:t>
                  </a:r>
                  <a14:m>
                    <m:oMath xmlns:m="http://schemas.openxmlformats.org/officeDocument/2006/math">
                      <m:sSup>
                        <m:sSupPr>
                          <m:ctrlPr>
                            <a:rPr lang="en-US" sz="1350" b="0" i="1" smtClean="0">
                              <a:latin typeface="Cambria Math" panose="02040503050406030204" pitchFamily="18" charset="0"/>
                            </a:rPr>
                          </m:ctrlPr>
                        </m:sSupPr>
                        <m:e>
                          <m:r>
                            <m:rPr>
                              <m:sty m:val="p"/>
                            </m:rPr>
                            <a:rPr lang="en-US" sz="1350" b="0" i="0" smtClean="0">
                              <a:latin typeface="Cambria Math" panose="02040503050406030204" pitchFamily="18" charset="0"/>
                            </a:rPr>
                            <m:t>m</m:t>
                          </m:r>
                        </m:e>
                        <m:sup>
                          <m:r>
                            <a:rPr lang="en-US" sz="1350" b="0" i="0" smtClean="0">
                              <a:latin typeface="Cambria Math" panose="02040503050406030204" pitchFamily="18" charset="0"/>
                            </a:rPr>
                            <m:t>3</m:t>
                          </m:r>
                        </m:sup>
                      </m:sSup>
                    </m:oMath>
                  </a14:m>
                  <a:endParaRPr lang="en-US" sz="1350" kern="1200" dirty="0">
                    <a:latin typeface="Calibri" panose="020F0502020204030204"/>
                  </a:endParaRPr>
                </a:p>
              </p:txBody>
            </p:sp>
          </mc:Choice>
          <mc:Fallback xmlns="">
            <p:sp>
              <p:nvSpPr>
                <p:cNvPr id="37" name="TextBox 36">
                  <a:extLst>
                    <a:ext uri="{FF2B5EF4-FFF2-40B4-BE49-F238E27FC236}">
                      <a16:creationId xmlns:a16="http://schemas.microsoft.com/office/drawing/2014/main" id="{F98EADFE-9C12-0F95-8DBB-AC173D0646B2}"/>
                    </a:ext>
                  </a:extLst>
                </p:cNvPr>
                <p:cNvSpPr txBox="1">
                  <a:spLocks noRot="1" noChangeAspect="1" noMove="1" noResize="1" noEditPoints="1" noAdjustHandles="1" noChangeArrowheads="1" noChangeShapeType="1" noTextEdit="1"/>
                </p:cNvSpPr>
                <p:nvPr/>
              </p:nvSpPr>
              <p:spPr>
                <a:xfrm>
                  <a:off x="8171618" y="2609568"/>
                  <a:ext cx="543557" cy="278259"/>
                </a:xfrm>
                <a:prstGeom prst="rect">
                  <a:avLst/>
                </a:prstGeom>
                <a:blipFill>
                  <a:blip r:embed="rId10"/>
                  <a:stretch>
                    <a:fillRect l="-2222" b="-30435"/>
                  </a:stretch>
                </a:blipFill>
              </p:spPr>
              <p:txBody>
                <a:bodyPr/>
                <a:lstStyle/>
                <a:p>
                  <a:r>
                    <a:rPr lang="en-US">
                      <a:noFill/>
                    </a:rPr>
                    <a:t> </a:t>
                  </a:r>
                </a:p>
              </p:txBody>
            </p:sp>
          </mc:Fallback>
        </mc:AlternateContent>
      </p:grpSp>
      <p:grpSp>
        <p:nvGrpSpPr>
          <p:cNvPr id="3" name="Group 2">
            <a:extLst>
              <a:ext uri="{FF2B5EF4-FFF2-40B4-BE49-F238E27FC236}">
                <a16:creationId xmlns:a16="http://schemas.microsoft.com/office/drawing/2014/main" id="{D3A7B90D-6B71-8E3D-E4A8-49CB2313D0E9}"/>
              </a:ext>
            </a:extLst>
          </p:cNvPr>
          <p:cNvGrpSpPr/>
          <p:nvPr/>
        </p:nvGrpSpPr>
        <p:grpSpPr>
          <a:xfrm>
            <a:off x="378311" y="3503984"/>
            <a:ext cx="11435378" cy="2859373"/>
            <a:chOff x="0" y="3503984"/>
            <a:chExt cx="11435378" cy="2859373"/>
          </a:xfrm>
        </p:grpSpPr>
        <p:grpSp>
          <p:nvGrpSpPr>
            <p:cNvPr id="6" name="Group 5">
              <a:extLst>
                <a:ext uri="{FF2B5EF4-FFF2-40B4-BE49-F238E27FC236}">
                  <a16:creationId xmlns:a16="http://schemas.microsoft.com/office/drawing/2014/main" id="{5E496680-48D6-EDB9-2B9C-0240CC1EB41C}"/>
                </a:ext>
              </a:extLst>
            </p:cNvPr>
            <p:cNvGrpSpPr/>
            <p:nvPr/>
          </p:nvGrpSpPr>
          <p:grpSpPr>
            <a:xfrm>
              <a:off x="7517916" y="3503984"/>
              <a:ext cx="3917462" cy="2859373"/>
              <a:chOff x="4936567" y="2199266"/>
              <a:chExt cx="3731228" cy="2687566"/>
            </a:xfrm>
          </p:grpSpPr>
          <p:pic>
            <p:nvPicPr>
              <p:cNvPr id="407" name="Google Shape;407;p27"/>
              <p:cNvPicPr preferRelativeResize="0"/>
              <p:nvPr/>
            </p:nvPicPr>
            <p:blipFill rotWithShape="1">
              <a:blip r:embed="rId11">
                <a:alphaModFix/>
              </a:blip>
              <a:srcRect r="21457" b="3390"/>
              <a:stretch/>
            </p:blipFill>
            <p:spPr>
              <a:xfrm>
                <a:off x="4936567" y="2485467"/>
                <a:ext cx="3255999" cy="2401365"/>
              </a:xfrm>
              <a:prstGeom prst="rect">
                <a:avLst/>
              </a:prstGeom>
              <a:noFill/>
              <a:ln>
                <a:noFill/>
              </a:ln>
            </p:spPr>
          </p:pic>
          <p:sp>
            <p:nvSpPr>
              <p:cNvPr id="410" name="Google Shape;410;p27"/>
              <p:cNvSpPr txBox="1"/>
              <p:nvPr/>
            </p:nvSpPr>
            <p:spPr>
              <a:xfrm>
                <a:off x="6797210" y="2546731"/>
                <a:ext cx="1870585" cy="636386"/>
              </a:xfrm>
              <a:prstGeom prst="rect">
                <a:avLst/>
              </a:prstGeom>
              <a:noFill/>
              <a:ln>
                <a:noFill/>
              </a:ln>
            </p:spPr>
            <p:txBody>
              <a:bodyPr spcFirstLastPara="1" wrap="square" lIns="121900" tIns="121900" rIns="121900" bIns="121900" anchor="t" anchorCtr="0">
                <a:spAutoFit/>
              </a:bodyPr>
              <a:lstStyle/>
              <a:p>
                <a:r>
                  <a:rPr lang="en" sz="1400" dirty="0">
                    <a:solidFill>
                      <a:srgbClr val="595959"/>
                    </a:solidFill>
                  </a:rPr>
                  <a:t>Best directional WIMP sensitivity / unit cost</a:t>
                </a:r>
                <a:endParaRPr sz="1400" dirty="0">
                  <a:solidFill>
                    <a:srgbClr val="244D12"/>
                  </a:solidFill>
                  <a:latin typeface="Calibri"/>
                  <a:ea typeface="Calibri"/>
                  <a:cs typeface="Calibri"/>
                  <a:sym typeface="Calibri"/>
                </a:endParaRPr>
              </a:p>
            </p:txBody>
          </p:sp>
          <p:cxnSp>
            <p:nvCxnSpPr>
              <p:cNvPr id="411" name="Google Shape;411;p27"/>
              <p:cNvCxnSpPr>
                <a:cxnSpLocks/>
              </p:cNvCxnSpPr>
              <p:nvPr/>
            </p:nvCxnSpPr>
            <p:spPr>
              <a:xfrm flipH="1">
                <a:off x="6625320" y="3253666"/>
                <a:ext cx="1749250" cy="121335"/>
              </a:xfrm>
              <a:prstGeom prst="straightConnector1">
                <a:avLst/>
              </a:prstGeom>
              <a:noFill/>
              <a:ln w="19050" cap="flat" cmpd="sng">
                <a:solidFill>
                  <a:schemeClr val="dk1"/>
                </a:solidFill>
                <a:prstDash val="solid"/>
                <a:round/>
                <a:headEnd type="none" w="med" len="med"/>
                <a:tailEnd type="triangle" w="med" len="med"/>
              </a:ln>
            </p:spPr>
          </p:cxnSp>
          <p:cxnSp>
            <p:nvCxnSpPr>
              <p:cNvPr id="412" name="Google Shape;412;p27"/>
              <p:cNvCxnSpPr>
                <a:cxnSpLocks/>
              </p:cNvCxnSpPr>
              <p:nvPr/>
            </p:nvCxnSpPr>
            <p:spPr>
              <a:xfrm flipH="1">
                <a:off x="5897308" y="2566099"/>
                <a:ext cx="70779" cy="1395355"/>
              </a:xfrm>
              <a:prstGeom prst="straightConnector1">
                <a:avLst/>
              </a:prstGeom>
              <a:noFill/>
              <a:ln w="19050" cap="flat" cmpd="sng">
                <a:solidFill>
                  <a:schemeClr val="dk1"/>
                </a:solidFill>
                <a:prstDash val="solid"/>
                <a:round/>
                <a:headEnd type="none" w="med" len="med"/>
                <a:tailEnd type="triangle" w="med" len="med"/>
              </a:ln>
            </p:spPr>
          </p:cxnSp>
          <p:sp>
            <p:nvSpPr>
              <p:cNvPr id="409" name="Google Shape;409;p27"/>
              <p:cNvSpPr txBox="1"/>
              <p:nvPr/>
            </p:nvSpPr>
            <p:spPr>
              <a:xfrm>
                <a:off x="5055143" y="2199266"/>
                <a:ext cx="2644941" cy="433887"/>
              </a:xfrm>
              <a:prstGeom prst="rect">
                <a:avLst/>
              </a:prstGeom>
              <a:noFill/>
              <a:ln>
                <a:noFill/>
              </a:ln>
            </p:spPr>
            <p:txBody>
              <a:bodyPr spcFirstLastPara="1" wrap="square" lIns="121900" tIns="121900" rIns="121900" bIns="121900" anchor="t" anchorCtr="0">
                <a:spAutoFit/>
              </a:bodyPr>
              <a:lstStyle/>
              <a:p>
                <a:r>
                  <a:rPr lang="en" sz="1400" dirty="0">
                    <a:solidFill>
                      <a:srgbClr val="595959"/>
                    </a:solidFill>
                  </a:rPr>
                  <a:t>Best Raw Performance</a:t>
                </a:r>
                <a:endParaRPr sz="1400" dirty="0">
                  <a:solidFill>
                    <a:srgbClr val="244D12"/>
                  </a:solidFill>
                  <a:latin typeface="Calibri"/>
                  <a:ea typeface="Calibri"/>
                  <a:cs typeface="Calibri"/>
                  <a:sym typeface="Calibri"/>
                </a:endParaRPr>
              </a:p>
            </p:txBody>
          </p:sp>
        </p:grpSp>
        <p:sp>
          <p:nvSpPr>
            <p:cNvPr id="18" name="TextBox 17">
              <a:extLst>
                <a:ext uri="{FF2B5EF4-FFF2-40B4-BE49-F238E27FC236}">
                  <a16:creationId xmlns:a16="http://schemas.microsoft.com/office/drawing/2014/main" id="{5D8979EF-F2E9-C7E7-5E7C-072B3F0D543F}"/>
                </a:ext>
              </a:extLst>
            </p:cNvPr>
            <p:cNvSpPr txBox="1"/>
            <p:nvPr/>
          </p:nvSpPr>
          <p:spPr>
            <a:xfrm>
              <a:off x="0" y="3743661"/>
              <a:ext cx="7211209"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t>Main barrier to scaling up is cost</a:t>
              </a:r>
            </a:p>
            <a:p>
              <a:pPr marL="742950" lvl="1" indent="-285750">
                <a:buFont typeface="Arial" panose="020B0604020202020204" pitchFamily="34" charset="0"/>
                <a:buChar char="•"/>
              </a:pPr>
              <a:r>
                <a:rPr lang="en-US" sz="2400" dirty="0"/>
                <a:t>ASIC pixel chips are very expensive per unit area</a:t>
              </a:r>
            </a:p>
            <a:p>
              <a:pPr marL="285750" indent="-285750">
                <a:buFont typeface="Arial" panose="020B0604020202020204" pitchFamily="34" charset="0"/>
                <a:buChar char="•"/>
              </a:pPr>
              <a:r>
                <a:rPr lang="en-US" sz="2400" dirty="0"/>
                <a:t>Very large experiments will have to use multiple separate volumes</a:t>
              </a:r>
            </a:p>
            <a:p>
              <a:pPr marL="742950" lvl="1" indent="-285750">
                <a:buFont typeface="Arial" panose="020B0604020202020204" pitchFamily="34" charset="0"/>
                <a:buChar char="•"/>
              </a:pPr>
              <a:r>
                <a:rPr lang="en-US" sz="2400" dirty="0"/>
                <a:t>40L is a protype unit cell for future much larger detectors</a:t>
              </a:r>
            </a:p>
          </p:txBody>
        </p:sp>
      </p:grpSp>
      <p:sp>
        <p:nvSpPr>
          <p:cNvPr id="4" name="TextBox 3">
            <a:extLst>
              <a:ext uri="{FF2B5EF4-FFF2-40B4-BE49-F238E27FC236}">
                <a16:creationId xmlns:a16="http://schemas.microsoft.com/office/drawing/2014/main" id="{32C15AF9-03F8-FE96-9F64-006762CAFC00}"/>
              </a:ext>
            </a:extLst>
          </p:cNvPr>
          <p:cNvSpPr txBox="1"/>
          <p:nvPr/>
        </p:nvSpPr>
        <p:spPr>
          <a:xfrm>
            <a:off x="378311" y="3092823"/>
            <a:ext cx="2830882" cy="584775"/>
          </a:xfrm>
          <a:prstGeom prst="rect">
            <a:avLst/>
          </a:prstGeom>
          <a:noFill/>
        </p:spPr>
        <p:txBody>
          <a:bodyPr wrap="square" rtlCol="0">
            <a:spAutoFit/>
          </a:bodyPr>
          <a:lstStyle/>
          <a:p>
            <a:r>
              <a:rPr lang="en-US" sz="1600" dirty="0">
                <a:hlinkClick r:id="rId12"/>
              </a:rPr>
              <a:t>Sola Long </a:t>
            </a:r>
            <a:r>
              <a:rPr lang="en-US" sz="1600" dirty="0"/>
              <a:t>will discuss the BEAST TPCs in more depth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oogle Shape;425;p28">
            <a:extLst>
              <a:ext uri="{FF2B5EF4-FFF2-40B4-BE49-F238E27FC236}">
                <a16:creationId xmlns:a16="http://schemas.microsoft.com/office/drawing/2014/main" id="{F91EB207-780C-C2B9-6AB4-6BD2BF2463C1}"/>
              </a:ext>
            </a:extLst>
          </p:cNvPr>
          <p:cNvPicPr preferRelativeResize="0"/>
          <p:nvPr/>
        </p:nvPicPr>
        <p:blipFill rotWithShape="1">
          <a:blip r:embed="rId2">
            <a:alphaModFix/>
          </a:blip>
          <a:srcRect t="21123" b="29140"/>
          <a:stretch/>
        </p:blipFill>
        <p:spPr>
          <a:xfrm>
            <a:off x="0" y="-16"/>
            <a:ext cx="12191997" cy="857269"/>
          </a:xfrm>
          <a:prstGeom prst="rect">
            <a:avLst/>
          </a:prstGeom>
          <a:noFill/>
          <a:ln>
            <a:noFill/>
          </a:ln>
        </p:spPr>
      </p:pic>
      <p:sp>
        <p:nvSpPr>
          <p:cNvPr id="2" name="Title 1">
            <a:extLst>
              <a:ext uri="{FF2B5EF4-FFF2-40B4-BE49-F238E27FC236}">
                <a16:creationId xmlns:a16="http://schemas.microsoft.com/office/drawing/2014/main" id="{9DED8DF2-A503-92A1-5341-B47A8621275D}"/>
              </a:ext>
            </a:extLst>
          </p:cNvPr>
          <p:cNvSpPr>
            <a:spLocks noGrp="1"/>
          </p:cNvSpPr>
          <p:nvPr>
            <p:ph type="title"/>
          </p:nvPr>
        </p:nvSpPr>
        <p:spPr>
          <a:xfrm>
            <a:off x="238125" y="23105"/>
            <a:ext cx="11610971" cy="989704"/>
          </a:xfrm>
        </p:spPr>
        <p:txBody>
          <a:bodyPr>
            <a:normAutofit fontScale="90000"/>
          </a:bodyPr>
          <a:lstStyle/>
          <a:p>
            <a:r>
              <a:rPr lang="en-US" dirty="0"/>
              <a:t>A Brief explanation of our Micromegas based Gas TPCs </a:t>
            </a:r>
          </a:p>
        </p:txBody>
      </p:sp>
      <p:sp>
        <p:nvSpPr>
          <p:cNvPr id="3" name="Slide Number Placeholder 2">
            <a:extLst>
              <a:ext uri="{FF2B5EF4-FFF2-40B4-BE49-F238E27FC236}">
                <a16:creationId xmlns:a16="http://schemas.microsoft.com/office/drawing/2014/main" id="{13387414-AE75-A194-9EAA-57D1C45F814C}"/>
              </a:ext>
            </a:extLst>
          </p:cNvPr>
          <p:cNvSpPr>
            <a:spLocks noGrp="1"/>
          </p:cNvSpPr>
          <p:nvPr>
            <p:ph type="sldNum" sz="quarter" idx="12"/>
          </p:nvPr>
        </p:nvSpPr>
        <p:spPr/>
        <p:txBody>
          <a:bodyPr/>
          <a:lstStyle/>
          <a:p>
            <a:fld id="{9185E9D1-754A-42A7-94C0-37FB91E0911C}" type="slidenum">
              <a:rPr lang="en-US" smtClean="0"/>
              <a:t>6</a:t>
            </a:fld>
            <a:endParaRPr lang="en-US" dirty="0"/>
          </a:p>
        </p:txBody>
      </p:sp>
      <p:pic>
        <p:nvPicPr>
          <p:cNvPr id="4" name="Google Shape;325;p24">
            <a:extLst>
              <a:ext uri="{FF2B5EF4-FFF2-40B4-BE49-F238E27FC236}">
                <a16:creationId xmlns:a16="http://schemas.microsoft.com/office/drawing/2014/main" id="{C3E94CF4-FB83-6C3D-55BC-8ECCF69D9456}"/>
              </a:ext>
            </a:extLst>
          </p:cNvPr>
          <p:cNvPicPr preferRelativeResize="0"/>
          <p:nvPr/>
        </p:nvPicPr>
        <p:blipFill rotWithShape="1">
          <a:blip r:embed="rId3">
            <a:alphaModFix/>
          </a:blip>
          <a:srcRect r="21004"/>
          <a:stretch/>
        </p:blipFill>
        <p:spPr>
          <a:xfrm>
            <a:off x="4112241" y="1528382"/>
            <a:ext cx="2375387" cy="3822752"/>
          </a:xfrm>
          <a:prstGeom prst="rect">
            <a:avLst/>
          </a:prstGeom>
          <a:noFill/>
          <a:ln>
            <a:noFill/>
          </a:ln>
        </p:spPr>
      </p:pic>
      <p:cxnSp>
        <p:nvCxnSpPr>
          <p:cNvPr id="11" name="Connector: Curved 10">
            <a:extLst>
              <a:ext uri="{FF2B5EF4-FFF2-40B4-BE49-F238E27FC236}">
                <a16:creationId xmlns:a16="http://schemas.microsoft.com/office/drawing/2014/main" id="{29882BC5-39AB-2461-009A-77EF93047F09}"/>
              </a:ext>
            </a:extLst>
          </p:cNvPr>
          <p:cNvCxnSpPr>
            <a:cxnSpLocks/>
            <a:stCxn id="4" idx="2"/>
          </p:cNvCxnSpPr>
          <p:nvPr/>
        </p:nvCxnSpPr>
        <p:spPr>
          <a:xfrm rot="5400000">
            <a:off x="3843051" y="4500162"/>
            <a:ext cx="605913" cy="2307857"/>
          </a:xfrm>
          <a:prstGeom prst="curved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9D0F502E-E2F7-86EC-11BB-45591FB0554C}"/>
              </a:ext>
            </a:extLst>
          </p:cNvPr>
          <p:cNvPicPr>
            <a:picLocks noChangeAspect="1"/>
          </p:cNvPicPr>
          <p:nvPr/>
        </p:nvPicPr>
        <p:blipFill>
          <a:blip r:embed="rId4"/>
          <a:stretch>
            <a:fillRect/>
          </a:stretch>
        </p:blipFill>
        <p:spPr>
          <a:xfrm>
            <a:off x="449130" y="4808669"/>
            <a:ext cx="2465601" cy="2049331"/>
          </a:xfrm>
          <a:prstGeom prst="rect">
            <a:avLst/>
          </a:prstGeom>
        </p:spPr>
      </p:pic>
      <p:pic>
        <p:nvPicPr>
          <p:cNvPr id="5" name="Content Placeholder 4" descr="A diagram of a piece of paper&#10;&#10;AI-generated content may be incorrect.">
            <a:extLst>
              <a:ext uri="{FF2B5EF4-FFF2-40B4-BE49-F238E27FC236}">
                <a16:creationId xmlns:a16="http://schemas.microsoft.com/office/drawing/2014/main" id="{728E133A-BA3A-29E6-D259-F3FF76E56A98}"/>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07577" y="2081230"/>
            <a:ext cx="4185620" cy="2754331"/>
          </a:xfrm>
        </p:spPr>
      </p:pic>
      <p:sp>
        <p:nvSpPr>
          <p:cNvPr id="13" name="TextBox 12">
            <a:extLst>
              <a:ext uri="{FF2B5EF4-FFF2-40B4-BE49-F238E27FC236}">
                <a16:creationId xmlns:a16="http://schemas.microsoft.com/office/drawing/2014/main" id="{F9581699-B908-7178-BB40-36F467572CB2}"/>
              </a:ext>
            </a:extLst>
          </p:cNvPr>
          <p:cNvSpPr txBox="1"/>
          <p:nvPr/>
        </p:nvSpPr>
        <p:spPr>
          <a:xfrm>
            <a:off x="6481483" y="1237670"/>
            <a:ext cx="5871882" cy="4693593"/>
          </a:xfrm>
          <a:prstGeom prst="rect">
            <a:avLst/>
          </a:prstGeom>
          <a:noFill/>
        </p:spPr>
        <p:txBody>
          <a:bodyPr wrap="square">
            <a:spAutoFit/>
          </a:bodyPr>
          <a:lstStyle/>
          <a:p>
            <a:pPr marL="285750" indent="-285750">
              <a:buFont typeface="Arial" panose="020B0604020202020204" pitchFamily="34" charset="0"/>
              <a:buChar char="•"/>
            </a:pPr>
            <a:r>
              <a:rPr lang="en-US" sz="2300" dirty="0"/>
              <a:t>Sequence of events in a single detection:</a:t>
            </a:r>
          </a:p>
          <a:p>
            <a:pPr marL="742950" lvl="1" indent="-285750">
              <a:buFont typeface="Arial" panose="020B0604020202020204" pitchFamily="34" charset="0"/>
              <a:buChar char="•"/>
            </a:pPr>
            <a:r>
              <a:rPr lang="en-US" sz="2300" dirty="0"/>
              <a:t>Target gas held in a uniform electric field</a:t>
            </a:r>
          </a:p>
          <a:p>
            <a:pPr marL="742950" lvl="1" indent="-285750">
              <a:buFont typeface="Arial" panose="020B0604020202020204" pitchFamily="34" charset="0"/>
              <a:buChar char="•"/>
            </a:pPr>
            <a:r>
              <a:rPr lang="en-US" sz="2300" dirty="0"/>
              <a:t>Incoming particle generates some ionization</a:t>
            </a:r>
          </a:p>
          <a:p>
            <a:pPr marL="742950" lvl="1" indent="-285750">
              <a:buFont typeface="Arial" panose="020B0604020202020204" pitchFamily="34" charset="0"/>
              <a:buChar char="•"/>
            </a:pPr>
            <a:r>
              <a:rPr lang="en-US" sz="2300" dirty="0"/>
              <a:t>Charge cloud drifts into high field region, is amplified</a:t>
            </a:r>
          </a:p>
          <a:p>
            <a:pPr marL="742950" lvl="1" indent="-285750">
              <a:buFont typeface="Arial" panose="020B0604020202020204" pitchFamily="34" charset="0"/>
              <a:buChar char="•"/>
            </a:pPr>
            <a:r>
              <a:rPr lang="en-US" sz="2300" dirty="0"/>
              <a:t>Amplified charge reaches readout strips and generates a signal</a:t>
            </a:r>
          </a:p>
          <a:p>
            <a:pPr marL="742950" lvl="1" indent="-285750">
              <a:buFont typeface="Arial" panose="020B0604020202020204" pitchFamily="34" charset="0"/>
              <a:buChar char="•"/>
            </a:pPr>
            <a:endParaRPr lang="en-US" sz="2300" dirty="0"/>
          </a:p>
          <a:p>
            <a:pPr marL="285750" indent="-285750">
              <a:buFont typeface="Arial" panose="020B0604020202020204" pitchFamily="34" charset="0"/>
              <a:buChar char="•"/>
            </a:pPr>
            <a:r>
              <a:rPr lang="en-US" sz="2300" dirty="0"/>
              <a:t> Regions are separated by a woven wire mesh (the mesh is called a micromegas: Micro-mesh gaseous structure) </a:t>
            </a:r>
          </a:p>
        </p:txBody>
      </p:sp>
    </p:spTree>
    <p:extLst>
      <p:ext uri="{BB962C8B-B14F-4D97-AF65-F5344CB8AC3E}">
        <p14:creationId xmlns:p14="http://schemas.microsoft.com/office/powerpoint/2010/main" val="399579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B49B9D2E-31EC-4718-ED41-1FD61FE48D78}"/>
            </a:ext>
          </a:extLst>
        </p:cNvPr>
        <p:cNvGrpSpPr/>
        <p:nvPr/>
      </p:nvGrpSpPr>
      <p:grpSpPr>
        <a:xfrm>
          <a:off x="0" y="0"/>
          <a:ext cx="0" cy="0"/>
          <a:chOff x="0" y="0"/>
          <a:chExt cx="0" cy="0"/>
        </a:xfrm>
      </p:grpSpPr>
      <p:grpSp>
        <p:nvGrpSpPr>
          <p:cNvPr id="461" name="Group 460">
            <a:extLst>
              <a:ext uri="{FF2B5EF4-FFF2-40B4-BE49-F238E27FC236}">
                <a16:creationId xmlns:a16="http://schemas.microsoft.com/office/drawing/2014/main" id="{09FABB4A-FD78-1E3B-DB37-C8DA265239E3}"/>
              </a:ext>
            </a:extLst>
          </p:cNvPr>
          <p:cNvGrpSpPr/>
          <p:nvPr/>
        </p:nvGrpSpPr>
        <p:grpSpPr>
          <a:xfrm>
            <a:off x="5529979" y="857253"/>
            <a:ext cx="7234075" cy="3315985"/>
            <a:chOff x="131801" y="1124671"/>
            <a:chExt cx="6720213" cy="3080439"/>
          </a:xfrm>
        </p:grpSpPr>
        <p:grpSp>
          <p:nvGrpSpPr>
            <p:cNvPr id="460" name="Group 459">
              <a:extLst>
                <a:ext uri="{FF2B5EF4-FFF2-40B4-BE49-F238E27FC236}">
                  <a16:creationId xmlns:a16="http://schemas.microsoft.com/office/drawing/2014/main" id="{4D00F36C-66D3-35FB-97D3-131BA1994CBD}"/>
                </a:ext>
              </a:extLst>
            </p:cNvPr>
            <p:cNvGrpSpPr/>
            <p:nvPr/>
          </p:nvGrpSpPr>
          <p:grpSpPr>
            <a:xfrm>
              <a:off x="131801" y="1124671"/>
              <a:ext cx="6720213" cy="3080439"/>
              <a:chOff x="131801" y="1124671"/>
              <a:chExt cx="6720213" cy="3080439"/>
            </a:xfrm>
          </p:grpSpPr>
          <p:grpSp>
            <p:nvGrpSpPr>
              <p:cNvPr id="400" name="Group 399">
                <a:extLst>
                  <a:ext uri="{FF2B5EF4-FFF2-40B4-BE49-F238E27FC236}">
                    <a16:creationId xmlns:a16="http://schemas.microsoft.com/office/drawing/2014/main" id="{A5A17BD8-76D2-AE51-608C-7D4FACA2F2DD}"/>
                  </a:ext>
                </a:extLst>
              </p:cNvPr>
              <p:cNvGrpSpPr/>
              <p:nvPr/>
            </p:nvGrpSpPr>
            <p:grpSpPr>
              <a:xfrm>
                <a:off x="131801" y="1124671"/>
                <a:ext cx="6720213" cy="3080439"/>
                <a:chOff x="-1050469" y="1121672"/>
                <a:chExt cx="8719437" cy="3996852"/>
              </a:xfrm>
            </p:grpSpPr>
            <p:grpSp>
              <p:nvGrpSpPr>
                <p:cNvPr id="399" name="Group 398">
                  <a:extLst>
                    <a:ext uri="{FF2B5EF4-FFF2-40B4-BE49-F238E27FC236}">
                      <a16:creationId xmlns:a16="http://schemas.microsoft.com/office/drawing/2014/main" id="{B9F17E78-DDFA-0D68-8791-4D67AD2DD53B}"/>
                    </a:ext>
                  </a:extLst>
                </p:cNvPr>
                <p:cNvGrpSpPr/>
                <p:nvPr/>
              </p:nvGrpSpPr>
              <p:grpSpPr>
                <a:xfrm>
                  <a:off x="-1050469" y="1121672"/>
                  <a:ext cx="8719437" cy="3996852"/>
                  <a:chOff x="-1050469" y="1121672"/>
                  <a:chExt cx="8719437" cy="3996852"/>
                </a:xfrm>
              </p:grpSpPr>
              <p:pic>
                <p:nvPicPr>
                  <p:cNvPr id="10" name="Picture 9">
                    <a:extLst>
                      <a:ext uri="{FF2B5EF4-FFF2-40B4-BE49-F238E27FC236}">
                        <a16:creationId xmlns:a16="http://schemas.microsoft.com/office/drawing/2014/main" id="{B9DF16F7-9CDD-2CD4-3282-557838EC3975}"/>
                      </a:ext>
                    </a:extLst>
                  </p:cNvPr>
                  <p:cNvPicPr>
                    <a:picLocks noChangeAspect="1"/>
                  </p:cNvPicPr>
                  <p:nvPr/>
                </p:nvPicPr>
                <p:blipFill>
                  <a:blip r:embed="rId3"/>
                  <a:srcRect l="2218" t="6112" r="5269" b="8331"/>
                  <a:stretch>
                    <a:fillRect/>
                  </a:stretch>
                </p:blipFill>
                <p:spPr>
                  <a:xfrm>
                    <a:off x="691901" y="1121672"/>
                    <a:ext cx="5548630" cy="3022601"/>
                  </a:xfrm>
                  <a:prstGeom prst="rect">
                    <a:avLst/>
                  </a:prstGeom>
                </p:spPr>
              </p:pic>
              <p:cxnSp>
                <p:nvCxnSpPr>
                  <p:cNvPr id="34" name="Straight Arrow Connector 33">
                    <a:extLst>
                      <a:ext uri="{FF2B5EF4-FFF2-40B4-BE49-F238E27FC236}">
                        <a16:creationId xmlns:a16="http://schemas.microsoft.com/office/drawing/2014/main" id="{51B1C7A1-8EB5-D428-1C1D-586AF64C49A2}"/>
                      </a:ext>
                    </a:extLst>
                  </p:cNvPr>
                  <p:cNvCxnSpPr>
                    <a:cxnSpLocks/>
                  </p:cNvCxnSpPr>
                  <p:nvPr/>
                </p:nvCxnSpPr>
                <p:spPr>
                  <a:xfrm flipV="1">
                    <a:off x="1567007" y="2759653"/>
                    <a:ext cx="1847875" cy="103808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7E826CA4-7726-BDE9-F6B2-358BD59A9115}"/>
                      </a:ext>
                    </a:extLst>
                  </p:cNvPr>
                  <p:cNvCxnSpPr>
                    <a:cxnSpLocks/>
                    <a:stCxn id="62" idx="0"/>
                  </p:cNvCxnSpPr>
                  <p:nvPr/>
                </p:nvCxnSpPr>
                <p:spPr>
                  <a:xfrm flipH="1" flipV="1">
                    <a:off x="5399886" y="3533802"/>
                    <a:ext cx="1166916" cy="74611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6FF39EFD-D65F-5FBA-2F73-53D5A05C2CEC}"/>
                      </a:ext>
                    </a:extLst>
                  </p:cNvPr>
                  <p:cNvCxnSpPr>
                    <a:cxnSpLocks/>
                    <a:stCxn id="43" idx="0"/>
                  </p:cNvCxnSpPr>
                  <p:nvPr/>
                </p:nvCxnSpPr>
                <p:spPr>
                  <a:xfrm flipV="1">
                    <a:off x="72144" y="2652538"/>
                    <a:ext cx="1416892" cy="10711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2" name="Left Brace 41">
                    <a:extLst>
                      <a:ext uri="{FF2B5EF4-FFF2-40B4-BE49-F238E27FC236}">
                        <a16:creationId xmlns:a16="http://schemas.microsoft.com/office/drawing/2014/main" id="{454EE0D7-9164-510B-C3D0-15C2D8E1C343}"/>
                      </a:ext>
                    </a:extLst>
                  </p:cNvPr>
                  <p:cNvSpPr/>
                  <p:nvPr/>
                </p:nvSpPr>
                <p:spPr>
                  <a:xfrm rot="16546217">
                    <a:off x="3756477" y="3198248"/>
                    <a:ext cx="690564" cy="1691583"/>
                  </a:xfrm>
                  <a:prstGeom prst="leftBrace">
                    <a:avLst>
                      <a:gd name="adj1" fmla="val 15284"/>
                      <a:gd name="adj2" fmla="val 49672"/>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 name="TextBox 45">
                    <a:extLst>
                      <a:ext uri="{FF2B5EF4-FFF2-40B4-BE49-F238E27FC236}">
                        <a16:creationId xmlns:a16="http://schemas.microsoft.com/office/drawing/2014/main" id="{8F151AFB-36ED-DEA2-03FE-BA73B58F6001}"/>
                      </a:ext>
                    </a:extLst>
                  </p:cNvPr>
                  <p:cNvSpPr txBox="1"/>
                  <p:nvPr/>
                </p:nvSpPr>
                <p:spPr>
                  <a:xfrm>
                    <a:off x="-1050469" y="3972554"/>
                    <a:ext cx="1945696" cy="479206"/>
                  </a:xfrm>
                  <a:prstGeom prst="rect">
                    <a:avLst/>
                  </a:prstGeom>
                  <a:noFill/>
                </p:spPr>
                <p:txBody>
                  <a:bodyPr wrap="square" rtlCol="0">
                    <a:spAutoFit/>
                  </a:bodyPr>
                  <a:lstStyle/>
                  <a:p>
                    <a:r>
                      <a:rPr lang="en-US" dirty="0"/>
                      <a:t>Outer vessel</a:t>
                    </a:r>
                  </a:p>
                </p:txBody>
              </p:sp>
              <p:sp>
                <p:nvSpPr>
                  <p:cNvPr id="48" name="TextBox 47">
                    <a:extLst>
                      <a:ext uri="{FF2B5EF4-FFF2-40B4-BE49-F238E27FC236}">
                        <a16:creationId xmlns:a16="http://schemas.microsoft.com/office/drawing/2014/main" id="{14709CD4-588D-6A76-608E-C6D41A1EDCE1}"/>
                      </a:ext>
                    </a:extLst>
                  </p:cNvPr>
                  <p:cNvSpPr txBox="1"/>
                  <p:nvPr/>
                </p:nvSpPr>
                <p:spPr>
                  <a:xfrm>
                    <a:off x="828550" y="3809405"/>
                    <a:ext cx="1430007" cy="479206"/>
                  </a:xfrm>
                  <a:prstGeom prst="rect">
                    <a:avLst/>
                  </a:prstGeom>
                  <a:noFill/>
                </p:spPr>
                <p:txBody>
                  <a:bodyPr wrap="square" rtlCol="0">
                    <a:spAutoFit/>
                  </a:bodyPr>
                  <a:lstStyle/>
                  <a:p>
                    <a:r>
                      <a:rPr lang="en-US" dirty="0"/>
                      <a:t>Cathode</a:t>
                    </a:r>
                  </a:p>
                </p:txBody>
              </p:sp>
              <p:sp>
                <p:nvSpPr>
                  <p:cNvPr id="59" name="TextBox 58">
                    <a:extLst>
                      <a:ext uri="{FF2B5EF4-FFF2-40B4-BE49-F238E27FC236}">
                        <a16:creationId xmlns:a16="http://schemas.microsoft.com/office/drawing/2014/main" id="{DA8C353F-2129-D58A-3154-CF455DFEAC0F}"/>
                      </a:ext>
                    </a:extLst>
                  </p:cNvPr>
                  <p:cNvSpPr txBox="1"/>
                  <p:nvPr/>
                </p:nvSpPr>
                <p:spPr>
                  <a:xfrm>
                    <a:off x="1221913" y="4251643"/>
                    <a:ext cx="1885570" cy="479206"/>
                  </a:xfrm>
                  <a:prstGeom prst="rect">
                    <a:avLst/>
                  </a:prstGeom>
                  <a:noFill/>
                </p:spPr>
                <p:txBody>
                  <a:bodyPr wrap="square" rtlCol="0">
                    <a:spAutoFit/>
                  </a:bodyPr>
                  <a:lstStyle/>
                  <a:p>
                    <a:r>
                      <a:rPr lang="en-US" dirty="0"/>
                      <a:t>Inner vessel</a:t>
                    </a:r>
                  </a:p>
                </p:txBody>
              </p:sp>
              <p:sp>
                <p:nvSpPr>
                  <p:cNvPr id="60" name="TextBox 59">
                    <a:extLst>
                      <a:ext uri="{FF2B5EF4-FFF2-40B4-BE49-F238E27FC236}">
                        <a16:creationId xmlns:a16="http://schemas.microsoft.com/office/drawing/2014/main" id="{4DAE306D-5F23-E7B3-EC46-76AB18876747}"/>
                      </a:ext>
                    </a:extLst>
                  </p:cNvPr>
                  <p:cNvSpPr txBox="1"/>
                  <p:nvPr/>
                </p:nvSpPr>
                <p:spPr>
                  <a:xfrm>
                    <a:off x="3241619" y="4337639"/>
                    <a:ext cx="1720279" cy="646331"/>
                  </a:xfrm>
                  <a:prstGeom prst="rect">
                    <a:avLst/>
                  </a:prstGeom>
                  <a:noFill/>
                </p:spPr>
                <p:txBody>
                  <a:bodyPr wrap="none" rtlCol="0">
                    <a:spAutoFit/>
                  </a:bodyPr>
                  <a:lstStyle/>
                  <a:p>
                    <a:r>
                      <a:rPr lang="en-US" dirty="0"/>
                      <a:t>Field cage rings</a:t>
                    </a:r>
                  </a:p>
                  <a:p>
                    <a:r>
                      <a:rPr lang="en-US" dirty="0"/>
                      <a:t> </a:t>
                    </a:r>
                  </a:p>
                </p:txBody>
              </p:sp>
              <p:sp>
                <p:nvSpPr>
                  <p:cNvPr id="62" name="TextBox 61">
                    <a:extLst>
                      <a:ext uri="{FF2B5EF4-FFF2-40B4-BE49-F238E27FC236}">
                        <a16:creationId xmlns:a16="http://schemas.microsoft.com/office/drawing/2014/main" id="{332AD7CF-3D07-4DB9-7F31-4B5389B03997}"/>
                      </a:ext>
                    </a:extLst>
                  </p:cNvPr>
                  <p:cNvSpPr txBox="1"/>
                  <p:nvPr/>
                </p:nvSpPr>
                <p:spPr>
                  <a:xfrm>
                    <a:off x="5464634" y="4279913"/>
                    <a:ext cx="2204334" cy="838611"/>
                  </a:xfrm>
                  <a:prstGeom prst="rect">
                    <a:avLst/>
                  </a:prstGeom>
                  <a:noFill/>
                </p:spPr>
                <p:txBody>
                  <a:bodyPr wrap="square" rtlCol="0">
                    <a:spAutoFit/>
                  </a:bodyPr>
                  <a:lstStyle/>
                  <a:p>
                    <a:r>
                      <a:rPr lang="en-US" dirty="0"/>
                      <a:t>Readout electronics</a:t>
                    </a:r>
                  </a:p>
                </p:txBody>
              </p:sp>
            </p:grpSp>
            <p:sp>
              <p:nvSpPr>
                <p:cNvPr id="43" name="TextBox 42">
                  <a:extLst>
                    <a:ext uri="{FF2B5EF4-FFF2-40B4-BE49-F238E27FC236}">
                      <a16:creationId xmlns:a16="http://schemas.microsoft.com/office/drawing/2014/main" id="{3AA0F21D-CCBB-7A26-0A59-479905467AB2}"/>
                    </a:ext>
                  </a:extLst>
                </p:cNvPr>
                <p:cNvSpPr txBox="1"/>
                <p:nvPr/>
              </p:nvSpPr>
              <p:spPr>
                <a:xfrm>
                  <a:off x="-963815" y="2759653"/>
                  <a:ext cx="2071919" cy="479206"/>
                </a:xfrm>
                <a:prstGeom prst="rect">
                  <a:avLst/>
                </a:prstGeom>
                <a:noFill/>
              </p:spPr>
              <p:txBody>
                <a:bodyPr wrap="square" rtlCol="0">
                  <a:spAutoFit/>
                </a:bodyPr>
                <a:lstStyle/>
                <a:p>
                  <a:r>
                    <a:rPr lang="en-US" dirty="0"/>
                    <a:t>Sensitive area</a:t>
                  </a:r>
                </a:p>
              </p:txBody>
            </p:sp>
          </p:grpSp>
          <p:cxnSp>
            <p:nvCxnSpPr>
              <p:cNvPr id="448" name="Straight Arrow Connector 447">
                <a:extLst>
                  <a:ext uri="{FF2B5EF4-FFF2-40B4-BE49-F238E27FC236}">
                    <a16:creationId xmlns:a16="http://schemas.microsoft.com/office/drawing/2014/main" id="{B5F86187-FEC9-CA4B-E8FC-F0044EB7B93D}"/>
                  </a:ext>
                </a:extLst>
              </p:cNvPr>
              <p:cNvCxnSpPr>
                <a:cxnSpLocks/>
                <a:stCxn id="46" idx="0"/>
              </p:cNvCxnSpPr>
              <p:nvPr/>
            </p:nvCxnSpPr>
            <p:spPr>
              <a:xfrm flipV="1">
                <a:off x="881591" y="3113436"/>
                <a:ext cx="749790" cy="2084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cxnSp>
          <p:nvCxnSpPr>
            <p:cNvPr id="453" name="Straight Arrow Connector 452">
              <a:extLst>
                <a:ext uri="{FF2B5EF4-FFF2-40B4-BE49-F238E27FC236}">
                  <a16:creationId xmlns:a16="http://schemas.microsoft.com/office/drawing/2014/main" id="{92B4904D-E03A-D212-9DA7-9622DF958CC2}"/>
                </a:ext>
              </a:extLst>
            </p:cNvPr>
            <p:cNvCxnSpPr>
              <a:cxnSpLocks/>
            </p:cNvCxnSpPr>
            <p:nvPr/>
          </p:nvCxnSpPr>
          <p:spPr>
            <a:xfrm flipV="1">
              <a:off x="2642885" y="3070409"/>
              <a:ext cx="732485" cy="44847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pic>
        <p:nvPicPr>
          <p:cNvPr id="402" name="Google Shape;402;p27">
            <a:extLst>
              <a:ext uri="{FF2B5EF4-FFF2-40B4-BE49-F238E27FC236}">
                <a16:creationId xmlns:a16="http://schemas.microsoft.com/office/drawing/2014/main" id="{A85B2107-6CD1-6D07-3C3B-F3E0FC88CDF4}"/>
              </a:ext>
            </a:extLst>
          </p:cNvPr>
          <p:cNvPicPr preferRelativeResize="0"/>
          <p:nvPr/>
        </p:nvPicPr>
        <p:blipFill rotWithShape="1">
          <a:blip r:embed="rId4">
            <a:alphaModFix/>
          </a:blip>
          <a:srcRect t="21123" b="29140"/>
          <a:stretch/>
        </p:blipFill>
        <p:spPr>
          <a:xfrm>
            <a:off x="0" y="-16"/>
            <a:ext cx="12191997" cy="857269"/>
          </a:xfrm>
          <a:prstGeom prst="rect">
            <a:avLst/>
          </a:prstGeom>
          <a:noFill/>
          <a:ln>
            <a:noFill/>
          </a:ln>
        </p:spPr>
      </p:pic>
      <p:sp>
        <p:nvSpPr>
          <p:cNvPr id="403" name="Google Shape;403;p27">
            <a:extLst>
              <a:ext uri="{FF2B5EF4-FFF2-40B4-BE49-F238E27FC236}">
                <a16:creationId xmlns:a16="http://schemas.microsoft.com/office/drawing/2014/main" id="{4202253B-3C6E-0816-0650-9779513549D0}"/>
              </a:ext>
            </a:extLst>
          </p:cNvPr>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7</a:t>
            </a:fld>
            <a:endParaRPr dirty="0"/>
          </a:p>
        </p:txBody>
      </p:sp>
      <p:sp>
        <p:nvSpPr>
          <p:cNvPr id="404" name="Google Shape;404;p27">
            <a:extLst>
              <a:ext uri="{FF2B5EF4-FFF2-40B4-BE49-F238E27FC236}">
                <a16:creationId xmlns:a16="http://schemas.microsoft.com/office/drawing/2014/main" id="{F91ED992-D1D8-C85E-4621-0C7A019C1335}"/>
              </a:ext>
            </a:extLst>
          </p:cNvPr>
          <p:cNvSpPr txBox="1"/>
          <p:nvPr/>
        </p:nvSpPr>
        <p:spPr>
          <a:xfrm>
            <a:off x="491883" y="15973"/>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 sz="3867" dirty="0">
                <a:solidFill>
                  <a:schemeClr val="dk1"/>
                </a:solidFill>
                <a:latin typeface="+mj-lt"/>
              </a:rPr>
              <a:t>40L detector overview: two vessel scheme</a:t>
            </a:r>
            <a:endParaRPr sz="3867" dirty="0">
              <a:solidFill>
                <a:schemeClr val="dk1"/>
              </a:solidFill>
              <a:latin typeface="+mj-lt"/>
            </a:endParaRPr>
          </a:p>
        </p:txBody>
      </p:sp>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573CBC90-5D29-3C38-C248-0E4AA17E0D19}"/>
                  </a:ext>
                </a:extLst>
              </p:cNvPr>
              <p:cNvSpPr txBox="1"/>
              <p:nvPr/>
            </p:nvSpPr>
            <p:spPr>
              <a:xfrm>
                <a:off x="128084" y="1448902"/>
                <a:ext cx="5200593" cy="2862322"/>
              </a:xfrm>
              <a:prstGeom prst="rect">
                <a:avLst/>
              </a:prstGeom>
              <a:noFill/>
            </p:spPr>
            <p:txBody>
              <a:bodyPr wrap="square" rtlCol="0">
                <a:spAutoFit/>
              </a:bodyPr>
              <a:lstStyle/>
              <a:p>
                <a:pPr marL="285750" indent="-285750">
                  <a:buFont typeface="Arial" panose="020B0604020202020204" pitchFamily="34" charset="0"/>
                  <a:buChar char="•"/>
                </a:pPr>
                <a:r>
                  <a:rPr lang="en-US" dirty="0"/>
                  <a:t>Gas flows from bottle </a:t>
                </a:r>
                <a14:m>
                  <m:oMath xmlns:m="http://schemas.openxmlformats.org/officeDocument/2006/math">
                    <m:r>
                      <a:rPr lang="en-US" b="0" i="1" smtClean="0">
                        <a:latin typeface="Cambria Math" panose="02040503050406030204" pitchFamily="18" charset="0"/>
                      </a:rPr>
                      <m:t>→</m:t>
                    </m:r>
                  </m:oMath>
                </a14:m>
                <a:r>
                  <a:rPr lang="en-US" dirty="0"/>
                  <a:t> inner vessel </a:t>
                </a:r>
                <a14:m>
                  <m:oMath xmlns:m="http://schemas.openxmlformats.org/officeDocument/2006/math">
                    <m:r>
                      <a:rPr lang="en-US" b="0" i="1" smtClean="0">
                        <a:latin typeface="Cambria Math" panose="02040503050406030204" pitchFamily="18" charset="0"/>
                      </a:rPr>
                      <m:t>→</m:t>
                    </m:r>
                  </m:oMath>
                </a14:m>
                <a:r>
                  <a:rPr lang="en-US" dirty="0"/>
                  <a:t> outer vessel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Acrylic inner vessel isolates active volume from dirty electronics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Aluminum outer vessel enables sub atmospheric operation cleaning gas by repeated evacuation</a:t>
                </a:r>
              </a:p>
              <a:p>
                <a:endParaRPr lang="en-US" dirty="0"/>
              </a:p>
            </p:txBody>
          </p:sp>
        </mc:Choice>
        <mc:Fallback xmlns="">
          <p:sp>
            <p:nvSpPr>
              <p:cNvPr id="63" name="TextBox 62">
                <a:extLst>
                  <a:ext uri="{FF2B5EF4-FFF2-40B4-BE49-F238E27FC236}">
                    <a16:creationId xmlns:a16="http://schemas.microsoft.com/office/drawing/2014/main" id="{573CBC90-5D29-3C38-C248-0E4AA17E0D19}"/>
                  </a:ext>
                </a:extLst>
              </p:cNvPr>
              <p:cNvSpPr txBox="1">
                <a:spLocks noRot="1" noChangeAspect="1" noMove="1" noResize="1" noEditPoints="1" noAdjustHandles="1" noChangeArrowheads="1" noChangeShapeType="1" noTextEdit="1"/>
              </p:cNvSpPr>
              <p:nvPr/>
            </p:nvSpPr>
            <p:spPr>
              <a:xfrm>
                <a:off x="128084" y="1448902"/>
                <a:ext cx="5200593" cy="2862322"/>
              </a:xfrm>
              <a:prstGeom prst="rect">
                <a:avLst/>
              </a:prstGeom>
              <a:blipFill>
                <a:blip r:embed="rId5"/>
                <a:stretch>
                  <a:fillRect l="-703" t="-1066" r="-1758"/>
                </a:stretch>
              </a:blipFill>
            </p:spPr>
            <p:txBody>
              <a:bodyPr/>
              <a:lstStyle/>
              <a:p>
                <a:r>
                  <a:rPr lang="en-US">
                    <a:noFill/>
                  </a:rPr>
                  <a:t> </a:t>
                </a:r>
              </a:p>
            </p:txBody>
          </p:sp>
        </mc:Fallback>
      </mc:AlternateContent>
      <p:pic>
        <p:nvPicPr>
          <p:cNvPr id="428" name="Picture 427">
            <a:extLst>
              <a:ext uri="{FF2B5EF4-FFF2-40B4-BE49-F238E27FC236}">
                <a16:creationId xmlns:a16="http://schemas.microsoft.com/office/drawing/2014/main" id="{90B057D6-B583-AD47-BC8E-26D5307F66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45772" y="4012030"/>
            <a:ext cx="4692426" cy="2519051"/>
          </a:xfrm>
          <a:prstGeom prst="rect">
            <a:avLst/>
          </a:prstGeom>
        </p:spPr>
      </p:pic>
      <p:pic>
        <p:nvPicPr>
          <p:cNvPr id="430" name="Picture 429">
            <a:extLst>
              <a:ext uri="{FF2B5EF4-FFF2-40B4-BE49-F238E27FC236}">
                <a16:creationId xmlns:a16="http://schemas.microsoft.com/office/drawing/2014/main" id="{8C533899-0E07-DBC1-B9BC-CAAA69A14716}"/>
              </a:ext>
            </a:extLst>
          </p:cNvPr>
          <p:cNvPicPr>
            <a:picLocks noChangeAspect="1"/>
          </p:cNvPicPr>
          <p:nvPr/>
        </p:nvPicPr>
        <p:blipFill>
          <a:blip r:embed="rId7"/>
          <a:srcRect r="19123" b="27860"/>
          <a:stretch>
            <a:fillRect/>
          </a:stretch>
        </p:blipFill>
        <p:spPr>
          <a:xfrm>
            <a:off x="491883" y="4066851"/>
            <a:ext cx="4692426" cy="2428876"/>
          </a:xfrm>
          <a:prstGeom prst="rect">
            <a:avLst/>
          </a:prstGeom>
        </p:spPr>
      </p:pic>
    </p:spTree>
    <p:extLst>
      <p:ext uri="{BB962C8B-B14F-4D97-AF65-F5344CB8AC3E}">
        <p14:creationId xmlns:p14="http://schemas.microsoft.com/office/powerpoint/2010/main" val="1427399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8B22509B-31E0-75B3-305F-AF3A24889050}"/>
            </a:ext>
          </a:extLst>
        </p:cNvPr>
        <p:cNvGrpSpPr/>
        <p:nvPr/>
      </p:nvGrpSpPr>
      <p:grpSpPr>
        <a:xfrm>
          <a:off x="0" y="0"/>
          <a:ext cx="0" cy="0"/>
          <a:chOff x="0" y="0"/>
          <a:chExt cx="0" cy="0"/>
        </a:xfrm>
      </p:grpSpPr>
      <p:pic>
        <p:nvPicPr>
          <p:cNvPr id="397" name="Picture 396">
            <a:extLst>
              <a:ext uri="{FF2B5EF4-FFF2-40B4-BE49-F238E27FC236}">
                <a16:creationId xmlns:a16="http://schemas.microsoft.com/office/drawing/2014/main" id="{2F39B44F-9527-A95C-0C91-3427EBD10459}"/>
              </a:ext>
            </a:extLst>
          </p:cNvPr>
          <p:cNvPicPr>
            <a:picLocks noChangeAspect="1"/>
          </p:cNvPicPr>
          <p:nvPr/>
        </p:nvPicPr>
        <p:blipFill>
          <a:blip r:embed="rId3"/>
          <a:srcRect r="2214"/>
          <a:stretch>
            <a:fillRect/>
          </a:stretch>
        </p:blipFill>
        <p:spPr>
          <a:xfrm>
            <a:off x="5119764" y="4241609"/>
            <a:ext cx="7013243" cy="2405018"/>
          </a:xfrm>
          <a:prstGeom prst="rect">
            <a:avLst/>
          </a:prstGeom>
        </p:spPr>
      </p:pic>
      <p:pic>
        <p:nvPicPr>
          <p:cNvPr id="402" name="Google Shape;402;p27">
            <a:extLst>
              <a:ext uri="{FF2B5EF4-FFF2-40B4-BE49-F238E27FC236}">
                <a16:creationId xmlns:a16="http://schemas.microsoft.com/office/drawing/2014/main" id="{A8582CA3-4694-5299-CAE4-CAA584756750}"/>
              </a:ext>
            </a:extLst>
          </p:cNvPr>
          <p:cNvPicPr preferRelativeResize="0"/>
          <p:nvPr/>
        </p:nvPicPr>
        <p:blipFill rotWithShape="1">
          <a:blip r:embed="rId4">
            <a:alphaModFix/>
          </a:blip>
          <a:srcRect t="21123" b="29140"/>
          <a:stretch/>
        </p:blipFill>
        <p:spPr>
          <a:xfrm>
            <a:off x="0" y="-16"/>
            <a:ext cx="12191997" cy="857269"/>
          </a:xfrm>
          <a:prstGeom prst="rect">
            <a:avLst/>
          </a:prstGeom>
          <a:noFill/>
          <a:ln>
            <a:noFill/>
          </a:ln>
        </p:spPr>
      </p:pic>
      <p:sp>
        <p:nvSpPr>
          <p:cNvPr id="403" name="Google Shape;403;p27">
            <a:extLst>
              <a:ext uri="{FF2B5EF4-FFF2-40B4-BE49-F238E27FC236}">
                <a16:creationId xmlns:a16="http://schemas.microsoft.com/office/drawing/2014/main" id="{5BBC803D-3A06-13DB-7C63-536895EB4AA3}"/>
              </a:ext>
            </a:extLst>
          </p:cNvPr>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8</a:t>
            </a:fld>
            <a:endParaRPr dirty="0"/>
          </a:p>
        </p:txBody>
      </p:sp>
      <p:sp>
        <p:nvSpPr>
          <p:cNvPr id="404" name="Google Shape;404;p27">
            <a:extLst>
              <a:ext uri="{FF2B5EF4-FFF2-40B4-BE49-F238E27FC236}">
                <a16:creationId xmlns:a16="http://schemas.microsoft.com/office/drawing/2014/main" id="{F88F868E-0558-53A3-AD07-937D8E898CE6}"/>
              </a:ext>
            </a:extLst>
          </p:cNvPr>
          <p:cNvSpPr txBox="1"/>
          <p:nvPr/>
        </p:nvSpPr>
        <p:spPr>
          <a:xfrm>
            <a:off x="491883" y="15973"/>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 sz="3867" dirty="0">
                <a:solidFill>
                  <a:schemeClr val="dk1"/>
                </a:solidFill>
                <a:latin typeface="+mj-lt"/>
              </a:rPr>
              <a:t>40L detector overview: readout plane</a:t>
            </a:r>
            <a:endParaRPr sz="3867" dirty="0">
              <a:solidFill>
                <a:schemeClr val="dk1"/>
              </a:solidFill>
              <a:latin typeface="+mj-lt"/>
            </a:endParaRPr>
          </a:p>
        </p:txBody>
      </p:sp>
      <p:sp>
        <p:nvSpPr>
          <p:cNvPr id="63" name="TextBox 62">
            <a:extLst>
              <a:ext uri="{FF2B5EF4-FFF2-40B4-BE49-F238E27FC236}">
                <a16:creationId xmlns:a16="http://schemas.microsoft.com/office/drawing/2014/main" id="{A1959162-5563-8CAB-D7C0-47B88CDB3323}"/>
              </a:ext>
            </a:extLst>
          </p:cNvPr>
          <p:cNvSpPr txBox="1"/>
          <p:nvPr/>
        </p:nvSpPr>
        <p:spPr>
          <a:xfrm>
            <a:off x="58992" y="1157351"/>
            <a:ext cx="5252719" cy="646331"/>
          </a:xfrm>
          <a:prstGeom prst="rect">
            <a:avLst/>
          </a:prstGeom>
          <a:noFill/>
        </p:spPr>
        <p:txBody>
          <a:bodyPr wrap="square" rtlCol="0">
            <a:spAutoFit/>
          </a:bodyPr>
          <a:lstStyle/>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3" name="Picture 2">
            <a:extLst>
              <a:ext uri="{FF2B5EF4-FFF2-40B4-BE49-F238E27FC236}">
                <a16:creationId xmlns:a16="http://schemas.microsoft.com/office/drawing/2014/main" id="{53A99892-43C6-8C8D-B48A-8B56B48DF0E6}"/>
              </a:ext>
            </a:extLst>
          </p:cNvPr>
          <p:cNvPicPr>
            <a:picLocks noChangeAspect="1"/>
          </p:cNvPicPr>
          <p:nvPr/>
        </p:nvPicPr>
        <p:blipFill>
          <a:blip r:embed="rId5"/>
          <a:stretch>
            <a:fillRect/>
          </a:stretch>
        </p:blipFill>
        <p:spPr>
          <a:xfrm>
            <a:off x="6144466" y="1117935"/>
            <a:ext cx="2823576" cy="2823576"/>
          </a:xfrm>
          <a:prstGeom prst="rect">
            <a:avLst/>
          </a:prstGeom>
        </p:spPr>
      </p:pic>
      <p:pic>
        <p:nvPicPr>
          <p:cNvPr id="4" name="Picture 3">
            <a:extLst>
              <a:ext uri="{FF2B5EF4-FFF2-40B4-BE49-F238E27FC236}">
                <a16:creationId xmlns:a16="http://schemas.microsoft.com/office/drawing/2014/main" id="{5F578DE5-60E1-64B4-B2B6-B9C7F798890D}"/>
              </a:ext>
            </a:extLst>
          </p:cNvPr>
          <p:cNvPicPr>
            <a:picLocks noChangeAspect="1"/>
          </p:cNvPicPr>
          <p:nvPr/>
        </p:nvPicPr>
        <p:blipFill>
          <a:blip r:embed="rId6"/>
          <a:srcRect b="2701"/>
          <a:stretch>
            <a:fillRect/>
          </a:stretch>
        </p:blipFill>
        <p:spPr>
          <a:xfrm>
            <a:off x="9157978" y="1122079"/>
            <a:ext cx="2876423" cy="2815288"/>
          </a:xfrm>
          <a:prstGeom prst="rect">
            <a:avLst/>
          </a:prstGeom>
        </p:spPr>
      </p:pic>
      <p:sp>
        <p:nvSpPr>
          <p:cNvPr id="9" name="TextBox 8">
            <a:extLst>
              <a:ext uri="{FF2B5EF4-FFF2-40B4-BE49-F238E27FC236}">
                <a16:creationId xmlns:a16="http://schemas.microsoft.com/office/drawing/2014/main" id="{A218DABA-8E52-9731-C37E-28B5FF89BBF7}"/>
              </a:ext>
            </a:extLst>
          </p:cNvPr>
          <p:cNvSpPr txBox="1"/>
          <p:nvPr/>
        </p:nvSpPr>
        <p:spPr>
          <a:xfrm>
            <a:off x="6723500" y="3937367"/>
            <a:ext cx="3900042" cy="369332"/>
          </a:xfrm>
          <a:prstGeom prst="rect">
            <a:avLst/>
          </a:prstGeom>
          <a:noFill/>
        </p:spPr>
        <p:txBody>
          <a:bodyPr wrap="none" rtlCol="0">
            <a:spAutoFit/>
          </a:bodyPr>
          <a:lstStyle/>
          <a:p>
            <a:r>
              <a:rPr lang="en-US" dirty="0"/>
              <a:t>Front                                                          Back</a:t>
            </a:r>
          </a:p>
        </p:txBody>
      </p:sp>
      <p:sp>
        <p:nvSpPr>
          <p:cNvPr id="12" name="TextBox 11">
            <a:extLst>
              <a:ext uri="{FF2B5EF4-FFF2-40B4-BE49-F238E27FC236}">
                <a16:creationId xmlns:a16="http://schemas.microsoft.com/office/drawing/2014/main" id="{3129F533-28AB-7E11-016E-15D1C19AE0B0}"/>
              </a:ext>
            </a:extLst>
          </p:cNvPr>
          <p:cNvSpPr txBox="1"/>
          <p:nvPr/>
        </p:nvSpPr>
        <p:spPr>
          <a:xfrm>
            <a:off x="98790" y="1001769"/>
            <a:ext cx="575615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Micromegas amplification w XY strip readout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20x20 cm sensitive area containing 4000 total strips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Signal digitized with 16 CERN VMM preamps, readout via CERN SRS electronics (see </a:t>
            </a:r>
            <a:r>
              <a:rPr lang="en-US" dirty="0">
                <a:hlinkClick r:id="rId7"/>
              </a:rPr>
              <a:t>Aleczander Paul’s talk </a:t>
            </a:r>
            <a:r>
              <a:rPr lang="en-US" dirty="0"/>
              <a:t> for more on this)</a:t>
            </a:r>
          </a:p>
          <a:p>
            <a:endParaRPr lang="en-US" dirty="0"/>
          </a:p>
          <a:p>
            <a:pPr marL="285750" indent="-285750">
              <a:buFont typeface="Arial" panose="020B0604020202020204" pitchFamily="34" charset="0"/>
              <a:buChar char="•"/>
            </a:pPr>
            <a:r>
              <a:rPr lang="en-US" dirty="0"/>
              <a:t>Preamps + digitization inside outer vessel allows for only 4 feedthroughs on each side of the detector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14" name="Picture 13">
            <a:extLst>
              <a:ext uri="{FF2B5EF4-FFF2-40B4-BE49-F238E27FC236}">
                <a16:creationId xmlns:a16="http://schemas.microsoft.com/office/drawing/2014/main" id="{42A23F01-6D90-927F-4CA7-DE6008F58497}"/>
              </a:ext>
            </a:extLst>
          </p:cNvPr>
          <p:cNvPicPr>
            <a:picLocks noChangeAspect="1"/>
          </p:cNvPicPr>
          <p:nvPr/>
        </p:nvPicPr>
        <p:blipFill>
          <a:blip r:embed="rId8">
            <a:extLst>
              <a:ext uri="{28A0092B-C50C-407E-A947-70E740481C1C}">
                <a14:useLocalDpi xmlns:a14="http://schemas.microsoft.com/office/drawing/2010/main" val="0"/>
              </a:ext>
            </a:extLst>
          </a:blip>
          <a:srcRect l="16875" r="25602"/>
          <a:stretch>
            <a:fillRect/>
          </a:stretch>
        </p:blipFill>
        <p:spPr>
          <a:xfrm>
            <a:off x="491883" y="3994391"/>
            <a:ext cx="3421556" cy="2748032"/>
          </a:xfrm>
          <a:prstGeom prst="rect">
            <a:avLst/>
          </a:prstGeom>
        </p:spPr>
      </p:pic>
    </p:spTree>
    <p:extLst>
      <p:ext uri="{BB962C8B-B14F-4D97-AF65-F5344CB8AC3E}">
        <p14:creationId xmlns:p14="http://schemas.microsoft.com/office/powerpoint/2010/main" val="387391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1160500B-BB5F-4A36-36C8-E7D669B048FC}"/>
            </a:ext>
          </a:extLst>
        </p:cNvPr>
        <p:cNvGrpSpPr/>
        <p:nvPr/>
      </p:nvGrpSpPr>
      <p:grpSpPr>
        <a:xfrm>
          <a:off x="0" y="0"/>
          <a:ext cx="0" cy="0"/>
          <a:chOff x="0" y="0"/>
          <a:chExt cx="0" cy="0"/>
        </a:xfrm>
      </p:grpSpPr>
      <p:pic>
        <p:nvPicPr>
          <p:cNvPr id="402" name="Google Shape;402;p27">
            <a:extLst>
              <a:ext uri="{FF2B5EF4-FFF2-40B4-BE49-F238E27FC236}">
                <a16:creationId xmlns:a16="http://schemas.microsoft.com/office/drawing/2014/main" id="{3A995611-46C1-3594-13B3-3A2C231C9D8B}"/>
              </a:ext>
            </a:extLst>
          </p:cNvPr>
          <p:cNvPicPr preferRelativeResize="0"/>
          <p:nvPr/>
        </p:nvPicPr>
        <p:blipFill rotWithShape="1">
          <a:blip r:embed="rId3">
            <a:alphaModFix/>
          </a:blip>
          <a:srcRect t="21123" b="29140"/>
          <a:stretch/>
        </p:blipFill>
        <p:spPr>
          <a:xfrm>
            <a:off x="0" y="-16"/>
            <a:ext cx="12191997" cy="857269"/>
          </a:xfrm>
          <a:prstGeom prst="rect">
            <a:avLst/>
          </a:prstGeom>
          <a:noFill/>
          <a:ln>
            <a:noFill/>
          </a:ln>
        </p:spPr>
      </p:pic>
      <p:sp>
        <p:nvSpPr>
          <p:cNvPr id="403" name="Google Shape;403;p27">
            <a:extLst>
              <a:ext uri="{FF2B5EF4-FFF2-40B4-BE49-F238E27FC236}">
                <a16:creationId xmlns:a16="http://schemas.microsoft.com/office/drawing/2014/main" id="{6CBCB323-AB58-3737-59A9-681521548CFF}"/>
              </a:ext>
            </a:extLst>
          </p:cNvPr>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9</a:t>
            </a:fld>
            <a:endParaRPr dirty="0"/>
          </a:p>
        </p:txBody>
      </p:sp>
      <p:sp>
        <p:nvSpPr>
          <p:cNvPr id="404" name="Google Shape;404;p27">
            <a:extLst>
              <a:ext uri="{FF2B5EF4-FFF2-40B4-BE49-F238E27FC236}">
                <a16:creationId xmlns:a16="http://schemas.microsoft.com/office/drawing/2014/main" id="{945A5981-A2C3-8F13-35EA-BD1A1EBBDEA9}"/>
              </a:ext>
            </a:extLst>
          </p:cNvPr>
          <p:cNvSpPr txBox="1"/>
          <p:nvPr/>
        </p:nvSpPr>
        <p:spPr>
          <a:xfrm>
            <a:off x="491360" y="0"/>
            <a:ext cx="10556000" cy="841280"/>
          </a:xfrm>
          <a:prstGeom prst="rect">
            <a:avLst/>
          </a:prstGeom>
          <a:noFill/>
          <a:ln>
            <a:noFill/>
          </a:ln>
        </p:spPr>
        <p:txBody>
          <a:bodyPr spcFirstLastPara="1" wrap="square" lIns="121900" tIns="121900" rIns="121900" bIns="121900" anchor="t" anchorCtr="0">
            <a:spAutoFit/>
          </a:bodyPr>
          <a:lstStyle/>
          <a:p>
            <a:pPr>
              <a:buClr>
                <a:schemeClr val="dk1"/>
              </a:buClr>
              <a:buSzPts val="1100"/>
            </a:pPr>
            <a:r>
              <a:rPr lang="en-US" sz="3867" dirty="0">
                <a:solidFill>
                  <a:schemeClr val="dk1"/>
                </a:solidFill>
                <a:latin typeface="+mj-lt"/>
              </a:rPr>
              <a:t>Commissioning steps</a:t>
            </a:r>
            <a:endParaRPr sz="3867" dirty="0">
              <a:solidFill>
                <a:schemeClr val="dk1"/>
              </a:solidFill>
              <a:latin typeface="+mj-lt"/>
            </a:endParaRPr>
          </a:p>
        </p:txBody>
      </p:sp>
      <p:sp>
        <p:nvSpPr>
          <p:cNvPr id="2" name="TextBox 1">
            <a:extLst>
              <a:ext uri="{FF2B5EF4-FFF2-40B4-BE49-F238E27FC236}">
                <a16:creationId xmlns:a16="http://schemas.microsoft.com/office/drawing/2014/main" id="{90C54EB8-1D27-DB98-07C9-0794D25AB3A8}"/>
              </a:ext>
            </a:extLst>
          </p:cNvPr>
          <p:cNvSpPr txBox="1"/>
          <p:nvPr/>
        </p:nvSpPr>
        <p:spPr>
          <a:xfrm>
            <a:off x="129240" y="2386595"/>
            <a:ext cx="12028211" cy="4093428"/>
          </a:xfrm>
          <a:prstGeom prst="rect">
            <a:avLst/>
          </a:prstGeom>
          <a:noFill/>
        </p:spPr>
        <p:txBody>
          <a:bodyPr wrap="square" rtlCol="0">
            <a:spAutoFit/>
          </a:bodyPr>
          <a:lstStyle/>
          <a:p>
            <a:r>
              <a:rPr lang="en-US" sz="2400" dirty="0"/>
              <a:t>HV testing (complete):</a:t>
            </a:r>
          </a:p>
          <a:p>
            <a:pPr marL="342900" indent="-342900">
              <a:buFont typeface="Arial" panose="020B0604020202020204" pitchFamily="34" charset="0"/>
              <a:buChar char="•"/>
            </a:pPr>
            <a:r>
              <a:rPr lang="en-US" sz="2400" dirty="0"/>
              <a:t>Testing for sparking in components exposed to high voltages </a:t>
            </a:r>
          </a:p>
          <a:p>
            <a:r>
              <a:rPr lang="en-US" sz="2400" dirty="0"/>
              <a:t>Gas system testing (ongoing):</a:t>
            </a:r>
          </a:p>
          <a:p>
            <a:pPr marL="342900" indent="-342900">
              <a:buFont typeface="Arial" panose="020B0604020202020204" pitchFamily="34" charset="0"/>
              <a:buChar char="•"/>
            </a:pPr>
            <a:r>
              <a:rPr lang="en-US" sz="2400" dirty="0"/>
              <a:t>Leak testing, flow resistance, gas purity</a:t>
            </a:r>
          </a:p>
          <a:p>
            <a:r>
              <a:rPr lang="en-US" sz="2400" dirty="0"/>
              <a:t>Low voltage commissioning (ongoing, see Aleczander Paul’s talk): </a:t>
            </a:r>
          </a:p>
          <a:p>
            <a:pPr marL="342900" indent="-342900">
              <a:buFont typeface="Arial" panose="020B0604020202020204" pitchFamily="34" charset="0"/>
              <a:buChar char="•"/>
            </a:pPr>
            <a:r>
              <a:rPr lang="en-US" sz="2400" dirty="0"/>
              <a:t>VMM cooling system, DAQ testing </a:t>
            </a:r>
          </a:p>
          <a:p>
            <a:r>
              <a:rPr lang="en-US" sz="2400" dirty="0"/>
              <a:t>Source calibration (planned):</a:t>
            </a:r>
          </a:p>
          <a:p>
            <a:pPr marL="285750" indent="-285750">
              <a:buFont typeface="Arial" panose="020B0604020202020204" pitchFamily="34" charset="0"/>
              <a:buChar char="•"/>
            </a:pPr>
            <a:r>
              <a:rPr lang="en-US" sz="2400" dirty="0"/>
              <a:t>Fe-55 for gain calibration, gain resolution measurement</a:t>
            </a:r>
          </a:p>
          <a:p>
            <a:pPr marL="285750" indent="-285750">
              <a:buFont typeface="Arial" panose="020B0604020202020204" pitchFamily="34" charset="0"/>
              <a:buChar char="•"/>
            </a:pPr>
            <a:r>
              <a:rPr lang="en-US" sz="2400" dirty="0"/>
              <a:t>Angular resolution measurement with alpha particles</a:t>
            </a:r>
          </a:p>
          <a:p>
            <a:pPr marL="285750" indent="-285750">
              <a:buFont typeface="Arial" panose="020B0604020202020204" pitchFamily="34" charset="0"/>
              <a:buChar char="•"/>
            </a:pPr>
            <a:r>
              <a:rPr lang="en-US" sz="2400" dirty="0"/>
              <a:t>Neutron source to conduct first nuclear recoil measurements</a:t>
            </a:r>
          </a:p>
          <a:p>
            <a:pPr marL="342900" indent="-342900">
              <a:buFont typeface="Arial" panose="020B0604020202020204" pitchFamily="34" charset="0"/>
              <a:buChar char="•"/>
            </a:pPr>
            <a:endParaRPr lang="en-US" sz="2000" dirty="0"/>
          </a:p>
        </p:txBody>
      </p:sp>
      <p:pic>
        <p:nvPicPr>
          <p:cNvPr id="7" name="Picture 6">
            <a:extLst>
              <a:ext uri="{FF2B5EF4-FFF2-40B4-BE49-F238E27FC236}">
                <a16:creationId xmlns:a16="http://schemas.microsoft.com/office/drawing/2014/main" id="{DAA0363B-18EC-9563-E91F-96A7CCC2C348}"/>
              </a:ext>
            </a:extLst>
          </p:cNvPr>
          <p:cNvPicPr>
            <a:picLocks noChangeAspect="1"/>
          </p:cNvPicPr>
          <p:nvPr/>
        </p:nvPicPr>
        <p:blipFill>
          <a:blip r:embed="rId4"/>
          <a:stretch>
            <a:fillRect/>
          </a:stretch>
        </p:blipFill>
        <p:spPr>
          <a:xfrm>
            <a:off x="129240" y="1075796"/>
            <a:ext cx="9265126" cy="1092256"/>
          </a:xfrm>
          <a:prstGeom prst="rect">
            <a:avLst/>
          </a:prstGeom>
        </p:spPr>
      </p:pic>
    </p:spTree>
    <p:extLst>
      <p:ext uri="{BB962C8B-B14F-4D97-AF65-F5344CB8AC3E}">
        <p14:creationId xmlns:p14="http://schemas.microsoft.com/office/powerpoint/2010/main" val="2075349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6690</TotalTime>
  <Words>2237</Words>
  <Application>Microsoft Office PowerPoint</Application>
  <PresentationFormat>Widescreen</PresentationFormat>
  <Paragraphs>320</Paragraphs>
  <Slides>31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Aptos</vt:lpstr>
      <vt:lpstr>Aptos Display</vt:lpstr>
      <vt:lpstr>Arial</vt:lpstr>
      <vt:lpstr>Calibri</vt:lpstr>
      <vt:lpstr>Cambria Math</vt:lpstr>
      <vt:lpstr>Office Theme</vt:lpstr>
      <vt:lpstr>A 40‑L Gaseous TPC with X/Y Strip Readout for Cost‑Effective Directional Recoil Detection</vt:lpstr>
      <vt:lpstr>Vahsen lab TPC R&amp;D</vt:lpstr>
      <vt:lpstr>PowerPoint Presentation</vt:lpstr>
      <vt:lpstr>CEνNS motivates directional nuclear recoil detection</vt:lpstr>
      <vt:lpstr>PowerPoint Presentation</vt:lpstr>
      <vt:lpstr>A Brief explanation of our Micromegas based Gas TPCs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Plans at Oak Ridge</vt:lpstr>
      <vt:lpstr>Site selection at SNS</vt:lpstr>
      <vt:lpstr>PowerPoint Presentation</vt:lpstr>
      <vt:lpstr>PowerPoint Presentation</vt:lpstr>
      <vt:lpstr>Backup</vt:lpstr>
      <vt:lpstr>PowerPoint Presentation</vt:lpstr>
      <vt:lpstr>Gems to Micromegas</vt:lpstr>
      <vt:lpstr>Backup slide: Gain distributions</vt:lpstr>
      <vt:lpstr>Backup slide: Gain curve</vt:lpstr>
      <vt:lpstr>Backup slide: Fractional gain resolution</vt:lpstr>
      <vt:lpstr>Neutrino generation</vt:lpstr>
      <vt:lpstr>Picking and optimizing a new gas</vt:lpstr>
      <vt:lpstr>Assessing and optimizing detector performance</vt:lpstr>
      <vt:lpstr>Comparing calculations to the literature: (d^2 R)/(dE_r dΩ_r )</vt:lpstr>
      <vt:lpstr>Inputs  and assumptions for the performance estimate </vt:lpstr>
      <vt:lpstr>Recoil track length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Michael Litke</dc:creator>
  <cp:lastModifiedBy>Michael Litke</cp:lastModifiedBy>
  <cp:revision>17</cp:revision>
  <dcterms:created xsi:type="dcterms:W3CDTF">2026-02-18T08:49:40Z</dcterms:created>
  <dcterms:modified xsi:type="dcterms:W3CDTF">2026-02-23T00:22:13Z</dcterms:modified>
</cp:coreProperties>
</file>