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5" r:id="rId5"/>
    <p:sldId id="266" r:id="rId6"/>
    <p:sldId id="259" r:id="rId7"/>
    <p:sldId id="260" r:id="rId8"/>
    <p:sldId id="261" r:id="rId9"/>
    <p:sldId id="264" r:id="rId10"/>
    <p:sldId id="263" r:id="rId11"/>
    <p:sldId id="262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ABF235-8957-4494-9202-6A4654921382}" v="2" dt="2026-03-13T21:35:44.616"/>
    <p1510:client id="{D589B7A1-E240-4BA1-991A-C0DD2D0F3CE1}" v="2" dt="2026-03-13T09:04:32.3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61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chen Du" userId="b695db04c62c2462" providerId="LiveId" clId="{A9FD8D84-EA84-4861-9FE5-CFBD73DA8323}"/>
    <pc:docChg chg="undo redo custSel addSld modSld sldOrd">
      <pc:chgData name="Yuchen Du" userId="b695db04c62c2462" providerId="LiveId" clId="{A9FD8D84-EA84-4861-9FE5-CFBD73DA8323}" dt="2026-03-13T21:35:48.578" v="1809" actId="20577"/>
      <pc:docMkLst>
        <pc:docMk/>
      </pc:docMkLst>
      <pc:sldChg chg="addSp modSp mod">
        <pc:chgData name="Yuchen Du" userId="b695db04c62c2462" providerId="LiveId" clId="{A9FD8D84-EA84-4861-9FE5-CFBD73DA8323}" dt="2026-03-11T19:58:19.656" v="404" actId="20577"/>
        <pc:sldMkLst>
          <pc:docMk/>
          <pc:sldMk cId="0" sldId="256"/>
        </pc:sldMkLst>
        <pc:spChg chg="add mod">
          <ac:chgData name="Yuchen Du" userId="b695db04c62c2462" providerId="LiveId" clId="{A9FD8D84-EA84-4861-9FE5-CFBD73DA8323}" dt="2026-03-11T19:56:38.537" v="359" actId="1076"/>
          <ac:spMkLst>
            <pc:docMk/>
            <pc:sldMk cId="0" sldId="256"/>
            <ac:spMk id="2" creationId="{899AD38B-2BBD-45F6-0040-C65E7795C012}"/>
          </ac:spMkLst>
        </pc:spChg>
        <pc:spChg chg="mod">
          <ac:chgData name="Yuchen Du" userId="b695db04c62c2462" providerId="LiveId" clId="{A9FD8D84-EA84-4861-9FE5-CFBD73DA8323}" dt="2026-03-11T19:58:19.656" v="404" actId="20577"/>
          <ac:spMkLst>
            <pc:docMk/>
            <pc:sldMk cId="0" sldId="256"/>
            <ac:spMk id="5" creationId="{00000000-0000-0000-0000-000000000000}"/>
          </ac:spMkLst>
        </pc:spChg>
      </pc:sldChg>
      <pc:sldChg chg="modSp new mod">
        <pc:chgData name="Yuchen Du" userId="b695db04c62c2462" providerId="LiveId" clId="{A9FD8D84-EA84-4861-9FE5-CFBD73DA8323}" dt="2026-03-11T20:12:14.904" v="890" actId="20577"/>
        <pc:sldMkLst>
          <pc:docMk/>
          <pc:sldMk cId="1086734168" sldId="257"/>
        </pc:sldMkLst>
        <pc:spChg chg="mod">
          <ac:chgData name="Yuchen Du" userId="b695db04c62c2462" providerId="LiveId" clId="{A9FD8D84-EA84-4861-9FE5-CFBD73DA8323}" dt="2026-03-11T19:53:33.686" v="290" actId="20577"/>
          <ac:spMkLst>
            <pc:docMk/>
            <pc:sldMk cId="1086734168" sldId="257"/>
            <ac:spMk id="2" creationId="{1743C08D-E756-B22E-933E-5FAC60D58D17}"/>
          </ac:spMkLst>
        </pc:spChg>
        <pc:spChg chg="mod">
          <ac:chgData name="Yuchen Du" userId="b695db04c62c2462" providerId="LiveId" clId="{A9FD8D84-EA84-4861-9FE5-CFBD73DA8323}" dt="2026-03-11T20:12:14.904" v="890" actId="20577"/>
          <ac:spMkLst>
            <pc:docMk/>
            <pc:sldMk cId="1086734168" sldId="257"/>
            <ac:spMk id="3" creationId="{E7FE5B3D-BB82-4B52-FFE7-A0FA45061C2C}"/>
          </ac:spMkLst>
        </pc:spChg>
      </pc:sldChg>
      <pc:sldChg chg="modSp new mod">
        <pc:chgData name="Yuchen Du" userId="b695db04c62c2462" providerId="LiveId" clId="{A9FD8D84-EA84-4861-9FE5-CFBD73DA8323}" dt="2026-03-13T21:35:48.578" v="1809" actId="20577"/>
        <pc:sldMkLst>
          <pc:docMk/>
          <pc:sldMk cId="3854321899" sldId="258"/>
        </pc:sldMkLst>
        <pc:spChg chg="mod">
          <ac:chgData name="Yuchen Du" userId="b695db04c62c2462" providerId="LiveId" clId="{A9FD8D84-EA84-4861-9FE5-CFBD73DA8323}" dt="2026-03-11T20:09:29.507" v="862"/>
          <ac:spMkLst>
            <pc:docMk/>
            <pc:sldMk cId="3854321899" sldId="258"/>
            <ac:spMk id="2" creationId="{3FEE8932-6EF4-4DF3-99D3-38B36CA5A3CE}"/>
          </ac:spMkLst>
        </pc:spChg>
        <pc:spChg chg="mod">
          <ac:chgData name="Yuchen Du" userId="b695db04c62c2462" providerId="LiveId" clId="{A9FD8D84-EA84-4861-9FE5-CFBD73DA8323}" dt="2026-03-13T21:35:48.578" v="1809" actId="20577"/>
          <ac:spMkLst>
            <pc:docMk/>
            <pc:sldMk cId="3854321899" sldId="258"/>
            <ac:spMk id="3" creationId="{476FAC12-8619-B339-B535-4CD9A24CC7D8}"/>
          </ac:spMkLst>
        </pc:spChg>
      </pc:sldChg>
      <pc:sldChg chg="modSp new mod">
        <pc:chgData name="Yuchen Du" userId="b695db04c62c2462" providerId="LiveId" clId="{A9FD8D84-EA84-4861-9FE5-CFBD73DA8323}" dt="2026-03-11T20:50:00.900" v="1611" actId="20577"/>
        <pc:sldMkLst>
          <pc:docMk/>
          <pc:sldMk cId="2121310311" sldId="259"/>
        </pc:sldMkLst>
        <pc:spChg chg="mod">
          <ac:chgData name="Yuchen Du" userId="b695db04c62c2462" providerId="LiveId" clId="{A9FD8D84-EA84-4861-9FE5-CFBD73DA8323}" dt="2026-03-11T20:27:08.970" v="1164"/>
          <ac:spMkLst>
            <pc:docMk/>
            <pc:sldMk cId="2121310311" sldId="259"/>
            <ac:spMk id="2" creationId="{C6BCF7EA-85E2-713F-5E0C-FEB2F4FE155F}"/>
          </ac:spMkLst>
        </pc:spChg>
        <pc:spChg chg="mod">
          <ac:chgData name="Yuchen Du" userId="b695db04c62c2462" providerId="LiveId" clId="{A9FD8D84-EA84-4861-9FE5-CFBD73DA8323}" dt="2026-03-11T20:50:00.900" v="1611" actId="20577"/>
          <ac:spMkLst>
            <pc:docMk/>
            <pc:sldMk cId="2121310311" sldId="259"/>
            <ac:spMk id="3" creationId="{9A89EBC0-85DC-2B49-B9F4-F2585453F2B9}"/>
          </ac:spMkLst>
        </pc:spChg>
      </pc:sldChg>
      <pc:sldChg chg="modSp new mod">
        <pc:chgData name="Yuchen Du" userId="b695db04c62c2462" providerId="LiveId" clId="{A9FD8D84-EA84-4861-9FE5-CFBD73DA8323}" dt="2026-03-11T20:51:10.839" v="1634" actId="20577"/>
        <pc:sldMkLst>
          <pc:docMk/>
          <pc:sldMk cId="183512317" sldId="260"/>
        </pc:sldMkLst>
        <pc:spChg chg="mod">
          <ac:chgData name="Yuchen Du" userId="b695db04c62c2462" providerId="LiveId" clId="{A9FD8D84-EA84-4861-9FE5-CFBD73DA8323}" dt="2026-03-11T20:50:32.300" v="1614" actId="20577"/>
          <ac:spMkLst>
            <pc:docMk/>
            <pc:sldMk cId="183512317" sldId="260"/>
            <ac:spMk id="2" creationId="{E509640E-69C8-378F-A141-719AA34AD70A}"/>
          </ac:spMkLst>
        </pc:spChg>
        <pc:spChg chg="mod">
          <ac:chgData name="Yuchen Du" userId="b695db04c62c2462" providerId="LiveId" clId="{A9FD8D84-EA84-4861-9FE5-CFBD73DA8323}" dt="2026-03-11T20:51:10.839" v="1634" actId="20577"/>
          <ac:spMkLst>
            <pc:docMk/>
            <pc:sldMk cId="183512317" sldId="260"/>
            <ac:spMk id="3" creationId="{1D43C77B-806A-C999-3C91-2D0A3A080E1A}"/>
          </ac:spMkLst>
        </pc:spChg>
      </pc:sldChg>
      <pc:sldChg chg="modSp add mod">
        <pc:chgData name="Yuchen Du" userId="b695db04c62c2462" providerId="LiveId" clId="{A9FD8D84-EA84-4861-9FE5-CFBD73DA8323}" dt="2026-03-11T20:52:08.405" v="1638"/>
        <pc:sldMkLst>
          <pc:docMk/>
          <pc:sldMk cId="1073023847" sldId="261"/>
        </pc:sldMkLst>
        <pc:spChg chg="mod">
          <ac:chgData name="Yuchen Du" userId="b695db04c62c2462" providerId="LiveId" clId="{A9FD8D84-EA84-4861-9FE5-CFBD73DA8323}" dt="2026-03-11T20:52:08.405" v="1638"/>
          <ac:spMkLst>
            <pc:docMk/>
            <pc:sldMk cId="1073023847" sldId="261"/>
            <ac:spMk id="3" creationId="{140D6C45-C3B4-7372-2BD4-A97C1CAEC1CD}"/>
          </ac:spMkLst>
        </pc:spChg>
      </pc:sldChg>
      <pc:sldChg chg="modSp add mod">
        <pc:chgData name="Yuchen Du" userId="b695db04c62c2462" providerId="LiveId" clId="{A9FD8D84-EA84-4861-9FE5-CFBD73DA8323}" dt="2026-03-11T20:54:53.943" v="1784" actId="20577"/>
        <pc:sldMkLst>
          <pc:docMk/>
          <pc:sldMk cId="13365727" sldId="262"/>
        </pc:sldMkLst>
        <pc:spChg chg="mod">
          <ac:chgData name="Yuchen Du" userId="b695db04c62c2462" providerId="LiveId" clId="{A9FD8D84-EA84-4861-9FE5-CFBD73DA8323}" dt="2026-03-11T20:54:53.943" v="1784" actId="20577"/>
          <ac:spMkLst>
            <pc:docMk/>
            <pc:sldMk cId="13365727" sldId="262"/>
            <ac:spMk id="3" creationId="{D2B63D28-6038-6734-FBC3-A8F912759B03}"/>
          </ac:spMkLst>
        </pc:spChg>
      </pc:sldChg>
      <pc:sldChg chg="modSp add mod ord">
        <pc:chgData name="Yuchen Du" userId="b695db04c62c2462" providerId="LiveId" clId="{A9FD8D84-EA84-4861-9FE5-CFBD73DA8323}" dt="2026-03-11T20:56:17.930" v="1796" actId="20577"/>
        <pc:sldMkLst>
          <pc:docMk/>
          <pc:sldMk cId="4141946236" sldId="263"/>
        </pc:sldMkLst>
        <pc:spChg chg="mod">
          <ac:chgData name="Yuchen Du" userId="b695db04c62c2462" providerId="LiveId" clId="{A9FD8D84-EA84-4861-9FE5-CFBD73DA8323}" dt="2026-03-11T20:56:17.930" v="1796" actId="20577"/>
          <ac:spMkLst>
            <pc:docMk/>
            <pc:sldMk cId="4141946236" sldId="263"/>
            <ac:spMk id="3" creationId="{ED722E5C-A885-0630-24DD-4060A6E96B8B}"/>
          </ac:spMkLst>
        </pc:spChg>
      </pc:sldChg>
      <pc:sldChg chg="modSp add mod">
        <pc:chgData name="Yuchen Du" userId="b695db04c62c2462" providerId="LiveId" clId="{A9FD8D84-EA84-4861-9FE5-CFBD73DA8323}" dt="2026-03-11T20:55:45.552" v="1790" actId="20577"/>
        <pc:sldMkLst>
          <pc:docMk/>
          <pc:sldMk cId="3128827324" sldId="264"/>
        </pc:sldMkLst>
        <pc:spChg chg="mod">
          <ac:chgData name="Yuchen Du" userId="b695db04c62c2462" providerId="LiveId" clId="{A9FD8D84-EA84-4861-9FE5-CFBD73DA8323}" dt="2026-03-11T20:55:45.552" v="1790" actId="20577"/>
          <ac:spMkLst>
            <pc:docMk/>
            <pc:sldMk cId="3128827324" sldId="264"/>
            <ac:spMk id="3" creationId="{36DE36DC-3885-2AA9-D21E-74811A159A54}"/>
          </ac:spMkLst>
        </pc:spChg>
      </pc:sldChg>
    </pc:docChg>
  </pc:docChgLst>
  <pc:docChgLst>
    <pc:chgData name="Yuchen Du" userId="b695db04c62c2462" providerId="LiveId" clId="{1BE61EDD-C5CC-4CC0-8897-1B286486FF60}"/>
    <pc:docChg chg="custSel addSld modSld">
      <pc:chgData name="Yuchen Du" userId="b695db04c62c2462" providerId="LiveId" clId="{1BE61EDD-C5CC-4CC0-8897-1B286486FF60}" dt="2026-03-13T09:04:32.347" v="49"/>
      <pc:docMkLst>
        <pc:docMk/>
      </pc:docMkLst>
      <pc:sldChg chg="modSp mod">
        <pc:chgData name="Yuchen Du" userId="b695db04c62c2462" providerId="LiveId" clId="{1BE61EDD-C5CC-4CC0-8897-1B286486FF60}" dt="2026-03-13T08:20:26.528" v="4" actId="20577"/>
        <pc:sldMkLst>
          <pc:docMk/>
          <pc:sldMk cId="0" sldId="256"/>
        </pc:sldMkLst>
        <pc:spChg chg="mod">
          <ac:chgData name="Yuchen Du" userId="b695db04c62c2462" providerId="LiveId" clId="{1BE61EDD-C5CC-4CC0-8897-1B286486FF60}" dt="2026-03-13T08:20:26.528" v="4" actId="20577"/>
          <ac:spMkLst>
            <pc:docMk/>
            <pc:sldMk cId="0" sldId="256"/>
            <ac:spMk id="5" creationId="{00000000-0000-0000-0000-000000000000}"/>
          </ac:spMkLst>
        </pc:spChg>
      </pc:sldChg>
      <pc:sldChg chg="modSp mod">
        <pc:chgData name="Yuchen Du" userId="b695db04c62c2462" providerId="LiveId" clId="{1BE61EDD-C5CC-4CC0-8897-1B286486FF60}" dt="2026-03-13T08:35:23.971" v="18" actId="5793"/>
        <pc:sldMkLst>
          <pc:docMk/>
          <pc:sldMk cId="3854321899" sldId="258"/>
        </pc:sldMkLst>
        <pc:spChg chg="mod">
          <ac:chgData name="Yuchen Du" userId="b695db04c62c2462" providerId="LiveId" clId="{1BE61EDD-C5CC-4CC0-8897-1B286486FF60}" dt="2026-03-13T08:35:23.971" v="18" actId="5793"/>
          <ac:spMkLst>
            <pc:docMk/>
            <pc:sldMk cId="3854321899" sldId="258"/>
            <ac:spMk id="3" creationId="{476FAC12-8619-B339-B535-4CD9A24CC7D8}"/>
          </ac:spMkLst>
        </pc:spChg>
      </pc:sldChg>
      <pc:sldChg chg="modSp mod">
        <pc:chgData name="Yuchen Du" userId="b695db04c62c2462" providerId="LiveId" clId="{1BE61EDD-C5CC-4CC0-8897-1B286486FF60}" dt="2026-03-13T08:52:56.945" v="48" actId="20577"/>
        <pc:sldMkLst>
          <pc:docMk/>
          <pc:sldMk cId="2121310311" sldId="259"/>
        </pc:sldMkLst>
        <pc:spChg chg="mod">
          <ac:chgData name="Yuchen Du" userId="b695db04c62c2462" providerId="LiveId" clId="{1BE61EDD-C5CC-4CC0-8897-1B286486FF60}" dt="2026-03-13T08:52:56.945" v="48" actId="20577"/>
          <ac:spMkLst>
            <pc:docMk/>
            <pc:sldMk cId="2121310311" sldId="259"/>
            <ac:spMk id="3" creationId="{9A89EBC0-85DC-2B49-B9F4-F2585453F2B9}"/>
          </ac:spMkLst>
        </pc:spChg>
      </pc:sldChg>
      <pc:sldChg chg="addSp modSp add mod">
        <pc:chgData name="Yuchen Du" userId="b695db04c62c2462" providerId="LiveId" clId="{1BE61EDD-C5CC-4CC0-8897-1B286486FF60}" dt="2026-03-13T08:36:37.714" v="23" actId="1076"/>
        <pc:sldMkLst>
          <pc:docMk/>
          <pc:sldMk cId="4045698020" sldId="265"/>
        </pc:sldMkLst>
        <pc:spChg chg="mod">
          <ac:chgData name="Yuchen Du" userId="b695db04c62c2462" providerId="LiveId" clId="{1BE61EDD-C5CC-4CC0-8897-1B286486FF60}" dt="2026-03-13T08:36:16.772" v="20" actId="20577"/>
          <ac:spMkLst>
            <pc:docMk/>
            <pc:sldMk cId="4045698020" sldId="265"/>
            <ac:spMk id="3" creationId="{36D6224A-EB2C-350B-757A-56AF5A365F85}"/>
          </ac:spMkLst>
        </pc:spChg>
        <pc:picChg chg="add mod">
          <ac:chgData name="Yuchen Du" userId="b695db04c62c2462" providerId="LiveId" clId="{1BE61EDD-C5CC-4CC0-8897-1B286486FF60}" dt="2026-03-13T08:36:37.714" v="23" actId="1076"/>
          <ac:picMkLst>
            <pc:docMk/>
            <pc:sldMk cId="4045698020" sldId="265"/>
            <ac:picMk id="5" creationId="{0AA29E81-7754-6AB7-7F01-28FEB8686730}"/>
          </ac:picMkLst>
        </pc:picChg>
      </pc:sldChg>
      <pc:sldChg chg="add">
        <pc:chgData name="Yuchen Du" userId="b695db04c62c2462" providerId="LiveId" clId="{1BE61EDD-C5CC-4CC0-8897-1B286486FF60}" dt="2026-03-13T09:04:32.347" v="49"/>
        <pc:sldMkLst>
          <pc:docMk/>
          <pc:sldMk cId="2188293276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Outline</a:t>
            </a: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altLang="zh-CN" dirty="0"/>
              <a:t>Brief Review of Chapter 1&amp;2</a:t>
            </a:r>
          </a:p>
          <a:p>
            <a:pPr lvl="1"/>
            <a:r>
              <a:rPr lang="en-US" altLang="zh-CN" dirty="0"/>
              <a:t>General relativity, gravitational wave</a:t>
            </a:r>
          </a:p>
          <a:p>
            <a:pPr marL="514350" indent="-514350">
              <a:buAutoNum type="arabicPeriod"/>
            </a:pPr>
            <a:r>
              <a:rPr lang="en-US" altLang="zh-CN" dirty="0"/>
              <a:t>Generation of GWs</a:t>
            </a:r>
          </a:p>
          <a:p>
            <a:pPr lvl="1"/>
            <a:r>
              <a:rPr lang="en-US" altLang="zh-CN" dirty="0">
                <a:solidFill>
                  <a:schemeClr val="tx1"/>
                </a:solidFill>
              </a:rPr>
              <a:t>Weak field source</a:t>
            </a:r>
          </a:p>
          <a:p>
            <a:pPr marL="457200" lvl="1" indent="0">
              <a:buNone/>
            </a:pPr>
            <a:r>
              <a:rPr lang="en-US" altLang="zh-CN" dirty="0"/>
              <a:t>                  </a:t>
            </a:r>
            <a:endParaRPr lang="en-US" altLang="zh-CN" dirty="0">
              <a:solidFill>
                <a:schemeClr val="tx1"/>
              </a:solidFill>
            </a:endParaRPr>
          </a:p>
          <a:p>
            <a:pPr lvl="1"/>
            <a:r>
              <a:rPr lang="en-US" altLang="zh-CN" dirty="0"/>
              <a:t>Non-relativistic sources(direct integration)</a:t>
            </a:r>
          </a:p>
          <a:p>
            <a:pPr lvl="1"/>
            <a:r>
              <a:rPr lang="en-US" altLang="zh-CN" dirty="0">
                <a:solidFill>
                  <a:schemeClr val="tx1"/>
                </a:solidFill>
              </a:rPr>
              <a:t>Quadruple formula</a:t>
            </a:r>
          </a:p>
          <a:p>
            <a:pPr lvl="1"/>
            <a:r>
              <a:rPr lang="en-US" altLang="zh-CN" dirty="0"/>
              <a:t>Two examples: direct integration </a:t>
            </a:r>
            <a:r>
              <a:rPr lang="en-US" altLang="zh-CN" dirty="0" err="1"/>
              <a:t>v.s</a:t>
            </a:r>
            <a:r>
              <a:rPr lang="en-US" altLang="zh-CN" dirty="0"/>
              <a:t>. quadruple formula, beyond linearized theory</a:t>
            </a:r>
            <a:endParaRPr lang="en-US" altLang="zh-CN" dirty="0">
              <a:solidFill>
                <a:schemeClr val="tx1"/>
              </a:solidFill>
            </a:endParaRPr>
          </a:p>
        </p:txBody>
      </p:sp>
      <p:graphicFrame>
        <p:nvGraphicFramePr>
          <p:cNvPr id="6" name="对象 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038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14300" imgH="215900" progId="Equation.KSEE3">
                  <p:embed/>
                </p:oleObj>
              </mc:Choice>
              <mc:Fallback>
                <p:oleObj r:id="rId2" imgW="114300" imgH="215900" progId="Equation.KSEE3">
                  <p:embed/>
                  <p:pic>
                    <p:nvPicPr>
                      <p:cNvPr id="6" name="对象 5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38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箭头: 下 1">
            <a:extLst>
              <a:ext uri="{FF2B5EF4-FFF2-40B4-BE49-F238E27FC236}">
                <a16:creationId xmlns:a16="http://schemas.microsoft.com/office/drawing/2014/main" id="{899AD38B-2BBD-45F6-0040-C65E7795C012}"/>
              </a:ext>
            </a:extLst>
          </p:cNvPr>
          <p:cNvSpPr/>
          <p:nvPr/>
        </p:nvSpPr>
        <p:spPr>
          <a:xfrm>
            <a:off x="2645229" y="3642973"/>
            <a:ext cx="195943" cy="35832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9C857-EF07-9F5E-359E-21BE1566C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F2DF88-7B0F-1AA1-9F3B-E784FCBF8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Generation of GWs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722E5C-A885-0630-24DD-4060A6E96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Weak field source</a:t>
            </a:r>
          </a:p>
          <a:p>
            <a:r>
              <a:rPr lang="en-US" altLang="zh-CN" dirty="0"/>
              <a:t>Non-relativistic sources</a:t>
            </a:r>
          </a:p>
          <a:p>
            <a:r>
              <a:rPr lang="en-US" altLang="zh-CN" dirty="0"/>
              <a:t>Quadruple formula</a:t>
            </a:r>
          </a:p>
          <a:p>
            <a:r>
              <a:rPr lang="en-US" altLang="zh-CN" dirty="0"/>
              <a:t>Example 1: circular motion under scalar interaction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1946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A7FCD0-126A-BC4D-8BC8-F6D54EF484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38324A-2BA2-4721-B97B-0DD5E5CB6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Generation of GWs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2B63D28-6038-6734-FBC3-A8F912759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Weak field source</a:t>
            </a:r>
          </a:p>
          <a:p>
            <a:r>
              <a:rPr lang="en-US" altLang="zh-CN" dirty="0"/>
              <a:t>Non-relativistic sources</a:t>
            </a:r>
          </a:p>
          <a:p>
            <a:r>
              <a:rPr lang="en-US" altLang="zh-CN" dirty="0"/>
              <a:t>Quadruple formula</a:t>
            </a:r>
          </a:p>
          <a:p>
            <a:r>
              <a:rPr lang="en-US" altLang="zh-CN" dirty="0"/>
              <a:t>Example 1: circular motion under scalar interaction</a:t>
            </a:r>
          </a:p>
          <a:p>
            <a:r>
              <a:rPr lang="en-US" altLang="zh-CN" dirty="0"/>
              <a:t>Example 2: circular motion under gravity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65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43C08D-E756-B22E-933E-5FAC60D58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Brief Review of Chapter 1&amp;2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7FE5B3D-BB82-4B52-FFE7-A0FA45061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General relativity</a:t>
            </a:r>
          </a:p>
          <a:p>
            <a:pPr lvl="1"/>
            <a:r>
              <a:rPr lang="en-US" altLang="zh-CN" dirty="0"/>
              <a:t>Equivalence principle</a:t>
            </a:r>
          </a:p>
          <a:p>
            <a:pPr marL="457200" lvl="1" indent="0">
              <a:buNone/>
            </a:pPr>
            <a:r>
              <a:rPr lang="en-US" altLang="zh-CN" dirty="0"/>
              <a:t>physics laws should not depend on choices of frames</a:t>
            </a:r>
          </a:p>
          <a:p>
            <a:pPr marL="457200" lvl="1" indent="0">
              <a:buNone/>
            </a:pPr>
            <a:r>
              <a:rPr lang="en-US" altLang="zh-CN" dirty="0"/>
              <a:t>(special relativity: physics laws should not depend on choices of inertial frames)</a:t>
            </a:r>
          </a:p>
          <a:p>
            <a:pPr marL="457200" lvl="1" indent="0">
              <a:buNone/>
            </a:pP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physics laws in terms of quantities that do not depend on choices of frames</a:t>
            </a:r>
          </a:p>
          <a:p>
            <a:pPr marL="457200" lvl="1" indent="0">
              <a:buNone/>
            </a:pP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Physics laws in terms of tensor equations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6734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EE8932-6EF4-4DF3-99D3-38B36CA5A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Brief Review of Chapter 1&amp;2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6FAC12-8619-B339-B535-4CD9A24CC7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General relativity</a:t>
            </a:r>
          </a:p>
          <a:p>
            <a:pPr lvl="1"/>
            <a:r>
              <a:rPr lang="en-US" altLang="zh-CN" dirty="0"/>
              <a:t>Tensor</a:t>
            </a:r>
          </a:p>
          <a:p>
            <a:pPr marL="457200" lvl="1" indent="0">
              <a:buNone/>
            </a:pPr>
            <a:r>
              <a:rPr lang="en-US" altLang="zh-CN" dirty="0"/>
              <a:t>Quantity/Object that stays </a:t>
            </a:r>
            <a:r>
              <a:rPr lang="en-US" altLang="zh-CN" b="1" dirty="0"/>
              <a:t>unchanged</a:t>
            </a:r>
            <a:r>
              <a:rPr lang="en-US" altLang="zh-CN" dirty="0"/>
              <a:t> under certain coordinate transformation</a:t>
            </a:r>
          </a:p>
          <a:p>
            <a:pPr marL="457200" lvl="1" indent="0">
              <a:buNone/>
            </a:pP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“what” is a “which kind of tensor” under “what transformation”</a:t>
            </a:r>
          </a:p>
          <a:p>
            <a:pPr marL="457200" lvl="1" indent="0">
              <a:buNone/>
            </a:pP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Object stays </a:t>
            </a:r>
            <a:r>
              <a:rPr lang="en-US" altLang="zh-CN" b="1" dirty="0"/>
              <a:t>unchanged</a:t>
            </a:r>
            <a:r>
              <a:rPr lang="en-US" altLang="zh-CN" dirty="0"/>
              <a:t> -&gt; </a:t>
            </a:r>
            <a:r>
              <a:rPr lang="en-US" altLang="zh-CN"/>
              <a:t>components change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54321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D79E4F-573F-0DAF-298E-413CAF04E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7F8CD7-A335-5CC1-2A42-002DD2F90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Brief Review of Chapter 1&amp;2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6D6224A-EB2C-350B-757A-56AF5A365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General relativity</a:t>
            </a:r>
          </a:p>
          <a:p>
            <a:pPr lvl="1"/>
            <a:r>
              <a:rPr lang="en-US" altLang="zh-CN" dirty="0"/>
              <a:t>Tensor</a:t>
            </a:r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AA29E81-7754-6AB7-7F01-28FEB8686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994" y="2695982"/>
            <a:ext cx="9306426" cy="379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98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02D07-28AB-ADD2-B1A6-365D57EDC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80942A-C96B-C6E2-053F-672ADE930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Brief Review of Chapter 1&amp;2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B609F1-9EB7-D3EB-4F5F-ACFAD7EA42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General relativity</a:t>
            </a:r>
          </a:p>
          <a:p>
            <a:pPr lvl="1"/>
            <a:r>
              <a:rPr lang="en-US" altLang="zh-CN" dirty="0"/>
              <a:t>Equivalence principle</a:t>
            </a:r>
          </a:p>
          <a:p>
            <a:pPr marL="457200" lvl="1" indent="0">
              <a:buNone/>
            </a:pPr>
            <a:r>
              <a:rPr lang="en-US" altLang="zh-CN" dirty="0"/>
              <a:t>physics laws should not depend on choices of frames</a:t>
            </a:r>
          </a:p>
          <a:p>
            <a:pPr marL="457200" lvl="1" indent="0">
              <a:buNone/>
            </a:pPr>
            <a:r>
              <a:rPr lang="en-US" altLang="zh-CN" dirty="0"/>
              <a:t>(special relativity: physics laws should not depend on choices of inertial frames)</a:t>
            </a:r>
          </a:p>
          <a:p>
            <a:pPr marL="457200" lvl="1" indent="0">
              <a:buNone/>
            </a:pP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physics laws in terms of quantities that do not depend on choices of frames</a:t>
            </a:r>
          </a:p>
          <a:p>
            <a:pPr marL="457200" lvl="1" indent="0">
              <a:buNone/>
            </a:pP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Physics laws in terms of tensor equations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8293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BCF7EA-85E2-713F-5E0C-FEB2F4FE1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Brief Review of Chapter 1&amp;2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A89EBC0-85DC-2B49-B9F4-F2585453F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General relativity</a:t>
            </a:r>
          </a:p>
          <a:p>
            <a:pPr lvl="1"/>
            <a:r>
              <a:rPr lang="en-US" altLang="zh-CN" dirty="0"/>
              <a:t>Equivalence principle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Gravitational wave</a:t>
            </a:r>
          </a:p>
          <a:p>
            <a:pPr lvl="1"/>
            <a:r>
              <a:rPr lang="en-US" altLang="zh-CN" dirty="0"/>
              <a:t>Chapter 1(top-down):</a:t>
            </a:r>
          </a:p>
          <a:p>
            <a:pPr lvl="2"/>
            <a:r>
              <a:rPr lang="en-US" altLang="zh-CN" dirty="0"/>
              <a:t>From full GR(Einstein’s equation) to linearized gravity</a:t>
            </a:r>
          </a:p>
          <a:p>
            <a:pPr lvl="2"/>
            <a:r>
              <a:rPr lang="en-US" altLang="zh-CN" dirty="0"/>
              <a:t>Transverse Traceless(TT) gauge</a:t>
            </a:r>
          </a:p>
          <a:p>
            <a:pPr lvl="2"/>
            <a:r>
              <a:rPr lang="en-US" altLang="zh-CN" dirty="0"/>
              <a:t>Energy(energy-momentum tensor) of GWs</a:t>
            </a:r>
          </a:p>
          <a:p>
            <a:pPr lvl="1"/>
            <a:r>
              <a:rPr lang="en-US" altLang="zh-CN" dirty="0"/>
              <a:t>Chapter 2(bottom-up):</a:t>
            </a:r>
          </a:p>
          <a:p>
            <a:pPr lvl="2"/>
            <a:r>
              <a:rPr lang="en-US" altLang="zh-CN" dirty="0"/>
              <a:t>From linearized gravity to full GR</a:t>
            </a:r>
          </a:p>
          <a:p>
            <a:pPr lvl="2"/>
            <a:r>
              <a:rPr lang="en-US" altLang="zh-CN" dirty="0"/>
              <a:t>Gravitons</a:t>
            </a:r>
          </a:p>
          <a:p>
            <a:pPr lvl="2"/>
            <a:r>
              <a:rPr lang="en-US" altLang="zh-CN" dirty="0"/>
              <a:t>energy-momentum tensor &amp; angular momentum of GWs</a:t>
            </a:r>
          </a:p>
          <a:p>
            <a:pPr lvl="2"/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1310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09640E-69C8-378F-A141-719AA34AD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Generation of GWs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D43C77B-806A-C999-3C91-2D0A3A080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Weak field source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512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27335B-BA20-A702-5DC3-F4DECB573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AC3CB8-C7B4-2FE9-13A3-23B469B38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Generation of GWs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40D6C45-C3B4-7372-2BD4-A97C1CAEC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Weak field source</a:t>
            </a:r>
          </a:p>
          <a:p>
            <a:r>
              <a:rPr lang="en-US" altLang="zh-CN" dirty="0"/>
              <a:t>Non-relativistic sources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3023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4139AB-7F3F-1DC2-78FD-124A22EA9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1FA557-F3B1-81BA-0DB1-65610220E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Generation of GWs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6DE36DC-3885-2AA9-D21E-74811A159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Weak field source</a:t>
            </a:r>
          </a:p>
          <a:p>
            <a:r>
              <a:rPr lang="en-US" altLang="zh-CN" dirty="0"/>
              <a:t>Non-relativistic sources</a:t>
            </a:r>
          </a:p>
          <a:p>
            <a:r>
              <a:rPr lang="en-US" altLang="zh-CN" dirty="0"/>
              <a:t>Quadruple formula</a:t>
            </a:r>
          </a:p>
        </p:txBody>
      </p:sp>
    </p:spTree>
    <p:extLst>
      <p:ext uri="{BB962C8B-B14F-4D97-AF65-F5344CB8AC3E}">
        <p14:creationId xmlns:p14="http://schemas.microsoft.com/office/powerpoint/2010/main" val="3128827324"/>
      </p:ext>
    </p:extLst>
  </p:cSld>
  <p:clrMapOvr>
    <a:masterClrMapping/>
  </p:clrMapOvr>
</p:sld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322</Words>
  <Application>Microsoft Office PowerPoint</Application>
  <PresentationFormat>宽屏</PresentationFormat>
  <Paragraphs>71</Paragraphs>
  <Slides>11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5" baseType="lpstr">
      <vt:lpstr>Arial</vt:lpstr>
      <vt:lpstr>Calibri</vt:lpstr>
      <vt:lpstr>WPS</vt:lpstr>
      <vt:lpstr>WPS 公式 3.0</vt:lpstr>
      <vt:lpstr>Outline</vt:lpstr>
      <vt:lpstr>Brief Review of Chapter 1&amp;2</vt:lpstr>
      <vt:lpstr>Brief Review of Chapter 1&amp;2</vt:lpstr>
      <vt:lpstr>Brief Review of Chapter 1&amp;2</vt:lpstr>
      <vt:lpstr>Brief Review of Chapter 1&amp;2</vt:lpstr>
      <vt:lpstr>Brief Review of Chapter 1&amp;2</vt:lpstr>
      <vt:lpstr>Generation of GWs</vt:lpstr>
      <vt:lpstr>Generation of GWs</vt:lpstr>
      <vt:lpstr>Generation of GWs</vt:lpstr>
      <vt:lpstr>Generation of GWs</vt:lpstr>
      <vt:lpstr>Generation of GWs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Yuchen Du</dc:creator>
  <cp:lastModifiedBy>Yuchen Du</cp:lastModifiedBy>
  <cp:revision>5</cp:revision>
  <dcterms:created xsi:type="dcterms:W3CDTF">2023-08-09T12:44:00Z</dcterms:created>
  <dcterms:modified xsi:type="dcterms:W3CDTF">2026-03-13T21:35:54Z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2052-12.1.0.25225</vt:lpwstr>
  </property>
  <property fmtid="{D5CDD505-2E9C-101B-9397-08002B2CF9AE}" pid="3" name="ICV">
    <vt:lpwstr>AE08A1C5956345B0A78CADA6DE6AED57_12</vt:lpwstr>
  </property>
</Properties>
</file>