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4.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5.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6.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7.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8.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9.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0.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11.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12.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13.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14.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15.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6.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theme/theme17.xml" ContentType="application/vnd.openxmlformats-officedocument.theme+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theme/theme18.xml" ContentType="application/vnd.openxmlformats-officedocument.theme+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theme/theme19.xml" ContentType="application/vnd.openxmlformats-officedocument.theme+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theme/theme20.xml" ContentType="application/vnd.openxmlformats-officedocument.theme+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85" r:id="rId2"/>
    <p:sldMasterId id="2147483697" r:id="rId3"/>
    <p:sldMasterId id="2147483712" r:id="rId4"/>
    <p:sldMasterId id="2147483737" r:id="rId5"/>
    <p:sldMasterId id="2147483766" r:id="rId6"/>
    <p:sldMasterId id="2147483779" r:id="rId7"/>
    <p:sldMasterId id="2147483782" r:id="rId8"/>
    <p:sldMasterId id="2147483791" r:id="rId9"/>
    <p:sldMasterId id="2147483798" r:id="rId10"/>
    <p:sldMasterId id="2147483813" r:id="rId11"/>
    <p:sldMasterId id="2147483828" r:id="rId12"/>
    <p:sldMasterId id="2147483837" r:id="rId13"/>
    <p:sldMasterId id="2147483849" r:id="rId14"/>
    <p:sldMasterId id="2147483865" r:id="rId15"/>
    <p:sldMasterId id="2147483877" r:id="rId16"/>
    <p:sldMasterId id="2147483934" r:id="rId17"/>
    <p:sldMasterId id="2147483947" r:id="rId18"/>
    <p:sldMasterId id="2147483977" r:id="rId19"/>
    <p:sldMasterId id="2147483991" r:id="rId20"/>
    <p:sldMasterId id="2147484003" r:id="rId21"/>
  </p:sldMasterIdLst>
  <p:notesMasterIdLst>
    <p:notesMasterId r:id="rId55"/>
  </p:notesMasterIdLst>
  <p:sldIdLst>
    <p:sldId id="5347" r:id="rId22"/>
    <p:sldId id="5387" r:id="rId23"/>
    <p:sldId id="2147196929" r:id="rId24"/>
    <p:sldId id="416" r:id="rId25"/>
    <p:sldId id="714" r:id="rId26"/>
    <p:sldId id="705" r:id="rId27"/>
    <p:sldId id="2147196964" r:id="rId28"/>
    <p:sldId id="716" r:id="rId29"/>
    <p:sldId id="4868" r:id="rId30"/>
    <p:sldId id="4867" r:id="rId31"/>
    <p:sldId id="5436" r:id="rId32"/>
    <p:sldId id="5437" r:id="rId33"/>
    <p:sldId id="5388" r:id="rId34"/>
    <p:sldId id="2147196918" r:id="rId35"/>
    <p:sldId id="1378" r:id="rId36"/>
    <p:sldId id="2147196941" r:id="rId37"/>
    <p:sldId id="2147196961" r:id="rId38"/>
    <p:sldId id="710" r:id="rId39"/>
    <p:sldId id="380" r:id="rId40"/>
    <p:sldId id="289" r:id="rId41"/>
    <p:sldId id="2147483594" r:id="rId42"/>
    <p:sldId id="2147483601" r:id="rId43"/>
    <p:sldId id="5354" r:id="rId44"/>
    <p:sldId id="2147483602" r:id="rId45"/>
    <p:sldId id="2147483600" r:id="rId46"/>
    <p:sldId id="2147483599" r:id="rId47"/>
    <p:sldId id="330" r:id="rId48"/>
    <p:sldId id="2147196932" r:id="rId49"/>
    <p:sldId id="257" r:id="rId50"/>
    <p:sldId id="2147196960" r:id="rId51"/>
    <p:sldId id="2147196963" r:id="rId52"/>
    <p:sldId id="2147483596" r:id="rId53"/>
    <p:sldId id="2147483584" r:id="rId54"/>
  </p:sldIdLst>
  <p:sldSz cx="9144000" cy="5143500" type="screen16x9"/>
  <p:notesSz cx="6797675" cy="9872663"/>
  <p:defaultTextStyle>
    <a:defPPr>
      <a:defRPr lang="de-DE"/>
    </a:defPPr>
    <a:lvl1pPr marL="0" algn="l" defTabSz="685727" rtl="0" eaLnBrk="1" latinLnBrk="0" hangingPunct="1">
      <a:defRPr sz="1350" kern="1200">
        <a:solidFill>
          <a:schemeClr val="tx1"/>
        </a:solidFill>
        <a:latin typeface="+mn-lt"/>
        <a:ea typeface="+mn-ea"/>
        <a:cs typeface="+mn-cs"/>
      </a:defRPr>
    </a:lvl1pPr>
    <a:lvl2pPr marL="342863" algn="l" defTabSz="685727" rtl="0" eaLnBrk="1" latinLnBrk="0" hangingPunct="1">
      <a:defRPr sz="1350" kern="1200">
        <a:solidFill>
          <a:schemeClr val="tx1"/>
        </a:solidFill>
        <a:latin typeface="+mn-lt"/>
        <a:ea typeface="+mn-ea"/>
        <a:cs typeface="+mn-cs"/>
      </a:defRPr>
    </a:lvl2pPr>
    <a:lvl3pPr marL="685727" algn="l" defTabSz="685727" rtl="0" eaLnBrk="1" latinLnBrk="0" hangingPunct="1">
      <a:defRPr sz="1350" kern="1200">
        <a:solidFill>
          <a:schemeClr val="tx1"/>
        </a:solidFill>
        <a:latin typeface="+mn-lt"/>
        <a:ea typeface="+mn-ea"/>
        <a:cs typeface="+mn-cs"/>
      </a:defRPr>
    </a:lvl3pPr>
    <a:lvl4pPr marL="1028591" algn="l" defTabSz="685727" rtl="0" eaLnBrk="1" latinLnBrk="0" hangingPunct="1">
      <a:defRPr sz="1350" kern="1200">
        <a:solidFill>
          <a:schemeClr val="tx1"/>
        </a:solidFill>
        <a:latin typeface="+mn-lt"/>
        <a:ea typeface="+mn-ea"/>
        <a:cs typeface="+mn-cs"/>
      </a:defRPr>
    </a:lvl4pPr>
    <a:lvl5pPr marL="1371454" algn="l" defTabSz="685727" rtl="0" eaLnBrk="1" latinLnBrk="0" hangingPunct="1">
      <a:defRPr sz="1350" kern="1200">
        <a:solidFill>
          <a:schemeClr val="tx1"/>
        </a:solidFill>
        <a:latin typeface="+mn-lt"/>
        <a:ea typeface="+mn-ea"/>
        <a:cs typeface="+mn-cs"/>
      </a:defRPr>
    </a:lvl5pPr>
    <a:lvl6pPr marL="1714318" algn="l" defTabSz="685727" rtl="0" eaLnBrk="1" latinLnBrk="0" hangingPunct="1">
      <a:defRPr sz="1350" kern="1200">
        <a:solidFill>
          <a:schemeClr val="tx1"/>
        </a:solidFill>
        <a:latin typeface="+mn-lt"/>
        <a:ea typeface="+mn-ea"/>
        <a:cs typeface="+mn-cs"/>
      </a:defRPr>
    </a:lvl6pPr>
    <a:lvl7pPr marL="2057181" algn="l" defTabSz="685727" rtl="0" eaLnBrk="1" latinLnBrk="0" hangingPunct="1">
      <a:defRPr sz="1350" kern="1200">
        <a:solidFill>
          <a:schemeClr val="tx1"/>
        </a:solidFill>
        <a:latin typeface="+mn-lt"/>
        <a:ea typeface="+mn-ea"/>
        <a:cs typeface="+mn-cs"/>
      </a:defRPr>
    </a:lvl7pPr>
    <a:lvl8pPr marL="2400045" algn="l" defTabSz="685727" rtl="0" eaLnBrk="1" latinLnBrk="0" hangingPunct="1">
      <a:defRPr sz="1350" kern="1200">
        <a:solidFill>
          <a:schemeClr val="tx1"/>
        </a:solidFill>
        <a:latin typeface="+mn-lt"/>
        <a:ea typeface="+mn-ea"/>
        <a:cs typeface="+mn-cs"/>
      </a:defRPr>
    </a:lvl8pPr>
    <a:lvl9pPr marL="2742908" algn="l" defTabSz="685727" rtl="0" eaLnBrk="1" latinLnBrk="0" hangingPunct="1">
      <a:defRPr sz="1350" kern="1200">
        <a:solidFill>
          <a:schemeClr val="tx1"/>
        </a:solidFill>
        <a:latin typeface="+mn-lt"/>
        <a:ea typeface="+mn-ea"/>
        <a:cs typeface="+mn-cs"/>
      </a:defRPr>
    </a:lvl9pPr>
  </p:defaultTextStyle>
  <p:extLst>
    <p:ext uri="{521415D9-36F7-43E2-AB2F-B90AF26B5E84}">
      <p14:sectionLst xmlns:p14="http://schemas.microsoft.com/office/powerpoint/2010/main">
        <p14:section name="general introduction" id="{3B035FEC-B7DB-45A1-9532-D96C8BE340EC}">
          <p14:sldIdLst>
            <p14:sldId id="5347"/>
            <p14:sldId id="5387"/>
            <p14:sldId id="2147196929"/>
            <p14:sldId id="416"/>
            <p14:sldId id="714"/>
            <p14:sldId id="705"/>
            <p14:sldId id="2147196964"/>
            <p14:sldId id="716"/>
            <p14:sldId id="4868"/>
            <p14:sldId id="4867"/>
            <p14:sldId id="5436"/>
            <p14:sldId id="5437"/>
            <p14:sldId id="5388"/>
            <p14:sldId id="2147196918"/>
            <p14:sldId id="1378"/>
            <p14:sldId id="2147196941"/>
            <p14:sldId id="2147196961"/>
            <p14:sldId id="710"/>
            <p14:sldId id="380"/>
            <p14:sldId id="289"/>
            <p14:sldId id="2147483594"/>
            <p14:sldId id="2147483601"/>
            <p14:sldId id="5354"/>
            <p14:sldId id="2147483602"/>
            <p14:sldId id="2147483600"/>
            <p14:sldId id="2147483599"/>
            <p14:sldId id="330"/>
            <p14:sldId id="2147196932"/>
            <p14:sldId id="257"/>
            <p14:sldId id="2147196960"/>
            <p14:sldId id="2147196963"/>
            <p14:sldId id="2147483596"/>
            <p14:sldId id="2147483584"/>
          </p14:sldIdLst>
        </p14:section>
        <p14:section name="Specific Topics for Discussion" id="{E4FF1C77-0B01-4FE8-8E8E-C329A93610EC}">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DFDFDF"/>
    <a:srgbClr val="0F124A"/>
    <a:srgbClr val="0000FF"/>
    <a:srgbClr val="FF0066"/>
    <a:srgbClr val="336600"/>
    <a:srgbClr val="F6FDA3"/>
    <a:srgbClr val="FF33CC"/>
    <a:srgbClr val="4B0F3B"/>
    <a:srgbClr val="D4BE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75" autoAdjust="0"/>
    <p:restoredTop sz="94404" autoAdjust="0"/>
  </p:normalViewPr>
  <p:slideViewPr>
    <p:cSldViewPr snapToGrid="0">
      <p:cViewPr varScale="1">
        <p:scale>
          <a:sx n="104" d="100"/>
          <a:sy n="104" d="100"/>
        </p:scale>
        <p:origin x="86" y="374"/>
      </p:cViewPr>
      <p:guideLst/>
    </p:cSldViewPr>
  </p:slideViewPr>
  <p:outlineViewPr>
    <p:cViewPr>
      <p:scale>
        <a:sx n="33" d="100"/>
        <a:sy n="33" d="100"/>
      </p:scale>
      <p:origin x="0" y="-8525"/>
    </p:cViewPr>
  </p:outlineViewPr>
  <p:notesTextViewPr>
    <p:cViewPr>
      <p:scale>
        <a:sx n="3" d="2"/>
        <a:sy n="3" d="2"/>
      </p:scale>
      <p:origin x="0" y="0"/>
    </p:cViewPr>
  </p:notesTextViewPr>
  <p:sorterViewPr>
    <p:cViewPr>
      <p:scale>
        <a:sx n="80" d="100"/>
        <a:sy n="80" d="100"/>
      </p:scale>
      <p:origin x="0" y="-874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5.xml"/><Relationship Id="rId39" Type="http://schemas.openxmlformats.org/officeDocument/2006/relationships/slide" Target="slides/slide18.xml"/><Relationship Id="rId21" Type="http://schemas.openxmlformats.org/officeDocument/2006/relationships/slideMaster" Target="slideMasters/slideMaster21.xml"/><Relationship Id="rId34" Type="http://schemas.openxmlformats.org/officeDocument/2006/relationships/slide" Target="slides/slide13.xml"/><Relationship Id="rId42" Type="http://schemas.openxmlformats.org/officeDocument/2006/relationships/slide" Target="slides/slide21.xml"/><Relationship Id="rId47" Type="http://schemas.openxmlformats.org/officeDocument/2006/relationships/slide" Target="slides/slide26.xml"/><Relationship Id="rId50" Type="http://schemas.openxmlformats.org/officeDocument/2006/relationships/slide" Target="slides/slide29.xml"/><Relationship Id="rId55"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8.xml"/><Relationship Id="rId11" Type="http://schemas.openxmlformats.org/officeDocument/2006/relationships/slideMaster" Target="slideMasters/slideMaster11.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slide" Target="slides/slide16.xml"/><Relationship Id="rId40" Type="http://schemas.openxmlformats.org/officeDocument/2006/relationships/slide" Target="slides/slide19.xml"/><Relationship Id="rId45" Type="http://schemas.openxmlformats.org/officeDocument/2006/relationships/slide" Target="slides/slide24.xml"/><Relationship Id="rId53" Type="http://schemas.openxmlformats.org/officeDocument/2006/relationships/slide" Target="slides/slide32.xml"/><Relationship Id="rId58" Type="http://schemas.openxmlformats.org/officeDocument/2006/relationships/theme" Target="theme/theme1.xml"/><Relationship Id="rId5" Type="http://schemas.openxmlformats.org/officeDocument/2006/relationships/slideMaster" Target="slideMasters/slideMaster5.xml"/><Relationship Id="rId19" Type="http://schemas.openxmlformats.org/officeDocument/2006/relationships/slideMaster" Target="slideMasters/slideMaster19.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30.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59" Type="http://schemas.openxmlformats.org/officeDocument/2006/relationships/tableStyles" Target="tableStyles.xml"/><Relationship Id="rId20" Type="http://schemas.openxmlformats.org/officeDocument/2006/relationships/slideMaster" Target="slideMasters/slideMaster20.xml"/><Relationship Id="rId41" Type="http://schemas.openxmlformats.org/officeDocument/2006/relationships/slide" Target="slides/slide20.xml"/><Relationship Id="rId54" Type="http://schemas.openxmlformats.org/officeDocument/2006/relationships/slide" Target="slides/slide33.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viewProps" Target="viewProps.xml"/><Relationship Id="rId10" Type="http://schemas.openxmlformats.org/officeDocument/2006/relationships/slideMaster" Target="slideMasters/slideMaster10.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45659" cy="495348"/>
          </a:xfrm>
          <a:prstGeom prst="rect">
            <a:avLst/>
          </a:prstGeom>
        </p:spPr>
        <p:txBody>
          <a:bodyPr vert="horz" lIns="91440" tIns="45720" rIns="91440" bIns="45720" rtlCol="0"/>
          <a:lstStyle>
            <a:lvl1pPr algn="l">
              <a:defRPr sz="1200"/>
            </a:lvl1pPr>
          </a:lstStyle>
          <a:p>
            <a:endParaRPr lang="de-AT"/>
          </a:p>
        </p:txBody>
      </p:sp>
      <p:sp>
        <p:nvSpPr>
          <p:cNvPr id="3" name="Datumsplatzhalter 2"/>
          <p:cNvSpPr>
            <a:spLocks noGrp="1"/>
          </p:cNvSpPr>
          <p:nvPr>
            <p:ph type="dt" idx="1"/>
          </p:nvPr>
        </p:nvSpPr>
        <p:spPr>
          <a:xfrm>
            <a:off x="3850443" y="0"/>
            <a:ext cx="2945659" cy="495348"/>
          </a:xfrm>
          <a:prstGeom prst="rect">
            <a:avLst/>
          </a:prstGeom>
        </p:spPr>
        <p:txBody>
          <a:bodyPr vert="horz" lIns="91440" tIns="45720" rIns="91440" bIns="45720" rtlCol="0"/>
          <a:lstStyle>
            <a:lvl1pPr algn="r">
              <a:defRPr sz="1200"/>
            </a:lvl1pPr>
          </a:lstStyle>
          <a:p>
            <a:fld id="{BF05DC35-68C2-4BDA-9BF4-910782E0ECF3}" type="datetimeFigureOut">
              <a:rPr lang="de-AT" smtClean="0"/>
              <a:t>24.06.2026</a:t>
            </a:fld>
            <a:endParaRPr lang="de-AT"/>
          </a:p>
        </p:txBody>
      </p:sp>
      <p:sp>
        <p:nvSpPr>
          <p:cNvPr id="4" name="Folienbildplatzhalter 3"/>
          <p:cNvSpPr>
            <a:spLocks noGrp="1" noRot="1" noChangeAspect="1"/>
          </p:cNvSpPr>
          <p:nvPr>
            <p:ph type="sldImg" idx="2"/>
          </p:nvPr>
        </p:nvSpPr>
        <p:spPr>
          <a:xfrm>
            <a:off x="436563" y="1233488"/>
            <a:ext cx="5924550" cy="3332162"/>
          </a:xfrm>
          <a:prstGeom prst="rect">
            <a:avLst/>
          </a:prstGeom>
          <a:noFill/>
          <a:ln w="12700">
            <a:solidFill>
              <a:prstClr val="black"/>
            </a:solidFill>
          </a:ln>
        </p:spPr>
        <p:txBody>
          <a:bodyPr vert="horz" lIns="91440" tIns="45720" rIns="91440" bIns="45720" rtlCol="0" anchor="ctr"/>
          <a:lstStyle/>
          <a:p>
            <a:endParaRPr lang="de-AT"/>
          </a:p>
        </p:txBody>
      </p:sp>
      <p:sp>
        <p:nvSpPr>
          <p:cNvPr id="5" name="Notizenplatzhalter 4"/>
          <p:cNvSpPr>
            <a:spLocks noGrp="1"/>
          </p:cNvSpPr>
          <p:nvPr>
            <p:ph type="body" sz="quarter" idx="3"/>
          </p:nvPr>
        </p:nvSpPr>
        <p:spPr>
          <a:xfrm>
            <a:off x="679768" y="4751220"/>
            <a:ext cx="5438140" cy="3887361"/>
          </a:xfrm>
          <a:prstGeom prst="rect">
            <a:avLst/>
          </a:prstGeom>
        </p:spPr>
        <p:txBody>
          <a:bodyPr vert="horz" lIns="91440" tIns="45720" rIns="91440" bIns="4572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6" name="Fußzeilenplatzhalter 5"/>
          <p:cNvSpPr>
            <a:spLocks noGrp="1"/>
          </p:cNvSpPr>
          <p:nvPr>
            <p:ph type="ftr" sz="quarter" idx="4"/>
          </p:nvPr>
        </p:nvSpPr>
        <p:spPr>
          <a:xfrm>
            <a:off x="0" y="9377318"/>
            <a:ext cx="2945659" cy="495347"/>
          </a:xfrm>
          <a:prstGeom prst="rect">
            <a:avLst/>
          </a:prstGeom>
        </p:spPr>
        <p:txBody>
          <a:bodyPr vert="horz" lIns="91440" tIns="45720" rIns="91440" bIns="45720" rtlCol="0" anchor="b"/>
          <a:lstStyle>
            <a:lvl1pPr algn="l">
              <a:defRPr sz="1200"/>
            </a:lvl1pPr>
          </a:lstStyle>
          <a:p>
            <a:endParaRPr lang="de-AT"/>
          </a:p>
        </p:txBody>
      </p:sp>
      <p:sp>
        <p:nvSpPr>
          <p:cNvPr id="7" name="Foliennummernplatzhalter 6"/>
          <p:cNvSpPr>
            <a:spLocks noGrp="1"/>
          </p:cNvSpPr>
          <p:nvPr>
            <p:ph type="sldNum" sz="quarter" idx="5"/>
          </p:nvPr>
        </p:nvSpPr>
        <p:spPr>
          <a:xfrm>
            <a:off x="3850443" y="9377318"/>
            <a:ext cx="2945659" cy="495347"/>
          </a:xfrm>
          <a:prstGeom prst="rect">
            <a:avLst/>
          </a:prstGeom>
        </p:spPr>
        <p:txBody>
          <a:bodyPr vert="horz" lIns="91440" tIns="45720" rIns="91440" bIns="45720" rtlCol="0" anchor="b"/>
          <a:lstStyle>
            <a:lvl1pPr algn="r">
              <a:defRPr sz="1200"/>
            </a:lvl1pPr>
          </a:lstStyle>
          <a:p>
            <a:fld id="{CD7EBA44-2749-4505-B776-1307762B45EE}" type="slidenum">
              <a:rPr lang="de-AT" smtClean="0"/>
              <a:t>‹#›</a:t>
            </a:fld>
            <a:endParaRPr lang="de-AT"/>
          </a:p>
        </p:txBody>
      </p:sp>
    </p:spTree>
    <p:extLst>
      <p:ext uri="{BB962C8B-B14F-4D97-AF65-F5344CB8AC3E}">
        <p14:creationId xmlns:p14="http://schemas.microsoft.com/office/powerpoint/2010/main" val="1618437064"/>
      </p:ext>
    </p:extLst>
  </p:cSld>
  <p:clrMap bg1="lt1" tx1="dk1" bg2="lt2" tx2="dk2" accent1="accent1" accent2="accent2" accent3="accent3" accent4="accent4" accent5="accent5" accent6="accent6" hlink="hlink" folHlink="folHlink"/>
  <p:notesStyle>
    <a:lvl1pPr marL="0" algn="l" defTabSz="342900" rtl="0" eaLnBrk="1" latinLnBrk="0" hangingPunct="1">
      <a:defRPr sz="450" kern="1200">
        <a:solidFill>
          <a:schemeClr val="tx1"/>
        </a:solidFill>
        <a:latin typeface="+mn-lt"/>
        <a:ea typeface="+mn-ea"/>
        <a:cs typeface="+mn-cs"/>
      </a:defRPr>
    </a:lvl1pPr>
    <a:lvl2pPr marL="171450" algn="l" defTabSz="342900" rtl="0" eaLnBrk="1" latinLnBrk="0" hangingPunct="1">
      <a:defRPr sz="450" kern="1200">
        <a:solidFill>
          <a:schemeClr val="tx1"/>
        </a:solidFill>
        <a:latin typeface="+mn-lt"/>
        <a:ea typeface="+mn-ea"/>
        <a:cs typeface="+mn-cs"/>
      </a:defRPr>
    </a:lvl2pPr>
    <a:lvl3pPr marL="342900" algn="l" defTabSz="342900" rtl="0" eaLnBrk="1" latinLnBrk="0" hangingPunct="1">
      <a:defRPr sz="450" kern="1200">
        <a:solidFill>
          <a:schemeClr val="tx1"/>
        </a:solidFill>
        <a:latin typeface="+mn-lt"/>
        <a:ea typeface="+mn-ea"/>
        <a:cs typeface="+mn-cs"/>
      </a:defRPr>
    </a:lvl3pPr>
    <a:lvl4pPr marL="514350" algn="l" defTabSz="342900" rtl="0" eaLnBrk="1" latinLnBrk="0" hangingPunct="1">
      <a:defRPr sz="450" kern="1200">
        <a:solidFill>
          <a:schemeClr val="tx1"/>
        </a:solidFill>
        <a:latin typeface="+mn-lt"/>
        <a:ea typeface="+mn-ea"/>
        <a:cs typeface="+mn-cs"/>
      </a:defRPr>
    </a:lvl4pPr>
    <a:lvl5pPr marL="685800" algn="l" defTabSz="342900" rtl="0" eaLnBrk="1" latinLnBrk="0" hangingPunct="1">
      <a:defRPr sz="450" kern="1200">
        <a:solidFill>
          <a:schemeClr val="tx1"/>
        </a:solidFill>
        <a:latin typeface="+mn-lt"/>
        <a:ea typeface="+mn-ea"/>
        <a:cs typeface="+mn-cs"/>
      </a:defRPr>
    </a:lvl5pPr>
    <a:lvl6pPr marL="857250" algn="l" defTabSz="342900" rtl="0" eaLnBrk="1" latinLnBrk="0" hangingPunct="1">
      <a:defRPr sz="450" kern="1200">
        <a:solidFill>
          <a:schemeClr val="tx1"/>
        </a:solidFill>
        <a:latin typeface="+mn-lt"/>
        <a:ea typeface="+mn-ea"/>
        <a:cs typeface="+mn-cs"/>
      </a:defRPr>
    </a:lvl6pPr>
    <a:lvl7pPr marL="1028700" algn="l" defTabSz="342900" rtl="0" eaLnBrk="1" latinLnBrk="0" hangingPunct="1">
      <a:defRPr sz="450" kern="1200">
        <a:solidFill>
          <a:schemeClr val="tx1"/>
        </a:solidFill>
        <a:latin typeface="+mn-lt"/>
        <a:ea typeface="+mn-ea"/>
        <a:cs typeface="+mn-cs"/>
      </a:defRPr>
    </a:lvl7pPr>
    <a:lvl8pPr marL="1200150" algn="l" defTabSz="342900" rtl="0" eaLnBrk="1" latinLnBrk="0" hangingPunct="1">
      <a:defRPr sz="450" kern="1200">
        <a:solidFill>
          <a:schemeClr val="tx1"/>
        </a:solidFill>
        <a:latin typeface="+mn-lt"/>
        <a:ea typeface="+mn-ea"/>
        <a:cs typeface="+mn-cs"/>
      </a:defRPr>
    </a:lvl8pPr>
    <a:lvl9pPr marL="1371600" algn="l" defTabSz="342900" rtl="0" eaLnBrk="1" latinLnBrk="0" hangingPunct="1">
      <a:defRPr sz="45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fld id="{CD7EBA44-2749-4505-B776-1307762B45EE}" type="slidenum">
              <a:rPr lang="de-AT" smtClean="0"/>
              <a:t>1</a:t>
            </a:fld>
            <a:endParaRPr lang="de-AT"/>
          </a:p>
        </p:txBody>
      </p:sp>
    </p:spTree>
    <p:extLst>
      <p:ext uri="{BB962C8B-B14F-4D97-AF65-F5344CB8AC3E}">
        <p14:creationId xmlns:p14="http://schemas.microsoft.com/office/powerpoint/2010/main" val="3799767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CC0D2-C9D3-4546-12C5-00581A19B5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D16320-FD68-6C0D-1123-D133F4696D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0A8430-D420-57E2-8664-1783442B46A1}"/>
              </a:ext>
            </a:extLst>
          </p:cNvPr>
          <p:cNvSpPr>
            <a:spLocks noGrp="1"/>
          </p:cNvSpPr>
          <p:nvPr>
            <p:ph type="body" idx="1"/>
          </p:nvPr>
        </p:nvSpPr>
        <p:spPr/>
        <p:txBody>
          <a:bodyPr/>
          <a:lstStyle/>
          <a:p>
            <a:r>
              <a:rPr lang="en-US" dirty="0"/>
              <a:t>In situ , not in- place</a:t>
            </a:r>
          </a:p>
        </p:txBody>
      </p:sp>
      <p:sp>
        <p:nvSpPr>
          <p:cNvPr id="4" name="Slide Number Placeholder 3">
            <a:extLst>
              <a:ext uri="{FF2B5EF4-FFF2-40B4-BE49-F238E27FC236}">
                <a16:creationId xmlns:a16="http://schemas.microsoft.com/office/drawing/2014/main" id="{2091A1ED-364C-A0FF-5990-12B9137FBEF1}"/>
              </a:ext>
            </a:extLst>
          </p:cNvPr>
          <p:cNvSpPr>
            <a:spLocks noGrp="1"/>
          </p:cNvSpPr>
          <p:nvPr>
            <p:ph type="sldNum" sz="quarter" idx="5"/>
          </p:nvPr>
        </p:nvSpPr>
        <p:spPr/>
        <p:txBody>
          <a:bodyPr/>
          <a:lstStyle/>
          <a:p>
            <a:fld id="{CD7EBA44-2749-4505-B776-1307762B45EE}" type="slidenum">
              <a:rPr lang="de-AT" smtClean="0"/>
              <a:t>3</a:t>
            </a:fld>
            <a:endParaRPr lang="de-AT"/>
          </a:p>
        </p:txBody>
      </p:sp>
    </p:spTree>
    <p:extLst>
      <p:ext uri="{BB962C8B-B14F-4D97-AF65-F5344CB8AC3E}">
        <p14:creationId xmlns:p14="http://schemas.microsoft.com/office/powerpoint/2010/main" val="3275232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pPr marL="0" marR="0" lvl="0" indent="0" algn="l" defTabSz="685727" rtl="0" eaLnBrk="1" fontAlgn="auto" latinLnBrk="0" hangingPunct="1">
              <a:lnSpc>
                <a:spcPct val="100000"/>
              </a:lnSpc>
              <a:spcBef>
                <a:spcPts val="0"/>
              </a:spcBef>
              <a:spcAft>
                <a:spcPts val="0"/>
              </a:spcAft>
              <a:buClrTx/>
              <a:buSzTx/>
              <a:buFontTx/>
              <a:buNone/>
              <a:tabLst/>
              <a:defRPr/>
            </a:pPr>
            <a:endParaRPr kumimoji="0" lang="de-A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57401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FA536-54A3-0CE4-A12D-05CC6DDF15E5}"/>
            </a:ext>
          </a:extLst>
        </p:cNvPr>
        <p:cNvGrpSpPr/>
        <p:nvPr/>
      </p:nvGrpSpPr>
      <p:grpSpPr bwMode="auto">
        <a:xfrm>
          <a:off x="0" y="0"/>
          <a:ext cx="0" cy="0"/>
          <a:chOff x="0" y="0"/>
          <a:chExt cx="0" cy="0"/>
        </a:xfrm>
      </p:grpSpPr>
      <p:sp>
        <p:nvSpPr>
          <p:cNvPr id="1514808626" name="Slide Image Placeholder 1">
            <a:extLst>
              <a:ext uri="{FF2B5EF4-FFF2-40B4-BE49-F238E27FC236}">
                <a16:creationId xmlns:a16="http://schemas.microsoft.com/office/drawing/2014/main" id="{883C09C9-3B33-EF03-B627-53755A7D8BC4}"/>
              </a:ext>
            </a:extLst>
          </p:cNvPr>
          <p:cNvSpPr>
            <a:spLocks noGrp="1" noRot="1" noChangeAspect="1"/>
          </p:cNvSpPr>
          <p:nvPr>
            <p:ph type="sldImg"/>
          </p:nvPr>
        </p:nvSpPr>
        <p:spPr bwMode="auto"/>
      </p:sp>
      <p:sp>
        <p:nvSpPr>
          <p:cNvPr id="255246671" name="Notes Placeholder 2">
            <a:extLst>
              <a:ext uri="{FF2B5EF4-FFF2-40B4-BE49-F238E27FC236}">
                <a16:creationId xmlns:a16="http://schemas.microsoft.com/office/drawing/2014/main" id="{1496856E-C98D-95E3-5DF2-6922393240F4}"/>
              </a:ext>
            </a:extLst>
          </p:cNvPr>
          <p:cNvSpPr>
            <a:spLocks noGrp="1"/>
          </p:cNvSpPr>
          <p:nvPr>
            <p:ph type="body" idx="1"/>
          </p:nvPr>
        </p:nvSpPr>
        <p:spPr bwMode="auto"/>
        <p:txBody>
          <a:bodyPr/>
          <a:lstStyle/>
          <a:p>
            <a:pPr>
              <a:defRPr/>
            </a:pPr>
            <a:endParaRPr/>
          </a:p>
        </p:txBody>
      </p:sp>
      <p:sp>
        <p:nvSpPr>
          <p:cNvPr id="1509169561" name="Slide Number Placeholder 3">
            <a:extLst>
              <a:ext uri="{FF2B5EF4-FFF2-40B4-BE49-F238E27FC236}">
                <a16:creationId xmlns:a16="http://schemas.microsoft.com/office/drawing/2014/main" id="{D14D1B4E-D83B-EF30-6C8F-85C1DC61AD88}"/>
              </a:ext>
            </a:extLst>
          </p:cNvPr>
          <p:cNvSpPr>
            <a:spLocks noGrp="1"/>
          </p:cNvSpPr>
          <p:nvPr>
            <p:ph type="sldNum" sz="quarter" idx="10"/>
          </p:nvPr>
        </p:nvSpPr>
        <p:spPr bwMode="auto"/>
        <p:txBody>
          <a:bodyPr/>
          <a:lstStyle/>
          <a:p>
            <a:pPr marL="0" marR="0" lvl="0" indent="0" algn="r" defTabSz="685727" rtl="0" eaLnBrk="1" fontAlgn="auto" latinLnBrk="0" hangingPunct="1">
              <a:lnSpc>
                <a:spcPct val="100000"/>
              </a:lnSpc>
              <a:spcBef>
                <a:spcPts val="0"/>
              </a:spcBef>
              <a:spcAft>
                <a:spcPts val="0"/>
              </a:spcAft>
              <a:buClrTx/>
              <a:buSzTx/>
              <a:buFontTx/>
              <a:buNone/>
              <a:tabLst/>
              <a:defRPr/>
            </a:pPr>
            <a:fld id="{E6459C50-420B-BF82-98DB-45B9C4D1A70B}"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685727" rtl="0" eaLnBrk="1" fontAlgn="auto" latinLnBrk="0" hangingPunct="1">
                <a:lnSpc>
                  <a:spcPct val="100000"/>
                </a:lnSpc>
                <a:spcBef>
                  <a:spcPts val="0"/>
                </a:spcBef>
                <a:spcAft>
                  <a:spcPts val="0"/>
                </a:spcAft>
                <a:buClrTx/>
                <a:buSzTx/>
                <a:buFontTx/>
                <a:buNone/>
                <a:tabLst/>
                <a:defRPr/>
              </a:pPr>
              <a:t>7</a:t>
            </a:fld>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8476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1828606" rtl="0" eaLnBrk="1" fontAlgn="auto" latinLnBrk="0" hangingPunct="1">
              <a:lnSpc>
                <a:spcPct val="100000"/>
              </a:lnSpc>
              <a:spcBef>
                <a:spcPts val="0"/>
              </a:spcBef>
              <a:spcAft>
                <a:spcPts val="0"/>
              </a:spcAft>
              <a:buClrTx/>
              <a:buSzTx/>
              <a:buFontTx/>
              <a:buNone/>
              <a:tabLst/>
              <a:defRPr/>
            </a:pPr>
            <a:fld id="{CD7EBA44-2749-4505-B776-1307762B45EE}" type="slidenum">
              <a:rPr kumimoji="0" lang="de-A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1828606" rtl="0" eaLnBrk="1" fontAlgn="auto" latinLnBrk="0" hangingPunct="1">
                <a:lnSpc>
                  <a:spcPct val="100000"/>
                </a:lnSpc>
                <a:spcBef>
                  <a:spcPts val="0"/>
                </a:spcBef>
                <a:spcAft>
                  <a:spcPts val="0"/>
                </a:spcAft>
                <a:buClrTx/>
                <a:buSzTx/>
                <a:buFontTx/>
                <a:buNone/>
                <a:tabLst/>
                <a:defRPr/>
              </a:pPr>
              <a:t>8</a:t>
            </a:fld>
            <a:endParaRPr kumimoji="0" lang="de-A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3287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4E4C0-ED05-8B17-465D-A11D40B37F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0D83E6-6D10-1D9E-736D-AEAB368046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BCF83B-5242-6F9A-B172-233D60A68A2D}"/>
              </a:ext>
            </a:extLst>
          </p:cNvPr>
          <p:cNvSpPr>
            <a:spLocks noGrp="1"/>
          </p:cNvSpPr>
          <p:nvPr>
            <p:ph type="body" idx="1"/>
          </p:nvPr>
        </p:nvSpPr>
        <p:spPr/>
        <p:txBody>
          <a:bodyPr/>
          <a:lstStyle/>
          <a:p>
            <a:endParaRPr lang="en-CH" dirty="0"/>
          </a:p>
        </p:txBody>
      </p:sp>
      <p:sp>
        <p:nvSpPr>
          <p:cNvPr id="4" name="Slide Number Placeholder 3">
            <a:extLst>
              <a:ext uri="{FF2B5EF4-FFF2-40B4-BE49-F238E27FC236}">
                <a16:creationId xmlns:a16="http://schemas.microsoft.com/office/drawing/2014/main" id="{EBCE05EA-0F68-2079-B504-DB87E387447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3F217DD-0266-4D8E-8E8E-9F45DC3EA0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6419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E735EA-2AEA-5911-C1DB-617F8F7349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E44BA7-320B-800E-DC74-BB5ADFDAD0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74393E-9C8B-8007-D9BB-5FB22D007FC8}"/>
              </a:ext>
            </a:extLst>
          </p:cNvPr>
          <p:cNvSpPr>
            <a:spLocks noGrp="1"/>
          </p:cNvSpPr>
          <p:nvPr>
            <p:ph type="body" idx="1"/>
          </p:nvPr>
        </p:nvSpPr>
        <p:spPr/>
        <p:txBody>
          <a:bodyPr/>
          <a:lstStyle/>
          <a:p>
            <a:endParaRPr lang="en-CH" dirty="0"/>
          </a:p>
        </p:txBody>
      </p:sp>
      <p:sp>
        <p:nvSpPr>
          <p:cNvPr id="4" name="Slide Number Placeholder 3">
            <a:extLst>
              <a:ext uri="{FF2B5EF4-FFF2-40B4-BE49-F238E27FC236}">
                <a16:creationId xmlns:a16="http://schemas.microsoft.com/office/drawing/2014/main" id="{3BC98572-4599-7E36-3B50-BC0A6DD77B19}"/>
              </a:ext>
            </a:extLst>
          </p:cNvPr>
          <p:cNvSpPr>
            <a:spLocks noGrp="1"/>
          </p:cNvSpPr>
          <p:nvPr>
            <p:ph type="sldNum" sz="quarter" idx="5"/>
          </p:nvPr>
        </p:nvSpPr>
        <p:spPr/>
        <p:txBody>
          <a:bodyPr/>
          <a:lstStyle/>
          <a:p>
            <a:pPr marL="0" marR="0" lvl="0" indent="0" algn="r" defTabSz="685727" rtl="0" eaLnBrk="1" fontAlgn="auto" latinLnBrk="0" hangingPunct="1">
              <a:lnSpc>
                <a:spcPct val="100000"/>
              </a:lnSpc>
              <a:spcBef>
                <a:spcPts val="0"/>
              </a:spcBef>
              <a:spcAft>
                <a:spcPts val="0"/>
              </a:spcAft>
              <a:buClrTx/>
              <a:buSzTx/>
              <a:buFontTx/>
              <a:buNone/>
              <a:tabLst/>
              <a:defRPr/>
            </a:pPr>
            <a:fld id="{1FFF0D36-1715-4846-9F48-FF8E9ADCD062}"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685727" rtl="0" eaLnBrk="1" fontAlgn="auto" latinLnBrk="0" hangingPunct="1">
                <a:lnSpc>
                  <a:spcPct val="100000"/>
                </a:lnSpc>
                <a:spcBef>
                  <a:spcPts val="0"/>
                </a:spcBef>
                <a:spcAft>
                  <a:spcPts val="0"/>
                </a:spcAft>
                <a:buClrTx/>
                <a:buSzTx/>
                <a:buFontTx/>
                <a:buNone/>
                <a:tabLst/>
                <a:defRPr/>
              </a:pPr>
              <a:t>10</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2433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H" dirty="0"/>
          </a:p>
        </p:txBody>
      </p:sp>
      <p:sp>
        <p:nvSpPr>
          <p:cNvPr id="4" name="Slide Number Placeholder 3"/>
          <p:cNvSpPr>
            <a:spLocks noGrp="1"/>
          </p:cNvSpPr>
          <p:nvPr>
            <p:ph type="sldNum" sz="quarter" idx="5"/>
          </p:nvPr>
        </p:nvSpPr>
        <p:spPr/>
        <p:txBody>
          <a:bodyPr/>
          <a:lstStyle/>
          <a:p>
            <a:pPr marL="0" marR="0" lvl="0" indent="0" algn="r" defTabSz="685727" rtl="0" eaLnBrk="1" fontAlgn="auto" latinLnBrk="0" hangingPunct="1">
              <a:lnSpc>
                <a:spcPct val="100000"/>
              </a:lnSpc>
              <a:spcBef>
                <a:spcPts val="0"/>
              </a:spcBef>
              <a:spcAft>
                <a:spcPts val="0"/>
              </a:spcAft>
              <a:buClrTx/>
              <a:buSzTx/>
              <a:buFontTx/>
              <a:buNone/>
              <a:tabLst/>
              <a:defRPr/>
            </a:pPr>
            <a:fld id="{CD7EBA44-2749-4505-B776-1307762B45EE}" type="slidenum">
              <a:rPr kumimoji="0" lang="de-A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685727" rtl="0" eaLnBrk="1" fontAlgn="auto" latinLnBrk="0" hangingPunct="1">
                <a:lnSpc>
                  <a:spcPct val="100000"/>
                </a:lnSpc>
                <a:spcBef>
                  <a:spcPts val="0"/>
                </a:spcBef>
                <a:spcAft>
                  <a:spcPts val="0"/>
                </a:spcAft>
                <a:buClrTx/>
                <a:buSzTx/>
                <a:buFontTx/>
                <a:buNone/>
                <a:tabLst/>
                <a:defRPr/>
              </a:pPr>
              <a:t>14</a:t>
            </a:fld>
            <a:endParaRPr kumimoji="0" lang="de-A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6402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4.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6.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8.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8.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8.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7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9.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9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1.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lvl1pPr>
              <a:defRPr>
                <a:solidFill>
                  <a:srgbClr val="0F124A"/>
                </a:solidFill>
              </a:defRPr>
            </a:lvl1pPr>
          </a:lstStyle>
          <a:p>
            <a:fld id="{88A1DFE4-5FC5-43BD-BB7E-75EAD82B965F}" type="slidenum">
              <a:rPr lang="en-GB" noProof="0" smtClean="0"/>
              <a:pPr/>
              <a:t>‹#›</a:t>
            </a:fld>
            <a:endParaRPr lang="en-GB" noProof="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GB" noProof="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200" indent="-340200">
              <a:lnSpc>
                <a:spcPts val="1950"/>
              </a:lnSpc>
              <a:defRPr sz="1600"/>
            </a:lvl2pPr>
            <a:lvl3pPr marL="680400" indent="-340200">
              <a:lnSpc>
                <a:spcPts val="1950"/>
              </a:lnSpc>
              <a:defRPr sz="1600"/>
            </a:lvl3pPr>
            <a:lvl4pPr marL="1020600" indent="-340200">
              <a:lnSpc>
                <a:spcPts val="1950"/>
              </a:lnSpc>
              <a:defRPr sz="1600"/>
            </a:lvl4pPr>
            <a:lvl5pPr marL="1360800" indent="-340200">
              <a:lnSpc>
                <a:spcPts val="1950"/>
              </a:lnSpc>
              <a:defRPr sz="1600"/>
            </a:lvl5pPr>
          </a:lstStyle>
          <a:p>
            <a:pPr lvl="0"/>
            <a:r>
              <a:rPr lang="en-GB" noProof="0"/>
              <a:t>First Level (Running Text)</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en-GB" noProof="0"/>
              <a:t>Add Title</a:t>
            </a:r>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en-GB" noProof="0"/>
              <a:t>Footnote</a:t>
            </a:r>
          </a:p>
        </p:txBody>
      </p:sp>
    </p:spTree>
    <p:extLst>
      <p:ext uri="{BB962C8B-B14F-4D97-AF65-F5344CB8AC3E}">
        <p14:creationId xmlns:p14="http://schemas.microsoft.com/office/powerpoint/2010/main" val="175705730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p:txBody>
          <a:bodyPr/>
          <a:lstStyle>
            <a:lvl1pPr>
              <a:defRPr>
                <a:solidFill>
                  <a:schemeClr val="bg1"/>
                </a:solidFill>
              </a:defRPr>
            </a:lvl1pPr>
          </a:lstStyle>
          <a:p>
            <a:fld id="{88A1DFE4-5FC5-43BD-BB7E-75EAD82B965F}" type="slidenum">
              <a:rPr lang="en-US" smtClean="0"/>
              <a:pPr/>
              <a:t>‹#›</a:t>
            </a:fld>
            <a:endParaRPr lang="en-US" dirty="0"/>
          </a:p>
        </p:txBody>
      </p:sp>
    </p:spTree>
    <p:extLst>
      <p:ext uri="{BB962C8B-B14F-4D97-AF65-F5344CB8AC3E}">
        <p14:creationId xmlns:p14="http://schemas.microsoft.com/office/powerpoint/2010/main" val="380035126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299" y="94966"/>
            <a:ext cx="324000" cy="170071"/>
          </a:xfrm>
          <a:prstGeom prst="rect">
            <a:avLst/>
          </a:prstGeom>
        </p:spPr>
        <p:txBody>
          <a:bodyPr/>
          <a:lstStyle/>
          <a:p>
            <a:pPr defTabSz="685800">
              <a:defRPr/>
            </a:pPr>
            <a:fld id="{88A1DFE4-5FC5-43BD-BB7E-75EAD82B965F}" type="slidenum">
              <a:rPr lang="en-US" smtClean="0">
                <a:solidFill>
                  <a:srgbClr val="FFFFFF"/>
                </a:solidFill>
              </a:rPr>
              <a:pPr defTabSz="685800">
                <a:defRPr/>
              </a:pPr>
              <a:t>‹#›</a:t>
            </a:fld>
            <a:endParaRPr lang="en-US" dirty="0">
              <a:solidFill>
                <a:srgbClr val="FFFFFF"/>
              </a:solidFill>
            </a:endParaRP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400" b="1"/>
            </a:lvl1pPr>
            <a:lvl2pPr marL="472488" indent="0">
              <a:buNone/>
              <a:tabLst>
                <a:tab pos="3955401" algn="r"/>
              </a:tabLst>
              <a:defRPr/>
            </a:lvl2pPr>
            <a:lvl3pPr marL="1120472" indent="0">
              <a:buFont typeface="Arial" panose="020B0604020202020204" pitchFamily="34" charset="0"/>
              <a:buNone/>
              <a:tabLst>
                <a:tab pos="3955401" algn="r"/>
              </a:tabLst>
              <a:defRPr/>
            </a:lvl3pPr>
            <a:lvl4pPr marL="1120472" indent="0">
              <a:buFont typeface="Arial" panose="020B0604020202020204" pitchFamily="34" charset="0"/>
              <a:buNone/>
              <a:tabLst>
                <a:tab pos="3955401" algn="r"/>
              </a:tabLst>
              <a:defRPr/>
            </a:lvl4pPr>
            <a:lvl5pPr marL="1120472" indent="0">
              <a:buFont typeface="Arial" panose="020B0604020202020204" pitchFamily="34" charset="0"/>
              <a:buNone/>
              <a:tabLst>
                <a:tab pos="3955401"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400" b="1"/>
            </a:lvl1pPr>
            <a:lvl2pPr marL="472488" indent="0">
              <a:buNone/>
              <a:tabLst>
                <a:tab pos="3955401" algn="r"/>
              </a:tabLst>
              <a:defRPr/>
            </a:lvl2pPr>
            <a:lvl3pPr marL="1120472" indent="0">
              <a:buFont typeface="Arial" panose="020B0604020202020204" pitchFamily="34" charset="0"/>
              <a:buNone/>
              <a:tabLst>
                <a:tab pos="3955401" algn="r"/>
              </a:tabLst>
              <a:defRPr/>
            </a:lvl3pPr>
            <a:lvl4pPr marL="1120472" indent="0">
              <a:buFont typeface="Arial" panose="020B0604020202020204" pitchFamily="34" charset="0"/>
              <a:buNone/>
              <a:tabLst>
                <a:tab pos="3955401" algn="r"/>
              </a:tabLst>
              <a:defRPr/>
            </a:lvl4pPr>
            <a:lvl5pPr marL="1120472" indent="0">
              <a:buFont typeface="Arial" panose="020B0604020202020204" pitchFamily="34" charset="0"/>
              <a:buNone/>
              <a:tabLst>
                <a:tab pos="3955401"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6"/>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118954274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39504"/>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299" y="94966"/>
            <a:ext cx="324000" cy="170071"/>
          </a:xfrm>
          <a:prstGeom prst="rect">
            <a:avLst/>
          </a:prstGeom>
        </p:spPr>
        <p:txBody>
          <a:bodyPr/>
          <a:lstStyle/>
          <a:p>
            <a:pPr defTabSz="685800">
              <a:defRPr/>
            </a:pPr>
            <a:fld id="{88A1DFE4-5FC5-43BD-BB7E-75EAD82B965F}" type="slidenum">
              <a:rPr lang="en-US" smtClean="0">
                <a:solidFill>
                  <a:srgbClr val="FFFFFF"/>
                </a:solidFill>
              </a:rPr>
              <a:pPr defTabSz="685800">
                <a:defRPr/>
              </a:pPr>
              <a:t>‹#›</a:t>
            </a:fld>
            <a:endParaRPr lang="en-US" dirty="0">
              <a:solidFill>
                <a:srgbClr val="FFFFFF"/>
              </a:solidFill>
            </a:endParaRPr>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US" noProof="0" dirty="0"/>
              <a:t>Chapter</a:t>
            </a:r>
            <a:r>
              <a:rPr lang="de-AT" dirty="0"/>
              <a:t> </a:t>
            </a:r>
            <a:r>
              <a:rPr lang="en-US" noProof="0" dirty="0"/>
              <a:t>Subtitle</a:t>
            </a:r>
          </a:p>
        </p:txBody>
      </p:sp>
    </p:spTree>
    <p:extLst>
      <p:ext uri="{BB962C8B-B14F-4D97-AF65-F5344CB8AC3E}">
        <p14:creationId xmlns:p14="http://schemas.microsoft.com/office/powerpoint/2010/main" val="339287023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299" y="94966"/>
            <a:ext cx="324000" cy="170071"/>
          </a:xfrm>
          <a:prstGeom prst="rect">
            <a:avLst/>
          </a:prstGeom>
        </p:spPr>
        <p:txBody>
          <a:bodyPr/>
          <a:lstStyle/>
          <a:p>
            <a:pPr defTabSz="685800">
              <a:defRPr/>
            </a:pPr>
            <a:fld id="{88A1DFE4-5FC5-43BD-BB7E-75EAD82B965F}" type="slidenum">
              <a:rPr lang="en-US" smtClean="0">
                <a:solidFill>
                  <a:srgbClr val="FFFFFF"/>
                </a:solidFill>
              </a:rPr>
              <a:pPr defTabSz="685800">
                <a:defRPr/>
              </a:pPr>
              <a:t>‹#›</a:t>
            </a:fld>
            <a:endParaRPr lang="en-US" dirty="0">
              <a:solidFill>
                <a:srgbClr val="FFFFFF"/>
              </a:solidFill>
            </a:endParaRPr>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192" indent="-340192">
              <a:lnSpc>
                <a:spcPts val="1950"/>
              </a:lnSpc>
              <a:defRPr sz="1600"/>
            </a:lvl2pPr>
            <a:lvl3pPr marL="680383" indent="-340192">
              <a:lnSpc>
                <a:spcPts val="1950"/>
              </a:lnSpc>
              <a:defRPr sz="1600"/>
            </a:lvl3pPr>
            <a:lvl4pPr marL="1020575" indent="-340192">
              <a:lnSpc>
                <a:spcPts val="1950"/>
              </a:lnSpc>
              <a:defRPr sz="1600"/>
            </a:lvl4pPr>
            <a:lvl5pPr marL="1360766" indent="-340192">
              <a:lnSpc>
                <a:spcPts val="1950"/>
              </a:lnSpc>
              <a:defRPr sz="1600"/>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27549505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299" y="94966"/>
            <a:ext cx="324000" cy="170071"/>
          </a:xfrm>
          <a:prstGeom prst="rect">
            <a:avLst/>
          </a:prstGeom>
        </p:spPr>
        <p:txBody>
          <a:bodyPr/>
          <a:lstStyle/>
          <a:p>
            <a:pPr defTabSz="685800">
              <a:defRPr/>
            </a:pPr>
            <a:fld id="{88A1DFE4-5FC5-43BD-BB7E-75EAD82B965F}" type="slidenum">
              <a:rPr lang="en-US" smtClean="0">
                <a:solidFill>
                  <a:srgbClr val="FFFFFF"/>
                </a:solidFill>
              </a:rPr>
              <a:pPr defTabSz="685800">
                <a:defRPr/>
              </a:pPr>
              <a:t>‹#›</a:t>
            </a:fld>
            <a:endParaRPr lang="en-US" dirty="0">
              <a:solidFill>
                <a:srgbClr val="FFFFFF"/>
              </a:solidFill>
            </a:endParaRPr>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783"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72573995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299" y="94966"/>
            <a:ext cx="324000" cy="170071"/>
          </a:xfrm>
          <a:prstGeom prst="rect">
            <a:avLst/>
          </a:prstGeom>
        </p:spPr>
        <p:txBody>
          <a:bodyPr/>
          <a:lstStyle/>
          <a:p>
            <a:pPr defTabSz="685800">
              <a:defRPr/>
            </a:pPr>
            <a:fld id="{88A1DFE4-5FC5-43BD-BB7E-75EAD82B965F}" type="slidenum">
              <a:rPr lang="en-US" smtClean="0">
                <a:solidFill>
                  <a:srgbClr val="FFFFFF"/>
                </a:solidFill>
              </a:rPr>
              <a:pPr defTabSz="685800">
                <a:defRPr/>
              </a:pPr>
              <a:t>‹#›</a:t>
            </a:fld>
            <a:endParaRPr lang="en-US" dirty="0">
              <a:solidFill>
                <a:srgbClr val="FFFFFF"/>
              </a:solidFill>
            </a:endParaRPr>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5"/>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1" y="832950"/>
            <a:ext cx="2538413" cy="1734750"/>
          </a:xfrm>
        </p:spPr>
        <p:txBody>
          <a:bodyPr/>
          <a:lstStyle>
            <a:lvl1pPr>
              <a:defRPr/>
            </a:lvl1pPr>
          </a:lstStyle>
          <a:p>
            <a:r>
              <a:rPr lang="en-US" noProof="0" dirty="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5" y="832950"/>
            <a:ext cx="2538413" cy="1734750"/>
          </a:xfrm>
        </p:spPr>
        <p:txBody>
          <a:bodyPr/>
          <a:lstStyle/>
          <a:p>
            <a:r>
              <a:rPr lang="en-US" noProof="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68" y="832950"/>
            <a:ext cx="2538413" cy="1734750"/>
          </a:xfrm>
        </p:spPr>
        <p:txBody>
          <a:bodyPr/>
          <a:lstStyle/>
          <a:p>
            <a:r>
              <a:rPr lang="en-US" noProof="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1" y="2895750"/>
            <a:ext cx="2538413" cy="1734750"/>
          </a:xfrm>
        </p:spPr>
        <p:txBody>
          <a:bodyPr/>
          <a:lstStyle/>
          <a:p>
            <a:r>
              <a:rPr lang="en-US" noProof="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5" y="2895750"/>
            <a:ext cx="2538413" cy="1734750"/>
          </a:xfrm>
        </p:spPr>
        <p:txBody>
          <a:bodyPr/>
          <a:lstStyle/>
          <a:p>
            <a:r>
              <a:rPr lang="en-US" noProof="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68" y="2895750"/>
            <a:ext cx="2538413" cy="1734750"/>
          </a:xfrm>
        </p:spPr>
        <p:txBody>
          <a:bodyPr/>
          <a:lstStyle/>
          <a:p>
            <a:r>
              <a:rPr lang="en-US" noProof="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5"/>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5"/>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a:t>Caption</a:t>
            </a:r>
          </a:p>
        </p:txBody>
      </p:sp>
    </p:spTree>
    <p:extLst>
      <p:ext uri="{BB962C8B-B14F-4D97-AF65-F5344CB8AC3E}">
        <p14:creationId xmlns:p14="http://schemas.microsoft.com/office/powerpoint/2010/main" val="271506468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299" y="94966"/>
            <a:ext cx="324000" cy="170071"/>
          </a:xfrm>
          <a:prstGeom prst="rect">
            <a:avLst/>
          </a:prstGeom>
        </p:spPr>
        <p:txBody>
          <a:bodyPr/>
          <a:lstStyle/>
          <a:p>
            <a:pPr defTabSz="685800">
              <a:defRPr/>
            </a:pPr>
            <a:fld id="{88A1DFE4-5FC5-43BD-BB7E-75EAD82B965F}" type="slidenum">
              <a:rPr lang="en-US" smtClean="0">
                <a:solidFill>
                  <a:srgbClr val="FFFFFF"/>
                </a:solidFill>
              </a:rPr>
              <a:pPr defTabSz="685800">
                <a:defRPr/>
              </a:pPr>
              <a:t>‹#›</a:t>
            </a:fld>
            <a:endParaRPr lang="en-US" dirty="0">
              <a:solidFill>
                <a:srgbClr val="FFFFFF"/>
              </a:solidFill>
            </a:endParaRPr>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0" y="1428299"/>
            <a:ext cx="3954150" cy="3257550"/>
          </a:xfrm>
        </p:spPr>
        <p:txBody>
          <a:bodyPr/>
          <a:lstStyle/>
          <a:p>
            <a:r>
              <a:rPr lang="en-US" noProof="0" dirty="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321084743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299" y="94966"/>
            <a:ext cx="324000" cy="170071"/>
          </a:xfrm>
          <a:prstGeom prst="rect">
            <a:avLst/>
          </a:prstGeom>
        </p:spPr>
        <p:txBody>
          <a:bodyPr/>
          <a:lstStyle/>
          <a:p>
            <a:pPr defTabSz="685800">
              <a:defRPr/>
            </a:pPr>
            <a:fld id="{88A1DFE4-5FC5-43BD-BB7E-75EAD82B965F}" type="slidenum">
              <a:rPr lang="en-US" smtClean="0">
                <a:solidFill>
                  <a:srgbClr val="FFFFFF"/>
                </a:solidFill>
              </a:rPr>
              <a:pPr defTabSz="685800">
                <a:defRPr/>
              </a:pPr>
              <a:t>‹#›</a:t>
            </a:fld>
            <a:endParaRPr lang="en-US" dirty="0">
              <a:solidFill>
                <a:srgbClr val="FFFFFF"/>
              </a:solidFill>
            </a:endParaRP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300"/>
            <a:ext cx="3954150" cy="2858141"/>
          </a:xfrm>
        </p:spPr>
        <p:txBody>
          <a:bodyPr/>
          <a:lstStyle>
            <a:lvl1pPr>
              <a:defRPr/>
            </a:lvl1p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a:t>
            </a:r>
            <a:r>
              <a:rPr lang="de-DE" dirty="0" err="1"/>
              <a:t>Subtitle</a:t>
            </a:r>
            <a:endParaRPr lang="de-DE"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9" name="Textplatzhalter 4">
            <a:extLst>
              <a:ext uri="{FF2B5EF4-FFF2-40B4-BE49-F238E27FC236}">
                <a16:creationId xmlns:a16="http://schemas.microsoft.com/office/drawing/2014/main" id="{4359674F-CF32-4FA5-9124-DD44149261BE}"/>
              </a:ext>
            </a:extLst>
          </p:cNvPr>
          <p:cNvSpPr>
            <a:spLocks noGrp="1"/>
          </p:cNvSpPr>
          <p:nvPr>
            <p:ph type="body" sz="quarter" idx="18" hasCustomPrompt="1"/>
          </p:nvPr>
        </p:nvSpPr>
        <p:spPr>
          <a:xfrm>
            <a:off x="4680012" y="4367450"/>
            <a:ext cx="40230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dirty="0"/>
              <a:t>Caption</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798E3C2C-C457-4971-B195-C7CE1F91188A}"/>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24639997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299" y="94966"/>
            <a:ext cx="324000" cy="170071"/>
          </a:xfrm>
          <a:prstGeom prst="rect">
            <a:avLst/>
          </a:prstGeom>
        </p:spPr>
        <p:txBody>
          <a:bodyPr/>
          <a:lstStyle/>
          <a:p>
            <a:pPr defTabSz="685800">
              <a:defRPr/>
            </a:pPr>
            <a:fld id="{88A1DFE4-5FC5-43BD-BB7E-75EAD82B965F}" type="slidenum">
              <a:rPr lang="en-US" smtClean="0">
                <a:solidFill>
                  <a:srgbClr val="FFFFFF"/>
                </a:solidFill>
              </a:rPr>
              <a:pPr defTabSz="685800">
                <a:defRPr/>
              </a:pPr>
              <a:t>‹#›</a:t>
            </a:fld>
            <a:endParaRPr lang="en-US" dirty="0">
              <a:solidFill>
                <a:srgbClr val="FFFFFF"/>
              </a:solidFill>
            </a:endParaRP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300"/>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360957332"/>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299" y="94966"/>
            <a:ext cx="324000" cy="170071"/>
          </a:xfrm>
          <a:prstGeom prst="rect">
            <a:avLst/>
          </a:prstGeom>
        </p:spPr>
        <p:txBody>
          <a:bodyPr/>
          <a:lstStyle/>
          <a:p>
            <a:pPr defTabSz="685800">
              <a:defRPr/>
            </a:pPr>
            <a:fld id="{88A1DFE4-5FC5-43BD-BB7E-75EAD82B965F}" type="slidenum">
              <a:rPr lang="en-US" smtClean="0">
                <a:solidFill>
                  <a:srgbClr val="FFFFFF"/>
                </a:solidFill>
              </a:rPr>
              <a:pPr defTabSz="685800">
                <a:defRPr/>
              </a:pPr>
              <a:t>‹#›</a:t>
            </a:fld>
            <a:endParaRPr lang="en-US" dirty="0">
              <a:solidFill>
                <a:srgbClr val="FFFFFF"/>
              </a:solidFill>
            </a:endParaRP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1"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1"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4" y="4623750"/>
            <a:ext cx="2605387"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424843829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39502"/>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299" y="94966"/>
            <a:ext cx="324000" cy="170071"/>
          </a:xfrm>
          <a:prstGeom prst="rect">
            <a:avLst/>
          </a:prstGeom>
        </p:spPr>
        <p:txBody>
          <a:bodyPr/>
          <a:lstStyle/>
          <a:p>
            <a:pPr defTabSz="685800">
              <a:defRPr/>
            </a:pPr>
            <a:fld id="{88A1DFE4-5FC5-43BD-BB7E-75EAD82B965F}" type="slidenum">
              <a:rPr lang="en-US" smtClean="0">
                <a:solidFill>
                  <a:srgbClr val="FFFFFF"/>
                </a:solidFill>
              </a:rPr>
              <a:pPr defTabSz="685800">
                <a:defRPr/>
              </a:pPr>
              <a:t>‹#›</a:t>
            </a:fld>
            <a:endParaRPr lang="en-US" dirty="0">
              <a:solidFill>
                <a:srgbClr val="FFFFFF"/>
              </a:solidFill>
            </a:endParaRPr>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1000" b="1">
                <a:solidFill>
                  <a:schemeClr val="bg1"/>
                </a:solidFill>
              </a:defRPr>
            </a:lvl1pPr>
            <a:lvl2pPr marL="0" indent="0">
              <a:lnSpc>
                <a:spcPts val="1013"/>
              </a:lnSpc>
              <a:buFontTx/>
              <a:buNone/>
              <a:defRPr sz="100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457"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384746669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a:xfrm>
            <a:off x="8745299" y="94966"/>
            <a:ext cx="324000" cy="170071"/>
          </a:xfrm>
          <a:prstGeom prst="rect">
            <a:avLst/>
          </a:prstGeom>
        </p:spPr>
        <p:txBody>
          <a:bodyPr/>
          <a:lstStyle/>
          <a:p>
            <a:pPr defTabSz="685800">
              <a:defRPr/>
            </a:pPr>
            <a:fld id="{88A1DFE4-5FC5-43BD-BB7E-75EAD82B965F}" type="slidenum">
              <a:rPr lang="en-US" smtClean="0">
                <a:solidFill>
                  <a:srgbClr val="FFFFFF"/>
                </a:solidFill>
              </a:rPr>
              <a:pPr defTabSz="685800">
                <a:defRPr/>
              </a:pPr>
              <a:t>‹#›</a:t>
            </a:fld>
            <a:endParaRPr lang="en-US" dirty="0">
              <a:solidFill>
                <a:srgbClr val="FFFFFF"/>
              </a:solidFill>
            </a:endParaRPr>
          </a:p>
        </p:txBody>
      </p:sp>
    </p:spTree>
    <p:extLst>
      <p:ext uri="{BB962C8B-B14F-4D97-AF65-F5344CB8AC3E}">
        <p14:creationId xmlns:p14="http://schemas.microsoft.com/office/powerpoint/2010/main" val="85658856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35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35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7"/>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17483880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dirty="0"/>
              <a:t>Chapter</a:t>
            </a:r>
            <a:r>
              <a:rPr lang="de-AT" dirty="0"/>
              <a:t> </a:t>
            </a:r>
            <a:r>
              <a:rPr lang="en-US" noProof="0" dirty="0"/>
              <a:t>Subtitle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Tree>
    <p:extLst>
      <p:ext uri="{BB962C8B-B14F-4D97-AF65-F5344CB8AC3E}">
        <p14:creationId xmlns:p14="http://schemas.microsoft.com/office/powerpoint/2010/main" val="393162695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800"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7"/>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08596920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4"/>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0" y="832950"/>
            <a:ext cx="2538413" cy="1734750"/>
          </a:xfrm>
        </p:spPr>
        <p:txBody>
          <a:bodyPr/>
          <a:lstStyle>
            <a:lvl1pPr>
              <a:defRPr/>
            </a:lvl1pPr>
          </a:lstStyle>
          <a:p>
            <a:r>
              <a:rPr lang="en-US" noProof="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4" y="832950"/>
            <a:ext cx="2538413" cy="1734750"/>
          </a:xfrm>
        </p:spPr>
        <p:txBody>
          <a:bodyPr/>
          <a:lstStyle/>
          <a:p>
            <a:r>
              <a:rPr lang="en-US" noProof="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68" y="832950"/>
            <a:ext cx="2538413" cy="1734750"/>
          </a:xfrm>
        </p:spPr>
        <p:txBody>
          <a:bodyPr/>
          <a:lstStyle/>
          <a:p>
            <a:r>
              <a:rPr lang="en-US" noProof="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0" y="2895750"/>
            <a:ext cx="2538413" cy="1734750"/>
          </a:xfrm>
        </p:spPr>
        <p:txBody>
          <a:bodyPr/>
          <a:lstStyle/>
          <a:p>
            <a:r>
              <a:rPr lang="en-US" noProof="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4" y="2895750"/>
            <a:ext cx="2538413" cy="1734750"/>
          </a:xfrm>
        </p:spPr>
        <p:txBody>
          <a:bodyPr/>
          <a:lstStyle/>
          <a:p>
            <a:r>
              <a:rPr lang="en-US" noProof="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68" y="2895750"/>
            <a:ext cx="2538413" cy="1734750"/>
          </a:xfrm>
        </p:spPr>
        <p:txBody>
          <a:bodyPr/>
          <a:lstStyle/>
          <a:p>
            <a:r>
              <a:rPr lang="en-US" noProof="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4"/>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4"/>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Tree>
    <p:extLst>
      <p:ext uri="{BB962C8B-B14F-4D97-AF65-F5344CB8AC3E}">
        <p14:creationId xmlns:p14="http://schemas.microsoft.com/office/powerpoint/2010/main" val="3492928452"/>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1" y="1428299"/>
            <a:ext cx="3954150" cy="3257550"/>
          </a:xfrm>
        </p:spPr>
        <p:txBody>
          <a:bodyPr/>
          <a:lstStyle/>
          <a:p>
            <a:r>
              <a:rPr lang="en-US" noProof="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7"/>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218558202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300"/>
            <a:ext cx="3954150" cy="2858141"/>
          </a:xfrm>
        </p:spPr>
        <p:txBody>
          <a:bodyPr/>
          <a:lstStyle>
            <a:lvl1pPr>
              <a:defRPr/>
            </a:lvl1p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a:t>
            </a:r>
            <a:r>
              <a:rPr lang="de-DE" dirty="0" err="1"/>
              <a:t>Subtitle</a:t>
            </a:r>
            <a:endParaRPr lang="de-DE"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9" name="Textplatzhalter 4">
            <a:extLst>
              <a:ext uri="{FF2B5EF4-FFF2-40B4-BE49-F238E27FC236}">
                <a16:creationId xmlns:a16="http://schemas.microsoft.com/office/drawing/2014/main" id="{4359674F-CF32-4FA5-9124-DD44149261BE}"/>
              </a:ext>
            </a:extLst>
          </p:cNvPr>
          <p:cNvSpPr>
            <a:spLocks noGrp="1"/>
          </p:cNvSpPr>
          <p:nvPr>
            <p:ph type="body" sz="quarter" idx="18" hasCustomPrompt="1"/>
          </p:nvPr>
        </p:nvSpPr>
        <p:spPr>
          <a:xfrm>
            <a:off x="4680012" y="4367449"/>
            <a:ext cx="40230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798E3C2C-C457-4971-B195-C7CE1F91188A}"/>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29747982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300"/>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err="1"/>
              <a:t>Zweite</a:t>
            </a:r>
            <a:r>
              <a:rPr lang="en-US" noProof="0" dirty="0"/>
              <a:t> Ebene</a:t>
            </a:r>
          </a:p>
          <a:p>
            <a:pPr lvl="3"/>
            <a:r>
              <a:rPr lang="en-US" noProof="0" dirty="0" err="1"/>
              <a:t>Dritte</a:t>
            </a:r>
            <a:r>
              <a:rPr lang="en-US" noProof="0" dirty="0"/>
              <a:t> Ebene</a:t>
            </a:r>
          </a:p>
          <a:p>
            <a:pPr lvl="4"/>
            <a:r>
              <a:rPr lang="en-US" noProof="0" dirty="0" err="1"/>
              <a:t>Vierte</a:t>
            </a:r>
            <a:r>
              <a:rPr lang="en-US" noProof="0" dirty="0"/>
              <a:t> Ebene</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0"/>
            <a:ext cx="8263350" cy="804067"/>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408613889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0"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0"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0"/>
            <a:ext cx="8263350" cy="804067"/>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2" y="4623750"/>
            <a:ext cx="2605388"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84501636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750" b="1">
                <a:solidFill>
                  <a:schemeClr val="bg1"/>
                </a:solidFill>
              </a:defRPr>
            </a:lvl1pPr>
            <a:lvl2pPr marL="0" indent="0">
              <a:lnSpc>
                <a:spcPts val="1013"/>
              </a:lnSpc>
              <a:buFontTx/>
              <a:buNone/>
              <a:defRPr sz="75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500"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158585851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2944472032"/>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slide - 1">
    <p:bg>
      <p:bgPr>
        <a:solidFill>
          <a:schemeClr val="accent6"/>
        </a:solidFill>
        <a:effectLst/>
      </p:bgPr>
    </p:bg>
    <p:spTree>
      <p:nvGrpSpPr>
        <p:cNvPr id="1" name=""/>
        <p:cNvGrpSpPr/>
        <p:nvPr/>
      </p:nvGrpSpPr>
      <p:grpSpPr>
        <a:xfrm>
          <a:off x="0" y="0"/>
          <a:ext cx="0" cy="0"/>
          <a:chOff x="0" y="0"/>
          <a:chExt cx="0" cy="0"/>
        </a:xfrm>
      </p:grpSpPr>
      <p:pic>
        <p:nvPicPr>
          <p:cNvPr id="8" name="Grafik 7">
            <a:extLst>
              <a:ext uri="{FF2B5EF4-FFF2-40B4-BE49-F238E27FC236}">
                <a16:creationId xmlns:a16="http://schemas.microsoft.com/office/drawing/2014/main" id="{FD473FF2-142B-4BBC-8823-BAB28C2F9A4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el 1">
            <a:extLst>
              <a:ext uri="{FF2B5EF4-FFF2-40B4-BE49-F238E27FC236}">
                <a16:creationId xmlns:a16="http://schemas.microsoft.com/office/drawing/2014/main" id="{78FDEAC5-CB05-410E-9C13-A3BB95AA2B9C}"/>
              </a:ext>
            </a:extLst>
          </p:cNvPr>
          <p:cNvSpPr>
            <a:spLocks noGrp="1"/>
          </p:cNvSpPr>
          <p:nvPr>
            <p:ph type="ctrTitle" hasCustomPrompt="1"/>
          </p:nvPr>
        </p:nvSpPr>
        <p:spPr>
          <a:xfrm>
            <a:off x="442800" y="1194597"/>
            <a:ext cx="8263350" cy="1790700"/>
          </a:xfrm>
        </p:spPr>
        <p:txBody>
          <a:bodyPr anchor="b"/>
          <a:lstStyle>
            <a:lvl1pPr algn="ctr">
              <a:lnSpc>
                <a:spcPts val="3563"/>
              </a:lnSpc>
              <a:defRPr sz="3600" cap="all" baseline="0">
                <a:solidFill>
                  <a:schemeClr val="bg1"/>
                </a:solidFill>
              </a:defRPr>
            </a:lvl1pPr>
          </a:lstStyle>
          <a:p>
            <a:r>
              <a:rPr lang="en-US" noProof="0" dirty="0"/>
              <a:t>Add Title</a:t>
            </a:r>
          </a:p>
        </p:txBody>
      </p:sp>
      <p:sp>
        <p:nvSpPr>
          <p:cNvPr id="3" name="Untertitel 2">
            <a:extLst>
              <a:ext uri="{FF2B5EF4-FFF2-40B4-BE49-F238E27FC236}">
                <a16:creationId xmlns:a16="http://schemas.microsoft.com/office/drawing/2014/main" id="{50BC8719-547F-4D8D-A3C6-6842D0F18FC7}"/>
              </a:ext>
            </a:extLst>
          </p:cNvPr>
          <p:cNvSpPr>
            <a:spLocks noGrp="1"/>
          </p:cNvSpPr>
          <p:nvPr>
            <p:ph type="subTitle" idx="1" hasCustomPrompt="1"/>
          </p:nvPr>
        </p:nvSpPr>
        <p:spPr>
          <a:xfrm>
            <a:off x="442800" y="3206637"/>
            <a:ext cx="8263350" cy="1241822"/>
          </a:xfrm>
        </p:spPr>
        <p:txBody>
          <a:bodyPr>
            <a:noAutofit/>
          </a:bodyPr>
          <a:lstStyle>
            <a:lvl1pPr marL="0" indent="0" algn="ctr">
              <a:buNone/>
              <a:defRPr sz="120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dirty="0"/>
              <a:t>Add Subtitle</a:t>
            </a:r>
          </a:p>
        </p:txBody>
      </p:sp>
      <p:sp>
        <p:nvSpPr>
          <p:cNvPr id="6" name="Foliennummernplatzhalter 5">
            <a:extLst>
              <a:ext uri="{FF2B5EF4-FFF2-40B4-BE49-F238E27FC236}">
                <a16:creationId xmlns:a16="http://schemas.microsoft.com/office/drawing/2014/main" id="{EAB0140E-32A7-4823-A87C-11F572A9F07B}"/>
              </a:ext>
            </a:extLst>
          </p:cNvPr>
          <p:cNvSpPr>
            <a:spLocks noGrp="1"/>
          </p:cNvSpPr>
          <p:nvPr>
            <p:ph type="sldNum" sz="quarter" idx="12"/>
          </p:nvPr>
        </p:nvSpPr>
        <p:spPr>
          <a:xfrm>
            <a:off x="8745300" y="52418"/>
            <a:ext cx="289479" cy="170071"/>
          </a:xfrm>
          <a:prstGeom prst="rect">
            <a:avLst/>
          </a:prstGeom>
        </p:spPr>
        <p:txBody>
          <a:bodyPr/>
          <a:lstStyle>
            <a:lvl1pPr>
              <a:defRPr>
                <a:solidFill>
                  <a:schemeClr val="bg1"/>
                </a:solidFill>
              </a:defRPr>
            </a:lvl1pPr>
          </a:lstStyle>
          <a:p>
            <a:fld id="{88A1DFE4-5FC5-43BD-BB7E-75EAD82B965F}" type="slidenum">
              <a:rPr lang="en-US" noProof="0" smtClean="0"/>
              <a:pPr/>
              <a:t>‹#›</a:t>
            </a:fld>
            <a:endParaRPr lang="en-US" noProof="0"/>
          </a:p>
        </p:txBody>
      </p:sp>
      <p:pic>
        <p:nvPicPr>
          <p:cNvPr id="16" name="Grafik 15">
            <a:extLst>
              <a:ext uri="{FF2B5EF4-FFF2-40B4-BE49-F238E27FC236}">
                <a16:creationId xmlns:a16="http://schemas.microsoft.com/office/drawing/2014/main" id="{31B0BD8A-D178-4B00-A3F1-5503D969B4CA}"/>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130450" y="95849"/>
            <a:ext cx="447815" cy="180000"/>
          </a:xfrm>
          <a:prstGeom prst="rect">
            <a:avLst/>
          </a:prstGeom>
        </p:spPr>
      </p:pic>
      <p:sp>
        <p:nvSpPr>
          <p:cNvPr id="4" name="Textfeld 1">
            <a:extLst>
              <a:ext uri="{FF2B5EF4-FFF2-40B4-BE49-F238E27FC236}">
                <a16:creationId xmlns:a16="http://schemas.microsoft.com/office/drawing/2014/main" id="{55176839-2985-DF98-94E9-83EA4E6967E9}"/>
              </a:ext>
            </a:extLst>
          </p:cNvPr>
          <p:cNvSpPr txBox="1"/>
          <p:nvPr userDrawn="1"/>
        </p:nvSpPr>
        <p:spPr>
          <a:xfrm>
            <a:off x="1007830" y="87494"/>
            <a:ext cx="2772081" cy="170071"/>
          </a:xfrm>
          <a:prstGeom prst="rect">
            <a:avLst/>
          </a:prstGeom>
          <a:noFill/>
        </p:spPr>
        <p:txBody>
          <a:bodyPr wrap="square" rtlCol="0">
            <a:noAutofit/>
          </a:bodyPr>
          <a:lstStyle/>
          <a:p>
            <a:pPr>
              <a:lnSpc>
                <a:spcPts val="1238"/>
              </a:lnSpc>
            </a:pPr>
            <a:r>
              <a:rPr lang="en-US" sz="900">
                <a:solidFill>
                  <a:schemeClr val="bg1"/>
                </a:solidFill>
              </a:rPr>
              <a:t>Scientific Policy Committee – 08 September 2025</a:t>
            </a:r>
          </a:p>
        </p:txBody>
      </p:sp>
    </p:spTree>
    <p:extLst>
      <p:ext uri="{BB962C8B-B14F-4D97-AF65-F5344CB8AC3E}">
        <p14:creationId xmlns:p14="http://schemas.microsoft.com/office/powerpoint/2010/main" val="273999420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slide - 3">
    <p:bg>
      <p:bgRef idx="1001">
        <a:schemeClr val="bg1"/>
      </p:bgRef>
    </p:bg>
    <p:spTree>
      <p:nvGrpSpPr>
        <p:cNvPr id="1" name=""/>
        <p:cNvGrpSpPr/>
        <p:nvPr/>
      </p:nvGrpSpPr>
      <p:grpSpPr>
        <a:xfrm>
          <a:off x="0" y="0"/>
          <a:ext cx="0" cy="0"/>
          <a:chOff x="0" y="0"/>
          <a:chExt cx="0" cy="0"/>
        </a:xfrm>
      </p:grpSpPr>
      <p:pic>
        <p:nvPicPr>
          <p:cNvPr id="10" name="Grafik 9">
            <a:extLst>
              <a:ext uri="{FF2B5EF4-FFF2-40B4-BE49-F238E27FC236}">
                <a16:creationId xmlns:a16="http://schemas.microsoft.com/office/drawing/2014/main" id="{0B76ECB0-B71D-454C-9911-8489B91E505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9144000" cy="5143500"/>
          </a:xfrm>
          <a:prstGeom prst="rect">
            <a:avLst/>
          </a:prstGeom>
        </p:spPr>
      </p:pic>
      <p:pic>
        <p:nvPicPr>
          <p:cNvPr id="12" name="Grafik 11" descr="Ein Bild, das Zeichnung enthält.&#10;&#10;Automatisch generierte Beschreibung">
            <a:extLst>
              <a:ext uri="{FF2B5EF4-FFF2-40B4-BE49-F238E27FC236}">
                <a16:creationId xmlns:a16="http://schemas.microsoft.com/office/drawing/2014/main" id="{A869517B-FA4A-4693-A73F-75823C3FCBFB}"/>
              </a:ext>
            </a:extLst>
          </p:cNvPr>
          <p:cNvPicPr>
            <a:picLocks noChangeAspect="1"/>
          </p:cNvPicPr>
          <p:nvPr userDrawn="1"/>
        </p:nvPicPr>
        <p:blipFill>
          <a:blip r:embed="rId3">
            <a:alphaModFix amt="40000"/>
            <a:extLst>
              <a:ext uri="{28A0092B-C50C-407E-A947-70E740481C1C}">
                <a14:useLocalDpi xmlns:a14="http://schemas.microsoft.com/office/drawing/2010/main" val="0"/>
              </a:ext>
            </a:extLst>
          </a:blip>
          <a:stretch>
            <a:fillRect/>
          </a:stretch>
        </p:blipFill>
        <p:spPr>
          <a:xfrm>
            <a:off x="2629800" y="849150"/>
            <a:ext cx="4099482" cy="3599100"/>
          </a:xfrm>
          <a:prstGeom prst="rect">
            <a:avLst/>
          </a:prstGeom>
        </p:spPr>
      </p:pic>
      <p:sp>
        <p:nvSpPr>
          <p:cNvPr id="2" name="Titel 1">
            <a:extLst>
              <a:ext uri="{FF2B5EF4-FFF2-40B4-BE49-F238E27FC236}">
                <a16:creationId xmlns:a16="http://schemas.microsoft.com/office/drawing/2014/main" id="{78FDEAC5-CB05-410E-9C13-A3BB95AA2B9C}"/>
              </a:ext>
            </a:extLst>
          </p:cNvPr>
          <p:cNvSpPr>
            <a:spLocks noGrp="1"/>
          </p:cNvSpPr>
          <p:nvPr>
            <p:ph type="ctrTitle" hasCustomPrompt="1"/>
          </p:nvPr>
        </p:nvSpPr>
        <p:spPr>
          <a:xfrm>
            <a:off x="442800" y="1046081"/>
            <a:ext cx="8263350" cy="1790700"/>
          </a:xfrm>
        </p:spPr>
        <p:txBody>
          <a:bodyPr anchor="b"/>
          <a:lstStyle>
            <a:lvl1pPr algn="ctr">
              <a:lnSpc>
                <a:spcPts val="3563"/>
              </a:lnSpc>
              <a:defRPr sz="3600" cap="all" baseline="0">
                <a:solidFill>
                  <a:schemeClr val="bg1"/>
                </a:solidFill>
              </a:defRPr>
            </a:lvl1pPr>
          </a:lstStyle>
          <a:p>
            <a:r>
              <a:rPr lang="en-US" noProof="0" dirty="0"/>
              <a:t>Add Title</a:t>
            </a:r>
          </a:p>
        </p:txBody>
      </p:sp>
      <p:sp>
        <p:nvSpPr>
          <p:cNvPr id="3" name="Untertitel 2">
            <a:extLst>
              <a:ext uri="{FF2B5EF4-FFF2-40B4-BE49-F238E27FC236}">
                <a16:creationId xmlns:a16="http://schemas.microsoft.com/office/drawing/2014/main" id="{50BC8719-547F-4D8D-A3C6-6842D0F18FC7}"/>
              </a:ext>
            </a:extLst>
          </p:cNvPr>
          <p:cNvSpPr>
            <a:spLocks noGrp="1"/>
          </p:cNvSpPr>
          <p:nvPr>
            <p:ph type="subTitle" idx="1" hasCustomPrompt="1"/>
          </p:nvPr>
        </p:nvSpPr>
        <p:spPr>
          <a:xfrm>
            <a:off x="442800" y="2895786"/>
            <a:ext cx="8263350" cy="1241822"/>
          </a:xfrm>
        </p:spPr>
        <p:txBody>
          <a:bodyPr>
            <a:noAutofit/>
          </a:bodyPr>
          <a:lstStyle>
            <a:lvl1pPr marL="0" indent="0" algn="ctr">
              <a:buNone/>
              <a:defRPr sz="120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dirty="0"/>
              <a:t>Add Subtitle</a:t>
            </a:r>
          </a:p>
        </p:txBody>
      </p:sp>
      <p:sp>
        <p:nvSpPr>
          <p:cNvPr id="6" name="Foliennummernplatzhalter 5">
            <a:extLst>
              <a:ext uri="{FF2B5EF4-FFF2-40B4-BE49-F238E27FC236}">
                <a16:creationId xmlns:a16="http://schemas.microsoft.com/office/drawing/2014/main" id="{EAB0140E-32A7-4823-A87C-11F572A9F07B}"/>
              </a:ext>
            </a:extLst>
          </p:cNvPr>
          <p:cNvSpPr>
            <a:spLocks noGrp="1"/>
          </p:cNvSpPr>
          <p:nvPr>
            <p:ph type="sldNum" sz="quarter" idx="12"/>
          </p:nvPr>
        </p:nvSpPr>
        <p:spPr>
          <a:xfrm>
            <a:off x="8745300" y="52418"/>
            <a:ext cx="289479" cy="170071"/>
          </a:xfrm>
          <a:prstGeom prst="rect">
            <a:avLst/>
          </a:prstGeom>
        </p:spPr>
        <p:txBody>
          <a:bodyPr/>
          <a:lstStyle>
            <a:lvl1pPr>
              <a:defRPr>
                <a:solidFill>
                  <a:schemeClr val="bg1"/>
                </a:solidFill>
              </a:defRPr>
            </a:lvl1pPr>
          </a:lstStyle>
          <a:p>
            <a:fld id="{88A1DFE4-5FC5-43BD-BB7E-75EAD82B965F}" type="slidenum">
              <a:rPr lang="en-US" noProof="0" smtClean="0"/>
              <a:pPr/>
              <a:t>‹#›</a:t>
            </a:fld>
            <a:endParaRPr lang="en-US" noProof="0"/>
          </a:p>
        </p:txBody>
      </p:sp>
      <p:pic>
        <p:nvPicPr>
          <p:cNvPr id="16" name="Grafik 15">
            <a:extLst>
              <a:ext uri="{FF2B5EF4-FFF2-40B4-BE49-F238E27FC236}">
                <a16:creationId xmlns:a16="http://schemas.microsoft.com/office/drawing/2014/main" id="{31B0BD8A-D178-4B00-A3F1-5503D969B4CA}"/>
              </a:ext>
            </a:extLst>
          </p:cNvPr>
          <p:cNvPicPr>
            <a:picLocks noChangeAspect="1"/>
          </p:cNvPicPr>
          <p:nvPr userDrawn="1"/>
        </p:nvPicPr>
        <p:blipFill>
          <a:blip r:embed="rId4">
            <a:extLst>
              <a:ext uri="{28A0092B-C50C-407E-A947-70E740481C1C}">
                <a14:useLocalDpi xmlns:a14="http://schemas.microsoft.com/office/drawing/2010/main" val="0"/>
              </a:ext>
            </a:extLst>
          </a:blip>
          <a:srcRect/>
          <a:stretch/>
        </p:blipFill>
        <p:spPr>
          <a:xfrm>
            <a:off x="130450" y="95849"/>
            <a:ext cx="447815" cy="180000"/>
          </a:xfrm>
          <a:prstGeom prst="rect">
            <a:avLst/>
          </a:prstGeom>
        </p:spPr>
      </p:pic>
    </p:spTree>
    <p:extLst>
      <p:ext uri="{BB962C8B-B14F-4D97-AF65-F5344CB8AC3E}">
        <p14:creationId xmlns:p14="http://schemas.microsoft.com/office/powerpoint/2010/main" val="34798520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Goodbye Slide">
    <p:bg>
      <p:bgPr>
        <a:solidFill>
          <a:schemeClr val="accent6"/>
        </a:solidFill>
        <a:effectLst/>
      </p:bgPr>
    </p:bg>
    <p:spTree>
      <p:nvGrpSpPr>
        <p:cNvPr id="1" name=""/>
        <p:cNvGrpSpPr/>
        <p:nvPr/>
      </p:nvGrpSpPr>
      <p:grpSpPr>
        <a:xfrm>
          <a:off x="0" y="0"/>
          <a:ext cx="0" cy="0"/>
          <a:chOff x="0" y="0"/>
          <a:chExt cx="0" cy="0"/>
        </a:xfrm>
      </p:grpSpPr>
      <p:pic>
        <p:nvPicPr>
          <p:cNvPr id="8" name="Grafik 7">
            <a:extLst>
              <a:ext uri="{FF2B5EF4-FFF2-40B4-BE49-F238E27FC236}">
                <a16:creationId xmlns:a16="http://schemas.microsoft.com/office/drawing/2014/main" id="{FD473FF2-142B-4BBC-8823-BAB28C2F9A4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472"/>
            <a:ext cx="9144000" cy="5143500"/>
          </a:xfrm>
          <a:prstGeom prst="rect">
            <a:avLst/>
          </a:prstGeom>
        </p:spPr>
      </p:pic>
      <p:sp>
        <p:nvSpPr>
          <p:cNvPr id="2" name="Titel 1">
            <a:extLst>
              <a:ext uri="{FF2B5EF4-FFF2-40B4-BE49-F238E27FC236}">
                <a16:creationId xmlns:a16="http://schemas.microsoft.com/office/drawing/2014/main" id="{78FDEAC5-CB05-410E-9C13-A3BB95AA2B9C}"/>
              </a:ext>
            </a:extLst>
          </p:cNvPr>
          <p:cNvSpPr>
            <a:spLocks noGrp="1"/>
          </p:cNvSpPr>
          <p:nvPr>
            <p:ph type="ctrTitle" hasCustomPrompt="1"/>
          </p:nvPr>
        </p:nvSpPr>
        <p:spPr>
          <a:xfrm>
            <a:off x="442800" y="1788663"/>
            <a:ext cx="8263350" cy="1790700"/>
          </a:xfrm>
        </p:spPr>
        <p:txBody>
          <a:bodyPr anchor="ctr" anchorCtr="0"/>
          <a:lstStyle>
            <a:lvl1pPr algn="ctr">
              <a:lnSpc>
                <a:spcPts val="3563"/>
              </a:lnSpc>
              <a:defRPr sz="3375" cap="none" baseline="0">
                <a:solidFill>
                  <a:schemeClr val="bg1"/>
                </a:solidFill>
              </a:defRPr>
            </a:lvl1pPr>
          </a:lstStyle>
          <a:p>
            <a:r>
              <a:rPr lang="en-US" noProof="0" dirty="0"/>
              <a:t>Add Your Final Greetings</a:t>
            </a:r>
          </a:p>
        </p:txBody>
      </p:sp>
      <p:sp>
        <p:nvSpPr>
          <p:cNvPr id="6" name="Foliennummernplatzhalter 5">
            <a:extLst>
              <a:ext uri="{FF2B5EF4-FFF2-40B4-BE49-F238E27FC236}">
                <a16:creationId xmlns:a16="http://schemas.microsoft.com/office/drawing/2014/main" id="{EAB0140E-32A7-4823-A87C-11F572A9F07B}"/>
              </a:ext>
            </a:extLst>
          </p:cNvPr>
          <p:cNvSpPr>
            <a:spLocks noGrp="1"/>
          </p:cNvSpPr>
          <p:nvPr>
            <p:ph type="sldNum" sz="quarter" idx="12"/>
          </p:nvPr>
        </p:nvSpPr>
        <p:spPr>
          <a:xfrm>
            <a:off x="8745300" y="52418"/>
            <a:ext cx="289479" cy="170071"/>
          </a:xfrm>
          <a:prstGeom prst="rect">
            <a:avLst/>
          </a:prstGeom>
        </p:spPr>
        <p:txBody>
          <a:bodyPr/>
          <a:lstStyle>
            <a:lvl1pPr>
              <a:defRPr>
                <a:solidFill>
                  <a:schemeClr val="bg1"/>
                </a:solidFill>
              </a:defRPr>
            </a:lvl1pPr>
          </a:lstStyle>
          <a:p>
            <a:fld id="{88A1DFE4-5FC5-43BD-BB7E-75EAD82B965F}" type="slidenum">
              <a:rPr lang="en-US" noProof="0" smtClean="0"/>
              <a:pPr/>
              <a:t>‹#›</a:t>
            </a:fld>
            <a:endParaRPr lang="en-US" noProof="0"/>
          </a:p>
        </p:txBody>
      </p:sp>
      <p:pic>
        <p:nvPicPr>
          <p:cNvPr id="16" name="Grafik 15">
            <a:extLst>
              <a:ext uri="{FF2B5EF4-FFF2-40B4-BE49-F238E27FC236}">
                <a16:creationId xmlns:a16="http://schemas.microsoft.com/office/drawing/2014/main" id="{31B0BD8A-D178-4B00-A3F1-5503D969B4CA}"/>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130450" y="95849"/>
            <a:ext cx="447815" cy="180000"/>
          </a:xfrm>
          <a:prstGeom prst="rect">
            <a:avLst/>
          </a:prstGeom>
        </p:spPr>
      </p:pic>
    </p:spTree>
    <p:extLst>
      <p:ext uri="{BB962C8B-B14F-4D97-AF65-F5344CB8AC3E}">
        <p14:creationId xmlns:p14="http://schemas.microsoft.com/office/powerpoint/2010/main" val="12913891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5" name="Footer Placeholder 4"/>
          <p:cNvSpPr>
            <a:spLocks noGrp="1"/>
          </p:cNvSpPr>
          <p:nvPr>
            <p:ph type="ftr" sz="quarter" idx="11"/>
          </p:nvPr>
        </p:nvSpPr>
        <p:spPr>
          <a:xfrm>
            <a:off x="2819400" y="4821615"/>
            <a:ext cx="3810000" cy="273844"/>
          </a:xfrm>
          <a:prstGeom prst="rect">
            <a:avLst/>
          </a:prstGeom>
        </p:spPr>
        <p:txBody>
          <a:bodyPr/>
          <a:lstStyle/>
          <a:p>
            <a:r>
              <a:rPr lang="fr-FR"/>
              <a:t>FCC-ee operation scenario</a:t>
            </a:r>
          </a:p>
        </p:txBody>
      </p:sp>
      <p:sp>
        <p:nvSpPr>
          <p:cNvPr id="6" name="Slide Number Placeholder 5"/>
          <p:cNvSpPr>
            <a:spLocks noGrp="1"/>
          </p:cNvSpPr>
          <p:nvPr>
            <p:ph type="sldNum" sz="quarter" idx="12"/>
          </p:nvPr>
        </p:nvSpPr>
        <p:spPr/>
        <p:txBody>
          <a:bodyPr/>
          <a:lstStyle/>
          <a:p>
            <a:fld id="{06987D14-C9E0-42AC-85F7-32247EF94A2C}" type="slidenum">
              <a:rPr lang="fr-FR" smtClean="0"/>
              <a:pPr/>
              <a:t>‹#›</a:t>
            </a:fld>
            <a:endParaRPr lang="fr-FR"/>
          </a:p>
        </p:txBody>
      </p:sp>
    </p:spTree>
    <p:extLst>
      <p:ext uri="{BB962C8B-B14F-4D97-AF65-F5344CB8AC3E}">
        <p14:creationId xmlns:p14="http://schemas.microsoft.com/office/powerpoint/2010/main" val="127866467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lvl1pPr>
              <a:defRPr>
                <a:solidFill>
                  <a:srgbClr val="0F124A"/>
                </a:solidFill>
              </a:defRPr>
            </a:lvl1pPr>
          </a:lstStyle>
          <a:p>
            <a:fld id="{88A1DFE4-5FC5-43BD-BB7E-75EAD82B965F}" type="slidenum">
              <a:rPr lang="en-GB" noProof="0" smtClean="0"/>
              <a:pPr/>
              <a:t>‹#›</a:t>
            </a:fld>
            <a:endParaRPr lang="en-GB" noProof="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GB" noProof="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200" indent="-340200">
              <a:lnSpc>
                <a:spcPts val="1950"/>
              </a:lnSpc>
              <a:defRPr sz="1600"/>
            </a:lvl2pPr>
            <a:lvl3pPr marL="680400" indent="-340200">
              <a:lnSpc>
                <a:spcPts val="1950"/>
              </a:lnSpc>
              <a:defRPr sz="1600"/>
            </a:lvl3pPr>
            <a:lvl4pPr marL="1020600" indent="-340200">
              <a:lnSpc>
                <a:spcPts val="1950"/>
              </a:lnSpc>
              <a:defRPr sz="1600"/>
            </a:lvl4pPr>
            <a:lvl5pPr marL="1360800" indent="-340200">
              <a:lnSpc>
                <a:spcPts val="1950"/>
              </a:lnSpc>
              <a:defRPr sz="1600"/>
            </a:lvl5pPr>
          </a:lstStyle>
          <a:p>
            <a:pPr lvl="0"/>
            <a:r>
              <a:rPr lang="en-GB" noProof="0"/>
              <a:t>First Level (Running Text)</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en-GB" noProof="0"/>
              <a:t>Add Title</a:t>
            </a:r>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en-GB" noProof="0"/>
              <a:t>Footnote</a:t>
            </a:r>
          </a:p>
        </p:txBody>
      </p:sp>
    </p:spTree>
    <p:extLst>
      <p:ext uri="{BB962C8B-B14F-4D97-AF65-F5344CB8AC3E}">
        <p14:creationId xmlns:p14="http://schemas.microsoft.com/office/powerpoint/2010/main" val="222774816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400" b="1"/>
            </a:lvl1pPr>
            <a:lvl2pPr marL="472488" indent="0">
              <a:buNone/>
              <a:tabLst>
                <a:tab pos="3955401" algn="r"/>
              </a:tabLst>
              <a:defRPr/>
            </a:lvl2pPr>
            <a:lvl3pPr marL="1120472" indent="0">
              <a:buFont typeface="Arial" panose="020B0604020202020204" pitchFamily="34" charset="0"/>
              <a:buNone/>
              <a:tabLst>
                <a:tab pos="3955401" algn="r"/>
              </a:tabLst>
              <a:defRPr/>
            </a:lvl3pPr>
            <a:lvl4pPr marL="1120472" indent="0">
              <a:buFont typeface="Arial" panose="020B0604020202020204" pitchFamily="34" charset="0"/>
              <a:buNone/>
              <a:tabLst>
                <a:tab pos="3955401" algn="r"/>
              </a:tabLst>
              <a:defRPr/>
            </a:lvl4pPr>
            <a:lvl5pPr marL="1120472" indent="0">
              <a:buFont typeface="Arial" panose="020B0604020202020204" pitchFamily="34" charset="0"/>
              <a:buNone/>
              <a:tabLst>
                <a:tab pos="3955401"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400" b="1"/>
            </a:lvl1pPr>
            <a:lvl2pPr marL="472488" indent="0">
              <a:buNone/>
              <a:tabLst>
                <a:tab pos="3955401" algn="r"/>
              </a:tabLst>
              <a:defRPr/>
            </a:lvl2pPr>
            <a:lvl3pPr marL="1120472" indent="0">
              <a:buFont typeface="Arial" panose="020B0604020202020204" pitchFamily="34" charset="0"/>
              <a:buNone/>
              <a:tabLst>
                <a:tab pos="3955401" algn="r"/>
              </a:tabLst>
              <a:defRPr/>
            </a:lvl3pPr>
            <a:lvl4pPr marL="1120472" indent="0">
              <a:buFont typeface="Arial" panose="020B0604020202020204" pitchFamily="34" charset="0"/>
              <a:buNone/>
              <a:tabLst>
                <a:tab pos="3955401" algn="r"/>
              </a:tabLst>
              <a:defRPr/>
            </a:lvl4pPr>
            <a:lvl5pPr marL="1120472" indent="0">
              <a:buFont typeface="Arial" panose="020B0604020202020204" pitchFamily="34" charset="0"/>
              <a:buNone/>
              <a:tabLst>
                <a:tab pos="3955401"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6"/>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206878847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350" b="1"/>
            </a:lvl1pPr>
            <a:lvl2pPr marL="472488" indent="0">
              <a:buNone/>
              <a:tabLst>
                <a:tab pos="3955401" algn="r"/>
              </a:tabLst>
              <a:defRPr/>
            </a:lvl2pPr>
            <a:lvl3pPr marL="1120472" indent="0">
              <a:buFont typeface="Arial" panose="020B0604020202020204" pitchFamily="34" charset="0"/>
              <a:buNone/>
              <a:tabLst>
                <a:tab pos="3955401" algn="r"/>
              </a:tabLst>
              <a:defRPr/>
            </a:lvl3pPr>
            <a:lvl4pPr marL="1120472" indent="0">
              <a:buFont typeface="Arial" panose="020B0604020202020204" pitchFamily="34" charset="0"/>
              <a:buNone/>
              <a:tabLst>
                <a:tab pos="3955401" algn="r"/>
              </a:tabLst>
              <a:defRPr/>
            </a:lvl4pPr>
            <a:lvl5pPr marL="1120472" indent="0">
              <a:buFont typeface="Arial" panose="020B0604020202020204" pitchFamily="34" charset="0"/>
              <a:buNone/>
              <a:tabLst>
                <a:tab pos="3955401"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350" b="1"/>
            </a:lvl1pPr>
            <a:lvl2pPr marL="472488" indent="0">
              <a:buNone/>
              <a:tabLst>
                <a:tab pos="3955401" algn="r"/>
              </a:tabLst>
              <a:defRPr/>
            </a:lvl2pPr>
            <a:lvl3pPr marL="1120472" indent="0">
              <a:buFont typeface="Arial" panose="020B0604020202020204" pitchFamily="34" charset="0"/>
              <a:buNone/>
              <a:tabLst>
                <a:tab pos="3955401" algn="r"/>
              </a:tabLst>
              <a:defRPr/>
            </a:lvl3pPr>
            <a:lvl4pPr marL="1120472" indent="0">
              <a:buFont typeface="Arial" panose="020B0604020202020204" pitchFamily="34" charset="0"/>
              <a:buNone/>
              <a:tabLst>
                <a:tab pos="3955401" algn="r"/>
              </a:tabLst>
              <a:defRPr/>
            </a:lvl4pPr>
            <a:lvl5pPr marL="1120472" indent="0">
              <a:buFont typeface="Arial" panose="020B0604020202020204" pitchFamily="34" charset="0"/>
              <a:buNone/>
              <a:tabLst>
                <a:tab pos="3955401"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1"/>
            <a:ext cx="8263350" cy="804067"/>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50060134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US" noProof="0" dirty="0"/>
              <a:t>Chapter</a:t>
            </a:r>
            <a:r>
              <a:rPr lang="de-AT" dirty="0"/>
              <a:t> </a:t>
            </a:r>
            <a:r>
              <a:rPr lang="en-US" noProof="0" dirty="0"/>
              <a:t>Subtitle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Tree>
    <p:extLst>
      <p:ext uri="{BB962C8B-B14F-4D97-AF65-F5344CB8AC3E}">
        <p14:creationId xmlns:p14="http://schemas.microsoft.com/office/powerpoint/2010/main" val="99088301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783"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1"/>
            <a:ext cx="8263350" cy="804067"/>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60423759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5"/>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1" y="832950"/>
            <a:ext cx="2538413" cy="1734750"/>
          </a:xfrm>
        </p:spPr>
        <p:txBody>
          <a:bodyPr/>
          <a:lstStyle>
            <a:lvl1pPr>
              <a:defRPr/>
            </a:lvl1pPr>
          </a:lstStyle>
          <a:p>
            <a:r>
              <a:rPr lang="en-US" noProof="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5" y="832950"/>
            <a:ext cx="2538413" cy="1734750"/>
          </a:xfrm>
        </p:spPr>
        <p:txBody>
          <a:bodyPr/>
          <a:lstStyle/>
          <a:p>
            <a:r>
              <a:rPr lang="en-US" noProof="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69" y="832950"/>
            <a:ext cx="2538413" cy="1734750"/>
          </a:xfrm>
        </p:spPr>
        <p:txBody>
          <a:bodyPr/>
          <a:lstStyle/>
          <a:p>
            <a:r>
              <a:rPr lang="en-US" noProof="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1" y="2895750"/>
            <a:ext cx="2538413" cy="1734750"/>
          </a:xfrm>
        </p:spPr>
        <p:txBody>
          <a:bodyPr/>
          <a:lstStyle/>
          <a:p>
            <a:r>
              <a:rPr lang="en-US" noProof="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5" y="2895750"/>
            <a:ext cx="2538413" cy="1734750"/>
          </a:xfrm>
        </p:spPr>
        <p:txBody>
          <a:bodyPr/>
          <a:lstStyle/>
          <a:p>
            <a:r>
              <a:rPr lang="en-US" noProof="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69" y="2895750"/>
            <a:ext cx="2538413" cy="1734750"/>
          </a:xfrm>
        </p:spPr>
        <p:txBody>
          <a:bodyPr/>
          <a:lstStyle/>
          <a:p>
            <a:r>
              <a:rPr lang="en-US" noProof="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5"/>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5"/>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a:t>Caption</a:t>
            </a:r>
          </a:p>
        </p:txBody>
      </p:sp>
    </p:spTree>
    <p:extLst>
      <p:ext uri="{BB962C8B-B14F-4D97-AF65-F5344CB8AC3E}">
        <p14:creationId xmlns:p14="http://schemas.microsoft.com/office/powerpoint/2010/main" val="135917112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1" y="1428299"/>
            <a:ext cx="3954150" cy="3257550"/>
          </a:xfrm>
        </p:spPr>
        <p:txBody>
          <a:bodyPr/>
          <a:lstStyle/>
          <a:p>
            <a:r>
              <a:rPr lang="en-US" noProof="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1"/>
            <a:ext cx="8263350" cy="804067"/>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296655103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301"/>
            <a:ext cx="3954150" cy="2858141"/>
          </a:xfrm>
        </p:spPr>
        <p:txBody>
          <a:bodyPr/>
          <a:lstStyle>
            <a:lvl1pPr>
              <a:defRPr/>
            </a:lvl1p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a:t>
            </a:r>
            <a:r>
              <a:rPr lang="de-DE" dirty="0" err="1"/>
              <a:t>Subtitle</a:t>
            </a:r>
            <a:endParaRPr lang="de-DE"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9" name="Textplatzhalter 4">
            <a:extLst>
              <a:ext uri="{FF2B5EF4-FFF2-40B4-BE49-F238E27FC236}">
                <a16:creationId xmlns:a16="http://schemas.microsoft.com/office/drawing/2014/main" id="{4359674F-CF32-4FA5-9124-DD44149261BE}"/>
              </a:ext>
            </a:extLst>
          </p:cNvPr>
          <p:cNvSpPr>
            <a:spLocks noGrp="1"/>
          </p:cNvSpPr>
          <p:nvPr>
            <p:ph type="body" sz="quarter" idx="18" hasCustomPrompt="1"/>
          </p:nvPr>
        </p:nvSpPr>
        <p:spPr>
          <a:xfrm>
            <a:off x="4680012" y="4367450"/>
            <a:ext cx="40230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dirty="0"/>
              <a:t>Caption</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798E3C2C-C457-4971-B195-C7CE1F91188A}"/>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85545451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301"/>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err="1"/>
              <a:t>Zweite</a:t>
            </a:r>
            <a:r>
              <a:rPr lang="en-US" noProof="0" dirty="0"/>
              <a:t> Ebene</a:t>
            </a:r>
          </a:p>
          <a:p>
            <a:pPr lvl="3"/>
            <a:r>
              <a:rPr lang="en-US" noProof="0" dirty="0" err="1"/>
              <a:t>Dritte</a:t>
            </a:r>
            <a:r>
              <a:rPr lang="en-US" noProof="0" dirty="0"/>
              <a:t> Ebene</a:t>
            </a:r>
          </a:p>
          <a:p>
            <a:pPr lvl="4"/>
            <a:r>
              <a:rPr lang="en-US" noProof="0" dirty="0" err="1"/>
              <a:t>Vierte</a:t>
            </a:r>
            <a:r>
              <a:rPr lang="en-US" noProof="0" dirty="0"/>
              <a:t> Ebene</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1"/>
            <a:ext cx="8263350" cy="804067"/>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9154336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1"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1"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1"/>
            <a:ext cx="8263350" cy="804067"/>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2" y="4623750"/>
            <a:ext cx="2605388"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0420943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750" b="1">
                <a:solidFill>
                  <a:schemeClr val="bg1"/>
                </a:solidFill>
              </a:defRPr>
            </a:lvl1pPr>
            <a:lvl2pPr marL="0" indent="0">
              <a:lnSpc>
                <a:spcPts val="1013"/>
              </a:lnSpc>
              <a:buFontTx/>
              <a:buNone/>
              <a:defRPr sz="75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457"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380563807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28140835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PhAnim="0" userDrawn="1">
  <p:cSld name="Bulleted Content">
    <p:spTree>
      <p:nvGrpSpPr>
        <p:cNvPr id="1" name=""/>
        <p:cNvGrpSpPr/>
        <p:nvPr/>
      </p:nvGrpSpPr>
      <p:grpSpPr bwMode="auto">
        <a:xfrm>
          <a:off x="0" y="0"/>
          <a:ext cx="0" cy="0"/>
          <a:chOff x="0" y="0"/>
          <a:chExt cx="0" cy="0"/>
        </a:xfrm>
      </p:grpSpPr>
      <p:sp>
        <p:nvSpPr>
          <p:cNvPr id="1460061938" name="Content Placeholder 2"/>
          <p:cNvSpPr>
            <a:spLocks noGrp="1"/>
          </p:cNvSpPr>
          <p:nvPr>
            <p:ph idx="1"/>
          </p:nvPr>
        </p:nvSpPr>
        <p:spPr bwMode="auto"/>
        <p:txBody>
          <a:bodyPr/>
          <a:lstStyle>
            <a:lvl1pPr marL="257168" indent="-257168">
              <a:buFont typeface="Arial"/>
              <a:buChar char="•"/>
              <a:defRPr>
                <a:solidFill>
                  <a:schemeClr val="tx2">
                    <a:lumMod val="50000"/>
                  </a:schemeClr>
                </a:solidFill>
              </a:defRPr>
            </a:lvl1pPr>
            <a:lvl2pPr marL="471476" indent="-196448">
              <a:buFont typeface="Arial"/>
              <a:buChar char="•"/>
              <a:defRPr sz="1350">
                <a:solidFill>
                  <a:schemeClr val="tx2">
                    <a:lumMod val="50000"/>
                  </a:schemeClr>
                </a:solidFill>
              </a:defRPr>
            </a:lvl2pPr>
            <a:lvl3pPr marL="666732" indent="-195257">
              <a:buSzPct val="100000"/>
              <a:buFont typeface="Arial"/>
              <a:buChar char="•"/>
              <a:defRPr sz="1275">
                <a:solidFill>
                  <a:schemeClr val="tx2">
                    <a:lumMod val="50000"/>
                  </a:schemeClr>
                </a:solidFill>
              </a:defRPr>
            </a:lvl3pPr>
            <a:lvl4pPr marL="907233" indent="-202401">
              <a:buSzPct val="100000"/>
              <a:buFont typeface="Arial"/>
              <a:buChar char="•"/>
              <a:defRPr sz="1200">
                <a:solidFill>
                  <a:schemeClr val="tx2">
                    <a:lumMod val="50000"/>
                  </a:schemeClr>
                </a:solidFill>
              </a:defRPr>
            </a:lvl4pPr>
            <a:lvl5pPr marL="1543012" indent="-171446">
              <a:buSzPct val="100000"/>
              <a:buFont typeface="Arial"/>
              <a:buChar char="•"/>
              <a:defRPr>
                <a:solidFill>
                  <a:schemeClr val="tx2">
                    <a:lumMod val="50000"/>
                  </a:schemeClr>
                </a:solidFill>
              </a:defRPr>
            </a:lvl5p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p:txBody>
      </p:sp>
      <p:sp>
        <p:nvSpPr>
          <p:cNvPr id="1469501698" name="Title 6"/>
          <p:cNvSpPr>
            <a:spLocks noGrp="1"/>
          </p:cNvSpPr>
          <p:nvPr>
            <p:ph type="title"/>
          </p:nvPr>
        </p:nvSpPr>
        <p:spPr bwMode="auto"/>
        <p:txBody>
          <a:bodyPr/>
          <a:lstStyle/>
          <a:p>
            <a:pPr>
              <a:defRPr/>
            </a:pPr>
            <a:r>
              <a:rPr lang="en-US"/>
              <a:t>Click to edit Master title style</a:t>
            </a:r>
            <a:endParaRPr/>
          </a:p>
        </p:txBody>
      </p:sp>
      <p:sp>
        <p:nvSpPr>
          <p:cNvPr id="762198571" name="Date Placeholder 10"/>
          <p:cNvSpPr>
            <a:spLocks noGrp="1"/>
          </p:cNvSpPr>
          <p:nvPr>
            <p:ph type="dt" sz="half" idx="10"/>
          </p:nvPr>
        </p:nvSpPr>
        <p:spPr bwMode="auto"/>
        <p:txBody>
          <a:bodyPr/>
          <a:lstStyle/>
          <a:p>
            <a:pPr>
              <a:defRPr/>
            </a:pPr>
            <a:r>
              <a:rPr lang="fr-FR"/>
              <a:t>08.10.2025</a:t>
            </a:r>
            <a:endParaRPr/>
          </a:p>
        </p:txBody>
      </p:sp>
      <p:sp>
        <p:nvSpPr>
          <p:cNvPr id="1018163394" name="Footer Placeholder 11"/>
          <p:cNvSpPr>
            <a:spLocks noGrp="1"/>
          </p:cNvSpPr>
          <p:nvPr>
            <p:ph type="ftr" sz="quarter" idx="11"/>
          </p:nvPr>
        </p:nvSpPr>
        <p:spPr bwMode="auto"/>
        <p:txBody>
          <a:bodyPr/>
          <a:lstStyle/>
          <a:p>
            <a:pPr>
              <a:defRPr/>
            </a:pPr>
            <a:r>
              <a:t>FCC-ee operation scenario</a:t>
            </a:r>
          </a:p>
        </p:txBody>
      </p:sp>
      <p:sp>
        <p:nvSpPr>
          <p:cNvPr id="1291248246" name="Slide Number Placeholder 12"/>
          <p:cNvSpPr>
            <a:spLocks noGrp="1"/>
          </p:cNvSpPr>
          <p:nvPr>
            <p:ph type="sldNum" sz="quarter" idx="12"/>
          </p:nvPr>
        </p:nvSpPr>
        <p:spPr bwMode="auto"/>
        <p:txBody>
          <a:bodyPr/>
          <a:lstStyle/>
          <a:p>
            <a:pPr>
              <a:defRPr/>
            </a:pPr>
            <a:fld id="{36B5EA5A-BC32-A742-B11B-8E7414D5B535}" type="slidenum">
              <a:rPr lang="en-US"/>
              <a:t>‹#›</a:t>
            </a:fld>
            <a:endParaRPr lang="en-US"/>
          </a:p>
        </p:txBody>
      </p:sp>
    </p:spTree>
    <p:extLst>
      <p:ext uri="{BB962C8B-B14F-4D97-AF65-F5344CB8AC3E}">
        <p14:creationId xmlns:p14="http://schemas.microsoft.com/office/powerpoint/2010/main" val="55342553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lvl1pPr>
              <a:defRPr>
                <a:solidFill>
                  <a:srgbClr val="0F124A"/>
                </a:solidFill>
              </a:defRPr>
            </a:lvl1pPr>
          </a:lstStyle>
          <a:p>
            <a:fld id="{88A1DFE4-5FC5-43BD-BB7E-75EAD82B965F}" type="slidenum">
              <a:rPr lang="en-GB" noProof="0" smtClean="0"/>
              <a:pPr/>
              <a:t>‹#›</a:t>
            </a:fld>
            <a:endParaRPr lang="en-GB" noProof="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GB" noProof="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192" indent="-340192">
              <a:lnSpc>
                <a:spcPts val="1950"/>
              </a:lnSpc>
              <a:defRPr sz="1600"/>
            </a:lvl2pPr>
            <a:lvl3pPr marL="680383" indent="-340192">
              <a:lnSpc>
                <a:spcPts val="1950"/>
              </a:lnSpc>
              <a:defRPr sz="1600"/>
            </a:lvl3pPr>
            <a:lvl4pPr marL="1020575" indent="-340192">
              <a:lnSpc>
                <a:spcPts val="1950"/>
              </a:lnSpc>
              <a:defRPr sz="1600"/>
            </a:lvl4pPr>
            <a:lvl5pPr marL="1360766" indent="-340192">
              <a:lnSpc>
                <a:spcPts val="1950"/>
              </a:lnSpc>
              <a:defRPr sz="1600"/>
            </a:lvl5pPr>
          </a:lstStyle>
          <a:p>
            <a:pPr lvl="0"/>
            <a:r>
              <a:rPr lang="en-GB" noProof="0"/>
              <a:t>First Level (Running Text)</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en-GB" noProof="0"/>
              <a:t>Add Title</a:t>
            </a:r>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en-GB" noProof="0"/>
              <a:t>Footnote</a:t>
            </a:r>
          </a:p>
        </p:txBody>
      </p:sp>
    </p:spTree>
    <p:extLst>
      <p:ext uri="{BB962C8B-B14F-4D97-AF65-F5344CB8AC3E}">
        <p14:creationId xmlns:p14="http://schemas.microsoft.com/office/powerpoint/2010/main" val="295103547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lvl1pPr>
              <a:defRPr>
                <a:solidFill>
                  <a:srgbClr val="0F124A"/>
                </a:solidFill>
              </a:defRPr>
            </a:lvl1pPr>
          </a:lstStyle>
          <a:p>
            <a:fld id="{88A1DFE4-5FC5-43BD-BB7E-75EAD82B965F}" type="slidenum">
              <a:rPr lang="en-GB" noProof="0" smtClean="0"/>
              <a:pPr/>
              <a:t>‹#›</a:t>
            </a:fld>
            <a:endParaRPr lang="en-GB" noProof="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GB" noProof="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200" indent="-340200">
              <a:lnSpc>
                <a:spcPts val="1950"/>
              </a:lnSpc>
              <a:defRPr sz="1600"/>
            </a:lvl2pPr>
            <a:lvl3pPr marL="680400" indent="-340200">
              <a:lnSpc>
                <a:spcPts val="1950"/>
              </a:lnSpc>
              <a:defRPr sz="1600"/>
            </a:lvl3pPr>
            <a:lvl4pPr marL="1020600" indent="-340200">
              <a:lnSpc>
                <a:spcPts val="1950"/>
              </a:lnSpc>
              <a:defRPr sz="1600"/>
            </a:lvl4pPr>
            <a:lvl5pPr marL="1360800" indent="-340200">
              <a:lnSpc>
                <a:spcPts val="1950"/>
              </a:lnSpc>
              <a:defRPr sz="1600"/>
            </a:lvl5pPr>
          </a:lstStyle>
          <a:p>
            <a:pPr lvl="0"/>
            <a:r>
              <a:rPr lang="en-GB" noProof="0"/>
              <a:t>First Level (Running Text)</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en-GB" noProof="0"/>
              <a:t>Add Title</a:t>
            </a:r>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en-GB" noProof="0"/>
              <a:t>Footnote</a:t>
            </a:r>
          </a:p>
        </p:txBody>
      </p:sp>
    </p:spTree>
    <p:extLst>
      <p:ext uri="{BB962C8B-B14F-4D97-AF65-F5344CB8AC3E}">
        <p14:creationId xmlns:p14="http://schemas.microsoft.com/office/powerpoint/2010/main" val="4601903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p:txBody>
          <a:bodyPr/>
          <a:lstStyle>
            <a:lvl1pPr>
              <a:defRPr>
                <a:solidFill>
                  <a:schemeClr val="bg1"/>
                </a:solidFill>
              </a:defRPr>
            </a:lvl1pPr>
          </a:lstStyle>
          <a:p>
            <a:fld id="{88A1DFE4-5FC5-43BD-BB7E-75EAD82B965F}" type="slidenum">
              <a:rPr lang="en-US" smtClean="0"/>
              <a:pPr/>
              <a:t>‹#›</a:t>
            </a:fld>
            <a:endParaRPr lang="en-US" dirty="0"/>
          </a:p>
        </p:txBody>
      </p:sp>
    </p:spTree>
    <p:extLst>
      <p:ext uri="{BB962C8B-B14F-4D97-AF65-F5344CB8AC3E}">
        <p14:creationId xmlns:p14="http://schemas.microsoft.com/office/powerpoint/2010/main" val="263868652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lvl1pPr>
              <a:defRPr>
                <a:solidFill>
                  <a:srgbClr val="0F124A"/>
                </a:solidFill>
              </a:defRPr>
            </a:lvl1pPr>
          </a:lstStyle>
          <a:p>
            <a:fld id="{88A1DFE4-5FC5-43BD-BB7E-75EAD82B965F}" type="slidenum">
              <a:rPr lang="en-GB" noProof="0" smtClean="0"/>
              <a:pPr/>
              <a:t>‹#›</a:t>
            </a:fld>
            <a:endParaRPr lang="en-GB" noProof="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GB" noProof="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192" indent="-340192">
              <a:lnSpc>
                <a:spcPts val="1950"/>
              </a:lnSpc>
              <a:defRPr sz="1600"/>
            </a:lvl2pPr>
            <a:lvl3pPr marL="680383" indent="-340192">
              <a:lnSpc>
                <a:spcPts val="1950"/>
              </a:lnSpc>
              <a:defRPr sz="1600"/>
            </a:lvl3pPr>
            <a:lvl4pPr marL="1020575" indent="-340192">
              <a:lnSpc>
                <a:spcPts val="1950"/>
              </a:lnSpc>
              <a:defRPr sz="1600"/>
            </a:lvl4pPr>
            <a:lvl5pPr marL="1360766" indent="-340192">
              <a:lnSpc>
                <a:spcPts val="1950"/>
              </a:lnSpc>
              <a:defRPr sz="1600"/>
            </a:lvl5pPr>
          </a:lstStyle>
          <a:p>
            <a:pPr lvl="0"/>
            <a:r>
              <a:rPr lang="en-GB" noProof="0"/>
              <a:t>First Level (Running Text)</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en-GB" noProof="0"/>
              <a:t>Add Title</a:t>
            </a:r>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en-GB" noProof="0"/>
              <a:t>Footnote</a:t>
            </a:r>
          </a:p>
        </p:txBody>
      </p:sp>
    </p:spTree>
    <p:extLst>
      <p:ext uri="{BB962C8B-B14F-4D97-AF65-F5344CB8AC3E}">
        <p14:creationId xmlns:p14="http://schemas.microsoft.com/office/powerpoint/2010/main" val="250337731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0" y="1428299"/>
            <a:ext cx="3954150" cy="3257550"/>
          </a:xfrm>
        </p:spPr>
        <p:txBody>
          <a:bodyPr/>
          <a:lstStyle/>
          <a:p>
            <a:r>
              <a:rPr lang="en-US" noProof="0" dirty="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120640308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Chapter Opening Slid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US" noProof="0" dirty="0"/>
              <a:t>Chapter</a:t>
            </a:r>
            <a:r>
              <a:rPr lang="de-AT" dirty="0"/>
              <a:t> </a:t>
            </a:r>
            <a:r>
              <a:rPr lang="en-US" noProof="0" dirty="0"/>
              <a:t>Subtitle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Tree>
    <p:extLst>
      <p:ext uri="{BB962C8B-B14F-4D97-AF65-F5344CB8AC3E}">
        <p14:creationId xmlns:p14="http://schemas.microsoft.com/office/powerpoint/2010/main" val="28037243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400" b="1"/>
            </a:lvl1pPr>
            <a:lvl2pPr marL="472476" indent="0">
              <a:buNone/>
              <a:tabLst>
                <a:tab pos="3955302" algn="r"/>
              </a:tabLst>
              <a:defRPr/>
            </a:lvl2pPr>
            <a:lvl3pPr marL="1120444" indent="0">
              <a:buFont typeface="Arial" panose="020B0604020202020204" pitchFamily="34" charset="0"/>
              <a:buNone/>
              <a:tabLst>
                <a:tab pos="3955302" algn="r"/>
              </a:tabLst>
              <a:defRPr/>
            </a:lvl3pPr>
            <a:lvl4pPr marL="1120444" indent="0">
              <a:buFont typeface="Arial" panose="020B0604020202020204" pitchFamily="34" charset="0"/>
              <a:buNone/>
              <a:tabLst>
                <a:tab pos="3955302" algn="r"/>
              </a:tabLst>
              <a:defRPr/>
            </a:lvl4pPr>
            <a:lvl5pPr marL="1120444" indent="0">
              <a:buFont typeface="Arial" panose="020B0604020202020204" pitchFamily="34" charset="0"/>
              <a:buNone/>
              <a:tabLst>
                <a:tab pos="3955302"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400" b="1"/>
            </a:lvl1pPr>
            <a:lvl2pPr marL="472476" indent="0">
              <a:buNone/>
              <a:tabLst>
                <a:tab pos="3955302" algn="r"/>
              </a:tabLst>
              <a:defRPr/>
            </a:lvl2pPr>
            <a:lvl3pPr marL="1120444" indent="0">
              <a:buFont typeface="Arial" panose="020B0604020202020204" pitchFamily="34" charset="0"/>
              <a:buNone/>
              <a:tabLst>
                <a:tab pos="3955302" algn="r"/>
              </a:tabLst>
              <a:defRPr/>
            </a:lvl3pPr>
            <a:lvl4pPr marL="1120444" indent="0">
              <a:buFont typeface="Arial" panose="020B0604020202020204" pitchFamily="34" charset="0"/>
              <a:buNone/>
              <a:tabLst>
                <a:tab pos="3955302" algn="r"/>
              </a:tabLst>
              <a:defRPr/>
            </a:lvl4pPr>
            <a:lvl5pPr marL="1120444" indent="0">
              <a:buFont typeface="Arial" panose="020B0604020202020204" pitchFamily="34" charset="0"/>
              <a:buNone/>
              <a:tabLst>
                <a:tab pos="3955302"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6"/>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289339009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43"/>
        <p:cNvGrpSpPr/>
        <p:nvPr/>
      </p:nvGrpSpPr>
      <p:grpSpPr>
        <a:xfrm>
          <a:off x="0" y="0"/>
          <a:ext cx="0" cy="0"/>
          <a:chOff x="0" y="0"/>
          <a:chExt cx="0" cy="0"/>
        </a:xfrm>
      </p:grpSpPr>
      <p:sp>
        <p:nvSpPr>
          <p:cNvPr id="44" name="Google Shape;44;p18"/>
          <p:cNvSpPr txBox="1">
            <a:spLocks noGrp="1"/>
          </p:cNvSpPr>
          <p:nvPr>
            <p:ph type="ctrTitle"/>
          </p:nvPr>
        </p:nvSpPr>
        <p:spPr>
          <a:xfrm>
            <a:off x="1143000" y="841772"/>
            <a:ext cx="6858000" cy="1790700"/>
          </a:xfrm>
          <a:prstGeom prst="rect">
            <a:avLst/>
          </a:prstGeom>
          <a:noFill/>
          <a:ln>
            <a:noFill/>
          </a:ln>
        </p:spPr>
        <p:txBody>
          <a:bodyPr spcFirstLastPara="1" wrap="square" lIns="91425" tIns="45700" rIns="91425" bIns="45700" anchor="b" anchorCtr="0">
            <a:noAutofit/>
          </a:bodyPr>
          <a:lstStyle>
            <a:lvl1pPr lvl="0" algn="ctr">
              <a:lnSpc>
                <a:spcPct val="66666"/>
              </a:lnSpc>
              <a:spcBef>
                <a:spcPts val="0"/>
              </a:spcBef>
              <a:spcAft>
                <a:spcPts val="0"/>
              </a:spcAft>
              <a:buClr>
                <a:schemeClr val="dk1"/>
              </a:buClr>
              <a:buSzPts val="12000"/>
              <a:buFont typeface="Arial"/>
              <a:buNone/>
              <a:defRPr sz="4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 name="Google Shape;45;p18"/>
          <p:cNvSpPr txBox="1">
            <a:spLocks noGrp="1"/>
          </p:cNvSpPr>
          <p:nvPr>
            <p:ph type="subTitle" idx="1"/>
          </p:nvPr>
        </p:nvSpPr>
        <p:spPr>
          <a:xfrm>
            <a:off x="1143000" y="2701528"/>
            <a:ext cx="6858000" cy="1241822"/>
          </a:xfrm>
          <a:prstGeom prst="rect">
            <a:avLst/>
          </a:prstGeom>
          <a:noFill/>
          <a:ln>
            <a:noFill/>
          </a:ln>
        </p:spPr>
        <p:txBody>
          <a:bodyPr spcFirstLastPara="1" wrap="square" lIns="91425" tIns="45700" rIns="91425" bIns="45700" anchor="t" anchorCtr="0">
            <a:noAutofit/>
          </a:bodyPr>
          <a:lstStyle>
            <a:lvl1pPr lvl="0" algn="ctr">
              <a:lnSpc>
                <a:spcPct val="77083"/>
              </a:lnSpc>
              <a:spcBef>
                <a:spcPts val="0"/>
              </a:spcBef>
              <a:spcAft>
                <a:spcPts val="0"/>
              </a:spcAft>
              <a:buClr>
                <a:schemeClr val="dk1"/>
              </a:buClr>
              <a:buSzPts val="4800"/>
              <a:buNone/>
              <a:defRPr sz="1800"/>
            </a:lvl1pPr>
            <a:lvl2pPr lvl="1" algn="ctr">
              <a:lnSpc>
                <a:spcPct val="92500"/>
              </a:lnSpc>
              <a:spcBef>
                <a:spcPts val="0"/>
              </a:spcBef>
              <a:spcAft>
                <a:spcPts val="0"/>
              </a:spcAft>
              <a:buClr>
                <a:schemeClr val="dk1"/>
              </a:buClr>
              <a:buSzPts val="4000"/>
              <a:buNone/>
              <a:defRPr sz="1500"/>
            </a:lvl2pPr>
            <a:lvl3pPr lvl="2" algn="ctr">
              <a:lnSpc>
                <a:spcPct val="102777"/>
              </a:lnSpc>
              <a:spcBef>
                <a:spcPts val="0"/>
              </a:spcBef>
              <a:spcAft>
                <a:spcPts val="0"/>
              </a:spcAft>
              <a:buClr>
                <a:schemeClr val="dk1"/>
              </a:buClr>
              <a:buSzPts val="4320"/>
              <a:buFont typeface="Arial"/>
              <a:buNone/>
              <a:defRPr sz="1350"/>
            </a:lvl3pPr>
            <a:lvl4pPr lvl="3" algn="ctr">
              <a:lnSpc>
                <a:spcPct val="115625"/>
              </a:lnSpc>
              <a:spcBef>
                <a:spcPts val="0"/>
              </a:spcBef>
              <a:spcAft>
                <a:spcPts val="0"/>
              </a:spcAft>
              <a:buClr>
                <a:schemeClr val="dk1"/>
              </a:buClr>
              <a:buSzPts val="3840"/>
              <a:buFont typeface="Arial"/>
              <a:buNone/>
              <a:defRPr sz="1200"/>
            </a:lvl4pPr>
            <a:lvl5pPr lvl="4" algn="ctr">
              <a:lnSpc>
                <a:spcPct val="115625"/>
              </a:lnSpc>
              <a:spcBef>
                <a:spcPts val="0"/>
              </a:spcBef>
              <a:spcAft>
                <a:spcPts val="0"/>
              </a:spcAft>
              <a:buClr>
                <a:schemeClr val="dk1"/>
              </a:buClr>
              <a:buSzPts val="3840"/>
              <a:buFont typeface="Arial"/>
              <a:buNone/>
              <a:defRPr sz="1200"/>
            </a:lvl5pPr>
            <a:lvl6pPr lvl="5" algn="ctr">
              <a:lnSpc>
                <a:spcPct val="90000"/>
              </a:lnSpc>
              <a:spcBef>
                <a:spcPts val="375"/>
              </a:spcBef>
              <a:spcAft>
                <a:spcPts val="0"/>
              </a:spcAft>
              <a:buClr>
                <a:schemeClr val="dk1"/>
              </a:buClr>
              <a:buSzPts val="3200"/>
              <a:buNone/>
              <a:defRPr sz="1200"/>
            </a:lvl6pPr>
            <a:lvl7pPr lvl="6" algn="ctr">
              <a:lnSpc>
                <a:spcPct val="90000"/>
              </a:lnSpc>
              <a:spcBef>
                <a:spcPts val="375"/>
              </a:spcBef>
              <a:spcAft>
                <a:spcPts val="0"/>
              </a:spcAft>
              <a:buClr>
                <a:schemeClr val="dk1"/>
              </a:buClr>
              <a:buSzPts val="3200"/>
              <a:buNone/>
              <a:defRPr sz="1200"/>
            </a:lvl7pPr>
            <a:lvl8pPr lvl="7" algn="ctr">
              <a:lnSpc>
                <a:spcPct val="90000"/>
              </a:lnSpc>
              <a:spcBef>
                <a:spcPts val="375"/>
              </a:spcBef>
              <a:spcAft>
                <a:spcPts val="0"/>
              </a:spcAft>
              <a:buClr>
                <a:schemeClr val="dk1"/>
              </a:buClr>
              <a:buSzPts val="3200"/>
              <a:buNone/>
              <a:defRPr sz="1200"/>
            </a:lvl8pPr>
            <a:lvl9pPr lvl="8" algn="ctr">
              <a:lnSpc>
                <a:spcPct val="90000"/>
              </a:lnSpc>
              <a:spcBef>
                <a:spcPts val="375"/>
              </a:spcBef>
              <a:spcAft>
                <a:spcPts val="0"/>
              </a:spcAft>
              <a:buClr>
                <a:schemeClr val="dk1"/>
              </a:buClr>
              <a:buSzPts val="3200"/>
              <a:buNone/>
              <a:defRPr sz="1200"/>
            </a:lvl9pPr>
          </a:lstStyle>
          <a:p>
            <a:endParaRPr/>
          </a:p>
        </p:txBody>
      </p:sp>
      <p:sp>
        <p:nvSpPr>
          <p:cNvPr id="46" name="Google Shape;46;p18"/>
          <p:cNvSpPr txBox="1">
            <a:spLocks noGrp="1"/>
          </p:cNvSpPr>
          <p:nvPr>
            <p:ph type="dt" idx="10"/>
          </p:nvPr>
        </p:nvSpPr>
        <p:spPr>
          <a:xfrm>
            <a:off x="0" y="0"/>
            <a:ext cx="1125000" cy="1125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350">
                <a:solidFill>
                  <a:schemeClr val="dk1"/>
                </a:solidFill>
                <a:latin typeface="Arial"/>
                <a:ea typeface="Arial"/>
                <a:cs typeface="Arial"/>
                <a:sym typeface="Arial"/>
              </a:defRPr>
            </a:lvl1pPr>
            <a:lvl2pPr marR="0" lvl="1" algn="l" rtl="0">
              <a:spcBef>
                <a:spcPts val="0"/>
              </a:spcBef>
              <a:spcAft>
                <a:spcPts val="0"/>
              </a:spcAft>
              <a:buSzPts val="1400"/>
              <a:buNone/>
              <a:defRPr sz="135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35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35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35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35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35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35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350" b="0" i="0" u="none" strike="noStrike" cap="none">
                <a:solidFill>
                  <a:schemeClr val="dk1"/>
                </a:solidFill>
                <a:latin typeface="Arial"/>
                <a:ea typeface="Arial"/>
                <a:cs typeface="Arial"/>
                <a:sym typeface="Arial"/>
              </a:defRPr>
            </a:lvl9pPr>
          </a:lstStyle>
          <a:p>
            <a:endParaRPr/>
          </a:p>
        </p:txBody>
      </p:sp>
      <p:sp>
        <p:nvSpPr>
          <p:cNvPr id="47" name="Google Shape;47;p18"/>
          <p:cNvSpPr txBox="1">
            <a:spLocks noGrp="1"/>
          </p:cNvSpPr>
          <p:nvPr>
            <p:ph type="ftr" idx="11"/>
          </p:nvPr>
        </p:nvSpPr>
        <p:spPr>
          <a:xfrm>
            <a:off x="0" y="0"/>
            <a:ext cx="1125000" cy="1125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350">
                <a:solidFill>
                  <a:schemeClr val="dk1"/>
                </a:solidFill>
                <a:latin typeface="Arial"/>
                <a:ea typeface="Arial"/>
                <a:cs typeface="Arial"/>
                <a:sym typeface="Arial"/>
              </a:defRPr>
            </a:lvl1pPr>
            <a:lvl2pPr marR="0" lvl="1" algn="l" rtl="0">
              <a:spcBef>
                <a:spcPts val="0"/>
              </a:spcBef>
              <a:spcAft>
                <a:spcPts val="0"/>
              </a:spcAft>
              <a:buSzPts val="1400"/>
              <a:buNone/>
              <a:defRPr sz="135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35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35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35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35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35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35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350" b="0" i="0" u="none" strike="noStrike" cap="none">
                <a:solidFill>
                  <a:schemeClr val="dk1"/>
                </a:solidFill>
                <a:latin typeface="Arial"/>
                <a:ea typeface="Arial"/>
                <a:cs typeface="Arial"/>
                <a:sym typeface="Arial"/>
              </a:defRPr>
            </a:lvl9pPr>
          </a:lstStyle>
          <a:p>
            <a:endParaRPr/>
          </a:p>
        </p:txBody>
      </p:sp>
      <p:sp>
        <p:nvSpPr>
          <p:cNvPr id="48" name="Google Shape;48;p18"/>
          <p:cNvSpPr txBox="1">
            <a:spLocks noGrp="1"/>
          </p:cNvSpPr>
          <p:nvPr>
            <p:ph type="sldNum" idx="12"/>
          </p:nvPr>
        </p:nvSpPr>
        <p:spPr>
          <a:xfrm>
            <a:off x="8745300" y="52419"/>
            <a:ext cx="289479" cy="170071"/>
          </a:xfrm>
          <a:prstGeom prst="rect">
            <a:avLst/>
          </a:prstGeom>
          <a:noFill/>
          <a:ln>
            <a:noFill/>
          </a:ln>
        </p:spPr>
        <p:txBody>
          <a:bodyPr spcFirstLastPara="1" wrap="square" lIns="91425" tIns="45700" rIns="91425" bIns="45700" anchor="ctr" anchorCtr="0">
            <a:noAutofit/>
          </a:bodyPr>
          <a:lstStyle>
            <a:lvl1pPr marL="0" lvl="0" indent="0" algn="r">
              <a:lnSpc>
                <a:spcPct val="220000"/>
              </a:lnSpc>
              <a:spcBef>
                <a:spcPts val="0"/>
              </a:spcBef>
              <a:buNone/>
              <a:defRPr/>
            </a:lvl1pPr>
            <a:lvl2pPr marL="0" lvl="1" indent="0" algn="r">
              <a:lnSpc>
                <a:spcPct val="220000"/>
              </a:lnSpc>
              <a:spcBef>
                <a:spcPts val="0"/>
              </a:spcBef>
              <a:buNone/>
              <a:defRPr/>
            </a:lvl2pPr>
            <a:lvl3pPr marL="0" lvl="2" indent="0" algn="r">
              <a:lnSpc>
                <a:spcPct val="220000"/>
              </a:lnSpc>
              <a:spcBef>
                <a:spcPts val="0"/>
              </a:spcBef>
              <a:buNone/>
              <a:defRPr/>
            </a:lvl3pPr>
            <a:lvl4pPr marL="0" lvl="3" indent="0" algn="r">
              <a:lnSpc>
                <a:spcPct val="220000"/>
              </a:lnSpc>
              <a:spcBef>
                <a:spcPts val="0"/>
              </a:spcBef>
              <a:buNone/>
              <a:defRPr/>
            </a:lvl4pPr>
            <a:lvl5pPr marL="0" lvl="4" indent="0" algn="r">
              <a:lnSpc>
                <a:spcPct val="220000"/>
              </a:lnSpc>
              <a:spcBef>
                <a:spcPts val="0"/>
              </a:spcBef>
              <a:buNone/>
              <a:defRPr/>
            </a:lvl5pPr>
            <a:lvl6pPr marL="0" lvl="5" indent="0" algn="r">
              <a:lnSpc>
                <a:spcPct val="220000"/>
              </a:lnSpc>
              <a:spcBef>
                <a:spcPts val="0"/>
              </a:spcBef>
              <a:buNone/>
              <a:defRPr/>
            </a:lvl6pPr>
            <a:lvl7pPr marL="0" lvl="6" indent="0" algn="r">
              <a:lnSpc>
                <a:spcPct val="220000"/>
              </a:lnSpc>
              <a:spcBef>
                <a:spcPts val="0"/>
              </a:spcBef>
              <a:buNone/>
              <a:defRPr/>
            </a:lvl7pPr>
            <a:lvl8pPr marL="0" lvl="7" indent="0" algn="r">
              <a:lnSpc>
                <a:spcPct val="220000"/>
              </a:lnSpc>
              <a:spcBef>
                <a:spcPts val="0"/>
              </a:spcBef>
              <a:buNone/>
              <a:defRPr/>
            </a:lvl8pPr>
            <a:lvl9pPr marL="0" lvl="8" indent="0" algn="r">
              <a:lnSpc>
                <a:spcPct val="220000"/>
              </a:lnSpc>
              <a:spcBef>
                <a:spcPts val="0"/>
              </a:spcBef>
              <a:buNone/>
              <a:defRPr/>
            </a:lvl9pPr>
          </a:lstStyle>
          <a:p>
            <a:fld id="{00000000-1234-1234-1234-123412341234}" type="slidenum">
              <a:rPr lang="fr-CH" smtClean="0"/>
              <a:pPr/>
              <a:t>‹#›</a:t>
            </a:fld>
            <a:endParaRPr lang="fr-CH"/>
          </a:p>
        </p:txBody>
      </p:sp>
    </p:spTree>
    <p:extLst>
      <p:ext uri="{BB962C8B-B14F-4D97-AF65-F5344CB8AC3E}">
        <p14:creationId xmlns:p14="http://schemas.microsoft.com/office/powerpoint/2010/main" val="240400580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Chapter Opening Slide">
  <p:cSld name="1_Chapter Opening Slide">
    <p:spTree>
      <p:nvGrpSpPr>
        <p:cNvPr id="1" name="Shape 17"/>
        <p:cNvGrpSpPr/>
        <p:nvPr/>
      </p:nvGrpSpPr>
      <p:grpSpPr>
        <a:xfrm>
          <a:off x="0" y="0"/>
          <a:ext cx="0" cy="0"/>
          <a:chOff x="0" y="0"/>
          <a:chExt cx="0" cy="0"/>
        </a:xfrm>
      </p:grpSpPr>
      <p:sp>
        <p:nvSpPr>
          <p:cNvPr id="18" name="Google Shape;18;p14"/>
          <p:cNvSpPr txBox="1">
            <a:spLocks noGrp="1"/>
          </p:cNvSpPr>
          <p:nvPr>
            <p:ph type="sldNum" idx="12"/>
          </p:nvPr>
        </p:nvSpPr>
        <p:spPr>
          <a:xfrm>
            <a:off x="8745300" y="52419"/>
            <a:ext cx="289479" cy="170071"/>
          </a:xfrm>
          <a:prstGeom prst="rect">
            <a:avLst/>
          </a:prstGeom>
          <a:noFill/>
          <a:ln>
            <a:noFill/>
          </a:ln>
        </p:spPr>
        <p:txBody>
          <a:bodyPr spcFirstLastPara="1" wrap="square" lIns="91425" tIns="45700" rIns="91425" bIns="45700" anchor="ctr" anchorCtr="0">
            <a:noAutofit/>
          </a:bodyPr>
          <a:lstStyle>
            <a:lvl1pPr marL="0" lvl="0" indent="0" algn="r">
              <a:lnSpc>
                <a:spcPct val="220000"/>
              </a:lnSpc>
              <a:spcBef>
                <a:spcPts val="0"/>
              </a:spcBef>
              <a:buNone/>
              <a:defRPr/>
            </a:lvl1pPr>
            <a:lvl2pPr marL="0" lvl="1" indent="0" algn="r">
              <a:lnSpc>
                <a:spcPct val="220000"/>
              </a:lnSpc>
              <a:spcBef>
                <a:spcPts val="0"/>
              </a:spcBef>
              <a:buNone/>
              <a:defRPr/>
            </a:lvl2pPr>
            <a:lvl3pPr marL="0" lvl="2" indent="0" algn="r">
              <a:lnSpc>
                <a:spcPct val="220000"/>
              </a:lnSpc>
              <a:spcBef>
                <a:spcPts val="0"/>
              </a:spcBef>
              <a:buNone/>
              <a:defRPr/>
            </a:lvl3pPr>
            <a:lvl4pPr marL="0" lvl="3" indent="0" algn="r">
              <a:lnSpc>
                <a:spcPct val="220000"/>
              </a:lnSpc>
              <a:spcBef>
                <a:spcPts val="0"/>
              </a:spcBef>
              <a:buNone/>
              <a:defRPr/>
            </a:lvl4pPr>
            <a:lvl5pPr marL="0" lvl="4" indent="0" algn="r">
              <a:lnSpc>
                <a:spcPct val="220000"/>
              </a:lnSpc>
              <a:spcBef>
                <a:spcPts val="0"/>
              </a:spcBef>
              <a:buNone/>
              <a:defRPr/>
            </a:lvl5pPr>
            <a:lvl6pPr marL="0" lvl="5" indent="0" algn="r">
              <a:lnSpc>
                <a:spcPct val="220000"/>
              </a:lnSpc>
              <a:spcBef>
                <a:spcPts val="0"/>
              </a:spcBef>
              <a:buNone/>
              <a:defRPr/>
            </a:lvl6pPr>
            <a:lvl7pPr marL="0" lvl="6" indent="0" algn="r">
              <a:lnSpc>
                <a:spcPct val="220000"/>
              </a:lnSpc>
              <a:spcBef>
                <a:spcPts val="0"/>
              </a:spcBef>
              <a:buNone/>
              <a:defRPr/>
            </a:lvl7pPr>
            <a:lvl8pPr marL="0" lvl="7" indent="0" algn="r">
              <a:lnSpc>
                <a:spcPct val="220000"/>
              </a:lnSpc>
              <a:spcBef>
                <a:spcPts val="0"/>
              </a:spcBef>
              <a:buNone/>
              <a:defRPr/>
            </a:lvl8pPr>
            <a:lvl9pPr marL="0" lvl="8" indent="0" algn="r">
              <a:lnSpc>
                <a:spcPct val="220000"/>
              </a:lnSpc>
              <a:spcBef>
                <a:spcPts val="0"/>
              </a:spcBef>
              <a:buNone/>
              <a:defRPr/>
            </a:lvl9pPr>
          </a:lstStyle>
          <a:p>
            <a:fld id="{00000000-1234-1234-1234-123412341234}" type="slidenum">
              <a:rPr lang="fr-CH" smtClean="0"/>
              <a:pPr/>
              <a:t>‹#›</a:t>
            </a:fld>
            <a:endParaRPr lang="fr-CH"/>
          </a:p>
        </p:txBody>
      </p:sp>
      <p:sp>
        <p:nvSpPr>
          <p:cNvPr id="19" name="Google Shape;19;p14"/>
          <p:cNvSpPr txBox="1">
            <a:spLocks noGrp="1"/>
          </p:cNvSpPr>
          <p:nvPr>
            <p:ph type="ctrTitle"/>
          </p:nvPr>
        </p:nvSpPr>
        <p:spPr>
          <a:xfrm>
            <a:off x="442800" y="1046081"/>
            <a:ext cx="8263350" cy="1790700"/>
          </a:xfrm>
          <a:prstGeom prst="rect">
            <a:avLst/>
          </a:prstGeom>
          <a:noFill/>
          <a:ln>
            <a:noFill/>
          </a:ln>
        </p:spPr>
        <p:txBody>
          <a:bodyPr spcFirstLastPara="1" wrap="square" lIns="91425" tIns="45700" rIns="91425" bIns="45700" anchor="b" anchorCtr="0">
            <a:noAutofit/>
          </a:bodyPr>
          <a:lstStyle>
            <a:lvl1pPr lvl="0" algn="ctr">
              <a:lnSpc>
                <a:spcPct val="105555"/>
              </a:lnSpc>
              <a:spcBef>
                <a:spcPts val="0"/>
              </a:spcBef>
              <a:spcAft>
                <a:spcPts val="0"/>
              </a:spcAft>
              <a:buClr>
                <a:schemeClr val="lt1"/>
              </a:buClr>
              <a:buSzPts val="9000"/>
              <a:buFont typeface="Arial"/>
              <a:buNone/>
              <a:defRPr sz="3375" cap="none">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14"/>
          <p:cNvSpPr txBox="1">
            <a:spLocks noGrp="1"/>
          </p:cNvSpPr>
          <p:nvPr>
            <p:ph type="subTitle" idx="1"/>
          </p:nvPr>
        </p:nvSpPr>
        <p:spPr>
          <a:xfrm>
            <a:off x="442800" y="2882284"/>
            <a:ext cx="8263350" cy="1241822"/>
          </a:xfrm>
          <a:prstGeom prst="rect">
            <a:avLst/>
          </a:prstGeom>
          <a:noFill/>
          <a:ln>
            <a:noFill/>
          </a:ln>
        </p:spPr>
        <p:txBody>
          <a:bodyPr spcFirstLastPara="1" wrap="square" lIns="91425" tIns="45700" rIns="91425" bIns="45700" anchor="t" anchorCtr="0">
            <a:noAutofit/>
          </a:bodyPr>
          <a:lstStyle>
            <a:lvl1pPr lvl="0" algn="ctr">
              <a:lnSpc>
                <a:spcPct val="123333"/>
              </a:lnSpc>
              <a:spcBef>
                <a:spcPts val="0"/>
              </a:spcBef>
              <a:spcAft>
                <a:spcPts val="0"/>
              </a:spcAft>
              <a:buClr>
                <a:schemeClr val="lt1"/>
              </a:buClr>
              <a:buSzPts val="3000"/>
              <a:buNone/>
              <a:defRPr sz="1125">
                <a:solidFill>
                  <a:schemeClr val="lt1"/>
                </a:solidFill>
              </a:defRPr>
            </a:lvl1pPr>
            <a:lvl2pPr lvl="1" algn="ctr">
              <a:lnSpc>
                <a:spcPct val="92500"/>
              </a:lnSpc>
              <a:spcBef>
                <a:spcPts val="0"/>
              </a:spcBef>
              <a:spcAft>
                <a:spcPts val="0"/>
              </a:spcAft>
              <a:buClr>
                <a:schemeClr val="dk1"/>
              </a:buClr>
              <a:buSzPts val="4000"/>
              <a:buNone/>
              <a:defRPr sz="1500"/>
            </a:lvl2pPr>
            <a:lvl3pPr lvl="2" algn="ctr">
              <a:lnSpc>
                <a:spcPct val="102777"/>
              </a:lnSpc>
              <a:spcBef>
                <a:spcPts val="0"/>
              </a:spcBef>
              <a:spcAft>
                <a:spcPts val="0"/>
              </a:spcAft>
              <a:buClr>
                <a:schemeClr val="dk1"/>
              </a:buClr>
              <a:buSzPts val="4320"/>
              <a:buFont typeface="Arial"/>
              <a:buNone/>
              <a:defRPr sz="1350"/>
            </a:lvl3pPr>
            <a:lvl4pPr lvl="3" algn="ctr">
              <a:lnSpc>
                <a:spcPct val="115625"/>
              </a:lnSpc>
              <a:spcBef>
                <a:spcPts val="0"/>
              </a:spcBef>
              <a:spcAft>
                <a:spcPts val="0"/>
              </a:spcAft>
              <a:buClr>
                <a:schemeClr val="dk1"/>
              </a:buClr>
              <a:buSzPts val="3840"/>
              <a:buFont typeface="Arial"/>
              <a:buNone/>
              <a:defRPr sz="1200"/>
            </a:lvl4pPr>
            <a:lvl5pPr lvl="4" algn="ctr">
              <a:lnSpc>
                <a:spcPct val="115625"/>
              </a:lnSpc>
              <a:spcBef>
                <a:spcPts val="0"/>
              </a:spcBef>
              <a:spcAft>
                <a:spcPts val="0"/>
              </a:spcAft>
              <a:buClr>
                <a:schemeClr val="dk1"/>
              </a:buClr>
              <a:buSzPts val="3840"/>
              <a:buFont typeface="Arial"/>
              <a:buNone/>
              <a:defRPr sz="1200"/>
            </a:lvl5pPr>
            <a:lvl6pPr lvl="5" algn="ctr">
              <a:lnSpc>
                <a:spcPct val="90000"/>
              </a:lnSpc>
              <a:spcBef>
                <a:spcPts val="375"/>
              </a:spcBef>
              <a:spcAft>
                <a:spcPts val="0"/>
              </a:spcAft>
              <a:buClr>
                <a:schemeClr val="dk1"/>
              </a:buClr>
              <a:buSzPts val="3200"/>
              <a:buNone/>
              <a:defRPr sz="1200"/>
            </a:lvl6pPr>
            <a:lvl7pPr lvl="6" algn="ctr">
              <a:lnSpc>
                <a:spcPct val="90000"/>
              </a:lnSpc>
              <a:spcBef>
                <a:spcPts val="375"/>
              </a:spcBef>
              <a:spcAft>
                <a:spcPts val="0"/>
              </a:spcAft>
              <a:buClr>
                <a:schemeClr val="dk1"/>
              </a:buClr>
              <a:buSzPts val="3200"/>
              <a:buNone/>
              <a:defRPr sz="1200"/>
            </a:lvl7pPr>
            <a:lvl8pPr lvl="7" algn="ctr">
              <a:lnSpc>
                <a:spcPct val="90000"/>
              </a:lnSpc>
              <a:spcBef>
                <a:spcPts val="375"/>
              </a:spcBef>
              <a:spcAft>
                <a:spcPts val="0"/>
              </a:spcAft>
              <a:buClr>
                <a:schemeClr val="dk1"/>
              </a:buClr>
              <a:buSzPts val="3200"/>
              <a:buNone/>
              <a:defRPr sz="1200"/>
            </a:lvl8pPr>
            <a:lvl9pPr lvl="8" algn="ctr">
              <a:lnSpc>
                <a:spcPct val="90000"/>
              </a:lnSpc>
              <a:spcBef>
                <a:spcPts val="375"/>
              </a:spcBef>
              <a:spcAft>
                <a:spcPts val="0"/>
              </a:spcAft>
              <a:buClr>
                <a:schemeClr val="dk1"/>
              </a:buClr>
              <a:buSzPts val="3200"/>
              <a:buNone/>
              <a:defRPr sz="1200"/>
            </a:lvl9pPr>
          </a:lstStyle>
          <a:p>
            <a:endParaRPr/>
          </a:p>
        </p:txBody>
      </p:sp>
      <p:sp>
        <p:nvSpPr>
          <p:cNvPr id="21" name="Google Shape;21;p14"/>
          <p:cNvSpPr>
            <a:spLocks noGrp="1"/>
          </p:cNvSpPr>
          <p:nvPr>
            <p:ph type="pic" idx="2"/>
          </p:nvPr>
        </p:nvSpPr>
        <p:spPr>
          <a:xfrm>
            <a:off x="0" y="323999"/>
            <a:ext cx="9144000" cy="4819500"/>
          </a:xfrm>
          <a:prstGeom prst="rect">
            <a:avLst/>
          </a:prstGeom>
          <a:solidFill>
            <a:srgbClr val="7F7F7F">
              <a:alpha val="49803"/>
            </a:srgbClr>
          </a:solidFill>
          <a:ln>
            <a:noFill/>
          </a:ln>
        </p:spPr>
      </p:sp>
    </p:spTree>
    <p:extLst>
      <p:ext uri="{BB962C8B-B14F-4D97-AF65-F5344CB8AC3E}">
        <p14:creationId xmlns:p14="http://schemas.microsoft.com/office/powerpoint/2010/main" val="397684396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lvl1pPr>
              <a:defRPr>
                <a:solidFill>
                  <a:srgbClr val="0F124A"/>
                </a:solidFill>
              </a:defRPr>
            </a:lvl1pPr>
          </a:lstStyle>
          <a:p>
            <a:fld id="{88A1DFE4-5FC5-43BD-BB7E-75EAD82B965F}" type="slidenum">
              <a:rPr lang="en-GB" noProof="0" smtClean="0"/>
              <a:pPr/>
              <a:t>‹#›</a:t>
            </a:fld>
            <a:endParaRPr lang="en-GB" noProof="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GB" noProof="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192" indent="-340192">
              <a:lnSpc>
                <a:spcPts val="1950"/>
              </a:lnSpc>
              <a:defRPr sz="1600"/>
            </a:lvl2pPr>
            <a:lvl3pPr marL="680383" indent="-340192">
              <a:lnSpc>
                <a:spcPts val="1950"/>
              </a:lnSpc>
              <a:defRPr sz="1600"/>
            </a:lvl3pPr>
            <a:lvl4pPr marL="1020575" indent="-340192">
              <a:lnSpc>
                <a:spcPts val="1950"/>
              </a:lnSpc>
              <a:defRPr sz="1600"/>
            </a:lvl4pPr>
            <a:lvl5pPr marL="1360766" indent="-340192">
              <a:lnSpc>
                <a:spcPts val="1950"/>
              </a:lnSpc>
              <a:defRPr sz="1600"/>
            </a:lvl5pPr>
          </a:lstStyle>
          <a:p>
            <a:pPr lvl="0"/>
            <a:r>
              <a:rPr lang="en-GB" noProof="0"/>
              <a:t>First Level (Running Text)</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en-GB" noProof="0"/>
              <a:t>Add Title</a:t>
            </a:r>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en-GB" noProof="0"/>
              <a:t>Footnote</a:t>
            </a:r>
          </a:p>
        </p:txBody>
      </p:sp>
    </p:spTree>
    <p:extLst>
      <p:ext uri="{BB962C8B-B14F-4D97-AF65-F5344CB8AC3E}">
        <p14:creationId xmlns:p14="http://schemas.microsoft.com/office/powerpoint/2010/main" val="189674809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p:txBody>
          <a:bodyPr/>
          <a:lstStyle/>
          <a:p>
            <a:fld id="{88A1DFE4-5FC5-43BD-BB7E-75EAD82B965F}" type="slidenum">
              <a:rPr lang="en-US" noProof="0" smtClean="0"/>
              <a:pPr/>
              <a:t>‹#›</a:t>
            </a:fld>
            <a:endParaRPr lang="en-US" noProof="0"/>
          </a:p>
        </p:txBody>
      </p:sp>
    </p:spTree>
    <p:extLst>
      <p:ext uri="{BB962C8B-B14F-4D97-AF65-F5344CB8AC3E}">
        <p14:creationId xmlns:p14="http://schemas.microsoft.com/office/powerpoint/2010/main" val="1467122052"/>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0" y="1428299"/>
            <a:ext cx="3954150" cy="3257550"/>
          </a:xfrm>
        </p:spPr>
        <p:txBody>
          <a:bodyPr/>
          <a:lstStyle/>
          <a:p>
            <a:r>
              <a:rPr lang="en-US" noProof="0" dirty="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140542662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Chapter Opening Slid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US" noProof="0" dirty="0"/>
              <a:t>Chapter</a:t>
            </a:r>
            <a:r>
              <a:rPr lang="de-AT" dirty="0"/>
              <a:t> </a:t>
            </a:r>
            <a:r>
              <a:rPr lang="en-US" noProof="0" dirty="0"/>
              <a:t>Subtitle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Tree>
    <p:extLst>
      <p:ext uri="{BB962C8B-B14F-4D97-AF65-F5344CB8AC3E}">
        <p14:creationId xmlns:p14="http://schemas.microsoft.com/office/powerpoint/2010/main" val="421487638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114" b="1" i="0">
                <a:solidFill>
                  <a:schemeClr val="tx1"/>
                </a:solidFill>
                <a:latin typeface="Gotham HTF"/>
                <a:cs typeface="Gotham HTF"/>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pPr defTabSz="685710">
              <a:defRPr/>
            </a:pPr>
            <a:endParaRPr lang="en-GB">
              <a:solidFill>
                <a:srgbClr val="0F124A">
                  <a:tint val="75000"/>
                </a:srgbClr>
              </a:solidFill>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pPr defTabSz="685710">
              <a:defRPr/>
            </a:pPr>
            <a:fld id="{1D8BD707-D9CF-40AE-B4C6-C98DA3205C09}" type="datetimeFigureOut">
              <a:rPr lang="en-US" smtClean="0">
                <a:solidFill>
                  <a:srgbClr val="0F124A">
                    <a:tint val="75000"/>
                  </a:srgbClr>
                </a:solidFill>
              </a:rPr>
              <a:pPr defTabSz="685710">
                <a:defRPr/>
              </a:pPr>
              <a:t>6/24/2026</a:t>
            </a:fld>
            <a:endParaRPr lang="en-US">
              <a:solidFill>
                <a:srgbClr val="0F124A">
                  <a:tint val="75000"/>
                </a:srgbClr>
              </a:solidFill>
            </a:endParaRP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pPr defTabSz="685710">
              <a:defRPr/>
            </a:pPr>
            <a:fld id="{B6F15528-21DE-4FAA-801E-634DDDAF4B2B}" type="slidenum">
              <a:rPr lang="en-GB" smtClean="0">
                <a:solidFill>
                  <a:srgbClr val="0F124A">
                    <a:tint val="75000"/>
                  </a:srgbClr>
                </a:solidFill>
              </a:rPr>
              <a:pPr defTabSz="685710">
                <a:defRPr/>
              </a:pPr>
              <a:t>‹#›</a:t>
            </a:fld>
            <a:endParaRPr lang="en-GB">
              <a:solidFill>
                <a:srgbClr val="0F124A">
                  <a:tint val="75000"/>
                </a:srgbClr>
              </a:solidFill>
            </a:endParaRPr>
          </a:p>
        </p:txBody>
      </p:sp>
    </p:spTree>
    <p:extLst>
      <p:ext uri="{BB962C8B-B14F-4D97-AF65-F5344CB8AC3E}">
        <p14:creationId xmlns:p14="http://schemas.microsoft.com/office/powerpoint/2010/main" val="420996662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841772"/>
            <a:ext cx="7772400" cy="1790700"/>
          </a:xfrm>
        </p:spPr>
        <p:txBody>
          <a:bodyPr anchor="b"/>
          <a:lstStyle>
            <a:lvl1pPr algn="ctr">
              <a:defRPr sz="4500"/>
            </a:lvl1pPr>
          </a:lstStyle>
          <a:p>
            <a:r>
              <a:rPr lang="en-GB"/>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EF09941-60DC-254C-8A60-72D55310F082}" type="datetime1">
              <a:rPr lang="de-CH" smtClean="0"/>
              <a:t>24.06.2026</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F892BDD0-59DB-5E4D-91D4-300E8852D1DB}" type="slidenum">
              <a:rPr lang="en-CH" smtClean="0"/>
              <a:t>‹#›</a:t>
            </a:fld>
            <a:endParaRPr lang="en-CH"/>
          </a:p>
        </p:txBody>
      </p:sp>
    </p:spTree>
    <p:extLst>
      <p:ext uri="{BB962C8B-B14F-4D97-AF65-F5344CB8AC3E}">
        <p14:creationId xmlns:p14="http://schemas.microsoft.com/office/powerpoint/2010/main" val="259197152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40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40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6"/>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92927612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180" y="339502"/>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dirty="0"/>
              <a:t>Chapter</a:t>
            </a:r>
            <a:r>
              <a:rPr lang="de-AT" dirty="0"/>
              <a:t> </a:t>
            </a:r>
            <a:r>
              <a:rPr lang="en-US" noProof="0" dirty="0"/>
              <a:t>Subtitle</a:t>
            </a:r>
          </a:p>
        </p:txBody>
      </p:sp>
    </p:spTree>
    <p:extLst>
      <p:ext uri="{BB962C8B-B14F-4D97-AF65-F5344CB8AC3E}">
        <p14:creationId xmlns:p14="http://schemas.microsoft.com/office/powerpoint/2010/main" val="5529089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200" indent="-340200">
              <a:lnSpc>
                <a:spcPts val="1950"/>
              </a:lnSpc>
              <a:defRPr sz="1600"/>
            </a:lvl2pPr>
            <a:lvl3pPr marL="680400" indent="-340200">
              <a:lnSpc>
                <a:spcPts val="1950"/>
              </a:lnSpc>
              <a:defRPr sz="1600"/>
            </a:lvl3pPr>
            <a:lvl4pPr marL="1020600" indent="-340200">
              <a:lnSpc>
                <a:spcPts val="1950"/>
              </a:lnSpc>
              <a:defRPr sz="1600"/>
            </a:lvl4pPr>
            <a:lvl5pPr marL="1360800" indent="-340200">
              <a:lnSpc>
                <a:spcPts val="1950"/>
              </a:lnSpc>
              <a:defRPr sz="1600"/>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71547903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800"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78130522"/>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0" y="832950"/>
            <a:ext cx="2538413" cy="1734750"/>
          </a:xfrm>
        </p:spPr>
        <p:txBody>
          <a:bodyPr/>
          <a:lstStyle>
            <a:lvl1pPr>
              <a:defRPr/>
            </a:lvl1pPr>
          </a:lstStyle>
          <a:p>
            <a:r>
              <a:rPr lang="en-US" noProof="0" dirty="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4" y="832950"/>
            <a:ext cx="2538413" cy="1734750"/>
          </a:xfrm>
        </p:spPr>
        <p:txBody>
          <a:bodyPr/>
          <a:lstStyle/>
          <a:p>
            <a:r>
              <a:rPr lang="en-US" noProof="0" dirty="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67" y="832950"/>
            <a:ext cx="2538413" cy="1734750"/>
          </a:xfrm>
        </p:spPr>
        <p:txBody>
          <a:bodyPr/>
          <a:lstStyle/>
          <a:p>
            <a:r>
              <a:rPr lang="en-US" noProof="0" dirty="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0" y="2895750"/>
            <a:ext cx="2538413" cy="1734750"/>
          </a:xfrm>
        </p:spPr>
        <p:txBody>
          <a:bodyPr/>
          <a:lstStyle/>
          <a:p>
            <a:r>
              <a:rPr lang="en-US" noProof="0" dirty="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4" y="2895750"/>
            <a:ext cx="2538413" cy="1734750"/>
          </a:xfrm>
        </p:spPr>
        <p:txBody>
          <a:bodyPr/>
          <a:lstStyle/>
          <a:p>
            <a:r>
              <a:rPr lang="en-US" noProof="0" dirty="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67" y="2895750"/>
            <a:ext cx="2538413" cy="1734750"/>
          </a:xfrm>
        </p:spPr>
        <p:txBody>
          <a:bodyPr/>
          <a:lstStyle/>
          <a:p>
            <a:r>
              <a:rPr lang="en-US" noProof="0" dirty="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Tree>
    <p:extLst>
      <p:ext uri="{BB962C8B-B14F-4D97-AF65-F5344CB8AC3E}">
        <p14:creationId xmlns:p14="http://schemas.microsoft.com/office/powerpoint/2010/main" val="353628891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0" y="1428299"/>
            <a:ext cx="3954150" cy="3257550"/>
          </a:xfrm>
        </p:spPr>
        <p:txBody>
          <a:bodyPr/>
          <a:lstStyle/>
          <a:p>
            <a:r>
              <a:rPr lang="en-US" noProof="0" dirty="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dirty="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37692021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2858141"/>
          </a:xfrm>
        </p:spPr>
        <p:txBody>
          <a:bodyPr/>
          <a:lstStyle>
            <a:lvl1pPr>
              <a:defRPr/>
            </a:lvl1p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a:t>
            </a:r>
            <a:r>
              <a:rPr lang="de-DE" dirty="0" err="1"/>
              <a:t>Subtitle</a:t>
            </a:r>
            <a:endParaRPr lang="de-DE"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9" name="Textplatzhalter 4">
            <a:extLst>
              <a:ext uri="{FF2B5EF4-FFF2-40B4-BE49-F238E27FC236}">
                <a16:creationId xmlns:a16="http://schemas.microsoft.com/office/drawing/2014/main" id="{4359674F-CF32-4FA5-9124-DD44149261BE}"/>
              </a:ext>
            </a:extLst>
          </p:cNvPr>
          <p:cNvSpPr>
            <a:spLocks noGrp="1"/>
          </p:cNvSpPr>
          <p:nvPr>
            <p:ph type="body" sz="quarter" idx="18" hasCustomPrompt="1"/>
          </p:nvPr>
        </p:nvSpPr>
        <p:spPr>
          <a:xfrm>
            <a:off x="4680012" y="4367449"/>
            <a:ext cx="40230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798E3C2C-C457-4971-B195-C7CE1F91188A}"/>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22995857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299"/>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vl4pPr>
              <a:defRPr/>
            </a:lvl4pPr>
          </a:lstStyle>
          <a:p>
            <a:pPr lvl="0"/>
            <a:r>
              <a:rPr lang="en-US" noProof="0" dirty="0"/>
              <a:t>First Level (Running Text)</a:t>
            </a:r>
          </a:p>
          <a:p>
            <a:pPr lvl="1"/>
            <a:r>
              <a:rPr lang="en-US" noProof="0" dirty="0"/>
              <a:t>Second Level</a:t>
            </a:r>
          </a:p>
          <a:p>
            <a:pPr lvl="2"/>
            <a:r>
              <a:rPr lang="en-US" noProof="0" dirty="0"/>
              <a:t>Third Ebene</a:t>
            </a:r>
          </a:p>
          <a:p>
            <a:pPr lvl="3"/>
            <a:r>
              <a:rPr lang="en-US" noProof="0" dirty="0"/>
              <a:t>Fourth Ebene</a:t>
            </a:r>
          </a:p>
          <a:p>
            <a:pPr lvl="4"/>
            <a:r>
              <a:rPr lang="en-US" noProof="0" dirty="0"/>
              <a:t>Fifth Ebene</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02930864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0"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0"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3" y="4623750"/>
            <a:ext cx="2605387"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70660185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39502"/>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1000" b="1">
                <a:solidFill>
                  <a:schemeClr val="bg1"/>
                </a:solidFill>
              </a:defRPr>
            </a:lvl1pPr>
            <a:lvl2pPr marL="0" indent="0">
              <a:lnSpc>
                <a:spcPts val="1013"/>
              </a:lnSpc>
              <a:buFontTx/>
              <a:buNone/>
              <a:defRPr sz="100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500"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11189157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417701668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CA203-E6AA-828F-7CD5-5281113406B6}"/>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D7D8AA0-F023-D273-AB18-F6699125AAED}"/>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B19031-F1B6-3A96-07D6-BF21BCD4342E}"/>
              </a:ext>
            </a:extLst>
          </p:cNvPr>
          <p:cNvSpPr>
            <a:spLocks noGrp="1"/>
          </p:cNvSpPr>
          <p:nvPr>
            <p:ph type="dt" sz="half" idx="10"/>
          </p:nvPr>
        </p:nvSpPr>
        <p:spPr/>
        <p:txBody>
          <a:bodyPr/>
          <a:lstStyle/>
          <a:p>
            <a:fld id="{EB22EAE4-65DC-4946-9449-371071448D05}" type="datetimeFigureOut">
              <a:rPr lang="en-GB" smtClean="0"/>
              <a:t>24/06/2026</a:t>
            </a:fld>
            <a:endParaRPr lang="en-GB"/>
          </a:p>
        </p:txBody>
      </p:sp>
      <p:sp>
        <p:nvSpPr>
          <p:cNvPr id="5" name="Footer Placeholder 4">
            <a:extLst>
              <a:ext uri="{FF2B5EF4-FFF2-40B4-BE49-F238E27FC236}">
                <a16:creationId xmlns:a16="http://schemas.microsoft.com/office/drawing/2014/main" id="{E9FD8987-709D-BD2F-8B7A-E45FA659F3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D0AC1-7F93-B868-7D19-1E656A58C451}"/>
              </a:ext>
            </a:extLst>
          </p:cNvPr>
          <p:cNvSpPr>
            <a:spLocks noGrp="1"/>
          </p:cNvSpPr>
          <p:nvPr>
            <p:ph type="sldNum" sz="quarter" idx="12"/>
          </p:nvPr>
        </p:nvSpPr>
        <p:spPr/>
        <p:txBody>
          <a:bodyPr/>
          <a:lstStyle/>
          <a:p>
            <a:fld id="{DF1289B1-217A-4B36-A0EC-01EF96DB1081}" type="slidenum">
              <a:rPr lang="en-GB" smtClean="0"/>
              <a:t>‹#›</a:t>
            </a:fld>
            <a:endParaRPr lang="en-GB"/>
          </a:p>
        </p:txBody>
      </p:sp>
    </p:spTree>
    <p:extLst>
      <p:ext uri="{BB962C8B-B14F-4D97-AF65-F5344CB8AC3E}">
        <p14:creationId xmlns:p14="http://schemas.microsoft.com/office/powerpoint/2010/main" val="37352704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68A1F-53C3-A763-F97A-3DA93D7CE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0186B0-7EA9-BCF4-7721-00460A2D4F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4A2D68-2BBA-9258-D796-A07368D76EEE}"/>
              </a:ext>
            </a:extLst>
          </p:cNvPr>
          <p:cNvSpPr>
            <a:spLocks noGrp="1"/>
          </p:cNvSpPr>
          <p:nvPr>
            <p:ph type="dt" sz="half" idx="10"/>
          </p:nvPr>
        </p:nvSpPr>
        <p:spPr/>
        <p:txBody>
          <a:bodyPr/>
          <a:lstStyle/>
          <a:p>
            <a:fld id="{EB22EAE4-65DC-4946-9449-371071448D05}" type="datetimeFigureOut">
              <a:rPr lang="en-GB" smtClean="0"/>
              <a:t>24/06/2026</a:t>
            </a:fld>
            <a:endParaRPr lang="en-GB"/>
          </a:p>
        </p:txBody>
      </p:sp>
      <p:sp>
        <p:nvSpPr>
          <p:cNvPr id="5" name="Footer Placeholder 4">
            <a:extLst>
              <a:ext uri="{FF2B5EF4-FFF2-40B4-BE49-F238E27FC236}">
                <a16:creationId xmlns:a16="http://schemas.microsoft.com/office/drawing/2014/main" id="{89AAFCCA-1633-C50E-52E8-F003467183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2572E0-955E-7FB8-9EB7-6523FCD2F118}"/>
              </a:ext>
            </a:extLst>
          </p:cNvPr>
          <p:cNvSpPr>
            <a:spLocks noGrp="1"/>
          </p:cNvSpPr>
          <p:nvPr>
            <p:ph type="sldNum" sz="quarter" idx="12"/>
          </p:nvPr>
        </p:nvSpPr>
        <p:spPr/>
        <p:txBody>
          <a:bodyPr/>
          <a:lstStyle/>
          <a:p>
            <a:fld id="{DF1289B1-217A-4B36-A0EC-01EF96DB1081}" type="slidenum">
              <a:rPr lang="en-GB" smtClean="0"/>
              <a:t>‹#›</a:t>
            </a:fld>
            <a:endParaRPr lang="en-GB"/>
          </a:p>
        </p:txBody>
      </p:sp>
    </p:spTree>
    <p:extLst>
      <p:ext uri="{BB962C8B-B14F-4D97-AF65-F5344CB8AC3E}">
        <p14:creationId xmlns:p14="http://schemas.microsoft.com/office/powerpoint/2010/main" val="134378543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200" indent="-340200">
              <a:lnSpc>
                <a:spcPts val="1950"/>
              </a:lnSpc>
              <a:defRPr sz="1600"/>
            </a:lvl2pPr>
            <a:lvl3pPr marL="680400" indent="-340200">
              <a:lnSpc>
                <a:spcPts val="1950"/>
              </a:lnSpc>
              <a:defRPr sz="1600"/>
            </a:lvl3pPr>
            <a:lvl4pPr marL="1020600" indent="-340200">
              <a:lnSpc>
                <a:spcPts val="1950"/>
              </a:lnSpc>
              <a:defRPr sz="1600"/>
            </a:lvl4pPr>
            <a:lvl5pPr marL="1360800" indent="-340200">
              <a:lnSpc>
                <a:spcPts val="1950"/>
              </a:lnSpc>
              <a:defRPr sz="1600"/>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39713472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40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40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6"/>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9935424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180" y="339502"/>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dirty="0"/>
              <a:t>Chapter</a:t>
            </a:r>
            <a:r>
              <a:rPr lang="de-AT" dirty="0"/>
              <a:t> </a:t>
            </a:r>
            <a:r>
              <a:rPr lang="en-US" noProof="0" dirty="0"/>
              <a:t>Subtitle</a:t>
            </a:r>
          </a:p>
        </p:txBody>
      </p:sp>
    </p:spTree>
    <p:extLst>
      <p:ext uri="{BB962C8B-B14F-4D97-AF65-F5344CB8AC3E}">
        <p14:creationId xmlns:p14="http://schemas.microsoft.com/office/powerpoint/2010/main" val="206938027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200" indent="-340200">
              <a:lnSpc>
                <a:spcPts val="1950"/>
              </a:lnSpc>
              <a:defRPr sz="1600"/>
            </a:lvl2pPr>
            <a:lvl3pPr marL="680400" indent="-340200">
              <a:lnSpc>
                <a:spcPts val="1950"/>
              </a:lnSpc>
              <a:defRPr sz="1600"/>
            </a:lvl3pPr>
            <a:lvl4pPr marL="1020600" indent="-340200">
              <a:lnSpc>
                <a:spcPts val="1950"/>
              </a:lnSpc>
              <a:defRPr sz="1600"/>
            </a:lvl4pPr>
            <a:lvl5pPr marL="1360800" indent="-340200">
              <a:lnSpc>
                <a:spcPts val="1950"/>
              </a:lnSpc>
              <a:defRPr sz="1600"/>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10351787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800"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22174804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0" y="832950"/>
            <a:ext cx="2538413" cy="1734750"/>
          </a:xfrm>
        </p:spPr>
        <p:txBody>
          <a:bodyPr/>
          <a:lstStyle>
            <a:lvl1pPr>
              <a:defRPr/>
            </a:lvl1pPr>
          </a:lstStyle>
          <a:p>
            <a:r>
              <a:rPr lang="en-US" noProof="0" dirty="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4" y="832950"/>
            <a:ext cx="2538413" cy="1734750"/>
          </a:xfrm>
        </p:spPr>
        <p:txBody>
          <a:bodyPr/>
          <a:lstStyle/>
          <a:p>
            <a:r>
              <a:rPr lang="en-US" noProof="0" dirty="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67" y="832950"/>
            <a:ext cx="2538413" cy="1734750"/>
          </a:xfrm>
        </p:spPr>
        <p:txBody>
          <a:bodyPr/>
          <a:lstStyle/>
          <a:p>
            <a:r>
              <a:rPr lang="en-US" noProof="0" dirty="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0" y="2895750"/>
            <a:ext cx="2538413" cy="1734750"/>
          </a:xfrm>
        </p:spPr>
        <p:txBody>
          <a:bodyPr/>
          <a:lstStyle/>
          <a:p>
            <a:r>
              <a:rPr lang="en-US" noProof="0" dirty="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4" y="2895750"/>
            <a:ext cx="2538413" cy="1734750"/>
          </a:xfrm>
        </p:spPr>
        <p:txBody>
          <a:bodyPr/>
          <a:lstStyle/>
          <a:p>
            <a:r>
              <a:rPr lang="en-US" noProof="0" dirty="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67" y="2895750"/>
            <a:ext cx="2538413" cy="1734750"/>
          </a:xfrm>
        </p:spPr>
        <p:txBody>
          <a:bodyPr/>
          <a:lstStyle/>
          <a:p>
            <a:r>
              <a:rPr lang="en-US" noProof="0" dirty="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Tree>
    <p:extLst>
      <p:ext uri="{BB962C8B-B14F-4D97-AF65-F5344CB8AC3E}">
        <p14:creationId xmlns:p14="http://schemas.microsoft.com/office/powerpoint/2010/main" val="273527637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0" y="1428299"/>
            <a:ext cx="3954150" cy="3257550"/>
          </a:xfrm>
        </p:spPr>
        <p:txBody>
          <a:bodyPr/>
          <a:lstStyle/>
          <a:p>
            <a:r>
              <a:rPr lang="en-US" noProof="0" dirty="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dirty="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416508156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2858141"/>
          </a:xfrm>
        </p:spPr>
        <p:txBody>
          <a:bodyPr/>
          <a:lstStyle>
            <a:lvl1pPr>
              <a:defRPr/>
            </a:lvl1p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a:t>
            </a:r>
            <a:r>
              <a:rPr lang="de-DE" dirty="0" err="1"/>
              <a:t>Subtitle</a:t>
            </a:r>
            <a:endParaRPr lang="de-DE"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9" name="Textplatzhalter 4">
            <a:extLst>
              <a:ext uri="{FF2B5EF4-FFF2-40B4-BE49-F238E27FC236}">
                <a16:creationId xmlns:a16="http://schemas.microsoft.com/office/drawing/2014/main" id="{4359674F-CF32-4FA5-9124-DD44149261BE}"/>
              </a:ext>
            </a:extLst>
          </p:cNvPr>
          <p:cNvSpPr>
            <a:spLocks noGrp="1"/>
          </p:cNvSpPr>
          <p:nvPr>
            <p:ph type="body" sz="quarter" idx="18" hasCustomPrompt="1"/>
          </p:nvPr>
        </p:nvSpPr>
        <p:spPr>
          <a:xfrm>
            <a:off x="4680012" y="4367449"/>
            <a:ext cx="40230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798E3C2C-C457-4971-B195-C7CE1F91188A}"/>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16641498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299"/>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vl4pPr>
              <a:defRPr/>
            </a:lvl4pPr>
          </a:lstStyle>
          <a:p>
            <a:pPr lvl="0"/>
            <a:r>
              <a:rPr lang="en-US" noProof="0" dirty="0"/>
              <a:t>First Level (Running Text)</a:t>
            </a:r>
          </a:p>
          <a:p>
            <a:pPr lvl="1"/>
            <a:r>
              <a:rPr lang="en-US" noProof="0" dirty="0"/>
              <a:t>Second Level</a:t>
            </a:r>
          </a:p>
          <a:p>
            <a:pPr lvl="2"/>
            <a:r>
              <a:rPr lang="en-US" noProof="0" dirty="0"/>
              <a:t>Third Ebene</a:t>
            </a:r>
          </a:p>
          <a:p>
            <a:pPr lvl="3"/>
            <a:r>
              <a:rPr lang="en-US" noProof="0" dirty="0"/>
              <a:t>Fourth Ebene</a:t>
            </a:r>
          </a:p>
          <a:p>
            <a:pPr lvl="4"/>
            <a:r>
              <a:rPr lang="en-US" noProof="0" dirty="0"/>
              <a:t>Fifth Ebene</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04802248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0"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0"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3" y="4623750"/>
            <a:ext cx="2605387"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20593109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39502"/>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1000" b="1">
                <a:solidFill>
                  <a:schemeClr val="bg1"/>
                </a:solidFill>
              </a:defRPr>
            </a:lvl1pPr>
            <a:lvl2pPr marL="0" indent="0">
              <a:lnSpc>
                <a:spcPts val="1013"/>
              </a:lnSpc>
              <a:buFontTx/>
              <a:buNone/>
              <a:defRPr sz="100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500"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424200119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285909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CA203-E6AA-828F-7CD5-5281113406B6}"/>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D7D8AA0-F023-D273-AB18-F6699125AAED}"/>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B19031-F1B6-3A96-07D6-BF21BCD4342E}"/>
              </a:ext>
            </a:extLst>
          </p:cNvPr>
          <p:cNvSpPr>
            <a:spLocks noGrp="1"/>
          </p:cNvSpPr>
          <p:nvPr>
            <p:ph type="dt" sz="half" idx="10"/>
          </p:nvPr>
        </p:nvSpPr>
        <p:spPr/>
        <p:txBody>
          <a:bodyPr/>
          <a:lstStyle/>
          <a:p>
            <a:fld id="{EB22EAE4-65DC-4946-9449-371071448D05}" type="datetimeFigureOut">
              <a:rPr lang="en-GB" smtClean="0"/>
              <a:t>24/06/2026</a:t>
            </a:fld>
            <a:endParaRPr lang="en-GB"/>
          </a:p>
        </p:txBody>
      </p:sp>
      <p:sp>
        <p:nvSpPr>
          <p:cNvPr id="5" name="Footer Placeholder 4">
            <a:extLst>
              <a:ext uri="{FF2B5EF4-FFF2-40B4-BE49-F238E27FC236}">
                <a16:creationId xmlns:a16="http://schemas.microsoft.com/office/drawing/2014/main" id="{E9FD8987-709D-BD2F-8B7A-E45FA659F3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D0AC1-7F93-B868-7D19-1E656A58C451}"/>
              </a:ext>
            </a:extLst>
          </p:cNvPr>
          <p:cNvSpPr>
            <a:spLocks noGrp="1"/>
          </p:cNvSpPr>
          <p:nvPr>
            <p:ph type="sldNum" sz="quarter" idx="12"/>
          </p:nvPr>
        </p:nvSpPr>
        <p:spPr/>
        <p:txBody>
          <a:bodyPr/>
          <a:lstStyle/>
          <a:p>
            <a:fld id="{DF1289B1-217A-4B36-A0EC-01EF96DB1081}" type="slidenum">
              <a:rPr lang="en-GB" smtClean="0"/>
              <a:t>‹#›</a:t>
            </a:fld>
            <a:endParaRPr lang="en-GB"/>
          </a:p>
        </p:txBody>
      </p:sp>
    </p:spTree>
    <p:extLst>
      <p:ext uri="{BB962C8B-B14F-4D97-AF65-F5344CB8AC3E}">
        <p14:creationId xmlns:p14="http://schemas.microsoft.com/office/powerpoint/2010/main" val="286629656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68A1F-53C3-A763-F97A-3DA93D7CE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0186B0-7EA9-BCF4-7721-00460A2D4F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4A2D68-2BBA-9258-D796-A07368D76EEE}"/>
              </a:ext>
            </a:extLst>
          </p:cNvPr>
          <p:cNvSpPr>
            <a:spLocks noGrp="1"/>
          </p:cNvSpPr>
          <p:nvPr>
            <p:ph type="dt" sz="half" idx="10"/>
          </p:nvPr>
        </p:nvSpPr>
        <p:spPr/>
        <p:txBody>
          <a:bodyPr/>
          <a:lstStyle/>
          <a:p>
            <a:fld id="{EB22EAE4-65DC-4946-9449-371071448D05}" type="datetimeFigureOut">
              <a:rPr lang="en-GB" smtClean="0"/>
              <a:t>24/06/2026</a:t>
            </a:fld>
            <a:endParaRPr lang="en-GB"/>
          </a:p>
        </p:txBody>
      </p:sp>
      <p:sp>
        <p:nvSpPr>
          <p:cNvPr id="5" name="Footer Placeholder 4">
            <a:extLst>
              <a:ext uri="{FF2B5EF4-FFF2-40B4-BE49-F238E27FC236}">
                <a16:creationId xmlns:a16="http://schemas.microsoft.com/office/drawing/2014/main" id="{89AAFCCA-1633-C50E-52E8-F003467183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2572E0-955E-7FB8-9EB7-6523FCD2F118}"/>
              </a:ext>
            </a:extLst>
          </p:cNvPr>
          <p:cNvSpPr>
            <a:spLocks noGrp="1"/>
          </p:cNvSpPr>
          <p:nvPr>
            <p:ph type="sldNum" sz="quarter" idx="12"/>
          </p:nvPr>
        </p:nvSpPr>
        <p:spPr/>
        <p:txBody>
          <a:bodyPr/>
          <a:lstStyle/>
          <a:p>
            <a:fld id="{DF1289B1-217A-4B36-A0EC-01EF96DB1081}" type="slidenum">
              <a:rPr lang="en-GB" smtClean="0"/>
              <a:t>‹#›</a:t>
            </a:fld>
            <a:endParaRPr lang="en-GB"/>
          </a:p>
        </p:txBody>
      </p:sp>
    </p:spTree>
    <p:extLst>
      <p:ext uri="{BB962C8B-B14F-4D97-AF65-F5344CB8AC3E}">
        <p14:creationId xmlns:p14="http://schemas.microsoft.com/office/powerpoint/2010/main" val="165078357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lvl1pPr>
              <a:defRPr>
                <a:solidFill>
                  <a:srgbClr val="0F124A"/>
                </a:solidFill>
              </a:defRPr>
            </a:lvl1pPr>
          </a:lstStyle>
          <a:p>
            <a:fld id="{88A1DFE4-5FC5-43BD-BB7E-75EAD82B965F}" type="slidenum">
              <a:rPr lang="en-GB" noProof="0" smtClean="0"/>
              <a:pPr/>
              <a:t>‹#›</a:t>
            </a:fld>
            <a:endParaRPr lang="en-GB" noProof="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GB" noProof="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192" indent="-340192">
              <a:lnSpc>
                <a:spcPts val="1950"/>
              </a:lnSpc>
              <a:defRPr sz="1600"/>
            </a:lvl2pPr>
            <a:lvl3pPr marL="680383" indent="-340192">
              <a:lnSpc>
                <a:spcPts val="1950"/>
              </a:lnSpc>
              <a:defRPr sz="1600"/>
            </a:lvl3pPr>
            <a:lvl4pPr marL="1020575" indent="-340192">
              <a:lnSpc>
                <a:spcPts val="1950"/>
              </a:lnSpc>
              <a:defRPr sz="1600"/>
            </a:lvl4pPr>
            <a:lvl5pPr marL="1360766" indent="-340192">
              <a:lnSpc>
                <a:spcPts val="1950"/>
              </a:lnSpc>
              <a:defRPr sz="1600"/>
            </a:lvl5pPr>
          </a:lstStyle>
          <a:p>
            <a:pPr lvl="0"/>
            <a:r>
              <a:rPr lang="en-GB" noProof="0"/>
              <a:t>First Level (Running Text)</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en-GB" noProof="0"/>
              <a:t>Add Title</a:t>
            </a:r>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en-GB" noProof="0"/>
              <a:t>Footnote</a:t>
            </a:r>
          </a:p>
        </p:txBody>
      </p:sp>
    </p:spTree>
    <p:extLst>
      <p:ext uri="{BB962C8B-B14F-4D97-AF65-F5344CB8AC3E}">
        <p14:creationId xmlns:p14="http://schemas.microsoft.com/office/powerpoint/2010/main" val="88221761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p:txBody>
          <a:bodyPr/>
          <a:lstStyle/>
          <a:p>
            <a:fld id="{88A1DFE4-5FC5-43BD-BB7E-75EAD82B965F}" type="slidenum">
              <a:rPr lang="en-US" noProof="0" smtClean="0"/>
              <a:pPr/>
              <a:t>‹#›</a:t>
            </a:fld>
            <a:endParaRPr lang="en-US" noProof="0"/>
          </a:p>
        </p:txBody>
      </p:sp>
    </p:spTree>
    <p:extLst>
      <p:ext uri="{BB962C8B-B14F-4D97-AF65-F5344CB8AC3E}">
        <p14:creationId xmlns:p14="http://schemas.microsoft.com/office/powerpoint/2010/main" val="423419988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85.xml><?xml version="1.0" encoding="utf-8"?>
<p:sldLayout xmlns:a="http://schemas.openxmlformats.org/drawingml/2006/main" xmlns:r="http://schemas.openxmlformats.org/officeDocument/2006/relationships" xmlns:p="http://schemas.openxmlformats.org/presentationml/2006/main"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0" y="1428299"/>
            <a:ext cx="3954150" cy="3257550"/>
          </a:xfrm>
        </p:spPr>
        <p:txBody>
          <a:bodyPr/>
          <a:lstStyle/>
          <a:p>
            <a:r>
              <a:rPr lang="en-US" noProof="0" dirty="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427846603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userDrawn="1">
  <p:cSld name="Chapter Opening Slid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1" y="52420"/>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US" noProof="0" dirty="0"/>
              <a:t>Chapter</a:t>
            </a:r>
            <a:r>
              <a:rPr lang="de-AT" dirty="0"/>
              <a:t> </a:t>
            </a:r>
            <a:r>
              <a:rPr lang="en-US" noProof="0" dirty="0"/>
              <a:t>Subtitle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Tree>
    <p:extLst>
      <p:ext uri="{BB962C8B-B14F-4D97-AF65-F5344CB8AC3E}">
        <p14:creationId xmlns:p14="http://schemas.microsoft.com/office/powerpoint/2010/main" val="186038901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8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114" b="1" i="0">
                <a:solidFill>
                  <a:schemeClr val="tx1"/>
                </a:solidFill>
                <a:latin typeface="Gotham HTF"/>
                <a:cs typeface="Gotham HTF"/>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pPr defTabSz="685710">
              <a:defRPr/>
            </a:pPr>
            <a:endParaRPr lang="en-GB">
              <a:solidFill>
                <a:srgbClr val="0F124A">
                  <a:tint val="75000"/>
                </a:srgbClr>
              </a:solidFill>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pPr defTabSz="685710">
              <a:defRPr/>
            </a:pPr>
            <a:fld id="{1D8BD707-D9CF-40AE-B4C6-C98DA3205C09}" type="datetimeFigureOut">
              <a:rPr lang="en-US" smtClean="0">
                <a:solidFill>
                  <a:srgbClr val="0F124A">
                    <a:tint val="75000"/>
                  </a:srgbClr>
                </a:solidFill>
              </a:rPr>
              <a:pPr defTabSz="685710">
                <a:defRPr/>
              </a:pPr>
              <a:t>6/24/2026</a:t>
            </a:fld>
            <a:endParaRPr lang="en-US">
              <a:solidFill>
                <a:srgbClr val="0F124A">
                  <a:tint val="75000"/>
                </a:srgbClr>
              </a:solidFill>
            </a:endParaRP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pPr defTabSz="685710">
              <a:defRPr/>
            </a:pPr>
            <a:fld id="{B6F15528-21DE-4FAA-801E-634DDDAF4B2B}" type="slidenum">
              <a:rPr lang="en-GB" smtClean="0">
                <a:solidFill>
                  <a:srgbClr val="0F124A">
                    <a:tint val="75000"/>
                  </a:srgbClr>
                </a:solidFill>
              </a:rPr>
              <a:pPr defTabSz="685710">
                <a:defRPr/>
              </a:pPr>
              <a:t>‹#›</a:t>
            </a:fld>
            <a:endParaRPr lang="en-GB">
              <a:solidFill>
                <a:srgbClr val="0F124A">
                  <a:tint val="75000"/>
                </a:srgbClr>
              </a:solidFill>
            </a:endParaRPr>
          </a:p>
        </p:txBody>
      </p:sp>
    </p:spTree>
    <p:extLst>
      <p:ext uri="{BB962C8B-B14F-4D97-AF65-F5344CB8AC3E}">
        <p14:creationId xmlns:p14="http://schemas.microsoft.com/office/powerpoint/2010/main" val="3231594742"/>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841772"/>
            <a:ext cx="7772400" cy="1790700"/>
          </a:xfrm>
        </p:spPr>
        <p:txBody>
          <a:bodyPr anchor="b"/>
          <a:lstStyle>
            <a:lvl1pPr algn="ctr">
              <a:defRPr sz="4500"/>
            </a:lvl1pPr>
          </a:lstStyle>
          <a:p>
            <a:r>
              <a:rPr lang="en-GB"/>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EF09941-60DC-254C-8A60-72D55310F082}" type="datetime1">
              <a:rPr lang="de-CH" smtClean="0"/>
              <a:t>24.06.2026</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F892BDD0-59DB-5E4D-91D4-300E8852D1DB}" type="slidenum">
              <a:rPr lang="en-CH" smtClean="0"/>
              <a:t>‹#›</a:t>
            </a:fld>
            <a:endParaRPr lang="en-CH"/>
          </a:p>
        </p:txBody>
      </p:sp>
    </p:spTree>
    <p:extLst>
      <p:ext uri="{BB962C8B-B14F-4D97-AF65-F5344CB8AC3E}">
        <p14:creationId xmlns:p14="http://schemas.microsoft.com/office/powerpoint/2010/main" val="190043030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400" b="1"/>
            </a:lvl1pPr>
            <a:lvl2pPr marL="472488" indent="0">
              <a:buNone/>
              <a:tabLst>
                <a:tab pos="3955401" algn="r"/>
              </a:tabLst>
              <a:defRPr/>
            </a:lvl2pPr>
            <a:lvl3pPr marL="1120472" indent="0">
              <a:buFont typeface="Arial" panose="020B0604020202020204" pitchFamily="34" charset="0"/>
              <a:buNone/>
              <a:tabLst>
                <a:tab pos="3955401" algn="r"/>
              </a:tabLst>
              <a:defRPr/>
            </a:lvl3pPr>
            <a:lvl4pPr marL="1120472" indent="0">
              <a:buFont typeface="Arial" panose="020B0604020202020204" pitchFamily="34" charset="0"/>
              <a:buNone/>
              <a:tabLst>
                <a:tab pos="3955401" algn="r"/>
              </a:tabLst>
              <a:defRPr/>
            </a:lvl4pPr>
            <a:lvl5pPr marL="1120472" indent="0">
              <a:buFont typeface="Arial" panose="020B0604020202020204" pitchFamily="34" charset="0"/>
              <a:buNone/>
              <a:tabLst>
                <a:tab pos="3955401"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400" b="1"/>
            </a:lvl1pPr>
            <a:lvl2pPr marL="472488" indent="0">
              <a:buNone/>
              <a:tabLst>
                <a:tab pos="3955401" algn="r"/>
              </a:tabLst>
              <a:defRPr/>
            </a:lvl2pPr>
            <a:lvl3pPr marL="1120472" indent="0">
              <a:buFont typeface="Arial" panose="020B0604020202020204" pitchFamily="34" charset="0"/>
              <a:buNone/>
              <a:tabLst>
                <a:tab pos="3955401" algn="r"/>
              </a:tabLst>
              <a:defRPr/>
            </a:lvl3pPr>
            <a:lvl4pPr marL="1120472" indent="0">
              <a:buFont typeface="Arial" panose="020B0604020202020204" pitchFamily="34" charset="0"/>
              <a:buNone/>
              <a:tabLst>
                <a:tab pos="3955401" algn="r"/>
              </a:tabLst>
              <a:defRPr/>
            </a:lvl4pPr>
            <a:lvl5pPr marL="1120472" indent="0">
              <a:buFont typeface="Arial" panose="020B0604020202020204" pitchFamily="34" charset="0"/>
              <a:buNone/>
              <a:tabLst>
                <a:tab pos="3955401"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6"/>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138114235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39504"/>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US" noProof="0" dirty="0"/>
              <a:t>Chapter</a:t>
            </a:r>
            <a:r>
              <a:rPr lang="de-AT" dirty="0"/>
              <a:t> </a:t>
            </a:r>
            <a:r>
              <a:rPr lang="en-US" noProof="0" dirty="0"/>
              <a:t>Subtitle</a:t>
            </a:r>
          </a:p>
        </p:txBody>
      </p:sp>
    </p:spTree>
    <p:extLst>
      <p:ext uri="{BB962C8B-B14F-4D97-AF65-F5344CB8AC3E}">
        <p14:creationId xmlns:p14="http://schemas.microsoft.com/office/powerpoint/2010/main" val="362512523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192" indent="-340192">
              <a:lnSpc>
                <a:spcPts val="1950"/>
              </a:lnSpc>
              <a:defRPr sz="1600"/>
            </a:lvl2pPr>
            <a:lvl3pPr marL="680383" indent="-340192">
              <a:lnSpc>
                <a:spcPts val="1950"/>
              </a:lnSpc>
              <a:defRPr sz="1600"/>
            </a:lvl3pPr>
            <a:lvl4pPr marL="1020575" indent="-340192">
              <a:lnSpc>
                <a:spcPts val="1950"/>
              </a:lnSpc>
              <a:defRPr sz="1600"/>
            </a:lvl4pPr>
            <a:lvl5pPr marL="1360766" indent="-340192">
              <a:lnSpc>
                <a:spcPts val="1950"/>
              </a:lnSpc>
              <a:defRPr sz="1600"/>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66624563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783"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77058543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5"/>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1" y="832950"/>
            <a:ext cx="2538413" cy="1734750"/>
          </a:xfrm>
        </p:spPr>
        <p:txBody>
          <a:bodyPr/>
          <a:lstStyle>
            <a:lvl1pPr>
              <a:defRPr/>
            </a:lvl1pPr>
          </a:lstStyle>
          <a:p>
            <a:r>
              <a:rPr lang="en-US" noProof="0" dirty="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5" y="832950"/>
            <a:ext cx="2538413" cy="1734750"/>
          </a:xfrm>
        </p:spPr>
        <p:txBody>
          <a:bodyPr/>
          <a:lstStyle/>
          <a:p>
            <a:r>
              <a:rPr lang="en-US" noProof="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68" y="832950"/>
            <a:ext cx="2538413" cy="1734750"/>
          </a:xfrm>
        </p:spPr>
        <p:txBody>
          <a:bodyPr/>
          <a:lstStyle/>
          <a:p>
            <a:r>
              <a:rPr lang="en-US" noProof="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1" y="2895750"/>
            <a:ext cx="2538413" cy="1734750"/>
          </a:xfrm>
        </p:spPr>
        <p:txBody>
          <a:bodyPr/>
          <a:lstStyle/>
          <a:p>
            <a:r>
              <a:rPr lang="en-US" noProof="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5" y="2895750"/>
            <a:ext cx="2538413" cy="1734750"/>
          </a:xfrm>
        </p:spPr>
        <p:txBody>
          <a:bodyPr/>
          <a:lstStyle/>
          <a:p>
            <a:r>
              <a:rPr lang="en-US" noProof="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68" y="2895750"/>
            <a:ext cx="2538413" cy="1734750"/>
          </a:xfrm>
        </p:spPr>
        <p:txBody>
          <a:bodyPr/>
          <a:lstStyle/>
          <a:p>
            <a:r>
              <a:rPr lang="en-US" noProof="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5"/>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5"/>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a:t>Caption</a:t>
            </a:r>
          </a:p>
        </p:txBody>
      </p:sp>
    </p:spTree>
    <p:extLst>
      <p:ext uri="{BB962C8B-B14F-4D97-AF65-F5344CB8AC3E}">
        <p14:creationId xmlns:p14="http://schemas.microsoft.com/office/powerpoint/2010/main" val="408623497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0" y="1428299"/>
            <a:ext cx="3954150" cy="3257550"/>
          </a:xfrm>
        </p:spPr>
        <p:txBody>
          <a:bodyPr/>
          <a:lstStyle/>
          <a:p>
            <a:r>
              <a:rPr lang="en-US" noProof="0" dirty="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61869686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300"/>
            <a:ext cx="3954150" cy="2858141"/>
          </a:xfrm>
        </p:spPr>
        <p:txBody>
          <a:bodyPr/>
          <a:lstStyle>
            <a:lvl1pPr>
              <a:defRPr/>
            </a:lvl1p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a:t>
            </a:r>
            <a:r>
              <a:rPr lang="de-DE" dirty="0" err="1"/>
              <a:t>Subtitle</a:t>
            </a:r>
            <a:endParaRPr lang="de-DE"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9" name="Textplatzhalter 4">
            <a:extLst>
              <a:ext uri="{FF2B5EF4-FFF2-40B4-BE49-F238E27FC236}">
                <a16:creationId xmlns:a16="http://schemas.microsoft.com/office/drawing/2014/main" id="{4359674F-CF32-4FA5-9124-DD44149261BE}"/>
              </a:ext>
            </a:extLst>
          </p:cNvPr>
          <p:cNvSpPr>
            <a:spLocks noGrp="1"/>
          </p:cNvSpPr>
          <p:nvPr>
            <p:ph type="body" sz="quarter" idx="18" hasCustomPrompt="1"/>
          </p:nvPr>
        </p:nvSpPr>
        <p:spPr>
          <a:xfrm>
            <a:off x="4680012" y="4367450"/>
            <a:ext cx="40230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57" indent="0">
              <a:buNone/>
              <a:defRPr/>
            </a:lvl6pPr>
          </a:lstStyle>
          <a:p>
            <a:pPr lvl="0"/>
            <a:r>
              <a:rPr lang="en-US" noProof="0" dirty="0"/>
              <a:t>Caption</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798E3C2C-C457-4971-B195-C7CE1F91188A}"/>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35627821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300"/>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4"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44235535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1"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1"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4" y="4623750"/>
            <a:ext cx="2605387"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30422348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39502"/>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1000" b="1">
                <a:solidFill>
                  <a:schemeClr val="bg1"/>
                </a:solidFill>
              </a:defRPr>
            </a:lvl1pPr>
            <a:lvl2pPr marL="0" indent="0">
              <a:lnSpc>
                <a:spcPts val="1013"/>
              </a:lnSpc>
              <a:buFontTx/>
              <a:buNone/>
              <a:defRPr sz="100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457"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141098573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346613250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40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40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6"/>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236642789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180" y="339502"/>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dirty="0"/>
              <a:t>Chapter</a:t>
            </a:r>
            <a:r>
              <a:rPr lang="de-AT" dirty="0"/>
              <a:t> </a:t>
            </a:r>
            <a:r>
              <a:rPr lang="en-US" noProof="0" dirty="0"/>
              <a:t>Subtitle</a:t>
            </a:r>
          </a:p>
        </p:txBody>
      </p:sp>
    </p:spTree>
    <p:extLst>
      <p:ext uri="{BB962C8B-B14F-4D97-AF65-F5344CB8AC3E}">
        <p14:creationId xmlns:p14="http://schemas.microsoft.com/office/powerpoint/2010/main" val="380271951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200" indent="-340200">
              <a:lnSpc>
                <a:spcPts val="1950"/>
              </a:lnSpc>
              <a:defRPr sz="1600"/>
            </a:lvl2pPr>
            <a:lvl3pPr marL="680400" indent="-340200">
              <a:lnSpc>
                <a:spcPts val="1950"/>
              </a:lnSpc>
              <a:defRPr sz="1600"/>
            </a:lvl3pPr>
            <a:lvl4pPr marL="1020600" indent="-340200">
              <a:lnSpc>
                <a:spcPts val="1950"/>
              </a:lnSpc>
              <a:defRPr sz="1600"/>
            </a:lvl4pPr>
            <a:lvl5pPr marL="1360800" indent="-340200">
              <a:lnSpc>
                <a:spcPts val="1950"/>
              </a:lnSpc>
              <a:defRPr sz="1600"/>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82904797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800"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64040501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0" y="832950"/>
            <a:ext cx="2538413" cy="1734750"/>
          </a:xfrm>
        </p:spPr>
        <p:txBody>
          <a:bodyPr/>
          <a:lstStyle>
            <a:lvl1pPr>
              <a:defRPr/>
            </a:lvl1pPr>
          </a:lstStyle>
          <a:p>
            <a:r>
              <a:rPr lang="en-US" noProof="0" dirty="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4" y="832950"/>
            <a:ext cx="2538413" cy="1734750"/>
          </a:xfrm>
        </p:spPr>
        <p:txBody>
          <a:bodyPr/>
          <a:lstStyle/>
          <a:p>
            <a:r>
              <a:rPr lang="en-US" noProof="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67" y="832950"/>
            <a:ext cx="2538413" cy="1734750"/>
          </a:xfrm>
        </p:spPr>
        <p:txBody>
          <a:bodyPr/>
          <a:lstStyle/>
          <a:p>
            <a:r>
              <a:rPr lang="en-US" noProof="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0" y="2895750"/>
            <a:ext cx="2538413" cy="1734750"/>
          </a:xfrm>
        </p:spPr>
        <p:txBody>
          <a:bodyPr/>
          <a:lstStyle/>
          <a:p>
            <a:r>
              <a:rPr lang="en-US" noProof="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4" y="2895750"/>
            <a:ext cx="2538413" cy="1734750"/>
          </a:xfrm>
        </p:spPr>
        <p:txBody>
          <a:bodyPr/>
          <a:lstStyle/>
          <a:p>
            <a:r>
              <a:rPr lang="en-US" noProof="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67" y="2895750"/>
            <a:ext cx="2538413" cy="1734750"/>
          </a:xfrm>
        </p:spPr>
        <p:txBody>
          <a:bodyPr/>
          <a:lstStyle/>
          <a:p>
            <a:r>
              <a:rPr lang="en-US" noProof="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Tree>
    <p:extLst>
      <p:ext uri="{BB962C8B-B14F-4D97-AF65-F5344CB8AC3E}">
        <p14:creationId xmlns:p14="http://schemas.microsoft.com/office/powerpoint/2010/main" val="232588151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0" y="1428299"/>
            <a:ext cx="3954150" cy="3257550"/>
          </a:xfrm>
        </p:spPr>
        <p:txBody>
          <a:bodyPr/>
          <a:lstStyle/>
          <a:p>
            <a:r>
              <a:rPr lang="en-US" noProof="0" dirty="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28949882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2858141"/>
          </a:xfrm>
        </p:spPr>
        <p:txBody>
          <a:bodyPr/>
          <a:lstStyle>
            <a:lvl1pPr>
              <a:defRPr/>
            </a:lvl1p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a:t>
            </a:r>
            <a:r>
              <a:rPr lang="de-DE" dirty="0" err="1"/>
              <a:t>Subtitle</a:t>
            </a:r>
            <a:endParaRPr lang="de-DE"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9" name="Textplatzhalter 4">
            <a:extLst>
              <a:ext uri="{FF2B5EF4-FFF2-40B4-BE49-F238E27FC236}">
                <a16:creationId xmlns:a16="http://schemas.microsoft.com/office/drawing/2014/main" id="{4359674F-CF32-4FA5-9124-DD44149261BE}"/>
              </a:ext>
            </a:extLst>
          </p:cNvPr>
          <p:cNvSpPr>
            <a:spLocks noGrp="1"/>
          </p:cNvSpPr>
          <p:nvPr>
            <p:ph type="body" sz="quarter" idx="18" hasCustomPrompt="1"/>
          </p:nvPr>
        </p:nvSpPr>
        <p:spPr>
          <a:xfrm>
            <a:off x="4680012" y="4367449"/>
            <a:ext cx="40230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798E3C2C-C457-4971-B195-C7CE1F91188A}"/>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89761344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299"/>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vl4pPr>
              <a:defRPr/>
            </a:lvl4pPr>
          </a:lstStyle>
          <a:p>
            <a:pPr lvl="0"/>
            <a:r>
              <a:rPr lang="en-US" noProof="0" dirty="0"/>
              <a:t>First Level (Running Text)</a:t>
            </a:r>
          </a:p>
          <a:p>
            <a:pPr lvl="1"/>
            <a:r>
              <a:rPr lang="en-US" noProof="0" dirty="0"/>
              <a:t>Second Level</a:t>
            </a:r>
          </a:p>
          <a:p>
            <a:pPr lvl="2"/>
            <a:r>
              <a:rPr lang="en-US" noProof="0" dirty="0"/>
              <a:t>Third Ebene</a:t>
            </a:r>
          </a:p>
          <a:p>
            <a:pPr lvl="3"/>
            <a:r>
              <a:rPr lang="en-US" noProof="0" dirty="0"/>
              <a:t>Fourth Ebene</a:t>
            </a:r>
          </a:p>
          <a:p>
            <a:pPr lvl="4"/>
            <a:r>
              <a:rPr lang="en-US" noProof="0" dirty="0"/>
              <a:t>Fifth Ebene</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64322934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0"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0"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3" y="4623750"/>
            <a:ext cx="2605387"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157460242"/>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39502"/>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1000" b="1">
                <a:solidFill>
                  <a:schemeClr val="bg1"/>
                </a:solidFill>
              </a:defRPr>
            </a:lvl1pPr>
            <a:lvl2pPr marL="0" indent="0">
              <a:lnSpc>
                <a:spcPts val="1013"/>
              </a:lnSpc>
              <a:buFontTx/>
              <a:buNone/>
              <a:defRPr sz="100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500"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201580729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222596287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9150870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55" name="PlaceHolder 1"/>
          <p:cNvSpPr>
            <a:spLocks noGrp="1"/>
          </p:cNvSpPr>
          <p:nvPr>
            <p:ph type="title"/>
          </p:nvPr>
        </p:nvSpPr>
        <p:spPr>
          <a:xfrm>
            <a:off x="442800" y="1788840"/>
            <a:ext cx="8263080" cy="1790280"/>
          </a:xfrm>
          <a:prstGeom prst="rect">
            <a:avLst/>
          </a:prstGeom>
        </p:spPr>
        <p:txBody>
          <a:bodyPr lIns="0" tIns="0" rIns="0" bIns="0" anchor="ctr">
            <a:spAutoFit/>
          </a:bodyPr>
          <a:lstStyle/>
          <a:p>
            <a:endParaRPr lang="de-DE" sz="1350" b="0" strike="noStrike" spc="-1">
              <a:solidFill>
                <a:srgbClr val="0F124A"/>
              </a:solidFill>
              <a:latin typeface="Arial"/>
            </a:endParaRPr>
          </a:p>
        </p:txBody>
      </p:sp>
    </p:spTree>
    <p:extLst>
      <p:ext uri="{BB962C8B-B14F-4D97-AF65-F5344CB8AC3E}">
        <p14:creationId xmlns:p14="http://schemas.microsoft.com/office/powerpoint/2010/main" val="61623756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40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40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6"/>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289260497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180" y="339502"/>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dirty="0"/>
              <a:t>Chapter</a:t>
            </a:r>
            <a:r>
              <a:rPr lang="de-AT" dirty="0"/>
              <a:t> </a:t>
            </a:r>
            <a:r>
              <a:rPr lang="en-US" noProof="0" dirty="0"/>
              <a:t>Subtitle</a:t>
            </a:r>
          </a:p>
        </p:txBody>
      </p:sp>
    </p:spTree>
    <p:extLst>
      <p:ext uri="{BB962C8B-B14F-4D97-AF65-F5344CB8AC3E}">
        <p14:creationId xmlns:p14="http://schemas.microsoft.com/office/powerpoint/2010/main" val="421184114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200" indent="-340200">
              <a:lnSpc>
                <a:spcPts val="1950"/>
              </a:lnSpc>
              <a:defRPr sz="1600"/>
            </a:lvl2pPr>
            <a:lvl3pPr marL="680400" indent="-340200">
              <a:lnSpc>
                <a:spcPts val="1950"/>
              </a:lnSpc>
              <a:defRPr sz="1600"/>
            </a:lvl3pPr>
            <a:lvl4pPr marL="1020600" indent="-340200">
              <a:lnSpc>
                <a:spcPts val="1950"/>
              </a:lnSpc>
              <a:defRPr sz="1600"/>
            </a:lvl4pPr>
            <a:lvl5pPr marL="1360800" indent="-340200">
              <a:lnSpc>
                <a:spcPts val="1950"/>
              </a:lnSpc>
              <a:defRPr sz="1600"/>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87573188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800"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96507486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0" y="832950"/>
            <a:ext cx="2538413" cy="1734750"/>
          </a:xfrm>
        </p:spPr>
        <p:txBody>
          <a:bodyPr/>
          <a:lstStyle>
            <a:lvl1pPr>
              <a:defRPr/>
            </a:lvl1pPr>
          </a:lstStyle>
          <a:p>
            <a:r>
              <a:rPr lang="en-US" noProof="0" dirty="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4" y="832950"/>
            <a:ext cx="2538413" cy="1734750"/>
          </a:xfrm>
        </p:spPr>
        <p:txBody>
          <a:bodyPr/>
          <a:lstStyle/>
          <a:p>
            <a:r>
              <a:rPr lang="en-US" noProof="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67" y="832950"/>
            <a:ext cx="2538413" cy="1734750"/>
          </a:xfrm>
        </p:spPr>
        <p:txBody>
          <a:bodyPr/>
          <a:lstStyle/>
          <a:p>
            <a:r>
              <a:rPr lang="en-US" noProof="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0" y="2895750"/>
            <a:ext cx="2538413" cy="1734750"/>
          </a:xfrm>
        </p:spPr>
        <p:txBody>
          <a:bodyPr/>
          <a:lstStyle/>
          <a:p>
            <a:r>
              <a:rPr lang="en-US" noProof="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4" y="2895750"/>
            <a:ext cx="2538413" cy="1734750"/>
          </a:xfrm>
        </p:spPr>
        <p:txBody>
          <a:bodyPr/>
          <a:lstStyle/>
          <a:p>
            <a:r>
              <a:rPr lang="en-US" noProof="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67" y="2895750"/>
            <a:ext cx="2538413" cy="1734750"/>
          </a:xfrm>
        </p:spPr>
        <p:txBody>
          <a:bodyPr/>
          <a:lstStyle/>
          <a:p>
            <a:r>
              <a:rPr lang="en-US" noProof="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Tree>
    <p:extLst>
      <p:ext uri="{BB962C8B-B14F-4D97-AF65-F5344CB8AC3E}">
        <p14:creationId xmlns:p14="http://schemas.microsoft.com/office/powerpoint/2010/main" val="318297165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0" y="1428299"/>
            <a:ext cx="3954150" cy="3257550"/>
          </a:xfrm>
        </p:spPr>
        <p:txBody>
          <a:bodyPr/>
          <a:lstStyle/>
          <a:p>
            <a:r>
              <a:rPr lang="en-US" noProof="0" dirty="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368332400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037308"/>
            <a:ext cx="8263350" cy="3622674"/>
          </a:xfrm>
        </p:spPr>
        <p:txBody>
          <a:bodyPr/>
          <a:lstStyle>
            <a:lvl1pPr marL="180000" indent="-180000">
              <a:lnSpc>
                <a:spcPct val="100000"/>
              </a:lnSpc>
              <a:spcBef>
                <a:spcPts val="1200"/>
              </a:spcBef>
              <a:buFont typeface="Arial" panose="020B0604020202020204" pitchFamily="34" charset="0"/>
              <a:buChar char="•"/>
              <a:defRPr sz="1500" b="0">
                <a:latin typeface="Calibri" panose="020F0502020204030204" pitchFamily="34" charset="0"/>
                <a:cs typeface="Calibri" panose="020F0502020204030204" pitchFamily="34" charset="0"/>
              </a:defRPr>
            </a:lvl1pPr>
            <a:lvl2pPr marL="360000" indent="-180000">
              <a:lnSpc>
                <a:spcPct val="100000"/>
              </a:lnSpc>
              <a:spcBef>
                <a:spcPts val="600"/>
              </a:spcBef>
              <a:spcAft>
                <a:spcPts val="200"/>
              </a:spcAft>
              <a:defRPr sz="1400">
                <a:latin typeface="Calibri" panose="020F0502020204030204" pitchFamily="34" charset="0"/>
                <a:cs typeface="Calibri" panose="020F0502020204030204" pitchFamily="34" charset="0"/>
              </a:defRPr>
            </a:lvl2pPr>
            <a:lvl3pPr marL="540000" indent="-180000">
              <a:lnSpc>
                <a:spcPct val="100000"/>
              </a:lnSpc>
              <a:spcBef>
                <a:spcPts val="200"/>
              </a:spcBef>
              <a:spcAft>
                <a:spcPts val="200"/>
              </a:spcAft>
              <a:defRPr sz="1200">
                <a:latin typeface="Calibri" panose="020F0502020204030204" pitchFamily="34" charset="0"/>
                <a:cs typeface="Calibri" panose="020F0502020204030204" pitchFamily="34" charset="0"/>
              </a:defRPr>
            </a:lvl3pPr>
            <a:lvl4pPr marL="720000" indent="-180000">
              <a:lnSpc>
                <a:spcPct val="100000"/>
              </a:lnSpc>
              <a:spcBef>
                <a:spcPts val="200"/>
              </a:spcBef>
              <a:spcAft>
                <a:spcPts val="200"/>
              </a:spcAft>
              <a:defRPr sz="1200">
                <a:latin typeface="Calibri" panose="020F0502020204030204" pitchFamily="34" charset="0"/>
                <a:cs typeface="Calibri" panose="020F0502020204030204" pitchFamily="34" charset="0"/>
              </a:defRPr>
            </a:lvl4pPr>
            <a:lvl5pPr>
              <a:spcBef>
                <a:spcPts val="600"/>
              </a:spcBef>
              <a:defRPr sz="1400"/>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a:xfrm>
            <a:off x="442800" y="483518"/>
            <a:ext cx="8263350" cy="553790"/>
          </a:xfrm>
        </p:spPr>
        <p:txBody>
          <a:bodyPr/>
          <a:lstStyle>
            <a:lvl1pPr>
              <a:defRPr sz="2400" b="1">
                <a:latin typeface="Calibri" panose="020F0502020204030204" pitchFamily="34" charset="0"/>
                <a:cs typeface="Calibri" panose="020F0502020204030204" pitchFamily="34" charset="0"/>
              </a:defRPr>
            </a:lvl1pPr>
          </a:lstStyle>
          <a:p>
            <a:r>
              <a:rPr lang="de-DE" dirty="0"/>
              <a:t>Add Title</a:t>
            </a:r>
            <a:endParaRPr lang="de-AT" dirty="0"/>
          </a:p>
        </p:txBody>
      </p:sp>
      <p:sp>
        <p:nvSpPr>
          <p:cNvPr id="12" name="Footer Placeholder 4">
            <a:extLst>
              <a:ext uri="{FF2B5EF4-FFF2-40B4-BE49-F238E27FC236}">
                <a16:creationId xmlns:a16="http://schemas.microsoft.com/office/drawing/2014/main" id="{B9F9A24C-7D35-3E62-A3A5-A4438BDD78EF}"/>
              </a:ext>
            </a:extLst>
          </p:cNvPr>
          <p:cNvSpPr>
            <a:spLocks noGrp="1"/>
          </p:cNvSpPr>
          <p:nvPr>
            <p:ph type="ftr" sz="quarter" idx="3"/>
          </p:nvPr>
        </p:nvSpPr>
        <p:spPr>
          <a:xfrm>
            <a:off x="827584" y="45383"/>
            <a:ext cx="7488832" cy="274637"/>
          </a:xfrm>
          <a:prstGeom prst="rect">
            <a:avLst/>
          </a:prstGeom>
        </p:spPr>
        <p:txBody>
          <a:bodyPr vert="horz" lIns="91440" tIns="45720" rIns="91440" bIns="45720" rtlCol="0" anchor="ctr"/>
          <a:lstStyle>
            <a:lvl1pPr algn="ctr">
              <a:defRPr sz="1000">
                <a:solidFill>
                  <a:schemeClr val="bg1"/>
                </a:solidFill>
              </a:defRPr>
            </a:lvl1pPr>
          </a:lstStyle>
          <a:p>
            <a:r>
              <a:rPr lang="en-US"/>
              <a:t>Strategy on FCC-ee RF frequency choice (FMIC, 29.05.2026)</a:t>
            </a:r>
            <a:endParaRPr lang="en-US" dirty="0"/>
          </a:p>
        </p:txBody>
      </p:sp>
    </p:spTree>
    <p:extLst>
      <p:ext uri="{BB962C8B-B14F-4D97-AF65-F5344CB8AC3E}">
        <p14:creationId xmlns:p14="http://schemas.microsoft.com/office/powerpoint/2010/main" val="72068054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299"/>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vl4pPr>
              <a:defRPr/>
            </a:lvl4pPr>
          </a:lstStyle>
          <a:p>
            <a:pPr lvl="0"/>
            <a:r>
              <a:rPr lang="en-US" noProof="0" dirty="0"/>
              <a:t>First Level (Running Text)</a:t>
            </a:r>
          </a:p>
          <a:p>
            <a:pPr lvl="1"/>
            <a:r>
              <a:rPr lang="en-US" noProof="0" dirty="0"/>
              <a:t>Second Level</a:t>
            </a:r>
          </a:p>
          <a:p>
            <a:pPr lvl="2"/>
            <a:r>
              <a:rPr lang="en-US" noProof="0" dirty="0"/>
              <a:t>Third Ebene</a:t>
            </a:r>
          </a:p>
          <a:p>
            <a:pPr lvl="3"/>
            <a:r>
              <a:rPr lang="en-US" noProof="0" dirty="0"/>
              <a:t>Fourth Ebene</a:t>
            </a:r>
          </a:p>
          <a:p>
            <a:pPr lvl="4"/>
            <a:r>
              <a:rPr lang="en-US" noProof="0" dirty="0"/>
              <a:t>Fifth Ebene</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87341833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0"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0"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3" y="4623750"/>
            <a:ext cx="2605387"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16257337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39502"/>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1000" b="1">
                <a:solidFill>
                  <a:schemeClr val="bg1"/>
                </a:solidFill>
              </a:defRPr>
            </a:lvl1pPr>
            <a:lvl2pPr marL="0" indent="0">
              <a:lnSpc>
                <a:spcPts val="1013"/>
              </a:lnSpc>
              <a:buFontTx/>
              <a:buNone/>
              <a:defRPr sz="100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500"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182760343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220100249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40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40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6"/>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233521181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180" y="339502"/>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dirty="0"/>
              <a:t>Chapter</a:t>
            </a:r>
            <a:r>
              <a:rPr lang="de-AT" dirty="0"/>
              <a:t> </a:t>
            </a:r>
            <a:r>
              <a:rPr lang="en-US" noProof="0" dirty="0"/>
              <a:t>Subtitle</a:t>
            </a:r>
          </a:p>
        </p:txBody>
      </p:sp>
    </p:spTree>
    <p:extLst>
      <p:ext uri="{BB962C8B-B14F-4D97-AF65-F5344CB8AC3E}">
        <p14:creationId xmlns:p14="http://schemas.microsoft.com/office/powerpoint/2010/main" val="411166349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200" indent="-340200">
              <a:lnSpc>
                <a:spcPts val="1950"/>
              </a:lnSpc>
              <a:defRPr sz="1600"/>
            </a:lvl2pPr>
            <a:lvl3pPr marL="680400" indent="-340200">
              <a:lnSpc>
                <a:spcPts val="1950"/>
              </a:lnSpc>
              <a:defRPr sz="1600"/>
            </a:lvl3pPr>
            <a:lvl4pPr marL="1020600" indent="-340200">
              <a:lnSpc>
                <a:spcPts val="1950"/>
              </a:lnSpc>
              <a:defRPr sz="1600"/>
            </a:lvl4pPr>
            <a:lvl5pPr marL="1360800" indent="-340200">
              <a:lnSpc>
                <a:spcPts val="1950"/>
              </a:lnSpc>
              <a:defRPr sz="1600"/>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40481436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800"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31460475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0" y="832950"/>
            <a:ext cx="2538413" cy="1734750"/>
          </a:xfrm>
        </p:spPr>
        <p:txBody>
          <a:bodyPr/>
          <a:lstStyle>
            <a:lvl1pPr>
              <a:defRPr/>
            </a:lvl1pPr>
          </a:lstStyle>
          <a:p>
            <a:r>
              <a:rPr lang="en-US" noProof="0" dirty="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4" y="832950"/>
            <a:ext cx="2538413" cy="1734750"/>
          </a:xfrm>
        </p:spPr>
        <p:txBody>
          <a:bodyPr/>
          <a:lstStyle/>
          <a:p>
            <a:r>
              <a:rPr lang="en-US" noProof="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67" y="832950"/>
            <a:ext cx="2538413" cy="1734750"/>
          </a:xfrm>
        </p:spPr>
        <p:txBody>
          <a:bodyPr/>
          <a:lstStyle/>
          <a:p>
            <a:r>
              <a:rPr lang="en-US" noProof="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0" y="2895750"/>
            <a:ext cx="2538413" cy="1734750"/>
          </a:xfrm>
        </p:spPr>
        <p:txBody>
          <a:bodyPr/>
          <a:lstStyle/>
          <a:p>
            <a:r>
              <a:rPr lang="en-US" noProof="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4" y="2895750"/>
            <a:ext cx="2538413" cy="1734750"/>
          </a:xfrm>
        </p:spPr>
        <p:txBody>
          <a:bodyPr/>
          <a:lstStyle/>
          <a:p>
            <a:r>
              <a:rPr lang="en-US" noProof="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67" y="2895750"/>
            <a:ext cx="2538413" cy="1734750"/>
          </a:xfrm>
        </p:spPr>
        <p:txBody>
          <a:bodyPr/>
          <a:lstStyle/>
          <a:p>
            <a:r>
              <a:rPr lang="en-US" noProof="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4"/>
            <a:ext cx="2605500" cy="208547"/>
          </a:xfrm>
        </p:spPr>
        <p:txBody>
          <a:bodyPr wrap="none">
            <a:noAutofit/>
          </a:bodyPr>
          <a:lstStyle>
            <a:lvl1pPr>
              <a:lnSpc>
                <a:spcPts val="1013"/>
              </a:lnSpc>
              <a:defRPr sz="100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Tree>
    <p:extLst>
      <p:ext uri="{BB962C8B-B14F-4D97-AF65-F5344CB8AC3E}">
        <p14:creationId xmlns:p14="http://schemas.microsoft.com/office/powerpoint/2010/main" val="274727801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0" y="1428299"/>
            <a:ext cx="3954150" cy="3257550"/>
          </a:xfrm>
        </p:spPr>
        <p:txBody>
          <a:bodyPr/>
          <a:lstStyle/>
          <a:p>
            <a:r>
              <a:rPr lang="en-US" noProof="0" dirty="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286911182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037308"/>
            <a:ext cx="8263350" cy="3622674"/>
          </a:xfrm>
        </p:spPr>
        <p:txBody>
          <a:bodyPr/>
          <a:lstStyle>
            <a:lvl1pPr marL="180000" indent="-180000">
              <a:lnSpc>
                <a:spcPct val="100000"/>
              </a:lnSpc>
              <a:spcBef>
                <a:spcPts val="1200"/>
              </a:spcBef>
              <a:buFont typeface="Arial" panose="020B0604020202020204" pitchFamily="34" charset="0"/>
              <a:buChar char="•"/>
              <a:defRPr sz="1500" b="0">
                <a:latin typeface="Calibri" panose="020F0502020204030204" pitchFamily="34" charset="0"/>
                <a:cs typeface="Calibri" panose="020F0502020204030204" pitchFamily="34" charset="0"/>
              </a:defRPr>
            </a:lvl1pPr>
            <a:lvl2pPr marL="360000" indent="-180000">
              <a:lnSpc>
                <a:spcPct val="100000"/>
              </a:lnSpc>
              <a:spcBef>
                <a:spcPts val="600"/>
              </a:spcBef>
              <a:spcAft>
                <a:spcPts val="200"/>
              </a:spcAft>
              <a:defRPr sz="1400">
                <a:latin typeface="Calibri" panose="020F0502020204030204" pitchFamily="34" charset="0"/>
                <a:cs typeface="Calibri" panose="020F0502020204030204" pitchFamily="34" charset="0"/>
              </a:defRPr>
            </a:lvl2pPr>
            <a:lvl3pPr marL="540000" indent="-180000">
              <a:lnSpc>
                <a:spcPct val="100000"/>
              </a:lnSpc>
              <a:spcBef>
                <a:spcPts val="200"/>
              </a:spcBef>
              <a:spcAft>
                <a:spcPts val="200"/>
              </a:spcAft>
              <a:defRPr sz="1200">
                <a:latin typeface="Calibri" panose="020F0502020204030204" pitchFamily="34" charset="0"/>
                <a:cs typeface="Calibri" panose="020F0502020204030204" pitchFamily="34" charset="0"/>
              </a:defRPr>
            </a:lvl3pPr>
            <a:lvl4pPr marL="720000" indent="-180000">
              <a:lnSpc>
                <a:spcPct val="100000"/>
              </a:lnSpc>
              <a:spcBef>
                <a:spcPts val="200"/>
              </a:spcBef>
              <a:spcAft>
                <a:spcPts val="200"/>
              </a:spcAft>
              <a:defRPr sz="1200">
                <a:latin typeface="Calibri" panose="020F0502020204030204" pitchFamily="34" charset="0"/>
                <a:cs typeface="Calibri" panose="020F0502020204030204" pitchFamily="34" charset="0"/>
              </a:defRPr>
            </a:lvl4pPr>
            <a:lvl5pPr>
              <a:spcBef>
                <a:spcPts val="600"/>
              </a:spcBef>
              <a:defRPr sz="1400"/>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a:xfrm>
            <a:off x="442800" y="483518"/>
            <a:ext cx="8263350" cy="553790"/>
          </a:xfrm>
        </p:spPr>
        <p:txBody>
          <a:bodyPr/>
          <a:lstStyle>
            <a:lvl1pPr>
              <a:defRPr sz="2400" b="1">
                <a:latin typeface="Calibri" panose="020F0502020204030204" pitchFamily="34" charset="0"/>
                <a:cs typeface="Calibri" panose="020F0502020204030204" pitchFamily="34" charset="0"/>
              </a:defRPr>
            </a:lvl1pPr>
          </a:lstStyle>
          <a:p>
            <a:r>
              <a:rPr lang="de-DE" dirty="0"/>
              <a:t>Add Title</a:t>
            </a:r>
            <a:endParaRPr lang="de-AT" dirty="0"/>
          </a:p>
        </p:txBody>
      </p:sp>
      <p:sp>
        <p:nvSpPr>
          <p:cNvPr id="12" name="Footer Placeholder 4">
            <a:extLst>
              <a:ext uri="{FF2B5EF4-FFF2-40B4-BE49-F238E27FC236}">
                <a16:creationId xmlns:a16="http://schemas.microsoft.com/office/drawing/2014/main" id="{B9F9A24C-7D35-3E62-A3A5-A4438BDD78EF}"/>
              </a:ext>
            </a:extLst>
          </p:cNvPr>
          <p:cNvSpPr>
            <a:spLocks noGrp="1"/>
          </p:cNvSpPr>
          <p:nvPr>
            <p:ph type="ftr" sz="quarter" idx="3"/>
          </p:nvPr>
        </p:nvSpPr>
        <p:spPr>
          <a:xfrm>
            <a:off x="827584" y="45383"/>
            <a:ext cx="7488832" cy="274637"/>
          </a:xfrm>
          <a:prstGeom prst="rect">
            <a:avLst/>
          </a:prstGeom>
        </p:spPr>
        <p:txBody>
          <a:bodyPr vert="horz" lIns="91440" tIns="45720" rIns="91440" bIns="45720" rtlCol="0" anchor="ctr"/>
          <a:lstStyle>
            <a:lvl1pPr algn="ctr">
              <a:defRPr sz="1000">
                <a:solidFill>
                  <a:schemeClr val="bg1"/>
                </a:solidFill>
              </a:defRPr>
            </a:lvl1pPr>
          </a:lstStyle>
          <a:p>
            <a:r>
              <a:rPr lang="en-US"/>
              <a:t>Thoughts on reference parameters (29.05.2026)</a:t>
            </a:r>
            <a:endParaRPr lang="en-US" dirty="0"/>
          </a:p>
        </p:txBody>
      </p:sp>
    </p:spTree>
    <p:extLst>
      <p:ext uri="{BB962C8B-B14F-4D97-AF65-F5344CB8AC3E}">
        <p14:creationId xmlns:p14="http://schemas.microsoft.com/office/powerpoint/2010/main" val="325630264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299"/>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vl4pPr>
              <a:defRPr/>
            </a:lvl4pPr>
          </a:lstStyle>
          <a:p>
            <a:pPr lvl="0"/>
            <a:r>
              <a:rPr lang="en-US" noProof="0" dirty="0"/>
              <a:t>First Level (Running Text)</a:t>
            </a:r>
          </a:p>
          <a:p>
            <a:pPr lvl="1"/>
            <a:r>
              <a:rPr lang="en-US" noProof="0" dirty="0"/>
              <a:t>Second Level</a:t>
            </a:r>
          </a:p>
          <a:p>
            <a:pPr lvl="2"/>
            <a:r>
              <a:rPr lang="en-US" noProof="0" dirty="0"/>
              <a:t>Third Ebene</a:t>
            </a:r>
          </a:p>
          <a:p>
            <a:pPr lvl="3"/>
            <a:r>
              <a:rPr lang="en-US" noProof="0" dirty="0"/>
              <a:t>Fourth Ebene</a:t>
            </a:r>
          </a:p>
          <a:p>
            <a:pPr lvl="4"/>
            <a:r>
              <a:rPr lang="en-US" noProof="0" dirty="0"/>
              <a:t>Fifth Ebene</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99888712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0"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0"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3" y="4623750"/>
            <a:ext cx="2605387" cy="341550"/>
          </a:xfrm>
        </p:spPr>
        <p:txBody>
          <a:bodyPr>
            <a:noAutofit/>
          </a:bodyPr>
          <a:lstStyle>
            <a:lvl1pPr>
              <a:lnSpc>
                <a:spcPts val="1013"/>
              </a:lnSpc>
              <a:defRPr sz="100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29685782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39502"/>
            <a:ext cx="9144000" cy="4803998"/>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1000" b="1">
                <a:solidFill>
                  <a:schemeClr val="bg1"/>
                </a:solidFill>
              </a:defRPr>
            </a:lvl1pPr>
            <a:lvl2pPr marL="0" indent="0">
              <a:lnSpc>
                <a:spcPts val="1013"/>
              </a:lnSpc>
              <a:buFontTx/>
              <a:buNone/>
              <a:defRPr sz="100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500"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91894944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288723229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2" y="52421"/>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350" b="1"/>
            </a:lvl1pPr>
            <a:lvl2pPr marL="472476" indent="0">
              <a:buNone/>
              <a:tabLst>
                <a:tab pos="3955302" algn="r"/>
              </a:tabLst>
              <a:defRPr/>
            </a:lvl2pPr>
            <a:lvl3pPr marL="1120444" indent="0">
              <a:buFont typeface="Arial" panose="020B0604020202020204" pitchFamily="34" charset="0"/>
              <a:buNone/>
              <a:tabLst>
                <a:tab pos="3955302" algn="r"/>
              </a:tabLst>
              <a:defRPr/>
            </a:lvl3pPr>
            <a:lvl4pPr marL="1120444" indent="0">
              <a:buFont typeface="Arial" panose="020B0604020202020204" pitchFamily="34" charset="0"/>
              <a:buNone/>
              <a:tabLst>
                <a:tab pos="3955302" algn="r"/>
              </a:tabLst>
              <a:defRPr/>
            </a:lvl4pPr>
            <a:lvl5pPr marL="1120444" indent="0">
              <a:buFont typeface="Arial" panose="020B0604020202020204" pitchFamily="34" charset="0"/>
              <a:buNone/>
              <a:tabLst>
                <a:tab pos="3955302"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350" b="1"/>
            </a:lvl1pPr>
            <a:lvl2pPr marL="472476" indent="0">
              <a:buNone/>
              <a:tabLst>
                <a:tab pos="3955302" algn="r"/>
              </a:tabLst>
              <a:defRPr/>
            </a:lvl2pPr>
            <a:lvl3pPr marL="1120444" indent="0">
              <a:buFont typeface="Arial" panose="020B0604020202020204" pitchFamily="34" charset="0"/>
              <a:buNone/>
              <a:tabLst>
                <a:tab pos="3955302" algn="r"/>
              </a:tabLst>
              <a:defRPr/>
            </a:lvl3pPr>
            <a:lvl4pPr marL="1120444" indent="0">
              <a:buFont typeface="Arial" panose="020B0604020202020204" pitchFamily="34" charset="0"/>
              <a:buNone/>
              <a:tabLst>
                <a:tab pos="3955302" algn="r"/>
              </a:tabLst>
              <a:defRPr/>
            </a:lvl4pPr>
            <a:lvl5pPr marL="1120444" indent="0">
              <a:buFont typeface="Arial" panose="020B0604020202020204" pitchFamily="34" charset="0"/>
              <a:buNone/>
              <a:tabLst>
                <a:tab pos="3955302"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2"/>
            <a:ext cx="8263350" cy="804067"/>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180277164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2" y="52421"/>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884" indent="0" algn="ctr">
              <a:buNone/>
              <a:defRPr sz="1500"/>
            </a:lvl2pPr>
            <a:lvl3pPr marL="685766" indent="0" algn="ctr">
              <a:buNone/>
              <a:defRPr sz="1350"/>
            </a:lvl3pPr>
            <a:lvl4pPr marL="1028649" indent="0" algn="ctr">
              <a:buNone/>
              <a:defRPr sz="1200"/>
            </a:lvl4pPr>
            <a:lvl5pPr marL="1371532" indent="0" algn="ctr">
              <a:buNone/>
              <a:defRPr sz="1200"/>
            </a:lvl5pPr>
            <a:lvl6pPr marL="1714415" indent="0" algn="ctr">
              <a:buNone/>
              <a:defRPr sz="1200"/>
            </a:lvl6pPr>
            <a:lvl7pPr marL="2057297" indent="0" algn="ctr">
              <a:buNone/>
              <a:defRPr sz="1200"/>
            </a:lvl7pPr>
            <a:lvl8pPr marL="2400180" indent="0" algn="ctr">
              <a:buNone/>
              <a:defRPr sz="1200"/>
            </a:lvl8pPr>
            <a:lvl9pPr marL="2743064" indent="0" algn="ctr">
              <a:buNone/>
              <a:defRPr sz="1200"/>
            </a:lvl9pPr>
          </a:lstStyle>
          <a:p>
            <a:r>
              <a:rPr lang="en-US" noProof="0" dirty="0"/>
              <a:t>Chapter</a:t>
            </a:r>
            <a:r>
              <a:rPr lang="de-AT" dirty="0"/>
              <a:t> </a:t>
            </a:r>
            <a:r>
              <a:rPr lang="en-US" noProof="0" dirty="0"/>
              <a:t>Subtitle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Tree>
    <p:extLst>
      <p:ext uri="{BB962C8B-B14F-4D97-AF65-F5344CB8AC3E}">
        <p14:creationId xmlns:p14="http://schemas.microsoft.com/office/powerpoint/2010/main" val="283811347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2" y="52421"/>
            <a:ext cx="289479" cy="170071"/>
          </a:xfrm>
          <a:prstGeom prst="rect">
            <a:avLst/>
          </a:prstGeom>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766"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2"/>
            <a:ext cx="8263350" cy="804067"/>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5"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43183151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2" y="52421"/>
            <a:ext cx="289479" cy="170071"/>
          </a:xfrm>
          <a:prstGeom prst="rect">
            <a:avLst/>
          </a:prstGeom>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15"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2" y="832950"/>
            <a:ext cx="2538413" cy="1734750"/>
          </a:xfrm>
        </p:spPr>
        <p:txBody>
          <a:bodyPr/>
          <a:lstStyle>
            <a:lvl1pPr>
              <a:defRPr/>
            </a:lvl1pPr>
          </a:lstStyle>
          <a:p>
            <a:r>
              <a:rPr lang="en-US" noProof="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6" y="832950"/>
            <a:ext cx="2538413" cy="1734750"/>
          </a:xfrm>
        </p:spPr>
        <p:txBody>
          <a:bodyPr/>
          <a:lstStyle/>
          <a:p>
            <a:r>
              <a:rPr lang="en-US" noProof="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70" y="832950"/>
            <a:ext cx="2538413" cy="1734750"/>
          </a:xfrm>
        </p:spPr>
        <p:txBody>
          <a:bodyPr/>
          <a:lstStyle/>
          <a:p>
            <a:r>
              <a:rPr lang="en-US" noProof="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2" y="2895750"/>
            <a:ext cx="2538413" cy="1734750"/>
          </a:xfrm>
        </p:spPr>
        <p:txBody>
          <a:bodyPr/>
          <a:lstStyle/>
          <a:p>
            <a:r>
              <a:rPr lang="en-US" noProof="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6" y="2895750"/>
            <a:ext cx="2538413" cy="1734750"/>
          </a:xfrm>
        </p:spPr>
        <p:txBody>
          <a:bodyPr/>
          <a:lstStyle/>
          <a:p>
            <a:r>
              <a:rPr lang="en-US" noProof="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70" y="2895750"/>
            <a:ext cx="2538413" cy="1734750"/>
          </a:xfrm>
        </p:spPr>
        <p:txBody>
          <a:bodyPr/>
          <a:lstStyle/>
          <a:p>
            <a:r>
              <a:rPr lang="en-US" noProof="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15"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15"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15"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15"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15" indent="0">
              <a:buNone/>
              <a:defRPr/>
            </a:lvl6pPr>
          </a:lstStyle>
          <a:p>
            <a:pPr lvl="0"/>
            <a:r>
              <a:rPr lang="en-US" noProof="0"/>
              <a:t>Caption</a:t>
            </a:r>
          </a:p>
        </p:txBody>
      </p:sp>
    </p:spTree>
    <p:extLst>
      <p:ext uri="{BB962C8B-B14F-4D97-AF65-F5344CB8AC3E}">
        <p14:creationId xmlns:p14="http://schemas.microsoft.com/office/powerpoint/2010/main" val="386925142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2" y="52421"/>
            <a:ext cx="289479" cy="170071"/>
          </a:xfrm>
          <a:prstGeom prst="rect">
            <a:avLst/>
          </a:prstGeom>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1" y="1428299"/>
            <a:ext cx="3954150" cy="3257550"/>
          </a:xfrm>
        </p:spPr>
        <p:txBody>
          <a:bodyPr/>
          <a:lstStyle/>
          <a:p>
            <a:r>
              <a:rPr lang="en-US" noProof="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2"/>
            <a:ext cx="8263350" cy="804067"/>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51356908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2" y="52421"/>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302"/>
            <a:ext cx="3954150" cy="2858141"/>
          </a:xfrm>
        </p:spPr>
        <p:txBody>
          <a:bodyPr/>
          <a:lstStyle>
            <a:lvl1pPr>
              <a:defRPr/>
            </a:lvl1p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a:t>
            </a:r>
            <a:r>
              <a:rPr lang="de-DE" dirty="0" err="1"/>
              <a:t>Subtitle</a:t>
            </a:r>
            <a:endParaRPr lang="de-DE"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9" name="Textplatzhalter 4">
            <a:extLst>
              <a:ext uri="{FF2B5EF4-FFF2-40B4-BE49-F238E27FC236}">
                <a16:creationId xmlns:a16="http://schemas.microsoft.com/office/drawing/2014/main" id="{4359674F-CF32-4FA5-9124-DD44149261BE}"/>
              </a:ext>
            </a:extLst>
          </p:cNvPr>
          <p:cNvSpPr>
            <a:spLocks noGrp="1"/>
          </p:cNvSpPr>
          <p:nvPr>
            <p:ph type="body" sz="quarter" idx="18" hasCustomPrompt="1"/>
          </p:nvPr>
        </p:nvSpPr>
        <p:spPr>
          <a:xfrm>
            <a:off x="4680012" y="4367451"/>
            <a:ext cx="40230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415" indent="0">
              <a:buNone/>
              <a:defRPr/>
            </a:lvl6pPr>
          </a:lstStyle>
          <a:p>
            <a:pPr lvl="0"/>
            <a:r>
              <a:rPr lang="en-US" noProof="0" dirty="0"/>
              <a:t>Caption</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798E3C2C-C457-4971-B195-C7CE1F91188A}"/>
              </a:ext>
            </a:extLst>
          </p:cNvPr>
          <p:cNvSpPr>
            <a:spLocks noGrp="1"/>
          </p:cNvSpPr>
          <p:nvPr>
            <p:ph type="body" sz="quarter" idx="14" hasCustomPrompt="1"/>
          </p:nvPr>
        </p:nvSpPr>
        <p:spPr>
          <a:xfrm>
            <a:off x="442915"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88817012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2" y="52421"/>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302"/>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err="1"/>
              <a:t>Zweite</a:t>
            </a:r>
            <a:r>
              <a:rPr lang="en-US" noProof="0" dirty="0"/>
              <a:t> Ebene</a:t>
            </a:r>
          </a:p>
          <a:p>
            <a:pPr lvl="3"/>
            <a:r>
              <a:rPr lang="en-US" noProof="0" dirty="0" err="1"/>
              <a:t>Dritte</a:t>
            </a:r>
            <a:r>
              <a:rPr lang="en-US" noProof="0" dirty="0"/>
              <a:t> Ebene</a:t>
            </a:r>
          </a:p>
          <a:p>
            <a:pPr lvl="4"/>
            <a:r>
              <a:rPr lang="en-US" noProof="0" dirty="0" err="1"/>
              <a:t>Vierte</a:t>
            </a:r>
            <a:r>
              <a:rPr lang="en-US" noProof="0" dirty="0"/>
              <a:t> Ebene</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2"/>
            <a:ext cx="8263350" cy="804067"/>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5"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39983858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2" y="52421"/>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2"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2"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2"/>
            <a:ext cx="8263350" cy="804067"/>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2" y="4623750"/>
            <a:ext cx="2605388"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53578340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2" y="52421"/>
            <a:ext cx="289479" cy="170071"/>
          </a:xfrm>
          <a:prstGeom prst="rect">
            <a:avLst/>
          </a:prstGeom>
        </p:spPr>
        <p:txBody>
          <a:bodyPr/>
          <a:lstStyle/>
          <a:p>
            <a:fld id="{88A1DFE4-5FC5-43BD-BB7E-75EAD82B965F}" type="slidenum">
              <a:rPr lang="en-US" noProof="0" smtClean="0"/>
              <a:pPr/>
              <a:t>‹#›</a:t>
            </a:fld>
            <a:endParaRPr lang="en-US" noProof="0" dirty="0"/>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750" b="1">
                <a:solidFill>
                  <a:schemeClr val="bg1"/>
                </a:solidFill>
              </a:defRPr>
            </a:lvl1pPr>
            <a:lvl2pPr marL="0" indent="0">
              <a:lnSpc>
                <a:spcPts val="1013"/>
              </a:lnSpc>
              <a:buFontTx/>
              <a:buNone/>
              <a:defRPr sz="75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415"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138725771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a:xfrm>
            <a:off x="8745302" y="52421"/>
            <a:ext cx="289479" cy="170071"/>
          </a:xfrm>
          <a:prstGeom prst="rect">
            <a:avLst/>
          </a:prstGeom>
        </p:spPr>
        <p:txBody>
          <a:body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258577665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PhAnim="0" userDrawn="1">
  <p:cSld name="Bulleted Content">
    <p:spTree>
      <p:nvGrpSpPr>
        <p:cNvPr id="1" name=""/>
        <p:cNvGrpSpPr/>
        <p:nvPr/>
      </p:nvGrpSpPr>
      <p:grpSpPr bwMode="auto">
        <a:xfrm>
          <a:off x="0" y="0"/>
          <a:ext cx="0" cy="0"/>
          <a:chOff x="0" y="0"/>
          <a:chExt cx="0" cy="0"/>
        </a:xfrm>
      </p:grpSpPr>
      <p:sp>
        <p:nvSpPr>
          <p:cNvPr id="1460061938" name="Content Placeholder 2"/>
          <p:cNvSpPr>
            <a:spLocks noGrp="1"/>
          </p:cNvSpPr>
          <p:nvPr>
            <p:ph idx="1"/>
          </p:nvPr>
        </p:nvSpPr>
        <p:spPr bwMode="auto"/>
        <p:txBody>
          <a:bodyPr/>
          <a:lstStyle>
            <a:lvl1pPr marL="257162" indent="-257162">
              <a:buFont typeface="Arial"/>
              <a:buChar char="•"/>
              <a:defRPr>
                <a:solidFill>
                  <a:schemeClr val="tx2">
                    <a:lumMod val="50000"/>
                  </a:schemeClr>
                </a:solidFill>
              </a:defRPr>
            </a:lvl1pPr>
            <a:lvl2pPr marL="471464" indent="-196443">
              <a:buFont typeface="Arial"/>
              <a:buChar char="•"/>
              <a:defRPr sz="1350">
                <a:solidFill>
                  <a:schemeClr val="tx2">
                    <a:lumMod val="50000"/>
                  </a:schemeClr>
                </a:solidFill>
              </a:defRPr>
            </a:lvl2pPr>
            <a:lvl3pPr marL="666716" indent="-195252">
              <a:buSzPct val="100000"/>
              <a:buFont typeface="Arial"/>
              <a:buChar char="•"/>
              <a:defRPr sz="1275">
                <a:solidFill>
                  <a:schemeClr val="tx2">
                    <a:lumMod val="50000"/>
                  </a:schemeClr>
                </a:solidFill>
              </a:defRPr>
            </a:lvl3pPr>
            <a:lvl4pPr marL="907211" indent="-202396">
              <a:buSzPct val="100000"/>
              <a:buFont typeface="Arial"/>
              <a:buChar char="•"/>
              <a:defRPr sz="1200">
                <a:solidFill>
                  <a:schemeClr val="tx2">
                    <a:lumMod val="50000"/>
                  </a:schemeClr>
                </a:solidFill>
              </a:defRPr>
            </a:lvl4pPr>
            <a:lvl5pPr marL="1542974" indent="-171442">
              <a:buSzPct val="100000"/>
              <a:buFont typeface="Arial"/>
              <a:buChar char="•"/>
              <a:defRPr>
                <a:solidFill>
                  <a:schemeClr val="tx2">
                    <a:lumMod val="50000"/>
                  </a:schemeClr>
                </a:solidFill>
              </a:defRPr>
            </a:lvl5p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p:txBody>
      </p:sp>
      <p:sp>
        <p:nvSpPr>
          <p:cNvPr id="1469501698" name="Title 6"/>
          <p:cNvSpPr>
            <a:spLocks noGrp="1"/>
          </p:cNvSpPr>
          <p:nvPr>
            <p:ph type="title"/>
          </p:nvPr>
        </p:nvSpPr>
        <p:spPr bwMode="auto"/>
        <p:txBody>
          <a:bodyPr/>
          <a:lstStyle/>
          <a:p>
            <a:pPr>
              <a:defRPr/>
            </a:pPr>
            <a:r>
              <a:rPr lang="en-GB"/>
              <a:t>Click to edit Master title style</a:t>
            </a:r>
            <a:endParaRPr/>
          </a:p>
        </p:txBody>
      </p:sp>
      <p:sp>
        <p:nvSpPr>
          <p:cNvPr id="762198571" name="Date Placeholder 10"/>
          <p:cNvSpPr>
            <a:spLocks noGrp="1"/>
          </p:cNvSpPr>
          <p:nvPr>
            <p:ph type="dt" sz="half" idx="10"/>
          </p:nvPr>
        </p:nvSpPr>
        <p:spPr bwMode="auto"/>
        <p:txBody>
          <a:bodyPr/>
          <a:lstStyle/>
          <a:p>
            <a:pPr>
              <a:defRPr/>
            </a:pPr>
            <a:r>
              <a:rPr lang="fr-FR"/>
              <a:t>08.10.2025</a:t>
            </a:r>
            <a:endParaRPr/>
          </a:p>
        </p:txBody>
      </p:sp>
      <p:sp>
        <p:nvSpPr>
          <p:cNvPr id="1018163394" name="Footer Placeholder 11"/>
          <p:cNvSpPr>
            <a:spLocks noGrp="1"/>
          </p:cNvSpPr>
          <p:nvPr>
            <p:ph type="ftr" sz="quarter" idx="11"/>
          </p:nvPr>
        </p:nvSpPr>
        <p:spPr bwMode="auto"/>
        <p:txBody>
          <a:bodyPr/>
          <a:lstStyle/>
          <a:p>
            <a:pPr>
              <a:defRPr/>
            </a:pPr>
            <a:r>
              <a:t>FCC-ee operation scenario</a:t>
            </a:r>
          </a:p>
        </p:txBody>
      </p:sp>
      <p:sp>
        <p:nvSpPr>
          <p:cNvPr id="1291248246" name="Slide Number Placeholder 12"/>
          <p:cNvSpPr>
            <a:spLocks noGrp="1"/>
          </p:cNvSpPr>
          <p:nvPr>
            <p:ph type="sldNum" sz="quarter" idx="12"/>
          </p:nvPr>
        </p:nvSpPr>
        <p:spPr bwMode="auto"/>
        <p:txBody>
          <a:bodyPr/>
          <a:lstStyle/>
          <a:p>
            <a:pPr>
              <a:defRPr/>
            </a:pPr>
            <a:fld id="{36B5EA5A-BC32-A742-B11B-8E7414D5B535}" type="slidenum">
              <a:rPr lang="en-US"/>
              <a:t>‹#›</a:t>
            </a:fld>
            <a:endParaRPr lang="en-US"/>
          </a:p>
        </p:txBody>
      </p:sp>
    </p:spTree>
    <p:extLst>
      <p:ext uri="{BB962C8B-B14F-4D97-AF65-F5344CB8AC3E}">
        <p14:creationId xmlns:p14="http://schemas.microsoft.com/office/powerpoint/2010/main" val="175429345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46.xml><?xml version="1.0" encoding="utf-8"?>
<p:sldLayout xmlns:a="http://schemas.openxmlformats.org/drawingml/2006/main" xmlns:r="http://schemas.openxmlformats.org/officeDocument/2006/relationships" xmlns:p="http://schemas.openxmlformats.org/presentationml/2006/main"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lvl1pPr>
              <a:defRPr>
                <a:solidFill>
                  <a:srgbClr val="0F124A"/>
                </a:solidFill>
              </a:defRPr>
            </a:lvl1pPr>
          </a:lstStyle>
          <a:p>
            <a:fld id="{88A1DFE4-5FC5-43BD-BB7E-75EAD82B965F}" type="slidenum">
              <a:rPr lang="en-GB" noProof="0" smtClean="0"/>
              <a:pPr/>
              <a:t>‹#›</a:t>
            </a:fld>
            <a:endParaRPr lang="en-GB" noProof="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GB" noProof="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184" indent="-340184">
              <a:lnSpc>
                <a:spcPts val="1950"/>
              </a:lnSpc>
              <a:defRPr sz="1600"/>
            </a:lvl2pPr>
            <a:lvl3pPr marL="680366" indent="-340184">
              <a:lnSpc>
                <a:spcPts val="1950"/>
              </a:lnSpc>
              <a:defRPr sz="1600"/>
            </a:lvl3pPr>
            <a:lvl4pPr marL="1020550" indent="-340184">
              <a:lnSpc>
                <a:spcPts val="1950"/>
              </a:lnSpc>
              <a:defRPr sz="1600"/>
            </a:lvl4pPr>
            <a:lvl5pPr marL="1360732" indent="-340184">
              <a:lnSpc>
                <a:spcPts val="1950"/>
              </a:lnSpc>
              <a:defRPr sz="1600"/>
            </a:lvl5pPr>
          </a:lstStyle>
          <a:p>
            <a:pPr lvl="0"/>
            <a:r>
              <a:rPr lang="en-GB" noProof="0"/>
              <a:t>First Level (Running Text)</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en-GB" noProof="0"/>
              <a:t>Add Title</a:t>
            </a:r>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5"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en-GB" noProof="0"/>
              <a:t>Footnote</a:t>
            </a:r>
          </a:p>
        </p:txBody>
      </p:sp>
    </p:spTree>
    <p:extLst>
      <p:ext uri="{BB962C8B-B14F-4D97-AF65-F5344CB8AC3E}">
        <p14:creationId xmlns:p14="http://schemas.microsoft.com/office/powerpoint/2010/main" val="77643783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8"/>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35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35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6"/>
          </a:xfrm>
          <a:prstGeom prst="rect">
            <a:avLst/>
          </a:prstGeom>
        </p:spPr>
        <p:txBody>
          <a:bodyPr/>
          <a:lstStyle>
            <a:lvl1pPr>
              <a:defRPr/>
            </a:lvl1pPr>
          </a:lstStyle>
          <a:p>
            <a:r>
              <a:rPr lang="en-US" noProof="0" dirty="0"/>
              <a:t>Add Title</a:t>
            </a:r>
          </a:p>
        </p:txBody>
      </p:sp>
      <p:sp>
        <p:nvSpPr>
          <p:cNvPr id="2" name="TextBox 1">
            <a:extLst>
              <a:ext uri="{FF2B5EF4-FFF2-40B4-BE49-F238E27FC236}">
                <a16:creationId xmlns:a16="http://schemas.microsoft.com/office/drawing/2014/main" id="{F49D6F3C-90D5-4293-88A0-063788A8C864}"/>
              </a:ext>
            </a:extLst>
          </p:cNvPr>
          <p:cNvSpPr txBox="1"/>
          <p:nvPr userDrawn="1"/>
        </p:nvSpPr>
        <p:spPr>
          <a:xfrm>
            <a:off x="1228725" y="4463190"/>
            <a:ext cx="7075289" cy="599203"/>
          </a:xfrm>
          <a:prstGeom prst="rect">
            <a:avLst/>
          </a:prstGeom>
          <a:noFill/>
        </p:spPr>
        <p:txBody>
          <a:bodyPr wrap="square" rtlCol="0">
            <a:spAutoFit/>
          </a:bodyPr>
          <a:lstStyle/>
          <a:p>
            <a:pPr marL="0" marR="0" lvl="0" indent="0" algn="l" defTabSz="685727" rtl="0" eaLnBrk="1" fontAlgn="auto" latinLnBrk="0" hangingPunct="1">
              <a:lnSpc>
                <a:spcPts val="1388"/>
              </a:lnSpc>
              <a:spcBef>
                <a:spcPts val="0"/>
              </a:spcBef>
              <a:spcAft>
                <a:spcPts val="0"/>
              </a:spcAft>
              <a:buClrTx/>
              <a:buSzTx/>
              <a:buFontTx/>
              <a:buNone/>
              <a:tabLst/>
              <a:defRPr/>
            </a:pPr>
            <a:r>
              <a:rPr lang="en-GB" sz="450" i="1" dirty="0">
                <a:solidFill>
                  <a:srgbClr val="0F124A"/>
                </a:solidFill>
              </a:rPr>
              <a:t>​</a:t>
            </a:r>
            <a:r>
              <a:rPr lang="en-GB" sz="600" i="1" dirty="0">
                <a:solidFill>
                  <a:srgbClr val="0F124A"/>
                </a:solidFill>
              </a:rPr>
              <a:t>The Future Circular Collider Innovation Study (FCCIS) project has received funding from the European Union's Horizon 2020 research and innovation programme under grant No 951754.The information herein only reflects the views of its authors and the European Commission is not responsible for any use that may be made of the information.</a:t>
            </a:r>
            <a:endParaRPr lang="en-US" sz="600" i="1" dirty="0">
              <a:solidFill>
                <a:srgbClr val="0F124A"/>
              </a:solidFill>
            </a:endParaRPr>
          </a:p>
          <a:p>
            <a:pPr algn="l">
              <a:lnSpc>
                <a:spcPts val="1388"/>
              </a:lnSpc>
            </a:pPr>
            <a:endParaRPr lang="en-GB" sz="450" dirty="0">
              <a:solidFill>
                <a:srgbClr val="0F124A"/>
              </a:solidFill>
            </a:endParaRPr>
          </a:p>
        </p:txBody>
      </p:sp>
      <p:pic>
        <p:nvPicPr>
          <p:cNvPr id="1028" name="Picture 4">
            <a:extLst>
              <a:ext uri="{FF2B5EF4-FFF2-40B4-BE49-F238E27FC236}">
                <a16:creationId xmlns:a16="http://schemas.microsoft.com/office/drawing/2014/main" id="{FAFD836F-B865-4668-9CB3-6E7381D6E88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57200" y="4427981"/>
            <a:ext cx="685800" cy="458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9639674"/>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8"/>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dirty="0"/>
              <a:t>Chapter</a:t>
            </a:r>
            <a:r>
              <a:rPr lang="de-AT" dirty="0"/>
              <a:t> </a:t>
            </a:r>
            <a:r>
              <a:rPr lang="en-US" noProof="0" dirty="0"/>
              <a:t>Subtitle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4000"/>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Tree>
    <p:extLst>
      <p:ext uri="{BB962C8B-B14F-4D97-AF65-F5344CB8AC3E}">
        <p14:creationId xmlns:p14="http://schemas.microsoft.com/office/powerpoint/2010/main" val="3101558774"/>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8"/>
            <a:ext cx="289479" cy="170071"/>
          </a:xfrm>
          <a:prstGeom prst="rect">
            <a:avLst/>
          </a:prstGeom>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800"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498868707"/>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8"/>
            <a:ext cx="289479" cy="170071"/>
          </a:xfrm>
          <a:prstGeom prst="rect">
            <a:avLst/>
          </a:prstGeom>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4"/>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0" y="832950"/>
            <a:ext cx="2538413" cy="1734750"/>
          </a:xfrm>
        </p:spPr>
        <p:txBody>
          <a:bodyPr/>
          <a:lstStyle>
            <a:lvl1pPr>
              <a:defRPr/>
            </a:lvl1pPr>
          </a:lstStyle>
          <a:p>
            <a:r>
              <a:rPr lang="en-US" noProof="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4" y="832950"/>
            <a:ext cx="2538413" cy="1734750"/>
          </a:xfrm>
        </p:spPr>
        <p:txBody>
          <a:bodyPr/>
          <a:lstStyle/>
          <a:p>
            <a:r>
              <a:rPr lang="en-US" noProof="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67" y="832950"/>
            <a:ext cx="2538413" cy="1734750"/>
          </a:xfrm>
        </p:spPr>
        <p:txBody>
          <a:bodyPr/>
          <a:lstStyle/>
          <a:p>
            <a:r>
              <a:rPr lang="en-US" noProof="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0" y="2895750"/>
            <a:ext cx="2538413" cy="1734750"/>
          </a:xfrm>
        </p:spPr>
        <p:txBody>
          <a:bodyPr/>
          <a:lstStyle/>
          <a:p>
            <a:r>
              <a:rPr lang="en-US" noProof="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4" y="2895750"/>
            <a:ext cx="2538413" cy="1734750"/>
          </a:xfrm>
        </p:spPr>
        <p:txBody>
          <a:bodyPr/>
          <a:lstStyle/>
          <a:p>
            <a:r>
              <a:rPr lang="en-US" noProof="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67" y="2895750"/>
            <a:ext cx="2538413" cy="1734750"/>
          </a:xfrm>
        </p:spPr>
        <p:txBody>
          <a:bodyPr/>
          <a:lstStyle/>
          <a:p>
            <a:r>
              <a:rPr lang="en-US" noProof="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4"/>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4"/>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Tree>
    <p:extLst>
      <p:ext uri="{BB962C8B-B14F-4D97-AF65-F5344CB8AC3E}">
        <p14:creationId xmlns:p14="http://schemas.microsoft.com/office/powerpoint/2010/main" val="363044821"/>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8"/>
            <a:ext cx="289479" cy="170071"/>
          </a:xfrm>
          <a:prstGeom prst="rect">
            <a:avLst/>
          </a:prstGeom>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0" y="1428299"/>
            <a:ext cx="3954150" cy="3257550"/>
          </a:xfrm>
        </p:spPr>
        <p:txBody>
          <a:bodyPr/>
          <a:lstStyle/>
          <a:p>
            <a:r>
              <a:rPr lang="en-US" noProof="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2777674628"/>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8"/>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2858141"/>
          </a:xfrm>
        </p:spPr>
        <p:txBody>
          <a:bodyPr/>
          <a:lstStyle>
            <a:lvl1pPr>
              <a:defRPr/>
            </a:lvl1p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a:t>
            </a:r>
            <a:r>
              <a:rPr lang="de-DE" dirty="0" err="1"/>
              <a:t>Subtitle</a:t>
            </a:r>
            <a:endParaRPr lang="de-DE"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9" name="Textplatzhalter 4">
            <a:extLst>
              <a:ext uri="{FF2B5EF4-FFF2-40B4-BE49-F238E27FC236}">
                <a16:creationId xmlns:a16="http://schemas.microsoft.com/office/drawing/2014/main" id="{4359674F-CF32-4FA5-9124-DD44149261BE}"/>
              </a:ext>
            </a:extLst>
          </p:cNvPr>
          <p:cNvSpPr>
            <a:spLocks noGrp="1"/>
          </p:cNvSpPr>
          <p:nvPr>
            <p:ph type="body" sz="quarter" idx="18" hasCustomPrompt="1"/>
          </p:nvPr>
        </p:nvSpPr>
        <p:spPr>
          <a:xfrm>
            <a:off x="4680012" y="4367449"/>
            <a:ext cx="40230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798E3C2C-C457-4971-B195-C7CE1F91188A}"/>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089130549"/>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8"/>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299"/>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err="1"/>
              <a:t>Zweite</a:t>
            </a:r>
            <a:r>
              <a:rPr lang="en-US" noProof="0" dirty="0"/>
              <a:t> Ebene</a:t>
            </a:r>
          </a:p>
          <a:p>
            <a:pPr lvl="3"/>
            <a:r>
              <a:rPr lang="en-US" noProof="0" dirty="0" err="1"/>
              <a:t>Dritte</a:t>
            </a:r>
            <a:r>
              <a:rPr lang="en-US" noProof="0" dirty="0"/>
              <a:t> Ebene</a:t>
            </a:r>
          </a:p>
          <a:p>
            <a:pPr lvl="4"/>
            <a:r>
              <a:rPr lang="en-US" noProof="0" dirty="0" err="1"/>
              <a:t>Vierte</a:t>
            </a:r>
            <a:r>
              <a:rPr lang="en-US" noProof="0" dirty="0"/>
              <a:t> Ebene</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914420279"/>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8"/>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0"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0"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0"/>
            <a:ext cx="8263350" cy="804066"/>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3" y="4623750"/>
            <a:ext cx="2605387"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836371246"/>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4000"/>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8"/>
            <a:ext cx="289479" cy="170071"/>
          </a:xfrm>
          <a:prstGeom prst="rect">
            <a:avLst/>
          </a:prstGeom>
        </p:spPr>
        <p:txBody>
          <a:bodyPr/>
          <a:lstStyle/>
          <a:p>
            <a:fld id="{88A1DFE4-5FC5-43BD-BB7E-75EAD82B965F}" type="slidenum">
              <a:rPr lang="en-US" noProof="0" smtClean="0"/>
              <a:pPr/>
              <a:t>‹#›</a:t>
            </a:fld>
            <a:endParaRPr lang="en-US" noProof="0" dirty="0"/>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750" b="1">
                <a:solidFill>
                  <a:schemeClr val="bg1"/>
                </a:solidFill>
              </a:defRPr>
            </a:lvl1pPr>
            <a:lvl2pPr marL="0" indent="0">
              <a:lnSpc>
                <a:spcPts val="1013"/>
              </a:lnSpc>
              <a:buFontTx/>
              <a:buNone/>
              <a:defRPr sz="75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500"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2417813550"/>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a:xfrm>
            <a:off x="8745300" y="52418"/>
            <a:ext cx="289479" cy="170071"/>
          </a:xfrm>
          <a:prstGeom prst="rect">
            <a:avLst/>
          </a:prstGeom>
        </p:spPr>
        <p:txBody>
          <a:body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701633033"/>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itle">
  <p:cSld name="Titleslide - 2">
    <p:bg>
      <p:bgRef idx="1001">
        <a:schemeClr val="bg1"/>
      </p:bgRef>
    </p:bg>
    <p:spTree>
      <p:nvGrpSpPr>
        <p:cNvPr id="1" name=""/>
        <p:cNvGrpSpPr/>
        <p:nvPr/>
      </p:nvGrpSpPr>
      <p:grpSpPr>
        <a:xfrm>
          <a:off x="0" y="0"/>
          <a:ext cx="0" cy="0"/>
          <a:chOff x="0" y="0"/>
          <a:chExt cx="0" cy="0"/>
        </a:xfrm>
      </p:grpSpPr>
      <p:pic>
        <p:nvPicPr>
          <p:cNvPr id="10" name="Grafik 9">
            <a:extLst>
              <a:ext uri="{FF2B5EF4-FFF2-40B4-BE49-F238E27FC236}">
                <a16:creationId xmlns:a16="http://schemas.microsoft.com/office/drawing/2014/main" id="{D343D645-9E73-4DF5-987F-AE7051A4FC6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816805" y="830505"/>
            <a:ext cx="3537393" cy="3540098"/>
          </a:xfrm>
          <a:prstGeom prst="rect">
            <a:avLst/>
          </a:prstGeom>
        </p:spPr>
      </p:pic>
      <p:sp>
        <p:nvSpPr>
          <p:cNvPr id="2" name="Titel 1">
            <a:extLst>
              <a:ext uri="{FF2B5EF4-FFF2-40B4-BE49-F238E27FC236}">
                <a16:creationId xmlns:a16="http://schemas.microsoft.com/office/drawing/2014/main" id="{78FDEAC5-CB05-410E-9C13-A3BB95AA2B9C}"/>
              </a:ext>
            </a:extLst>
          </p:cNvPr>
          <p:cNvSpPr>
            <a:spLocks noGrp="1"/>
          </p:cNvSpPr>
          <p:nvPr>
            <p:ph type="ctrTitle" hasCustomPrompt="1"/>
          </p:nvPr>
        </p:nvSpPr>
        <p:spPr>
          <a:xfrm>
            <a:off x="442800" y="1194597"/>
            <a:ext cx="8263350" cy="1790700"/>
          </a:xfrm>
        </p:spPr>
        <p:txBody>
          <a:bodyPr anchor="b"/>
          <a:lstStyle>
            <a:lvl1pPr algn="ctr">
              <a:lnSpc>
                <a:spcPts val="3563"/>
              </a:lnSpc>
              <a:defRPr sz="3375" cap="all" baseline="0">
                <a:solidFill>
                  <a:schemeClr val="tx1"/>
                </a:solidFill>
              </a:defRPr>
            </a:lvl1pPr>
          </a:lstStyle>
          <a:p>
            <a:r>
              <a:rPr lang="en-US" noProof="0" dirty="0"/>
              <a:t>Add Title</a:t>
            </a:r>
          </a:p>
        </p:txBody>
      </p:sp>
      <p:sp>
        <p:nvSpPr>
          <p:cNvPr id="3" name="Untertitel 2">
            <a:extLst>
              <a:ext uri="{FF2B5EF4-FFF2-40B4-BE49-F238E27FC236}">
                <a16:creationId xmlns:a16="http://schemas.microsoft.com/office/drawing/2014/main" id="{50BC8719-547F-4D8D-A3C6-6842D0F18FC7}"/>
              </a:ext>
            </a:extLst>
          </p:cNvPr>
          <p:cNvSpPr>
            <a:spLocks noGrp="1"/>
          </p:cNvSpPr>
          <p:nvPr>
            <p:ph type="subTitle" idx="1" hasCustomPrompt="1"/>
          </p:nvPr>
        </p:nvSpPr>
        <p:spPr>
          <a:xfrm>
            <a:off x="442800" y="3206637"/>
            <a:ext cx="8263350" cy="1241822"/>
          </a:xfrm>
        </p:spPr>
        <p:txBody>
          <a:bodyPr>
            <a:noAutofit/>
          </a:bodyPr>
          <a:lstStyle>
            <a:lvl1pPr marL="0" indent="0" algn="ctr">
              <a:buNone/>
              <a:defRPr sz="1125">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dirty="0"/>
              <a:t>Add Subtitle</a:t>
            </a:r>
          </a:p>
        </p:txBody>
      </p:sp>
      <p:sp>
        <p:nvSpPr>
          <p:cNvPr id="6" name="Foliennummernplatzhalter 5">
            <a:extLst>
              <a:ext uri="{FF2B5EF4-FFF2-40B4-BE49-F238E27FC236}">
                <a16:creationId xmlns:a16="http://schemas.microsoft.com/office/drawing/2014/main" id="{EAB0140E-32A7-4823-A87C-11F572A9F07B}"/>
              </a:ext>
            </a:extLst>
          </p:cNvPr>
          <p:cNvSpPr>
            <a:spLocks noGrp="1"/>
          </p:cNvSpPr>
          <p:nvPr>
            <p:ph type="sldNum" sz="quarter" idx="12"/>
          </p:nvPr>
        </p:nvSpPr>
        <p:spPr>
          <a:xfrm>
            <a:off x="8745300" y="52418"/>
            <a:ext cx="289479" cy="170071"/>
          </a:xfrm>
          <a:prstGeom prst="rect">
            <a:avLst/>
          </a:prstGeom>
        </p:spPr>
        <p:txBody>
          <a:bodyPr/>
          <a:lstStyle>
            <a:lvl1pPr>
              <a:defRPr>
                <a:solidFill>
                  <a:schemeClr val="tx2"/>
                </a:solidFill>
              </a:defRPr>
            </a:lvl1p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736888614"/>
      </p:ext>
    </p:extLst>
  </p:cSld>
  <p:clrMapOvr>
    <a:overrideClrMapping bg1="lt1" tx1="dk1" bg2="lt2" tx2="dk2" accent1="accent1" accent2="accent2" accent3="accent3" accent4="accent4" accent5="accent5" accent6="accent6" hlink="hlink" folHlink="folHlink"/>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48" name="PlaceHolder 1"/>
          <p:cNvSpPr>
            <a:spLocks noGrp="1"/>
          </p:cNvSpPr>
          <p:nvPr>
            <p:ph type="title"/>
          </p:nvPr>
        </p:nvSpPr>
        <p:spPr>
          <a:xfrm>
            <a:off x="442800" y="2520025"/>
            <a:ext cx="8263080" cy="327910"/>
          </a:xfrm>
          <a:prstGeom prst="rect">
            <a:avLst/>
          </a:prstGeom>
        </p:spPr>
        <p:txBody>
          <a:bodyPr lIns="0" tIns="0" rIns="0" bIns="0" anchor="ctr">
            <a:spAutoFit/>
          </a:bodyPr>
          <a:lstStyle/>
          <a:p>
            <a:endParaRPr lang="de-DE" sz="1350" b="0" strike="noStrike" spc="-1">
              <a:solidFill>
                <a:srgbClr val="0F124A"/>
              </a:solidFill>
              <a:latin typeface="Arial"/>
            </a:endParaRPr>
          </a:p>
        </p:txBody>
      </p:sp>
      <p:sp>
        <p:nvSpPr>
          <p:cNvPr id="49" name="PlaceHolder 2"/>
          <p:cNvSpPr>
            <a:spLocks noGrp="1"/>
          </p:cNvSpPr>
          <p:nvPr>
            <p:ph type="subTitle"/>
          </p:nvPr>
        </p:nvSpPr>
        <p:spPr>
          <a:xfrm>
            <a:off x="457200" y="2580923"/>
            <a:ext cx="8229240" cy="228076"/>
          </a:xfrm>
          <a:prstGeom prst="rect">
            <a:avLst/>
          </a:prstGeom>
        </p:spPr>
        <p:txBody>
          <a:bodyPr lIns="0" tIns="0" rIns="0" bIns="0" anchor="ctr">
            <a:spAutoFit/>
          </a:bodyPr>
          <a:lstStyle/>
          <a:p>
            <a:pPr algn="ctr"/>
            <a:endParaRPr lang="en-GB" sz="3200" b="0" strike="noStrike" spc="-1">
              <a:latin typeface="Arial"/>
            </a:endParaRPr>
          </a:p>
        </p:txBody>
      </p:sp>
    </p:spTree>
    <p:extLst>
      <p:ext uri="{BB962C8B-B14F-4D97-AF65-F5344CB8AC3E}">
        <p14:creationId xmlns:p14="http://schemas.microsoft.com/office/powerpoint/2010/main" val="1882117689"/>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204" indent="-340204">
              <a:lnSpc>
                <a:spcPts val="1950"/>
              </a:lnSpc>
              <a:defRPr sz="1600"/>
            </a:lvl2pPr>
            <a:lvl3pPr marL="680409" indent="-340204">
              <a:lnSpc>
                <a:spcPts val="1950"/>
              </a:lnSpc>
              <a:defRPr sz="1600"/>
            </a:lvl3pPr>
            <a:lvl4pPr marL="1020613" indent="-340204">
              <a:lnSpc>
                <a:spcPts val="1950"/>
              </a:lnSpc>
              <a:defRPr sz="1600"/>
            </a:lvl4pPr>
            <a:lvl5pPr marL="1360817" indent="-340204">
              <a:lnSpc>
                <a:spcPts val="1950"/>
              </a:lnSpc>
              <a:defRPr sz="1600"/>
            </a:lvl5pPr>
          </a:lstStyle>
          <a:p>
            <a:pPr lvl="0"/>
            <a:r>
              <a:rPr lang="en-US" noProof="0"/>
              <a:t>First Level (Running Text)</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de-DE"/>
              <a:t>Add Title</a:t>
            </a:r>
            <a:endParaRPr lang="de-AT"/>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err="1"/>
              <a:t>Footnote</a:t>
            </a:r>
            <a:endParaRPr lang="de-AT"/>
          </a:p>
        </p:txBody>
      </p:sp>
    </p:spTree>
    <p:extLst>
      <p:ext uri="{BB962C8B-B14F-4D97-AF65-F5344CB8AC3E}">
        <p14:creationId xmlns:p14="http://schemas.microsoft.com/office/powerpoint/2010/main" val="611518839"/>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userDrawn="1">
  <p:cSld name="2_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8263350" cy="3616022"/>
          </a:xfrm>
        </p:spPr>
        <p:txBody>
          <a:bodyPr/>
          <a:lstStyle>
            <a:lvl1pPr marL="171452" indent="-171452">
              <a:spcBef>
                <a:spcPts val="1388"/>
              </a:spcBef>
              <a:buFont typeface="Arial" panose="020B0604020202020204" pitchFamily="34" charset="0"/>
              <a:buChar char="•"/>
              <a:defRPr sz="1600" b="1"/>
            </a:lvl1pPr>
            <a:lvl2pPr marL="358779" indent="-176215">
              <a:spcBef>
                <a:spcPts val="600"/>
              </a:spcBef>
              <a:buFont typeface="Arial" panose="020B0604020202020204" pitchFamily="34" charset="0"/>
              <a:buChar char="•"/>
              <a:tabLst>
                <a:tab pos="3954512" algn="r"/>
              </a:tabLst>
              <a:defRPr sz="1400"/>
            </a:lvl2pPr>
            <a:lvl3pPr marL="534995" indent="-176215">
              <a:spcBef>
                <a:spcPts val="300"/>
              </a:spcBef>
              <a:buFont typeface="Arial" panose="020B0604020202020204" pitchFamily="34" charset="0"/>
              <a:buChar char="•"/>
              <a:tabLst>
                <a:tab pos="3954512" algn="r"/>
              </a:tabLst>
              <a:defRPr sz="1200"/>
            </a:lvl3pPr>
            <a:lvl4pPr marL="1120514" indent="0">
              <a:buFont typeface="Arial" panose="020B0604020202020204" pitchFamily="34" charset="0"/>
              <a:buNone/>
              <a:tabLst>
                <a:tab pos="3955550" algn="r"/>
              </a:tabLst>
              <a:defRPr/>
            </a:lvl4pPr>
            <a:lvl5pPr marL="1120514" indent="0">
              <a:buFont typeface="Arial" panose="020B0604020202020204" pitchFamily="34" charset="0"/>
              <a:buNone/>
              <a:tabLst>
                <a:tab pos="3955550" algn="r"/>
              </a:tabLst>
              <a:defRPr/>
            </a:lvl5pPr>
          </a:lstStyle>
          <a:p>
            <a:pPr lvl="0"/>
            <a:r>
              <a:rPr lang="en-US" noProof="0" dirty="0"/>
              <a:t>Chapter Title</a:t>
            </a:r>
          </a:p>
          <a:p>
            <a:pPr lvl="1"/>
            <a:r>
              <a:rPr lang="en-US" noProof="0" dirty="0"/>
              <a:t>Two</a:t>
            </a:r>
          </a:p>
          <a:p>
            <a:pPr lvl="2"/>
            <a:r>
              <a:rPr lang="en-US" noProof="0" dirty="0"/>
              <a:t>Three</a:t>
            </a:r>
          </a:p>
          <a:p>
            <a:pPr lvl="0"/>
            <a:endParaRPr lang="en-US" noProof="0" dirty="0"/>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625798"/>
          </a:xfrm>
          <a:prstGeom prst="rect">
            <a:avLst/>
          </a:prstGeom>
        </p:spPr>
        <p:txBody>
          <a:bodyPr/>
          <a:lstStyle>
            <a:lvl1pPr>
              <a:defRPr sz="3200"/>
            </a:lvl1pPr>
          </a:lstStyle>
          <a:p>
            <a:r>
              <a:rPr lang="en-US" noProof="0" dirty="0"/>
              <a:t>Add Title</a:t>
            </a:r>
          </a:p>
        </p:txBody>
      </p:sp>
    </p:spTree>
    <p:extLst>
      <p:ext uri="{BB962C8B-B14F-4D97-AF65-F5344CB8AC3E}">
        <p14:creationId xmlns:p14="http://schemas.microsoft.com/office/powerpoint/2010/main" val="3454364693"/>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userDrawn="1">
  <p:cSld name="3_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8263350" cy="3616022"/>
          </a:xfrm>
        </p:spPr>
        <p:txBody>
          <a:bodyPr/>
          <a:lstStyle>
            <a:lvl1pPr marL="171452" indent="-171452">
              <a:spcBef>
                <a:spcPts val="1388"/>
              </a:spcBef>
              <a:buFont typeface="Arial" panose="020B0604020202020204" pitchFamily="34" charset="0"/>
              <a:buChar char="•"/>
              <a:defRPr sz="1600" b="1"/>
            </a:lvl1pPr>
            <a:lvl2pPr marL="358779" indent="-176215">
              <a:spcBef>
                <a:spcPts val="600"/>
              </a:spcBef>
              <a:buFont typeface="Arial" panose="020B0604020202020204" pitchFamily="34" charset="0"/>
              <a:buChar char="•"/>
              <a:tabLst>
                <a:tab pos="3954512" algn="r"/>
              </a:tabLst>
              <a:defRPr sz="1400"/>
            </a:lvl2pPr>
            <a:lvl3pPr marL="534995" indent="-176215">
              <a:spcBef>
                <a:spcPts val="300"/>
              </a:spcBef>
              <a:buFont typeface="Arial" panose="020B0604020202020204" pitchFamily="34" charset="0"/>
              <a:buChar char="•"/>
              <a:tabLst>
                <a:tab pos="3954512" algn="r"/>
              </a:tabLst>
              <a:defRPr sz="1200"/>
            </a:lvl3pPr>
            <a:lvl4pPr marL="1120514" indent="0">
              <a:buFont typeface="Arial" panose="020B0604020202020204" pitchFamily="34" charset="0"/>
              <a:buNone/>
              <a:tabLst>
                <a:tab pos="3955550" algn="r"/>
              </a:tabLst>
              <a:defRPr/>
            </a:lvl4pPr>
            <a:lvl5pPr marL="1120514" indent="0">
              <a:buFont typeface="Arial" panose="020B0604020202020204" pitchFamily="34" charset="0"/>
              <a:buNone/>
              <a:tabLst>
                <a:tab pos="3955550" algn="r"/>
              </a:tabLst>
              <a:defRPr/>
            </a:lvl5pPr>
          </a:lstStyle>
          <a:p>
            <a:pPr lvl="0"/>
            <a:r>
              <a:rPr lang="en-US" noProof="0" dirty="0"/>
              <a:t>Chapter Title</a:t>
            </a:r>
          </a:p>
          <a:p>
            <a:pPr lvl="1"/>
            <a:r>
              <a:rPr lang="en-US" noProof="0" dirty="0"/>
              <a:t>Two</a:t>
            </a:r>
          </a:p>
          <a:p>
            <a:pPr lvl="2"/>
            <a:r>
              <a:rPr lang="en-US" noProof="0" dirty="0"/>
              <a:t>Three</a:t>
            </a:r>
          </a:p>
          <a:p>
            <a:pPr lvl="0"/>
            <a:endParaRPr lang="en-US" noProof="0" dirty="0"/>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625798"/>
          </a:xfrm>
          <a:prstGeom prst="rect">
            <a:avLst/>
          </a:prstGeom>
        </p:spPr>
        <p:txBody>
          <a:bodyPr/>
          <a:lstStyle>
            <a:lvl1pPr>
              <a:defRPr sz="3200"/>
            </a:lvl1pPr>
          </a:lstStyle>
          <a:p>
            <a:r>
              <a:rPr lang="en-US" noProof="0" dirty="0"/>
              <a:t>Add Title</a:t>
            </a:r>
          </a:p>
        </p:txBody>
      </p:sp>
    </p:spTree>
    <p:extLst>
      <p:ext uri="{BB962C8B-B14F-4D97-AF65-F5344CB8AC3E}">
        <p14:creationId xmlns:p14="http://schemas.microsoft.com/office/powerpoint/2010/main" val="575525663"/>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userDrawn="1">
  <p:cSld name="4_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8263350" cy="3616022"/>
          </a:xfrm>
        </p:spPr>
        <p:txBody>
          <a:bodyPr/>
          <a:lstStyle>
            <a:lvl1pPr marL="171452" indent="-171452">
              <a:spcBef>
                <a:spcPts val="1388"/>
              </a:spcBef>
              <a:buFont typeface="Arial" panose="020B0604020202020204" pitchFamily="34" charset="0"/>
              <a:buChar char="•"/>
              <a:defRPr sz="1600" b="1"/>
            </a:lvl1pPr>
            <a:lvl2pPr marL="358779" indent="-176215">
              <a:spcBef>
                <a:spcPts val="600"/>
              </a:spcBef>
              <a:buFont typeface="Arial" panose="020B0604020202020204" pitchFamily="34" charset="0"/>
              <a:buChar char="•"/>
              <a:tabLst>
                <a:tab pos="3954512" algn="r"/>
              </a:tabLst>
              <a:defRPr sz="1400"/>
            </a:lvl2pPr>
            <a:lvl3pPr marL="534995" indent="-176215">
              <a:spcBef>
                <a:spcPts val="300"/>
              </a:spcBef>
              <a:buFont typeface="Arial" panose="020B0604020202020204" pitchFamily="34" charset="0"/>
              <a:buChar char="•"/>
              <a:tabLst>
                <a:tab pos="3954512" algn="r"/>
              </a:tabLst>
              <a:defRPr sz="1200"/>
            </a:lvl3pPr>
            <a:lvl4pPr marL="1120514" indent="0">
              <a:buFont typeface="Arial" panose="020B0604020202020204" pitchFamily="34" charset="0"/>
              <a:buNone/>
              <a:tabLst>
                <a:tab pos="3955550" algn="r"/>
              </a:tabLst>
              <a:defRPr/>
            </a:lvl4pPr>
            <a:lvl5pPr marL="1120514" indent="0">
              <a:buFont typeface="Arial" panose="020B0604020202020204" pitchFamily="34" charset="0"/>
              <a:buNone/>
              <a:tabLst>
                <a:tab pos="3955550" algn="r"/>
              </a:tabLst>
              <a:defRPr/>
            </a:lvl5pPr>
          </a:lstStyle>
          <a:p>
            <a:pPr lvl="0"/>
            <a:r>
              <a:rPr lang="en-US" noProof="0" dirty="0"/>
              <a:t>Chapter Title</a:t>
            </a:r>
          </a:p>
          <a:p>
            <a:pPr lvl="1"/>
            <a:r>
              <a:rPr lang="en-US" noProof="0" dirty="0"/>
              <a:t>Two</a:t>
            </a:r>
          </a:p>
          <a:p>
            <a:pPr lvl="2"/>
            <a:r>
              <a:rPr lang="en-US" noProof="0" dirty="0"/>
              <a:t>Three</a:t>
            </a:r>
          </a:p>
          <a:p>
            <a:pPr lvl="0"/>
            <a:endParaRPr lang="en-US" noProof="0" dirty="0"/>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625798"/>
          </a:xfrm>
          <a:prstGeom prst="rect">
            <a:avLst/>
          </a:prstGeom>
        </p:spPr>
        <p:txBody>
          <a:bodyPr/>
          <a:lstStyle>
            <a:lvl1pPr>
              <a:defRPr sz="3200"/>
            </a:lvl1pPr>
          </a:lstStyle>
          <a:p>
            <a:r>
              <a:rPr lang="en-US" noProof="0" dirty="0"/>
              <a:t>Add Title</a:t>
            </a:r>
          </a:p>
        </p:txBody>
      </p:sp>
    </p:spTree>
    <p:extLst>
      <p:ext uri="{BB962C8B-B14F-4D97-AF65-F5344CB8AC3E}">
        <p14:creationId xmlns:p14="http://schemas.microsoft.com/office/powerpoint/2010/main" val="403989485"/>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userDrawn="1">
  <p:cSld name="5_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8263350" cy="3616022"/>
          </a:xfrm>
        </p:spPr>
        <p:txBody>
          <a:bodyPr/>
          <a:lstStyle>
            <a:lvl1pPr marL="171452" indent="-171452">
              <a:spcBef>
                <a:spcPts val="1388"/>
              </a:spcBef>
              <a:buFont typeface="Arial" panose="020B0604020202020204" pitchFamily="34" charset="0"/>
              <a:buChar char="•"/>
              <a:defRPr sz="1600" b="1"/>
            </a:lvl1pPr>
            <a:lvl2pPr marL="358779" indent="-176215">
              <a:spcBef>
                <a:spcPts val="600"/>
              </a:spcBef>
              <a:buFont typeface="Arial" panose="020B0604020202020204" pitchFamily="34" charset="0"/>
              <a:buChar char="•"/>
              <a:tabLst>
                <a:tab pos="3954512" algn="r"/>
              </a:tabLst>
              <a:defRPr sz="1400"/>
            </a:lvl2pPr>
            <a:lvl3pPr marL="534995" indent="-176215">
              <a:spcBef>
                <a:spcPts val="300"/>
              </a:spcBef>
              <a:buFont typeface="Arial" panose="020B0604020202020204" pitchFamily="34" charset="0"/>
              <a:buChar char="•"/>
              <a:tabLst>
                <a:tab pos="3954512" algn="r"/>
              </a:tabLst>
              <a:defRPr sz="1200"/>
            </a:lvl3pPr>
            <a:lvl4pPr marL="1120514" indent="0">
              <a:buFont typeface="Arial" panose="020B0604020202020204" pitchFamily="34" charset="0"/>
              <a:buNone/>
              <a:tabLst>
                <a:tab pos="3955550" algn="r"/>
              </a:tabLst>
              <a:defRPr/>
            </a:lvl4pPr>
            <a:lvl5pPr marL="1120514" indent="0">
              <a:buFont typeface="Arial" panose="020B0604020202020204" pitchFamily="34" charset="0"/>
              <a:buNone/>
              <a:tabLst>
                <a:tab pos="3955550" algn="r"/>
              </a:tabLst>
              <a:defRPr/>
            </a:lvl5pPr>
          </a:lstStyle>
          <a:p>
            <a:pPr lvl="0"/>
            <a:r>
              <a:rPr lang="en-US" noProof="0" dirty="0"/>
              <a:t>Chapter Title</a:t>
            </a:r>
          </a:p>
          <a:p>
            <a:pPr lvl="1"/>
            <a:r>
              <a:rPr lang="en-US" noProof="0" dirty="0"/>
              <a:t>Two</a:t>
            </a:r>
          </a:p>
          <a:p>
            <a:pPr lvl="2"/>
            <a:r>
              <a:rPr lang="en-US" noProof="0" dirty="0"/>
              <a:t>Three</a:t>
            </a:r>
          </a:p>
          <a:p>
            <a:pPr lvl="0"/>
            <a:endParaRPr lang="en-US" noProof="0" dirty="0"/>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625798"/>
          </a:xfrm>
          <a:prstGeom prst="rect">
            <a:avLst/>
          </a:prstGeom>
        </p:spPr>
        <p:txBody>
          <a:bodyPr/>
          <a:lstStyle>
            <a:lvl1pPr>
              <a:defRPr sz="3200"/>
            </a:lvl1pPr>
          </a:lstStyle>
          <a:p>
            <a:r>
              <a:rPr lang="en-US" noProof="0" dirty="0"/>
              <a:t>Add Title</a:t>
            </a:r>
          </a:p>
        </p:txBody>
      </p:sp>
    </p:spTree>
    <p:extLst>
      <p:ext uri="{BB962C8B-B14F-4D97-AF65-F5344CB8AC3E}">
        <p14:creationId xmlns:p14="http://schemas.microsoft.com/office/powerpoint/2010/main" val="799102617"/>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userDrawn="1">
  <p:cSld name="7_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8263350" cy="3616022"/>
          </a:xfrm>
        </p:spPr>
        <p:txBody>
          <a:bodyPr/>
          <a:lstStyle>
            <a:lvl1pPr marL="171452" indent="-171452">
              <a:spcBef>
                <a:spcPts val="1388"/>
              </a:spcBef>
              <a:buFont typeface="Arial" panose="020B0604020202020204" pitchFamily="34" charset="0"/>
              <a:buChar char="•"/>
              <a:defRPr sz="1600" b="1"/>
            </a:lvl1pPr>
            <a:lvl2pPr marL="358779" indent="-176215">
              <a:spcBef>
                <a:spcPts val="600"/>
              </a:spcBef>
              <a:buFont typeface="Arial" panose="020B0604020202020204" pitchFamily="34" charset="0"/>
              <a:buChar char="•"/>
              <a:tabLst>
                <a:tab pos="3954512" algn="r"/>
              </a:tabLst>
              <a:defRPr sz="1400"/>
            </a:lvl2pPr>
            <a:lvl3pPr marL="534995" indent="-176215">
              <a:spcBef>
                <a:spcPts val="300"/>
              </a:spcBef>
              <a:buFont typeface="Arial" panose="020B0604020202020204" pitchFamily="34" charset="0"/>
              <a:buChar char="•"/>
              <a:tabLst>
                <a:tab pos="3954512" algn="r"/>
              </a:tabLst>
              <a:defRPr sz="1200"/>
            </a:lvl3pPr>
            <a:lvl4pPr marL="1120514" indent="0">
              <a:buFont typeface="Arial" panose="020B0604020202020204" pitchFamily="34" charset="0"/>
              <a:buNone/>
              <a:tabLst>
                <a:tab pos="3955550" algn="r"/>
              </a:tabLst>
              <a:defRPr/>
            </a:lvl4pPr>
            <a:lvl5pPr marL="1120514" indent="0">
              <a:buFont typeface="Arial" panose="020B0604020202020204" pitchFamily="34" charset="0"/>
              <a:buNone/>
              <a:tabLst>
                <a:tab pos="3955550" algn="r"/>
              </a:tabLst>
              <a:defRPr/>
            </a:lvl5pPr>
          </a:lstStyle>
          <a:p>
            <a:pPr lvl="0"/>
            <a:r>
              <a:rPr lang="en-US" noProof="0" dirty="0"/>
              <a:t>Chapter Title</a:t>
            </a:r>
          </a:p>
          <a:p>
            <a:pPr lvl="1"/>
            <a:r>
              <a:rPr lang="en-US" noProof="0" dirty="0"/>
              <a:t>Two</a:t>
            </a:r>
          </a:p>
          <a:p>
            <a:pPr lvl="2"/>
            <a:r>
              <a:rPr lang="en-US" noProof="0" dirty="0"/>
              <a:t>Three</a:t>
            </a:r>
          </a:p>
          <a:p>
            <a:pPr lvl="0"/>
            <a:endParaRPr lang="en-US" noProof="0" dirty="0"/>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625798"/>
          </a:xfrm>
          <a:prstGeom prst="rect">
            <a:avLst/>
          </a:prstGeom>
        </p:spPr>
        <p:txBody>
          <a:bodyPr/>
          <a:lstStyle>
            <a:lvl1pPr>
              <a:defRPr sz="3200"/>
            </a:lvl1pPr>
          </a:lstStyle>
          <a:p>
            <a:r>
              <a:rPr lang="en-US" noProof="0" dirty="0"/>
              <a:t>Add Title</a:t>
            </a:r>
          </a:p>
        </p:txBody>
      </p:sp>
    </p:spTree>
    <p:extLst>
      <p:ext uri="{BB962C8B-B14F-4D97-AF65-F5344CB8AC3E}">
        <p14:creationId xmlns:p14="http://schemas.microsoft.com/office/powerpoint/2010/main" val="3165946722"/>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35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35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7"/>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49958901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dirty="0"/>
              <a:t>Chapter</a:t>
            </a:r>
            <a:r>
              <a:rPr lang="de-AT" dirty="0"/>
              <a:t> </a:t>
            </a:r>
            <a:r>
              <a:rPr lang="en-US" noProof="0" dirty="0"/>
              <a:t>Subtitle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Tree>
    <p:extLst>
      <p:ext uri="{BB962C8B-B14F-4D97-AF65-F5344CB8AC3E}">
        <p14:creationId xmlns:p14="http://schemas.microsoft.com/office/powerpoint/2010/main" val="340324761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800"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7"/>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34593951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4"/>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0" y="832950"/>
            <a:ext cx="2538413" cy="1734750"/>
          </a:xfrm>
        </p:spPr>
        <p:txBody>
          <a:bodyPr/>
          <a:lstStyle>
            <a:lvl1pPr>
              <a:defRPr/>
            </a:lvl1pPr>
          </a:lstStyle>
          <a:p>
            <a:r>
              <a:rPr lang="en-US" noProof="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4" y="832950"/>
            <a:ext cx="2538413" cy="1734750"/>
          </a:xfrm>
        </p:spPr>
        <p:txBody>
          <a:bodyPr/>
          <a:lstStyle/>
          <a:p>
            <a:r>
              <a:rPr lang="en-US" noProof="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68" y="832950"/>
            <a:ext cx="2538413" cy="1734750"/>
          </a:xfrm>
        </p:spPr>
        <p:txBody>
          <a:bodyPr/>
          <a:lstStyle/>
          <a:p>
            <a:r>
              <a:rPr lang="en-US" noProof="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0" y="2895750"/>
            <a:ext cx="2538413" cy="1734750"/>
          </a:xfrm>
        </p:spPr>
        <p:txBody>
          <a:bodyPr/>
          <a:lstStyle/>
          <a:p>
            <a:r>
              <a:rPr lang="en-US" noProof="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4" y="2895750"/>
            <a:ext cx="2538413" cy="1734750"/>
          </a:xfrm>
        </p:spPr>
        <p:txBody>
          <a:bodyPr/>
          <a:lstStyle/>
          <a:p>
            <a:r>
              <a:rPr lang="en-US" noProof="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68" y="2895750"/>
            <a:ext cx="2538413" cy="1734750"/>
          </a:xfrm>
        </p:spPr>
        <p:txBody>
          <a:bodyPr/>
          <a:lstStyle/>
          <a:p>
            <a:r>
              <a:rPr lang="en-US" noProof="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4"/>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4"/>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Tree>
    <p:extLst>
      <p:ext uri="{BB962C8B-B14F-4D97-AF65-F5344CB8AC3E}">
        <p14:creationId xmlns:p14="http://schemas.microsoft.com/office/powerpoint/2010/main" val="175473669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1" y="1428299"/>
            <a:ext cx="3954150" cy="3257550"/>
          </a:xfrm>
        </p:spPr>
        <p:txBody>
          <a:bodyPr/>
          <a:lstStyle/>
          <a:p>
            <a:r>
              <a:rPr lang="en-US" noProof="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7"/>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165327667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300"/>
            <a:ext cx="3954150" cy="2858141"/>
          </a:xfrm>
        </p:spPr>
        <p:txBody>
          <a:bodyPr/>
          <a:lstStyle>
            <a:lvl1pPr>
              <a:defRPr/>
            </a:lvl1p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a:t>
            </a:r>
            <a:r>
              <a:rPr lang="de-DE" dirty="0" err="1"/>
              <a:t>Subtitle</a:t>
            </a:r>
            <a:endParaRPr lang="de-DE"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9" name="Textplatzhalter 4">
            <a:extLst>
              <a:ext uri="{FF2B5EF4-FFF2-40B4-BE49-F238E27FC236}">
                <a16:creationId xmlns:a16="http://schemas.microsoft.com/office/drawing/2014/main" id="{4359674F-CF32-4FA5-9124-DD44149261BE}"/>
              </a:ext>
            </a:extLst>
          </p:cNvPr>
          <p:cNvSpPr>
            <a:spLocks noGrp="1"/>
          </p:cNvSpPr>
          <p:nvPr>
            <p:ph type="body" sz="quarter" idx="18" hasCustomPrompt="1"/>
          </p:nvPr>
        </p:nvSpPr>
        <p:spPr>
          <a:xfrm>
            <a:off x="4680012" y="4367449"/>
            <a:ext cx="40230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798E3C2C-C457-4971-B195-C7CE1F91188A}"/>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93710054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300"/>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err="1"/>
              <a:t>Zweite</a:t>
            </a:r>
            <a:r>
              <a:rPr lang="en-US" noProof="0" dirty="0"/>
              <a:t> Ebene</a:t>
            </a:r>
          </a:p>
          <a:p>
            <a:pPr lvl="3"/>
            <a:r>
              <a:rPr lang="en-US" noProof="0" dirty="0" err="1"/>
              <a:t>Dritte</a:t>
            </a:r>
            <a:r>
              <a:rPr lang="en-US" noProof="0" dirty="0"/>
              <a:t> Ebene</a:t>
            </a:r>
          </a:p>
          <a:p>
            <a:pPr lvl="4"/>
            <a:r>
              <a:rPr lang="en-US" noProof="0" dirty="0" err="1"/>
              <a:t>Vierte</a:t>
            </a:r>
            <a:r>
              <a:rPr lang="en-US" noProof="0" dirty="0"/>
              <a:t> Ebene</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0"/>
            <a:ext cx="8263350" cy="804067"/>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495327262"/>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0"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0"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0"/>
            <a:ext cx="8263350" cy="804067"/>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2" y="4623750"/>
            <a:ext cx="2605388"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22977560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750" b="1">
                <a:solidFill>
                  <a:schemeClr val="bg1"/>
                </a:solidFill>
              </a:defRPr>
            </a:lvl1pPr>
            <a:lvl2pPr marL="0" indent="0">
              <a:lnSpc>
                <a:spcPts val="1013"/>
              </a:lnSpc>
              <a:buFontTx/>
              <a:buNone/>
              <a:defRPr sz="75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500"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253034982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294329702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75.xml><?xml version="1.0" encoding="utf-8"?>
<p:sldLayout xmlns:a="http://schemas.openxmlformats.org/drawingml/2006/main" xmlns:r="http://schemas.openxmlformats.org/officeDocument/2006/relationships" xmlns:p="http://schemas.openxmlformats.org/presentationml/2006/main" showMasterPhAnim="0" userDrawn="1">
  <p:cSld name="Bulleted Content">
    <p:spTree>
      <p:nvGrpSpPr>
        <p:cNvPr id="1" name=""/>
        <p:cNvGrpSpPr/>
        <p:nvPr/>
      </p:nvGrpSpPr>
      <p:grpSpPr bwMode="auto">
        <a:xfrm>
          <a:off x="0" y="0"/>
          <a:ext cx="0" cy="0"/>
          <a:chOff x="0" y="0"/>
          <a:chExt cx="0" cy="0"/>
        </a:xfrm>
      </p:grpSpPr>
      <p:sp>
        <p:nvSpPr>
          <p:cNvPr id="1460061938" name="Content Placeholder 2"/>
          <p:cNvSpPr>
            <a:spLocks noGrp="1"/>
          </p:cNvSpPr>
          <p:nvPr>
            <p:ph idx="1"/>
          </p:nvPr>
        </p:nvSpPr>
        <p:spPr bwMode="auto"/>
        <p:txBody>
          <a:bodyPr/>
          <a:lstStyle>
            <a:lvl1pPr marL="257175" indent="-257175">
              <a:buFont typeface="Arial"/>
              <a:buChar char="•"/>
              <a:defRPr>
                <a:solidFill>
                  <a:schemeClr val="tx2">
                    <a:lumMod val="50000"/>
                  </a:schemeClr>
                </a:solidFill>
              </a:defRPr>
            </a:lvl1pPr>
            <a:lvl2pPr marL="471487" indent="-196453">
              <a:buFont typeface="Arial"/>
              <a:buChar char="•"/>
              <a:defRPr sz="1350">
                <a:solidFill>
                  <a:schemeClr val="tx2">
                    <a:lumMod val="50000"/>
                  </a:schemeClr>
                </a:solidFill>
              </a:defRPr>
            </a:lvl2pPr>
            <a:lvl3pPr marL="666749" indent="-195262">
              <a:buSzPct val="100000"/>
              <a:buFont typeface="Arial"/>
              <a:buChar char="•"/>
              <a:defRPr sz="1275">
                <a:solidFill>
                  <a:schemeClr val="tx2">
                    <a:lumMod val="50000"/>
                  </a:schemeClr>
                </a:solidFill>
              </a:defRPr>
            </a:lvl3pPr>
            <a:lvl4pPr marL="907256" indent="-202406">
              <a:buSzPct val="100000"/>
              <a:buFont typeface="Arial"/>
              <a:buChar char="•"/>
              <a:defRPr sz="1200">
                <a:solidFill>
                  <a:schemeClr val="tx2">
                    <a:lumMod val="50000"/>
                  </a:schemeClr>
                </a:solidFill>
              </a:defRPr>
            </a:lvl4pPr>
            <a:lvl5pPr marL="1543050" indent="-171450">
              <a:buSzPct val="100000"/>
              <a:buFont typeface="Arial"/>
              <a:buChar char="•"/>
              <a:defRPr>
                <a:solidFill>
                  <a:schemeClr val="tx2">
                    <a:lumMod val="50000"/>
                  </a:schemeClr>
                </a:solidFill>
              </a:defRPr>
            </a:lvl5p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p:txBody>
      </p:sp>
      <p:sp>
        <p:nvSpPr>
          <p:cNvPr id="1469501698" name="Title 6"/>
          <p:cNvSpPr>
            <a:spLocks noGrp="1"/>
          </p:cNvSpPr>
          <p:nvPr>
            <p:ph type="title"/>
          </p:nvPr>
        </p:nvSpPr>
        <p:spPr bwMode="auto"/>
        <p:txBody>
          <a:bodyPr/>
          <a:lstStyle/>
          <a:p>
            <a:pPr>
              <a:defRPr/>
            </a:pPr>
            <a:r>
              <a:rPr lang="en-US"/>
              <a:t>Click to edit Master title style</a:t>
            </a:r>
            <a:endParaRPr/>
          </a:p>
        </p:txBody>
      </p:sp>
      <p:sp>
        <p:nvSpPr>
          <p:cNvPr id="762198571" name="Date Placeholder 10"/>
          <p:cNvSpPr>
            <a:spLocks noGrp="1"/>
          </p:cNvSpPr>
          <p:nvPr>
            <p:ph type="dt" sz="half" idx="10"/>
          </p:nvPr>
        </p:nvSpPr>
        <p:spPr bwMode="auto"/>
        <p:txBody>
          <a:bodyPr/>
          <a:lstStyle/>
          <a:p>
            <a:pPr>
              <a:defRPr/>
            </a:pPr>
            <a:r>
              <a:rPr lang="fr-FR"/>
              <a:t>08.10.2025</a:t>
            </a:r>
            <a:endParaRPr/>
          </a:p>
        </p:txBody>
      </p:sp>
      <p:sp>
        <p:nvSpPr>
          <p:cNvPr id="1018163394" name="Footer Placeholder 11"/>
          <p:cNvSpPr>
            <a:spLocks noGrp="1"/>
          </p:cNvSpPr>
          <p:nvPr>
            <p:ph type="ftr" sz="quarter" idx="11"/>
          </p:nvPr>
        </p:nvSpPr>
        <p:spPr bwMode="auto"/>
        <p:txBody>
          <a:bodyPr/>
          <a:lstStyle/>
          <a:p>
            <a:pPr>
              <a:defRPr/>
            </a:pPr>
            <a:r>
              <a:t>FCC-ee operation scenario</a:t>
            </a:r>
          </a:p>
        </p:txBody>
      </p:sp>
      <p:sp>
        <p:nvSpPr>
          <p:cNvPr id="1291248246" name="Slide Number Placeholder 12"/>
          <p:cNvSpPr>
            <a:spLocks noGrp="1"/>
          </p:cNvSpPr>
          <p:nvPr>
            <p:ph type="sldNum" sz="quarter" idx="12"/>
          </p:nvPr>
        </p:nvSpPr>
        <p:spPr bwMode="auto"/>
        <p:txBody>
          <a:bodyPr/>
          <a:lstStyle/>
          <a:p>
            <a:pPr>
              <a:defRPr/>
            </a:pPr>
            <a:fld id="{36B5EA5A-BC32-A742-B11B-8E7414D5B535}" type="slidenum">
              <a:rPr lang="en-US"/>
              <a:t>‹#›</a:t>
            </a:fld>
            <a:endParaRPr lang="en-US"/>
          </a:p>
        </p:txBody>
      </p:sp>
    </p:spTree>
    <p:extLst>
      <p:ext uri="{BB962C8B-B14F-4D97-AF65-F5344CB8AC3E}">
        <p14:creationId xmlns:p14="http://schemas.microsoft.com/office/powerpoint/2010/main" val="4292231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76.xml><?xml version="1.0" encoding="utf-8"?>
<p:sldLayout xmlns:a="http://schemas.openxmlformats.org/drawingml/2006/main" xmlns:r="http://schemas.openxmlformats.org/officeDocument/2006/relationships" xmlns:p="http://schemas.openxmlformats.org/presentationml/2006/main" userDrawn="1">
  <p:cSld name="Titl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p:txBody>
          <a:bodyPr/>
          <a:lstStyle>
            <a:lvl1pPr>
              <a:defRPr>
                <a:solidFill>
                  <a:srgbClr val="0F124A"/>
                </a:solidFill>
              </a:defRPr>
            </a:lvl1pPr>
          </a:lstStyle>
          <a:p>
            <a:fld id="{88A1DFE4-5FC5-43BD-BB7E-75EAD82B965F}" type="slidenum">
              <a:rPr lang="en-GB" noProof="0" smtClean="0"/>
              <a:pPr/>
              <a:t>‹#›</a:t>
            </a:fld>
            <a:endParaRPr lang="en-GB" noProof="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40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GB" noProof="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8263350" cy="2747250"/>
          </a:xfrm>
        </p:spPr>
        <p:txBody>
          <a:bodyPr/>
          <a:lstStyle>
            <a:lvl1pPr>
              <a:lnSpc>
                <a:spcPts val="1950"/>
              </a:lnSpc>
              <a:defRPr sz="1600"/>
            </a:lvl1pPr>
            <a:lvl2pPr marL="340200" indent="-340200">
              <a:lnSpc>
                <a:spcPts val="1950"/>
              </a:lnSpc>
              <a:defRPr sz="1600"/>
            </a:lvl2pPr>
            <a:lvl3pPr marL="680400" indent="-340200">
              <a:lnSpc>
                <a:spcPts val="1950"/>
              </a:lnSpc>
              <a:defRPr sz="1600"/>
            </a:lvl3pPr>
            <a:lvl4pPr marL="1020600" indent="-340200">
              <a:lnSpc>
                <a:spcPts val="1950"/>
              </a:lnSpc>
              <a:defRPr sz="1600"/>
            </a:lvl4pPr>
            <a:lvl5pPr marL="1360800" indent="-340200">
              <a:lnSpc>
                <a:spcPts val="1950"/>
              </a:lnSpc>
              <a:defRPr sz="1600"/>
            </a:lvl5pPr>
          </a:lstStyle>
          <a:p>
            <a:pPr lvl="0"/>
            <a:r>
              <a:rPr lang="en-GB" noProof="0"/>
              <a:t>First Level (Running Text)</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6"/>
          </a:xfrm>
          <a:prstGeom prst="rect">
            <a:avLst/>
          </a:prstGeom>
        </p:spPr>
        <p:txBody>
          <a:bodyPr/>
          <a:lstStyle/>
          <a:p>
            <a:r>
              <a:rPr lang="en-GB" noProof="0"/>
              <a:t>Add Title</a:t>
            </a:r>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en-GB" noProof="0"/>
              <a:t>Footnote</a:t>
            </a:r>
          </a:p>
        </p:txBody>
      </p:sp>
    </p:spTree>
    <p:extLst>
      <p:ext uri="{BB962C8B-B14F-4D97-AF65-F5344CB8AC3E}">
        <p14:creationId xmlns:p14="http://schemas.microsoft.com/office/powerpoint/2010/main" val="164501981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615D0-F9DD-9864-A8C0-BBC7CE9C1E6E}"/>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8575BC2-358C-B99A-5899-78073749D8E9}"/>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7694F9-D48E-633D-41B2-5E9142753E03}"/>
              </a:ext>
            </a:extLst>
          </p:cNvPr>
          <p:cNvSpPr>
            <a:spLocks noGrp="1"/>
          </p:cNvSpPr>
          <p:nvPr>
            <p:ph type="dt" sz="half" idx="10"/>
          </p:nvPr>
        </p:nvSpPr>
        <p:spPr/>
        <p:txBody>
          <a:bodyPr/>
          <a:lstStyle/>
          <a:p>
            <a:fld id="{8DF5E1D4-C096-4026-87DC-B817528739F9}" type="datetimeFigureOut">
              <a:rPr lang="en-GB" smtClean="0"/>
              <a:t>24/06/2026</a:t>
            </a:fld>
            <a:endParaRPr lang="en-GB"/>
          </a:p>
        </p:txBody>
      </p:sp>
      <p:sp>
        <p:nvSpPr>
          <p:cNvPr id="5" name="Footer Placeholder 4">
            <a:extLst>
              <a:ext uri="{FF2B5EF4-FFF2-40B4-BE49-F238E27FC236}">
                <a16:creationId xmlns:a16="http://schemas.microsoft.com/office/drawing/2014/main" id="{8768EFF7-E688-D3AD-D572-9DA3E43CFE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CE29CD-BFF3-0DA8-AE2A-0C09DE1B81D1}"/>
              </a:ext>
            </a:extLst>
          </p:cNvPr>
          <p:cNvSpPr>
            <a:spLocks noGrp="1"/>
          </p:cNvSpPr>
          <p:nvPr>
            <p:ph type="sldNum" sz="quarter" idx="12"/>
          </p:nvPr>
        </p:nvSpPr>
        <p:spPr/>
        <p:txBody>
          <a:bodyPr/>
          <a:lstStyle/>
          <a:p>
            <a:fld id="{45CA0354-1400-4990-A4AD-74A6998ACBE4}" type="slidenum">
              <a:rPr lang="en-GB" smtClean="0"/>
              <a:t>‹#›</a:t>
            </a:fld>
            <a:endParaRPr lang="en-GB"/>
          </a:p>
        </p:txBody>
      </p:sp>
    </p:spTree>
    <p:extLst>
      <p:ext uri="{BB962C8B-B14F-4D97-AF65-F5344CB8AC3E}">
        <p14:creationId xmlns:p14="http://schemas.microsoft.com/office/powerpoint/2010/main" val="5854978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D46BF-856C-F623-5EBF-DCE4B99981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C53419-439A-84D8-15B8-4FF6B88FDC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3D3095-4FBA-303F-DDFB-43FCF883FA46}"/>
              </a:ext>
            </a:extLst>
          </p:cNvPr>
          <p:cNvSpPr>
            <a:spLocks noGrp="1"/>
          </p:cNvSpPr>
          <p:nvPr>
            <p:ph type="dt" sz="half" idx="10"/>
          </p:nvPr>
        </p:nvSpPr>
        <p:spPr/>
        <p:txBody>
          <a:bodyPr/>
          <a:lstStyle/>
          <a:p>
            <a:fld id="{8DF5E1D4-C096-4026-87DC-B817528739F9}" type="datetimeFigureOut">
              <a:rPr lang="en-GB" smtClean="0"/>
              <a:t>24/06/2026</a:t>
            </a:fld>
            <a:endParaRPr lang="en-GB"/>
          </a:p>
        </p:txBody>
      </p:sp>
      <p:sp>
        <p:nvSpPr>
          <p:cNvPr id="5" name="Footer Placeholder 4">
            <a:extLst>
              <a:ext uri="{FF2B5EF4-FFF2-40B4-BE49-F238E27FC236}">
                <a16:creationId xmlns:a16="http://schemas.microsoft.com/office/drawing/2014/main" id="{B3843F96-74F8-41E8-8FA9-C5BA348A5C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F18E84-9AD7-B4A7-9EBA-FF7B289B921E}"/>
              </a:ext>
            </a:extLst>
          </p:cNvPr>
          <p:cNvSpPr>
            <a:spLocks noGrp="1"/>
          </p:cNvSpPr>
          <p:nvPr>
            <p:ph type="sldNum" sz="quarter" idx="12"/>
          </p:nvPr>
        </p:nvSpPr>
        <p:spPr/>
        <p:txBody>
          <a:bodyPr/>
          <a:lstStyle/>
          <a:p>
            <a:fld id="{45CA0354-1400-4990-A4AD-74A6998ACBE4}" type="slidenum">
              <a:rPr lang="en-GB" smtClean="0"/>
              <a:t>‹#›</a:t>
            </a:fld>
            <a:endParaRPr lang="en-GB"/>
          </a:p>
        </p:txBody>
      </p:sp>
    </p:spTree>
    <p:extLst>
      <p:ext uri="{BB962C8B-B14F-4D97-AF65-F5344CB8AC3E}">
        <p14:creationId xmlns:p14="http://schemas.microsoft.com/office/powerpoint/2010/main" val="139715785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9BC54-6746-2AEE-AF30-13D38F66ACF5}"/>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DE82E4-A7C1-DB06-4A4D-8248D2A1DD38}"/>
              </a:ext>
            </a:extLst>
          </p:cNvPr>
          <p:cNvSpPr>
            <a:spLocks noGrp="1"/>
          </p:cNvSpPr>
          <p:nvPr>
            <p:ph type="body" idx="1"/>
          </p:nvPr>
        </p:nvSpPr>
        <p:spPr>
          <a:xfrm>
            <a:off x="623888" y="3442098"/>
            <a:ext cx="7886700" cy="1125140"/>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30F7F4-6CF7-4B2C-0C1C-2CEE03AF4E54}"/>
              </a:ext>
            </a:extLst>
          </p:cNvPr>
          <p:cNvSpPr>
            <a:spLocks noGrp="1"/>
          </p:cNvSpPr>
          <p:nvPr>
            <p:ph type="dt" sz="half" idx="10"/>
          </p:nvPr>
        </p:nvSpPr>
        <p:spPr/>
        <p:txBody>
          <a:bodyPr/>
          <a:lstStyle/>
          <a:p>
            <a:fld id="{8DF5E1D4-C096-4026-87DC-B817528739F9}" type="datetimeFigureOut">
              <a:rPr lang="en-GB" smtClean="0"/>
              <a:t>24/06/2026</a:t>
            </a:fld>
            <a:endParaRPr lang="en-GB"/>
          </a:p>
        </p:txBody>
      </p:sp>
      <p:sp>
        <p:nvSpPr>
          <p:cNvPr id="5" name="Footer Placeholder 4">
            <a:extLst>
              <a:ext uri="{FF2B5EF4-FFF2-40B4-BE49-F238E27FC236}">
                <a16:creationId xmlns:a16="http://schemas.microsoft.com/office/drawing/2014/main" id="{83669A3E-A009-9517-517E-507FC2872B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556088-D225-63CC-77A8-8D6CCAF6B4E7}"/>
              </a:ext>
            </a:extLst>
          </p:cNvPr>
          <p:cNvSpPr>
            <a:spLocks noGrp="1"/>
          </p:cNvSpPr>
          <p:nvPr>
            <p:ph type="sldNum" sz="quarter" idx="12"/>
          </p:nvPr>
        </p:nvSpPr>
        <p:spPr/>
        <p:txBody>
          <a:bodyPr/>
          <a:lstStyle/>
          <a:p>
            <a:fld id="{45CA0354-1400-4990-A4AD-74A6998ACBE4}" type="slidenum">
              <a:rPr lang="en-GB" smtClean="0"/>
              <a:t>‹#›</a:t>
            </a:fld>
            <a:endParaRPr lang="en-GB"/>
          </a:p>
        </p:txBody>
      </p:sp>
    </p:spTree>
    <p:extLst>
      <p:ext uri="{BB962C8B-B14F-4D97-AF65-F5344CB8AC3E}">
        <p14:creationId xmlns:p14="http://schemas.microsoft.com/office/powerpoint/2010/main" val="96764111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7D850-5639-B59F-DC79-CE5F4DB326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2FB76C-3152-C585-5DB8-5F0092C66DF7}"/>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209D46-CC6A-87E5-BCE3-2778F6A32C34}"/>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139E74-5830-8D6C-3B73-3E07A0D89F72}"/>
              </a:ext>
            </a:extLst>
          </p:cNvPr>
          <p:cNvSpPr>
            <a:spLocks noGrp="1"/>
          </p:cNvSpPr>
          <p:nvPr>
            <p:ph type="dt" sz="half" idx="10"/>
          </p:nvPr>
        </p:nvSpPr>
        <p:spPr/>
        <p:txBody>
          <a:bodyPr/>
          <a:lstStyle/>
          <a:p>
            <a:fld id="{8DF5E1D4-C096-4026-87DC-B817528739F9}" type="datetimeFigureOut">
              <a:rPr lang="en-GB" smtClean="0"/>
              <a:t>24/06/2026</a:t>
            </a:fld>
            <a:endParaRPr lang="en-GB"/>
          </a:p>
        </p:txBody>
      </p:sp>
      <p:sp>
        <p:nvSpPr>
          <p:cNvPr id="6" name="Footer Placeholder 5">
            <a:extLst>
              <a:ext uri="{FF2B5EF4-FFF2-40B4-BE49-F238E27FC236}">
                <a16:creationId xmlns:a16="http://schemas.microsoft.com/office/drawing/2014/main" id="{E51835D9-C168-DF3F-C2D8-ACBD2DCA6F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D529EB-36E0-DFDC-12FE-96B7B9F50943}"/>
              </a:ext>
            </a:extLst>
          </p:cNvPr>
          <p:cNvSpPr>
            <a:spLocks noGrp="1"/>
          </p:cNvSpPr>
          <p:nvPr>
            <p:ph type="sldNum" sz="quarter" idx="12"/>
          </p:nvPr>
        </p:nvSpPr>
        <p:spPr/>
        <p:txBody>
          <a:bodyPr/>
          <a:lstStyle/>
          <a:p>
            <a:fld id="{45CA0354-1400-4990-A4AD-74A6998ACBE4}" type="slidenum">
              <a:rPr lang="en-GB" smtClean="0"/>
              <a:t>‹#›</a:t>
            </a:fld>
            <a:endParaRPr lang="en-GB"/>
          </a:p>
        </p:txBody>
      </p:sp>
    </p:spTree>
    <p:extLst>
      <p:ext uri="{BB962C8B-B14F-4D97-AF65-F5344CB8AC3E}">
        <p14:creationId xmlns:p14="http://schemas.microsoft.com/office/powerpoint/2010/main" val="82196535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B3C0-170E-9FC8-1C34-962D29205FCF}"/>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489818-3F2A-B1A2-B272-3C2DAACADA9E}"/>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48475198-57B0-01A7-25D0-0D8FA4450ACE}"/>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97368B-4A73-BC1D-3DEB-1949DDE937DF}"/>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4E7C0F7-066C-996C-853D-9C4FCDB6894C}"/>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994B4E-A5ED-7C0F-E92A-6E1F12AAAF88}"/>
              </a:ext>
            </a:extLst>
          </p:cNvPr>
          <p:cNvSpPr>
            <a:spLocks noGrp="1"/>
          </p:cNvSpPr>
          <p:nvPr>
            <p:ph type="dt" sz="half" idx="10"/>
          </p:nvPr>
        </p:nvSpPr>
        <p:spPr/>
        <p:txBody>
          <a:bodyPr/>
          <a:lstStyle/>
          <a:p>
            <a:fld id="{8DF5E1D4-C096-4026-87DC-B817528739F9}" type="datetimeFigureOut">
              <a:rPr lang="en-GB" smtClean="0"/>
              <a:t>24/06/2026</a:t>
            </a:fld>
            <a:endParaRPr lang="en-GB"/>
          </a:p>
        </p:txBody>
      </p:sp>
      <p:sp>
        <p:nvSpPr>
          <p:cNvPr id="8" name="Footer Placeholder 7">
            <a:extLst>
              <a:ext uri="{FF2B5EF4-FFF2-40B4-BE49-F238E27FC236}">
                <a16:creationId xmlns:a16="http://schemas.microsoft.com/office/drawing/2014/main" id="{DDBF5A01-4316-A40E-3C60-E5A1B20D1C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2253E8-E9FD-4EB1-E6A6-DE197F01CA78}"/>
              </a:ext>
            </a:extLst>
          </p:cNvPr>
          <p:cNvSpPr>
            <a:spLocks noGrp="1"/>
          </p:cNvSpPr>
          <p:nvPr>
            <p:ph type="sldNum" sz="quarter" idx="12"/>
          </p:nvPr>
        </p:nvSpPr>
        <p:spPr/>
        <p:txBody>
          <a:bodyPr/>
          <a:lstStyle/>
          <a:p>
            <a:fld id="{45CA0354-1400-4990-A4AD-74A6998ACBE4}" type="slidenum">
              <a:rPr lang="en-GB" smtClean="0"/>
              <a:t>‹#›</a:t>
            </a:fld>
            <a:endParaRPr lang="en-GB"/>
          </a:p>
        </p:txBody>
      </p:sp>
    </p:spTree>
    <p:extLst>
      <p:ext uri="{BB962C8B-B14F-4D97-AF65-F5344CB8AC3E}">
        <p14:creationId xmlns:p14="http://schemas.microsoft.com/office/powerpoint/2010/main" val="429151816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E5F6D-B57A-092B-E82B-2652762782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8B1D3F-9425-1649-5008-EEF58C4518F3}"/>
              </a:ext>
            </a:extLst>
          </p:cNvPr>
          <p:cNvSpPr>
            <a:spLocks noGrp="1"/>
          </p:cNvSpPr>
          <p:nvPr>
            <p:ph type="dt" sz="half" idx="10"/>
          </p:nvPr>
        </p:nvSpPr>
        <p:spPr/>
        <p:txBody>
          <a:bodyPr/>
          <a:lstStyle/>
          <a:p>
            <a:fld id="{8DF5E1D4-C096-4026-87DC-B817528739F9}" type="datetimeFigureOut">
              <a:rPr lang="en-GB" smtClean="0"/>
              <a:t>24/06/2026</a:t>
            </a:fld>
            <a:endParaRPr lang="en-GB"/>
          </a:p>
        </p:txBody>
      </p:sp>
      <p:sp>
        <p:nvSpPr>
          <p:cNvPr id="4" name="Footer Placeholder 3">
            <a:extLst>
              <a:ext uri="{FF2B5EF4-FFF2-40B4-BE49-F238E27FC236}">
                <a16:creationId xmlns:a16="http://schemas.microsoft.com/office/drawing/2014/main" id="{151ED095-0057-676D-75C5-AFED3D89B1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52FC33-9695-E8D8-8A14-1149A1E16419}"/>
              </a:ext>
            </a:extLst>
          </p:cNvPr>
          <p:cNvSpPr>
            <a:spLocks noGrp="1"/>
          </p:cNvSpPr>
          <p:nvPr>
            <p:ph type="sldNum" sz="quarter" idx="12"/>
          </p:nvPr>
        </p:nvSpPr>
        <p:spPr/>
        <p:txBody>
          <a:bodyPr/>
          <a:lstStyle/>
          <a:p>
            <a:fld id="{45CA0354-1400-4990-A4AD-74A6998ACBE4}" type="slidenum">
              <a:rPr lang="en-GB" smtClean="0"/>
              <a:t>‹#›</a:t>
            </a:fld>
            <a:endParaRPr lang="en-GB"/>
          </a:p>
        </p:txBody>
      </p:sp>
    </p:spTree>
    <p:extLst>
      <p:ext uri="{BB962C8B-B14F-4D97-AF65-F5344CB8AC3E}">
        <p14:creationId xmlns:p14="http://schemas.microsoft.com/office/powerpoint/2010/main" val="246573896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E07044-9895-D012-C358-668E359F2344}"/>
              </a:ext>
            </a:extLst>
          </p:cNvPr>
          <p:cNvSpPr>
            <a:spLocks noGrp="1"/>
          </p:cNvSpPr>
          <p:nvPr>
            <p:ph type="dt" sz="half" idx="10"/>
          </p:nvPr>
        </p:nvSpPr>
        <p:spPr/>
        <p:txBody>
          <a:bodyPr/>
          <a:lstStyle/>
          <a:p>
            <a:fld id="{8DF5E1D4-C096-4026-87DC-B817528739F9}" type="datetimeFigureOut">
              <a:rPr lang="en-GB" smtClean="0"/>
              <a:t>24/06/2026</a:t>
            </a:fld>
            <a:endParaRPr lang="en-GB"/>
          </a:p>
        </p:txBody>
      </p:sp>
      <p:sp>
        <p:nvSpPr>
          <p:cNvPr id="3" name="Footer Placeholder 2">
            <a:extLst>
              <a:ext uri="{FF2B5EF4-FFF2-40B4-BE49-F238E27FC236}">
                <a16:creationId xmlns:a16="http://schemas.microsoft.com/office/drawing/2014/main" id="{2839B2B7-BAFD-734E-816E-AA1EACFE37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FAFC2E-02D6-099D-AA60-30BECD2BCE92}"/>
              </a:ext>
            </a:extLst>
          </p:cNvPr>
          <p:cNvSpPr>
            <a:spLocks noGrp="1"/>
          </p:cNvSpPr>
          <p:nvPr>
            <p:ph type="sldNum" sz="quarter" idx="12"/>
          </p:nvPr>
        </p:nvSpPr>
        <p:spPr/>
        <p:txBody>
          <a:bodyPr/>
          <a:lstStyle/>
          <a:p>
            <a:fld id="{45CA0354-1400-4990-A4AD-74A6998ACBE4}" type="slidenum">
              <a:rPr lang="en-GB" smtClean="0"/>
              <a:t>‹#›</a:t>
            </a:fld>
            <a:endParaRPr lang="en-GB"/>
          </a:p>
        </p:txBody>
      </p:sp>
    </p:spTree>
    <p:extLst>
      <p:ext uri="{BB962C8B-B14F-4D97-AF65-F5344CB8AC3E}">
        <p14:creationId xmlns:p14="http://schemas.microsoft.com/office/powerpoint/2010/main" val="5497893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0CC4E-8415-24D4-0953-DB322AEA1165}"/>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47A2F9-54AD-95A7-A7D2-AF217715E80D}"/>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06A4CD-A068-DF3D-8F97-E482C5389D11}"/>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C4EC102-816D-8EE0-144A-1849C93AF1CF}"/>
              </a:ext>
            </a:extLst>
          </p:cNvPr>
          <p:cNvSpPr>
            <a:spLocks noGrp="1"/>
          </p:cNvSpPr>
          <p:nvPr>
            <p:ph type="dt" sz="half" idx="10"/>
          </p:nvPr>
        </p:nvSpPr>
        <p:spPr/>
        <p:txBody>
          <a:bodyPr/>
          <a:lstStyle/>
          <a:p>
            <a:fld id="{8DF5E1D4-C096-4026-87DC-B817528739F9}" type="datetimeFigureOut">
              <a:rPr lang="en-GB" smtClean="0"/>
              <a:t>24/06/2026</a:t>
            </a:fld>
            <a:endParaRPr lang="en-GB"/>
          </a:p>
        </p:txBody>
      </p:sp>
      <p:sp>
        <p:nvSpPr>
          <p:cNvPr id="6" name="Footer Placeholder 5">
            <a:extLst>
              <a:ext uri="{FF2B5EF4-FFF2-40B4-BE49-F238E27FC236}">
                <a16:creationId xmlns:a16="http://schemas.microsoft.com/office/drawing/2014/main" id="{5D947F52-6D91-5697-602C-13FDE2D6EE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B28F97-AAC1-5752-3117-7BC01F45C0FC}"/>
              </a:ext>
            </a:extLst>
          </p:cNvPr>
          <p:cNvSpPr>
            <a:spLocks noGrp="1"/>
          </p:cNvSpPr>
          <p:nvPr>
            <p:ph type="sldNum" sz="quarter" idx="12"/>
          </p:nvPr>
        </p:nvSpPr>
        <p:spPr/>
        <p:txBody>
          <a:bodyPr/>
          <a:lstStyle/>
          <a:p>
            <a:fld id="{45CA0354-1400-4990-A4AD-74A6998ACBE4}" type="slidenum">
              <a:rPr lang="en-GB" smtClean="0"/>
              <a:t>‹#›</a:t>
            </a:fld>
            <a:endParaRPr lang="en-GB"/>
          </a:p>
        </p:txBody>
      </p:sp>
    </p:spTree>
    <p:extLst>
      <p:ext uri="{BB962C8B-B14F-4D97-AF65-F5344CB8AC3E}">
        <p14:creationId xmlns:p14="http://schemas.microsoft.com/office/powerpoint/2010/main" val="226316661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51BD1-8349-9862-0783-E9258A400F2F}"/>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2CE95D-C084-1C4C-14C8-6E373B253BE9}"/>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E562EE05-18DF-ED99-82EA-258CB503FDE0}"/>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3FA2DED-2F16-14E5-8C82-00C04A2AC78F}"/>
              </a:ext>
            </a:extLst>
          </p:cNvPr>
          <p:cNvSpPr>
            <a:spLocks noGrp="1"/>
          </p:cNvSpPr>
          <p:nvPr>
            <p:ph type="dt" sz="half" idx="10"/>
          </p:nvPr>
        </p:nvSpPr>
        <p:spPr/>
        <p:txBody>
          <a:bodyPr/>
          <a:lstStyle/>
          <a:p>
            <a:fld id="{8DF5E1D4-C096-4026-87DC-B817528739F9}" type="datetimeFigureOut">
              <a:rPr lang="en-GB" smtClean="0"/>
              <a:t>24/06/2026</a:t>
            </a:fld>
            <a:endParaRPr lang="en-GB"/>
          </a:p>
        </p:txBody>
      </p:sp>
      <p:sp>
        <p:nvSpPr>
          <p:cNvPr id="6" name="Footer Placeholder 5">
            <a:extLst>
              <a:ext uri="{FF2B5EF4-FFF2-40B4-BE49-F238E27FC236}">
                <a16:creationId xmlns:a16="http://schemas.microsoft.com/office/drawing/2014/main" id="{C38572BA-C82E-4A69-3BC3-4EF523938A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F47BFF-C239-A005-E518-D5581FFD150B}"/>
              </a:ext>
            </a:extLst>
          </p:cNvPr>
          <p:cNvSpPr>
            <a:spLocks noGrp="1"/>
          </p:cNvSpPr>
          <p:nvPr>
            <p:ph type="sldNum" sz="quarter" idx="12"/>
          </p:nvPr>
        </p:nvSpPr>
        <p:spPr/>
        <p:txBody>
          <a:bodyPr/>
          <a:lstStyle/>
          <a:p>
            <a:fld id="{45CA0354-1400-4990-A4AD-74A6998ACBE4}" type="slidenum">
              <a:rPr lang="en-GB" smtClean="0"/>
              <a:t>‹#›</a:t>
            </a:fld>
            <a:endParaRPr lang="en-GB"/>
          </a:p>
        </p:txBody>
      </p:sp>
    </p:spTree>
    <p:extLst>
      <p:ext uri="{BB962C8B-B14F-4D97-AF65-F5344CB8AC3E}">
        <p14:creationId xmlns:p14="http://schemas.microsoft.com/office/powerpoint/2010/main" val="197876085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C253E-23E2-65D7-21AE-8ED39C9F01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88D62B-25BB-9005-5C8B-1C69B53082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3BEE49-2F49-EE49-6ECC-ECC4BF642EC8}"/>
              </a:ext>
            </a:extLst>
          </p:cNvPr>
          <p:cNvSpPr>
            <a:spLocks noGrp="1"/>
          </p:cNvSpPr>
          <p:nvPr>
            <p:ph type="dt" sz="half" idx="10"/>
          </p:nvPr>
        </p:nvSpPr>
        <p:spPr/>
        <p:txBody>
          <a:bodyPr/>
          <a:lstStyle/>
          <a:p>
            <a:fld id="{8DF5E1D4-C096-4026-87DC-B817528739F9}" type="datetimeFigureOut">
              <a:rPr lang="en-GB" smtClean="0"/>
              <a:t>24/06/2026</a:t>
            </a:fld>
            <a:endParaRPr lang="en-GB"/>
          </a:p>
        </p:txBody>
      </p:sp>
      <p:sp>
        <p:nvSpPr>
          <p:cNvPr id="5" name="Footer Placeholder 4">
            <a:extLst>
              <a:ext uri="{FF2B5EF4-FFF2-40B4-BE49-F238E27FC236}">
                <a16:creationId xmlns:a16="http://schemas.microsoft.com/office/drawing/2014/main" id="{32615BAB-5B85-6CC4-4C5D-BB8B1E3146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142CBD-C174-B112-3D92-23C8252F5851}"/>
              </a:ext>
            </a:extLst>
          </p:cNvPr>
          <p:cNvSpPr>
            <a:spLocks noGrp="1"/>
          </p:cNvSpPr>
          <p:nvPr>
            <p:ph type="sldNum" sz="quarter" idx="12"/>
          </p:nvPr>
        </p:nvSpPr>
        <p:spPr/>
        <p:txBody>
          <a:bodyPr/>
          <a:lstStyle/>
          <a:p>
            <a:fld id="{45CA0354-1400-4990-A4AD-74A6998ACBE4}" type="slidenum">
              <a:rPr lang="en-GB" smtClean="0"/>
              <a:t>‹#›</a:t>
            </a:fld>
            <a:endParaRPr lang="en-GB"/>
          </a:p>
        </p:txBody>
      </p:sp>
    </p:spTree>
    <p:extLst>
      <p:ext uri="{BB962C8B-B14F-4D97-AF65-F5344CB8AC3E}">
        <p14:creationId xmlns:p14="http://schemas.microsoft.com/office/powerpoint/2010/main" val="267720614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7ED4C5-DC92-3DF9-FF21-C7D6CF772301}"/>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489D4-861B-E405-DE2D-42D084C93798}"/>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C94EF7-7FA1-5D09-F57D-C0D22B077E4A}"/>
              </a:ext>
            </a:extLst>
          </p:cNvPr>
          <p:cNvSpPr>
            <a:spLocks noGrp="1"/>
          </p:cNvSpPr>
          <p:nvPr>
            <p:ph type="dt" sz="half" idx="10"/>
          </p:nvPr>
        </p:nvSpPr>
        <p:spPr/>
        <p:txBody>
          <a:bodyPr/>
          <a:lstStyle/>
          <a:p>
            <a:fld id="{8DF5E1D4-C096-4026-87DC-B817528739F9}" type="datetimeFigureOut">
              <a:rPr lang="en-GB" smtClean="0"/>
              <a:t>24/06/2026</a:t>
            </a:fld>
            <a:endParaRPr lang="en-GB"/>
          </a:p>
        </p:txBody>
      </p:sp>
      <p:sp>
        <p:nvSpPr>
          <p:cNvPr id="5" name="Footer Placeholder 4">
            <a:extLst>
              <a:ext uri="{FF2B5EF4-FFF2-40B4-BE49-F238E27FC236}">
                <a16:creationId xmlns:a16="http://schemas.microsoft.com/office/drawing/2014/main" id="{954CC08F-7A7C-3262-B774-0984D5D474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E5261B-5214-1FEC-137A-55B6A1456F9B}"/>
              </a:ext>
            </a:extLst>
          </p:cNvPr>
          <p:cNvSpPr>
            <a:spLocks noGrp="1"/>
          </p:cNvSpPr>
          <p:nvPr>
            <p:ph type="sldNum" sz="quarter" idx="12"/>
          </p:nvPr>
        </p:nvSpPr>
        <p:spPr/>
        <p:txBody>
          <a:bodyPr/>
          <a:lstStyle/>
          <a:p>
            <a:fld id="{45CA0354-1400-4990-A4AD-74A6998ACBE4}" type="slidenum">
              <a:rPr lang="en-GB" smtClean="0"/>
              <a:t>‹#›</a:t>
            </a:fld>
            <a:endParaRPr lang="en-GB"/>
          </a:p>
        </p:txBody>
      </p:sp>
    </p:spTree>
    <p:extLst>
      <p:ext uri="{BB962C8B-B14F-4D97-AF65-F5344CB8AC3E}">
        <p14:creationId xmlns:p14="http://schemas.microsoft.com/office/powerpoint/2010/main" val="194037661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Table of conten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404000"/>
            <a:ext cx="4023000" cy="3088800"/>
          </a:xfrm>
        </p:spPr>
        <p:txBody>
          <a:bodyPr/>
          <a:lstStyle>
            <a:lvl1pPr>
              <a:spcBef>
                <a:spcPts val="1388"/>
              </a:spcBef>
              <a:defRPr sz="135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12" name="Textplatzhalter 8">
            <a:extLst>
              <a:ext uri="{FF2B5EF4-FFF2-40B4-BE49-F238E27FC236}">
                <a16:creationId xmlns:a16="http://schemas.microsoft.com/office/drawing/2014/main" id="{E69F34A5-EA9B-4A0A-A8FB-63CF2456D5B6}"/>
              </a:ext>
            </a:extLst>
          </p:cNvPr>
          <p:cNvSpPr>
            <a:spLocks noGrp="1"/>
          </p:cNvSpPr>
          <p:nvPr>
            <p:ph type="body" sz="quarter" idx="13" hasCustomPrompt="1"/>
          </p:nvPr>
        </p:nvSpPr>
        <p:spPr>
          <a:xfrm>
            <a:off x="4687200" y="1404000"/>
            <a:ext cx="4023000" cy="3088800"/>
          </a:xfrm>
        </p:spPr>
        <p:txBody>
          <a:bodyPr/>
          <a:lstStyle>
            <a:lvl1pPr>
              <a:spcBef>
                <a:spcPts val="1388"/>
              </a:spcBef>
              <a:defRPr sz="1350" b="1"/>
            </a:lvl1pPr>
            <a:lvl2pPr marL="472500" indent="0">
              <a:buNone/>
              <a:tabLst>
                <a:tab pos="3955500" algn="r"/>
              </a:tabLst>
              <a:defRPr/>
            </a:lvl2pPr>
            <a:lvl3pPr marL="1120500" indent="0">
              <a:buFont typeface="Arial" panose="020B0604020202020204" pitchFamily="34" charset="0"/>
              <a:buNone/>
              <a:tabLst>
                <a:tab pos="3955500" algn="r"/>
              </a:tabLst>
              <a:defRPr/>
            </a:lvl3pPr>
            <a:lvl4pPr marL="1120500" indent="0">
              <a:buFont typeface="Arial" panose="020B0604020202020204" pitchFamily="34" charset="0"/>
              <a:buNone/>
              <a:tabLst>
                <a:tab pos="3955500" algn="r"/>
              </a:tabLst>
              <a:defRPr/>
            </a:lvl4pPr>
            <a:lvl5pPr marL="1120500" indent="0">
              <a:buFont typeface="Arial" panose="020B0604020202020204" pitchFamily="34" charset="0"/>
              <a:buNone/>
              <a:tabLst>
                <a:tab pos="3955500" algn="r"/>
              </a:tabLst>
              <a:defRPr/>
            </a:lvl5pPr>
          </a:lstStyle>
          <a:p>
            <a:pPr lvl="0"/>
            <a:r>
              <a:rPr lang="en-US" noProof="0" dirty="0"/>
              <a:t>Chapter Title</a:t>
            </a:r>
          </a:p>
          <a:p>
            <a:pPr lvl="1"/>
            <a:r>
              <a:rPr lang="en-US" noProof="0" dirty="0"/>
              <a:t>Subchapter Level 1	1</a:t>
            </a:r>
          </a:p>
          <a:p>
            <a:pPr lvl="2"/>
            <a:r>
              <a:rPr lang="en-US" noProof="0" dirty="0"/>
              <a:t>Subchapter Level 2	1</a:t>
            </a:r>
          </a:p>
          <a:p>
            <a:pPr lvl="3"/>
            <a:r>
              <a:rPr lang="en-US" noProof="0" dirty="0"/>
              <a:t>Subchapter Level 2	1</a:t>
            </a:r>
          </a:p>
          <a:p>
            <a:pPr lvl="4"/>
            <a:r>
              <a:rPr lang="en-US" noProof="0" dirty="0"/>
              <a:t>Subchapter Level 2	1</a:t>
            </a:r>
          </a:p>
        </p:txBody>
      </p:sp>
      <p:sp>
        <p:nvSpPr>
          <p:cNvPr id="4" name="Titel 3">
            <a:extLst>
              <a:ext uri="{FF2B5EF4-FFF2-40B4-BE49-F238E27FC236}">
                <a16:creationId xmlns:a16="http://schemas.microsoft.com/office/drawing/2014/main" id="{24C33D56-EDA7-4D6B-80CE-52842ECCEC5A}"/>
              </a:ext>
            </a:extLst>
          </p:cNvPr>
          <p:cNvSpPr>
            <a:spLocks noGrp="1"/>
          </p:cNvSpPr>
          <p:nvPr>
            <p:ph type="title" hasCustomPrompt="1"/>
          </p:nvPr>
        </p:nvSpPr>
        <p:spPr>
          <a:xfrm>
            <a:off x="442800" y="577800"/>
            <a:ext cx="8263350" cy="804067"/>
          </a:xfrm>
          <a:prstGeom prst="rect">
            <a:avLst/>
          </a:prstGeom>
        </p:spPr>
        <p:txBody>
          <a:bodyPr/>
          <a:lstStyle>
            <a:lvl1pPr>
              <a:defRPr/>
            </a:lvl1pPr>
          </a:lstStyle>
          <a:p>
            <a:r>
              <a:rPr lang="en-US" noProof="0" dirty="0"/>
              <a:t>Add Title</a:t>
            </a:r>
          </a:p>
        </p:txBody>
      </p:sp>
    </p:spTree>
    <p:extLst>
      <p:ext uri="{BB962C8B-B14F-4D97-AF65-F5344CB8AC3E}">
        <p14:creationId xmlns:p14="http://schemas.microsoft.com/office/powerpoint/2010/main" val="385161021"/>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Chapter Opening Slid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9" name="Titel 1">
            <a:extLst>
              <a:ext uri="{FF2B5EF4-FFF2-40B4-BE49-F238E27FC236}">
                <a16:creationId xmlns:a16="http://schemas.microsoft.com/office/drawing/2014/main" id="{0B952560-8B22-4EC2-A520-BB0D9A9A2134}"/>
              </a:ext>
            </a:extLst>
          </p:cNvPr>
          <p:cNvSpPr>
            <a:spLocks noGrp="1"/>
          </p:cNvSpPr>
          <p:nvPr>
            <p:ph type="ctrTitle" hasCustomPrompt="1"/>
          </p:nvPr>
        </p:nvSpPr>
        <p:spPr>
          <a:xfrm>
            <a:off x="442800" y="1046081"/>
            <a:ext cx="8263350" cy="1790700"/>
          </a:xfrm>
          <a:prstGeom prst="rect">
            <a:avLst/>
          </a:prstGeom>
        </p:spPr>
        <p:txBody>
          <a:bodyPr anchor="b"/>
          <a:lstStyle>
            <a:lvl1pPr algn="ctr">
              <a:lnSpc>
                <a:spcPts val="3563"/>
              </a:lnSpc>
              <a:defRPr sz="3375" cap="all" baseline="0">
                <a:solidFill>
                  <a:schemeClr val="bg1"/>
                </a:solidFill>
              </a:defRPr>
            </a:lvl1pPr>
          </a:lstStyle>
          <a:p>
            <a:r>
              <a:rPr lang="en-US" noProof="0" dirty="0"/>
              <a:t>Chapter</a:t>
            </a:r>
            <a:r>
              <a:rPr lang="de-AT" dirty="0"/>
              <a:t> Title</a:t>
            </a:r>
          </a:p>
        </p:txBody>
      </p:sp>
      <p:sp>
        <p:nvSpPr>
          <p:cNvPr id="10" name="Untertitel 2">
            <a:extLst>
              <a:ext uri="{FF2B5EF4-FFF2-40B4-BE49-F238E27FC236}">
                <a16:creationId xmlns:a16="http://schemas.microsoft.com/office/drawing/2014/main" id="{3ADE6088-5D10-4D28-890C-D6F29F2A1C2A}"/>
              </a:ext>
            </a:extLst>
          </p:cNvPr>
          <p:cNvSpPr>
            <a:spLocks noGrp="1"/>
          </p:cNvSpPr>
          <p:nvPr>
            <p:ph type="subTitle" idx="1" hasCustomPrompt="1"/>
          </p:nvPr>
        </p:nvSpPr>
        <p:spPr>
          <a:xfrm>
            <a:off x="442800" y="2882284"/>
            <a:ext cx="8263350" cy="1241822"/>
          </a:xfrm>
        </p:spPr>
        <p:txBody>
          <a:bodyPr>
            <a:noAutofit/>
          </a:bodyPr>
          <a:lstStyle>
            <a:lvl1pPr marL="0" indent="0" algn="ctr">
              <a:buNone/>
              <a:defRPr sz="1125">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dirty="0"/>
              <a:t>Chapter</a:t>
            </a:r>
            <a:r>
              <a:rPr lang="de-AT" dirty="0"/>
              <a:t> </a:t>
            </a:r>
            <a:r>
              <a:rPr lang="en-US" noProof="0" dirty="0"/>
              <a:t>Subtitle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de-AT" dirty="0"/>
              <a:t>Insert </a:t>
            </a:r>
            <a:r>
              <a:rPr lang="en-US" noProof="0" dirty="0"/>
              <a:t>Background</a:t>
            </a:r>
            <a:r>
              <a:rPr lang="de-AT" dirty="0"/>
              <a:t> Image  </a:t>
            </a:r>
          </a:p>
        </p:txBody>
      </p:sp>
    </p:spTree>
    <p:extLst>
      <p:ext uri="{BB962C8B-B14F-4D97-AF65-F5344CB8AC3E}">
        <p14:creationId xmlns:p14="http://schemas.microsoft.com/office/powerpoint/2010/main" val="2630558986"/>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Title + Text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9" name="Textplatzhalter 8">
            <a:extLst>
              <a:ext uri="{FF2B5EF4-FFF2-40B4-BE49-F238E27FC236}">
                <a16:creationId xmlns:a16="http://schemas.microsoft.com/office/drawing/2014/main" id="{D20A4B97-3F05-4D38-BDB5-617887401233}"/>
              </a:ext>
            </a:extLst>
          </p:cNvPr>
          <p:cNvSpPr>
            <a:spLocks noGrp="1"/>
          </p:cNvSpPr>
          <p:nvPr>
            <p:ph type="body" sz="quarter" idx="12" hasCustomPrompt="1"/>
          </p:nvPr>
        </p:nvSpPr>
        <p:spPr>
          <a:xfrm>
            <a:off x="442800" y="1745550"/>
            <a:ext cx="4023000" cy="2747250"/>
          </a:xfrm>
        </p:spPr>
        <p:txBody>
          <a:bodyPr/>
          <a:lstStyle>
            <a:lvl1pPr>
              <a:defRPr/>
            </a:lvl1pPr>
            <a:lvl2pPr>
              <a:defRPr/>
            </a:lvl2pPr>
            <a:lvl5pPr>
              <a:defRPr/>
            </a:lvl5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0" name="Textplatzhalter 8">
            <a:extLst>
              <a:ext uri="{FF2B5EF4-FFF2-40B4-BE49-F238E27FC236}">
                <a16:creationId xmlns:a16="http://schemas.microsoft.com/office/drawing/2014/main" id="{B620B50C-303A-44DC-8838-2B1CB9466574}"/>
              </a:ext>
            </a:extLst>
          </p:cNvPr>
          <p:cNvSpPr>
            <a:spLocks noGrp="1"/>
          </p:cNvSpPr>
          <p:nvPr>
            <p:ph type="body" sz="quarter" idx="13" hasCustomPrompt="1"/>
          </p:nvPr>
        </p:nvSpPr>
        <p:spPr>
          <a:xfrm>
            <a:off x="4687200" y="1745496"/>
            <a:ext cx="4023000" cy="2747250"/>
          </a:xfrm>
        </p:spPr>
        <p:txBody>
          <a:bodyPr/>
          <a:lstStyle>
            <a:lvl1pPr>
              <a:defRPr/>
            </a:lvl1pPr>
            <a:lvl3pPr>
              <a:defRPr/>
            </a:lvl3pPr>
            <a:lvl5pPr>
              <a:defRPr/>
            </a:lvl5pPr>
          </a:lstStyle>
          <a:p>
            <a:pPr marL="0" marR="0" lvl="0" indent="0" algn="l" defTabSz="685800" rtl="0" eaLnBrk="1" fontAlgn="auto" latinLnBrk="0" hangingPunct="1">
              <a:lnSpc>
                <a:spcPts val="1388"/>
              </a:lnSpc>
              <a:spcBef>
                <a:spcPts val="0"/>
              </a:spcBef>
              <a:spcAft>
                <a:spcPts val="0"/>
              </a:spcAft>
              <a:buClrTx/>
              <a:buSzTx/>
              <a:buFont typeface="Arial" panose="020B0604020202020204" pitchFamily="34" charset="0"/>
              <a:buNone/>
              <a:tabLst/>
              <a:defRPr/>
            </a:pPr>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2" name="Titel 1">
            <a:extLst>
              <a:ext uri="{FF2B5EF4-FFF2-40B4-BE49-F238E27FC236}">
                <a16:creationId xmlns:a16="http://schemas.microsoft.com/office/drawing/2014/main" id="{04946405-6429-4EE3-9329-FF6E5526F371}"/>
              </a:ext>
            </a:extLst>
          </p:cNvPr>
          <p:cNvSpPr>
            <a:spLocks noGrp="1"/>
          </p:cNvSpPr>
          <p:nvPr>
            <p:ph type="title" hasCustomPrompt="1"/>
          </p:nvPr>
        </p:nvSpPr>
        <p:spPr>
          <a:xfrm>
            <a:off x="442800" y="577800"/>
            <a:ext cx="8263350" cy="804067"/>
          </a:xfrm>
          <a:prstGeom prst="rect">
            <a:avLst/>
          </a:prstGeom>
        </p:spPr>
        <p:txBody>
          <a:bodyPr/>
          <a:lstStyle/>
          <a:p>
            <a:r>
              <a:rPr lang="de-DE" dirty="0"/>
              <a:t>Add Title</a:t>
            </a:r>
            <a:endParaRPr lang="de-AT" dirty="0"/>
          </a:p>
        </p:txBody>
      </p:sp>
      <p:sp>
        <p:nvSpPr>
          <p:cNvPr id="6" name="Textplatzhalter 5">
            <a:extLst>
              <a:ext uri="{FF2B5EF4-FFF2-40B4-BE49-F238E27FC236}">
                <a16:creationId xmlns:a16="http://schemas.microsoft.com/office/drawing/2014/main" id="{6EE0778A-932A-4793-BF0E-632C848BAD25}"/>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193128392"/>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5" name="Textplatzhalter 4">
            <a:extLst>
              <a:ext uri="{FF2B5EF4-FFF2-40B4-BE49-F238E27FC236}">
                <a16:creationId xmlns:a16="http://schemas.microsoft.com/office/drawing/2014/main" id="{6348C0BB-C58B-4EED-9C60-A6CDED1B5952}"/>
              </a:ext>
            </a:extLst>
          </p:cNvPr>
          <p:cNvSpPr>
            <a:spLocks noGrp="1"/>
          </p:cNvSpPr>
          <p:nvPr>
            <p:ph type="body" sz="quarter" idx="11" hasCustomPrompt="1"/>
          </p:nvPr>
        </p:nvSpPr>
        <p:spPr>
          <a:xfrm>
            <a:off x="442800" y="4677984"/>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8" name="Bildplatzhalter 7">
            <a:extLst>
              <a:ext uri="{FF2B5EF4-FFF2-40B4-BE49-F238E27FC236}">
                <a16:creationId xmlns:a16="http://schemas.microsoft.com/office/drawing/2014/main" id="{E3F97B2E-B3AF-412F-8A5D-31126158717C}"/>
              </a:ext>
            </a:extLst>
          </p:cNvPr>
          <p:cNvSpPr>
            <a:spLocks noGrp="1"/>
          </p:cNvSpPr>
          <p:nvPr>
            <p:ph type="pic" sz="quarter" idx="12" hasCustomPrompt="1"/>
          </p:nvPr>
        </p:nvSpPr>
        <p:spPr>
          <a:xfrm>
            <a:off x="467320" y="832950"/>
            <a:ext cx="2538413" cy="1734750"/>
          </a:xfrm>
        </p:spPr>
        <p:txBody>
          <a:bodyPr/>
          <a:lstStyle>
            <a:lvl1pPr>
              <a:defRPr/>
            </a:lvl1pPr>
          </a:lstStyle>
          <a:p>
            <a:r>
              <a:rPr lang="en-US" noProof="0"/>
              <a:t>Add Image</a:t>
            </a:r>
          </a:p>
        </p:txBody>
      </p:sp>
      <p:sp>
        <p:nvSpPr>
          <p:cNvPr id="11" name="Bildplatzhalter 7">
            <a:extLst>
              <a:ext uri="{FF2B5EF4-FFF2-40B4-BE49-F238E27FC236}">
                <a16:creationId xmlns:a16="http://schemas.microsoft.com/office/drawing/2014/main" id="{B3619771-C104-4967-8CE8-D32A6A767A69}"/>
              </a:ext>
            </a:extLst>
          </p:cNvPr>
          <p:cNvSpPr>
            <a:spLocks noGrp="1"/>
          </p:cNvSpPr>
          <p:nvPr>
            <p:ph type="pic" sz="quarter" idx="13" hasCustomPrompt="1"/>
          </p:nvPr>
        </p:nvSpPr>
        <p:spPr>
          <a:xfrm>
            <a:off x="3302794" y="832950"/>
            <a:ext cx="2538413" cy="1734750"/>
          </a:xfrm>
        </p:spPr>
        <p:txBody>
          <a:bodyPr/>
          <a:lstStyle/>
          <a:p>
            <a:r>
              <a:rPr lang="en-US" noProof="0"/>
              <a:t>Add Image</a:t>
            </a:r>
          </a:p>
        </p:txBody>
      </p:sp>
      <p:sp>
        <p:nvSpPr>
          <p:cNvPr id="12" name="Bildplatzhalter 7">
            <a:extLst>
              <a:ext uri="{FF2B5EF4-FFF2-40B4-BE49-F238E27FC236}">
                <a16:creationId xmlns:a16="http://schemas.microsoft.com/office/drawing/2014/main" id="{EAAF7A8C-E9CD-42FC-9131-B1B15A78852D}"/>
              </a:ext>
            </a:extLst>
          </p:cNvPr>
          <p:cNvSpPr>
            <a:spLocks noGrp="1"/>
          </p:cNvSpPr>
          <p:nvPr>
            <p:ph type="pic" sz="quarter" idx="14" hasCustomPrompt="1"/>
          </p:nvPr>
        </p:nvSpPr>
        <p:spPr>
          <a:xfrm>
            <a:off x="6138268" y="832950"/>
            <a:ext cx="2538413" cy="1734750"/>
          </a:xfrm>
        </p:spPr>
        <p:txBody>
          <a:bodyPr/>
          <a:lstStyle/>
          <a:p>
            <a:r>
              <a:rPr lang="en-US" noProof="0"/>
              <a:t>Add Image</a:t>
            </a:r>
          </a:p>
        </p:txBody>
      </p:sp>
      <p:sp>
        <p:nvSpPr>
          <p:cNvPr id="13" name="Bildplatzhalter 7">
            <a:extLst>
              <a:ext uri="{FF2B5EF4-FFF2-40B4-BE49-F238E27FC236}">
                <a16:creationId xmlns:a16="http://schemas.microsoft.com/office/drawing/2014/main" id="{8EA1D059-7D13-4EEF-9BA9-6012929D6894}"/>
              </a:ext>
            </a:extLst>
          </p:cNvPr>
          <p:cNvSpPr>
            <a:spLocks noGrp="1"/>
          </p:cNvSpPr>
          <p:nvPr>
            <p:ph type="pic" sz="quarter" idx="15" hasCustomPrompt="1"/>
          </p:nvPr>
        </p:nvSpPr>
        <p:spPr>
          <a:xfrm>
            <a:off x="467320" y="2895750"/>
            <a:ext cx="2538413" cy="1734750"/>
          </a:xfrm>
        </p:spPr>
        <p:txBody>
          <a:bodyPr/>
          <a:lstStyle/>
          <a:p>
            <a:r>
              <a:rPr lang="en-US" noProof="0"/>
              <a:t>Add Image</a:t>
            </a:r>
          </a:p>
        </p:txBody>
      </p:sp>
      <p:sp>
        <p:nvSpPr>
          <p:cNvPr id="14" name="Bildplatzhalter 7">
            <a:extLst>
              <a:ext uri="{FF2B5EF4-FFF2-40B4-BE49-F238E27FC236}">
                <a16:creationId xmlns:a16="http://schemas.microsoft.com/office/drawing/2014/main" id="{3F531061-ABBF-4531-8358-93F39A4E83CD}"/>
              </a:ext>
            </a:extLst>
          </p:cNvPr>
          <p:cNvSpPr>
            <a:spLocks noGrp="1"/>
          </p:cNvSpPr>
          <p:nvPr>
            <p:ph type="pic" sz="quarter" idx="16" hasCustomPrompt="1"/>
          </p:nvPr>
        </p:nvSpPr>
        <p:spPr>
          <a:xfrm>
            <a:off x="3302794" y="2895750"/>
            <a:ext cx="2538413" cy="1734750"/>
          </a:xfrm>
        </p:spPr>
        <p:txBody>
          <a:bodyPr/>
          <a:lstStyle/>
          <a:p>
            <a:r>
              <a:rPr lang="en-US" noProof="0"/>
              <a:t>Add Image</a:t>
            </a:r>
          </a:p>
        </p:txBody>
      </p:sp>
      <p:sp>
        <p:nvSpPr>
          <p:cNvPr id="15" name="Bildplatzhalter 7">
            <a:extLst>
              <a:ext uri="{FF2B5EF4-FFF2-40B4-BE49-F238E27FC236}">
                <a16:creationId xmlns:a16="http://schemas.microsoft.com/office/drawing/2014/main" id="{1E2387E5-F9E6-4485-8261-961CB0903140}"/>
              </a:ext>
            </a:extLst>
          </p:cNvPr>
          <p:cNvSpPr>
            <a:spLocks noGrp="1"/>
          </p:cNvSpPr>
          <p:nvPr>
            <p:ph type="pic" sz="quarter" idx="17" hasCustomPrompt="1"/>
          </p:nvPr>
        </p:nvSpPr>
        <p:spPr>
          <a:xfrm>
            <a:off x="6138268" y="2895750"/>
            <a:ext cx="2538413" cy="1734750"/>
          </a:xfrm>
        </p:spPr>
        <p:txBody>
          <a:bodyPr/>
          <a:lstStyle/>
          <a:p>
            <a:r>
              <a:rPr lang="en-US" noProof="0"/>
              <a:t>Add Image</a:t>
            </a:r>
          </a:p>
        </p:txBody>
      </p:sp>
      <p:sp>
        <p:nvSpPr>
          <p:cNvPr id="16" name="Textplatzhalter 4">
            <a:extLst>
              <a:ext uri="{FF2B5EF4-FFF2-40B4-BE49-F238E27FC236}">
                <a16:creationId xmlns:a16="http://schemas.microsoft.com/office/drawing/2014/main" id="{4F13C95D-47FB-4B84-9C64-194B515968FC}"/>
              </a:ext>
            </a:extLst>
          </p:cNvPr>
          <p:cNvSpPr>
            <a:spLocks noGrp="1"/>
          </p:cNvSpPr>
          <p:nvPr>
            <p:ph type="body" sz="quarter" idx="18" hasCustomPrompt="1"/>
          </p:nvPr>
        </p:nvSpPr>
        <p:spPr>
          <a:xfrm>
            <a:off x="44280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7" name="Textplatzhalter 4">
            <a:extLst>
              <a:ext uri="{FF2B5EF4-FFF2-40B4-BE49-F238E27FC236}">
                <a16:creationId xmlns:a16="http://schemas.microsoft.com/office/drawing/2014/main" id="{22B4C4DC-2824-4AA7-A434-E1CB7029143D}"/>
              </a:ext>
            </a:extLst>
          </p:cNvPr>
          <p:cNvSpPr>
            <a:spLocks noGrp="1"/>
          </p:cNvSpPr>
          <p:nvPr>
            <p:ph type="body" sz="quarter" idx="19" hasCustomPrompt="1"/>
          </p:nvPr>
        </p:nvSpPr>
        <p:spPr>
          <a:xfrm>
            <a:off x="326925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18" name="Textplatzhalter 4">
            <a:extLst>
              <a:ext uri="{FF2B5EF4-FFF2-40B4-BE49-F238E27FC236}">
                <a16:creationId xmlns:a16="http://schemas.microsoft.com/office/drawing/2014/main" id="{431A6461-DB7D-4C02-BD54-EC13C6C61981}"/>
              </a:ext>
            </a:extLst>
          </p:cNvPr>
          <p:cNvSpPr>
            <a:spLocks noGrp="1"/>
          </p:cNvSpPr>
          <p:nvPr>
            <p:ph type="body" sz="quarter" idx="20" hasCustomPrompt="1"/>
          </p:nvPr>
        </p:nvSpPr>
        <p:spPr>
          <a:xfrm>
            <a:off x="6095700" y="2625756"/>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19" name="Textplatzhalter 4">
            <a:extLst>
              <a:ext uri="{FF2B5EF4-FFF2-40B4-BE49-F238E27FC236}">
                <a16:creationId xmlns:a16="http://schemas.microsoft.com/office/drawing/2014/main" id="{9E186AF5-D057-4662-99A5-C5B72C102263}"/>
              </a:ext>
            </a:extLst>
          </p:cNvPr>
          <p:cNvSpPr>
            <a:spLocks noGrp="1"/>
          </p:cNvSpPr>
          <p:nvPr>
            <p:ph type="body" sz="quarter" idx="21" hasCustomPrompt="1"/>
          </p:nvPr>
        </p:nvSpPr>
        <p:spPr>
          <a:xfrm>
            <a:off x="3269250" y="4677984"/>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
        <p:nvSpPr>
          <p:cNvPr id="20" name="Textplatzhalter 4">
            <a:extLst>
              <a:ext uri="{FF2B5EF4-FFF2-40B4-BE49-F238E27FC236}">
                <a16:creationId xmlns:a16="http://schemas.microsoft.com/office/drawing/2014/main" id="{FE28F596-0477-4144-9033-0F83600D5173}"/>
              </a:ext>
            </a:extLst>
          </p:cNvPr>
          <p:cNvSpPr>
            <a:spLocks noGrp="1"/>
          </p:cNvSpPr>
          <p:nvPr>
            <p:ph type="body" sz="quarter" idx="22" hasCustomPrompt="1"/>
          </p:nvPr>
        </p:nvSpPr>
        <p:spPr>
          <a:xfrm>
            <a:off x="6095700" y="4677984"/>
            <a:ext cx="26055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a:t>Caption</a:t>
            </a:r>
          </a:p>
        </p:txBody>
      </p:sp>
    </p:spTree>
    <p:extLst>
      <p:ext uri="{BB962C8B-B14F-4D97-AF65-F5344CB8AC3E}">
        <p14:creationId xmlns:p14="http://schemas.microsoft.com/office/powerpoint/2010/main" val="2961520728"/>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Title + 2 Images">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7" name="Bildplatzhalter 7">
            <a:extLst>
              <a:ext uri="{FF2B5EF4-FFF2-40B4-BE49-F238E27FC236}">
                <a16:creationId xmlns:a16="http://schemas.microsoft.com/office/drawing/2014/main" id="{9B27A2E0-7828-42CC-94F2-52AC0B1B20E9}"/>
              </a:ext>
            </a:extLst>
          </p:cNvPr>
          <p:cNvSpPr>
            <a:spLocks noGrp="1"/>
          </p:cNvSpPr>
          <p:nvPr>
            <p:ph type="pic" sz="quarter" idx="12" hasCustomPrompt="1"/>
          </p:nvPr>
        </p:nvSpPr>
        <p:spPr>
          <a:xfrm>
            <a:off x="467321" y="1428299"/>
            <a:ext cx="3954150" cy="3257550"/>
          </a:xfrm>
        </p:spPr>
        <p:txBody>
          <a:bodyPr/>
          <a:lstStyle/>
          <a:p>
            <a:r>
              <a:rPr lang="en-US" noProof="0"/>
              <a:t>Add Image</a:t>
            </a:r>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299"/>
            <a:ext cx="3954150" cy="3257550"/>
          </a:xfrm>
        </p:spPr>
        <p:txBody>
          <a:bodyPr/>
          <a:lstStyle/>
          <a:p>
            <a:r>
              <a:rPr lang="en-US" noProof="0"/>
              <a:t>Add Image</a:t>
            </a:r>
          </a:p>
        </p:txBody>
      </p:sp>
      <p:sp>
        <p:nvSpPr>
          <p:cNvPr id="5" name="Titel 4">
            <a:extLst>
              <a:ext uri="{FF2B5EF4-FFF2-40B4-BE49-F238E27FC236}">
                <a16:creationId xmlns:a16="http://schemas.microsoft.com/office/drawing/2014/main" id="{FBDA83D7-ED1C-407C-95EF-259295D21892}"/>
              </a:ext>
            </a:extLst>
          </p:cNvPr>
          <p:cNvSpPr>
            <a:spLocks noGrp="1"/>
          </p:cNvSpPr>
          <p:nvPr>
            <p:ph type="title" hasCustomPrompt="1"/>
          </p:nvPr>
        </p:nvSpPr>
        <p:spPr>
          <a:xfrm>
            <a:off x="442800" y="577800"/>
            <a:ext cx="8263350" cy="804067"/>
          </a:xfrm>
          <a:prstGeom prst="rect">
            <a:avLst/>
          </a:prstGeom>
        </p:spPr>
        <p:txBody>
          <a:bodyPr/>
          <a:lstStyle/>
          <a:p>
            <a:r>
              <a:rPr lang="de-DE" dirty="0"/>
              <a:t>Add Title</a:t>
            </a:r>
            <a:endParaRPr lang="de-AT" dirty="0"/>
          </a:p>
        </p:txBody>
      </p:sp>
    </p:spTree>
    <p:extLst>
      <p:ext uri="{BB962C8B-B14F-4D97-AF65-F5344CB8AC3E}">
        <p14:creationId xmlns:p14="http://schemas.microsoft.com/office/powerpoint/2010/main" val="1712563512"/>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Title + Text + Image">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715550" y="1428300"/>
            <a:ext cx="3954150" cy="2858141"/>
          </a:xfrm>
        </p:spPr>
        <p:txBody>
          <a:bodyPr/>
          <a:lstStyle>
            <a:lvl1pPr>
              <a:defRPr/>
            </a:lvl1p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a:t>
            </a:r>
            <a:r>
              <a:rPr lang="de-DE" dirty="0" err="1"/>
              <a:t>Subtitle</a:t>
            </a:r>
            <a:endParaRPr lang="de-DE" dirty="0"/>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9" name="Textplatzhalter 4">
            <a:extLst>
              <a:ext uri="{FF2B5EF4-FFF2-40B4-BE49-F238E27FC236}">
                <a16:creationId xmlns:a16="http://schemas.microsoft.com/office/drawing/2014/main" id="{4359674F-CF32-4FA5-9124-DD44149261BE}"/>
              </a:ext>
            </a:extLst>
          </p:cNvPr>
          <p:cNvSpPr>
            <a:spLocks noGrp="1"/>
          </p:cNvSpPr>
          <p:nvPr>
            <p:ph type="body" sz="quarter" idx="18" hasCustomPrompt="1"/>
          </p:nvPr>
        </p:nvSpPr>
        <p:spPr>
          <a:xfrm>
            <a:off x="4680012" y="4367449"/>
            <a:ext cx="4023000" cy="208547"/>
          </a:xfrm>
        </p:spPr>
        <p:txBody>
          <a:bodyPr wrap="none">
            <a:noAutofit/>
          </a:bodyPr>
          <a:lstStyle>
            <a:lvl1pPr>
              <a:lnSpc>
                <a:spcPts val="1013"/>
              </a:lnSpc>
              <a:defRPr sz="750" b="0"/>
            </a:lvl1pPr>
            <a:lvl2pPr marL="0" indent="0">
              <a:lnSpc>
                <a:spcPts val="1013"/>
              </a:lnSpc>
              <a:buFontTx/>
              <a:buNone/>
              <a:defRPr sz="750" b="0"/>
            </a:lvl2pPr>
            <a:lvl3pPr marL="0" indent="0">
              <a:lnSpc>
                <a:spcPts val="1013"/>
              </a:lnSpc>
              <a:buFontTx/>
              <a:buNone/>
              <a:defRPr sz="750" b="0"/>
            </a:lvl3pPr>
            <a:lvl4pPr marL="0" indent="0">
              <a:lnSpc>
                <a:spcPts val="1013"/>
              </a:lnSpc>
              <a:buFontTx/>
              <a:buNone/>
              <a:defRPr sz="750" b="0"/>
            </a:lvl4pPr>
            <a:lvl5pPr marL="0" indent="0">
              <a:lnSpc>
                <a:spcPts val="1013"/>
              </a:lnSpc>
              <a:buFontTx/>
              <a:buNone/>
              <a:defRPr sz="750" b="0"/>
            </a:lvl5pPr>
            <a:lvl6pPr marL="1714500" indent="0">
              <a:buNone/>
              <a:defRPr/>
            </a:lvl6pPr>
          </a:lstStyle>
          <a:p>
            <a:pPr lvl="0"/>
            <a:r>
              <a:rPr lang="en-US" noProof="0" dirty="0"/>
              <a:t>Caption</a:t>
            </a:r>
          </a:p>
        </p:txBody>
      </p:sp>
      <p:sp>
        <p:nvSpPr>
          <p:cNvPr id="4" name="Titel 3">
            <a:extLst>
              <a:ext uri="{FF2B5EF4-FFF2-40B4-BE49-F238E27FC236}">
                <a16:creationId xmlns:a16="http://schemas.microsoft.com/office/drawing/2014/main" id="{25D6EFE5-C676-44A1-95E3-7BF41C1B224B}"/>
              </a:ext>
            </a:extLst>
          </p:cNvPr>
          <p:cNvSpPr>
            <a:spLocks noGrp="1"/>
          </p:cNvSpPr>
          <p:nvPr>
            <p:ph type="title" hasCustomPrompt="1"/>
          </p:nvPr>
        </p:nvSpPr>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798E3C2C-C457-4971-B195-C7CE1F91188A}"/>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605460256"/>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Title + Image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467100" y="1428300"/>
            <a:ext cx="3954150" cy="2858141"/>
          </a:xfrm>
        </p:spPr>
        <p:txBody>
          <a:bodyPr/>
          <a:lstStyle/>
          <a:p>
            <a:r>
              <a:rPr lang="en-US" noProof="0"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687200" y="1404598"/>
            <a:ext cx="40230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687200" y="1745550"/>
            <a:ext cx="40230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err="1"/>
              <a:t>Zweite</a:t>
            </a:r>
            <a:r>
              <a:rPr lang="en-US" noProof="0" dirty="0"/>
              <a:t> Ebene</a:t>
            </a:r>
          </a:p>
          <a:p>
            <a:pPr lvl="3"/>
            <a:r>
              <a:rPr lang="en-US" noProof="0" dirty="0" err="1"/>
              <a:t>Dritte</a:t>
            </a:r>
            <a:r>
              <a:rPr lang="en-US" noProof="0" dirty="0"/>
              <a:t> Ebene</a:t>
            </a:r>
          </a:p>
          <a:p>
            <a:pPr lvl="4"/>
            <a:r>
              <a:rPr lang="en-US" noProof="0" dirty="0" err="1"/>
              <a:t>Vierte</a:t>
            </a:r>
            <a:r>
              <a:rPr lang="en-US" noProof="0" dirty="0"/>
              <a:t> Ebene</a:t>
            </a:r>
          </a:p>
        </p:txBody>
      </p:sp>
      <p:sp>
        <p:nvSpPr>
          <p:cNvPr id="4" name="Titel 3">
            <a:extLst>
              <a:ext uri="{FF2B5EF4-FFF2-40B4-BE49-F238E27FC236}">
                <a16:creationId xmlns:a16="http://schemas.microsoft.com/office/drawing/2014/main" id="{3BB9C48B-306B-4B7C-AF00-BA6C2F3CB515}"/>
              </a:ext>
            </a:extLst>
          </p:cNvPr>
          <p:cNvSpPr>
            <a:spLocks noGrp="1"/>
          </p:cNvSpPr>
          <p:nvPr>
            <p:ph type="title" hasCustomPrompt="1"/>
          </p:nvPr>
        </p:nvSpPr>
        <p:spPr>
          <a:xfrm>
            <a:off x="442800" y="577800"/>
            <a:ext cx="8263350" cy="804067"/>
          </a:xfrm>
          <a:prstGeom prst="rect">
            <a:avLst/>
          </a:prstGeom>
        </p:spPr>
        <p:txBody>
          <a:bodyPr/>
          <a:lstStyle/>
          <a:p>
            <a:r>
              <a:rPr lang="de-DE" dirty="0"/>
              <a:t>Add Title</a:t>
            </a:r>
            <a:endParaRPr lang="de-AT" dirty="0"/>
          </a:p>
        </p:txBody>
      </p:sp>
      <p:sp>
        <p:nvSpPr>
          <p:cNvPr id="10" name="Textplatzhalter 5">
            <a:extLst>
              <a:ext uri="{FF2B5EF4-FFF2-40B4-BE49-F238E27FC236}">
                <a16:creationId xmlns:a16="http://schemas.microsoft.com/office/drawing/2014/main" id="{E54D6B9B-188A-4CB1-80C1-74394219DCF1}"/>
              </a:ext>
            </a:extLst>
          </p:cNvPr>
          <p:cNvSpPr>
            <a:spLocks noGrp="1"/>
          </p:cNvSpPr>
          <p:nvPr>
            <p:ph type="body" sz="quarter" idx="14" hasCustomPrompt="1"/>
          </p:nvPr>
        </p:nvSpPr>
        <p:spPr>
          <a:xfrm>
            <a:off x="442913" y="4623750"/>
            <a:ext cx="4023122"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1441590270"/>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Title + Text + 2 Images + Text">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3303450" y="1428300"/>
            <a:ext cx="2538413" cy="1506600"/>
          </a:xfrm>
        </p:spPr>
        <p:txBody>
          <a:bodyPr/>
          <a:lstStyle>
            <a:lvl1pPr>
              <a:defRPr/>
            </a:lvl1pPr>
          </a:lstStyle>
          <a:p>
            <a:r>
              <a:rPr lang="de-AT" dirty="0"/>
              <a:t>Add Image</a:t>
            </a:r>
          </a:p>
        </p:txBody>
      </p:sp>
      <p:sp>
        <p:nvSpPr>
          <p:cNvPr id="6" name="Textplatzhalter 4">
            <a:extLst>
              <a:ext uri="{FF2B5EF4-FFF2-40B4-BE49-F238E27FC236}">
                <a16:creationId xmlns:a16="http://schemas.microsoft.com/office/drawing/2014/main" id="{0374397B-2532-4487-8D82-80CE5B605516}"/>
              </a:ext>
            </a:extLst>
          </p:cNvPr>
          <p:cNvSpPr>
            <a:spLocks noGrp="1"/>
          </p:cNvSpPr>
          <p:nvPr>
            <p:ph type="body" sz="quarter" idx="11" hasCustomPrompt="1"/>
          </p:nvPr>
        </p:nvSpPr>
        <p:spPr>
          <a:xfrm>
            <a:off x="442800" y="1404598"/>
            <a:ext cx="2605500" cy="212558"/>
          </a:xfrm>
        </p:spPr>
        <p:txBody>
          <a:bodyPr>
            <a:noAutofit/>
          </a:bodyPr>
          <a:lstStyle>
            <a:lvl1pPr>
              <a:defRPr sz="1350" b="1"/>
            </a:lvl1pPr>
            <a:lvl2pPr marL="0" indent="0">
              <a:buFontTx/>
              <a:buNone/>
              <a:defRPr sz="1350" b="1"/>
            </a:lvl2pPr>
            <a:lvl3pPr marL="0" indent="0">
              <a:buFontTx/>
              <a:buNone/>
              <a:defRPr sz="1350" b="1"/>
            </a:lvl3pPr>
            <a:lvl4pPr marL="0" indent="0">
              <a:buFontTx/>
              <a:buNone/>
              <a:defRPr sz="1350" b="1"/>
            </a:lvl4pPr>
            <a:lvl5pPr marL="0" indent="0">
              <a:buFontTx/>
              <a:buNone/>
              <a:defRPr sz="1350" b="1"/>
            </a:lvl5pPr>
          </a:lstStyle>
          <a:p>
            <a:pPr lvl="0"/>
            <a:r>
              <a:rPr lang="en-US" noProof="0" dirty="0"/>
              <a:t>Add Subtitle</a:t>
            </a:r>
          </a:p>
        </p:txBody>
      </p:sp>
      <p:sp>
        <p:nvSpPr>
          <p:cNvPr id="8" name="Textplatzhalter 8">
            <a:extLst>
              <a:ext uri="{FF2B5EF4-FFF2-40B4-BE49-F238E27FC236}">
                <a16:creationId xmlns:a16="http://schemas.microsoft.com/office/drawing/2014/main" id="{49D831AE-EA9C-43ED-94DA-503FA68F90AC}"/>
              </a:ext>
            </a:extLst>
          </p:cNvPr>
          <p:cNvSpPr>
            <a:spLocks noGrp="1"/>
          </p:cNvSpPr>
          <p:nvPr>
            <p:ph type="body" sz="quarter" idx="12" hasCustomPrompt="1"/>
          </p:nvPr>
        </p:nvSpPr>
        <p:spPr>
          <a:xfrm>
            <a:off x="442800" y="1745550"/>
            <a:ext cx="2605500" cy="2747250"/>
          </a:xfrm>
        </p:spPr>
        <p:txBody>
          <a:bodyPr/>
          <a:lstStyle>
            <a:lvl1pPr>
              <a:defRPr/>
            </a:lvl1pPr>
            <a:lvl2pPr>
              <a:defRPr/>
            </a:lvl2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3" name="Textplatzhalter 8">
            <a:extLst>
              <a:ext uri="{FF2B5EF4-FFF2-40B4-BE49-F238E27FC236}">
                <a16:creationId xmlns:a16="http://schemas.microsoft.com/office/drawing/2014/main" id="{304CC4E7-09DC-4998-BCFA-AD280A0B1D97}"/>
              </a:ext>
            </a:extLst>
          </p:cNvPr>
          <p:cNvSpPr>
            <a:spLocks noGrp="1"/>
          </p:cNvSpPr>
          <p:nvPr>
            <p:ph type="body" sz="quarter" idx="19" hasCustomPrompt="1"/>
          </p:nvPr>
        </p:nvSpPr>
        <p:spPr>
          <a:xfrm>
            <a:off x="6095250" y="1745550"/>
            <a:ext cx="2605500" cy="2747250"/>
          </a:xfrm>
        </p:spPr>
        <p:txBody>
          <a:bodyPr/>
          <a:lstStyle>
            <a:lvl1pPr>
              <a:defRPr/>
            </a:lvl1p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14" name="Bildplatzhalter 7">
            <a:extLst>
              <a:ext uri="{FF2B5EF4-FFF2-40B4-BE49-F238E27FC236}">
                <a16:creationId xmlns:a16="http://schemas.microsoft.com/office/drawing/2014/main" id="{12AEE0D9-326B-43F0-8F21-F85ED918A673}"/>
              </a:ext>
            </a:extLst>
          </p:cNvPr>
          <p:cNvSpPr>
            <a:spLocks noGrp="1"/>
          </p:cNvSpPr>
          <p:nvPr>
            <p:ph type="pic" sz="quarter" idx="20" hasCustomPrompt="1"/>
          </p:nvPr>
        </p:nvSpPr>
        <p:spPr>
          <a:xfrm>
            <a:off x="3303450" y="3123900"/>
            <a:ext cx="2538413" cy="1506600"/>
          </a:xfrm>
        </p:spPr>
        <p:txBody>
          <a:bodyPr/>
          <a:lstStyle>
            <a:lvl1pPr>
              <a:defRPr/>
            </a:lvl1pPr>
          </a:lstStyle>
          <a:p>
            <a:r>
              <a:rPr lang="de-AT" dirty="0"/>
              <a:t>Add Image</a:t>
            </a:r>
          </a:p>
        </p:txBody>
      </p:sp>
      <p:sp>
        <p:nvSpPr>
          <p:cNvPr id="4" name="Titel 3">
            <a:extLst>
              <a:ext uri="{FF2B5EF4-FFF2-40B4-BE49-F238E27FC236}">
                <a16:creationId xmlns:a16="http://schemas.microsoft.com/office/drawing/2014/main" id="{FA554AB9-2B77-4A5E-8DE0-C5B9338233CD}"/>
              </a:ext>
            </a:extLst>
          </p:cNvPr>
          <p:cNvSpPr>
            <a:spLocks noGrp="1"/>
          </p:cNvSpPr>
          <p:nvPr>
            <p:ph type="title" hasCustomPrompt="1"/>
          </p:nvPr>
        </p:nvSpPr>
        <p:spPr>
          <a:xfrm>
            <a:off x="442800" y="577800"/>
            <a:ext cx="8263350" cy="804067"/>
          </a:xfrm>
          <a:prstGeom prst="rect">
            <a:avLst/>
          </a:prstGeom>
        </p:spPr>
        <p:txBody>
          <a:bodyPr/>
          <a:lstStyle/>
          <a:p>
            <a:r>
              <a:rPr lang="de-DE" dirty="0"/>
              <a:t>Add Title</a:t>
            </a:r>
            <a:endParaRPr lang="de-AT" dirty="0"/>
          </a:p>
        </p:txBody>
      </p:sp>
      <p:sp>
        <p:nvSpPr>
          <p:cNvPr id="9" name="Textplatzhalter 5">
            <a:extLst>
              <a:ext uri="{FF2B5EF4-FFF2-40B4-BE49-F238E27FC236}">
                <a16:creationId xmlns:a16="http://schemas.microsoft.com/office/drawing/2014/main" id="{3135ED04-BF59-4DF8-B4BE-86B8797144EE}"/>
              </a:ext>
            </a:extLst>
          </p:cNvPr>
          <p:cNvSpPr>
            <a:spLocks noGrp="1"/>
          </p:cNvSpPr>
          <p:nvPr>
            <p:ph type="body" sz="quarter" idx="14" hasCustomPrompt="1"/>
          </p:nvPr>
        </p:nvSpPr>
        <p:spPr>
          <a:xfrm>
            <a:off x="442912" y="4623750"/>
            <a:ext cx="2605388" cy="341550"/>
          </a:xfrm>
        </p:spPr>
        <p:txBody>
          <a:bodyPr>
            <a:noAutofit/>
          </a:bodyPr>
          <a:lstStyle>
            <a:lvl1pPr>
              <a:lnSpc>
                <a:spcPts val="1013"/>
              </a:lnSpc>
              <a:defRPr sz="750"/>
            </a:lvl1pPr>
            <a:lvl2pPr marL="0" indent="0">
              <a:lnSpc>
                <a:spcPts val="1013"/>
              </a:lnSpc>
              <a:buNone/>
              <a:defRPr sz="750"/>
            </a:lvl2pPr>
            <a:lvl3pPr marL="0" indent="0">
              <a:lnSpc>
                <a:spcPts val="1013"/>
              </a:lnSpc>
              <a:buFont typeface="Arial" panose="020B0604020202020204" pitchFamily="34" charset="0"/>
              <a:buNone/>
              <a:defRPr sz="750"/>
            </a:lvl3pPr>
            <a:lvl4pPr marL="0" indent="0">
              <a:lnSpc>
                <a:spcPts val="1013"/>
              </a:lnSpc>
              <a:buFont typeface="Arial" panose="020B0604020202020204" pitchFamily="34" charset="0"/>
              <a:buNone/>
              <a:defRPr sz="750"/>
            </a:lvl4pPr>
            <a:lvl5pPr marL="0" indent="0">
              <a:lnSpc>
                <a:spcPts val="1013"/>
              </a:lnSpc>
              <a:buFont typeface="Arial" panose="020B0604020202020204" pitchFamily="34" charset="0"/>
              <a:buNone/>
              <a:defRPr sz="750"/>
            </a:lvl5pPr>
          </a:lstStyle>
          <a:p>
            <a:pPr lvl="0"/>
            <a:r>
              <a:rPr lang="de-DE" dirty="0" err="1"/>
              <a:t>Footnote</a:t>
            </a:r>
            <a:endParaRPr lang="de-AT" dirty="0"/>
          </a:p>
        </p:txBody>
      </p:sp>
    </p:spTree>
    <p:extLst>
      <p:ext uri="{BB962C8B-B14F-4D97-AF65-F5344CB8AC3E}">
        <p14:creationId xmlns:p14="http://schemas.microsoft.com/office/powerpoint/2010/main" val="3662643761"/>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11" name="Bildplatzhalter 7">
            <a:extLst>
              <a:ext uri="{FF2B5EF4-FFF2-40B4-BE49-F238E27FC236}">
                <a16:creationId xmlns:a16="http://schemas.microsoft.com/office/drawing/2014/main" id="{7B513B95-6E82-47E2-A6D3-36A6144EE181}"/>
              </a:ext>
            </a:extLst>
          </p:cNvPr>
          <p:cNvSpPr>
            <a:spLocks noGrp="1"/>
          </p:cNvSpPr>
          <p:nvPr>
            <p:ph type="pic" sz="quarter" idx="13" hasCustomPrompt="1"/>
          </p:nvPr>
        </p:nvSpPr>
        <p:spPr>
          <a:xfrm>
            <a:off x="0" y="323999"/>
            <a:ext cx="9144000" cy="4819500"/>
          </a:xfrm>
          <a:solidFill>
            <a:schemeClr val="bg1">
              <a:lumMod val="50000"/>
              <a:alpha val="50000"/>
            </a:schemeClr>
          </a:solidFill>
        </p:spPr>
        <p:txBody>
          <a:bodyPr anchor="t" anchorCtr="0"/>
          <a:lstStyle>
            <a:lvl1pPr algn="ctr">
              <a:lnSpc>
                <a:spcPct val="150000"/>
              </a:lnSpc>
              <a:spcBef>
                <a:spcPts val="0"/>
              </a:spcBef>
              <a:defRPr sz="3000">
                <a:solidFill>
                  <a:schemeClr val="bg1"/>
                </a:solidFill>
              </a:defRPr>
            </a:lvl1pPr>
          </a:lstStyle>
          <a:p>
            <a:r>
              <a:rPr lang="en-US" noProof="0" dirty="0"/>
              <a:t>Insert Background Image </a:t>
            </a:r>
          </a:p>
        </p:txBody>
      </p:sp>
      <p:sp>
        <p:nvSpPr>
          <p:cNvPr id="5" name="Textplatzhalter 4">
            <a:extLst>
              <a:ext uri="{FF2B5EF4-FFF2-40B4-BE49-F238E27FC236}">
                <a16:creationId xmlns:a16="http://schemas.microsoft.com/office/drawing/2014/main" id="{BD79F90D-3491-43D5-A790-90072FE11986}"/>
              </a:ext>
            </a:extLst>
          </p:cNvPr>
          <p:cNvSpPr>
            <a:spLocks noGrp="1"/>
          </p:cNvSpPr>
          <p:nvPr>
            <p:ph type="body" sz="quarter" idx="19" hasCustomPrompt="1"/>
          </p:nvPr>
        </p:nvSpPr>
        <p:spPr>
          <a:xfrm>
            <a:off x="0" y="3843450"/>
            <a:ext cx="9144000" cy="1300050"/>
          </a:xfrm>
          <a:blipFill>
            <a:blip r:embed="rId2"/>
            <a:stretch>
              <a:fillRect/>
            </a:stretch>
          </a:blipFill>
        </p:spPr>
        <p:txBody>
          <a:bodyPr/>
          <a:lstStyle>
            <a:lvl1pPr>
              <a:lnSpc>
                <a:spcPts val="0"/>
              </a:lnSpc>
              <a:defRPr/>
            </a:lvl1pPr>
          </a:lstStyle>
          <a:p>
            <a:pPr lvl="0"/>
            <a:r>
              <a:rPr lang="de-AT" dirty="0"/>
              <a:t> </a:t>
            </a:r>
          </a:p>
        </p:txBody>
      </p:sp>
      <p:sp>
        <p:nvSpPr>
          <p:cNvPr id="3" name="Foliennummernplatzhalter 2">
            <a:extLst>
              <a:ext uri="{FF2B5EF4-FFF2-40B4-BE49-F238E27FC236}">
                <a16:creationId xmlns:a16="http://schemas.microsoft.com/office/drawing/2014/main" id="{2461B2ED-64C5-4FE7-BA91-2546FE3DABB1}"/>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
        <p:nvSpPr>
          <p:cNvPr id="8" name="Textplatzhalter 4">
            <a:extLst>
              <a:ext uri="{FF2B5EF4-FFF2-40B4-BE49-F238E27FC236}">
                <a16:creationId xmlns:a16="http://schemas.microsoft.com/office/drawing/2014/main" id="{660E39D6-6B5D-455A-A188-1048C3C9BC32}"/>
              </a:ext>
            </a:extLst>
          </p:cNvPr>
          <p:cNvSpPr>
            <a:spLocks noGrp="1"/>
          </p:cNvSpPr>
          <p:nvPr>
            <p:ph type="body" sz="quarter" idx="18" hasCustomPrompt="1"/>
          </p:nvPr>
        </p:nvSpPr>
        <p:spPr>
          <a:xfrm>
            <a:off x="442800" y="4569972"/>
            <a:ext cx="2598750" cy="283756"/>
          </a:xfrm>
        </p:spPr>
        <p:txBody>
          <a:bodyPr wrap="none">
            <a:noAutofit/>
          </a:bodyPr>
          <a:lstStyle>
            <a:lvl1pPr>
              <a:lnSpc>
                <a:spcPts val="1013"/>
              </a:lnSpc>
              <a:defRPr sz="750" b="1">
                <a:solidFill>
                  <a:schemeClr val="bg1"/>
                </a:solidFill>
              </a:defRPr>
            </a:lvl1pPr>
            <a:lvl2pPr marL="0" indent="0">
              <a:lnSpc>
                <a:spcPts val="1013"/>
              </a:lnSpc>
              <a:buFontTx/>
              <a:buNone/>
              <a:defRPr sz="750" b="0">
                <a:solidFill>
                  <a:schemeClr val="bg1"/>
                </a:solidFill>
              </a:defRPr>
            </a:lvl2pPr>
            <a:lvl3pPr marL="0" indent="0">
              <a:lnSpc>
                <a:spcPts val="1013"/>
              </a:lnSpc>
              <a:buFontTx/>
              <a:buNone/>
              <a:defRPr sz="750" b="0">
                <a:solidFill>
                  <a:schemeClr val="bg1"/>
                </a:solidFill>
              </a:defRPr>
            </a:lvl3pPr>
            <a:lvl4pPr marL="0" indent="0">
              <a:lnSpc>
                <a:spcPts val="1013"/>
              </a:lnSpc>
              <a:buFontTx/>
              <a:buNone/>
              <a:defRPr sz="750" b="0">
                <a:solidFill>
                  <a:schemeClr val="bg1"/>
                </a:solidFill>
              </a:defRPr>
            </a:lvl4pPr>
            <a:lvl5pPr marL="0" indent="0">
              <a:lnSpc>
                <a:spcPts val="1013"/>
              </a:lnSpc>
              <a:buFontTx/>
              <a:buNone/>
              <a:defRPr sz="750" b="0">
                <a:solidFill>
                  <a:schemeClr val="bg1"/>
                </a:solidFill>
              </a:defRPr>
            </a:lvl5pPr>
            <a:lvl6pPr marL="1714500" indent="0">
              <a:buNone/>
              <a:defRPr/>
            </a:lvl6pPr>
          </a:lstStyle>
          <a:p>
            <a:pPr lvl="0"/>
            <a:r>
              <a:rPr lang="en-US" noProof="0" dirty="0"/>
              <a:t>First Level (Strong)</a:t>
            </a:r>
          </a:p>
          <a:p>
            <a:pPr lvl="1"/>
            <a:r>
              <a:rPr lang="en-US" noProof="0" dirty="0"/>
              <a:t>Second Level (Text)</a:t>
            </a:r>
          </a:p>
        </p:txBody>
      </p:sp>
    </p:spTree>
    <p:extLst>
      <p:ext uri="{BB962C8B-B14F-4D97-AF65-F5344CB8AC3E}">
        <p14:creationId xmlns:p14="http://schemas.microsoft.com/office/powerpoint/2010/main" val="1070729376"/>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liennummernplatzhalter 2">
            <a:extLst>
              <a:ext uri="{FF2B5EF4-FFF2-40B4-BE49-F238E27FC236}">
                <a16:creationId xmlns:a16="http://schemas.microsoft.com/office/drawing/2014/main" id="{E621380A-5FB6-4DFB-922D-CC92A7225688}"/>
              </a:ext>
            </a:extLst>
          </p:cNvPr>
          <p:cNvSpPr>
            <a:spLocks noGrp="1"/>
          </p:cNvSpPr>
          <p:nvPr>
            <p:ph type="sldNum" sz="quarter" idx="10"/>
          </p:nvPr>
        </p:nvSpPr>
        <p:spPr>
          <a:xfrm>
            <a:off x="8745300" y="52419"/>
            <a:ext cx="289479" cy="170071"/>
          </a:xfrm>
          <a:prstGeom prst="rect">
            <a:avLst/>
          </a:prstGeom>
        </p:spPr>
        <p:txBody>
          <a:bodyPr/>
          <a:lstStyle/>
          <a:p>
            <a:fld id="{88A1DFE4-5FC5-43BD-BB7E-75EAD82B965F}" type="slidenum">
              <a:rPr lang="en-US" noProof="0" smtClean="0"/>
              <a:pPr/>
              <a:t>‹#›</a:t>
            </a:fld>
            <a:endParaRPr lang="en-US" noProof="0" dirty="0"/>
          </a:p>
        </p:txBody>
      </p:sp>
    </p:spTree>
    <p:extLst>
      <p:ext uri="{BB962C8B-B14F-4D97-AF65-F5344CB8AC3E}">
        <p14:creationId xmlns:p14="http://schemas.microsoft.com/office/powerpoint/2010/main" val="978375012"/>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5AE7A82-05A5-43F9-A20B-07A3BA495A6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07C504-4994-4096-9AB6-110CBCAA4D59}" type="slidenum">
              <a:rPr lang="en-GB" smtClean="0"/>
              <a:t>‹#›</a:t>
            </a:fld>
            <a:endParaRPr lang="en-GB"/>
          </a:p>
        </p:txBody>
      </p:sp>
    </p:spTree>
    <p:extLst>
      <p:ext uri="{BB962C8B-B14F-4D97-AF65-F5344CB8AC3E}">
        <p14:creationId xmlns:p14="http://schemas.microsoft.com/office/powerpoint/2010/main" val="26774568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5.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image" Target="../media/image4.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theme" Target="../theme/theme3.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theme" Target="../theme/theme4.xml"/><Relationship Id="rId4" Type="http://schemas.openxmlformats.org/officeDocument/2006/relationships/slideLayout" Target="../slideLayouts/slideLayout27.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29.xml"/><Relationship Id="rId1" Type="http://schemas.openxmlformats.org/officeDocument/2006/relationships/slideLayout" Target="../slideLayouts/slideLayout28.xml"/><Relationship Id="rId4" Type="http://schemas.openxmlformats.org/officeDocument/2006/relationships/image" Target="../media/image1.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theme" Target="../theme/theme6.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5.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image" Target="../media/image4.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43.xml"/><Relationship Id="rId1" Type="http://schemas.openxmlformats.org/officeDocument/2006/relationships/slideLayout" Target="../slideLayouts/slideLayout42.xml"/><Relationship Id="rId4" Type="http://schemas.openxmlformats.org/officeDocument/2006/relationships/image" Target="../media/image1.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46.xml"/><Relationship Id="rId7" Type="http://schemas.openxmlformats.org/officeDocument/2006/relationships/theme" Target="../theme/theme8.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52.xml"/><Relationship Id="rId7" Type="http://schemas.openxmlformats.org/officeDocument/2006/relationships/theme" Target="../theme/theme9.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5" Type="http://schemas.openxmlformats.org/officeDocument/2006/relationships/slideLayout" Target="../slideLayouts/slideLayout54.xml"/><Relationship Id="rId4" Type="http://schemas.openxmlformats.org/officeDocument/2006/relationships/slideLayout" Target="../slideLayouts/slideLayout5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2" Type="http://schemas.openxmlformats.org/officeDocument/2006/relationships/slideLayout" Target="../slideLayouts/slideLayout57.xml"/><Relationship Id="rId16" Type="http://schemas.microsoft.com/office/2007/relationships/hdphoto" Target="../media/hdphoto1.wdp"/><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image" Target="../media/image9.png"/><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slideLayout" Target="../slideLayouts/slideLayout81.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slideLayout" Target="../slideLayouts/slideLayout80.xml"/><Relationship Id="rId17" Type="http://schemas.microsoft.com/office/2007/relationships/hdphoto" Target="../media/hdphoto1.wdp"/><Relationship Id="rId2" Type="http://schemas.openxmlformats.org/officeDocument/2006/relationships/slideLayout" Target="../slideLayouts/slideLayout70.xml"/><Relationship Id="rId16" Type="http://schemas.openxmlformats.org/officeDocument/2006/relationships/image" Target="../media/image9.png"/><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5" Type="http://schemas.openxmlformats.org/officeDocument/2006/relationships/theme" Target="../theme/theme11.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 Id="rId14" Type="http://schemas.openxmlformats.org/officeDocument/2006/relationships/slideLayout" Target="../slideLayouts/slideLayout82.xml"/></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85.xml"/><Relationship Id="rId7" Type="http://schemas.openxmlformats.org/officeDocument/2006/relationships/theme" Target="../theme/theme12.xml"/><Relationship Id="rId2" Type="http://schemas.openxmlformats.org/officeDocument/2006/relationships/slideLayout" Target="../slideLayouts/slideLayout84.xml"/><Relationship Id="rId1" Type="http://schemas.openxmlformats.org/officeDocument/2006/relationships/slideLayout" Target="../slideLayouts/slideLayout83.xml"/><Relationship Id="rId6" Type="http://schemas.openxmlformats.org/officeDocument/2006/relationships/slideLayout" Target="../slideLayouts/slideLayout88.xml"/><Relationship Id="rId5" Type="http://schemas.openxmlformats.org/officeDocument/2006/relationships/slideLayout" Target="../slideLayouts/slideLayout87.xml"/><Relationship Id="rId4" Type="http://schemas.openxmlformats.org/officeDocument/2006/relationships/slideLayout" Target="../slideLayouts/slideLayout86.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image" Target="../media/image2.png"/><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13.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07.xml"/><Relationship Id="rId13" Type="http://schemas.openxmlformats.org/officeDocument/2006/relationships/slideLayout" Target="../slideLayouts/slideLayout112.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slideLayout" Target="../slideLayouts/slideLayout111.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5" Type="http://schemas.openxmlformats.org/officeDocument/2006/relationships/image" Target="../media/image2.png"/><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 Id="rId14"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image" Target="../media/image2.png"/><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15.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image" Target="../media/image2.png"/><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theme" Target="../theme/theme16.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42.xml"/><Relationship Id="rId13" Type="http://schemas.openxmlformats.org/officeDocument/2006/relationships/theme" Target="../theme/theme17.xml"/><Relationship Id="rId3" Type="http://schemas.openxmlformats.org/officeDocument/2006/relationships/slideLayout" Target="../slideLayouts/slideLayout137.xml"/><Relationship Id="rId7" Type="http://schemas.openxmlformats.org/officeDocument/2006/relationships/slideLayout" Target="../slideLayouts/slideLayout141.xml"/><Relationship Id="rId12" Type="http://schemas.openxmlformats.org/officeDocument/2006/relationships/slideLayout" Target="../slideLayouts/slideLayout146.xml"/><Relationship Id="rId2" Type="http://schemas.openxmlformats.org/officeDocument/2006/relationships/slideLayout" Target="../slideLayouts/slideLayout136.xml"/><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5" Type="http://schemas.openxmlformats.org/officeDocument/2006/relationships/slideLayout" Target="../slideLayouts/slideLayout139.xml"/><Relationship Id="rId15" Type="http://schemas.openxmlformats.org/officeDocument/2006/relationships/image" Target="../media/image5.png"/><Relationship Id="rId10" Type="http://schemas.openxmlformats.org/officeDocument/2006/relationships/slideLayout" Target="../slideLayouts/slideLayout144.xml"/><Relationship Id="rId4" Type="http://schemas.openxmlformats.org/officeDocument/2006/relationships/slideLayout" Target="../slideLayouts/slideLayout138.xml"/><Relationship Id="rId9" Type="http://schemas.openxmlformats.org/officeDocument/2006/relationships/slideLayout" Target="../slideLayouts/slideLayout143.xml"/><Relationship Id="rId14" Type="http://schemas.openxmlformats.org/officeDocument/2006/relationships/image" Target="../media/image4.pn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54.xml"/><Relationship Id="rId13" Type="http://schemas.openxmlformats.org/officeDocument/2006/relationships/slideLayout" Target="../slideLayouts/slideLayout159.xml"/><Relationship Id="rId18" Type="http://schemas.openxmlformats.org/officeDocument/2006/relationships/slideLayout" Target="../slideLayouts/slideLayout164.xml"/><Relationship Id="rId3" Type="http://schemas.openxmlformats.org/officeDocument/2006/relationships/slideLayout" Target="../slideLayouts/slideLayout149.xml"/><Relationship Id="rId21" Type="http://schemas.openxmlformats.org/officeDocument/2006/relationships/image" Target="../media/image5.png"/><Relationship Id="rId7" Type="http://schemas.openxmlformats.org/officeDocument/2006/relationships/slideLayout" Target="../slideLayouts/slideLayout153.xml"/><Relationship Id="rId12" Type="http://schemas.openxmlformats.org/officeDocument/2006/relationships/slideLayout" Target="../slideLayouts/slideLayout158.xml"/><Relationship Id="rId17" Type="http://schemas.openxmlformats.org/officeDocument/2006/relationships/slideLayout" Target="../slideLayouts/slideLayout163.xml"/><Relationship Id="rId2" Type="http://schemas.openxmlformats.org/officeDocument/2006/relationships/slideLayout" Target="../slideLayouts/slideLayout148.xml"/><Relationship Id="rId16" Type="http://schemas.openxmlformats.org/officeDocument/2006/relationships/slideLayout" Target="../slideLayouts/slideLayout162.xml"/><Relationship Id="rId20" Type="http://schemas.openxmlformats.org/officeDocument/2006/relationships/image" Target="../media/image10.png"/><Relationship Id="rId1" Type="http://schemas.openxmlformats.org/officeDocument/2006/relationships/slideLayout" Target="../slideLayouts/slideLayout147.xml"/><Relationship Id="rId6" Type="http://schemas.openxmlformats.org/officeDocument/2006/relationships/slideLayout" Target="../slideLayouts/slideLayout152.xml"/><Relationship Id="rId11" Type="http://schemas.openxmlformats.org/officeDocument/2006/relationships/slideLayout" Target="../slideLayouts/slideLayout157.xml"/><Relationship Id="rId5" Type="http://schemas.openxmlformats.org/officeDocument/2006/relationships/slideLayout" Target="../slideLayouts/slideLayout151.xml"/><Relationship Id="rId15" Type="http://schemas.openxmlformats.org/officeDocument/2006/relationships/slideLayout" Target="../slideLayouts/slideLayout161.xml"/><Relationship Id="rId10" Type="http://schemas.openxmlformats.org/officeDocument/2006/relationships/slideLayout" Target="../slideLayouts/slideLayout156.xml"/><Relationship Id="rId19" Type="http://schemas.openxmlformats.org/officeDocument/2006/relationships/theme" Target="../theme/theme18.xml"/><Relationship Id="rId4" Type="http://schemas.openxmlformats.org/officeDocument/2006/relationships/slideLayout" Target="../slideLayouts/slideLayout150.xml"/><Relationship Id="rId9" Type="http://schemas.openxmlformats.org/officeDocument/2006/relationships/slideLayout" Target="../slideLayouts/slideLayout155.xml"/><Relationship Id="rId14" Type="http://schemas.openxmlformats.org/officeDocument/2006/relationships/slideLayout" Target="../slideLayouts/slideLayout16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72.xml"/><Relationship Id="rId13" Type="http://schemas.openxmlformats.org/officeDocument/2006/relationships/theme" Target="../theme/theme19.xml"/><Relationship Id="rId3" Type="http://schemas.openxmlformats.org/officeDocument/2006/relationships/slideLayout" Target="../slideLayouts/slideLayout167.xml"/><Relationship Id="rId7" Type="http://schemas.openxmlformats.org/officeDocument/2006/relationships/slideLayout" Target="../slideLayouts/slideLayout171.xml"/><Relationship Id="rId12" Type="http://schemas.openxmlformats.org/officeDocument/2006/relationships/slideLayout" Target="../slideLayouts/slideLayout176.xml"/><Relationship Id="rId2" Type="http://schemas.openxmlformats.org/officeDocument/2006/relationships/slideLayout" Target="../slideLayouts/slideLayout166.xml"/><Relationship Id="rId1" Type="http://schemas.openxmlformats.org/officeDocument/2006/relationships/slideLayout" Target="../slideLayouts/slideLayout165.xml"/><Relationship Id="rId6" Type="http://schemas.openxmlformats.org/officeDocument/2006/relationships/slideLayout" Target="../slideLayouts/slideLayout170.xml"/><Relationship Id="rId11" Type="http://schemas.openxmlformats.org/officeDocument/2006/relationships/slideLayout" Target="../slideLayouts/slideLayout175.xml"/><Relationship Id="rId5" Type="http://schemas.openxmlformats.org/officeDocument/2006/relationships/slideLayout" Target="../slideLayouts/slideLayout169.xml"/><Relationship Id="rId15" Type="http://schemas.openxmlformats.org/officeDocument/2006/relationships/image" Target="../media/image5.png"/><Relationship Id="rId10" Type="http://schemas.openxmlformats.org/officeDocument/2006/relationships/slideLayout" Target="../slideLayouts/slideLayout174.xml"/><Relationship Id="rId4" Type="http://schemas.openxmlformats.org/officeDocument/2006/relationships/slideLayout" Target="../slideLayouts/slideLayout168.xml"/><Relationship Id="rId9" Type="http://schemas.openxmlformats.org/officeDocument/2006/relationships/slideLayout" Target="../slideLayouts/slideLayout173.xml"/><Relationship Id="rId14" Type="http://schemas.openxmlformats.org/officeDocument/2006/relationships/image" Target="../media/image4.pn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184.xml"/><Relationship Id="rId3" Type="http://schemas.openxmlformats.org/officeDocument/2006/relationships/slideLayout" Target="../slideLayouts/slideLayout179.xml"/><Relationship Id="rId7" Type="http://schemas.openxmlformats.org/officeDocument/2006/relationships/slideLayout" Target="../slideLayouts/slideLayout183.xml"/><Relationship Id="rId12" Type="http://schemas.openxmlformats.org/officeDocument/2006/relationships/theme" Target="../theme/theme20.xml"/><Relationship Id="rId2" Type="http://schemas.openxmlformats.org/officeDocument/2006/relationships/slideLayout" Target="../slideLayouts/slideLayout178.xml"/><Relationship Id="rId1" Type="http://schemas.openxmlformats.org/officeDocument/2006/relationships/slideLayout" Target="../slideLayouts/slideLayout177.xml"/><Relationship Id="rId6" Type="http://schemas.openxmlformats.org/officeDocument/2006/relationships/slideLayout" Target="../slideLayouts/slideLayout182.xml"/><Relationship Id="rId11" Type="http://schemas.openxmlformats.org/officeDocument/2006/relationships/slideLayout" Target="../slideLayouts/slideLayout187.xml"/><Relationship Id="rId5" Type="http://schemas.openxmlformats.org/officeDocument/2006/relationships/slideLayout" Target="../slideLayouts/slideLayout181.xml"/><Relationship Id="rId10" Type="http://schemas.openxmlformats.org/officeDocument/2006/relationships/slideLayout" Target="../slideLayouts/slideLayout186.xml"/><Relationship Id="rId4" Type="http://schemas.openxmlformats.org/officeDocument/2006/relationships/slideLayout" Target="../slideLayouts/slideLayout180.xml"/><Relationship Id="rId9" Type="http://schemas.openxmlformats.org/officeDocument/2006/relationships/slideLayout" Target="../slideLayouts/slideLayout185.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195.xml"/><Relationship Id="rId13" Type="http://schemas.openxmlformats.org/officeDocument/2006/relationships/image" Target="../media/image4.png"/><Relationship Id="rId3" Type="http://schemas.openxmlformats.org/officeDocument/2006/relationships/slideLayout" Target="../slideLayouts/slideLayout190.xml"/><Relationship Id="rId7" Type="http://schemas.openxmlformats.org/officeDocument/2006/relationships/slideLayout" Target="../slideLayouts/slideLayout194.xml"/><Relationship Id="rId12" Type="http://schemas.openxmlformats.org/officeDocument/2006/relationships/theme" Target="../theme/theme21.xml"/><Relationship Id="rId2" Type="http://schemas.openxmlformats.org/officeDocument/2006/relationships/slideLayout" Target="../slideLayouts/slideLayout189.xml"/><Relationship Id="rId1" Type="http://schemas.openxmlformats.org/officeDocument/2006/relationships/slideLayout" Target="../slideLayouts/slideLayout188.xml"/><Relationship Id="rId6" Type="http://schemas.openxmlformats.org/officeDocument/2006/relationships/slideLayout" Target="../slideLayouts/slideLayout193.xml"/><Relationship Id="rId11" Type="http://schemas.openxmlformats.org/officeDocument/2006/relationships/slideLayout" Target="../slideLayouts/slideLayout198.xml"/><Relationship Id="rId5" Type="http://schemas.openxmlformats.org/officeDocument/2006/relationships/slideLayout" Target="../slideLayouts/slideLayout192.xml"/><Relationship Id="rId10" Type="http://schemas.openxmlformats.org/officeDocument/2006/relationships/slideLayout" Target="../slideLayouts/slideLayout197.xml"/><Relationship Id="rId4" Type="http://schemas.openxmlformats.org/officeDocument/2006/relationships/slideLayout" Target="../slideLayouts/slideLayout191.xml"/><Relationship Id="rId9" Type="http://schemas.openxmlformats.org/officeDocument/2006/relationships/slideLayout" Target="../slideLayouts/slideLayout196.xml"/><Relationship Id="rId14"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6"/>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46646"/>
            <a:ext cx="9144000" cy="360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300" y="48318"/>
            <a:ext cx="289479"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dirty="0"/>
          </a:p>
        </p:txBody>
      </p:sp>
      <p:pic>
        <p:nvPicPr>
          <p:cNvPr id="17" name="Grafik 16">
            <a:extLst>
              <a:ext uri="{FF2B5EF4-FFF2-40B4-BE49-F238E27FC236}">
                <a16:creationId xmlns:a16="http://schemas.microsoft.com/office/drawing/2014/main" id="{15072D71-1E30-4F23-8B4C-14B3F8F78932}"/>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09221" y="90000"/>
            <a:ext cx="447815" cy="180000"/>
          </a:xfrm>
          <a:prstGeom prst="rect">
            <a:avLst/>
          </a:prstGeom>
        </p:spPr>
      </p:pic>
      <p:sp>
        <p:nvSpPr>
          <p:cNvPr id="8" name="TextBox 7">
            <a:extLst>
              <a:ext uri="{FF2B5EF4-FFF2-40B4-BE49-F238E27FC236}">
                <a16:creationId xmlns:a16="http://schemas.microsoft.com/office/drawing/2014/main" id="{83D20882-0ADA-6CCA-3CF4-2B2B2E8B2CBE}"/>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3684260606"/>
      </p:ext>
    </p:extLst>
  </p:cSld>
  <p:clrMap bg1="lt1" tx1="dk1" bg2="lt2" tx2="dk2" accent1="accent1" accent2="accent2" accent3="accent3" accent4="accent4" accent5="accent5" accent6="accent6" hlink="hlink" folHlink="folHlink"/>
  <p:sldLayoutIdLst>
    <p:sldLayoutId id="2147483668" r:id="rId1"/>
    <p:sldLayoutId id="2147483678" r:id="rId2"/>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800"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3000" indent="-243000" algn="l" defTabSz="685800"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6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9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2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userDrawn="1">
          <p15:clr>
            <a:srgbClr val="F26B43"/>
          </p15:clr>
        </p15:guide>
        <p15:guide id="3" pos="90" userDrawn="1">
          <p15:clr>
            <a:srgbClr val="F26B43"/>
          </p15:clr>
        </p15:guide>
        <p15:guide id="4" pos="294" userDrawn="1">
          <p15:clr>
            <a:srgbClr val="F26B43"/>
          </p15:clr>
        </p15:guide>
        <p15:guide id="5" pos="1009" userDrawn="1">
          <p15:clr>
            <a:srgbClr val="F26B43"/>
          </p15:clr>
        </p15:guide>
        <p15:guide id="6" pos="1196" userDrawn="1">
          <p15:clr>
            <a:srgbClr val="F26B43"/>
          </p15:clr>
        </p15:guide>
        <p15:guide id="7" pos="5670" userDrawn="1">
          <p15:clr>
            <a:srgbClr val="F26B43"/>
          </p15:clr>
        </p15:guide>
        <p15:guide id="8" pos="5466" userDrawn="1">
          <p15:clr>
            <a:srgbClr val="F26B43"/>
          </p15:clr>
        </p15:guide>
        <p15:guide id="9" pos="2081" userDrawn="1">
          <p15:clr>
            <a:srgbClr val="F26B43"/>
          </p15:clr>
        </p15:guide>
        <p15:guide id="10" pos="1893" userDrawn="1">
          <p15:clr>
            <a:srgbClr val="F26B43"/>
          </p15:clr>
        </p15:guide>
        <p15:guide id="12" pos="2973" userDrawn="1">
          <p15:clr>
            <a:srgbClr val="F26B43"/>
          </p15:clr>
        </p15:guide>
        <p15:guide id="13" pos="2787" userDrawn="1">
          <p15:clr>
            <a:srgbClr val="F26B43"/>
          </p15:clr>
        </p15:guide>
        <p15:guide id="14" pos="4751" userDrawn="1">
          <p15:clr>
            <a:srgbClr val="F26B43"/>
          </p15:clr>
        </p15:guide>
        <p15:guide id="15" pos="4564" userDrawn="1">
          <p15:clr>
            <a:srgbClr val="F26B43"/>
          </p15:clr>
        </p15:guide>
        <p15:guide id="16" pos="3867" userDrawn="1">
          <p15:clr>
            <a:srgbClr val="F26B43"/>
          </p15:clr>
        </p15:guide>
        <p15:guide id="17" pos="3680" userDrawn="1">
          <p15:clr>
            <a:srgbClr val="F26B43"/>
          </p15:clr>
        </p15:guide>
        <p15:guide id="19" orient="horz" pos="123" userDrawn="1">
          <p15:clr>
            <a:srgbClr val="F26B43"/>
          </p15:clr>
        </p15:guide>
        <p15:guide id="21" orient="horz" pos="200" userDrawn="1">
          <p15:clr>
            <a:srgbClr val="F26B43"/>
          </p15:clr>
        </p15:guide>
        <p15:guide id="23" orient="horz" pos="387" userDrawn="1">
          <p15:clr>
            <a:srgbClr val="F26B43"/>
          </p15:clr>
        </p15:guide>
        <p15:guide id="24" orient="horz" pos="2819" userDrawn="1">
          <p15:clr>
            <a:srgbClr val="F26B43"/>
          </p15:clr>
        </p15:guide>
        <p15:guide id="25" orient="horz" pos="2938"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6"/>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pic>
        <p:nvPicPr>
          <p:cNvPr id="17" name="Grafik 16">
            <a:extLst>
              <a:ext uri="{FF2B5EF4-FFF2-40B4-BE49-F238E27FC236}">
                <a16:creationId xmlns:a16="http://schemas.microsoft.com/office/drawing/2014/main" id="{15072D71-1E30-4F23-8B4C-14B3F8F78932}"/>
              </a:ext>
            </a:extLst>
          </p:cNvPr>
          <p:cNvPicPr>
            <a:picLocks noChangeAspect="1"/>
          </p:cNvPicPr>
          <p:nvPr/>
        </p:nvPicPr>
        <p:blipFill>
          <a:blip r:embed="rId13">
            <a:extLst>
              <a:ext uri="{28A0092B-C50C-407E-A947-70E740481C1C}">
                <a14:useLocalDpi xmlns:a14="http://schemas.microsoft.com/office/drawing/2010/main" val="0"/>
              </a:ext>
            </a:extLst>
          </a:blip>
          <a:srcRect/>
          <a:stretch/>
        </p:blipFill>
        <p:spPr>
          <a:xfrm>
            <a:off x="130451" y="4873500"/>
            <a:ext cx="447815" cy="180000"/>
          </a:xfrm>
          <a:prstGeom prst="rect">
            <a:avLst/>
          </a:prstGeom>
        </p:spPr>
      </p:pic>
      <p:cxnSp>
        <p:nvCxnSpPr>
          <p:cNvPr id="7" name="Straight Connector 6">
            <a:extLst>
              <a:ext uri="{FF2B5EF4-FFF2-40B4-BE49-F238E27FC236}">
                <a16:creationId xmlns:a16="http://schemas.microsoft.com/office/drawing/2014/main" id="{C0FBBF62-B1FF-50E0-1044-0A445B239A6E}"/>
              </a:ext>
            </a:extLst>
          </p:cNvPr>
          <p:cNvCxnSpPr/>
          <p:nvPr userDrawn="1"/>
        </p:nvCxnSpPr>
        <p:spPr>
          <a:xfrm>
            <a:off x="0" y="577800"/>
            <a:ext cx="9144000" cy="0"/>
          </a:xfrm>
          <a:prstGeom prst="line">
            <a:avLst/>
          </a:prstGeom>
        </p:spPr>
        <p:style>
          <a:lnRef idx="3">
            <a:schemeClr val="dk1"/>
          </a:lnRef>
          <a:fillRef idx="0">
            <a:schemeClr val="dk1"/>
          </a:fillRef>
          <a:effectRef idx="2">
            <a:schemeClr val="dk1"/>
          </a:effectRef>
          <a:fontRef idx="minor">
            <a:schemeClr val="tx1"/>
          </a:fontRef>
        </p:style>
      </p:cxnSp>
      <p:sp>
        <p:nvSpPr>
          <p:cNvPr id="4" name="Foliennummernplatzhalter 5">
            <a:extLst>
              <a:ext uri="{FF2B5EF4-FFF2-40B4-BE49-F238E27FC236}">
                <a16:creationId xmlns:a16="http://schemas.microsoft.com/office/drawing/2014/main" id="{423D54EE-E364-78A0-86A1-0B9BF2EA0D91}"/>
              </a:ext>
            </a:extLst>
          </p:cNvPr>
          <p:cNvSpPr>
            <a:spLocks noGrp="1"/>
          </p:cNvSpPr>
          <p:nvPr>
            <p:ph type="sldNum" sz="quarter" idx="4"/>
          </p:nvPr>
        </p:nvSpPr>
        <p:spPr>
          <a:xfrm>
            <a:off x="8745300" y="48318"/>
            <a:ext cx="289479"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dirty="0"/>
          </a:p>
        </p:txBody>
      </p:sp>
    </p:spTree>
    <p:extLst>
      <p:ext uri="{BB962C8B-B14F-4D97-AF65-F5344CB8AC3E}">
        <p14:creationId xmlns:p14="http://schemas.microsoft.com/office/powerpoint/2010/main" val="306037388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783"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783"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2994" indent="-242994" algn="l" defTabSz="685783"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5988"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8982"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1976"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7"/>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0"/>
            <a:ext cx="9143550" cy="324000"/>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675">
              <a:solidFill>
                <a:schemeClr val="bg1"/>
              </a:solidFill>
            </a:endParaRPr>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300" y="52419"/>
            <a:ext cx="289479" cy="170071"/>
          </a:xfrm>
          <a:prstGeom prst="rect">
            <a:avLst/>
          </a:prstGeom>
        </p:spPr>
        <p:txBody>
          <a:bodyPr vert="horz" wrap="none" lIns="91440" tIns="45720" rIns="91440" bIns="45720" rtlCol="0" anchor="ctr">
            <a:noAutofit/>
          </a:bodyPr>
          <a:lstStyle>
            <a:lvl1pPr algn="r">
              <a:lnSpc>
                <a:spcPts val="1238"/>
              </a:lnSpc>
              <a:defRPr sz="563">
                <a:solidFill>
                  <a:schemeClr val="bg1"/>
                </a:solidFill>
              </a:defRPr>
            </a:lvl1pPr>
          </a:lstStyle>
          <a:p>
            <a:fld id="{88A1DFE4-5FC5-43BD-BB7E-75EAD82B965F}" type="slidenum">
              <a:rPr lang="en-US" noProof="0" smtClean="0"/>
              <a:pPr/>
              <a:t>‹#›</a:t>
            </a:fld>
            <a:endParaRPr lang="en-US" noProof="0" dirty="0"/>
          </a:p>
        </p:txBody>
      </p:sp>
      <p:pic>
        <p:nvPicPr>
          <p:cNvPr id="8" name="Picture 7" descr="A picture containing icon&#10;&#10;Description automatically generated">
            <a:extLst>
              <a:ext uri="{FF2B5EF4-FFF2-40B4-BE49-F238E27FC236}">
                <a16:creationId xmlns:a16="http://schemas.microsoft.com/office/drawing/2014/main" id="{4B373741-07FC-4471-877C-C8CBE6CCEBA1}"/>
              </a:ext>
            </a:extLst>
          </p:cNvPr>
          <p:cNvPicPr>
            <a:picLocks noChangeAspect="1"/>
          </p:cNvPicPr>
          <p:nvPr userDrawn="1"/>
        </p:nvPicPr>
        <p:blipFill>
          <a:blip r:embed="rId12">
            <a:extLst>
              <a:ext uri="{28A0092B-C50C-407E-A947-70E740481C1C}">
                <a14:useLocalDpi xmlns:a14="http://schemas.microsoft.com/office/drawing/2010/main" val="0"/>
              </a:ext>
            </a:extLst>
          </a:blip>
          <a:stretch>
            <a:fillRect/>
          </a:stretch>
        </p:blipFill>
        <p:spPr>
          <a:xfrm>
            <a:off x="111216" y="68175"/>
            <a:ext cx="559066" cy="189000"/>
          </a:xfrm>
          <a:prstGeom prst="rect">
            <a:avLst/>
          </a:prstGeom>
        </p:spPr>
      </p:pic>
      <p:sp>
        <p:nvSpPr>
          <p:cNvPr id="5" name="TextBox 4">
            <a:extLst>
              <a:ext uri="{FF2B5EF4-FFF2-40B4-BE49-F238E27FC236}">
                <a16:creationId xmlns:a16="http://schemas.microsoft.com/office/drawing/2014/main" id="{D21B45CE-3F40-1070-58F7-409C9805736D}"/>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2875473843"/>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800" rtl="0" eaLnBrk="1" latinLnBrk="0" hangingPunct="1">
        <a:lnSpc>
          <a:spcPts val="1388"/>
        </a:lnSpc>
        <a:spcBef>
          <a:spcPts val="0"/>
        </a:spcBef>
        <a:buFont typeface="Arial" panose="020B0604020202020204" pitchFamily="34" charset="0"/>
        <a:buNone/>
        <a:defRPr sz="1125" kern="1200">
          <a:solidFill>
            <a:schemeClr val="tx1"/>
          </a:solidFill>
          <a:latin typeface="+mn-lt"/>
          <a:ea typeface="+mn-ea"/>
          <a:cs typeface="+mn-cs"/>
        </a:defRPr>
      </a:lvl1pPr>
      <a:lvl2pPr marL="243000" indent="-243000" algn="l" defTabSz="685800" rtl="0" eaLnBrk="1" latinLnBrk="0" hangingPunct="1">
        <a:lnSpc>
          <a:spcPts val="1388"/>
        </a:lnSpc>
        <a:spcBef>
          <a:spcPts val="0"/>
        </a:spcBef>
        <a:buFont typeface="Arial" panose="020B0604020202020204" pitchFamily="34" charset="0"/>
        <a:buChar char="•"/>
        <a:defRPr sz="1125" kern="1200">
          <a:solidFill>
            <a:schemeClr val="tx1"/>
          </a:solidFill>
          <a:latin typeface="+mn-lt"/>
          <a:ea typeface="+mn-ea"/>
          <a:cs typeface="+mn-cs"/>
        </a:defRPr>
      </a:lvl2pPr>
      <a:lvl3pPr marL="243000" indent="-243000" algn="l" defTabSz="685800" rtl="0" eaLnBrk="1" latinLnBrk="0" hangingPunct="1">
        <a:lnSpc>
          <a:spcPts val="1388"/>
        </a:lnSpc>
        <a:spcBef>
          <a:spcPts val="0"/>
        </a:spcBef>
        <a:buSzPct val="120000"/>
        <a:buFontTx/>
        <a:buBlip>
          <a:blip r:embed="rId13"/>
        </a:buBlip>
        <a:defRPr sz="1125" kern="1200">
          <a:solidFill>
            <a:schemeClr val="tx1"/>
          </a:solidFill>
          <a:latin typeface="+mn-lt"/>
          <a:ea typeface="+mn-ea"/>
          <a:cs typeface="+mn-cs"/>
        </a:defRPr>
      </a:lvl3pPr>
      <a:lvl4pPr marL="243000" indent="-243000" algn="l" defTabSz="685800" rtl="0" eaLnBrk="1" latinLnBrk="0" hangingPunct="1">
        <a:lnSpc>
          <a:spcPts val="1388"/>
        </a:lnSpc>
        <a:spcBef>
          <a:spcPts val="0"/>
        </a:spcBef>
        <a:buSzPct val="120000"/>
        <a:buFontTx/>
        <a:buBlip>
          <a:blip r:embed="rId13"/>
        </a:buBlip>
        <a:defRPr sz="1125" kern="1200">
          <a:solidFill>
            <a:schemeClr val="tx1"/>
          </a:solidFill>
          <a:latin typeface="+mn-lt"/>
          <a:ea typeface="+mn-ea"/>
          <a:cs typeface="+mn-cs"/>
        </a:defRPr>
      </a:lvl4pPr>
      <a:lvl5pPr marL="243000" indent="-243000" algn="l" defTabSz="685800" rtl="0" eaLnBrk="1" latinLnBrk="0" hangingPunct="1">
        <a:lnSpc>
          <a:spcPts val="1388"/>
        </a:lnSpc>
        <a:spcBef>
          <a:spcPts val="0"/>
        </a:spcBef>
        <a:buSzPct val="120000"/>
        <a:buFontTx/>
        <a:buBlip>
          <a:blip r:embed="rId13"/>
        </a:buBlip>
        <a:defRPr sz="1125"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8312">
          <p15:clr>
            <a:srgbClr val="F26B43"/>
          </p15:clr>
        </p15:guide>
        <p15:guide id="3" pos="241">
          <p15:clr>
            <a:srgbClr val="F26B43"/>
          </p15:clr>
        </p15:guide>
        <p15:guide id="4" pos="785">
          <p15:clr>
            <a:srgbClr val="F26B43"/>
          </p15:clr>
        </p15:guide>
        <p15:guide id="5" pos="2690">
          <p15:clr>
            <a:srgbClr val="F26B43"/>
          </p15:clr>
        </p15:guide>
        <p15:guide id="6" pos="3189">
          <p15:clr>
            <a:srgbClr val="F26B43"/>
          </p15:clr>
        </p15:guide>
        <p15:guide id="7" pos="15119">
          <p15:clr>
            <a:srgbClr val="F26B43"/>
          </p15:clr>
        </p15:guide>
        <p15:guide id="8" pos="14575">
          <p15:clr>
            <a:srgbClr val="F26B43"/>
          </p15:clr>
        </p15:guide>
        <p15:guide id="9" pos="5548">
          <p15:clr>
            <a:srgbClr val="F26B43"/>
          </p15:clr>
        </p15:guide>
        <p15:guide id="10" pos="5049">
          <p15:clr>
            <a:srgbClr val="F26B43"/>
          </p15:clr>
        </p15:guide>
        <p15:guide id="12" pos="7929">
          <p15:clr>
            <a:srgbClr val="F26B43"/>
          </p15:clr>
        </p15:guide>
        <p15:guide id="13" pos="7431">
          <p15:clr>
            <a:srgbClr val="F26B43"/>
          </p15:clr>
        </p15:guide>
        <p15:guide id="14" pos="12670">
          <p15:clr>
            <a:srgbClr val="F26B43"/>
          </p15:clr>
        </p15:guide>
        <p15:guide id="15" pos="12171">
          <p15:clr>
            <a:srgbClr val="F26B43"/>
          </p15:clr>
        </p15:guide>
        <p15:guide id="16" pos="10311">
          <p15:clr>
            <a:srgbClr val="F26B43"/>
          </p15:clr>
        </p15:guide>
        <p15:guide id="17" pos="9812">
          <p15:clr>
            <a:srgbClr val="F26B43"/>
          </p15:clr>
        </p15:guide>
        <p15:guide id="19" orient="horz" pos="328">
          <p15:clr>
            <a:srgbClr val="F26B43"/>
          </p15:clr>
        </p15:guide>
        <p15:guide id="21" orient="horz" pos="532">
          <p15:clr>
            <a:srgbClr val="F26B43"/>
          </p15:clr>
        </p15:guide>
        <p15:guide id="23" orient="horz" pos="1031">
          <p15:clr>
            <a:srgbClr val="F26B43"/>
          </p15:clr>
        </p15:guide>
        <p15:guide id="24" orient="horz" pos="7518">
          <p15:clr>
            <a:srgbClr val="F26B43"/>
          </p15:clr>
        </p15:guide>
        <p15:guide id="25" orient="horz" pos="7835">
          <p15:clr>
            <a:srgbClr val="F26B43"/>
          </p15:clr>
        </p15:guide>
        <p15:guide id="26" pos="7680">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9552"/>
            <a:ext cx="8263350" cy="804066"/>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First</a:t>
            </a:r>
            <a:r>
              <a:rPr lang="de-DE" dirty="0"/>
              <a:t> Level</a:t>
            </a:r>
          </a:p>
          <a:p>
            <a:pPr lvl="2"/>
            <a:r>
              <a:rPr lang="en-US" noProof="0" dirty="0"/>
              <a:t>Second</a:t>
            </a:r>
            <a:r>
              <a:rPr lang="de-DE" dirty="0"/>
              <a:t> Level</a:t>
            </a:r>
          </a:p>
          <a:p>
            <a:pPr lvl="3"/>
            <a:r>
              <a:rPr lang="en-US" noProof="0" dirty="0"/>
              <a:t>Third</a:t>
            </a:r>
            <a:r>
              <a:rPr lang="de-DE" dirty="0"/>
              <a:t> Level</a:t>
            </a:r>
          </a:p>
          <a:p>
            <a:pPr lvl="4"/>
            <a:r>
              <a:rPr lang="en-US" noProof="0" dirty="0"/>
              <a:t>Fourth Level</a:t>
            </a:r>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300" y="52418"/>
            <a:ext cx="289479" cy="170071"/>
          </a:xfrm>
          <a:prstGeom prst="rect">
            <a:avLst/>
          </a:prstGeom>
        </p:spPr>
        <p:txBody>
          <a:bodyPr vert="horz" wrap="none" lIns="91440" tIns="45720" rIns="91440" bIns="45720" rtlCol="0" anchor="ctr">
            <a:noAutofit/>
          </a:bodyPr>
          <a:lstStyle>
            <a:lvl1pPr algn="r">
              <a:lnSpc>
                <a:spcPts val="1238"/>
              </a:lnSpc>
              <a:defRPr sz="800">
                <a:solidFill>
                  <a:schemeClr val="tx2"/>
                </a:solidFill>
              </a:defRPr>
            </a:lvl1pPr>
          </a:lstStyle>
          <a:p>
            <a:r>
              <a:rPr lang="de-AT"/>
              <a:t> </a:t>
            </a:r>
            <a:fld id="{88A1DFE4-5FC5-43BD-BB7E-75EAD82B965F}" type="slidenum">
              <a:rPr lang="en-US" smtClean="0"/>
              <a:pPr/>
              <a:t>‹#›</a:t>
            </a:fld>
            <a:endParaRPr lang="en-US"/>
          </a:p>
        </p:txBody>
      </p:sp>
    </p:spTree>
    <p:extLst>
      <p:ext uri="{BB962C8B-B14F-4D97-AF65-F5344CB8AC3E}">
        <p14:creationId xmlns:p14="http://schemas.microsoft.com/office/powerpoint/2010/main" val="2580865562"/>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7" r:id="rId4"/>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800"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3000" indent="-243000" algn="l" defTabSz="685800"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6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9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2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6"/>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46646"/>
            <a:ext cx="9144000" cy="360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06150" y="4771222"/>
            <a:ext cx="289479"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a:p>
        </p:txBody>
      </p:sp>
      <p:pic>
        <p:nvPicPr>
          <p:cNvPr id="17" name="Grafik 16">
            <a:extLst>
              <a:ext uri="{FF2B5EF4-FFF2-40B4-BE49-F238E27FC236}">
                <a16:creationId xmlns:a16="http://schemas.microsoft.com/office/drawing/2014/main" id="{15072D71-1E30-4F23-8B4C-14B3F8F78932}"/>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09221" y="90000"/>
            <a:ext cx="447815" cy="180000"/>
          </a:xfrm>
          <a:prstGeom prst="rect">
            <a:avLst/>
          </a:prstGeom>
        </p:spPr>
      </p:pic>
      <p:sp>
        <p:nvSpPr>
          <p:cNvPr id="5" name="Foliennummernplatzhalter 5">
            <a:extLst>
              <a:ext uri="{FF2B5EF4-FFF2-40B4-BE49-F238E27FC236}">
                <a16:creationId xmlns:a16="http://schemas.microsoft.com/office/drawing/2014/main" id="{395F1A2A-7065-A407-D4CC-A648A33F402B}"/>
              </a:ext>
            </a:extLst>
          </p:cNvPr>
          <p:cNvSpPr txBox="1">
            <a:spLocks/>
          </p:cNvSpPr>
          <p:nvPr userDrawn="1"/>
        </p:nvSpPr>
        <p:spPr>
          <a:xfrm>
            <a:off x="8745300" y="48318"/>
            <a:ext cx="289479" cy="170071"/>
          </a:xfrm>
          <a:prstGeom prst="rect">
            <a:avLst/>
          </a:prstGeom>
        </p:spPr>
        <p:txBody>
          <a:bodyPr vert="horz" wrap="none" lIns="91440" tIns="45720" rIns="91440" bIns="45720" rtlCol="0" anchor="ctr">
            <a:noAutofit/>
          </a:bodyPr>
          <a:lstStyle>
            <a:defPPr>
              <a:defRPr lang="de-DE"/>
            </a:defPPr>
            <a:lvl1pPr marL="0" algn="r" defTabSz="685727" rtl="0" eaLnBrk="1" latinLnBrk="0" hangingPunct="1">
              <a:lnSpc>
                <a:spcPts val="1238"/>
              </a:lnSpc>
              <a:defRPr sz="800" kern="1200">
                <a:solidFill>
                  <a:schemeClr val="bg1"/>
                </a:solidFill>
                <a:latin typeface="+mn-lt"/>
                <a:ea typeface="+mn-ea"/>
                <a:cs typeface="+mn-cs"/>
              </a:defRPr>
            </a:lvl1pPr>
            <a:lvl2pPr marL="342863" algn="l" defTabSz="685727" rtl="0" eaLnBrk="1" latinLnBrk="0" hangingPunct="1">
              <a:defRPr sz="1350" kern="1200">
                <a:solidFill>
                  <a:schemeClr val="tx1"/>
                </a:solidFill>
                <a:latin typeface="+mn-lt"/>
                <a:ea typeface="+mn-ea"/>
                <a:cs typeface="+mn-cs"/>
              </a:defRPr>
            </a:lvl2pPr>
            <a:lvl3pPr marL="685727" algn="l" defTabSz="685727" rtl="0" eaLnBrk="1" latinLnBrk="0" hangingPunct="1">
              <a:defRPr sz="1350" kern="1200">
                <a:solidFill>
                  <a:schemeClr val="tx1"/>
                </a:solidFill>
                <a:latin typeface="+mn-lt"/>
                <a:ea typeface="+mn-ea"/>
                <a:cs typeface="+mn-cs"/>
              </a:defRPr>
            </a:lvl3pPr>
            <a:lvl4pPr marL="1028591" algn="l" defTabSz="685727" rtl="0" eaLnBrk="1" latinLnBrk="0" hangingPunct="1">
              <a:defRPr sz="1350" kern="1200">
                <a:solidFill>
                  <a:schemeClr val="tx1"/>
                </a:solidFill>
                <a:latin typeface="+mn-lt"/>
                <a:ea typeface="+mn-ea"/>
                <a:cs typeface="+mn-cs"/>
              </a:defRPr>
            </a:lvl4pPr>
            <a:lvl5pPr marL="1371454" algn="l" defTabSz="685727" rtl="0" eaLnBrk="1" latinLnBrk="0" hangingPunct="1">
              <a:defRPr sz="1350" kern="1200">
                <a:solidFill>
                  <a:schemeClr val="tx1"/>
                </a:solidFill>
                <a:latin typeface="+mn-lt"/>
                <a:ea typeface="+mn-ea"/>
                <a:cs typeface="+mn-cs"/>
              </a:defRPr>
            </a:lvl5pPr>
            <a:lvl6pPr marL="1714318" algn="l" defTabSz="685727" rtl="0" eaLnBrk="1" latinLnBrk="0" hangingPunct="1">
              <a:defRPr sz="1350" kern="1200">
                <a:solidFill>
                  <a:schemeClr val="tx1"/>
                </a:solidFill>
                <a:latin typeface="+mn-lt"/>
                <a:ea typeface="+mn-ea"/>
                <a:cs typeface="+mn-cs"/>
              </a:defRPr>
            </a:lvl6pPr>
            <a:lvl7pPr marL="2057181" algn="l" defTabSz="685727" rtl="0" eaLnBrk="1" latinLnBrk="0" hangingPunct="1">
              <a:defRPr sz="1350" kern="1200">
                <a:solidFill>
                  <a:schemeClr val="tx1"/>
                </a:solidFill>
                <a:latin typeface="+mn-lt"/>
                <a:ea typeface="+mn-ea"/>
                <a:cs typeface="+mn-cs"/>
              </a:defRPr>
            </a:lvl7pPr>
            <a:lvl8pPr marL="2400045" algn="l" defTabSz="685727" rtl="0" eaLnBrk="1" latinLnBrk="0" hangingPunct="1">
              <a:defRPr sz="1350" kern="1200">
                <a:solidFill>
                  <a:schemeClr val="tx1"/>
                </a:solidFill>
                <a:latin typeface="+mn-lt"/>
                <a:ea typeface="+mn-ea"/>
                <a:cs typeface="+mn-cs"/>
              </a:defRPr>
            </a:lvl8pPr>
            <a:lvl9pPr marL="2742908" algn="l" defTabSz="685727" rtl="0" eaLnBrk="1" latinLnBrk="0" hangingPunct="1">
              <a:defRPr sz="1350" kern="1200">
                <a:solidFill>
                  <a:schemeClr val="tx1"/>
                </a:solidFill>
                <a:latin typeface="+mn-lt"/>
                <a:ea typeface="+mn-ea"/>
                <a:cs typeface="+mn-cs"/>
              </a:defRPr>
            </a:lvl9pPr>
          </a:lstStyle>
          <a:p>
            <a:fld id="{88A1DFE4-5FC5-43BD-BB7E-75EAD82B965F}" type="slidenum">
              <a:rPr lang="en-US" smtClean="0">
                <a:solidFill>
                  <a:schemeClr val="bg1"/>
                </a:solidFill>
              </a:rPr>
              <a:pPr/>
              <a:t>‹#›</a:t>
            </a:fld>
            <a:endParaRPr lang="en-US" dirty="0">
              <a:solidFill>
                <a:schemeClr val="bg1"/>
              </a:solidFill>
            </a:endParaRPr>
          </a:p>
        </p:txBody>
      </p:sp>
      <p:sp>
        <p:nvSpPr>
          <p:cNvPr id="7" name="TextBox 6">
            <a:extLst>
              <a:ext uri="{FF2B5EF4-FFF2-40B4-BE49-F238E27FC236}">
                <a16:creationId xmlns:a16="http://schemas.microsoft.com/office/drawing/2014/main" id="{9F04F379-209E-7684-3560-958563794401}"/>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314374987"/>
      </p:ext>
    </p:extLst>
  </p:cSld>
  <p:clrMap bg1="lt1" tx1="dk1" bg2="lt2" tx2="dk2" accent1="accent1" accent2="accent2" accent3="accent3" accent4="accent4" accent5="accent5" accent6="accent6" hlink="hlink" folHlink="folHlink"/>
  <p:sldLayoutIdLst>
    <p:sldLayoutId id="2147483738" r:id="rId1"/>
    <p:sldLayoutId id="2147483740" r:id="rId2"/>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800"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3000" indent="-243000" algn="l" defTabSz="685800"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6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9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2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1"/>
            <a:ext cx="8263350" cy="804067"/>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0"/>
            <a:ext cx="9143550" cy="324000"/>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675">
              <a:solidFill>
                <a:schemeClr val="bg1"/>
              </a:solidFill>
            </a:endParaRPr>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301" y="52420"/>
            <a:ext cx="289479" cy="170071"/>
          </a:xfrm>
          <a:prstGeom prst="rect">
            <a:avLst/>
          </a:prstGeom>
        </p:spPr>
        <p:txBody>
          <a:bodyPr vert="horz" wrap="none" lIns="91440" tIns="45720" rIns="91440" bIns="45720" rtlCol="0" anchor="ctr">
            <a:noAutofit/>
          </a:bodyPr>
          <a:lstStyle>
            <a:lvl1pPr algn="r">
              <a:lnSpc>
                <a:spcPts val="1238"/>
              </a:lnSpc>
              <a:defRPr sz="563">
                <a:solidFill>
                  <a:schemeClr val="bg1"/>
                </a:solidFill>
              </a:defRPr>
            </a:lvl1pPr>
          </a:lstStyle>
          <a:p>
            <a:fld id="{88A1DFE4-5FC5-43BD-BB7E-75EAD82B965F}" type="slidenum">
              <a:rPr lang="en-US" noProof="0" smtClean="0"/>
              <a:pPr/>
              <a:t>‹#›</a:t>
            </a:fld>
            <a:endParaRPr lang="en-US" noProof="0" dirty="0"/>
          </a:p>
        </p:txBody>
      </p:sp>
      <p:pic>
        <p:nvPicPr>
          <p:cNvPr id="8" name="Picture 7" descr="A picture containing icon&#10;&#10;Description automatically generated">
            <a:extLst>
              <a:ext uri="{FF2B5EF4-FFF2-40B4-BE49-F238E27FC236}">
                <a16:creationId xmlns:a16="http://schemas.microsoft.com/office/drawing/2014/main" id="{4B373741-07FC-4471-877C-C8CBE6CCEBA1}"/>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111216" y="68175"/>
            <a:ext cx="559066" cy="189000"/>
          </a:xfrm>
          <a:prstGeom prst="rect">
            <a:avLst/>
          </a:prstGeom>
        </p:spPr>
      </p:pic>
      <p:sp>
        <p:nvSpPr>
          <p:cNvPr id="5" name="TextBox 4">
            <a:extLst>
              <a:ext uri="{FF2B5EF4-FFF2-40B4-BE49-F238E27FC236}">
                <a16:creationId xmlns:a16="http://schemas.microsoft.com/office/drawing/2014/main" id="{1261CFB1-6EB8-144A-55B5-D208DF68E3E2}"/>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2933779533"/>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783"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783" rtl="0" eaLnBrk="1" latinLnBrk="0" hangingPunct="1">
        <a:lnSpc>
          <a:spcPts val="1388"/>
        </a:lnSpc>
        <a:spcBef>
          <a:spcPts val="0"/>
        </a:spcBef>
        <a:buFont typeface="Arial" panose="020B0604020202020204" pitchFamily="34" charset="0"/>
        <a:buNone/>
        <a:defRPr sz="1125" kern="1200">
          <a:solidFill>
            <a:schemeClr val="tx1"/>
          </a:solidFill>
          <a:latin typeface="+mn-lt"/>
          <a:ea typeface="+mn-ea"/>
          <a:cs typeface="+mn-cs"/>
        </a:defRPr>
      </a:lvl1pPr>
      <a:lvl2pPr marL="242994" indent="-242994" algn="l" defTabSz="685783" rtl="0" eaLnBrk="1" latinLnBrk="0" hangingPunct="1">
        <a:lnSpc>
          <a:spcPts val="1388"/>
        </a:lnSpc>
        <a:spcBef>
          <a:spcPts val="0"/>
        </a:spcBef>
        <a:buFont typeface="Arial" panose="020B0604020202020204" pitchFamily="34" charset="0"/>
        <a:buChar char="•"/>
        <a:defRPr sz="1125" kern="1200">
          <a:solidFill>
            <a:schemeClr val="tx1"/>
          </a:solidFill>
          <a:latin typeface="+mn-lt"/>
          <a:ea typeface="+mn-ea"/>
          <a:cs typeface="+mn-cs"/>
        </a:defRPr>
      </a:lvl2pPr>
      <a:lvl3pPr marL="242994" indent="-242994" algn="l" defTabSz="685783" rtl="0" eaLnBrk="1" latinLnBrk="0" hangingPunct="1">
        <a:lnSpc>
          <a:spcPts val="1388"/>
        </a:lnSpc>
        <a:spcBef>
          <a:spcPts val="0"/>
        </a:spcBef>
        <a:buSzPct val="120000"/>
        <a:buFontTx/>
        <a:buBlip>
          <a:blip r:embed="rId15"/>
        </a:buBlip>
        <a:defRPr sz="1125" kern="1200">
          <a:solidFill>
            <a:schemeClr val="tx1"/>
          </a:solidFill>
          <a:latin typeface="+mn-lt"/>
          <a:ea typeface="+mn-ea"/>
          <a:cs typeface="+mn-cs"/>
        </a:defRPr>
      </a:lvl3pPr>
      <a:lvl4pPr marL="242994" indent="-242994" algn="l" defTabSz="685783" rtl="0" eaLnBrk="1" latinLnBrk="0" hangingPunct="1">
        <a:lnSpc>
          <a:spcPts val="1388"/>
        </a:lnSpc>
        <a:spcBef>
          <a:spcPts val="0"/>
        </a:spcBef>
        <a:buSzPct val="120000"/>
        <a:buFontTx/>
        <a:buBlip>
          <a:blip r:embed="rId15"/>
        </a:buBlip>
        <a:defRPr sz="1125" kern="1200">
          <a:solidFill>
            <a:schemeClr val="tx1"/>
          </a:solidFill>
          <a:latin typeface="+mn-lt"/>
          <a:ea typeface="+mn-ea"/>
          <a:cs typeface="+mn-cs"/>
        </a:defRPr>
      </a:lvl4pPr>
      <a:lvl5pPr marL="242994" indent="-242994" algn="l" defTabSz="685783" rtl="0" eaLnBrk="1" latinLnBrk="0" hangingPunct="1">
        <a:lnSpc>
          <a:spcPts val="1388"/>
        </a:lnSpc>
        <a:spcBef>
          <a:spcPts val="0"/>
        </a:spcBef>
        <a:buSzPct val="120000"/>
        <a:buFontTx/>
        <a:buBlip>
          <a:blip r:embed="rId15"/>
        </a:buBlip>
        <a:defRPr sz="1125"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8312">
          <p15:clr>
            <a:srgbClr val="F26B43"/>
          </p15:clr>
        </p15:guide>
        <p15:guide id="3" pos="241">
          <p15:clr>
            <a:srgbClr val="F26B43"/>
          </p15:clr>
        </p15:guide>
        <p15:guide id="4" pos="785">
          <p15:clr>
            <a:srgbClr val="F26B43"/>
          </p15:clr>
        </p15:guide>
        <p15:guide id="5" pos="2690">
          <p15:clr>
            <a:srgbClr val="F26B43"/>
          </p15:clr>
        </p15:guide>
        <p15:guide id="6" pos="3189">
          <p15:clr>
            <a:srgbClr val="F26B43"/>
          </p15:clr>
        </p15:guide>
        <p15:guide id="7" pos="15119">
          <p15:clr>
            <a:srgbClr val="F26B43"/>
          </p15:clr>
        </p15:guide>
        <p15:guide id="8" pos="14575">
          <p15:clr>
            <a:srgbClr val="F26B43"/>
          </p15:clr>
        </p15:guide>
        <p15:guide id="9" pos="5548">
          <p15:clr>
            <a:srgbClr val="F26B43"/>
          </p15:clr>
        </p15:guide>
        <p15:guide id="10" pos="5049">
          <p15:clr>
            <a:srgbClr val="F26B43"/>
          </p15:clr>
        </p15:guide>
        <p15:guide id="12" pos="7929">
          <p15:clr>
            <a:srgbClr val="F26B43"/>
          </p15:clr>
        </p15:guide>
        <p15:guide id="13" pos="7431">
          <p15:clr>
            <a:srgbClr val="F26B43"/>
          </p15:clr>
        </p15:guide>
        <p15:guide id="14" pos="12670">
          <p15:clr>
            <a:srgbClr val="F26B43"/>
          </p15:clr>
        </p15:guide>
        <p15:guide id="15" pos="12171">
          <p15:clr>
            <a:srgbClr val="F26B43"/>
          </p15:clr>
        </p15:guide>
        <p15:guide id="16" pos="10311">
          <p15:clr>
            <a:srgbClr val="F26B43"/>
          </p15:clr>
        </p15:guide>
        <p15:guide id="17" pos="9812">
          <p15:clr>
            <a:srgbClr val="F26B43"/>
          </p15:clr>
        </p15:guide>
        <p15:guide id="19" orient="horz" pos="328">
          <p15:clr>
            <a:srgbClr val="F26B43"/>
          </p15:clr>
        </p15:guide>
        <p15:guide id="21" orient="horz" pos="532">
          <p15:clr>
            <a:srgbClr val="F26B43"/>
          </p15:clr>
        </p15:guide>
        <p15:guide id="23" orient="horz" pos="1031">
          <p15:clr>
            <a:srgbClr val="F26B43"/>
          </p15:clr>
        </p15:guide>
        <p15:guide id="24" orient="horz" pos="7518">
          <p15:clr>
            <a:srgbClr val="F26B43"/>
          </p15:clr>
        </p15:guide>
        <p15:guide id="25" orient="horz" pos="7835">
          <p15:clr>
            <a:srgbClr val="F26B43"/>
          </p15:clr>
        </p15:guide>
        <p15:guide id="26" pos="7680">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6"/>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46646"/>
            <a:ext cx="9144000" cy="360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300" y="48318"/>
            <a:ext cx="289479"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dirty="0"/>
          </a:p>
        </p:txBody>
      </p:sp>
      <p:pic>
        <p:nvPicPr>
          <p:cNvPr id="17" name="Grafik 16">
            <a:extLst>
              <a:ext uri="{FF2B5EF4-FFF2-40B4-BE49-F238E27FC236}">
                <a16:creationId xmlns:a16="http://schemas.microsoft.com/office/drawing/2014/main" id="{15072D71-1E30-4F23-8B4C-14B3F8F78932}"/>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09221" y="90000"/>
            <a:ext cx="447815" cy="180000"/>
          </a:xfrm>
          <a:prstGeom prst="rect">
            <a:avLst/>
          </a:prstGeom>
        </p:spPr>
      </p:pic>
      <p:sp>
        <p:nvSpPr>
          <p:cNvPr id="5" name="TextBox 4">
            <a:extLst>
              <a:ext uri="{FF2B5EF4-FFF2-40B4-BE49-F238E27FC236}">
                <a16:creationId xmlns:a16="http://schemas.microsoft.com/office/drawing/2014/main" id="{050353FE-DB0E-5B18-0541-B77D15B837CE}"/>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650598849"/>
      </p:ext>
    </p:extLst>
  </p:cSld>
  <p:clrMap bg1="lt1" tx1="dk1" bg2="lt2" tx2="dk2" accent1="accent1" accent2="accent2" accent3="accent3" accent4="accent4" accent5="accent5" accent6="accent6" hlink="hlink" folHlink="folHlink"/>
  <p:sldLayoutIdLst>
    <p:sldLayoutId id="2147483780" r:id="rId1"/>
    <p:sldLayoutId id="2147483781" r:id="rId2"/>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800"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3000" indent="-243000" algn="l" defTabSz="685800"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6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9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2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6"/>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46646"/>
            <a:ext cx="9144000" cy="360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06151" y="4771223"/>
            <a:ext cx="289479"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a:p>
        </p:txBody>
      </p:sp>
      <p:pic>
        <p:nvPicPr>
          <p:cNvPr id="17" name="Grafik 16">
            <a:extLst>
              <a:ext uri="{FF2B5EF4-FFF2-40B4-BE49-F238E27FC236}">
                <a16:creationId xmlns:a16="http://schemas.microsoft.com/office/drawing/2014/main" id="{15072D71-1E30-4F23-8B4C-14B3F8F78932}"/>
              </a:ext>
            </a:extLst>
          </p:cNvPr>
          <p:cNvPicPr>
            <a:picLocks noChangeAspect="1"/>
          </p:cNvPicPr>
          <p:nvPr userDrawn="1"/>
        </p:nvPicPr>
        <p:blipFill>
          <a:blip r:embed="rId8" cstate="screen">
            <a:extLst>
              <a:ext uri="{28A0092B-C50C-407E-A947-70E740481C1C}">
                <a14:useLocalDpi xmlns:a14="http://schemas.microsoft.com/office/drawing/2010/main"/>
              </a:ext>
            </a:extLst>
          </a:blip>
          <a:srcRect/>
          <a:stretch/>
        </p:blipFill>
        <p:spPr>
          <a:xfrm>
            <a:off x="109222" y="90000"/>
            <a:ext cx="447815" cy="180000"/>
          </a:xfrm>
          <a:prstGeom prst="rect">
            <a:avLst/>
          </a:prstGeom>
        </p:spPr>
      </p:pic>
      <p:sp>
        <p:nvSpPr>
          <p:cNvPr id="5" name="TextBox 4">
            <a:extLst>
              <a:ext uri="{FF2B5EF4-FFF2-40B4-BE49-F238E27FC236}">
                <a16:creationId xmlns:a16="http://schemas.microsoft.com/office/drawing/2014/main" id="{7A36DE59-3BC4-0D7F-092B-778E1F852794}"/>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1666304567"/>
      </p:ext>
    </p:extLst>
  </p:cSld>
  <p:clrMap bg1="lt1" tx1="dk1" bg2="lt2" tx2="dk2" accent1="accent1" accent2="accent2" accent3="accent3" accent4="accent4" accent5="accent5" accent6="accent6" hlink="hlink" folHlink="folHlink"/>
  <p:sldLayoutIdLst>
    <p:sldLayoutId id="2147483783" r:id="rId1"/>
    <p:sldLayoutId id="2147483785" r:id="rId2"/>
    <p:sldLayoutId id="2147483786" r:id="rId3"/>
    <p:sldLayoutId id="2147483787" r:id="rId4"/>
    <p:sldLayoutId id="2147483788" r:id="rId5"/>
    <p:sldLayoutId id="2147483789" r:id="rId6"/>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783"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783"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2994" indent="-242994" algn="l" defTabSz="685783"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5988"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8982"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1976"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6"/>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46646"/>
            <a:ext cx="9144000" cy="360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06151" y="4771223"/>
            <a:ext cx="289479"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a:p>
        </p:txBody>
      </p:sp>
      <p:pic>
        <p:nvPicPr>
          <p:cNvPr id="17" name="Grafik 16">
            <a:extLst>
              <a:ext uri="{FF2B5EF4-FFF2-40B4-BE49-F238E27FC236}">
                <a16:creationId xmlns:a16="http://schemas.microsoft.com/office/drawing/2014/main" id="{15072D71-1E30-4F23-8B4C-14B3F8F78932}"/>
              </a:ext>
            </a:extLst>
          </p:cNvPr>
          <p:cNvPicPr>
            <a:picLocks noChangeAspect="1"/>
          </p:cNvPicPr>
          <p:nvPr userDrawn="1"/>
        </p:nvPicPr>
        <p:blipFill>
          <a:blip r:embed="rId8" cstate="screen">
            <a:extLst>
              <a:ext uri="{28A0092B-C50C-407E-A947-70E740481C1C}">
                <a14:useLocalDpi xmlns:a14="http://schemas.microsoft.com/office/drawing/2010/main"/>
              </a:ext>
            </a:extLst>
          </a:blip>
          <a:srcRect/>
          <a:stretch/>
        </p:blipFill>
        <p:spPr>
          <a:xfrm>
            <a:off x="109222" y="90000"/>
            <a:ext cx="447815" cy="180000"/>
          </a:xfrm>
          <a:prstGeom prst="rect">
            <a:avLst/>
          </a:prstGeom>
        </p:spPr>
      </p:pic>
      <p:sp>
        <p:nvSpPr>
          <p:cNvPr id="5" name="TextBox 4">
            <a:extLst>
              <a:ext uri="{FF2B5EF4-FFF2-40B4-BE49-F238E27FC236}">
                <a16:creationId xmlns:a16="http://schemas.microsoft.com/office/drawing/2014/main" id="{438B5020-F728-0AB1-33E8-9AD2C373CF87}"/>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3037528789"/>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783"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783"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2994" indent="-242994" algn="l" defTabSz="685783"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5988"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8982"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1976"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0325" y="450000"/>
            <a:ext cx="8263350" cy="537574"/>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0"/>
            <a:ext cx="9144000" cy="537574"/>
          </a:xfrm>
          <a:prstGeom prst="rect">
            <a:avLst/>
          </a:prstGeom>
          <a:solidFill>
            <a:srgbClr val="0404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dirty="0"/>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03675" y="184964"/>
            <a:ext cx="289479"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dirty="0"/>
          </a:p>
        </p:txBody>
      </p:sp>
      <p:pic>
        <p:nvPicPr>
          <p:cNvPr id="5" name="Image 4">
            <a:extLst>
              <a:ext uri="{FF2B5EF4-FFF2-40B4-BE49-F238E27FC236}">
                <a16:creationId xmlns:a16="http://schemas.microsoft.com/office/drawing/2014/main" id="{7E65E8AE-6EDE-22CC-028B-547C7D52378B}"/>
              </a:ext>
            </a:extLst>
          </p:cNvPr>
          <p:cNvPicPr>
            <a:picLocks noChangeAspect="1"/>
          </p:cNvPicPr>
          <p:nvPr userDrawn="1"/>
        </p:nvPicPr>
        <p:blipFill>
          <a:blip r:embed="rId15">
            <a:extLst>
              <a:ext uri="{BEBA8EAE-BF5A-486C-A8C5-ECC9F3942E4B}">
                <a14:imgProps xmlns:a14="http://schemas.microsoft.com/office/drawing/2010/main">
                  <a14:imgLayer r:embed="rId16">
                    <a14:imgEffect>
                      <a14:backgroundRemoval t="10000" b="90000" l="10000" r="90000"/>
                    </a14:imgEffect>
                  </a14:imgLayer>
                </a14:imgProps>
              </a:ext>
            </a:extLst>
          </a:blip>
          <a:stretch>
            <a:fillRect/>
          </a:stretch>
        </p:blipFill>
        <p:spPr>
          <a:xfrm>
            <a:off x="0" y="-38808"/>
            <a:ext cx="657203" cy="586789"/>
          </a:xfrm>
          <a:prstGeom prst="rect">
            <a:avLst/>
          </a:prstGeom>
        </p:spPr>
      </p:pic>
      <p:sp>
        <p:nvSpPr>
          <p:cNvPr id="7" name="TextBox 6">
            <a:extLst>
              <a:ext uri="{FF2B5EF4-FFF2-40B4-BE49-F238E27FC236}">
                <a16:creationId xmlns:a16="http://schemas.microsoft.com/office/drawing/2014/main" id="{FBA3265E-3800-7590-73B8-73D5B478C8FF}"/>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3145245636"/>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800"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3000" indent="-243000" algn="l" defTabSz="685800"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6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9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2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0325" y="450000"/>
            <a:ext cx="8263350" cy="537574"/>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0"/>
            <a:ext cx="9144000" cy="537574"/>
          </a:xfrm>
          <a:prstGeom prst="rect">
            <a:avLst/>
          </a:prstGeom>
          <a:solidFill>
            <a:srgbClr val="0404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dirty="0"/>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03675" y="184964"/>
            <a:ext cx="289479"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dirty="0"/>
          </a:p>
        </p:txBody>
      </p:sp>
      <p:pic>
        <p:nvPicPr>
          <p:cNvPr id="5" name="Image 4">
            <a:extLst>
              <a:ext uri="{FF2B5EF4-FFF2-40B4-BE49-F238E27FC236}">
                <a16:creationId xmlns:a16="http://schemas.microsoft.com/office/drawing/2014/main" id="{7E65E8AE-6EDE-22CC-028B-547C7D52378B}"/>
              </a:ext>
            </a:extLst>
          </p:cNvPr>
          <p:cNvPicPr>
            <a:picLocks noChangeAspect="1"/>
          </p:cNvPicPr>
          <p:nvPr userDrawn="1"/>
        </p:nvPicPr>
        <p:blipFill>
          <a:blip r:embed="rId16">
            <a:extLst>
              <a:ext uri="{BEBA8EAE-BF5A-486C-A8C5-ECC9F3942E4B}">
                <a14:imgProps xmlns:a14="http://schemas.microsoft.com/office/drawing/2010/main">
                  <a14:imgLayer r:embed="rId17">
                    <a14:imgEffect>
                      <a14:backgroundRemoval t="10000" b="90000" l="10000" r="90000"/>
                    </a14:imgEffect>
                  </a14:imgLayer>
                </a14:imgProps>
              </a:ext>
            </a:extLst>
          </a:blip>
          <a:stretch>
            <a:fillRect/>
          </a:stretch>
        </p:blipFill>
        <p:spPr>
          <a:xfrm>
            <a:off x="0" y="-38808"/>
            <a:ext cx="657203" cy="586789"/>
          </a:xfrm>
          <a:prstGeom prst="rect">
            <a:avLst/>
          </a:prstGeom>
        </p:spPr>
      </p:pic>
      <p:sp>
        <p:nvSpPr>
          <p:cNvPr id="7" name="TextBox 6">
            <a:extLst>
              <a:ext uri="{FF2B5EF4-FFF2-40B4-BE49-F238E27FC236}">
                <a16:creationId xmlns:a16="http://schemas.microsoft.com/office/drawing/2014/main" id="{7A61F314-D76F-D1C2-F866-4A8BD9E3E5D3}"/>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2367172058"/>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800"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3000" indent="-243000" algn="l" defTabSz="685800"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6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9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2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6"/>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46646"/>
            <a:ext cx="9144000" cy="360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06151" y="4771223"/>
            <a:ext cx="289479"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a:p>
        </p:txBody>
      </p:sp>
      <p:pic>
        <p:nvPicPr>
          <p:cNvPr id="17" name="Grafik 16">
            <a:extLst>
              <a:ext uri="{FF2B5EF4-FFF2-40B4-BE49-F238E27FC236}">
                <a16:creationId xmlns:a16="http://schemas.microsoft.com/office/drawing/2014/main" id="{15072D71-1E30-4F23-8B4C-14B3F8F78932}"/>
              </a:ext>
            </a:extLst>
          </p:cNvPr>
          <p:cNvPicPr>
            <a:picLocks noChangeAspect="1"/>
          </p:cNvPicPr>
          <p:nvPr userDrawn="1"/>
        </p:nvPicPr>
        <p:blipFill>
          <a:blip r:embed="rId8" cstate="screen">
            <a:extLst>
              <a:ext uri="{28A0092B-C50C-407E-A947-70E740481C1C}">
                <a14:useLocalDpi xmlns:a14="http://schemas.microsoft.com/office/drawing/2010/main"/>
              </a:ext>
            </a:extLst>
          </a:blip>
          <a:srcRect/>
          <a:stretch/>
        </p:blipFill>
        <p:spPr>
          <a:xfrm>
            <a:off x="109222" y="90000"/>
            <a:ext cx="447815" cy="180000"/>
          </a:xfrm>
          <a:prstGeom prst="rect">
            <a:avLst/>
          </a:prstGeom>
        </p:spPr>
      </p:pic>
      <p:sp>
        <p:nvSpPr>
          <p:cNvPr id="5" name="TextBox 4">
            <a:extLst>
              <a:ext uri="{FF2B5EF4-FFF2-40B4-BE49-F238E27FC236}">
                <a16:creationId xmlns:a16="http://schemas.microsoft.com/office/drawing/2014/main" id="{EDDAEBF8-3AE3-CD8A-617A-2B744DB0EB3E}"/>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2550091366"/>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783"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783"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2994" indent="-242994" algn="l" defTabSz="685783"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5988"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8982"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1976"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6"/>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p:nvSpPr>
        <p:spPr>
          <a:xfrm>
            <a:off x="450" y="4783500"/>
            <a:ext cx="9143550" cy="360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299" y="94966"/>
            <a:ext cx="324000"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dirty="0"/>
          </a:p>
        </p:txBody>
      </p:sp>
      <p:pic>
        <p:nvPicPr>
          <p:cNvPr id="17" name="Grafik 16">
            <a:extLst>
              <a:ext uri="{FF2B5EF4-FFF2-40B4-BE49-F238E27FC236}">
                <a16:creationId xmlns:a16="http://schemas.microsoft.com/office/drawing/2014/main" id="{15072D71-1E30-4F23-8B4C-14B3F8F78932}"/>
              </a:ext>
            </a:extLst>
          </p:cNvPr>
          <p:cNvPicPr>
            <a:picLocks noChangeAspect="1"/>
          </p:cNvPicPr>
          <p:nvPr/>
        </p:nvPicPr>
        <p:blipFill>
          <a:blip r:embed="rId13">
            <a:extLst>
              <a:ext uri="{28A0092B-C50C-407E-A947-70E740481C1C}">
                <a14:useLocalDpi xmlns:a14="http://schemas.microsoft.com/office/drawing/2010/main" val="0"/>
              </a:ext>
            </a:extLst>
          </a:blip>
          <a:srcRect/>
          <a:stretch/>
        </p:blipFill>
        <p:spPr>
          <a:xfrm>
            <a:off x="130451" y="4873500"/>
            <a:ext cx="447815" cy="180000"/>
          </a:xfrm>
          <a:prstGeom prst="rect">
            <a:avLst/>
          </a:prstGeom>
        </p:spPr>
      </p:pic>
      <p:cxnSp>
        <p:nvCxnSpPr>
          <p:cNvPr id="7" name="Straight Connector 6">
            <a:extLst>
              <a:ext uri="{FF2B5EF4-FFF2-40B4-BE49-F238E27FC236}">
                <a16:creationId xmlns:a16="http://schemas.microsoft.com/office/drawing/2014/main" id="{C0FBBF62-B1FF-50E0-1044-0A445B239A6E}"/>
              </a:ext>
            </a:extLst>
          </p:cNvPr>
          <p:cNvCxnSpPr/>
          <p:nvPr userDrawn="1"/>
        </p:nvCxnSpPr>
        <p:spPr>
          <a:xfrm>
            <a:off x="0" y="577800"/>
            <a:ext cx="9144000" cy="0"/>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775552972"/>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783"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783"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2994" indent="-242994" algn="l" defTabSz="685783"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5988"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8982"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1976" indent="-242994" algn="l" defTabSz="685783"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6"/>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0"/>
            <a:ext cx="9144000" cy="360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dirty="0"/>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300" y="94965"/>
            <a:ext cx="289479"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dirty="0"/>
          </a:p>
        </p:txBody>
      </p:sp>
      <p:pic>
        <p:nvPicPr>
          <p:cNvPr id="17" name="Grafik 16">
            <a:extLst>
              <a:ext uri="{FF2B5EF4-FFF2-40B4-BE49-F238E27FC236}">
                <a16:creationId xmlns:a16="http://schemas.microsoft.com/office/drawing/2014/main" id="{15072D71-1E30-4F23-8B4C-14B3F8F78932}"/>
              </a:ext>
            </a:extLst>
          </p:cNvPr>
          <p:cNvPicPr>
            <a:picLocks noChangeAspect="1"/>
          </p:cNvPicPr>
          <p:nvPr userDrawn="1"/>
        </p:nvPicPr>
        <p:blipFill>
          <a:blip r:embed="rId15">
            <a:extLst>
              <a:ext uri="{28A0092B-C50C-407E-A947-70E740481C1C}">
                <a14:useLocalDpi xmlns:a14="http://schemas.microsoft.com/office/drawing/2010/main" val="0"/>
              </a:ext>
            </a:extLst>
          </a:blip>
          <a:srcRect/>
          <a:stretch/>
        </p:blipFill>
        <p:spPr>
          <a:xfrm>
            <a:off x="109221" y="90000"/>
            <a:ext cx="447815" cy="180000"/>
          </a:xfrm>
          <a:prstGeom prst="rect">
            <a:avLst/>
          </a:prstGeom>
        </p:spPr>
      </p:pic>
      <p:sp>
        <p:nvSpPr>
          <p:cNvPr id="5" name="TextBox 4">
            <a:extLst>
              <a:ext uri="{FF2B5EF4-FFF2-40B4-BE49-F238E27FC236}">
                <a16:creationId xmlns:a16="http://schemas.microsoft.com/office/drawing/2014/main" id="{CC9817FB-16B7-92F4-D608-58BC5F5F1B10}"/>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27390805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 id="2147483862" r:id="rId12"/>
    <p:sldLayoutId id="2147483990" r:id="rId13"/>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800"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3000" indent="-243000" algn="l" defTabSz="685800"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6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9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2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553790"/>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275606"/>
            <a:ext cx="8263350" cy="3217081"/>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0"/>
            <a:ext cx="9144000" cy="360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dirty="0"/>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300" y="94965"/>
            <a:ext cx="289479"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dirty="0"/>
          </a:p>
        </p:txBody>
      </p:sp>
      <p:pic>
        <p:nvPicPr>
          <p:cNvPr id="17" name="Grafik 16">
            <a:extLst>
              <a:ext uri="{FF2B5EF4-FFF2-40B4-BE49-F238E27FC236}">
                <a16:creationId xmlns:a16="http://schemas.microsoft.com/office/drawing/2014/main" id="{15072D71-1E30-4F23-8B4C-14B3F8F78932}"/>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p:blipFill>
        <p:spPr>
          <a:xfrm>
            <a:off x="109221" y="90000"/>
            <a:ext cx="447815" cy="180000"/>
          </a:xfrm>
          <a:prstGeom prst="rect">
            <a:avLst/>
          </a:prstGeom>
        </p:spPr>
      </p:pic>
      <p:sp>
        <p:nvSpPr>
          <p:cNvPr id="5" name="TextBox 4">
            <a:extLst>
              <a:ext uri="{FF2B5EF4-FFF2-40B4-BE49-F238E27FC236}">
                <a16:creationId xmlns:a16="http://schemas.microsoft.com/office/drawing/2014/main" id="{FD7FEF63-ECBC-37A4-A452-964B8391DF06}"/>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606692287"/>
      </p:ext>
    </p:extLst>
  </p:cSld>
  <p:clrMap bg1="lt1" tx1="dk1" bg2="lt2" tx2="dk2" accent1="accent1" accent2="accent2" accent3="accent3" accent4="accent4" accent5="accent5" accent6="accent6" hlink="hlink" folHlink="folHlink"/>
  <p:sldLayoutIdLst>
    <p:sldLayoutId id="2147483866" r:id="rId1"/>
    <p:sldLayoutId id="2147483867" r:id="rId2"/>
    <p:sldLayoutId id="2147483868" r:id="rId3"/>
    <p:sldLayoutId id="2147483869" r:id="rId4"/>
    <p:sldLayoutId id="2147483870" r:id="rId5"/>
    <p:sldLayoutId id="2147483871" r:id="rId6"/>
    <p:sldLayoutId id="2147483872" r:id="rId7"/>
    <p:sldLayoutId id="2147483873" r:id="rId8"/>
    <p:sldLayoutId id="2147483874" r:id="rId9"/>
    <p:sldLayoutId id="2147483875" r:id="rId10"/>
    <p:sldLayoutId id="2147483876" r:id="rId11"/>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dt="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180000" indent="-180000" algn="l" defTabSz="685800" rtl="0" eaLnBrk="1" latinLnBrk="0" hangingPunct="1">
        <a:lnSpc>
          <a:spcPts val="1388"/>
        </a:lnSpc>
        <a:spcBef>
          <a:spcPts val="1200"/>
        </a:spcBef>
        <a:buFont typeface="Arial" panose="020B0604020202020204" pitchFamily="34" charset="0"/>
        <a:buChar char="•"/>
        <a:defRPr sz="1500" kern="1200">
          <a:solidFill>
            <a:schemeClr val="tx1"/>
          </a:solidFill>
          <a:latin typeface="+mn-lt"/>
          <a:ea typeface="+mn-ea"/>
          <a:cs typeface="+mn-cs"/>
        </a:defRPr>
      </a:lvl1pPr>
      <a:lvl2pPr marL="360000" indent="-180000" algn="l" defTabSz="685800" rtl="0" eaLnBrk="1" latinLnBrk="0" hangingPunct="1">
        <a:lnSpc>
          <a:spcPts val="1388"/>
        </a:lnSpc>
        <a:spcBef>
          <a:spcPts val="400"/>
        </a:spcBef>
        <a:spcAft>
          <a:spcPts val="400"/>
        </a:spcAft>
        <a:buFont typeface="Arial" panose="020B0604020202020204" pitchFamily="34" charset="0"/>
        <a:buChar char="•"/>
        <a:defRPr sz="1400" kern="1200">
          <a:solidFill>
            <a:schemeClr val="tx1"/>
          </a:solidFill>
          <a:latin typeface="+mn-lt"/>
          <a:ea typeface="+mn-ea"/>
          <a:cs typeface="+mn-cs"/>
        </a:defRPr>
      </a:lvl2pPr>
      <a:lvl3pPr marL="540000" indent="-180000" algn="l" defTabSz="685800" rtl="0" eaLnBrk="1" latinLnBrk="0" hangingPunct="1">
        <a:lnSpc>
          <a:spcPts val="1388"/>
        </a:lnSpc>
        <a:spcBef>
          <a:spcPts val="400"/>
        </a:spcBef>
        <a:spcAft>
          <a:spcPts val="400"/>
        </a:spcAft>
        <a:buSzPct val="100000"/>
        <a:buFont typeface="Arial" panose="020B0604020202020204" pitchFamily="34" charset="0"/>
        <a:buChar char="•"/>
        <a:defRPr sz="1400" kern="1200">
          <a:solidFill>
            <a:schemeClr val="tx1"/>
          </a:solidFill>
          <a:latin typeface="+mn-lt"/>
          <a:ea typeface="+mn-ea"/>
          <a:cs typeface="+mn-cs"/>
        </a:defRPr>
      </a:lvl3pPr>
      <a:lvl4pPr marL="720000" indent="-180000" algn="l" defTabSz="685800" rtl="0" eaLnBrk="1" latinLnBrk="0" hangingPunct="1">
        <a:lnSpc>
          <a:spcPts val="1388"/>
        </a:lnSpc>
        <a:spcBef>
          <a:spcPts val="400"/>
        </a:spcBef>
        <a:spcAft>
          <a:spcPts val="400"/>
        </a:spcAft>
        <a:buSzPct val="100000"/>
        <a:buFont typeface="Arial" panose="020B0604020202020204" pitchFamily="34" charset="0"/>
        <a:buChar char="•"/>
        <a:defRPr sz="1400" kern="1200">
          <a:solidFill>
            <a:schemeClr val="tx1"/>
          </a:solidFill>
          <a:latin typeface="+mn-lt"/>
          <a:ea typeface="+mn-ea"/>
          <a:cs typeface="+mn-cs"/>
        </a:defRPr>
      </a:lvl4pPr>
      <a:lvl5pPr marL="972000" indent="-243000" algn="l" defTabSz="685800" rtl="0" eaLnBrk="1" latinLnBrk="0" hangingPunct="1">
        <a:lnSpc>
          <a:spcPts val="1388"/>
        </a:lnSpc>
        <a:spcBef>
          <a:spcPts val="600"/>
        </a:spcBef>
        <a:buSzPct val="100000"/>
        <a:buFont typeface="Arial" panose="020B0604020202020204" pitchFamily="34" charset="0"/>
        <a:buChar char="•"/>
        <a:defRPr sz="16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553790"/>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275606"/>
            <a:ext cx="8263350" cy="3217081"/>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0"/>
            <a:ext cx="9144000" cy="360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dirty="0"/>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300" y="94965"/>
            <a:ext cx="289479" cy="170071"/>
          </a:xfrm>
          <a:prstGeom prst="rect">
            <a:avLst/>
          </a:prstGeom>
        </p:spPr>
        <p:txBody>
          <a:bodyPr vert="horz" wrap="none" lIns="91440" tIns="45720" rIns="91440" bIns="45720" rtlCol="0" anchor="ctr">
            <a:noAutofit/>
          </a:bodyPr>
          <a:lstStyle>
            <a:lvl1pPr algn="r">
              <a:lnSpc>
                <a:spcPts val="1238"/>
              </a:lnSpc>
              <a:defRPr sz="800">
                <a:solidFill>
                  <a:schemeClr val="bg1"/>
                </a:solidFill>
              </a:defRPr>
            </a:lvl1pPr>
          </a:lstStyle>
          <a:p>
            <a:fld id="{88A1DFE4-5FC5-43BD-BB7E-75EAD82B965F}" type="slidenum">
              <a:rPr lang="en-US" smtClean="0"/>
              <a:pPr/>
              <a:t>‹#›</a:t>
            </a:fld>
            <a:endParaRPr lang="en-US" dirty="0"/>
          </a:p>
        </p:txBody>
      </p:sp>
      <p:pic>
        <p:nvPicPr>
          <p:cNvPr id="17" name="Grafik 16">
            <a:extLst>
              <a:ext uri="{FF2B5EF4-FFF2-40B4-BE49-F238E27FC236}">
                <a16:creationId xmlns:a16="http://schemas.microsoft.com/office/drawing/2014/main" id="{15072D71-1E30-4F23-8B4C-14B3F8F78932}"/>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p:blipFill>
        <p:spPr>
          <a:xfrm>
            <a:off x="109221" y="90000"/>
            <a:ext cx="447815" cy="180000"/>
          </a:xfrm>
          <a:prstGeom prst="rect">
            <a:avLst/>
          </a:prstGeom>
        </p:spPr>
      </p:pic>
      <p:sp>
        <p:nvSpPr>
          <p:cNvPr id="5" name="TextBox 4">
            <a:extLst>
              <a:ext uri="{FF2B5EF4-FFF2-40B4-BE49-F238E27FC236}">
                <a16:creationId xmlns:a16="http://schemas.microsoft.com/office/drawing/2014/main" id="{70FB1D1D-87D5-6CBC-7084-B43B710280F3}"/>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1807187488"/>
      </p:ext>
    </p:extLst>
  </p:cSld>
  <p:clrMap bg1="lt1" tx1="dk1" bg2="lt2" tx2="dk2" accent1="accent1" accent2="accent2" accent3="accent3" accent4="accent4" accent5="accent5" accent6="accent6" hlink="hlink" folHlink="folHlink"/>
  <p:sldLayoutIdLst>
    <p:sldLayoutId id="2147483878" r:id="rId1"/>
    <p:sldLayoutId id="2147483879" r:id="rId2"/>
    <p:sldLayoutId id="2147483880" r:id="rId3"/>
    <p:sldLayoutId id="2147483881" r:id="rId4"/>
    <p:sldLayoutId id="2147483882" r:id="rId5"/>
    <p:sldLayoutId id="2147483883" r:id="rId6"/>
    <p:sldLayoutId id="2147483884" r:id="rId7"/>
    <p:sldLayoutId id="2147483885" r:id="rId8"/>
    <p:sldLayoutId id="2147483886" r:id="rId9"/>
    <p:sldLayoutId id="2147483887" r:id="rId10"/>
    <p:sldLayoutId id="2147483888" r:id="rId11"/>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dt="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180000" indent="-180000" algn="l" defTabSz="685800" rtl="0" eaLnBrk="1" latinLnBrk="0" hangingPunct="1">
        <a:lnSpc>
          <a:spcPts val="1388"/>
        </a:lnSpc>
        <a:spcBef>
          <a:spcPts val="1200"/>
        </a:spcBef>
        <a:buFont typeface="Arial" panose="020B0604020202020204" pitchFamily="34" charset="0"/>
        <a:buChar char="•"/>
        <a:defRPr sz="1500" kern="1200">
          <a:solidFill>
            <a:schemeClr val="tx1"/>
          </a:solidFill>
          <a:latin typeface="+mn-lt"/>
          <a:ea typeface="+mn-ea"/>
          <a:cs typeface="+mn-cs"/>
        </a:defRPr>
      </a:lvl1pPr>
      <a:lvl2pPr marL="360000" indent="-180000" algn="l" defTabSz="685800" rtl="0" eaLnBrk="1" latinLnBrk="0" hangingPunct="1">
        <a:lnSpc>
          <a:spcPts val="1388"/>
        </a:lnSpc>
        <a:spcBef>
          <a:spcPts val="400"/>
        </a:spcBef>
        <a:spcAft>
          <a:spcPts val="400"/>
        </a:spcAft>
        <a:buFont typeface="Arial" panose="020B0604020202020204" pitchFamily="34" charset="0"/>
        <a:buChar char="•"/>
        <a:defRPr sz="1400" kern="1200">
          <a:solidFill>
            <a:schemeClr val="tx1"/>
          </a:solidFill>
          <a:latin typeface="+mn-lt"/>
          <a:ea typeface="+mn-ea"/>
          <a:cs typeface="+mn-cs"/>
        </a:defRPr>
      </a:lvl2pPr>
      <a:lvl3pPr marL="540000" indent="-180000" algn="l" defTabSz="685800" rtl="0" eaLnBrk="1" latinLnBrk="0" hangingPunct="1">
        <a:lnSpc>
          <a:spcPts val="1388"/>
        </a:lnSpc>
        <a:spcBef>
          <a:spcPts val="400"/>
        </a:spcBef>
        <a:spcAft>
          <a:spcPts val="400"/>
        </a:spcAft>
        <a:buSzPct val="100000"/>
        <a:buFont typeface="Arial" panose="020B0604020202020204" pitchFamily="34" charset="0"/>
        <a:buChar char="•"/>
        <a:defRPr sz="1400" kern="1200">
          <a:solidFill>
            <a:schemeClr val="tx1"/>
          </a:solidFill>
          <a:latin typeface="+mn-lt"/>
          <a:ea typeface="+mn-ea"/>
          <a:cs typeface="+mn-cs"/>
        </a:defRPr>
      </a:lvl3pPr>
      <a:lvl4pPr marL="720000" indent="-180000" algn="l" defTabSz="685800" rtl="0" eaLnBrk="1" latinLnBrk="0" hangingPunct="1">
        <a:lnSpc>
          <a:spcPts val="1388"/>
        </a:lnSpc>
        <a:spcBef>
          <a:spcPts val="400"/>
        </a:spcBef>
        <a:spcAft>
          <a:spcPts val="400"/>
        </a:spcAft>
        <a:buSzPct val="100000"/>
        <a:buFont typeface="Arial" panose="020B0604020202020204" pitchFamily="34" charset="0"/>
        <a:buChar char="•"/>
        <a:defRPr sz="1400" kern="1200">
          <a:solidFill>
            <a:schemeClr val="tx1"/>
          </a:solidFill>
          <a:latin typeface="+mn-lt"/>
          <a:ea typeface="+mn-ea"/>
          <a:cs typeface="+mn-cs"/>
        </a:defRPr>
      </a:lvl4pPr>
      <a:lvl5pPr marL="972000" indent="-243000" algn="l" defTabSz="685800" rtl="0" eaLnBrk="1" latinLnBrk="0" hangingPunct="1">
        <a:lnSpc>
          <a:spcPts val="1388"/>
        </a:lnSpc>
        <a:spcBef>
          <a:spcPts val="600"/>
        </a:spcBef>
        <a:buSzPct val="100000"/>
        <a:buFont typeface="Arial" panose="020B0604020202020204" pitchFamily="34" charset="0"/>
        <a:buChar char="•"/>
        <a:defRPr sz="16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3117">
          <p15:clr>
            <a:srgbClr val="F26B43"/>
          </p15:clr>
        </p15:guide>
        <p15:guide id="3" pos="90">
          <p15:clr>
            <a:srgbClr val="F26B43"/>
          </p15:clr>
        </p15:guide>
        <p15:guide id="4" pos="294">
          <p15:clr>
            <a:srgbClr val="F26B43"/>
          </p15:clr>
        </p15:guide>
        <p15:guide id="5" pos="1009">
          <p15:clr>
            <a:srgbClr val="F26B43"/>
          </p15:clr>
        </p15:guide>
        <p15:guide id="6" pos="1196">
          <p15:clr>
            <a:srgbClr val="F26B43"/>
          </p15:clr>
        </p15:guide>
        <p15:guide id="7" pos="5670">
          <p15:clr>
            <a:srgbClr val="F26B43"/>
          </p15:clr>
        </p15:guide>
        <p15:guide id="8" pos="5466">
          <p15:clr>
            <a:srgbClr val="F26B43"/>
          </p15:clr>
        </p15:guide>
        <p15:guide id="9" pos="2081">
          <p15:clr>
            <a:srgbClr val="F26B43"/>
          </p15:clr>
        </p15:guide>
        <p15:guide id="10" pos="1893">
          <p15:clr>
            <a:srgbClr val="F26B43"/>
          </p15:clr>
        </p15:guide>
        <p15:guide id="12" pos="2973">
          <p15:clr>
            <a:srgbClr val="F26B43"/>
          </p15:clr>
        </p15:guide>
        <p15:guide id="13" pos="2787">
          <p15:clr>
            <a:srgbClr val="F26B43"/>
          </p15:clr>
        </p15:guide>
        <p15:guide id="14" pos="4751">
          <p15:clr>
            <a:srgbClr val="F26B43"/>
          </p15:clr>
        </p15:guide>
        <p15:guide id="15" pos="4564">
          <p15:clr>
            <a:srgbClr val="F26B43"/>
          </p15:clr>
        </p15:guide>
        <p15:guide id="16" pos="3867">
          <p15:clr>
            <a:srgbClr val="F26B43"/>
          </p15:clr>
        </p15:guide>
        <p15:guide id="17" pos="3680">
          <p15:clr>
            <a:srgbClr val="F26B43"/>
          </p15:clr>
        </p15:guide>
        <p15:guide id="19" orient="horz" pos="123">
          <p15:clr>
            <a:srgbClr val="F26B43"/>
          </p15:clr>
        </p15:guide>
        <p15:guide id="21" orient="horz" pos="200">
          <p15:clr>
            <a:srgbClr val="F26B43"/>
          </p15:clr>
        </p15:guide>
        <p15:guide id="23" orient="horz" pos="387">
          <p15:clr>
            <a:srgbClr val="F26B43"/>
          </p15:clr>
        </p15:guide>
        <p15:guide id="24" orient="horz" pos="2819">
          <p15:clr>
            <a:srgbClr val="F26B43"/>
          </p15:clr>
        </p15:guide>
        <p15:guide id="25" orient="horz" pos="2938">
          <p15:clr>
            <a:srgbClr val="F26B43"/>
          </p15:clr>
        </p15:guide>
      </p15:sldGuideLst>
    </p:ext>
  </p:extLst>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2"/>
            <a:ext cx="8263350" cy="804067"/>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0"/>
            <a:ext cx="9143550" cy="324000"/>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675">
              <a:solidFill>
                <a:schemeClr val="bg1"/>
              </a:solidFill>
            </a:endParaRPr>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302" y="52421"/>
            <a:ext cx="289479" cy="170071"/>
          </a:xfrm>
          <a:prstGeom prst="rect">
            <a:avLst/>
          </a:prstGeom>
        </p:spPr>
        <p:txBody>
          <a:bodyPr vert="horz" wrap="none" lIns="91440" tIns="45720" rIns="91440" bIns="45720" rtlCol="0" anchor="ctr">
            <a:noAutofit/>
          </a:bodyPr>
          <a:lstStyle>
            <a:lvl1pPr algn="r">
              <a:lnSpc>
                <a:spcPts val="1238"/>
              </a:lnSpc>
              <a:defRPr sz="563">
                <a:solidFill>
                  <a:schemeClr val="bg1"/>
                </a:solidFill>
              </a:defRPr>
            </a:lvl1pPr>
          </a:lstStyle>
          <a:p>
            <a:fld id="{88A1DFE4-5FC5-43BD-BB7E-75EAD82B965F}" type="slidenum">
              <a:rPr lang="en-US" noProof="0" smtClean="0"/>
              <a:pPr/>
              <a:t>‹#›</a:t>
            </a:fld>
            <a:endParaRPr lang="en-US" noProof="0" dirty="0"/>
          </a:p>
        </p:txBody>
      </p:sp>
      <p:pic>
        <p:nvPicPr>
          <p:cNvPr id="8" name="Picture 7" descr="A picture containing icon&#10;&#10;Description automatically generated">
            <a:extLst>
              <a:ext uri="{FF2B5EF4-FFF2-40B4-BE49-F238E27FC236}">
                <a16:creationId xmlns:a16="http://schemas.microsoft.com/office/drawing/2014/main" id="{4B373741-07FC-4471-877C-C8CBE6CCEBA1}"/>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111216" y="68175"/>
            <a:ext cx="559066" cy="189000"/>
          </a:xfrm>
          <a:prstGeom prst="rect">
            <a:avLst/>
          </a:prstGeom>
        </p:spPr>
      </p:pic>
      <p:sp>
        <p:nvSpPr>
          <p:cNvPr id="5" name="TextBox 4">
            <a:extLst>
              <a:ext uri="{FF2B5EF4-FFF2-40B4-BE49-F238E27FC236}">
                <a16:creationId xmlns:a16="http://schemas.microsoft.com/office/drawing/2014/main" id="{FC58204F-D4D5-430B-B097-AB233677FA53}"/>
              </a:ext>
            </a:extLst>
          </p:cNvPr>
          <p:cNvSpPr txBox="1"/>
          <p:nvPr userDrawn="1"/>
        </p:nvSpPr>
        <p:spPr>
          <a:xfrm>
            <a:off x="666257" y="45362"/>
            <a:ext cx="6771236" cy="246221"/>
          </a:xfrm>
          <a:prstGeom prst="rect">
            <a:avLst/>
          </a:prstGeom>
          <a:noFill/>
        </p:spPr>
        <p:txBody>
          <a:bodyPr wrap="square" rtlCol="0">
            <a:spAutoFit/>
          </a:bodyPr>
          <a:lstStyle/>
          <a:p>
            <a:pPr algn="l"/>
            <a:r>
              <a:rPr lang="en-GB" sz="1000" b="0" noProof="0" dirty="0">
                <a:solidFill>
                  <a:schemeClr val="bg1"/>
                </a:solidFill>
              </a:rPr>
              <a:t>24 June 2026</a:t>
            </a:r>
          </a:p>
        </p:txBody>
      </p:sp>
    </p:spTree>
    <p:extLst>
      <p:ext uri="{BB962C8B-B14F-4D97-AF65-F5344CB8AC3E}">
        <p14:creationId xmlns:p14="http://schemas.microsoft.com/office/powerpoint/2010/main" val="3490781371"/>
      </p:ext>
    </p:extLst>
  </p:cSld>
  <p:clrMap bg1="lt1" tx1="dk1" bg2="lt2" tx2="dk2" accent1="accent1" accent2="accent2" accent3="accent3" accent4="accent4" accent5="accent5" accent6="accent6" hlink="hlink" folHlink="folHlink"/>
  <p:sldLayoutIdLst>
    <p:sldLayoutId id="2147483935" r:id="rId1"/>
    <p:sldLayoutId id="2147483936" r:id="rId2"/>
    <p:sldLayoutId id="2147483937" r:id="rId3"/>
    <p:sldLayoutId id="2147483938" r:id="rId4"/>
    <p:sldLayoutId id="2147483939" r:id="rId5"/>
    <p:sldLayoutId id="2147483940" r:id="rId6"/>
    <p:sldLayoutId id="2147483941" r:id="rId7"/>
    <p:sldLayoutId id="2147483942" r:id="rId8"/>
    <p:sldLayoutId id="2147483943" r:id="rId9"/>
    <p:sldLayoutId id="2147483944" r:id="rId10"/>
    <p:sldLayoutId id="2147483945" r:id="rId11"/>
    <p:sldLayoutId id="2147483946" r:id="rId12"/>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766"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766" rtl="0" eaLnBrk="1" latinLnBrk="0" hangingPunct="1">
        <a:lnSpc>
          <a:spcPts val="1388"/>
        </a:lnSpc>
        <a:spcBef>
          <a:spcPts val="0"/>
        </a:spcBef>
        <a:buFont typeface="Arial" panose="020B0604020202020204" pitchFamily="34" charset="0"/>
        <a:buNone/>
        <a:defRPr sz="1125" kern="1200">
          <a:solidFill>
            <a:schemeClr val="tx1"/>
          </a:solidFill>
          <a:latin typeface="+mn-lt"/>
          <a:ea typeface="+mn-ea"/>
          <a:cs typeface="+mn-cs"/>
        </a:defRPr>
      </a:lvl1pPr>
      <a:lvl2pPr marL="242988" indent="-242988" algn="l" defTabSz="685766" rtl="0" eaLnBrk="1" latinLnBrk="0" hangingPunct="1">
        <a:lnSpc>
          <a:spcPts val="1388"/>
        </a:lnSpc>
        <a:spcBef>
          <a:spcPts val="0"/>
        </a:spcBef>
        <a:buFont typeface="Arial" panose="020B0604020202020204" pitchFamily="34" charset="0"/>
        <a:buChar char="•"/>
        <a:defRPr sz="1125" kern="1200">
          <a:solidFill>
            <a:schemeClr val="tx1"/>
          </a:solidFill>
          <a:latin typeface="+mn-lt"/>
          <a:ea typeface="+mn-ea"/>
          <a:cs typeface="+mn-cs"/>
        </a:defRPr>
      </a:lvl2pPr>
      <a:lvl3pPr marL="242988" indent="-242988" algn="l" defTabSz="685766" rtl="0" eaLnBrk="1" latinLnBrk="0" hangingPunct="1">
        <a:lnSpc>
          <a:spcPts val="1388"/>
        </a:lnSpc>
        <a:spcBef>
          <a:spcPts val="0"/>
        </a:spcBef>
        <a:buSzPct val="120000"/>
        <a:buFontTx/>
        <a:buBlip>
          <a:blip r:embed="rId15"/>
        </a:buBlip>
        <a:defRPr sz="1125" kern="1200">
          <a:solidFill>
            <a:schemeClr val="tx1"/>
          </a:solidFill>
          <a:latin typeface="+mn-lt"/>
          <a:ea typeface="+mn-ea"/>
          <a:cs typeface="+mn-cs"/>
        </a:defRPr>
      </a:lvl3pPr>
      <a:lvl4pPr marL="242988" indent="-242988" algn="l" defTabSz="685766" rtl="0" eaLnBrk="1" latinLnBrk="0" hangingPunct="1">
        <a:lnSpc>
          <a:spcPts val="1388"/>
        </a:lnSpc>
        <a:spcBef>
          <a:spcPts val="0"/>
        </a:spcBef>
        <a:buSzPct val="120000"/>
        <a:buFontTx/>
        <a:buBlip>
          <a:blip r:embed="rId15"/>
        </a:buBlip>
        <a:defRPr sz="1125" kern="1200">
          <a:solidFill>
            <a:schemeClr val="tx1"/>
          </a:solidFill>
          <a:latin typeface="+mn-lt"/>
          <a:ea typeface="+mn-ea"/>
          <a:cs typeface="+mn-cs"/>
        </a:defRPr>
      </a:lvl4pPr>
      <a:lvl5pPr marL="242988" indent="-242988" algn="l" defTabSz="685766" rtl="0" eaLnBrk="1" latinLnBrk="0" hangingPunct="1">
        <a:lnSpc>
          <a:spcPts val="1388"/>
        </a:lnSpc>
        <a:spcBef>
          <a:spcPts val="0"/>
        </a:spcBef>
        <a:buSzPct val="120000"/>
        <a:buFontTx/>
        <a:buBlip>
          <a:blip r:embed="rId15"/>
        </a:buBlip>
        <a:defRPr sz="1125" kern="1200">
          <a:solidFill>
            <a:schemeClr val="tx1"/>
          </a:solidFill>
          <a:latin typeface="+mn-lt"/>
          <a:ea typeface="+mn-ea"/>
          <a:cs typeface="+mn-cs"/>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766" rtl="0" eaLnBrk="1" latinLnBrk="0" hangingPunct="1">
        <a:defRPr sz="1350" kern="1200">
          <a:solidFill>
            <a:schemeClr val="tx1"/>
          </a:solidFill>
          <a:latin typeface="+mn-lt"/>
          <a:ea typeface="+mn-ea"/>
          <a:cs typeface="+mn-cs"/>
        </a:defRPr>
      </a:lvl1pPr>
      <a:lvl2pPr marL="342884" algn="l" defTabSz="685766" rtl="0" eaLnBrk="1" latinLnBrk="0" hangingPunct="1">
        <a:defRPr sz="1350" kern="1200">
          <a:solidFill>
            <a:schemeClr val="tx1"/>
          </a:solidFill>
          <a:latin typeface="+mn-lt"/>
          <a:ea typeface="+mn-ea"/>
          <a:cs typeface="+mn-cs"/>
        </a:defRPr>
      </a:lvl2pPr>
      <a:lvl3pPr marL="685766" algn="l" defTabSz="685766" rtl="0" eaLnBrk="1" latinLnBrk="0" hangingPunct="1">
        <a:defRPr sz="1350" kern="1200">
          <a:solidFill>
            <a:schemeClr val="tx1"/>
          </a:solidFill>
          <a:latin typeface="+mn-lt"/>
          <a:ea typeface="+mn-ea"/>
          <a:cs typeface="+mn-cs"/>
        </a:defRPr>
      </a:lvl3pPr>
      <a:lvl4pPr marL="1028649" algn="l" defTabSz="685766" rtl="0" eaLnBrk="1" latinLnBrk="0" hangingPunct="1">
        <a:defRPr sz="1350" kern="1200">
          <a:solidFill>
            <a:schemeClr val="tx1"/>
          </a:solidFill>
          <a:latin typeface="+mn-lt"/>
          <a:ea typeface="+mn-ea"/>
          <a:cs typeface="+mn-cs"/>
        </a:defRPr>
      </a:lvl4pPr>
      <a:lvl5pPr marL="1371532" algn="l" defTabSz="685766" rtl="0" eaLnBrk="1" latinLnBrk="0" hangingPunct="1">
        <a:defRPr sz="1350" kern="1200">
          <a:solidFill>
            <a:schemeClr val="tx1"/>
          </a:solidFill>
          <a:latin typeface="+mn-lt"/>
          <a:ea typeface="+mn-ea"/>
          <a:cs typeface="+mn-cs"/>
        </a:defRPr>
      </a:lvl5pPr>
      <a:lvl6pPr marL="1714415" algn="l" defTabSz="685766" rtl="0" eaLnBrk="1" latinLnBrk="0" hangingPunct="1">
        <a:defRPr sz="1350" kern="1200">
          <a:solidFill>
            <a:schemeClr val="tx1"/>
          </a:solidFill>
          <a:latin typeface="+mn-lt"/>
          <a:ea typeface="+mn-ea"/>
          <a:cs typeface="+mn-cs"/>
        </a:defRPr>
      </a:lvl6pPr>
      <a:lvl7pPr marL="2057297" algn="l" defTabSz="685766" rtl="0" eaLnBrk="1" latinLnBrk="0" hangingPunct="1">
        <a:defRPr sz="1350" kern="1200">
          <a:solidFill>
            <a:schemeClr val="tx1"/>
          </a:solidFill>
          <a:latin typeface="+mn-lt"/>
          <a:ea typeface="+mn-ea"/>
          <a:cs typeface="+mn-cs"/>
        </a:defRPr>
      </a:lvl7pPr>
      <a:lvl8pPr marL="2400180" algn="l" defTabSz="685766" rtl="0" eaLnBrk="1" latinLnBrk="0" hangingPunct="1">
        <a:defRPr sz="1350" kern="1200">
          <a:solidFill>
            <a:schemeClr val="tx1"/>
          </a:solidFill>
          <a:latin typeface="+mn-lt"/>
          <a:ea typeface="+mn-ea"/>
          <a:cs typeface="+mn-cs"/>
        </a:defRPr>
      </a:lvl8pPr>
      <a:lvl9pPr marL="2743064" algn="l" defTabSz="685766"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8312">
          <p15:clr>
            <a:srgbClr val="F26B43"/>
          </p15:clr>
        </p15:guide>
        <p15:guide id="3" pos="241">
          <p15:clr>
            <a:srgbClr val="F26B43"/>
          </p15:clr>
        </p15:guide>
        <p15:guide id="4" pos="785">
          <p15:clr>
            <a:srgbClr val="F26B43"/>
          </p15:clr>
        </p15:guide>
        <p15:guide id="5" pos="2690">
          <p15:clr>
            <a:srgbClr val="F26B43"/>
          </p15:clr>
        </p15:guide>
        <p15:guide id="6" pos="3189">
          <p15:clr>
            <a:srgbClr val="F26B43"/>
          </p15:clr>
        </p15:guide>
        <p15:guide id="7" pos="15119">
          <p15:clr>
            <a:srgbClr val="F26B43"/>
          </p15:clr>
        </p15:guide>
        <p15:guide id="8" pos="14575">
          <p15:clr>
            <a:srgbClr val="F26B43"/>
          </p15:clr>
        </p15:guide>
        <p15:guide id="9" pos="5548">
          <p15:clr>
            <a:srgbClr val="F26B43"/>
          </p15:clr>
        </p15:guide>
        <p15:guide id="10" pos="5049">
          <p15:clr>
            <a:srgbClr val="F26B43"/>
          </p15:clr>
        </p15:guide>
        <p15:guide id="12" pos="7929">
          <p15:clr>
            <a:srgbClr val="F26B43"/>
          </p15:clr>
        </p15:guide>
        <p15:guide id="13" pos="7431">
          <p15:clr>
            <a:srgbClr val="F26B43"/>
          </p15:clr>
        </p15:guide>
        <p15:guide id="14" pos="12670">
          <p15:clr>
            <a:srgbClr val="F26B43"/>
          </p15:clr>
        </p15:guide>
        <p15:guide id="15" pos="12171">
          <p15:clr>
            <a:srgbClr val="F26B43"/>
          </p15:clr>
        </p15:guide>
        <p15:guide id="16" pos="10311">
          <p15:clr>
            <a:srgbClr val="F26B43"/>
          </p15:clr>
        </p15:guide>
        <p15:guide id="17" pos="9812">
          <p15:clr>
            <a:srgbClr val="F26B43"/>
          </p15:clr>
        </p15:guide>
        <p15:guide id="19" orient="horz" pos="328">
          <p15:clr>
            <a:srgbClr val="F26B43"/>
          </p15:clr>
        </p15:guide>
        <p15:guide id="21" orient="horz" pos="532">
          <p15:clr>
            <a:srgbClr val="F26B43"/>
          </p15:clr>
        </p15:guide>
        <p15:guide id="23" orient="horz" pos="1031">
          <p15:clr>
            <a:srgbClr val="F26B43"/>
          </p15:clr>
        </p15:guide>
        <p15:guide id="24" orient="horz" pos="7518">
          <p15:clr>
            <a:srgbClr val="F26B43"/>
          </p15:clr>
        </p15:guide>
        <p15:guide id="25" orient="horz" pos="7835">
          <p15:clr>
            <a:srgbClr val="F26B43"/>
          </p15:clr>
        </p15:guide>
        <p15:guide id="26" pos="7680">
          <p15:clr>
            <a:srgbClr val="F26B43"/>
          </p15:clr>
        </p15:guide>
      </p15:sldGuideLst>
    </p:ext>
  </p:extLst>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6"/>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0"/>
            <a:ext cx="9143550" cy="324000"/>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506"/>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300" y="52418"/>
            <a:ext cx="289479" cy="170071"/>
          </a:xfrm>
          <a:prstGeom prst="rect">
            <a:avLst/>
          </a:prstGeom>
        </p:spPr>
        <p:txBody>
          <a:bodyPr vert="horz" wrap="none" lIns="91440" tIns="45720" rIns="91440" bIns="45720" rtlCol="0" anchor="ctr">
            <a:noAutofit/>
          </a:bodyPr>
          <a:lstStyle>
            <a:lvl1pPr algn="r">
              <a:lnSpc>
                <a:spcPts val="1238"/>
              </a:lnSpc>
              <a:defRPr sz="563">
                <a:solidFill>
                  <a:schemeClr val="bg1"/>
                </a:solidFill>
              </a:defRPr>
            </a:lvl1pPr>
          </a:lstStyle>
          <a:p>
            <a:fld id="{88A1DFE4-5FC5-43BD-BB7E-75EAD82B965F}" type="slidenum">
              <a:rPr lang="en-US" noProof="0" smtClean="0"/>
              <a:pPr/>
              <a:t>‹#›</a:t>
            </a:fld>
            <a:endParaRPr lang="en-US" noProof="0" dirty="0"/>
          </a:p>
        </p:txBody>
      </p:sp>
      <p:pic>
        <p:nvPicPr>
          <p:cNvPr id="8" name="Picture 7" descr="A picture containing icon&#10;&#10;Description automatically generated">
            <a:extLst>
              <a:ext uri="{FF2B5EF4-FFF2-40B4-BE49-F238E27FC236}">
                <a16:creationId xmlns:a16="http://schemas.microsoft.com/office/drawing/2014/main" id="{4B373741-07FC-4471-877C-C8CBE6CCEBA1}"/>
              </a:ext>
            </a:extLst>
          </p:cNvPr>
          <p:cNvPicPr>
            <a:picLocks noChangeAspect="1"/>
          </p:cNvPicPr>
          <p:nvPr userDrawn="1"/>
        </p:nvPicPr>
        <p:blipFill>
          <a:blip r:embed="rId20" cstate="hqprint">
            <a:extLst>
              <a:ext uri="{28A0092B-C50C-407E-A947-70E740481C1C}">
                <a14:useLocalDpi xmlns:a14="http://schemas.microsoft.com/office/drawing/2010/main" val="0"/>
              </a:ext>
            </a:extLst>
          </a:blip>
          <a:stretch>
            <a:fillRect/>
          </a:stretch>
        </p:blipFill>
        <p:spPr>
          <a:xfrm>
            <a:off x="111216" y="68175"/>
            <a:ext cx="559065" cy="189000"/>
          </a:xfrm>
          <a:prstGeom prst="rect">
            <a:avLst/>
          </a:prstGeom>
        </p:spPr>
      </p:pic>
    </p:spTree>
    <p:extLst>
      <p:ext uri="{BB962C8B-B14F-4D97-AF65-F5344CB8AC3E}">
        <p14:creationId xmlns:p14="http://schemas.microsoft.com/office/powerpoint/2010/main" val="1626339460"/>
      </p:ext>
    </p:extLst>
  </p:cSld>
  <p:clrMap bg1="lt1" tx1="dk1" bg2="lt2" tx2="dk2" accent1="accent1" accent2="accent2" accent3="accent3" accent4="accent4" accent5="accent5" accent6="accent6" hlink="hlink" folHlink="folHlink"/>
  <p:sldLayoutIdLst>
    <p:sldLayoutId id="2147483948" r:id="rId1"/>
    <p:sldLayoutId id="2147483949" r:id="rId2"/>
    <p:sldLayoutId id="2147483950" r:id="rId3"/>
    <p:sldLayoutId id="2147483951" r:id="rId4"/>
    <p:sldLayoutId id="2147483952" r:id="rId5"/>
    <p:sldLayoutId id="2147483953" r:id="rId6"/>
    <p:sldLayoutId id="2147483954" r:id="rId7"/>
    <p:sldLayoutId id="2147483955" r:id="rId8"/>
    <p:sldLayoutId id="2147483956" r:id="rId9"/>
    <p:sldLayoutId id="2147483957" r:id="rId10"/>
    <p:sldLayoutId id="2147483958" r:id="rId11"/>
    <p:sldLayoutId id="2147483959" r:id="rId12"/>
    <p:sldLayoutId id="2147483960" r:id="rId13"/>
    <p:sldLayoutId id="2147483961" r:id="rId14"/>
    <p:sldLayoutId id="2147483962" r:id="rId15"/>
    <p:sldLayoutId id="2147483963" r:id="rId16"/>
    <p:sldLayoutId id="2147483964" r:id="rId17"/>
    <p:sldLayoutId id="2147483966" r:id="rId18"/>
  </p:sldLayoutIdLst>
  <p:hf hdr="0" ftr="0" dt="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800" rtl="0" eaLnBrk="1" latinLnBrk="0" hangingPunct="1">
        <a:lnSpc>
          <a:spcPts val="1388"/>
        </a:lnSpc>
        <a:spcBef>
          <a:spcPts val="0"/>
        </a:spcBef>
        <a:buFont typeface="Arial" panose="020B0604020202020204" pitchFamily="34" charset="0"/>
        <a:buNone/>
        <a:defRPr sz="1125" kern="1200">
          <a:solidFill>
            <a:schemeClr val="tx1"/>
          </a:solidFill>
          <a:latin typeface="+mn-lt"/>
          <a:ea typeface="+mn-ea"/>
          <a:cs typeface="+mn-cs"/>
        </a:defRPr>
      </a:lvl1pPr>
      <a:lvl2pPr marL="243000" indent="-243000" algn="l" defTabSz="685800" rtl="0" eaLnBrk="1" latinLnBrk="0" hangingPunct="1">
        <a:lnSpc>
          <a:spcPts val="1388"/>
        </a:lnSpc>
        <a:spcBef>
          <a:spcPts val="0"/>
        </a:spcBef>
        <a:buFont typeface="Arial" panose="020B0604020202020204" pitchFamily="34" charset="0"/>
        <a:buChar char="•"/>
        <a:defRPr sz="1125" kern="1200">
          <a:solidFill>
            <a:schemeClr val="tx1"/>
          </a:solidFill>
          <a:latin typeface="+mn-lt"/>
          <a:ea typeface="+mn-ea"/>
          <a:cs typeface="+mn-cs"/>
        </a:defRPr>
      </a:lvl2pPr>
      <a:lvl3pPr marL="243000" indent="-243000" algn="l" defTabSz="685800" rtl="0" eaLnBrk="1" latinLnBrk="0" hangingPunct="1">
        <a:lnSpc>
          <a:spcPts val="1388"/>
        </a:lnSpc>
        <a:spcBef>
          <a:spcPts val="0"/>
        </a:spcBef>
        <a:buSzPct val="120000"/>
        <a:buFontTx/>
        <a:buBlip>
          <a:blip r:embed="rId21"/>
        </a:buBlip>
        <a:defRPr sz="1125" kern="1200">
          <a:solidFill>
            <a:schemeClr val="tx1"/>
          </a:solidFill>
          <a:latin typeface="+mn-lt"/>
          <a:ea typeface="+mn-ea"/>
          <a:cs typeface="+mn-cs"/>
        </a:defRPr>
      </a:lvl3pPr>
      <a:lvl4pPr marL="243000" indent="-243000" algn="l" defTabSz="685800" rtl="0" eaLnBrk="1" latinLnBrk="0" hangingPunct="1">
        <a:lnSpc>
          <a:spcPts val="1388"/>
        </a:lnSpc>
        <a:spcBef>
          <a:spcPts val="0"/>
        </a:spcBef>
        <a:buSzPct val="120000"/>
        <a:buFontTx/>
        <a:buBlip>
          <a:blip r:embed="rId21"/>
        </a:buBlip>
        <a:defRPr sz="1125" kern="1200">
          <a:solidFill>
            <a:schemeClr val="tx1"/>
          </a:solidFill>
          <a:latin typeface="+mn-lt"/>
          <a:ea typeface="+mn-ea"/>
          <a:cs typeface="+mn-cs"/>
        </a:defRPr>
      </a:lvl4pPr>
      <a:lvl5pPr marL="243000" indent="-243000" algn="l" defTabSz="685800" rtl="0" eaLnBrk="1" latinLnBrk="0" hangingPunct="1">
        <a:lnSpc>
          <a:spcPts val="1388"/>
        </a:lnSpc>
        <a:spcBef>
          <a:spcPts val="0"/>
        </a:spcBef>
        <a:buSzPct val="120000"/>
        <a:buFontTx/>
        <a:buBlip>
          <a:blip r:embed="rId21"/>
        </a:buBlip>
        <a:defRPr sz="1125"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8312">
          <p15:clr>
            <a:srgbClr val="F26B43"/>
          </p15:clr>
        </p15:guide>
        <p15:guide id="3" pos="241">
          <p15:clr>
            <a:srgbClr val="F26B43"/>
          </p15:clr>
        </p15:guide>
        <p15:guide id="4" pos="785">
          <p15:clr>
            <a:srgbClr val="F26B43"/>
          </p15:clr>
        </p15:guide>
        <p15:guide id="5" pos="2690">
          <p15:clr>
            <a:srgbClr val="F26B43"/>
          </p15:clr>
        </p15:guide>
        <p15:guide id="6" pos="3189">
          <p15:clr>
            <a:srgbClr val="F26B43"/>
          </p15:clr>
        </p15:guide>
        <p15:guide id="7" pos="15119">
          <p15:clr>
            <a:srgbClr val="F26B43"/>
          </p15:clr>
        </p15:guide>
        <p15:guide id="8" pos="14575">
          <p15:clr>
            <a:srgbClr val="F26B43"/>
          </p15:clr>
        </p15:guide>
        <p15:guide id="9" pos="5548">
          <p15:clr>
            <a:srgbClr val="F26B43"/>
          </p15:clr>
        </p15:guide>
        <p15:guide id="10" pos="5049">
          <p15:clr>
            <a:srgbClr val="F26B43"/>
          </p15:clr>
        </p15:guide>
        <p15:guide id="12" pos="7929">
          <p15:clr>
            <a:srgbClr val="F26B43"/>
          </p15:clr>
        </p15:guide>
        <p15:guide id="13" pos="7431">
          <p15:clr>
            <a:srgbClr val="F26B43"/>
          </p15:clr>
        </p15:guide>
        <p15:guide id="14" pos="12670">
          <p15:clr>
            <a:srgbClr val="F26B43"/>
          </p15:clr>
        </p15:guide>
        <p15:guide id="15" pos="12171">
          <p15:clr>
            <a:srgbClr val="F26B43"/>
          </p15:clr>
        </p15:guide>
        <p15:guide id="16" pos="10311">
          <p15:clr>
            <a:srgbClr val="F26B43"/>
          </p15:clr>
        </p15:guide>
        <p15:guide id="17" pos="9812">
          <p15:clr>
            <a:srgbClr val="F26B43"/>
          </p15:clr>
        </p15:guide>
        <p15:guide id="19" orient="horz" pos="328">
          <p15:clr>
            <a:srgbClr val="F26B43"/>
          </p15:clr>
        </p15:guide>
        <p15:guide id="21" orient="horz" pos="532">
          <p15:clr>
            <a:srgbClr val="F26B43"/>
          </p15:clr>
        </p15:guide>
        <p15:guide id="23" orient="horz" pos="1031">
          <p15:clr>
            <a:srgbClr val="F26B43"/>
          </p15:clr>
        </p15:guide>
        <p15:guide id="24" orient="horz" pos="7518">
          <p15:clr>
            <a:srgbClr val="F26B43"/>
          </p15:clr>
        </p15:guide>
        <p15:guide id="25" orient="horz" pos="7835">
          <p15:clr>
            <a:srgbClr val="F26B43"/>
          </p15:clr>
        </p15:guide>
        <p15:guide id="26" pos="7680">
          <p15:clr>
            <a:srgbClr val="F26B43"/>
          </p15:clr>
        </p15:guide>
      </p15:sldGuideLst>
    </p:ext>
  </p:extLst>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7"/>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0"/>
            <a:ext cx="9143550" cy="324000"/>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675">
              <a:solidFill>
                <a:schemeClr val="bg1"/>
              </a:solidFill>
            </a:endParaRPr>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300" y="52419"/>
            <a:ext cx="289479" cy="170071"/>
          </a:xfrm>
          <a:prstGeom prst="rect">
            <a:avLst/>
          </a:prstGeom>
        </p:spPr>
        <p:txBody>
          <a:bodyPr vert="horz" wrap="none" lIns="91440" tIns="45720" rIns="91440" bIns="45720" rtlCol="0" anchor="ctr">
            <a:noAutofit/>
          </a:bodyPr>
          <a:lstStyle>
            <a:lvl1pPr algn="r">
              <a:lnSpc>
                <a:spcPts val="1238"/>
              </a:lnSpc>
              <a:defRPr sz="563">
                <a:solidFill>
                  <a:schemeClr val="bg1"/>
                </a:solidFill>
              </a:defRPr>
            </a:lvl1pPr>
          </a:lstStyle>
          <a:p>
            <a:fld id="{88A1DFE4-5FC5-43BD-BB7E-75EAD82B965F}" type="slidenum">
              <a:rPr lang="en-US" noProof="0" smtClean="0"/>
              <a:pPr/>
              <a:t>‹#›</a:t>
            </a:fld>
            <a:endParaRPr lang="en-US" noProof="0" dirty="0"/>
          </a:p>
        </p:txBody>
      </p:sp>
      <p:pic>
        <p:nvPicPr>
          <p:cNvPr id="8" name="Picture 7" descr="A picture containing icon&#10;&#10;Description automatically generated">
            <a:extLst>
              <a:ext uri="{FF2B5EF4-FFF2-40B4-BE49-F238E27FC236}">
                <a16:creationId xmlns:a16="http://schemas.microsoft.com/office/drawing/2014/main" id="{4B373741-07FC-4471-877C-C8CBE6CCEBA1}"/>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111216" y="68175"/>
            <a:ext cx="559066" cy="189000"/>
          </a:xfrm>
          <a:prstGeom prst="rect">
            <a:avLst/>
          </a:prstGeom>
        </p:spPr>
      </p:pic>
    </p:spTree>
    <p:extLst>
      <p:ext uri="{BB962C8B-B14F-4D97-AF65-F5344CB8AC3E}">
        <p14:creationId xmlns:p14="http://schemas.microsoft.com/office/powerpoint/2010/main" val="874696632"/>
      </p:ext>
    </p:extLst>
  </p:cSld>
  <p:clrMap bg1="lt1" tx1="dk1" bg2="lt2" tx2="dk2" accent1="accent1" accent2="accent2" accent3="accent3" accent4="accent4" accent5="accent5" accent6="accent6" hlink="hlink" folHlink="folHlink"/>
  <p:sldLayoutIdLst>
    <p:sldLayoutId id="2147483978" r:id="rId1"/>
    <p:sldLayoutId id="2147483979" r:id="rId2"/>
    <p:sldLayoutId id="2147483980" r:id="rId3"/>
    <p:sldLayoutId id="2147483981" r:id="rId4"/>
    <p:sldLayoutId id="2147483982" r:id="rId5"/>
    <p:sldLayoutId id="2147483983" r:id="rId6"/>
    <p:sldLayoutId id="2147483984" r:id="rId7"/>
    <p:sldLayoutId id="2147483985" r:id="rId8"/>
    <p:sldLayoutId id="2147483986" r:id="rId9"/>
    <p:sldLayoutId id="2147483987" r:id="rId10"/>
    <p:sldLayoutId id="2147483988" r:id="rId11"/>
    <p:sldLayoutId id="2147483989" r:id="rId12"/>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hf hdr="0" ftr="0" dt="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800" rtl="0" eaLnBrk="1" latinLnBrk="0" hangingPunct="1">
        <a:lnSpc>
          <a:spcPts val="1388"/>
        </a:lnSpc>
        <a:spcBef>
          <a:spcPts val="0"/>
        </a:spcBef>
        <a:buFont typeface="Arial" panose="020B0604020202020204" pitchFamily="34" charset="0"/>
        <a:buNone/>
        <a:defRPr sz="1125" kern="1200">
          <a:solidFill>
            <a:schemeClr val="tx1"/>
          </a:solidFill>
          <a:latin typeface="+mn-lt"/>
          <a:ea typeface="+mn-ea"/>
          <a:cs typeface="+mn-cs"/>
        </a:defRPr>
      </a:lvl1pPr>
      <a:lvl2pPr marL="243000" indent="-243000" algn="l" defTabSz="685800" rtl="0" eaLnBrk="1" latinLnBrk="0" hangingPunct="1">
        <a:lnSpc>
          <a:spcPts val="1388"/>
        </a:lnSpc>
        <a:spcBef>
          <a:spcPts val="0"/>
        </a:spcBef>
        <a:buFont typeface="Arial" panose="020B0604020202020204" pitchFamily="34" charset="0"/>
        <a:buChar char="•"/>
        <a:defRPr sz="1125" kern="1200">
          <a:solidFill>
            <a:schemeClr val="tx1"/>
          </a:solidFill>
          <a:latin typeface="+mn-lt"/>
          <a:ea typeface="+mn-ea"/>
          <a:cs typeface="+mn-cs"/>
        </a:defRPr>
      </a:lvl2pPr>
      <a:lvl3pPr marL="243000" indent="-243000" algn="l" defTabSz="685800" rtl="0" eaLnBrk="1" latinLnBrk="0" hangingPunct="1">
        <a:lnSpc>
          <a:spcPts val="1388"/>
        </a:lnSpc>
        <a:spcBef>
          <a:spcPts val="0"/>
        </a:spcBef>
        <a:buSzPct val="120000"/>
        <a:buFontTx/>
        <a:buBlip>
          <a:blip r:embed="rId15"/>
        </a:buBlip>
        <a:defRPr sz="1125" kern="1200">
          <a:solidFill>
            <a:schemeClr val="tx1"/>
          </a:solidFill>
          <a:latin typeface="+mn-lt"/>
          <a:ea typeface="+mn-ea"/>
          <a:cs typeface="+mn-cs"/>
        </a:defRPr>
      </a:lvl3pPr>
      <a:lvl4pPr marL="243000" indent="-243000" algn="l" defTabSz="685800" rtl="0" eaLnBrk="1" latinLnBrk="0" hangingPunct="1">
        <a:lnSpc>
          <a:spcPts val="1388"/>
        </a:lnSpc>
        <a:spcBef>
          <a:spcPts val="0"/>
        </a:spcBef>
        <a:buSzPct val="120000"/>
        <a:buFontTx/>
        <a:buBlip>
          <a:blip r:embed="rId15"/>
        </a:buBlip>
        <a:defRPr sz="1125" kern="1200">
          <a:solidFill>
            <a:schemeClr val="tx1"/>
          </a:solidFill>
          <a:latin typeface="+mn-lt"/>
          <a:ea typeface="+mn-ea"/>
          <a:cs typeface="+mn-cs"/>
        </a:defRPr>
      </a:lvl4pPr>
      <a:lvl5pPr marL="243000" indent="-243000" algn="l" defTabSz="685800" rtl="0" eaLnBrk="1" latinLnBrk="0" hangingPunct="1">
        <a:lnSpc>
          <a:spcPts val="1388"/>
        </a:lnSpc>
        <a:spcBef>
          <a:spcPts val="0"/>
        </a:spcBef>
        <a:buSzPct val="120000"/>
        <a:buFontTx/>
        <a:buBlip>
          <a:blip r:embed="rId15"/>
        </a:buBlip>
        <a:defRPr sz="1125"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8312">
          <p15:clr>
            <a:srgbClr val="F26B43"/>
          </p15:clr>
        </p15:guide>
        <p15:guide id="3" pos="241">
          <p15:clr>
            <a:srgbClr val="F26B43"/>
          </p15:clr>
        </p15:guide>
        <p15:guide id="4" pos="785">
          <p15:clr>
            <a:srgbClr val="F26B43"/>
          </p15:clr>
        </p15:guide>
        <p15:guide id="5" pos="2690">
          <p15:clr>
            <a:srgbClr val="F26B43"/>
          </p15:clr>
        </p15:guide>
        <p15:guide id="6" pos="3189">
          <p15:clr>
            <a:srgbClr val="F26B43"/>
          </p15:clr>
        </p15:guide>
        <p15:guide id="7" pos="15119">
          <p15:clr>
            <a:srgbClr val="F26B43"/>
          </p15:clr>
        </p15:guide>
        <p15:guide id="8" pos="14575">
          <p15:clr>
            <a:srgbClr val="F26B43"/>
          </p15:clr>
        </p15:guide>
        <p15:guide id="9" pos="5548">
          <p15:clr>
            <a:srgbClr val="F26B43"/>
          </p15:clr>
        </p15:guide>
        <p15:guide id="10" pos="5049">
          <p15:clr>
            <a:srgbClr val="F26B43"/>
          </p15:clr>
        </p15:guide>
        <p15:guide id="12" pos="7929">
          <p15:clr>
            <a:srgbClr val="F26B43"/>
          </p15:clr>
        </p15:guide>
        <p15:guide id="13" pos="7431">
          <p15:clr>
            <a:srgbClr val="F26B43"/>
          </p15:clr>
        </p15:guide>
        <p15:guide id="14" pos="12670">
          <p15:clr>
            <a:srgbClr val="F26B43"/>
          </p15:clr>
        </p15:guide>
        <p15:guide id="15" pos="12171">
          <p15:clr>
            <a:srgbClr val="F26B43"/>
          </p15:clr>
        </p15:guide>
        <p15:guide id="16" pos="10311">
          <p15:clr>
            <a:srgbClr val="F26B43"/>
          </p15:clr>
        </p15:guide>
        <p15:guide id="17" pos="9812">
          <p15:clr>
            <a:srgbClr val="F26B43"/>
          </p15:clr>
        </p15:guide>
        <p15:guide id="19" orient="horz" pos="328">
          <p15:clr>
            <a:srgbClr val="F26B43"/>
          </p15:clr>
        </p15:guide>
        <p15:guide id="21" orient="horz" pos="532">
          <p15:clr>
            <a:srgbClr val="F26B43"/>
          </p15:clr>
        </p15:guide>
        <p15:guide id="23" orient="horz" pos="1031">
          <p15:clr>
            <a:srgbClr val="F26B43"/>
          </p15:clr>
        </p15:guide>
        <p15:guide id="24" orient="horz" pos="7518">
          <p15:clr>
            <a:srgbClr val="F26B43"/>
          </p15:clr>
        </p15:guide>
        <p15:guide id="25" orient="horz" pos="7835">
          <p15:clr>
            <a:srgbClr val="F26B43"/>
          </p15:clr>
        </p15:guide>
        <p15:guide id="26" pos="7680">
          <p15:clr>
            <a:srgbClr val="F26B43"/>
          </p15:clr>
        </p15:guide>
      </p15:sldGuideLst>
    </p:ext>
  </p:extLst>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394A49-4275-82B3-802A-93B7D2793519}"/>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162A58-852C-D190-91B8-98D59AF58F9D}"/>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7B248C-818E-FDE3-E358-DFE31AA05701}"/>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82000"/>
                  </a:schemeClr>
                </a:solidFill>
              </a:defRPr>
            </a:lvl1pPr>
          </a:lstStyle>
          <a:p>
            <a:fld id="{8DF5E1D4-C096-4026-87DC-B817528739F9}" type="datetimeFigureOut">
              <a:rPr lang="en-GB" smtClean="0"/>
              <a:t>24/06/2026</a:t>
            </a:fld>
            <a:endParaRPr lang="en-GB"/>
          </a:p>
        </p:txBody>
      </p:sp>
      <p:sp>
        <p:nvSpPr>
          <p:cNvPr id="5" name="Footer Placeholder 4">
            <a:extLst>
              <a:ext uri="{FF2B5EF4-FFF2-40B4-BE49-F238E27FC236}">
                <a16:creationId xmlns:a16="http://schemas.microsoft.com/office/drawing/2014/main" id="{98EACD61-8BF1-3C27-621D-F8ADAA4CACB8}"/>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9DFE865-BCA5-5BC7-F6B8-BC4C1D4BA0CF}"/>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82000"/>
                  </a:schemeClr>
                </a:solidFill>
              </a:defRPr>
            </a:lvl1pPr>
          </a:lstStyle>
          <a:p>
            <a:fld id="{45CA0354-1400-4990-A4AD-74A6998ACBE4}" type="slidenum">
              <a:rPr lang="en-GB" smtClean="0"/>
              <a:t>‹#›</a:t>
            </a:fld>
            <a:endParaRPr lang="en-GB"/>
          </a:p>
        </p:txBody>
      </p:sp>
    </p:spTree>
    <p:extLst>
      <p:ext uri="{BB962C8B-B14F-4D97-AF65-F5344CB8AC3E}">
        <p14:creationId xmlns:p14="http://schemas.microsoft.com/office/powerpoint/2010/main" val="2783077524"/>
      </p:ext>
    </p:extLst>
  </p:cSld>
  <p:clrMap bg1="lt1" tx1="dk1" bg2="lt2" tx2="dk2" accent1="accent1" accent2="accent2" accent3="accent3" accent4="accent4" accent5="accent5" accent6="accent6" hlink="hlink" folHlink="folHlink"/>
  <p:sldLayoutIdLst>
    <p:sldLayoutId id="2147483992" r:id="rId1"/>
    <p:sldLayoutId id="2147483993" r:id="rId2"/>
    <p:sldLayoutId id="2147483994" r:id="rId3"/>
    <p:sldLayoutId id="2147483995" r:id="rId4"/>
    <p:sldLayoutId id="2147483996" r:id="rId5"/>
    <p:sldLayoutId id="2147483997" r:id="rId6"/>
    <p:sldLayoutId id="2147483998" r:id="rId7"/>
    <p:sldLayoutId id="2147483999" r:id="rId8"/>
    <p:sldLayoutId id="2147484000" r:id="rId9"/>
    <p:sldLayoutId id="2147484001" r:id="rId10"/>
    <p:sldLayoutId id="2147484002" r:id="rId11"/>
  </p:sldLayoutIdLst>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E5FA7415-5972-43C8-8CE9-FFE3FD310CC9}"/>
              </a:ext>
            </a:extLst>
          </p:cNvPr>
          <p:cNvSpPr>
            <a:spLocks noGrp="1"/>
          </p:cNvSpPr>
          <p:nvPr>
            <p:ph type="title"/>
          </p:nvPr>
        </p:nvSpPr>
        <p:spPr>
          <a:xfrm>
            <a:off x="442800" y="577800"/>
            <a:ext cx="8263350" cy="804067"/>
          </a:xfrm>
          <a:prstGeom prst="rect">
            <a:avLst/>
          </a:prstGeom>
        </p:spPr>
        <p:txBody>
          <a:bodyPr vert="horz" lIns="91440" tIns="45720" rIns="91440" bIns="45720" rtlCol="0" anchor="t" anchorCtr="0">
            <a:noAutofit/>
          </a:bodyPr>
          <a:lstStyle/>
          <a:p>
            <a:r>
              <a:rPr lang="en-US" noProof="0" dirty="0"/>
              <a:t>Add Title</a:t>
            </a:r>
          </a:p>
        </p:txBody>
      </p:sp>
      <p:sp>
        <p:nvSpPr>
          <p:cNvPr id="3" name="Textplatzhalter 2">
            <a:extLst>
              <a:ext uri="{FF2B5EF4-FFF2-40B4-BE49-F238E27FC236}">
                <a16:creationId xmlns:a16="http://schemas.microsoft.com/office/drawing/2014/main" id="{14555103-0B7D-47E0-BAB5-A777A3473340}"/>
              </a:ext>
            </a:extLst>
          </p:cNvPr>
          <p:cNvSpPr>
            <a:spLocks noGrp="1"/>
          </p:cNvSpPr>
          <p:nvPr>
            <p:ph type="body" idx="1"/>
          </p:nvPr>
        </p:nvSpPr>
        <p:spPr>
          <a:xfrm>
            <a:off x="442800" y="1745437"/>
            <a:ext cx="8263350" cy="2747250"/>
          </a:xfrm>
          <a:prstGeom prst="rect">
            <a:avLst/>
          </a:prstGeom>
        </p:spPr>
        <p:txBody>
          <a:bodyPr vert="horz" lIns="91440" tIns="45720" rIns="91440" bIns="45720" rtlCol="0">
            <a:noAutofit/>
          </a:bodyPr>
          <a:lstStyle/>
          <a:p>
            <a:pPr lvl="0"/>
            <a:r>
              <a:rPr lang="en-US" noProof="0" dirty="0"/>
              <a:t>First Level (Running Text)</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hteck 3">
            <a:extLst>
              <a:ext uri="{FF2B5EF4-FFF2-40B4-BE49-F238E27FC236}">
                <a16:creationId xmlns:a16="http://schemas.microsoft.com/office/drawing/2014/main" id="{9180CF0C-837C-4BFD-ADEC-CF0F22B3929F}"/>
              </a:ext>
            </a:extLst>
          </p:cNvPr>
          <p:cNvSpPr/>
          <p:nvPr userDrawn="1"/>
        </p:nvSpPr>
        <p:spPr>
          <a:xfrm>
            <a:off x="0" y="0"/>
            <a:ext cx="9143550" cy="324000"/>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sz="675"/>
          </a:p>
        </p:txBody>
      </p:sp>
      <p:sp>
        <p:nvSpPr>
          <p:cNvPr id="6" name="Foliennummernplatzhalter 5">
            <a:extLst>
              <a:ext uri="{FF2B5EF4-FFF2-40B4-BE49-F238E27FC236}">
                <a16:creationId xmlns:a16="http://schemas.microsoft.com/office/drawing/2014/main" id="{92A45E14-11AD-4136-88E8-CBEC7C0819EF}"/>
              </a:ext>
            </a:extLst>
          </p:cNvPr>
          <p:cNvSpPr>
            <a:spLocks noGrp="1"/>
          </p:cNvSpPr>
          <p:nvPr>
            <p:ph type="sldNum" sz="quarter" idx="4"/>
          </p:nvPr>
        </p:nvSpPr>
        <p:spPr>
          <a:xfrm>
            <a:off x="8745300" y="52419"/>
            <a:ext cx="289479" cy="170071"/>
          </a:xfrm>
          <a:prstGeom prst="rect">
            <a:avLst/>
          </a:prstGeom>
        </p:spPr>
        <p:txBody>
          <a:bodyPr vert="horz" wrap="none" lIns="91440" tIns="45720" rIns="91440" bIns="45720" rtlCol="0" anchor="ctr">
            <a:noAutofit/>
          </a:bodyPr>
          <a:lstStyle>
            <a:lvl1pPr algn="r">
              <a:lnSpc>
                <a:spcPts val="1238"/>
              </a:lnSpc>
              <a:defRPr sz="563">
                <a:solidFill>
                  <a:schemeClr val="bg1"/>
                </a:solidFill>
              </a:defRPr>
            </a:lvl1pPr>
          </a:lstStyle>
          <a:p>
            <a:fld id="{88A1DFE4-5FC5-43BD-BB7E-75EAD82B965F}" type="slidenum">
              <a:rPr lang="en-US" noProof="0" smtClean="0"/>
              <a:pPr/>
              <a:t>‹#›</a:t>
            </a:fld>
            <a:endParaRPr lang="en-US" noProof="0" dirty="0"/>
          </a:p>
        </p:txBody>
      </p:sp>
      <p:pic>
        <p:nvPicPr>
          <p:cNvPr id="8" name="Picture 7" descr="A picture containing icon&#10;&#10;Description automatically generated">
            <a:extLst>
              <a:ext uri="{FF2B5EF4-FFF2-40B4-BE49-F238E27FC236}">
                <a16:creationId xmlns:a16="http://schemas.microsoft.com/office/drawing/2014/main" id="{4B373741-07FC-4471-877C-C8CBE6CCEBA1}"/>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111216" y="68175"/>
            <a:ext cx="559066" cy="189000"/>
          </a:xfrm>
          <a:prstGeom prst="rect">
            <a:avLst/>
          </a:prstGeom>
        </p:spPr>
      </p:pic>
    </p:spTree>
    <p:extLst>
      <p:ext uri="{BB962C8B-B14F-4D97-AF65-F5344CB8AC3E}">
        <p14:creationId xmlns:p14="http://schemas.microsoft.com/office/powerpoint/2010/main" val="2470044650"/>
      </p:ext>
    </p:extLst>
  </p:cSld>
  <p:clrMap bg1="lt1" tx1="dk1" bg2="lt2" tx2="dk2" accent1="accent1" accent2="accent2" accent3="accent3" accent4="accent4" accent5="accent5" accent6="accent6" hlink="hlink" folHlink="folHlink"/>
  <p:sldLayoutIdLst>
    <p:sldLayoutId id="2147484004" r:id="rId1"/>
    <p:sldLayoutId id="2147484005" r:id="rId2"/>
    <p:sldLayoutId id="2147484006" r:id="rId3"/>
    <p:sldLayoutId id="2147484007" r:id="rId4"/>
    <p:sldLayoutId id="2147484008" r:id="rId5"/>
    <p:sldLayoutId id="2147484009" r:id="rId6"/>
    <p:sldLayoutId id="2147484010" r:id="rId7"/>
    <p:sldLayoutId id="2147484011" r:id="rId8"/>
    <p:sldLayoutId id="2147484012" r:id="rId9"/>
    <p:sldLayoutId id="2147484013" r:id="rId10"/>
    <p:sldLayoutId id="2147484014" r:id="rId11"/>
  </p:sldLayoutIdLst>
  <p:hf hdr="0" ftr="0" dt="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0" indent="0" algn="l" defTabSz="685800" rtl="0" eaLnBrk="1" latinLnBrk="0" hangingPunct="1">
        <a:lnSpc>
          <a:spcPts val="1388"/>
        </a:lnSpc>
        <a:spcBef>
          <a:spcPts val="0"/>
        </a:spcBef>
        <a:buFont typeface="Arial" panose="020B0604020202020204" pitchFamily="34" charset="0"/>
        <a:buNone/>
        <a:defRPr sz="1125" kern="1200">
          <a:solidFill>
            <a:schemeClr val="tx1"/>
          </a:solidFill>
          <a:latin typeface="+mn-lt"/>
          <a:ea typeface="+mn-ea"/>
          <a:cs typeface="+mn-cs"/>
        </a:defRPr>
      </a:lvl1pPr>
      <a:lvl2pPr marL="243000" indent="-243000" algn="l" defTabSz="685800" rtl="0" eaLnBrk="1" latinLnBrk="0" hangingPunct="1">
        <a:lnSpc>
          <a:spcPts val="1388"/>
        </a:lnSpc>
        <a:spcBef>
          <a:spcPts val="0"/>
        </a:spcBef>
        <a:buFont typeface="Arial" panose="020B0604020202020204" pitchFamily="34" charset="0"/>
        <a:buChar char="•"/>
        <a:defRPr sz="1125" kern="1200">
          <a:solidFill>
            <a:schemeClr val="tx1"/>
          </a:solidFill>
          <a:latin typeface="+mn-lt"/>
          <a:ea typeface="+mn-ea"/>
          <a:cs typeface="+mn-cs"/>
        </a:defRPr>
      </a:lvl2pPr>
      <a:lvl3pPr marL="243000" indent="-243000" algn="l" defTabSz="685800" rtl="0" eaLnBrk="1" latinLnBrk="0" hangingPunct="1">
        <a:lnSpc>
          <a:spcPts val="1388"/>
        </a:lnSpc>
        <a:spcBef>
          <a:spcPts val="0"/>
        </a:spcBef>
        <a:buSzPct val="120000"/>
        <a:buFontTx/>
        <a:buBlip>
          <a:blip r:embed="rId14"/>
        </a:buBlip>
        <a:defRPr sz="1125" kern="1200">
          <a:solidFill>
            <a:schemeClr val="tx1"/>
          </a:solidFill>
          <a:latin typeface="+mn-lt"/>
          <a:ea typeface="+mn-ea"/>
          <a:cs typeface="+mn-cs"/>
        </a:defRPr>
      </a:lvl3pPr>
      <a:lvl4pPr marL="243000" indent="-243000" algn="l" defTabSz="685800" rtl="0" eaLnBrk="1" latinLnBrk="0" hangingPunct="1">
        <a:lnSpc>
          <a:spcPts val="1388"/>
        </a:lnSpc>
        <a:spcBef>
          <a:spcPts val="0"/>
        </a:spcBef>
        <a:buSzPct val="120000"/>
        <a:buFontTx/>
        <a:buBlip>
          <a:blip r:embed="rId14"/>
        </a:buBlip>
        <a:defRPr sz="1125" kern="1200">
          <a:solidFill>
            <a:schemeClr val="tx1"/>
          </a:solidFill>
          <a:latin typeface="+mn-lt"/>
          <a:ea typeface="+mn-ea"/>
          <a:cs typeface="+mn-cs"/>
        </a:defRPr>
      </a:lvl4pPr>
      <a:lvl5pPr marL="243000" indent="-243000" algn="l" defTabSz="685800" rtl="0" eaLnBrk="1" latinLnBrk="0" hangingPunct="1">
        <a:lnSpc>
          <a:spcPts val="1388"/>
        </a:lnSpc>
        <a:spcBef>
          <a:spcPts val="0"/>
        </a:spcBef>
        <a:buSzPct val="120000"/>
        <a:buFontTx/>
        <a:buBlip>
          <a:blip r:embed="rId14"/>
        </a:buBlip>
        <a:defRPr sz="1125"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de-D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8312">
          <p15:clr>
            <a:srgbClr val="F26B43"/>
          </p15:clr>
        </p15:guide>
        <p15:guide id="3" pos="241">
          <p15:clr>
            <a:srgbClr val="F26B43"/>
          </p15:clr>
        </p15:guide>
        <p15:guide id="4" pos="785">
          <p15:clr>
            <a:srgbClr val="F26B43"/>
          </p15:clr>
        </p15:guide>
        <p15:guide id="5" pos="2690">
          <p15:clr>
            <a:srgbClr val="F26B43"/>
          </p15:clr>
        </p15:guide>
        <p15:guide id="6" pos="3189">
          <p15:clr>
            <a:srgbClr val="F26B43"/>
          </p15:clr>
        </p15:guide>
        <p15:guide id="7" pos="15119">
          <p15:clr>
            <a:srgbClr val="F26B43"/>
          </p15:clr>
        </p15:guide>
        <p15:guide id="8" pos="14575">
          <p15:clr>
            <a:srgbClr val="F26B43"/>
          </p15:clr>
        </p15:guide>
        <p15:guide id="9" pos="5548">
          <p15:clr>
            <a:srgbClr val="F26B43"/>
          </p15:clr>
        </p15:guide>
        <p15:guide id="10" pos="5049">
          <p15:clr>
            <a:srgbClr val="F26B43"/>
          </p15:clr>
        </p15:guide>
        <p15:guide id="12" pos="7929">
          <p15:clr>
            <a:srgbClr val="F26B43"/>
          </p15:clr>
        </p15:guide>
        <p15:guide id="13" pos="7431">
          <p15:clr>
            <a:srgbClr val="F26B43"/>
          </p15:clr>
        </p15:guide>
        <p15:guide id="14" pos="12670">
          <p15:clr>
            <a:srgbClr val="F26B43"/>
          </p15:clr>
        </p15:guide>
        <p15:guide id="15" pos="12171">
          <p15:clr>
            <a:srgbClr val="F26B43"/>
          </p15:clr>
        </p15:guide>
        <p15:guide id="16" pos="10311">
          <p15:clr>
            <a:srgbClr val="F26B43"/>
          </p15:clr>
        </p15:guide>
        <p15:guide id="17" pos="9812">
          <p15:clr>
            <a:srgbClr val="F26B43"/>
          </p15:clr>
        </p15:guide>
        <p15:guide id="19" orient="horz" pos="328">
          <p15:clr>
            <a:srgbClr val="F26B43"/>
          </p15:clr>
        </p15:guide>
        <p15:guide id="21" orient="horz" pos="532">
          <p15:clr>
            <a:srgbClr val="F26B43"/>
          </p15:clr>
        </p15:guide>
        <p15:guide id="23" orient="horz" pos="1031">
          <p15:clr>
            <a:srgbClr val="F26B43"/>
          </p15:clr>
        </p15:guide>
        <p15:guide id="24" orient="horz" pos="7518">
          <p15:clr>
            <a:srgbClr val="F26B43"/>
          </p15:clr>
        </p15:guide>
        <p15:guide id="25" orient="horz" pos="7835">
          <p15:clr>
            <a:srgbClr val="F26B43"/>
          </p15:clr>
        </p15:guide>
        <p15:guide id="26" pos="768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2.png"/><Relationship Id="rId3" Type="http://schemas.openxmlformats.org/officeDocument/2006/relationships/image" Target="../media/image13.jpeg"/><Relationship Id="rId7" Type="http://schemas.openxmlformats.org/officeDocument/2006/relationships/image" Target="../media/image17.png"/><Relationship Id="rId12" Type="http://schemas.openxmlformats.org/officeDocument/2006/relationships/image" Target="../media/image21.png"/><Relationship Id="rId17" Type="http://schemas.openxmlformats.org/officeDocument/2006/relationships/image" Target="../media/image25.png"/><Relationship Id="rId2" Type="http://schemas.openxmlformats.org/officeDocument/2006/relationships/notesSlide" Target="../notesSlides/notesSlide1.xml"/><Relationship Id="rId16"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20.png"/><Relationship Id="rId5" Type="http://schemas.openxmlformats.org/officeDocument/2006/relationships/image" Target="../media/image15.jpeg"/><Relationship Id="rId15" Type="http://schemas.microsoft.com/office/2007/relationships/hdphoto" Target="../media/hdphoto2.wdp"/><Relationship Id="rId10" Type="http://schemas.openxmlformats.org/officeDocument/2006/relationships/hyperlink" Target="http://cern.ch/fcc" TargetMode="External"/><Relationship Id="rId4" Type="http://schemas.openxmlformats.org/officeDocument/2006/relationships/image" Target="../media/image14.png"/><Relationship Id="rId9" Type="http://schemas.openxmlformats.org/officeDocument/2006/relationships/image" Target="../media/image19.png"/><Relationship Id="rId14" Type="http://schemas.openxmlformats.org/officeDocument/2006/relationships/image" Target="../media/image23.png"/></Relationships>
</file>

<file path=ppt/slides/_rels/slide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xml"/><Relationship Id="rId5" Type="http://schemas.openxmlformats.org/officeDocument/2006/relationships/image" Target="../media/image29.png"/><Relationship Id="rId4" Type="http://schemas.openxmlformats.org/officeDocument/2006/relationships/image" Target="../media/image28.png"/></Relationships>
</file>

<file path=ppt/slides/_rels/slide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102.xml"/><Relationship Id="rId4" Type="http://schemas.openxmlformats.org/officeDocument/2006/relationships/image" Target="../media/image31.png"/></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30.png"/><Relationship Id="rId1" Type="http://schemas.openxmlformats.org/officeDocument/2006/relationships/slideLayout" Target="../slideLayouts/slideLayout119.xml"/><Relationship Id="rId4" Type="http://schemas.openxmlformats.org/officeDocument/2006/relationships/image" Target="../media/image32.png"/></Relationships>
</file>

<file path=ppt/slides/_rels/slide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35.png"/></Relationships>
</file>

<file path=ppt/slides/_rels/slide6.xml.rels><?xml version="1.0" encoding="UTF-8" standalone="yes"?>
<Relationships xmlns="http://schemas.openxmlformats.org/package/2006/relationships"><Relationship Id="rId8" Type="http://schemas.openxmlformats.org/officeDocument/2006/relationships/image" Target="../media/image37.jpeg"/><Relationship Id="rId13" Type="http://schemas.openxmlformats.org/officeDocument/2006/relationships/image" Target="../media/image42.jpeg"/><Relationship Id="rId3" Type="http://schemas.openxmlformats.org/officeDocument/2006/relationships/video" Target="NULL" TargetMode="External"/><Relationship Id="rId7" Type="http://schemas.openxmlformats.org/officeDocument/2006/relationships/image" Target="../media/image36.png"/><Relationship Id="rId12" Type="http://schemas.openxmlformats.org/officeDocument/2006/relationships/image" Target="../media/image41.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3.xml"/><Relationship Id="rId11" Type="http://schemas.openxmlformats.org/officeDocument/2006/relationships/image" Target="../media/image40.png"/><Relationship Id="rId5" Type="http://schemas.openxmlformats.org/officeDocument/2006/relationships/slideLayout" Target="../slideLayouts/slideLayout123.xml"/><Relationship Id="rId10" Type="http://schemas.openxmlformats.org/officeDocument/2006/relationships/image" Target="../media/image39.png"/><Relationship Id="rId4" Type="http://schemas.microsoft.com/office/2007/relationships/media" Target="../media/media2.mp4"/><Relationship Id="rId9" Type="http://schemas.openxmlformats.org/officeDocument/2006/relationships/image" Target="../media/image38.png"/></Relationships>
</file>

<file path=ppt/slides/_rels/slide7.xml.rels><?xml version="1.0" encoding="UTF-8" standalone="yes"?>
<Relationships xmlns="http://schemas.openxmlformats.org/package/2006/relationships"><Relationship Id="rId8" Type="http://schemas.openxmlformats.org/officeDocument/2006/relationships/image" Target="../media/image48.jp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4.xml"/><Relationship Id="rId1" Type="http://schemas.openxmlformats.org/officeDocument/2006/relationships/slideLayout" Target="../slideLayouts/slideLayout175.xml"/><Relationship Id="rId6" Type="http://schemas.openxmlformats.org/officeDocument/2006/relationships/image" Target="../media/image46.png"/><Relationship Id="rId5" Type="http://schemas.openxmlformats.org/officeDocument/2006/relationships/image" Target="../media/image45.png"/><Relationship Id="rId10" Type="http://schemas.openxmlformats.org/officeDocument/2006/relationships/image" Target="../media/image49.png"/><Relationship Id="rId4" Type="http://schemas.openxmlformats.org/officeDocument/2006/relationships/image" Target="../media/image44.png"/><Relationship Id="rId9" Type="http://schemas.openxmlformats.org/officeDocument/2006/relationships/image" Target="../media/image670.png"/></Relationships>
</file>

<file path=ppt/slides/_rels/slide8.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notesSlide" Target="../notesSlides/notesSlide5.xml"/><Relationship Id="rId1" Type="http://schemas.openxmlformats.org/officeDocument/2006/relationships/slideLayout" Target="../slideLayouts/slideLayout152.xml"/><Relationship Id="rId6" Type="http://schemas.openxmlformats.org/officeDocument/2006/relationships/image" Target="../media/image53.png"/><Relationship Id="rId5" Type="http://schemas.openxmlformats.org/officeDocument/2006/relationships/image" Target="../media/image52.jpeg"/><Relationship Id="rId10" Type="http://schemas.openxmlformats.org/officeDocument/2006/relationships/image" Target="../media/image57.png"/><Relationship Id="rId4" Type="http://schemas.openxmlformats.org/officeDocument/2006/relationships/image" Target="../media/image51.png"/><Relationship Id="rId9" Type="http://schemas.openxmlformats.org/officeDocument/2006/relationships/image" Target="../media/image56.png"/></Relationships>
</file>

<file path=ppt/slides/_rels/slide9.xml.rels><?xml version="1.0" encoding="UTF-8" standalone="yes"?>
<Relationships xmlns="http://schemas.openxmlformats.org/package/2006/relationships"><Relationship Id="rId8" Type="http://schemas.openxmlformats.org/officeDocument/2006/relationships/image" Target="../media/image63.emf"/><Relationship Id="rId3" Type="http://schemas.openxmlformats.org/officeDocument/2006/relationships/image" Target="../media/image58.png"/><Relationship Id="rId7" Type="http://schemas.openxmlformats.org/officeDocument/2006/relationships/image" Target="../media/image62.emf"/><Relationship Id="rId2" Type="http://schemas.openxmlformats.org/officeDocument/2006/relationships/notesSlide" Target="../notesSlides/notesSlide6.xml"/><Relationship Id="rId1" Type="http://schemas.openxmlformats.org/officeDocument/2006/relationships/slideLayout" Target="../slideLayouts/slideLayout110.xml"/><Relationship Id="rId6" Type="http://schemas.openxmlformats.org/officeDocument/2006/relationships/image" Target="../media/image61.png"/><Relationship Id="rId5" Type="http://schemas.openxmlformats.org/officeDocument/2006/relationships/image" Target="../media/image60.png"/><Relationship Id="rId10" Type="http://schemas.openxmlformats.org/officeDocument/2006/relationships/image" Target="../media/image65.emf"/><Relationship Id="rId4" Type="http://schemas.openxmlformats.org/officeDocument/2006/relationships/image" Target="../media/image59.png"/><Relationship Id="rId9" Type="http://schemas.openxmlformats.org/officeDocument/2006/relationships/image" Target="../media/image64.emf"/></Relationships>
</file>

<file path=ppt/slides/_rels/slide10.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image" Target="../media/image66.png"/><Relationship Id="rId7" Type="http://schemas.openxmlformats.org/officeDocument/2006/relationships/image" Target="../media/image69.jpeg"/><Relationship Id="rId2" Type="http://schemas.openxmlformats.org/officeDocument/2006/relationships/notesSlide" Target="../notesSlides/notesSlide7.xml"/><Relationship Id="rId1" Type="http://schemas.openxmlformats.org/officeDocument/2006/relationships/slideLayout" Target="../slideLayouts/slideLayout110.xml"/><Relationship Id="rId6" Type="http://schemas.openxmlformats.org/officeDocument/2006/relationships/image" Target="../media/image62.emf"/><Relationship Id="rId5" Type="http://schemas.openxmlformats.org/officeDocument/2006/relationships/image" Target="../media/image68.png"/><Relationship Id="rId4" Type="http://schemas.openxmlformats.org/officeDocument/2006/relationships/image" Target="../media/image67.png"/><Relationship Id="rId9" Type="http://schemas.openxmlformats.org/officeDocument/2006/relationships/image" Target="../media/image71.emf"/></Relationships>
</file>

<file path=ppt/slides/_rels/slide11.xml.rels><?xml version="1.0" encoding="UTF-8" standalone="yes"?>
<Relationships xmlns="http://schemas.openxmlformats.org/package/2006/relationships"><Relationship Id="rId3" Type="http://schemas.openxmlformats.org/officeDocument/2006/relationships/hyperlink" Target="https://link.springer.com/article/10.1140/epjp/s13360-026-07399-w" TargetMode="External"/><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13.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02.xml"/></Relationships>
</file>

<file path=ppt/slides/_rels/slide14.xml.rels><?xml version="1.0" encoding="UTF-8" standalone="yes"?>
<Relationships xmlns="http://schemas.openxmlformats.org/package/2006/relationships"><Relationship Id="rId3" Type="http://schemas.openxmlformats.org/officeDocument/2006/relationships/image" Target="../media/image77.png"/><Relationship Id="rId7" Type="http://schemas.openxmlformats.org/officeDocument/2006/relationships/image" Target="../media/image81.png"/><Relationship Id="rId2" Type="http://schemas.openxmlformats.org/officeDocument/2006/relationships/notesSlide" Target="../notesSlides/notesSlide8.xml"/><Relationship Id="rId1" Type="http://schemas.openxmlformats.org/officeDocument/2006/relationships/slideLayout" Target="../slideLayouts/slideLayout100.xml"/><Relationship Id="rId6" Type="http://schemas.openxmlformats.org/officeDocument/2006/relationships/image" Target="../media/image80.jpeg"/><Relationship Id="rId5" Type="http://schemas.openxmlformats.org/officeDocument/2006/relationships/image" Target="../media/image79.png"/><Relationship Id="rId4" Type="http://schemas.openxmlformats.org/officeDocument/2006/relationships/image" Target="../media/image78.png"/></Relationships>
</file>

<file path=ppt/slides/_rels/slide1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112.xml"/></Relationships>
</file>

<file path=ppt/slides/_rels/slide16.xml.rels><?xml version="1.0" encoding="UTF-8" standalone="yes"?>
<Relationships xmlns="http://schemas.openxmlformats.org/package/2006/relationships"><Relationship Id="rId2" Type="http://schemas.openxmlformats.org/officeDocument/2006/relationships/hyperlink" Target="https://cds.cern.ch/record/2948315/files/c-e-3947-Rev_Council%20conclusions%20on%20FCC%20feasibility%20study%20Nov%2025.pdf" TargetMode="Externa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image" Target="../media/image84.jpg"/><Relationship Id="rId1" Type="http://schemas.openxmlformats.org/officeDocument/2006/relationships/slideLayout" Target="../slideLayouts/slideLayout151.xml"/></Relationships>
</file>

<file path=ppt/slides/_rels/slide19.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102.xml"/></Relationships>
</file>

<file path=ppt/slides/_rels/slide20.xml.rels><?xml version="1.0" encoding="UTF-8" standalone="yes"?>
<Relationships xmlns="http://schemas.openxmlformats.org/package/2006/relationships"><Relationship Id="rId3" Type="http://schemas.openxmlformats.org/officeDocument/2006/relationships/hyperlink" Target="https://www.debatpublic.fr/projet-accelerateur-particules" TargetMode="External"/><Relationship Id="rId7" Type="http://schemas.openxmlformats.org/officeDocument/2006/relationships/image" Target="../media/image91.png"/><Relationship Id="rId2" Type="http://schemas.openxmlformats.org/officeDocument/2006/relationships/image" Target="../media/image88.png"/><Relationship Id="rId1" Type="http://schemas.openxmlformats.org/officeDocument/2006/relationships/slideLayout" Target="../slideLayouts/slideLayout134.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hyperlink" Target="http://www.concertation-fcc-cern.ch/"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136.xml"/></Relationships>
</file>

<file path=ppt/slides/_rels/slide2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136.xml"/><Relationship Id="rId4" Type="http://schemas.openxmlformats.org/officeDocument/2006/relationships/image" Target="../media/image95.png"/></Relationships>
</file>

<file path=ppt/slides/_rels/slide23.xml.rels><?xml version="1.0" encoding="UTF-8" standalone="yes"?>
<Relationships xmlns="http://schemas.openxmlformats.org/package/2006/relationships"><Relationship Id="rId3" Type="http://schemas.openxmlformats.org/officeDocument/2006/relationships/image" Target="../media/image97.jpg"/><Relationship Id="rId2" Type="http://schemas.openxmlformats.org/officeDocument/2006/relationships/image" Target="../media/image96.png"/><Relationship Id="rId1" Type="http://schemas.openxmlformats.org/officeDocument/2006/relationships/slideLayout" Target="../slideLayouts/slideLayout189.xml"/><Relationship Id="rId4" Type="http://schemas.openxmlformats.org/officeDocument/2006/relationships/image" Target="../media/image98.PNG"/></Relationships>
</file>

<file path=ppt/slides/_rels/slide24.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31.xml"/></Relationships>
</file>

<file path=ppt/slides/_rels/slide25.xml.rels><?xml version="1.0" encoding="UTF-8" standalone="yes"?>
<Relationships xmlns="http://schemas.openxmlformats.org/package/2006/relationships"><Relationship Id="rId3" Type="http://schemas.openxmlformats.org/officeDocument/2006/relationships/hyperlink" Target="https://indico.global/event/15553/contributions/153213" TargetMode="External"/><Relationship Id="rId2" Type="http://schemas.openxmlformats.org/officeDocument/2006/relationships/image" Target="../media/image100.png"/><Relationship Id="rId1" Type="http://schemas.openxmlformats.org/officeDocument/2006/relationships/slideLayout" Target="../slideLayouts/slideLayout31.xml"/></Relationships>
</file>

<file path=ppt/slides/_rels/slide2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167.xml"/><Relationship Id="rId5" Type="http://schemas.openxmlformats.org/officeDocument/2006/relationships/image" Target="../media/image104.png"/><Relationship Id="rId4" Type="http://schemas.openxmlformats.org/officeDocument/2006/relationships/image" Target="../media/image103.png"/></Relationships>
</file>

<file path=ppt/slides/_rels/slide27.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166.xml"/></Relationships>
</file>

<file path=ppt/slides/_rels/slide28.xml.rels><?xml version="1.0" encoding="UTF-8" standalone="yes"?>
<Relationships xmlns="http://schemas.openxmlformats.org/package/2006/relationships"><Relationship Id="rId3" Type="http://schemas.openxmlformats.org/officeDocument/2006/relationships/image" Target="../media/image107.jpg"/><Relationship Id="rId2" Type="http://schemas.openxmlformats.org/officeDocument/2006/relationships/image" Target="../media/image106.png"/><Relationship Id="rId1" Type="http://schemas.openxmlformats.org/officeDocument/2006/relationships/slideLayout" Target="../slideLayouts/slideLayout167.xml"/><Relationship Id="rId4" Type="http://schemas.openxmlformats.org/officeDocument/2006/relationships/image" Target="../media/image108.png"/></Relationships>
</file>

<file path=ppt/slides/_rels/slide29.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178.xml"/><Relationship Id="rId4" Type="http://schemas.openxmlformats.org/officeDocument/2006/relationships/image" Target="../media/image11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4.xml"/></Relationships>
</file>

<file path=ppt/slides/_rels/slide31.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113.png"/><Relationship Id="rId7" Type="http://schemas.openxmlformats.org/officeDocument/2006/relationships/image" Target="../media/image116.png"/><Relationship Id="rId2" Type="http://schemas.openxmlformats.org/officeDocument/2006/relationships/image" Target="../media/image112.svg"/><Relationship Id="rId1" Type="http://schemas.openxmlformats.org/officeDocument/2006/relationships/slideLayout" Target="../slideLayouts/slideLayout174.xml"/><Relationship Id="rId6" Type="http://schemas.openxmlformats.org/officeDocument/2006/relationships/image" Target="../media/image115.svg"/><Relationship Id="rId5" Type="http://schemas.openxmlformats.org/officeDocument/2006/relationships/image" Target="../media/image114.png"/><Relationship Id="rId4" Type="http://schemas.microsoft.com/office/2007/relationships/hdphoto" Target="../media/hdphoto4.wdp"/><Relationship Id="rId9" Type="http://schemas.openxmlformats.org/officeDocument/2006/relationships/image" Target="../media/image117.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 name="Picture 6" descr="Picture 6"/>
          <p:cNvPicPr>
            <a:picLocks noChangeAspect="1"/>
          </p:cNvPicPr>
          <p:nvPr/>
        </p:nvPicPr>
        <p:blipFill>
          <a:blip r:embed="rId3"/>
          <a:srcRect b="19348"/>
          <a:stretch>
            <a:fillRect/>
          </a:stretch>
        </p:blipFill>
        <p:spPr>
          <a:xfrm>
            <a:off x="0" y="-48128"/>
            <a:ext cx="9206116" cy="5191628"/>
          </a:xfrm>
          <a:prstGeom prst="rect">
            <a:avLst/>
          </a:prstGeom>
          <a:ln w="12700">
            <a:miter lim="400000"/>
          </a:ln>
        </p:spPr>
      </p:pic>
      <p:sp>
        <p:nvSpPr>
          <p:cNvPr id="98" name="TextBox 2"/>
          <p:cNvSpPr txBox="1"/>
          <p:nvPr/>
        </p:nvSpPr>
        <p:spPr>
          <a:xfrm>
            <a:off x="6712524" y="4948014"/>
            <a:ext cx="1176923" cy="2539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4289" rIns="34289">
            <a:spAutoFit/>
          </a:bodyPr>
          <a:lstStyle>
            <a:lvl1pPr defTabSz="457200">
              <a:defRPr sz="1400"/>
            </a:lvl1pPr>
          </a:lstStyle>
          <a:p>
            <a:pPr defTabSz="342900">
              <a:defRPr/>
            </a:pPr>
            <a:r>
              <a:rPr sz="1050">
                <a:solidFill>
                  <a:prstClr val="black"/>
                </a:solidFill>
                <a:latin typeface="Calibri" panose="020F0502020204030204"/>
              </a:rPr>
              <a:t>photo: J. Wenninger</a:t>
            </a:r>
          </a:p>
        </p:txBody>
      </p:sp>
      <p:sp>
        <p:nvSpPr>
          <p:cNvPr id="99" name="Rectangle 43"/>
          <p:cNvSpPr txBox="1"/>
          <p:nvPr/>
        </p:nvSpPr>
        <p:spPr>
          <a:xfrm>
            <a:off x="175385" y="4659623"/>
            <a:ext cx="6631815" cy="5078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9" rIns="34289">
            <a:spAutoFit/>
          </a:bodyPr>
          <a:lstStyle/>
          <a:p>
            <a:pPr defTabSz="685800">
              <a:defRPr sz="1200" i="1">
                <a:solidFill>
                  <a:srgbClr val="FFE699"/>
                </a:solidFill>
              </a:defRPr>
            </a:pPr>
            <a:r>
              <a:rPr sz="900" i="1" dirty="0">
                <a:solidFill>
                  <a:srgbClr val="FFE699"/>
                </a:solidFill>
                <a:latin typeface="Calibri" panose="020F0502020204030204"/>
              </a:rPr>
              <a:t>Work supported by the </a:t>
            </a:r>
            <a:r>
              <a:rPr sz="900" b="1" i="1" dirty="0">
                <a:solidFill>
                  <a:srgbClr val="FFE699"/>
                </a:solidFill>
                <a:latin typeface="Calibri" panose="020F0502020204030204"/>
              </a:rPr>
              <a:t>European Commission </a:t>
            </a:r>
            <a:r>
              <a:rPr sz="900" i="1" dirty="0">
                <a:solidFill>
                  <a:srgbClr val="FFE699"/>
                </a:solidFill>
                <a:latin typeface="Calibri" panose="020F0502020204030204"/>
              </a:rPr>
              <a:t>under the </a:t>
            </a:r>
            <a:r>
              <a:rPr sz="900" b="1" i="1" dirty="0">
                <a:solidFill>
                  <a:srgbClr val="FFE699"/>
                </a:solidFill>
                <a:latin typeface="Calibri" panose="020F0502020204030204"/>
              </a:rPr>
              <a:t>HORIZON 2020 projects </a:t>
            </a:r>
            <a:r>
              <a:rPr sz="900" b="1" i="1" dirty="0" err="1">
                <a:solidFill>
                  <a:srgbClr val="FFE699"/>
                </a:solidFill>
                <a:latin typeface="Calibri" panose="020F0502020204030204"/>
              </a:rPr>
              <a:t>EuroCirCol</a:t>
            </a:r>
            <a:r>
              <a:rPr sz="900" i="1" dirty="0">
                <a:solidFill>
                  <a:srgbClr val="FFE699"/>
                </a:solidFill>
                <a:latin typeface="Calibri" panose="020F0502020204030204"/>
              </a:rPr>
              <a:t>, grant agreement 654305; </a:t>
            </a:r>
            <a:r>
              <a:rPr sz="900" b="1" i="1" dirty="0" err="1">
                <a:solidFill>
                  <a:srgbClr val="FFE699"/>
                </a:solidFill>
                <a:latin typeface="Calibri" panose="020F0502020204030204"/>
              </a:rPr>
              <a:t>EASITrain</a:t>
            </a:r>
            <a:r>
              <a:rPr sz="900" b="1" i="1" dirty="0">
                <a:solidFill>
                  <a:srgbClr val="FFE699"/>
                </a:solidFill>
                <a:latin typeface="Calibri" panose="020F0502020204030204"/>
              </a:rPr>
              <a:t>, </a:t>
            </a:r>
            <a:r>
              <a:rPr sz="900" i="1" dirty="0">
                <a:solidFill>
                  <a:srgbClr val="FFE699"/>
                </a:solidFill>
                <a:latin typeface="Calibri" panose="020F0502020204030204"/>
              </a:rPr>
              <a:t>grant agreement no. 764879; </a:t>
            </a:r>
            <a:r>
              <a:rPr sz="900" b="1" i="1" dirty="0" err="1">
                <a:solidFill>
                  <a:srgbClr val="FFE699"/>
                </a:solidFill>
                <a:latin typeface="Calibri" panose="020F0502020204030204"/>
              </a:rPr>
              <a:t>iFAST</a:t>
            </a:r>
            <a:r>
              <a:rPr sz="900" i="1" dirty="0">
                <a:solidFill>
                  <a:srgbClr val="FFE699"/>
                </a:solidFill>
                <a:latin typeface="Calibri" panose="020F0502020204030204"/>
              </a:rPr>
              <a:t>, grant agreement 101004730, </a:t>
            </a:r>
            <a:r>
              <a:rPr sz="900" b="1" i="1" dirty="0">
                <a:solidFill>
                  <a:srgbClr val="FFE699"/>
                </a:solidFill>
                <a:latin typeface="Calibri" panose="020F0502020204030204"/>
              </a:rPr>
              <a:t>FCCIS</a:t>
            </a:r>
            <a:r>
              <a:rPr sz="900" i="1" dirty="0">
                <a:solidFill>
                  <a:srgbClr val="FFE699"/>
                </a:solidFill>
                <a:latin typeface="Calibri" panose="020F0502020204030204"/>
              </a:rPr>
              <a:t>, grant agreement 951754; </a:t>
            </a:r>
            <a:r>
              <a:rPr sz="900" b="1" i="1" dirty="0">
                <a:solidFill>
                  <a:srgbClr val="FFE699"/>
                </a:solidFill>
                <a:latin typeface="Calibri" panose="020F0502020204030204"/>
              </a:rPr>
              <a:t>E-JADE,</a:t>
            </a:r>
            <a:r>
              <a:rPr sz="900" i="1" dirty="0">
                <a:solidFill>
                  <a:srgbClr val="FFE699"/>
                </a:solidFill>
                <a:latin typeface="Calibri" panose="020F0502020204030204"/>
              </a:rPr>
              <a:t> contract no. 645479; </a:t>
            </a:r>
            <a:r>
              <a:rPr sz="900" b="1" i="1" dirty="0">
                <a:solidFill>
                  <a:srgbClr val="FFE699"/>
                </a:solidFill>
                <a:latin typeface="Calibri" panose="020F0502020204030204"/>
              </a:rPr>
              <a:t>EAJADE</a:t>
            </a:r>
            <a:r>
              <a:rPr sz="900" i="1" dirty="0">
                <a:solidFill>
                  <a:srgbClr val="FFE699"/>
                </a:solidFill>
                <a:latin typeface="Calibri" panose="020F0502020204030204"/>
              </a:rPr>
              <a:t>,  contract number 101086276; </a:t>
            </a:r>
            <a:r>
              <a:rPr lang="en-US" sz="900" b="1" i="1" dirty="0" err="1">
                <a:solidFill>
                  <a:srgbClr val="FFE699"/>
                </a:solidFill>
                <a:latin typeface="Calibri" panose="020F0502020204030204"/>
              </a:rPr>
              <a:t>iRIS</a:t>
            </a:r>
            <a:r>
              <a:rPr lang="en-US" sz="900" i="1" dirty="0">
                <a:solidFill>
                  <a:srgbClr val="FFE699"/>
                </a:solidFill>
                <a:latin typeface="Calibri" panose="020F0502020204030204"/>
              </a:rPr>
              <a:t>, grant agreement no. 101275935, </a:t>
            </a:r>
            <a:r>
              <a:rPr lang="en-US" sz="900" b="1" i="1" dirty="0">
                <a:solidFill>
                  <a:srgbClr val="FFE699"/>
                </a:solidFill>
                <a:latin typeface="Calibri" panose="020F0502020204030204"/>
              </a:rPr>
              <a:t>EPITA</a:t>
            </a:r>
            <a:r>
              <a:rPr lang="en-US" sz="900" i="1" dirty="0">
                <a:solidFill>
                  <a:srgbClr val="FFE699"/>
                </a:solidFill>
                <a:latin typeface="Calibri" panose="020F0502020204030204"/>
              </a:rPr>
              <a:t>, grant agreement no. 101290927 </a:t>
            </a:r>
            <a:r>
              <a:rPr sz="900" i="1" dirty="0">
                <a:solidFill>
                  <a:srgbClr val="FFE699"/>
                </a:solidFill>
                <a:latin typeface="Calibri" panose="020F0502020204030204"/>
              </a:rPr>
              <a:t>and by the Swiss </a:t>
            </a:r>
            <a:r>
              <a:rPr sz="900" b="1" i="1" dirty="0">
                <a:solidFill>
                  <a:srgbClr val="FFE699"/>
                </a:solidFill>
                <a:latin typeface="Calibri" panose="020F0502020204030204"/>
              </a:rPr>
              <a:t>CHART </a:t>
            </a:r>
            <a:r>
              <a:rPr sz="900" i="1" dirty="0">
                <a:solidFill>
                  <a:srgbClr val="FFE699"/>
                </a:solidFill>
                <a:latin typeface="Calibri" panose="020F0502020204030204"/>
              </a:rPr>
              <a:t>program</a:t>
            </a:r>
          </a:p>
        </p:txBody>
      </p:sp>
      <p:grpSp>
        <p:nvGrpSpPr>
          <p:cNvPr id="102" name="Picture 44"/>
          <p:cNvGrpSpPr/>
          <p:nvPr/>
        </p:nvGrpSpPr>
        <p:grpSpPr>
          <a:xfrm>
            <a:off x="7033476" y="4734006"/>
            <a:ext cx="2110525" cy="329425"/>
            <a:chOff x="0" y="0"/>
            <a:chExt cx="2814031" cy="439232"/>
          </a:xfrm>
        </p:grpSpPr>
        <p:sp>
          <p:nvSpPr>
            <p:cNvPr id="100" name="Rectangle"/>
            <p:cNvSpPr/>
            <p:nvPr/>
          </p:nvSpPr>
          <p:spPr>
            <a:xfrm>
              <a:off x="0" y="0"/>
              <a:ext cx="2814032" cy="439233"/>
            </a:xfrm>
            <a:prstGeom prst="rect">
              <a:avLst/>
            </a:prstGeom>
            <a:solidFill>
              <a:srgbClr val="FFFFFF"/>
            </a:solidFill>
            <a:ln w="12700" cap="flat">
              <a:noFill/>
              <a:miter lim="400000"/>
            </a:ln>
            <a:effectLst/>
          </p:spPr>
          <p:txBody>
            <a:bodyPr wrap="square" lIns="34289" tIns="34289" rIns="34289" bIns="34289" numCol="1" anchor="ctr">
              <a:noAutofit/>
            </a:bodyPr>
            <a:lstStyle/>
            <a:p>
              <a:pPr defTabSz="685800">
                <a:defRPr/>
              </a:pPr>
              <a:endParaRPr>
                <a:solidFill>
                  <a:prstClr val="black"/>
                </a:solidFill>
                <a:latin typeface="Calibri" panose="020F0502020204030204"/>
              </a:endParaRPr>
            </a:p>
          </p:txBody>
        </p:sp>
        <p:pic>
          <p:nvPicPr>
            <p:cNvPr id="101" name="image2.png" descr="image2.png"/>
            <p:cNvPicPr>
              <a:picLocks noChangeAspect="1"/>
            </p:cNvPicPr>
            <p:nvPr/>
          </p:nvPicPr>
          <p:blipFill>
            <a:blip r:embed="rId4"/>
            <a:stretch>
              <a:fillRect/>
            </a:stretch>
          </p:blipFill>
          <p:spPr>
            <a:xfrm>
              <a:off x="0" y="0"/>
              <a:ext cx="2814032" cy="439233"/>
            </a:xfrm>
            <a:prstGeom prst="rect">
              <a:avLst/>
            </a:prstGeom>
            <a:ln w="12700" cap="flat">
              <a:noFill/>
              <a:miter lim="400000"/>
            </a:ln>
            <a:effectLst/>
          </p:spPr>
        </p:pic>
      </p:grpSp>
      <p:sp>
        <p:nvSpPr>
          <p:cNvPr id="103" name="TextBox 11"/>
          <p:cNvSpPr/>
          <p:nvPr/>
        </p:nvSpPr>
        <p:spPr>
          <a:xfrm>
            <a:off x="130899" y="4137498"/>
            <a:ext cx="9013102" cy="544663"/>
          </a:xfrm>
          <a:prstGeom prst="rect">
            <a:avLst/>
          </a:prstGeom>
          <a:solidFill>
            <a:srgbClr val="FFFFFF"/>
          </a:solidFill>
          <a:ln w="12700">
            <a:miter lim="400000"/>
          </a:ln>
        </p:spPr>
        <p:txBody>
          <a:bodyPr lIns="34289" rIns="34289"/>
          <a:lstStyle/>
          <a:p>
            <a:pPr defTabSz="685800">
              <a:defRPr/>
            </a:pPr>
            <a:endParaRPr>
              <a:solidFill>
                <a:prstClr val="black"/>
              </a:solidFill>
              <a:latin typeface="Calibri" panose="020F0502020204030204"/>
            </a:endParaRPr>
          </a:p>
        </p:txBody>
      </p:sp>
      <p:pic>
        <p:nvPicPr>
          <p:cNvPr id="104" name="Picture 47" descr="Picture 47"/>
          <p:cNvPicPr>
            <a:picLocks noChangeAspect="1"/>
          </p:cNvPicPr>
          <p:nvPr/>
        </p:nvPicPr>
        <p:blipFill>
          <a:blip r:embed="rId5"/>
          <a:stretch>
            <a:fillRect/>
          </a:stretch>
        </p:blipFill>
        <p:spPr>
          <a:xfrm>
            <a:off x="1439427" y="4159428"/>
            <a:ext cx="976645" cy="470237"/>
          </a:xfrm>
          <a:prstGeom prst="rect">
            <a:avLst/>
          </a:prstGeom>
          <a:ln w="12700">
            <a:miter lim="400000"/>
          </a:ln>
        </p:spPr>
      </p:pic>
      <p:pic>
        <p:nvPicPr>
          <p:cNvPr id="105" name="Picture 48" descr="Picture 48"/>
          <p:cNvPicPr>
            <a:picLocks noChangeAspect="1"/>
          </p:cNvPicPr>
          <p:nvPr/>
        </p:nvPicPr>
        <p:blipFill>
          <a:blip r:embed="rId6"/>
          <a:stretch>
            <a:fillRect/>
          </a:stretch>
        </p:blipFill>
        <p:spPr>
          <a:xfrm>
            <a:off x="2502001" y="4154515"/>
            <a:ext cx="737696" cy="480061"/>
          </a:xfrm>
          <a:prstGeom prst="rect">
            <a:avLst/>
          </a:prstGeom>
          <a:ln w="12700">
            <a:miter lim="400000"/>
          </a:ln>
        </p:spPr>
      </p:pic>
      <p:pic>
        <p:nvPicPr>
          <p:cNvPr id="106" name="Picture 50" descr="Picture 50"/>
          <p:cNvPicPr>
            <a:picLocks noChangeAspect="1"/>
          </p:cNvPicPr>
          <p:nvPr/>
        </p:nvPicPr>
        <p:blipFill>
          <a:blip r:embed="rId7"/>
          <a:srcRect l="24901" t="21602" r="24262" b="24371"/>
          <a:stretch>
            <a:fillRect/>
          </a:stretch>
        </p:blipFill>
        <p:spPr>
          <a:xfrm>
            <a:off x="6287433" y="4149867"/>
            <a:ext cx="361107" cy="509554"/>
          </a:xfrm>
          <a:prstGeom prst="rect">
            <a:avLst/>
          </a:prstGeom>
          <a:ln w="12700">
            <a:miter lim="400000"/>
          </a:ln>
        </p:spPr>
      </p:pic>
      <p:pic>
        <p:nvPicPr>
          <p:cNvPr id="107" name="Picture 51" descr="Picture 51"/>
          <p:cNvPicPr>
            <a:picLocks noChangeAspect="1"/>
          </p:cNvPicPr>
          <p:nvPr/>
        </p:nvPicPr>
        <p:blipFill>
          <a:blip r:embed="rId8"/>
          <a:stretch>
            <a:fillRect/>
          </a:stretch>
        </p:blipFill>
        <p:spPr>
          <a:xfrm>
            <a:off x="154634" y="4189102"/>
            <a:ext cx="1214455" cy="429971"/>
          </a:xfrm>
          <a:prstGeom prst="rect">
            <a:avLst/>
          </a:prstGeom>
          <a:ln w="12700">
            <a:miter lim="400000"/>
          </a:ln>
        </p:spPr>
      </p:pic>
      <p:grpSp>
        <p:nvGrpSpPr>
          <p:cNvPr id="110" name="Picture 52"/>
          <p:cNvGrpSpPr/>
          <p:nvPr/>
        </p:nvGrpSpPr>
        <p:grpSpPr>
          <a:xfrm>
            <a:off x="8603772" y="4202286"/>
            <a:ext cx="450769" cy="480061"/>
            <a:chOff x="0" y="0"/>
            <a:chExt cx="601024" cy="640080"/>
          </a:xfrm>
        </p:grpSpPr>
        <p:sp>
          <p:nvSpPr>
            <p:cNvPr id="108" name="Rectangle"/>
            <p:cNvSpPr/>
            <p:nvPr/>
          </p:nvSpPr>
          <p:spPr>
            <a:xfrm>
              <a:off x="0" y="0"/>
              <a:ext cx="601025" cy="640081"/>
            </a:xfrm>
            <a:prstGeom prst="rect">
              <a:avLst/>
            </a:prstGeom>
            <a:solidFill>
              <a:srgbClr val="FFFFFF"/>
            </a:solidFill>
            <a:ln w="12700" cap="flat">
              <a:noFill/>
              <a:miter lim="400000"/>
            </a:ln>
            <a:effectLst/>
          </p:spPr>
          <p:txBody>
            <a:bodyPr wrap="square" lIns="34289" tIns="34289" rIns="34289" bIns="34289" numCol="1" anchor="ctr">
              <a:noAutofit/>
            </a:bodyPr>
            <a:lstStyle/>
            <a:p>
              <a:pPr defTabSz="685800">
                <a:defRPr/>
              </a:pPr>
              <a:endParaRPr>
                <a:solidFill>
                  <a:prstClr val="black"/>
                </a:solidFill>
                <a:latin typeface="Calibri" panose="020F0502020204030204"/>
              </a:endParaRPr>
            </a:p>
          </p:txBody>
        </p:sp>
        <p:pic>
          <p:nvPicPr>
            <p:cNvPr id="109" name="image8.png" descr="image8.png"/>
            <p:cNvPicPr>
              <a:picLocks noChangeAspect="1"/>
            </p:cNvPicPr>
            <p:nvPr/>
          </p:nvPicPr>
          <p:blipFill>
            <a:blip r:embed="rId9"/>
            <a:stretch>
              <a:fillRect/>
            </a:stretch>
          </p:blipFill>
          <p:spPr>
            <a:xfrm>
              <a:off x="0" y="0"/>
              <a:ext cx="601025" cy="640081"/>
            </a:xfrm>
            <a:prstGeom prst="rect">
              <a:avLst/>
            </a:prstGeom>
            <a:ln w="12700" cap="flat">
              <a:noFill/>
              <a:miter lim="400000"/>
            </a:ln>
            <a:effectLst/>
          </p:spPr>
        </p:pic>
      </p:grpSp>
      <p:sp>
        <p:nvSpPr>
          <p:cNvPr id="111" name="Rectangle 53"/>
          <p:cNvSpPr/>
          <p:nvPr/>
        </p:nvSpPr>
        <p:spPr>
          <a:xfrm>
            <a:off x="134315" y="3758317"/>
            <a:ext cx="1326258" cy="300082"/>
          </a:xfrm>
          <a:prstGeom prst="rect">
            <a:avLst/>
          </a:prstGeom>
          <a:no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4289" rIns="34289">
            <a:spAutoFit/>
          </a:bodyPr>
          <a:lstStyle>
            <a:lvl1pPr>
              <a:defRPr u="sng">
                <a:solidFill>
                  <a:srgbClr val="0563C1"/>
                </a:solidFill>
                <a:uFill>
                  <a:solidFill>
                    <a:srgbClr val="0563C1"/>
                  </a:solidFill>
                </a:uFill>
                <a:hlinkClick r:id="" action="ppaction://noaction"/>
              </a:defRPr>
            </a:lvl1pPr>
          </a:lstStyle>
          <a:p>
            <a:pPr defTabSz="685800">
              <a:defRPr>
                <a:solidFill>
                  <a:srgbClr val="FFFFFF"/>
                </a:solidFill>
                <a:uFillTx/>
              </a:defRPr>
            </a:pPr>
            <a:r>
              <a:rPr dirty="0">
                <a:solidFill>
                  <a:schemeClr val="bg1"/>
                </a:solidFill>
                <a:latin typeface="Calibri" panose="020F0502020204030204"/>
                <a:hlinkClick r:id="rId10">
                  <a:extLst>
                    <a:ext uri="{A12FA001-AC4F-418D-AE19-62706E023703}">
                      <ahyp:hlinkClr xmlns:ahyp="http://schemas.microsoft.com/office/drawing/2018/hyperlinkcolor" val="tx"/>
                    </a:ext>
                  </a:extLst>
                </a:hlinkClick>
              </a:rPr>
              <a:t>http://cern.ch/fcc</a:t>
            </a:r>
          </a:p>
        </p:txBody>
      </p:sp>
      <p:pic>
        <p:nvPicPr>
          <p:cNvPr id="112" name="Picture 4" descr="Picture 4"/>
          <p:cNvPicPr>
            <a:picLocks noChangeAspect="1"/>
          </p:cNvPicPr>
          <p:nvPr/>
        </p:nvPicPr>
        <p:blipFill>
          <a:blip r:embed="rId11"/>
          <a:stretch>
            <a:fillRect/>
          </a:stretch>
        </p:blipFill>
        <p:spPr>
          <a:xfrm>
            <a:off x="3253469" y="4169321"/>
            <a:ext cx="814702" cy="501832"/>
          </a:xfrm>
          <a:prstGeom prst="rect">
            <a:avLst/>
          </a:prstGeom>
          <a:ln w="12700">
            <a:miter lim="400000"/>
          </a:ln>
        </p:spPr>
      </p:pic>
      <p:pic>
        <p:nvPicPr>
          <p:cNvPr id="113" name="Picture 1" descr="Picture 1"/>
          <p:cNvPicPr>
            <a:picLocks noChangeAspect="1"/>
          </p:cNvPicPr>
          <p:nvPr/>
        </p:nvPicPr>
        <p:blipFill>
          <a:blip r:embed="rId12"/>
          <a:stretch>
            <a:fillRect/>
          </a:stretch>
        </p:blipFill>
        <p:spPr>
          <a:xfrm>
            <a:off x="7225508" y="4169321"/>
            <a:ext cx="1309455" cy="450453"/>
          </a:xfrm>
          <a:prstGeom prst="rect">
            <a:avLst/>
          </a:prstGeom>
          <a:ln w="12700">
            <a:miter lim="400000"/>
          </a:ln>
        </p:spPr>
      </p:pic>
      <p:pic>
        <p:nvPicPr>
          <p:cNvPr id="114" name="Picture 2" descr="Picture 2"/>
          <p:cNvPicPr>
            <a:picLocks noChangeAspect="1"/>
          </p:cNvPicPr>
          <p:nvPr/>
        </p:nvPicPr>
        <p:blipFill>
          <a:blip r:embed="rId13"/>
          <a:stretch>
            <a:fillRect/>
          </a:stretch>
        </p:blipFill>
        <p:spPr>
          <a:xfrm>
            <a:off x="6669762" y="4161642"/>
            <a:ext cx="392782" cy="509554"/>
          </a:xfrm>
          <a:prstGeom prst="rect">
            <a:avLst/>
          </a:prstGeom>
          <a:ln w="12700">
            <a:miter lim="400000"/>
          </a:ln>
        </p:spPr>
      </p:pic>
      <p:sp>
        <p:nvSpPr>
          <p:cNvPr id="3" name="TextBox 2">
            <a:extLst>
              <a:ext uri="{FF2B5EF4-FFF2-40B4-BE49-F238E27FC236}">
                <a16:creationId xmlns:a16="http://schemas.microsoft.com/office/drawing/2014/main" id="{4683977F-F17A-BC0F-1444-8446885E6F00}"/>
              </a:ext>
            </a:extLst>
          </p:cNvPr>
          <p:cNvSpPr txBox="1"/>
          <p:nvPr/>
        </p:nvSpPr>
        <p:spPr>
          <a:xfrm>
            <a:off x="0" y="214641"/>
            <a:ext cx="9144000" cy="584775"/>
          </a:xfrm>
          <a:prstGeom prst="rect">
            <a:avLst/>
          </a:prstGeom>
          <a:noFill/>
        </p:spPr>
        <p:txBody>
          <a:bodyPr wrap="square" rtlCol="0">
            <a:spAutoFit/>
          </a:bodyPr>
          <a:lstStyle/>
          <a:p>
            <a:pPr algn="ctr" defTabSz="685800">
              <a:defRPr/>
            </a:pPr>
            <a:r>
              <a:rPr lang="en-GB" sz="3200" b="1" dirty="0">
                <a:solidFill>
                  <a:srgbClr val="FFFF00"/>
                </a:solidFill>
                <a:latin typeface="Calibri" panose="020F0502020204030204"/>
              </a:rPr>
              <a:t>Future Circular Collider – Status &amp; Plan</a:t>
            </a:r>
          </a:p>
        </p:txBody>
      </p:sp>
      <p:sp>
        <p:nvSpPr>
          <p:cNvPr id="4" name="TextBox 3">
            <a:extLst>
              <a:ext uri="{FF2B5EF4-FFF2-40B4-BE49-F238E27FC236}">
                <a16:creationId xmlns:a16="http://schemas.microsoft.com/office/drawing/2014/main" id="{55B420A8-985E-900A-09FA-54AA729BC032}"/>
              </a:ext>
            </a:extLst>
          </p:cNvPr>
          <p:cNvSpPr txBox="1"/>
          <p:nvPr/>
        </p:nvSpPr>
        <p:spPr>
          <a:xfrm>
            <a:off x="1103908" y="1281433"/>
            <a:ext cx="8040092" cy="2862322"/>
          </a:xfrm>
          <a:prstGeom prst="rect">
            <a:avLst/>
          </a:prstGeom>
          <a:noFill/>
        </p:spPr>
        <p:txBody>
          <a:bodyPr wrap="square" rtlCol="0">
            <a:spAutoFit/>
          </a:bodyPr>
          <a:lstStyle/>
          <a:p>
            <a:pPr algn="ctr" defTabSz="685800">
              <a:defRPr/>
            </a:pPr>
            <a:r>
              <a:rPr lang="en-US" sz="2000" b="1" i="1" dirty="0">
                <a:solidFill>
                  <a:prstClr val="white"/>
                </a:solidFill>
                <a:latin typeface="Calibri" panose="020F0502020204030204"/>
              </a:rPr>
              <a:t>Frank Zimmermann, CERN</a:t>
            </a:r>
          </a:p>
          <a:p>
            <a:pPr algn="ctr" defTabSz="685800">
              <a:defRPr/>
            </a:pPr>
            <a:r>
              <a:rPr lang="en-US" sz="2000" b="1" i="1" dirty="0">
                <a:solidFill>
                  <a:prstClr val="white"/>
                </a:solidFill>
                <a:latin typeface="Calibri" panose="020F0502020204030204"/>
              </a:rPr>
              <a:t>FCC Deputy Project Leader</a:t>
            </a:r>
          </a:p>
          <a:p>
            <a:pPr algn="ctr" defTabSz="685800">
              <a:defRPr/>
            </a:pPr>
            <a:endParaRPr lang="en-US" sz="2000" b="1" i="1" dirty="0">
              <a:solidFill>
                <a:prstClr val="white"/>
              </a:solidFill>
              <a:latin typeface="Calibri" panose="020F0502020204030204"/>
            </a:endParaRPr>
          </a:p>
          <a:p>
            <a:pPr algn="ctr" defTabSz="685800">
              <a:defRPr/>
            </a:pPr>
            <a:endParaRPr lang="en-US" sz="2000" b="1" i="1" dirty="0">
              <a:solidFill>
                <a:prstClr val="white"/>
              </a:solidFill>
              <a:latin typeface="Calibri" panose="020F0502020204030204"/>
            </a:endParaRPr>
          </a:p>
          <a:p>
            <a:pPr algn="ctr" defTabSz="685800">
              <a:defRPr/>
            </a:pPr>
            <a:r>
              <a:rPr lang="en-US" sz="2000" b="1" i="1" dirty="0">
                <a:solidFill>
                  <a:prstClr val="white"/>
                </a:solidFill>
                <a:latin typeface="Calibri" panose="020F0502020204030204"/>
              </a:rPr>
              <a:t>many thanks to Michael Benedikt and Jean-Paul Burnet</a:t>
            </a:r>
            <a:endParaRPr lang="fr-CH" sz="2000" b="1" dirty="0">
              <a:solidFill>
                <a:prstClr val="white"/>
              </a:solidFill>
              <a:latin typeface="Calibri" panose="020F0502020204030204"/>
            </a:endParaRPr>
          </a:p>
          <a:p>
            <a:pPr algn="ctr" defTabSz="685800">
              <a:defRPr/>
            </a:pPr>
            <a:endParaRPr lang="fr-CH" sz="2000" b="1" dirty="0">
              <a:solidFill>
                <a:prstClr val="white"/>
              </a:solidFill>
              <a:latin typeface="Calibri" panose="020F0502020204030204"/>
            </a:endParaRPr>
          </a:p>
          <a:p>
            <a:pPr algn="ctr" defTabSz="685800">
              <a:defRPr/>
            </a:pPr>
            <a:r>
              <a:rPr lang="fr-FR" sz="2000" b="1" dirty="0">
                <a:solidFill>
                  <a:prstClr val="white"/>
                </a:solidFill>
                <a:latin typeface="Calibri" panose="020F0502020204030204"/>
              </a:rPr>
              <a:t>Congrès de l'ACP 2026 CAP Congress</a:t>
            </a:r>
            <a:endParaRPr lang="fr-CH" sz="2000" b="1" dirty="0">
              <a:solidFill>
                <a:prstClr val="white"/>
              </a:solidFill>
              <a:latin typeface="Calibri" panose="020F0502020204030204"/>
            </a:endParaRPr>
          </a:p>
          <a:p>
            <a:pPr algn="ctr" defTabSz="685800">
              <a:defRPr/>
            </a:pPr>
            <a:r>
              <a:rPr lang="fr-CH" sz="2000" b="1" dirty="0">
                <a:solidFill>
                  <a:prstClr val="white"/>
                </a:solidFill>
                <a:latin typeface="Calibri" panose="020F0502020204030204"/>
              </a:rPr>
              <a:t>Ottawa, 24 June 2026</a:t>
            </a:r>
            <a:endParaRPr lang="en-US" sz="2000" b="1" dirty="0">
              <a:solidFill>
                <a:prstClr val="white"/>
              </a:solidFill>
              <a:latin typeface="Calibri" panose="020F0502020204030204"/>
            </a:endParaRPr>
          </a:p>
          <a:p>
            <a:pPr algn="ctr" defTabSz="685800">
              <a:defRPr/>
            </a:pPr>
            <a:endParaRPr lang="en-GB" sz="2000" i="1" dirty="0">
              <a:solidFill>
                <a:prstClr val="white">
                  <a:lumMod val="85000"/>
                </a:prstClr>
              </a:solidFill>
              <a:latin typeface="Calibri" panose="020F0502020204030204" pitchFamily="34" charset="0"/>
            </a:endParaRPr>
          </a:p>
        </p:txBody>
      </p:sp>
      <p:grpSp>
        <p:nvGrpSpPr>
          <p:cNvPr id="2" name="Group 1">
            <a:extLst>
              <a:ext uri="{FF2B5EF4-FFF2-40B4-BE49-F238E27FC236}">
                <a16:creationId xmlns:a16="http://schemas.microsoft.com/office/drawing/2014/main" id="{A269412B-7627-5EA2-2F35-DCA9E37A6608}"/>
              </a:ext>
            </a:extLst>
          </p:cNvPr>
          <p:cNvGrpSpPr>
            <a:grpSpLocks noChangeAspect="1"/>
          </p:cNvGrpSpPr>
          <p:nvPr/>
        </p:nvGrpSpPr>
        <p:grpSpPr>
          <a:xfrm>
            <a:off x="4112613" y="4198063"/>
            <a:ext cx="885683" cy="420484"/>
            <a:chOff x="808329" y="3320920"/>
            <a:chExt cx="5287671" cy="2510354"/>
          </a:xfrm>
        </p:grpSpPr>
        <p:sp>
          <p:nvSpPr>
            <p:cNvPr id="5" name="Freeform 3">
              <a:extLst>
                <a:ext uri="{FF2B5EF4-FFF2-40B4-BE49-F238E27FC236}">
                  <a16:creationId xmlns:a16="http://schemas.microsoft.com/office/drawing/2014/main" id="{F9E303BC-D1F7-A71A-4A7C-43A53E40341F}"/>
                </a:ext>
              </a:extLst>
            </p:cNvPr>
            <p:cNvSpPr/>
            <p:nvPr/>
          </p:nvSpPr>
          <p:spPr>
            <a:xfrm>
              <a:off x="808329" y="3320920"/>
              <a:ext cx="4354391" cy="1390780"/>
            </a:xfrm>
            <a:custGeom>
              <a:avLst/>
              <a:gdLst>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109570 w 4354391"/>
                <a:gd name="connsiteY4" fmla="*/ 1266584 h 1390780"/>
                <a:gd name="connsiteX5" fmla="*/ 8968 w 4354391"/>
                <a:gd name="connsiteY5" fmla="*/ 1275355 h 1390780"/>
                <a:gd name="connsiteX6" fmla="*/ 2565166 w 4354391"/>
                <a:gd name="connsiteY6" fmla="*/ 1791 h 1390780"/>
                <a:gd name="connsiteX7" fmla="*/ 3431899 w 4354391"/>
                <a:gd name="connsiteY7" fmla="*/ 199114 h 1390780"/>
                <a:gd name="connsiteX8" fmla="*/ 4354391 w 4354391"/>
                <a:gd name="connsiteY8" fmla="*/ 927398 h 1390780"/>
                <a:gd name="connsiteX9" fmla="*/ 913579 w 4354391"/>
                <a:gd name="connsiteY9" fmla="*/ 1202919 h 1390780"/>
                <a:gd name="connsiteX10" fmla="*/ 914913 w 4354391"/>
                <a:gd name="connsiteY10" fmla="*/ 1202096 h 1390780"/>
                <a:gd name="connsiteX11" fmla="*/ 4345423 w 4354391"/>
                <a:gd name="connsiteY11" fmla="*/ 927400 h 1390780"/>
                <a:gd name="connsiteX12" fmla="*/ 3461031 w 4354391"/>
                <a:gd name="connsiteY12" fmla="*/ 370566 h 1390780"/>
                <a:gd name="connsiteX13" fmla="*/ 2020339 w 4354391"/>
                <a:gd name="connsiteY13" fmla="*/ 339518 h 1390780"/>
                <a:gd name="connsiteX14" fmla="*/ 935163 w 4354391"/>
                <a:gd name="connsiteY14" fmla="*/ 1189604 h 1390780"/>
                <a:gd name="connsiteX15" fmla="*/ 914913 w 4354391"/>
                <a:gd name="connsiteY15" fmla="*/ 1202096 h 1390780"/>
                <a:gd name="connsiteX16" fmla="*/ 109570 w 4354391"/>
                <a:gd name="connsiteY16" fmla="*/ 1266584 h 1390780"/>
                <a:gd name="connsiteX17" fmla="*/ 189870 w 4354391"/>
                <a:gd name="connsiteY17" fmla="*/ 1259582 h 1390780"/>
                <a:gd name="connsiteX18" fmla="*/ 680606 w 4354391"/>
                <a:gd name="connsiteY18" fmla="*/ 1024502 h 1390780"/>
                <a:gd name="connsiteX19" fmla="*/ 1975332 w 4354391"/>
                <a:gd name="connsiteY19" fmla="*/ 69641 h 1390780"/>
                <a:gd name="connsiteX20" fmla="*/ 2565166 w 4354391"/>
                <a:gd name="connsiteY20"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109570 w 4354391"/>
                <a:gd name="connsiteY4" fmla="*/ 1266584 h 1390780"/>
                <a:gd name="connsiteX5" fmla="*/ 8968 w 4354391"/>
                <a:gd name="connsiteY5" fmla="*/ 1275355 h 1390780"/>
                <a:gd name="connsiteX6" fmla="*/ 913579 w 4354391"/>
                <a:gd name="connsiteY6" fmla="*/ 1202919 h 1390780"/>
                <a:gd name="connsiteX7" fmla="*/ 2565166 w 4354391"/>
                <a:gd name="connsiteY7" fmla="*/ 1791 h 1390780"/>
                <a:gd name="connsiteX8" fmla="*/ 3431899 w 4354391"/>
                <a:gd name="connsiteY8" fmla="*/ 199114 h 1390780"/>
                <a:gd name="connsiteX9" fmla="*/ 4354391 w 4354391"/>
                <a:gd name="connsiteY9" fmla="*/ 927398 h 1390780"/>
                <a:gd name="connsiteX10" fmla="*/ 913579 w 4354391"/>
                <a:gd name="connsiteY10" fmla="*/ 1202919 h 1390780"/>
                <a:gd name="connsiteX11" fmla="*/ 914913 w 4354391"/>
                <a:gd name="connsiteY11" fmla="*/ 1202096 h 1390780"/>
                <a:gd name="connsiteX12" fmla="*/ 4345423 w 4354391"/>
                <a:gd name="connsiteY12" fmla="*/ 927400 h 1390780"/>
                <a:gd name="connsiteX13" fmla="*/ 3461031 w 4354391"/>
                <a:gd name="connsiteY13" fmla="*/ 370566 h 1390780"/>
                <a:gd name="connsiteX14" fmla="*/ 2020339 w 4354391"/>
                <a:gd name="connsiteY14" fmla="*/ 339518 h 1390780"/>
                <a:gd name="connsiteX15" fmla="*/ 935163 w 4354391"/>
                <a:gd name="connsiteY15" fmla="*/ 1189604 h 1390780"/>
                <a:gd name="connsiteX16" fmla="*/ 914913 w 4354391"/>
                <a:gd name="connsiteY16" fmla="*/ 1202096 h 1390780"/>
                <a:gd name="connsiteX17" fmla="*/ 189870 w 4354391"/>
                <a:gd name="connsiteY17" fmla="*/ 1259582 h 1390780"/>
                <a:gd name="connsiteX18" fmla="*/ 680606 w 4354391"/>
                <a:gd name="connsiteY18" fmla="*/ 1024502 h 1390780"/>
                <a:gd name="connsiteX19" fmla="*/ 1975332 w 4354391"/>
                <a:gd name="connsiteY19" fmla="*/ 69641 h 1390780"/>
                <a:gd name="connsiteX20" fmla="*/ 2565166 w 4354391"/>
                <a:gd name="connsiteY20"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8968 w 4354391"/>
                <a:gd name="connsiteY4" fmla="*/ 1275355 h 1390780"/>
                <a:gd name="connsiteX5" fmla="*/ 913579 w 4354391"/>
                <a:gd name="connsiteY5" fmla="*/ 1202919 h 1390780"/>
                <a:gd name="connsiteX6" fmla="*/ 2565166 w 4354391"/>
                <a:gd name="connsiteY6" fmla="*/ 1791 h 1390780"/>
                <a:gd name="connsiteX7" fmla="*/ 3431899 w 4354391"/>
                <a:gd name="connsiteY7" fmla="*/ 199114 h 1390780"/>
                <a:gd name="connsiteX8" fmla="*/ 4354391 w 4354391"/>
                <a:gd name="connsiteY8" fmla="*/ 927398 h 1390780"/>
                <a:gd name="connsiteX9" fmla="*/ 913579 w 4354391"/>
                <a:gd name="connsiteY9" fmla="*/ 1202919 h 1390780"/>
                <a:gd name="connsiteX10" fmla="*/ 914913 w 4354391"/>
                <a:gd name="connsiteY10" fmla="*/ 1202096 h 1390780"/>
                <a:gd name="connsiteX11" fmla="*/ 4345423 w 4354391"/>
                <a:gd name="connsiteY11" fmla="*/ 927400 h 1390780"/>
                <a:gd name="connsiteX12" fmla="*/ 3461031 w 4354391"/>
                <a:gd name="connsiteY12" fmla="*/ 370566 h 1390780"/>
                <a:gd name="connsiteX13" fmla="*/ 2020339 w 4354391"/>
                <a:gd name="connsiteY13" fmla="*/ 339518 h 1390780"/>
                <a:gd name="connsiteX14" fmla="*/ 935163 w 4354391"/>
                <a:gd name="connsiteY14" fmla="*/ 1189604 h 1390780"/>
                <a:gd name="connsiteX15" fmla="*/ 914913 w 4354391"/>
                <a:gd name="connsiteY15" fmla="*/ 1202096 h 1390780"/>
                <a:gd name="connsiteX16" fmla="*/ 189870 w 4354391"/>
                <a:gd name="connsiteY16" fmla="*/ 1259582 h 1390780"/>
                <a:gd name="connsiteX17" fmla="*/ 680606 w 4354391"/>
                <a:gd name="connsiteY17" fmla="*/ 1024502 h 1390780"/>
                <a:gd name="connsiteX18" fmla="*/ 1975332 w 4354391"/>
                <a:gd name="connsiteY18" fmla="*/ 69641 h 1390780"/>
                <a:gd name="connsiteX19" fmla="*/ 2565166 w 4354391"/>
                <a:gd name="connsiteY19"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8968 w 4354391"/>
                <a:gd name="connsiteY4" fmla="*/ 1275355 h 1390780"/>
                <a:gd name="connsiteX5" fmla="*/ 913579 w 4354391"/>
                <a:gd name="connsiteY5" fmla="*/ 1202919 h 1390780"/>
                <a:gd name="connsiteX6" fmla="*/ 2565166 w 4354391"/>
                <a:gd name="connsiteY6" fmla="*/ 1791 h 1390780"/>
                <a:gd name="connsiteX7" fmla="*/ 3431899 w 4354391"/>
                <a:gd name="connsiteY7" fmla="*/ 199114 h 1390780"/>
                <a:gd name="connsiteX8" fmla="*/ 4354391 w 4354391"/>
                <a:gd name="connsiteY8" fmla="*/ 927398 h 1390780"/>
                <a:gd name="connsiteX9" fmla="*/ 913579 w 4354391"/>
                <a:gd name="connsiteY9" fmla="*/ 1202919 h 1390780"/>
                <a:gd name="connsiteX10" fmla="*/ 914913 w 4354391"/>
                <a:gd name="connsiteY10" fmla="*/ 1202096 h 1390780"/>
                <a:gd name="connsiteX11" fmla="*/ 4345423 w 4354391"/>
                <a:gd name="connsiteY11" fmla="*/ 927400 h 1390780"/>
                <a:gd name="connsiteX12" fmla="*/ 3461031 w 4354391"/>
                <a:gd name="connsiteY12" fmla="*/ 370566 h 1390780"/>
                <a:gd name="connsiteX13" fmla="*/ 2020339 w 4354391"/>
                <a:gd name="connsiteY13" fmla="*/ 339518 h 1390780"/>
                <a:gd name="connsiteX14" fmla="*/ 935163 w 4354391"/>
                <a:gd name="connsiteY14" fmla="*/ 1189604 h 1390780"/>
                <a:gd name="connsiteX15" fmla="*/ 189870 w 4354391"/>
                <a:gd name="connsiteY15" fmla="*/ 1259582 h 1390780"/>
                <a:gd name="connsiteX16" fmla="*/ 680606 w 4354391"/>
                <a:gd name="connsiteY16" fmla="*/ 1024502 h 1390780"/>
                <a:gd name="connsiteX17" fmla="*/ 1975332 w 4354391"/>
                <a:gd name="connsiteY17" fmla="*/ 69641 h 1390780"/>
                <a:gd name="connsiteX18" fmla="*/ 2565166 w 4354391"/>
                <a:gd name="connsiteY18"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8968 w 4354391"/>
                <a:gd name="connsiteY4" fmla="*/ 1275355 h 1390780"/>
                <a:gd name="connsiteX5" fmla="*/ 913579 w 4354391"/>
                <a:gd name="connsiteY5" fmla="*/ 1202919 h 1390780"/>
                <a:gd name="connsiteX6" fmla="*/ 2565166 w 4354391"/>
                <a:gd name="connsiteY6" fmla="*/ 1791 h 1390780"/>
                <a:gd name="connsiteX7" fmla="*/ 3431899 w 4354391"/>
                <a:gd name="connsiteY7" fmla="*/ 199114 h 1390780"/>
                <a:gd name="connsiteX8" fmla="*/ 4354391 w 4354391"/>
                <a:gd name="connsiteY8" fmla="*/ 927398 h 1390780"/>
                <a:gd name="connsiteX9" fmla="*/ 913579 w 4354391"/>
                <a:gd name="connsiteY9" fmla="*/ 1202919 h 1390780"/>
                <a:gd name="connsiteX10" fmla="*/ 4345423 w 4354391"/>
                <a:gd name="connsiteY10" fmla="*/ 927400 h 1390780"/>
                <a:gd name="connsiteX11" fmla="*/ 3461031 w 4354391"/>
                <a:gd name="connsiteY11" fmla="*/ 370566 h 1390780"/>
                <a:gd name="connsiteX12" fmla="*/ 2020339 w 4354391"/>
                <a:gd name="connsiteY12" fmla="*/ 339518 h 1390780"/>
                <a:gd name="connsiteX13" fmla="*/ 935163 w 4354391"/>
                <a:gd name="connsiteY13" fmla="*/ 1189604 h 1390780"/>
                <a:gd name="connsiteX14" fmla="*/ 189870 w 4354391"/>
                <a:gd name="connsiteY14" fmla="*/ 1259582 h 1390780"/>
                <a:gd name="connsiteX15" fmla="*/ 680606 w 4354391"/>
                <a:gd name="connsiteY15" fmla="*/ 1024502 h 1390780"/>
                <a:gd name="connsiteX16" fmla="*/ 1975332 w 4354391"/>
                <a:gd name="connsiteY16" fmla="*/ 69641 h 1390780"/>
                <a:gd name="connsiteX17" fmla="*/ 2565166 w 4354391"/>
                <a:gd name="connsiteY17"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8968 w 4354391"/>
                <a:gd name="connsiteY4" fmla="*/ 1275355 h 1390780"/>
                <a:gd name="connsiteX5" fmla="*/ 913579 w 4354391"/>
                <a:gd name="connsiteY5" fmla="*/ 1202919 h 1390780"/>
                <a:gd name="connsiteX6" fmla="*/ 2565166 w 4354391"/>
                <a:gd name="connsiteY6" fmla="*/ 1791 h 1390780"/>
                <a:gd name="connsiteX7" fmla="*/ 3431899 w 4354391"/>
                <a:gd name="connsiteY7" fmla="*/ 199114 h 1390780"/>
                <a:gd name="connsiteX8" fmla="*/ 4354391 w 4354391"/>
                <a:gd name="connsiteY8" fmla="*/ 927398 h 1390780"/>
                <a:gd name="connsiteX9" fmla="*/ 967554 w 4354391"/>
                <a:gd name="connsiteY9" fmla="*/ 1358494 h 1390780"/>
                <a:gd name="connsiteX10" fmla="*/ 4345423 w 4354391"/>
                <a:gd name="connsiteY10" fmla="*/ 927400 h 1390780"/>
                <a:gd name="connsiteX11" fmla="*/ 3461031 w 4354391"/>
                <a:gd name="connsiteY11" fmla="*/ 370566 h 1390780"/>
                <a:gd name="connsiteX12" fmla="*/ 2020339 w 4354391"/>
                <a:gd name="connsiteY12" fmla="*/ 339518 h 1390780"/>
                <a:gd name="connsiteX13" fmla="*/ 935163 w 4354391"/>
                <a:gd name="connsiteY13" fmla="*/ 1189604 h 1390780"/>
                <a:gd name="connsiteX14" fmla="*/ 189870 w 4354391"/>
                <a:gd name="connsiteY14" fmla="*/ 1259582 h 1390780"/>
                <a:gd name="connsiteX15" fmla="*/ 680606 w 4354391"/>
                <a:gd name="connsiteY15" fmla="*/ 1024502 h 1390780"/>
                <a:gd name="connsiteX16" fmla="*/ 1975332 w 4354391"/>
                <a:gd name="connsiteY16" fmla="*/ 69641 h 1390780"/>
                <a:gd name="connsiteX17" fmla="*/ 2565166 w 4354391"/>
                <a:gd name="connsiteY17"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8968 w 4354391"/>
                <a:gd name="connsiteY4" fmla="*/ 1275355 h 1390780"/>
                <a:gd name="connsiteX5" fmla="*/ 913579 w 4354391"/>
                <a:gd name="connsiteY5" fmla="*/ 1202919 h 1390780"/>
                <a:gd name="connsiteX6" fmla="*/ 2565166 w 4354391"/>
                <a:gd name="connsiteY6" fmla="*/ 1791 h 1390780"/>
                <a:gd name="connsiteX7" fmla="*/ 3431899 w 4354391"/>
                <a:gd name="connsiteY7" fmla="*/ 199114 h 1390780"/>
                <a:gd name="connsiteX8" fmla="*/ 4354391 w 4354391"/>
                <a:gd name="connsiteY8" fmla="*/ 927398 h 1390780"/>
                <a:gd name="connsiteX9" fmla="*/ 4345423 w 4354391"/>
                <a:gd name="connsiteY9" fmla="*/ 927400 h 1390780"/>
                <a:gd name="connsiteX10" fmla="*/ 3461031 w 4354391"/>
                <a:gd name="connsiteY10" fmla="*/ 370566 h 1390780"/>
                <a:gd name="connsiteX11" fmla="*/ 2020339 w 4354391"/>
                <a:gd name="connsiteY11" fmla="*/ 339518 h 1390780"/>
                <a:gd name="connsiteX12" fmla="*/ 935163 w 4354391"/>
                <a:gd name="connsiteY12" fmla="*/ 1189604 h 1390780"/>
                <a:gd name="connsiteX13" fmla="*/ 189870 w 4354391"/>
                <a:gd name="connsiteY13" fmla="*/ 1259582 h 1390780"/>
                <a:gd name="connsiteX14" fmla="*/ 680606 w 4354391"/>
                <a:gd name="connsiteY14" fmla="*/ 1024502 h 1390780"/>
                <a:gd name="connsiteX15" fmla="*/ 1975332 w 4354391"/>
                <a:gd name="connsiteY15" fmla="*/ 69641 h 1390780"/>
                <a:gd name="connsiteX16" fmla="*/ 2565166 w 4354391"/>
                <a:gd name="connsiteY16"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913579 w 4354391"/>
                <a:gd name="connsiteY4" fmla="*/ 1202919 h 1390780"/>
                <a:gd name="connsiteX5" fmla="*/ 2565166 w 4354391"/>
                <a:gd name="connsiteY5" fmla="*/ 1791 h 1390780"/>
                <a:gd name="connsiteX6" fmla="*/ 3431899 w 4354391"/>
                <a:gd name="connsiteY6" fmla="*/ 199114 h 1390780"/>
                <a:gd name="connsiteX7" fmla="*/ 4354391 w 4354391"/>
                <a:gd name="connsiteY7" fmla="*/ 927398 h 1390780"/>
                <a:gd name="connsiteX8" fmla="*/ 4345423 w 4354391"/>
                <a:gd name="connsiteY8" fmla="*/ 927400 h 1390780"/>
                <a:gd name="connsiteX9" fmla="*/ 3461031 w 4354391"/>
                <a:gd name="connsiteY9" fmla="*/ 370566 h 1390780"/>
                <a:gd name="connsiteX10" fmla="*/ 2020339 w 4354391"/>
                <a:gd name="connsiteY10" fmla="*/ 339518 h 1390780"/>
                <a:gd name="connsiteX11" fmla="*/ 935163 w 4354391"/>
                <a:gd name="connsiteY11" fmla="*/ 1189604 h 1390780"/>
                <a:gd name="connsiteX12" fmla="*/ 189870 w 4354391"/>
                <a:gd name="connsiteY12" fmla="*/ 1259582 h 1390780"/>
                <a:gd name="connsiteX13" fmla="*/ 680606 w 4354391"/>
                <a:gd name="connsiteY13" fmla="*/ 1024502 h 1390780"/>
                <a:gd name="connsiteX14" fmla="*/ 1975332 w 4354391"/>
                <a:gd name="connsiteY14" fmla="*/ 69641 h 1390780"/>
                <a:gd name="connsiteX15" fmla="*/ 2565166 w 4354391"/>
                <a:gd name="connsiteY15" fmla="*/ 1791 h 139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54391" h="1390780">
                  <a:moveTo>
                    <a:pt x="913579" y="1202919"/>
                  </a:moveTo>
                  <a:lnTo>
                    <a:pt x="840238" y="1248162"/>
                  </a:lnTo>
                  <a:cubicBezTo>
                    <a:pt x="633874" y="1368815"/>
                    <a:pt x="527273" y="1382442"/>
                    <a:pt x="391821" y="1390780"/>
                  </a:cubicBezTo>
                  <a:cubicBezTo>
                    <a:pt x="195744" y="1371735"/>
                    <a:pt x="67949" y="1280307"/>
                    <a:pt x="0" y="1275357"/>
                  </a:cubicBezTo>
                  <a:lnTo>
                    <a:pt x="913579" y="1202919"/>
                  </a:lnTo>
                  <a:close/>
                  <a:moveTo>
                    <a:pt x="2565166" y="1791"/>
                  </a:moveTo>
                  <a:cubicBezTo>
                    <a:pt x="2894116" y="15146"/>
                    <a:pt x="3209368" y="101335"/>
                    <a:pt x="3431899" y="199114"/>
                  </a:cubicBezTo>
                  <a:cubicBezTo>
                    <a:pt x="3860778" y="436481"/>
                    <a:pt x="4071170" y="641479"/>
                    <a:pt x="4354391" y="927398"/>
                  </a:cubicBezTo>
                  <a:lnTo>
                    <a:pt x="4345423" y="927400"/>
                  </a:lnTo>
                  <a:cubicBezTo>
                    <a:pt x="4062202" y="641481"/>
                    <a:pt x="3893085" y="563483"/>
                    <a:pt x="3461031" y="370566"/>
                  </a:cubicBezTo>
                  <a:cubicBezTo>
                    <a:pt x="2939881" y="172845"/>
                    <a:pt x="2441317" y="203012"/>
                    <a:pt x="2020339" y="339518"/>
                  </a:cubicBezTo>
                  <a:cubicBezTo>
                    <a:pt x="1599361" y="476024"/>
                    <a:pt x="1206583" y="1014394"/>
                    <a:pt x="935163" y="1189604"/>
                  </a:cubicBezTo>
                  <a:lnTo>
                    <a:pt x="189870" y="1259582"/>
                  </a:lnTo>
                  <a:cubicBezTo>
                    <a:pt x="342638" y="1234516"/>
                    <a:pt x="434811" y="1175216"/>
                    <a:pt x="680606" y="1024502"/>
                  </a:cubicBezTo>
                  <a:cubicBezTo>
                    <a:pt x="1008333" y="823550"/>
                    <a:pt x="1468231" y="223390"/>
                    <a:pt x="1975332" y="69641"/>
                  </a:cubicBezTo>
                  <a:cubicBezTo>
                    <a:pt x="2165495" y="11985"/>
                    <a:pt x="2367796" y="-6222"/>
                    <a:pt x="2565166" y="1791"/>
                  </a:cubicBezTo>
                  <a:close/>
                </a:path>
              </a:pathLst>
            </a:custGeom>
            <a:solidFill>
              <a:srgbClr val="3AA7E0"/>
            </a:solidFill>
            <a:ln>
              <a:solidFill>
                <a:srgbClr val="3AA7E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de-DE"/>
              </a:defPPr>
              <a:lvl1pPr marL="0" algn="l" defTabSz="685727" rtl="0" eaLnBrk="1" latinLnBrk="0" hangingPunct="1">
                <a:defRPr sz="1350" kern="1200">
                  <a:solidFill>
                    <a:schemeClr val="lt1"/>
                  </a:solidFill>
                  <a:latin typeface="+mn-lt"/>
                  <a:ea typeface="+mn-ea"/>
                  <a:cs typeface="+mn-cs"/>
                </a:defRPr>
              </a:lvl1pPr>
              <a:lvl2pPr marL="342863" algn="l" defTabSz="685727" rtl="0" eaLnBrk="1" latinLnBrk="0" hangingPunct="1">
                <a:defRPr sz="1350" kern="1200">
                  <a:solidFill>
                    <a:schemeClr val="lt1"/>
                  </a:solidFill>
                  <a:latin typeface="+mn-lt"/>
                  <a:ea typeface="+mn-ea"/>
                  <a:cs typeface="+mn-cs"/>
                </a:defRPr>
              </a:lvl2pPr>
              <a:lvl3pPr marL="685727" algn="l" defTabSz="685727" rtl="0" eaLnBrk="1" latinLnBrk="0" hangingPunct="1">
                <a:defRPr sz="1350" kern="1200">
                  <a:solidFill>
                    <a:schemeClr val="lt1"/>
                  </a:solidFill>
                  <a:latin typeface="+mn-lt"/>
                  <a:ea typeface="+mn-ea"/>
                  <a:cs typeface="+mn-cs"/>
                </a:defRPr>
              </a:lvl3pPr>
              <a:lvl4pPr marL="1028591" algn="l" defTabSz="685727" rtl="0" eaLnBrk="1" latinLnBrk="0" hangingPunct="1">
                <a:defRPr sz="1350" kern="1200">
                  <a:solidFill>
                    <a:schemeClr val="lt1"/>
                  </a:solidFill>
                  <a:latin typeface="+mn-lt"/>
                  <a:ea typeface="+mn-ea"/>
                  <a:cs typeface="+mn-cs"/>
                </a:defRPr>
              </a:lvl4pPr>
              <a:lvl5pPr marL="1371454" algn="l" defTabSz="685727" rtl="0" eaLnBrk="1" latinLnBrk="0" hangingPunct="1">
                <a:defRPr sz="1350" kern="1200">
                  <a:solidFill>
                    <a:schemeClr val="lt1"/>
                  </a:solidFill>
                  <a:latin typeface="+mn-lt"/>
                  <a:ea typeface="+mn-ea"/>
                  <a:cs typeface="+mn-cs"/>
                </a:defRPr>
              </a:lvl5pPr>
              <a:lvl6pPr marL="1714318" algn="l" defTabSz="685727" rtl="0" eaLnBrk="1" latinLnBrk="0" hangingPunct="1">
                <a:defRPr sz="1350" kern="1200">
                  <a:solidFill>
                    <a:schemeClr val="lt1"/>
                  </a:solidFill>
                  <a:latin typeface="+mn-lt"/>
                  <a:ea typeface="+mn-ea"/>
                  <a:cs typeface="+mn-cs"/>
                </a:defRPr>
              </a:lvl6pPr>
              <a:lvl7pPr marL="2057181" algn="l" defTabSz="685727" rtl="0" eaLnBrk="1" latinLnBrk="0" hangingPunct="1">
                <a:defRPr sz="1350" kern="1200">
                  <a:solidFill>
                    <a:schemeClr val="lt1"/>
                  </a:solidFill>
                  <a:latin typeface="+mn-lt"/>
                  <a:ea typeface="+mn-ea"/>
                  <a:cs typeface="+mn-cs"/>
                </a:defRPr>
              </a:lvl7pPr>
              <a:lvl8pPr marL="2400045" algn="l" defTabSz="685727" rtl="0" eaLnBrk="1" latinLnBrk="0" hangingPunct="1">
                <a:defRPr sz="1350" kern="1200">
                  <a:solidFill>
                    <a:schemeClr val="lt1"/>
                  </a:solidFill>
                  <a:latin typeface="+mn-lt"/>
                  <a:ea typeface="+mn-ea"/>
                  <a:cs typeface="+mn-cs"/>
                </a:defRPr>
              </a:lvl8pPr>
              <a:lvl9pPr marL="2742908" algn="l" defTabSz="685727" rtl="0" eaLnBrk="1" latinLnBrk="0" hangingPunct="1">
                <a:defRPr sz="1350" kern="1200">
                  <a:solidFill>
                    <a:schemeClr val="lt1"/>
                  </a:solidFill>
                  <a:latin typeface="+mn-lt"/>
                  <a:ea typeface="+mn-ea"/>
                  <a:cs typeface="+mn-cs"/>
                </a:defRPr>
              </a:lvl9pPr>
            </a:lstStyle>
            <a:p>
              <a:pPr algn="ctr"/>
              <a:endParaRPr lang="en-CH" sz="506"/>
            </a:p>
          </p:txBody>
        </p:sp>
        <p:pic>
          <p:nvPicPr>
            <p:cNvPr id="6" name="Picture 5" descr="A group of eyeballs with different colors&#10;&#10;Description automatically generated">
              <a:extLst>
                <a:ext uri="{FF2B5EF4-FFF2-40B4-BE49-F238E27FC236}">
                  <a16:creationId xmlns:a16="http://schemas.microsoft.com/office/drawing/2014/main" id="{E07FE356-E43C-3057-09FC-6CAE6FE67233}"/>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9969" b="90966" l="6757" r="90541">
                          <a14:foregroundMark x1="41216" y1="52960" x2="41216" y2="52960"/>
                          <a14:foregroundMark x1="54054" y1="48287" x2="54054" y2="48287"/>
                          <a14:foregroundMark x1="43243" y1="60125" x2="43243" y2="60125"/>
                          <a14:foregroundMark x1="34122" y1="54206" x2="34122" y2="54206"/>
                          <a14:foregroundMark x1="26689" y1="19938" x2="26689" y2="19938"/>
                          <a14:foregroundMark x1="9797" y1="36137" x2="9797" y2="36137"/>
                          <a14:foregroundMark x1="68243" y1="19003" x2="68243" y2="19003"/>
                          <a14:foregroundMark x1="67568" y1="18692" x2="67568" y2="18692"/>
                          <a14:foregroundMark x1="66892" y1="18069" x2="82095" y2="29283"/>
                          <a14:foregroundMark x1="82095" y1="29283" x2="90878" y2="45794"/>
                          <a14:foregroundMark x1="90878" y1="45794" x2="90541" y2="61682"/>
                          <a14:foregroundMark x1="40541" y1="85981" x2="40541" y2="85981"/>
                          <a14:foregroundMark x1="89527" y1="63551" x2="89527" y2="64486"/>
                          <a14:foregroundMark x1="88176" y1="67913" x2="88176" y2="67913"/>
                          <a14:foregroundMark x1="8108" y1="48910" x2="8108" y2="48910"/>
                          <a14:foregroundMark x1="6757" y1="46729" x2="6757" y2="46729"/>
                          <a14:foregroundMark x1="7095" y1="63240" x2="7095" y2="63240"/>
                          <a14:foregroundMark x1="7432" y1="66978" x2="7432" y2="66978"/>
                          <a14:foregroundMark x1="8446" y1="68847" x2="8446" y2="68847"/>
                          <a14:foregroundMark x1="48649" y1="54517" x2="48649" y2="54517"/>
                          <a14:foregroundMark x1="48311" y1="54206" x2="48311" y2="54206"/>
                          <a14:foregroundMark x1="43243" y1="48910" x2="43243" y2="48910"/>
                          <a14:foregroundMark x1="49662" y1="44548" x2="54392" y2="47975"/>
                          <a14:foregroundMark x1="43919" y1="44237" x2="47635" y2="61682"/>
                          <a14:foregroundMark x1="47635" y1="61682" x2="50000" y2="64798"/>
                          <a14:foregroundMark x1="34797" y1="48598" x2="53378" y2="42368"/>
                          <a14:foregroundMark x1="53378" y1="42368" x2="62162" y2="58255"/>
                          <a14:foregroundMark x1="62162" y1="58255" x2="45270" y2="67601"/>
                          <a14:foregroundMark x1="45270" y1="67601" x2="34122" y2="52025"/>
                          <a14:foregroundMark x1="34122" y1="52025" x2="39865" y2="42056"/>
                          <a14:foregroundMark x1="61149" y1="59813" x2="58784" y2="65109"/>
                          <a14:foregroundMark x1="40541" y1="42679" x2="40541" y2="42679"/>
                          <a14:foregroundMark x1="42905" y1="41745" x2="42905" y2="41745"/>
                          <a14:foregroundMark x1="47635" y1="90966" x2="47635" y2="90966"/>
                        </a14:backgroundRemoval>
                      </a14:imgEffect>
                    </a14:imgLayer>
                  </a14:imgProps>
                </a:ext>
              </a:extLst>
            </a:blip>
            <a:srcRect l="7880" t="15172" r="8651" b="7860"/>
            <a:stretch>
              <a:fillRect/>
            </a:stretch>
          </p:blipFill>
          <p:spPr>
            <a:xfrm>
              <a:off x="2535181" y="3679674"/>
              <a:ext cx="1833202" cy="1833204"/>
            </a:xfrm>
            <a:custGeom>
              <a:avLst/>
              <a:gdLst>
                <a:gd name="connsiteX0" fmla="*/ 1033704 w 2067408"/>
                <a:gd name="connsiteY0" fmla="*/ 0 h 2067408"/>
                <a:gd name="connsiteX1" fmla="*/ 2067408 w 2067408"/>
                <a:gd name="connsiteY1" fmla="*/ 1033704 h 2067408"/>
                <a:gd name="connsiteX2" fmla="*/ 1033704 w 2067408"/>
                <a:gd name="connsiteY2" fmla="*/ 2067408 h 2067408"/>
                <a:gd name="connsiteX3" fmla="*/ 0 w 2067408"/>
                <a:gd name="connsiteY3" fmla="*/ 1033704 h 2067408"/>
                <a:gd name="connsiteX4" fmla="*/ 1033704 w 2067408"/>
                <a:gd name="connsiteY4" fmla="*/ 0 h 2067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7408" h="2067408">
                  <a:moveTo>
                    <a:pt x="1033704" y="0"/>
                  </a:moveTo>
                  <a:cubicBezTo>
                    <a:pt x="1604603" y="0"/>
                    <a:pt x="2067408" y="462805"/>
                    <a:pt x="2067408" y="1033704"/>
                  </a:cubicBezTo>
                  <a:cubicBezTo>
                    <a:pt x="2067408" y="1604603"/>
                    <a:pt x="1604603" y="2067408"/>
                    <a:pt x="1033704" y="2067408"/>
                  </a:cubicBezTo>
                  <a:cubicBezTo>
                    <a:pt x="462805" y="2067408"/>
                    <a:pt x="0" y="1604603"/>
                    <a:pt x="0" y="1033704"/>
                  </a:cubicBezTo>
                  <a:cubicBezTo>
                    <a:pt x="0" y="462805"/>
                    <a:pt x="462805" y="0"/>
                    <a:pt x="1033704" y="0"/>
                  </a:cubicBezTo>
                  <a:close/>
                </a:path>
              </a:pathLst>
            </a:custGeom>
          </p:spPr>
        </p:pic>
        <p:sp>
          <p:nvSpPr>
            <p:cNvPr id="7" name="Freeform 5">
              <a:extLst>
                <a:ext uri="{FF2B5EF4-FFF2-40B4-BE49-F238E27FC236}">
                  <a16:creationId xmlns:a16="http://schemas.microsoft.com/office/drawing/2014/main" id="{F97207DD-642E-7B42-E0B6-3F42C3971401}"/>
                </a:ext>
              </a:extLst>
            </p:cNvPr>
            <p:cNvSpPr/>
            <p:nvPr/>
          </p:nvSpPr>
          <p:spPr>
            <a:xfrm flipH="1" flipV="1">
              <a:off x="1741609" y="4440494"/>
              <a:ext cx="4354391" cy="1390780"/>
            </a:xfrm>
            <a:custGeom>
              <a:avLst/>
              <a:gdLst>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109570 w 4354391"/>
                <a:gd name="connsiteY4" fmla="*/ 1266584 h 1390780"/>
                <a:gd name="connsiteX5" fmla="*/ 8968 w 4354391"/>
                <a:gd name="connsiteY5" fmla="*/ 1275355 h 1390780"/>
                <a:gd name="connsiteX6" fmla="*/ 2565166 w 4354391"/>
                <a:gd name="connsiteY6" fmla="*/ 1791 h 1390780"/>
                <a:gd name="connsiteX7" fmla="*/ 3431899 w 4354391"/>
                <a:gd name="connsiteY7" fmla="*/ 199114 h 1390780"/>
                <a:gd name="connsiteX8" fmla="*/ 4354391 w 4354391"/>
                <a:gd name="connsiteY8" fmla="*/ 927398 h 1390780"/>
                <a:gd name="connsiteX9" fmla="*/ 913579 w 4354391"/>
                <a:gd name="connsiteY9" fmla="*/ 1202919 h 1390780"/>
                <a:gd name="connsiteX10" fmla="*/ 914913 w 4354391"/>
                <a:gd name="connsiteY10" fmla="*/ 1202096 h 1390780"/>
                <a:gd name="connsiteX11" fmla="*/ 4345423 w 4354391"/>
                <a:gd name="connsiteY11" fmla="*/ 927400 h 1390780"/>
                <a:gd name="connsiteX12" fmla="*/ 3461031 w 4354391"/>
                <a:gd name="connsiteY12" fmla="*/ 370566 h 1390780"/>
                <a:gd name="connsiteX13" fmla="*/ 2020339 w 4354391"/>
                <a:gd name="connsiteY13" fmla="*/ 339518 h 1390780"/>
                <a:gd name="connsiteX14" fmla="*/ 935163 w 4354391"/>
                <a:gd name="connsiteY14" fmla="*/ 1189604 h 1390780"/>
                <a:gd name="connsiteX15" fmla="*/ 914913 w 4354391"/>
                <a:gd name="connsiteY15" fmla="*/ 1202096 h 1390780"/>
                <a:gd name="connsiteX16" fmla="*/ 109570 w 4354391"/>
                <a:gd name="connsiteY16" fmla="*/ 1266584 h 1390780"/>
                <a:gd name="connsiteX17" fmla="*/ 189870 w 4354391"/>
                <a:gd name="connsiteY17" fmla="*/ 1259582 h 1390780"/>
                <a:gd name="connsiteX18" fmla="*/ 680606 w 4354391"/>
                <a:gd name="connsiteY18" fmla="*/ 1024502 h 1390780"/>
                <a:gd name="connsiteX19" fmla="*/ 1975332 w 4354391"/>
                <a:gd name="connsiteY19" fmla="*/ 69641 h 1390780"/>
                <a:gd name="connsiteX20" fmla="*/ 2565166 w 4354391"/>
                <a:gd name="connsiteY20"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109570 w 4354391"/>
                <a:gd name="connsiteY4" fmla="*/ 1266584 h 1390780"/>
                <a:gd name="connsiteX5" fmla="*/ 8968 w 4354391"/>
                <a:gd name="connsiteY5" fmla="*/ 1275355 h 1390780"/>
                <a:gd name="connsiteX6" fmla="*/ 913579 w 4354391"/>
                <a:gd name="connsiteY6" fmla="*/ 1202919 h 1390780"/>
                <a:gd name="connsiteX7" fmla="*/ 2565166 w 4354391"/>
                <a:gd name="connsiteY7" fmla="*/ 1791 h 1390780"/>
                <a:gd name="connsiteX8" fmla="*/ 3431899 w 4354391"/>
                <a:gd name="connsiteY8" fmla="*/ 199114 h 1390780"/>
                <a:gd name="connsiteX9" fmla="*/ 4354391 w 4354391"/>
                <a:gd name="connsiteY9" fmla="*/ 927398 h 1390780"/>
                <a:gd name="connsiteX10" fmla="*/ 913579 w 4354391"/>
                <a:gd name="connsiteY10" fmla="*/ 1202919 h 1390780"/>
                <a:gd name="connsiteX11" fmla="*/ 914913 w 4354391"/>
                <a:gd name="connsiteY11" fmla="*/ 1202096 h 1390780"/>
                <a:gd name="connsiteX12" fmla="*/ 4345423 w 4354391"/>
                <a:gd name="connsiteY12" fmla="*/ 927400 h 1390780"/>
                <a:gd name="connsiteX13" fmla="*/ 3461031 w 4354391"/>
                <a:gd name="connsiteY13" fmla="*/ 370566 h 1390780"/>
                <a:gd name="connsiteX14" fmla="*/ 2020339 w 4354391"/>
                <a:gd name="connsiteY14" fmla="*/ 339518 h 1390780"/>
                <a:gd name="connsiteX15" fmla="*/ 935163 w 4354391"/>
                <a:gd name="connsiteY15" fmla="*/ 1189604 h 1390780"/>
                <a:gd name="connsiteX16" fmla="*/ 914913 w 4354391"/>
                <a:gd name="connsiteY16" fmla="*/ 1202096 h 1390780"/>
                <a:gd name="connsiteX17" fmla="*/ 189870 w 4354391"/>
                <a:gd name="connsiteY17" fmla="*/ 1259582 h 1390780"/>
                <a:gd name="connsiteX18" fmla="*/ 680606 w 4354391"/>
                <a:gd name="connsiteY18" fmla="*/ 1024502 h 1390780"/>
                <a:gd name="connsiteX19" fmla="*/ 1975332 w 4354391"/>
                <a:gd name="connsiteY19" fmla="*/ 69641 h 1390780"/>
                <a:gd name="connsiteX20" fmla="*/ 2565166 w 4354391"/>
                <a:gd name="connsiteY20"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8968 w 4354391"/>
                <a:gd name="connsiteY4" fmla="*/ 1275355 h 1390780"/>
                <a:gd name="connsiteX5" fmla="*/ 913579 w 4354391"/>
                <a:gd name="connsiteY5" fmla="*/ 1202919 h 1390780"/>
                <a:gd name="connsiteX6" fmla="*/ 2565166 w 4354391"/>
                <a:gd name="connsiteY6" fmla="*/ 1791 h 1390780"/>
                <a:gd name="connsiteX7" fmla="*/ 3431899 w 4354391"/>
                <a:gd name="connsiteY7" fmla="*/ 199114 h 1390780"/>
                <a:gd name="connsiteX8" fmla="*/ 4354391 w 4354391"/>
                <a:gd name="connsiteY8" fmla="*/ 927398 h 1390780"/>
                <a:gd name="connsiteX9" fmla="*/ 913579 w 4354391"/>
                <a:gd name="connsiteY9" fmla="*/ 1202919 h 1390780"/>
                <a:gd name="connsiteX10" fmla="*/ 914913 w 4354391"/>
                <a:gd name="connsiteY10" fmla="*/ 1202096 h 1390780"/>
                <a:gd name="connsiteX11" fmla="*/ 4345423 w 4354391"/>
                <a:gd name="connsiteY11" fmla="*/ 927400 h 1390780"/>
                <a:gd name="connsiteX12" fmla="*/ 3461031 w 4354391"/>
                <a:gd name="connsiteY12" fmla="*/ 370566 h 1390780"/>
                <a:gd name="connsiteX13" fmla="*/ 2020339 w 4354391"/>
                <a:gd name="connsiteY13" fmla="*/ 339518 h 1390780"/>
                <a:gd name="connsiteX14" fmla="*/ 935163 w 4354391"/>
                <a:gd name="connsiteY14" fmla="*/ 1189604 h 1390780"/>
                <a:gd name="connsiteX15" fmla="*/ 914913 w 4354391"/>
                <a:gd name="connsiteY15" fmla="*/ 1202096 h 1390780"/>
                <a:gd name="connsiteX16" fmla="*/ 189870 w 4354391"/>
                <a:gd name="connsiteY16" fmla="*/ 1259582 h 1390780"/>
                <a:gd name="connsiteX17" fmla="*/ 680606 w 4354391"/>
                <a:gd name="connsiteY17" fmla="*/ 1024502 h 1390780"/>
                <a:gd name="connsiteX18" fmla="*/ 1975332 w 4354391"/>
                <a:gd name="connsiteY18" fmla="*/ 69641 h 1390780"/>
                <a:gd name="connsiteX19" fmla="*/ 2565166 w 4354391"/>
                <a:gd name="connsiteY19"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8968 w 4354391"/>
                <a:gd name="connsiteY4" fmla="*/ 1275355 h 1390780"/>
                <a:gd name="connsiteX5" fmla="*/ 913579 w 4354391"/>
                <a:gd name="connsiteY5" fmla="*/ 1202919 h 1390780"/>
                <a:gd name="connsiteX6" fmla="*/ 2565166 w 4354391"/>
                <a:gd name="connsiteY6" fmla="*/ 1791 h 1390780"/>
                <a:gd name="connsiteX7" fmla="*/ 3431899 w 4354391"/>
                <a:gd name="connsiteY7" fmla="*/ 199114 h 1390780"/>
                <a:gd name="connsiteX8" fmla="*/ 4354391 w 4354391"/>
                <a:gd name="connsiteY8" fmla="*/ 927398 h 1390780"/>
                <a:gd name="connsiteX9" fmla="*/ 913579 w 4354391"/>
                <a:gd name="connsiteY9" fmla="*/ 1202919 h 1390780"/>
                <a:gd name="connsiteX10" fmla="*/ 914913 w 4354391"/>
                <a:gd name="connsiteY10" fmla="*/ 1202096 h 1390780"/>
                <a:gd name="connsiteX11" fmla="*/ 4345423 w 4354391"/>
                <a:gd name="connsiteY11" fmla="*/ 927400 h 1390780"/>
                <a:gd name="connsiteX12" fmla="*/ 3461031 w 4354391"/>
                <a:gd name="connsiteY12" fmla="*/ 370566 h 1390780"/>
                <a:gd name="connsiteX13" fmla="*/ 2020339 w 4354391"/>
                <a:gd name="connsiteY13" fmla="*/ 339518 h 1390780"/>
                <a:gd name="connsiteX14" fmla="*/ 935163 w 4354391"/>
                <a:gd name="connsiteY14" fmla="*/ 1189604 h 1390780"/>
                <a:gd name="connsiteX15" fmla="*/ 189870 w 4354391"/>
                <a:gd name="connsiteY15" fmla="*/ 1259582 h 1390780"/>
                <a:gd name="connsiteX16" fmla="*/ 680606 w 4354391"/>
                <a:gd name="connsiteY16" fmla="*/ 1024502 h 1390780"/>
                <a:gd name="connsiteX17" fmla="*/ 1975332 w 4354391"/>
                <a:gd name="connsiteY17" fmla="*/ 69641 h 1390780"/>
                <a:gd name="connsiteX18" fmla="*/ 2565166 w 4354391"/>
                <a:gd name="connsiteY18"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8968 w 4354391"/>
                <a:gd name="connsiteY4" fmla="*/ 1275355 h 1390780"/>
                <a:gd name="connsiteX5" fmla="*/ 913579 w 4354391"/>
                <a:gd name="connsiteY5" fmla="*/ 1202919 h 1390780"/>
                <a:gd name="connsiteX6" fmla="*/ 2565166 w 4354391"/>
                <a:gd name="connsiteY6" fmla="*/ 1791 h 1390780"/>
                <a:gd name="connsiteX7" fmla="*/ 3431899 w 4354391"/>
                <a:gd name="connsiteY7" fmla="*/ 199114 h 1390780"/>
                <a:gd name="connsiteX8" fmla="*/ 4354391 w 4354391"/>
                <a:gd name="connsiteY8" fmla="*/ 927398 h 1390780"/>
                <a:gd name="connsiteX9" fmla="*/ 913579 w 4354391"/>
                <a:gd name="connsiteY9" fmla="*/ 1202919 h 1390780"/>
                <a:gd name="connsiteX10" fmla="*/ 4345423 w 4354391"/>
                <a:gd name="connsiteY10" fmla="*/ 927400 h 1390780"/>
                <a:gd name="connsiteX11" fmla="*/ 3461031 w 4354391"/>
                <a:gd name="connsiteY11" fmla="*/ 370566 h 1390780"/>
                <a:gd name="connsiteX12" fmla="*/ 2020339 w 4354391"/>
                <a:gd name="connsiteY12" fmla="*/ 339518 h 1390780"/>
                <a:gd name="connsiteX13" fmla="*/ 935163 w 4354391"/>
                <a:gd name="connsiteY13" fmla="*/ 1189604 h 1390780"/>
                <a:gd name="connsiteX14" fmla="*/ 189870 w 4354391"/>
                <a:gd name="connsiteY14" fmla="*/ 1259582 h 1390780"/>
                <a:gd name="connsiteX15" fmla="*/ 680606 w 4354391"/>
                <a:gd name="connsiteY15" fmla="*/ 1024502 h 1390780"/>
                <a:gd name="connsiteX16" fmla="*/ 1975332 w 4354391"/>
                <a:gd name="connsiteY16" fmla="*/ 69641 h 1390780"/>
                <a:gd name="connsiteX17" fmla="*/ 2565166 w 4354391"/>
                <a:gd name="connsiteY17"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8968 w 4354391"/>
                <a:gd name="connsiteY4" fmla="*/ 1275355 h 1390780"/>
                <a:gd name="connsiteX5" fmla="*/ 913579 w 4354391"/>
                <a:gd name="connsiteY5" fmla="*/ 1202919 h 1390780"/>
                <a:gd name="connsiteX6" fmla="*/ 2565166 w 4354391"/>
                <a:gd name="connsiteY6" fmla="*/ 1791 h 1390780"/>
                <a:gd name="connsiteX7" fmla="*/ 3431899 w 4354391"/>
                <a:gd name="connsiteY7" fmla="*/ 199114 h 1390780"/>
                <a:gd name="connsiteX8" fmla="*/ 4354391 w 4354391"/>
                <a:gd name="connsiteY8" fmla="*/ 927398 h 1390780"/>
                <a:gd name="connsiteX9" fmla="*/ 967554 w 4354391"/>
                <a:gd name="connsiteY9" fmla="*/ 1358494 h 1390780"/>
                <a:gd name="connsiteX10" fmla="*/ 4345423 w 4354391"/>
                <a:gd name="connsiteY10" fmla="*/ 927400 h 1390780"/>
                <a:gd name="connsiteX11" fmla="*/ 3461031 w 4354391"/>
                <a:gd name="connsiteY11" fmla="*/ 370566 h 1390780"/>
                <a:gd name="connsiteX12" fmla="*/ 2020339 w 4354391"/>
                <a:gd name="connsiteY12" fmla="*/ 339518 h 1390780"/>
                <a:gd name="connsiteX13" fmla="*/ 935163 w 4354391"/>
                <a:gd name="connsiteY13" fmla="*/ 1189604 h 1390780"/>
                <a:gd name="connsiteX14" fmla="*/ 189870 w 4354391"/>
                <a:gd name="connsiteY14" fmla="*/ 1259582 h 1390780"/>
                <a:gd name="connsiteX15" fmla="*/ 680606 w 4354391"/>
                <a:gd name="connsiteY15" fmla="*/ 1024502 h 1390780"/>
                <a:gd name="connsiteX16" fmla="*/ 1975332 w 4354391"/>
                <a:gd name="connsiteY16" fmla="*/ 69641 h 1390780"/>
                <a:gd name="connsiteX17" fmla="*/ 2565166 w 4354391"/>
                <a:gd name="connsiteY17"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8968 w 4354391"/>
                <a:gd name="connsiteY4" fmla="*/ 1275355 h 1390780"/>
                <a:gd name="connsiteX5" fmla="*/ 913579 w 4354391"/>
                <a:gd name="connsiteY5" fmla="*/ 1202919 h 1390780"/>
                <a:gd name="connsiteX6" fmla="*/ 2565166 w 4354391"/>
                <a:gd name="connsiteY6" fmla="*/ 1791 h 1390780"/>
                <a:gd name="connsiteX7" fmla="*/ 3431899 w 4354391"/>
                <a:gd name="connsiteY7" fmla="*/ 199114 h 1390780"/>
                <a:gd name="connsiteX8" fmla="*/ 4354391 w 4354391"/>
                <a:gd name="connsiteY8" fmla="*/ 927398 h 1390780"/>
                <a:gd name="connsiteX9" fmla="*/ 4345423 w 4354391"/>
                <a:gd name="connsiteY9" fmla="*/ 927400 h 1390780"/>
                <a:gd name="connsiteX10" fmla="*/ 3461031 w 4354391"/>
                <a:gd name="connsiteY10" fmla="*/ 370566 h 1390780"/>
                <a:gd name="connsiteX11" fmla="*/ 2020339 w 4354391"/>
                <a:gd name="connsiteY11" fmla="*/ 339518 h 1390780"/>
                <a:gd name="connsiteX12" fmla="*/ 935163 w 4354391"/>
                <a:gd name="connsiteY12" fmla="*/ 1189604 h 1390780"/>
                <a:gd name="connsiteX13" fmla="*/ 189870 w 4354391"/>
                <a:gd name="connsiteY13" fmla="*/ 1259582 h 1390780"/>
                <a:gd name="connsiteX14" fmla="*/ 680606 w 4354391"/>
                <a:gd name="connsiteY14" fmla="*/ 1024502 h 1390780"/>
                <a:gd name="connsiteX15" fmla="*/ 1975332 w 4354391"/>
                <a:gd name="connsiteY15" fmla="*/ 69641 h 1390780"/>
                <a:gd name="connsiteX16" fmla="*/ 2565166 w 4354391"/>
                <a:gd name="connsiteY16" fmla="*/ 1791 h 1390780"/>
                <a:gd name="connsiteX0" fmla="*/ 913579 w 4354391"/>
                <a:gd name="connsiteY0" fmla="*/ 1202919 h 1390780"/>
                <a:gd name="connsiteX1" fmla="*/ 840238 w 4354391"/>
                <a:gd name="connsiteY1" fmla="*/ 1248162 h 1390780"/>
                <a:gd name="connsiteX2" fmla="*/ 391821 w 4354391"/>
                <a:gd name="connsiteY2" fmla="*/ 1390780 h 1390780"/>
                <a:gd name="connsiteX3" fmla="*/ 0 w 4354391"/>
                <a:gd name="connsiteY3" fmla="*/ 1275357 h 1390780"/>
                <a:gd name="connsiteX4" fmla="*/ 913579 w 4354391"/>
                <a:gd name="connsiteY4" fmla="*/ 1202919 h 1390780"/>
                <a:gd name="connsiteX5" fmla="*/ 2565166 w 4354391"/>
                <a:gd name="connsiteY5" fmla="*/ 1791 h 1390780"/>
                <a:gd name="connsiteX6" fmla="*/ 3431899 w 4354391"/>
                <a:gd name="connsiteY6" fmla="*/ 199114 h 1390780"/>
                <a:gd name="connsiteX7" fmla="*/ 4354391 w 4354391"/>
                <a:gd name="connsiteY7" fmla="*/ 927398 h 1390780"/>
                <a:gd name="connsiteX8" fmla="*/ 4345423 w 4354391"/>
                <a:gd name="connsiteY8" fmla="*/ 927400 h 1390780"/>
                <a:gd name="connsiteX9" fmla="*/ 3461031 w 4354391"/>
                <a:gd name="connsiteY9" fmla="*/ 370566 h 1390780"/>
                <a:gd name="connsiteX10" fmla="*/ 2020339 w 4354391"/>
                <a:gd name="connsiteY10" fmla="*/ 339518 h 1390780"/>
                <a:gd name="connsiteX11" fmla="*/ 935163 w 4354391"/>
                <a:gd name="connsiteY11" fmla="*/ 1189604 h 1390780"/>
                <a:gd name="connsiteX12" fmla="*/ 189870 w 4354391"/>
                <a:gd name="connsiteY12" fmla="*/ 1259582 h 1390780"/>
                <a:gd name="connsiteX13" fmla="*/ 680606 w 4354391"/>
                <a:gd name="connsiteY13" fmla="*/ 1024502 h 1390780"/>
                <a:gd name="connsiteX14" fmla="*/ 1975332 w 4354391"/>
                <a:gd name="connsiteY14" fmla="*/ 69641 h 1390780"/>
                <a:gd name="connsiteX15" fmla="*/ 2565166 w 4354391"/>
                <a:gd name="connsiteY15" fmla="*/ 1791 h 139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54391" h="1390780">
                  <a:moveTo>
                    <a:pt x="913579" y="1202919"/>
                  </a:moveTo>
                  <a:lnTo>
                    <a:pt x="840238" y="1248162"/>
                  </a:lnTo>
                  <a:cubicBezTo>
                    <a:pt x="633874" y="1368815"/>
                    <a:pt x="527273" y="1382442"/>
                    <a:pt x="391821" y="1390780"/>
                  </a:cubicBezTo>
                  <a:cubicBezTo>
                    <a:pt x="195744" y="1371735"/>
                    <a:pt x="67949" y="1280307"/>
                    <a:pt x="0" y="1275357"/>
                  </a:cubicBezTo>
                  <a:lnTo>
                    <a:pt x="913579" y="1202919"/>
                  </a:lnTo>
                  <a:close/>
                  <a:moveTo>
                    <a:pt x="2565166" y="1791"/>
                  </a:moveTo>
                  <a:cubicBezTo>
                    <a:pt x="2894116" y="15146"/>
                    <a:pt x="3209368" y="101335"/>
                    <a:pt x="3431899" y="199114"/>
                  </a:cubicBezTo>
                  <a:cubicBezTo>
                    <a:pt x="3860778" y="436481"/>
                    <a:pt x="4071170" y="641479"/>
                    <a:pt x="4354391" y="927398"/>
                  </a:cubicBezTo>
                  <a:lnTo>
                    <a:pt x="4345423" y="927400"/>
                  </a:lnTo>
                  <a:cubicBezTo>
                    <a:pt x="4062202" y="641481"/>
                    <a:pt x="3893085" y="563483"/>
                    <a:pt x="3461031" y="370566"/>
                  </a:cubicBezTo>
                  <a:cubicBezTo>
                    <a:pt x="2939881" y="172845"/>
                    <a:pt x="2441317" y="203012"/>
                    <a:pt x="2020339" y="339518"/>
                  </a:cubicBezTo>
                  <a:cubicBezTo>
                    <a:pt x="1599361" y="476024"/>
                    <a:pt x="1206583" y="1014394"/>
                    <a:pt x="935163" y="1189604"/>
                  </a:cubicBezTo>
                  <a:lnTo>
                    <a:pt x="189870" y="1259582"/>
                  </a:lnTo>
                  <a:cubicBezTo>
                    <a:pt x="342638" y="1234516"/>
                    <a:pt x="434811" y="1175216"/>
                    <a:pt x="680606" y="1024502"/>
                  </a:cubicBezTo>
                  <a:cubicBezTo>
                    <a:pt x="1008333" y="823550"/>
                    <a:pt x="1468231" y="223390"/>
                    <a:pt x="1975332" y="69641"/>
                  </a:cubicBezTo>
                  <a:cubicBezTo>
                    <a:pt x="2165495" y="11985"/>
                    <a:pt x="2367796" y="-6222"/>
                    <a:pt x="2565166" y="1791"/>
                  </a:cubicBezTo>
                  <a:close/>
                </a:path>
              </a:pathLst>
            </a:custGeom>
            <a:solidFill>
              <a:srgbClr val="3AA7E0"/>
            </a:solidFill>
            <a:ln>
              <a:solidFill>
                <a:srgbClr val="3AA7E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de-DE"/>
              </a:defPPr>
              <a:lvl1pPr marL="0" algn="l" defTabSz="685727" rtl="0" eaLnBrk="1" latinLnBrk="0" hangingPunct="1">
                <a:defRPr sz="1350" kern="1200">
                  <a:solidFill>
                    <a:schemeClr val="lt1"/>
                  </a:solidFill>
                  <a:latin typeface="+mn-lt"/>
                  <a:ea typeface="+mn-ea"/>
                  <a:cs typeface="+mn-cs"/>
                </a:defRPr>
              </a:lvl1pPr>
              <a:lvl2pPr marL="342863" algn="l" defTabSz="685727" rtl="0" eaLnBrk="1" latinLnBrk="0" hangingPunct="1">
                <a:defRPr sz="1350" kern="1200">
                  <a:solidFill>
                    <a:schemeClr val="lt1"/>
                  </a:solidFill>
                  <a:latin typeface="+mn-lt"/>
                  <a:ea typeface="+mn-ea"/>
                  <a:cs typeface="+mn-cs"/>
                </a:defRPr>
              </a:lvl2pPr>
              <a:lvl3pPr marL="685727" algn="l" defTabSz="685727" rtl="0" eaLnBrk="1" latinLnBrk="0" hangingPunct="1">
                <a:defRPr sz="1350" kern="1200">
                  <a:solidFill>
                    <a:schemeClr val="lt1"/>
                  </a:solidFill>
                  <a:latin typeface="+mn-lt"/>
                  <a:ea typeface="+mn-ea"/>
                  <a:cs typeface="+mn-cs"/>
                </a:defRPr>
              </a:lvl3pPr>
              <a:lvl4pPr marL="1028591" algn="l" defTabSz="685727" rtl="0" eaLnBrk="1" latinLnBrk="0" hangingPunct="1">
                <a:defRPr sz="1350" kern="1200">
                  <a:solidFill>
                    <a:schemeClr val="lt1"/>
                  </a:solidFill>
                  <a:latin typeface="+mn-lt"/>
                  <a:ea typeface="+mn-ea"/>
                  <a:cs typeface="+mn-cs"/>
                </a:defRPr>
              </a:lvl4pPr>
              <a:lvl5pPr marL="1371454" algn="l" defTabSz="685727" rtl="0" eaLnBrk="1" latinLnBrk="0" hangingPunct="1">
                <a:defRPr sz="1350" kern="1200">
                  <a:solidFill>
                    <a:schemeClr val="lt1"/>
                  </a:solidFill>
                  <a:latin typeface="+mn-lt"/>
                  <a:ea typeface="+mn-ea"/>
                  <a:cs typeface="+mn-cs"/>
                </a:defRPr>
              </a:lvl5pPr>
              <a:lvl6pPr marL="1714318" algn="l" defTabSz="685727" rtl="0" eaLnBrk="1" latinLnBrk="0" hangingPunct="1">
                <a:defRPr sz="1350" kern="1200">
                  <a:solidFill>
                    <a:schemeClr val="lt1"/>
                  </a:solidFill>
                  <a:latin typeface="+mn-lt"/>
                  <a:ea typeface="+mn-ea"/>
                  <a:cs typeface="+mn-cs"/>
                </a:defRPr>
              </a:lvl6pPr>
              <a:lvl7pPr marL="2057181" algn="l" defTabSz="685727" rtl="0" eaLnBrk="1" latinLnBrk="0" hangingPunct="1">
                <a:defRPr sz="1350" kern="1200">
                  <a:solidFill>
                    <a:schemeClr val="lt1"/>
                  </a:solidFill>
                  <a:latin typeface="+mn-lt"/>
                  <a:ea typeface="+mn-ea"/>
                  <a:cs typeface="+mn-cs"/>
                </a:defRPr>
              </a:lvl7pPr>
              <a:lvl8pPr marL="2400045" algn="l" defTabSz="685727" rtl="0" eaLnBrk="1" latinLnBrk="0" hangingPunct="1">
                <a:defRPr sz="1350" kern="1200">
                  <a:solidFill>
                    <a:schemeClr val="lt1"/>
                  </a:solidFill>
                  <a:latin typeface="+mn-lt"/>
                  <a:ea typeface="+mn-ea"/>
                  <a:cs typeface="+mn-cs"/>
                </a:defRPr>
              </a:lvl8pPr>
              <a:lvl9pPr marL="2742908" algn="l" defTabSz="685727" rtl="0" eaLnBrk="1" latinLnBrk="0" hangingPunct="1">
                <a:defRPr sz="1350" kern="1200">
                  <a:solidFill>
                    <a:schemeClr val="lt1"/>
                  </a:solidFill>
                  <a:latin typeface="+mn-lt"/>
                  <a:ea typeface="+mn-ea"/>
                  <a:cs typeface="+mn-cs"/>
                </a:defRPr>
              </a:lvl9pPr>
            </a:lstStyle>
            <a:p>
              <a:pPr algn="ctr"/>
              <a:endParaRPr lang="en-CH" sz="506"/>
            </a:p>
          </p:txBody>
        </p:sp>
      </p:grpSp>
      <p:pic>
        <p:nvPicPr>
          <p:cNvPr id="9" name="Picture 8">
            <a:extLst>
              <a:ext uri="{FF2B5EF4-FFF2-40B4-BE49-F238E27FC236}">
                <a16:creationId xmlns:a16="http://schemas.microsoft.com/office/drawing/2014/main" id="{644B14BF-0754-A65C-F2EB-CB856C15B95C}"/>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5060381" y="4292835"/>
            <a:ext cx="1158164" cy="232955"/>
          </a:xfrm>
          <a:prstGeom prst="rect">
            <a:avLst/>
          </a:prstGeom>
        </p:spPr>
      </p:pic>
      <p:pic>
        <p:nvPicPr>
          <p:cNvPr id="10" name="Picture 9">
            <a:extLst>
              <a:ext uri="{FF2B5EF4-FFF2-40B4-BE49-F238E27FC236}">
                <a16:creationId xmlns:a16="http://schemas.microsoft.com/office/drawing/2014/main" id="{97EA30C2-2F48-A814-5066-7317F7C1FF47}"/>
              </a:ext>
            </a:extLst>
          </p:cNvPr>
          <p:cNvPicPr>
            <a:picLocks noChangeAspect="1"/>
          </p:cNvPicPr>
          <p:nvPr/>
        </p:nvPicPr>
        <p:blipFill>
          <a:blip r:embed="rId17"/>
          <a:stretch>
            <a:fillRect/>
          </a:stretch>
        </p:blipFill>
        <p:spPr>
          <a:xfrm>
            <a:off x="247365" y="2900977"/>
            <a:ext cx="2243448" cy="61633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A diagram of a circular structure&#10;&#10;AI-generated content may be incorrect.">
            <a:extLst>
              <a:ext uri="{FF2B5EF4-FFF2-40B4-BE49-F238E27FC236}">
                <a16:creationId xmlns:a16="http://schemas.microsoft.com/office/drawing/2014/main" id="{731C4497-776C-47B1-D2F0-A996510840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8809" y="2125937"/>
            <a:ext cx="3157903" cy="2570386"/>
          </a:xfrm>
          <a:prstGeom prst="rect">
            <a:avLst/>
          </a:prstGeom>
        </p:spPr>
      </p:pic>
      <p:pic>
        <p:nvPicPr>
          <p:cNvPr id="3" name="Picture 2" descr="A diagram of a circular object with text&#10;&#10;AI-generated content may be incorrect.">
            <a:extLst>
              <a:ext uri="{FF2B5EF4-FFF2-40B4-BE49-F238E27FC236}">
                <a16:creationId xmlns:a16="http://schemas.microsoft.com/office/drawing/2014/main" id="{7A1A6BC6-8C36-3537-38CB-62B75B4782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37256" y="2156632"/>
            <a:ext cx="3072916" cy="2539691"/>
          </a:xfrm>
          <a:prstGeom prst="rect">
            <a:avLst/>
          </a:prstGeom>
        </p:spPr>
      </p:pic>
      <p:sp>
        <p:nvSpPr>
          <p:cNvPr id="5" name="Titel 4">
            <a:extLst>
              <a:ext uri="{FF2B5EF4-FFF2-40B4-BE49-F238E27FC236}">
                <a16:creationId xmlns:a16="http://schemas.microsoft.com/office/drawing/2014/main" id="{15FB8A36-ED1F-460B-94CD-D3A5978400E4}"/>
              </a:ext>
            </a:extLst>
          </p:cNvPr>
          <p:cNvSpPr>
            <a:spLocks noGrp="1"/>
          </p:cNvSpPr>
          <p:nvPr>
            <p:ph type="title"/>
          </p:nvPr>
        </p:nvSpPr>
        <p:spPr>
          <a:xfrm>
            <a:off x="123753" y="298009"/>
            <a:ext cx="8838818" cy="402033"/>
          </a:xfrm>
        </p:spPr>
        <p:txBody>
          <a:bodyPr/>
          <a:lstStyle/>
          <a:p>
            <a:pPr defTabSz="685800">
              <a:defRPr/>
            </a:pPr>
            <a:r>
              <a:rPr lang="en-US" sz="3200" kern="0" dirty="0">
                <a:latin typeface="Calibri" panose="020F0502020204030204" pitchFamily="34" charset="0"/>
                <a:cs typeface="Calibri" panose="020F0502020204030204" pitchFamily="34" charset="0"/>
              </a:rPr>
              <a:t> Future Circular Collider – scope </a:t>
            </a:r>
          </a:p>
        </p:txBody>
      </p:sp>
      <p:pic>
        <p:nvPicPr>
          <p:cNvPr id="6" name="Picture 5" descr="Diagram&#10;&#10;Description automatically generated">
            <a:extLst>
              <a:ext uri="{FF2B5EF4-FFF2-40B4-BE49-F238E27FC236}">
                <a16:creationId xmlns:a16="http://schemas.microsoft.com/office/drawing/2014/main" id="{319294C2-EA4A-A8B6-7782-2C9AC1A497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7342" y="2171450"/>
            <a:ext cx="2228847" cy="2482870"/>
          </a:xfrm>
          <a:prstGeom prst="rect">
            <a:avLst/>
          </a:prstGeom>
        </p:spPr>
      </p:pic>
      <p:sp>
        <p:nvSpPr>
          <p:cNvPr id="7" name="Content Placeholder 2">
            <a:extLst>
              <a:ext uri="{FF2B5EF4-FFF2-40B4-BE49-F238E27FC236}">
                <a16:creationId xmlns:a16="http://schemas.microsoft.com/office/drawing/2014/main" id="{EFDEECD8-F008-F265-0B6D-5C2552DADCA9}"/>
              </a:ext>
            </a:extLst>
          </p:cNvPr>
          <p:cNvSpPr txBox="1">
            <a:spLocks/>
          </p:cNvSpPr>
          <p:nvPr/>
        </p:nvSpPr>
        <p:spPr>
          <a:xfrm>
            <a:off x="3893967" y="2832236"/>
            <a:ext cx="1134126" cy="563678"/>
          </a:xfrm>
          <a:prstGeom prst="rect">
            <a:avLst/>
          </a:prstGeom>
        </p:spPr>
        <p:txBody>
          <a:bodyPr>
            <a:noAutofit/>
          </a:bodyPr>
          <a:lstStyle>
            <a:lvl1pPr marL="493776" indent="-457200" algn="l" rtl="0" eaLnBrk="1" latinLnBrk="0" hangingPunct="1">
              <a:spcBef>
                <a:spcPct val="20000"/>
              </a:spcBef>
              <a:buClr>
                <a:schemeClr val="accent1"/>
              </a:buClr>
              <a:buSzPct val="80000"/>
              <a:buFont typeface="Arial"/>
              <a:buChar char="•"/>
              <a:defRPr kumimoji="0" sz="2400" kern="1200">
                <a:solidFill>
                  <a:schemeClr val="tx1"/>
                </a:solidFill>
                <a:latin typeface="+mn-lt"/>
                <a:ea typeface="+mn-ea"/>
                <a:cs typeface="+mn-cs"/>
              </a:defRPr>
            </a:lvl1pPr>
            <a:lvl2pPr marL="905256" indent="-457200" algn="l" rtl="0" eaLnBrk="1" latinLnBrk="0" hangingPunct="1">
              <a:spcBef>
                <a:spcPct val="20000"/>
              </a:spcBef>
              <a:buClr>
                <a:schemeClr val="accent1"/>
              </a:buClr>
              <a:buSzPct val="90000"/>
              <a:buFont typeface="Arial"/>
              <a:buChar char="•"/>
              <a:defRPr kumimoji="0" sz="2000" kern="1200">
                <a:solidFill>
                  <a:schemeClr val="tx1"/>
                </a:solidFill>
                <a:latin typeface="+mn-lt"/>
                <a:ea typeface="+mn-ea"/>
                <a:cs typeface="+mn-cs"/>
              </a:defRPr>
            </a:lvl2pPr>
            <a:lvl3pPr marL="1092708" indent="-342900" algn="l" rtl="0" eaLnBrk="1" latinLnBrk="0" hangingPunct="1">
              <a:spcBef>
                <a:spcPct val="20000"/>
              </a:spcBef>
              <a:buClr>
                <a:schemeClr val="accent2"/>
              </a:buClr>
              <a:buSzPct val="85000"/>
              <a:buFont typeface="Arial"/>
              <a:buChar char="•"/>
              <a:defRPr kumimoji="0" sz="1800" kern="1200">
                <a:solidFill>
                  <a:schemeClr val="tx1"/>
                </a:solidFill>
                <a:latin typeface="+mn-lt"/>
                <a:ea typeface="+mn-ea"/>
                <a:cs typeface="+mn-cs"/>
              </a:defRPr>
            </a:lvl3pPr>
            <a:lvl4pPr marL="1385316" indent="-342900" algn="l" rtl="0" eaLnBrk="1" latinLnBrk="0" hangingPunct="1">
              <a:spcBef>
                <a:spcPct val="20000"/>
              </a:spcBef>
              <a:buClr>
                <a:schemeClr val="accent3"/>
              </a:buClr>
              <a:buSzPct val="90000"/>
              <a:buFont typeface="Arial"/>
              <a:buChar char="•"/>
              <a:defRPr kumimoji="0" sz="1600" kern="1200">
                <a:solidFill>
                  <a:schemeClr val="tx1"/>
                </a:solidFill>
                <a:latin typeface="+mn-lt"/>
                <a:ea typeface="+mn-ea"/>
                <a:cs typeface="+mn-cs"/>
              </a:defRPr>
            </a:lvl4pPr>
            <a:lvl5pPr marL="1650492" indent="-342900" algn="l" rtl="0" eaLnBrk="1" latinLnBrk="0" hangingPunct="1">
              <a:spcBef>
                <a:spcPct val="20000"/>
              </a:spcBef>
              <a:buClr>
                <a:schemeClr val="accent4"/>
              </a:buClr>
              <a:buSzPct val="100000"/>
              <a:buFont typeface="Arial"/>
              <a:buChar char="•"/>
              <a:defRPr kumimoji="0" sz="16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a:lstStyle>
          <a:p>
            <a:pPr marL="27431" indent="0" defTabSz="685783">
              <a:spcBef>
                <a:spcPts val="750"/>
              </a:spcBef>
              <a:buClr>
                <a:srgbClr val="0C377B"/>
              </a:buClr>
              <a:buNone/>
              <a:defRPr/>
            </a:pPr>
            <a:r>
              <a:rPr lang="fr" sz="1500" b="1" dirty="0">
                <a:solidFill>
                  <a:srgbClr val="FF0000"/>
                </a:solidFill>
                <a:latin typeface="Arial"/>
              </a:rPr>
              <a:t>FCC-ee</a:t>
            </a:r>
            <a:endParaRPr lang="fr" sz="1500" dirty="0">
              <a:solidFill>
                <a:srgbClr val="FF0000"/>
              </a:solidFill>
              <a:latin typeface="Arial"/>
            </a:endParaRPr>
          </a:p>
        </p:txBody>
      </p:sp>
      <p:sp>
        <p:nvSpPr>
          <p:cNvPr id="9" name="Content Placeholder 2">
            <a:extLst>
              <a:ext uri="{FF2B5EF4-FFF2-40B4-BE49-F238E27FC236}">
                <a16:creationId xmlns:a16="http://schemas.microsoft.com/office/drawing/2014/main" id="{2AE08D69-87CD-8F4C-0A88-9630B07B2ECD}"/>
              </a:ext>
            </a:extLst>
          </p:cNvPr>
          <p:cNvSpPr txBox="1">
            <a:spLocks/>
          </p:cNvSpPr>
          <p:nvPr/>
        </p:nvSpPr>
        <p:spPr>
          <a:xfrm>
            <a:off x="6855078" y="2885806"/>
            <a:ext cx="1134126" cy="546110"/>
          </a:xfrm>
          <a:prstGeom prst="rect">
            <a:avLst/>
          </a:prstGeom>
        </p:spPr>
        <p:txBody>
          <a:bodyPr>
            <a:noAutofit/>
          </a:bodyPr>
          <a:lstStyle>
            <a:lvl1pPr marL="493776" indent="-457200" algn="l" rtl="0" eaLnBrk="1" latinLnBrk="0" hangingPunct="1">
              <a:spcBef>
                <a:spcPct val="20000"/>
              </a:spcBef>
              <a:buClr>
                <a:schemeClr val="accent1"/>
              </a:buClr>
              <a:buSzPct val="80000"/>
              <a:buFont typeface="Arial"/>
              <a:buChar char="•"/>
              <a:defRPr kumimoji="0" sz="2400" kern="1200">
                <a:solidFill>
                  <a:schemeClr val="tx1"/>
                </a:solidFill>
                <a:latin typeface="+mn-lt"/>
                <a:ea typeface="+mn-ea"/>
                <a:cs typeface="+mn-cs"/>
              </a:defRPr>
            </a:lvl1pPr>
            <a:lvl2pPr marL="905256" indent="-457200" algn="l" rtl="0" eaLnBrk="1" latinLnBrk="0" hangingPunct="1">
              <a:spcBef>
                <a:spcPct val="20000"/>
              </a:spcBef>
              <a:buClr>
                <a:schemeClr val="accent1"/>
              </a:buClr>
              <a:buSzPct val="90000"/>
              <a:buFont typeface="Arial"/>
              <a:buChar char="•"/>
              <a:defRPr kumimoji="0" sz="2000" kern="1200">
                <a:solidFill>
                  <a:schemeClr val="tx1"/>
                </a:solidFill>
                <a:latin typeface="+mn-lt"/>
                <a:ea typeface="+mn-ea"/>
                <a:cs typeface="+mn-cs"/>
              </a:defRPr>
            </a:lvl2pPr>
            <a:lvl3pPr marL="1092708" indent="-342900" algn="l" rtl="0" eaLnBrk="1" latinLnBrk="0" hangingPunct="1">
              <a:spcBef>
                <a:spcPct val="20000"/>
              </a:spcBef>
              <a:buClr>
                <a:schemeClr val="accent2"/>
              </a:buClr>
              <a:buSzPct val="85000"/>
              <a:buFont typeface="Arial"/>
              <a:buChar char="•"/>
              <a:defRPr kumimoji="0" sz="1800" kern="1200">
                <a:solidFill>
                  <a:schemeClr val="tx1"/>
                </a:solidFill>
                <a:latin typeface="+mn-lt"/>
                <a:ea typeface="+mn-ea"/>
                <a:cs typeface="+mn-cs"/>
              </a:defRPr>
            </a:lvl3pPr>
            <a:lvl4pPr marL="1385316" indent="-342900" algn="l" rtl="0" eaLnBrk="1" latinLnBrk="0" hangingPunct="1">
              <a:spcBef>
                <a:spcPct val="20000"/>
              </a:spcBef>
              <a:buClr>
                <a:schemeClr val="accent3"/>
              </a:buClr>
              <a:buSzPct val="90000"/>
              <a:buFont typeface="Arial"/>
              <a:buChar char="•"/>
              <a:defRPr kumimoji="0" sz="1600" kern="1200">
                <a:solidFill>
                  <a:schemeClr val="tx1"/>
                </a:solidFill>
                <a:latin typeface="+mn-lt"/>
                <a:ea typeface="+mn-ea"/>
                <a:cs typeface="+mn-cs"/>
              </a:defRPr>
            </a:lvl4pPr>
            <a:lvl5pPr marL="1650492" indent="-342900" algn="l" rtl="0" eaLnBrk="1" latinLnBrk="0" hangingPunct="1">
              <a:spcBef>
                <a:spcPct val="20000"/>
              </a:spcBef>
              <a:buClr>
                <a:schemeClr val="accent4"/>
              </a:buClr>
              <a:buSzPct val="100000"/>
              <a:buFont typeface="Arial"/>
              <a:buChar char="•"/>
              <a:defRPr kumimoji="0" sz="16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a:lstStyle>
          <a:p>
            <a:pPr marL="27431" indent="0" defTabSz="685783">
              <a:spcBef>
                <a:spcPts val="750"/>
              </a:spcBef>
              <a:buClr>
                <a:srgbClr val="0C377B"/>
              </a:buClr>
              <a:buNone/>
              <a:defRPr/>
            </a:pPr>
            <a:r>
              <a:rPr lang="fr" sz="1500" b="1" dirty="0">
                <a:solidFill>
                  <a:srgbClr val="FF0000"/>
                </a:solidFill>
                <a:latin typeface="Arial"/>
              </a:rPr>
              <a:t>FCC-hh</a:t>
            </a:r>
            <a:endParaRPr lang="fr" sz="1500" dirty="0">
              <a:solidFill>
                <a:srgbClr val="FF0000"/>
              </a:solidFill>
              <a:latin typeface="Arial"/>
            </a:endParaRP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13B9E0FA-1164-7437-B744-7E6EEC4EEAEB}"/>
                  </a:ext>
                </a:extLst>
              </p:cNvPr>
              <p:cNvSpPr txBox="1"/>
              <p:nvPr/>
            </p:nvSpPr>
            <p:spPr>
              <a:xfrm>
                <a:off x="237673" y="671759"/>
                <a:ext cx="8782573" cy="1531188"/>
              </a:xfrm>
              <a:prstGeom prst="rect">
                <a:avLst/>
              </a:prstGeom>
              <a:noFill/>
            </p:spPr>
            <p:txBody>
              <a:bodyPr wrap="square" rtlCol="0">
                <a:spAutoFit/>
              </a:bodyPr>
              <a:lstStyle/>
              <a:p>
                <a:pPr defTabSz="685800">
                  <a:spcBef>
                    <a:spcPts val="300"/>
                  </a:spcBef>
                  <a:defRPr/>
                </a:pPr>
                <a:r>
                  <a:rPr lang="en-GB" b="1" dirty="0">
                    <a:solidFill>
                      <a:srgbClr val="3333FF"/>
                    </a:solidFill>
                    <a:latin typeface="Arial"/>
                  </a:rPr>
                  <a:t>FCC-ee (Z, W, H, </a:t>
                </a:r>
                <a14:m>
                  <m:oMath xmlns:m="http://schemas.openxmlformats.org/officeDocument/2006/math">
                    <m:r>
                      <m:rPr>
                        <m:nor/>
                      </m:rPr>
                      <a:rPr lang="en-US" b="1" dirty="0">
                        <a:solidFill>
                          <a:srgbClr val="3333FF"/>
                        </a:solidFill>
                        <a:latin typeface="Cambria Math" panose="02040503050406030204" pitchFamily="18" charset="0"/>
                      </a:rPr>
                      <m:t>t</m:t>
                    </m:r>
                    <m:acc>
                      <m:accPr>
                        <m:chr m:val="̅"/>
                        <m:ctrlPr>
                          <a:rPr lang="en-US" b="1" i="1" dirty="0">
                            <a:solidFill>
                              <a:srgbClr val="3333FF"/>
                            </a:solidFill>
                            <a:latin typeface="Cambria Math" panose="02040503050406030204" pitchFamily="18" charset="0"/>
                          </a:rPr>
                        </m:ctrlPr>
                      </m:accPr>
                      <m:e>
                        <m:r>
                          <m:rPr>
                            <m:nor/>
                          </m:rPr>
                          <a:rPr lang="en-US" b="1" dirty="0">
                            <a:solidFill>
                              <a:srgbClr val="3333FF"/>
                            </a:solidFill>
                            <a:latin typeface="Cambria Math" panose="02040503050406030204" pitchFamily="18" charset="0"/>
                          </a:rPr>
                          <m:t>t</m:t>
                        </m:r>
                      </m:e>
                    </m:acc>
                  </m:oMath>
                </a14:m>
                <a:r>
                  <a:rPr lang="en-GB" b="1" dirty="0">
                    <a:solidFill>
                      <a:srgbClr val="3333FF"/>
                    </a:solidFill>
                    <a:latin typeface="Arial"/>
                  </a:rPr>
                  <a:t>): Higgs factory, electroweak &amp; top factory at highest luminosities</a:t>
                </a:r>
              </a:p>
              <a:p>
                <a:pPr defTabSz="685800">
                  <a:spcBef>
                    <a:spcPts val="300"/>
                  </a:spcBef>
                  <a:defRPr/>
                </a:pPr>
                <a:r>
                  <a:rPr lang="en-GB" dirty="0">
                    <a:solidFill>
                      <a:srgbClr val="3333FF"/>
                    </a:solidFill>
                    <a:latin typeface="Arial"/>
                  </a:rPr>
                  <a:t>FCC-hh (~100 TeV) as potential second step: energy frontier, pp &amp; AA collisions; e-</a:t>
                </a:r>
                <a:r>
                  <a:rPr lang="en-GB" sz="1013" dirty="0">
                    <a:solidFill>
                      <a:srgbClr val="3333FF"/>
                    </a:solidFill>
                    <a:latin typeface="Arial"/>
                  </a:rPr>
                  <a:t>h </a:t>
                </a:r>
                <a:r>
                  <a:rPr lang="en-GB" dirty="0">
                    <a:solidFill>
                      <a:srgbClr val="3333FF"/>
                    </a:solidFill>
                    <a:latin typeface="Arial"/>
                  </a:rPr>
                  <a:t>option</a:t>
                </a:r>
              </a:p>
              <a:p>
                <a:pPr marL="214313" indent="-214313" defTabSz="685800">
                  <a:spcBef>
                    <a:spcPts val="300"/>
                  </a:spcBef>
                  <a:buFont typeface="Arial" panose="020B0604020202020204" pitchFamily="34" charset="0"/>
                  <a:buChar char="•"/>
                  <a:defRPr/>
                </a:pPr>
                <a:r>
                  <a:rPr lang="en-GB" dirty="0">
                    <a:solidFill>
                      <a:srgbClr val="0C377B"/>
                    </a:solidFill>
                  </a:rPr>
                  <a:t>focus on implementation of FCC-ee as first step ; possible pathway to FCC-hh to be decided later</a:t>
                </a:r>
              </a:p>
              <a:p>
                <a:pPr marL="214313" indent="-214313" defTabSz="685800">
                  <a:spcBef>
                    <a:spcPts val="300"/>
                  </a:spcBef>
                  <a:buFont typeface="Arial" panose="020B0604020202020204" pitchFamily="34" charset="0"/>
                  <a:buChar char="•"/>
                  <a:defRPr/>
                </a:pPr>
                <a:r>
                  <a:rPr lang="en-GB" dirty="0">
                    <a:solidFill>
                      <a:srgbClr val="0C377B"/>
                    </a:solidFill>
                  </a:rPr>
                  <a:t>common civil engineering and technical infrastructures, </a:t>
                </a:r>
                <a:r>
                  <a:rPr lang="en-US" dirty="0">
                    <a:solidFill>
                      <a:srgbClr val="0C377B"/>
                    </a:solidFill>
                  </a:rPr>
                  <a:t>building on and reusing CERN’s existing infrastructure</a:t>
                </a:r>
                <a:endParaRPr lang="en-GB" dirty="0">
                  <a:solidFill>
                    <a:srgbClr val="0C377B"/>
                  </a:solidFill>
                </a:endParaRPr>
              </a:p>
              <a:p>
                <a:pPr marL="214313" indent="-214313" defTabSz="685800">
                  <a:spcBef>
                    <a:spcPts val="300"/>
                  </a:spcBef>
                  <a:buFont typeface="Arial" panose="020B0604020202020204" pitchFamily="34" charset="0"/>
                  <a:buChar char="•"/>
                  <a:defRPr/>
                </a:pPr>
                <a:r>
                  <a:rPr lang="en-GB" dirty="0">
                    <a:solidFill>
                      <a:srgbClr val="0C377B"/>
                    </a:solidFill>
                  </a:rPr>
                  <a:t>highly synergetic and complementary physics programme maximising the physics opportunities</a:t>
                </a:r>
              </a:p>
              <a:p>
                <a:pPr marL="214313" indent="-214313" defTabSz="685800">
                  <a:spcBef>
                    <a:spcPts val="300"/>
                  </a:spcBef>
                  <a:buFont typeface="Arial" panose="020B0604020202020204" pitchFamily="34" charset="0"/>
                  <a:buChar char="•"/>
                  <a:defRPr/>
                </a:pPr>
                <a:r>
                  <a:rPr lang="en-US" kern="0" dirty="0">
                    <a:solidFill>
                      <a:srgbClr val="0C377B"/>
                    </a:solidFill>
                  </a:rPr>
                  <a:t>FCC-ee project would </a:t>
                </a:r>
                <a:r>
                  <a:rPr lang="en-GB" kern="0" dirty="0">
                    <a:solidFill>
                      <a:srgbClr val="0C377B"/>
                    </a:solidFill>
                  </a:rPr>
                  <a:t>allow the start of a new, major facility at CERN within a few years of the end of HL-LHC</a:t>
                </a:r>
                <a:endParaRPr lang="en-GB" b="1" dirty="0">
                  <a:solidFill>
                    <a:srgbClr val="0C377B"/>
                  </a:solidFill>
                  <a:latin typeface="Arial"/>
                </a:endParaRPr>
              </a:p>
            </p:txBody>
          </p:sp>
        </mc:Choice>
        <mc:Fallback xmlns="">
          <p:sp>
            <p:nvSpPr>
              <p:cNvPr id="10" name="TextBox 9">
                <a:extLst>
                  <a:ext uri="{FF2B5EF4-FFF2-40B4-BE49-F238E27FC236}">
                    <a16:creationId xmlns:a16="http://schemas.microsoft.com/office/drawing/2014/main" id="{13B9E0FA-1164-7437-B744-7E6EEC4EEAEB}"/>
                  </a:ext>
                </a:extLst>
              </p:cNvPr>
              <p:cNvSpPr txBox="1">
                <a:spLocks noRot="1" noChangeAspect="1" noMove="1" noResize="1" noEditPoints="1" noAdjustHandles="1" noChangeArrowheads="1" noChangeShapeType="1" noTextEdit="1"/>
              </p:cNvSpPr>
              <p:nvPr/>
            </p:nvSpPr>
            <p:spPr>
              <a:xfrm>
                <a:off x="237673" y="671759"/>
                <a:ext cx="8782573" cy="1531188"/>
              </a:xfrm>
              <a:prstGeom prst="rect">
                <a:avLst/>
              </a:prstGeom>
              <a:blipFill>
                <a:blip r:embed="rId5"/>
                <a:stretch>
                  <a:fillRect l="-208" t="-398" b="-3187"/>
                </a:stretch>
              </a:blipFill>
            </p:spPr>
            <p:txBody>
              <a:bodyPr/>
              <a:lstStyle/>
              <a:p>
                <a:r>
                  <a:rPr lang="en-GB">
                    <a:noFill/>
                  </a:rPr>
                  <a:t> </a:t>
                </a:r>
              </a:p>
            </p:txBody>
          </p:sp>
        </mc:Fallback>
      </mc:AlternateContent>
      <p:sp>
        <p:nvSpPr>
          <p:cNvPr id="11" name="Rectangle 10">
            <a:extLst>
              <a:ext uri="{FF2B5EF4-FFF2-40B4-BE49-F238E27FC236}">
                <a16:creationId xmlns:a16="http://schemas.microsoft.com/office/drawing/2014/main" id="{297FDEFC-6F21-65BD-1C25-7AB23DF36BF2}"/>
              </a:ext>
            </a:extLst>
          </p:cNvPr>
          <p:cNvSpPr/>
          <p:nvPr/>
        </p:nvSpPr>
        <p:spPr>
          <a:xfrm>
            <a:off x="123753" y="4715585"/>
            <a:ext cx="2786345" cy="216024"/>
          </a:xfrm>
          <a:prstGeom prst="rect">
            <a:avLst/>
          </a:prstGeom>
          <a:gradFill flip="none" rotWithShape="1">
            <a:gsLst>
              <a:gs pos="0">
                <a:srgbClr val="0000FF">
                  <a:lumMod val="5000"/>
                  <a:lumOff val="95000"/>
                </a:srgbClr>
              </a:gs>
              <a:gs pos="50000">
                <a:srgbClr val="0000FF">
                  <a:lumMod val="45000"/>
                  <a:lumOff val="55000"/>
                </a:srgbClr>
              </a:gs>
              <a:gs pos="93000">
                <a:srgbClr val="0000FF">
                  <a:lumMod val="45000"/>
                  <a:lumOff val="55000"/>
                </a:srgbClr>
              </a:gs>
              <a:gs pos="100000">
                <a:srgbClr val="FFFFFF"/>
              </a:gs>
            </a:gsLst>
            <a:lin ang="0" scaled="1"/>
            <a:tileRect/>
          </a:gradFill>
          <a:ln w="12700" cap="flat" cmpd="sng" algn="ctr">
            <a:noFill/>
            <a:prstDash val="solid"/>
            <a:miter lim="800000"/>
          </a:ln>
          <a:effectLst/>
        </p:spPr>
        <p:txBody>
          <a:bodyPr rtlCol="0" anchor="ctr"/>
          <a:lstStyle/>
          <a:p>
            <a:pPr algn="ctr" defTabSz="685710">
              <a:defRPr/>
            </a:pPr>
            <a:endParaRPr lang="en-GB" kern="0">
              <a:solidFill>
                <a:srgbClr val="FFFFFF"/>
              </a:solidFill>
              <a:latin typeface="Arial"/>
            </a:endParaRPr>
          </a:p>
        </p:txBody>
      </p:sp>
      <p:sp>
        <p:nvSpPr>
          <p:cNvPr id="12" name="Rectangle 11">
            <a:extLst>
              <a:ext uri="{FF2B5EF4-FFF2-40B4-BE49-F238E27FC236}">
                <a16:creationId xmlns:a16="http://schemas.microsoft.com/office/drawing/2014/main" id="{52900C12-5F94-AA59-EE1B-247D3379198E}"/>
              </a:ext>
            </a:extLst>
          </p:cNvPr>
          <p:cNvSpPr/>
          <p:nvPr/>
        </p:nvSpPr>
        <p:spPr>
          <a:xfrm>
            <a:off x="3028958" y="4715585"/>
            <a:ext cx="2722667" cy="216024"/>
          </a:xfrm>
          <a:prstGeom prst="rect">
            <a:avLst/>
          </a:prstGeom>
          <a:gradFill flip="none" rotWithShape="1">
            <a:gsLst>
              <a:gs pos="0">
                <a:srgbClr val="FFFFFF"/>
              </a:gs>
              <a:gs pos="27000">
                <a:srgbClr val="FF9900"/>
              </a:gs>
              <a:gs pos="85000">
                <a:srgbClr val="FF9900"/>
              </a:gs>
              <a:gs pos="100000">
                <a:srgbClr val="FFFFFF"/>
              </a:gs>
            </a:gsLst>
            <a:lin ang="0" scaled="1"/>
            <a:tileRect/>
          </a:gradFill>
          <a:ln w="12700" cap="flat" cmpd="sng" algn="ctr">
            <a:noFill/>
            <a:prstDash val="solid"/>
            <a:miter lim="800000"/>
          </a:ln>
          <a:effectLst/>
        </p:spPr>
        <p:txBody>
          <a:bodyPr rtlCol="0" anchor="ctr"/>
          <a:lstStyle/>
          <a:p>
            <a:pPr algn="ctr" defTabSz="685710">
              <a:defRPr/>
            </a:pPr>
            <a:endParaRPr lang="en-GB" kern="0">
              <a:solidFill>
                <a:srgbClr val="FFFFFF"/>
              </a:solidFill>
              <a:latin typeface="Arial"/>
            </a:endParaRPr>
          </a:p>
        </p:txBody>
      </p:sp>
      <p:sp>
        <p:nvSpPr>
          <p:cNvPr id="13" name="Rectangle 12">
            <a:extLst>
              <a:ext uri="{FF2B5EF4-FFF2-40B4-BE49-F238E27FC236}">
                <a16:creationId xmlns:a16="http://schemas.microsoft.com/office/drawing/2014/main" id="{BD5812B1-EDC6-D58E-EC48-2CB971C95392}"/>
              </a:ext>
            </a:extLst>
          </p:cNvPr>
          <p:cNvSpPr/>
          <p:nvPr/>
        </p:nvSpPr>
        <p:spPr>
          <a:xfrm>
            <a:off x="5878809" y="4706898"/>
            <a:ext cx="3057701" cy="216024"/>
          </a:xfrm>
          <a:prstGeom prst="rect">
            <a:avLst/>
          </a:prstGeom>
          <a:gradFill flip="none" rotWithShape="1">
            <a:gsLst>
              <a:gs pos="6000">
                <a:srgbClr val="0000FF">
                  <a:lumMod val="5000"/>
                  <a:lumOff val="95000"/>
                </a:srgbClr>
              </a:gs>
              <a:gs pos="37000">
                <a:srgbClr val="40C245">
                  <a:lumMod val="75000"/>
                </a:srgbClr>
              </a:gs>
              <a:gs pos="86000">
                <a:srgbClr val="40C245">
                  <a:lumMod val="75000"/>
                </a:srgbClr>
              </a:gs>
              <a:gs pos="100000">
                <a:srgbClr val="40C245">
                  <a:lumMod val="40000"/>
                  <a:lumOff val="60000"/>
                </a:srgbClr>
              </a:gs>
            </a:gsLst>
            <a:lin ang="0" scaled="1"/>
            <a:tileRect/>
          </a:gradFill>
          <a:ln w="12700" cap="flat" cmpd="sng" algn="ctr">
            <a:noFill/>
            <a:prstDash val="solid"/>
            <a:miter lim="800000"/>
          </a:ln>
          <a:effectLst/>
        </p:spPr>
        <p:txBody>
          <a:bodyPr rtlCol="0" anchor="ctr"/>
          <a:lstStyle/>
          <a:p>
            <a:pPr algn="ctr" defTabSz="685710">
              <a:defRPr/>
            </a:pPr>
            <a:endParaRPr lang="en-GB" kern="0">
              <a:solidFill>
                <a:srgbClr val="FFFFFF"/>
              </a:solidFill>
              <a:latin typeface="Arial"/>
            </a:endParaRPr>
          </a:p>
        </p:txBody>
      </p:sp>
      <p:sp>
        <p:nvSpPr>
          <p:cNvPr id="14" name="TextBox 13">
            <a:extLst>
              <a:ext uri="{FF2B5EF4-FFF2-40B4-BE49-F238E27FC236}">
                <a16:creationId xmlns:a16="http://schemas.microsoft.com/office/drawing/2014/main" id="{56EAC5FC-FAB0-98A6-7E4F-A602D6FA8A5A}"/>
              </a:ext>
            </a:extLst>
          </p:cNvPr>
          <p:cNvSpPr txBox="1"/>
          <p:nvPr/>
        </p:nvSpPr>
        <p:spPr>
          <a:xfrm>
            <a:off x="966538" y="4656147"/>
            <a:ext cx="1691218" cy="307777"/>
          </a:xfrm>
          <a:prstGeom prst="rect">
            <a:avLst/>
          </a:prstGeom>
          <a:noFill/>
        </p:spPr>
        <p:txBody>
          <a:bodyPr wrap="square" rtlCol="0">
            <a:spAutoFit/>
          </a:bodyPr>
          <a:lstStyle/>
          <a:p>
            <a:pPr defTabSz="685710">
              <a:defRPr/>
            </a:pPr>
            <a:r>
              <a:rPr lang="en-US" sz="1400" b="1" kern="0" dirty="0">
                <a:solidFill>
                  <a:srgbClr val="FFFFFF"/>
                </a:solidFill>
                <a:latin typeface="Arial"/>
              </a:rPr>
              <a:t>2020 - 2045</a:t>
            </a:r>
            <a:endParaRPr lang="en-GB" sz="1400" b="1" kern="0" dirty="0">
              <a:solidFill>
                <a:srgbClr val="FFFFFF"/>
              </a:solidFill>
              <a:latin typeface="Arial"/>
            </a:endParaRPr>
          </a:p>
        </p:txBody>
      </p:sp>
      <p:sp>
        <p:nvSpPr>
          <p:cNvPr id="15" name="TextBox 14">
            <a:extLst>
              <a:ext uri="{FF2B5EF4-FFF2-40B4-BE49-F238E27FC236}">
                <a16:creationId xmlns:a16="http://schemas.microsoft.com/office/drawing/2014/main" id="{168F67AB-36E9-7A69-C375-51E910B7D81E}"/>
              </a:ext>
            </a:extLst>
          </p:cNvPr>
          <p:cNvSpPr txBox="1"/>
          <p:nvPr/>
        </p:nvSpPr>
        <p:spPr>
          <a:xfrm>
            <a:off x="3801520" y="4664312"/>
            <a:ext cx="2260255" cy="307777"/>
          </a:xfrm>
          <a:prstGeom prst="rect">
            <a:avLst/>
          </a:prstGeom>
          <a:noFill/>
        </p:spPr>
        <p:txBody>
          <a:bodyPr wrap="square" rtlCol="0">
            <a:spAutoFit/>
          </a:bodyPr>
          <a:lstStyle/>
          <a:p>
            <a:pPr defTabSz="685710">
              <a:defRPr/>
            </a:pPr>
            <a:r>
              <a:rPr lang="en-US" sz="1400" b="1" kern="0" dirty="0">
                <a:solidFill>
                  <a:srgbClr val="FFFFFF"/>
                </a:solidFill>
                <a:latin typeface="Arial"/>
              </a:rPr>
              <a:t>2048 - 2062</a:t>
            </a:r>
            <a:endParaRPr lang="en-GB" sz="1400" b="1" kern="0" dirty="0">
              <a:solidFill>
                <a:srgbClr val="FFFFFF"/>
              </a:solidFill>
              <a:latin typeface="Arial"/>
            </a:endParaRPr>
          </a:p>
        </p:txBody>
      </p:sp>
      <p:sp>
        <p:nvSpPr>
          <p:cNvPr id="16" name="TextBox 15">
            <a:extLst>
              <a:ext uri="{FF2B5EF4-FFF2-40B4-BE49-F238E27FC236}">
                <a16:creationId xmlns:a16="http://schemas.microsoft.com/office/drawing/2014/main" id="{88D943FA-3D7A-3978-FD5A-FA03EE18FB00}"/>
              </a:ext>
            </a:extLst>
          </p:cNvPr>
          <p:cNvSpPr txBox="1"/>
          <p:nvPr/>
        </p:nvSpPr>
        <p:spPr>
          <a:xfrm>
            <a:off x="6495393" y="4654320"/>
            <a:ext cx="1693262" cy="317769"/>
          </a:xfrm>
          <a:prstGeom prst="rect">
            <a:avLst/>
          </a:prstGeom>
          <a:noFill/>
        </p:spPr>
        <p:txBody>
          <a:bodyPr wrap="square" rtlCol="0">
            <a:spAutoFit/>
          </a:bodyPr>
          <a:lstStyle/>
          <a:p>
            <a:pPr defTabSz="685710">
              <a:defRPr/>
            </a:pPr>
            <a:r>
              <a:rPr lang="en-US" sz="1400" b="1" kern="0" dirty="0">
                <a:solidFill>
                  <a:srgbClr val="FFFFFF"/>
                </a:solidFill>
                <a:latin typeface="Arial"/>
              </a:rPr>
              <a:t>            ~2075 ?</a:t>
            </a:r>
            <a:endParaRPr lang="en-GB" sz="1400" b="1" kern="0" dirty="0">
              <a:solidFill>
                <a:srgbClr val="FFFFFF"/>
              </a:solidFill>
              <a:latin typeface="Arial"/>
            </a:endParaRPr>
          </a:p>
        </p:txBody>
      </p:sp>
      <p:sp>
        <p:nvSpPr>
          <p:cNvPr id="8" name="Slide Number Placeholder 7">
            <a:extLst>
              <a:ext uri="{FF2B5EF4-FFF2-40B4-BE49-F238E27FC236}">
                <a16:creationId xmlns:a16="http://schemas.microsoft.com/office/drawing/2014/main" id="{DD360589-E5ED-806A-A5D5-C4C4381080EA}"/>
              </a:ext>
            </a:extLst>
          </p:cNvPr>
          <p:cNvSpPr>
            <a:spLocks noGrp="1"/>
          </p:cNvSpPr>
          <p:nvPr>
            <p:ph type="sldNum" sz="quarter" idx="10"/>
          </p:nvPr>
        </p:nvSpPr>
        <p:spPr/>
        <p:txBody>
          <a:bodyPr/>
          <a:lstStyle/>
          <a:p>
            <a:fld id="{88A1DFE4-5FC5-43BD-BB7E-75EAD82B965F}" type="slidenum">
              <a:rPr lang="en-GB" noProof="0" smtClean="0"/>
              <a:pPr/>
              <a:t>2</a:t>
            </a:fld>
            <a:endParaRPr lang="en-GB" noProof="0"/>
          </a:p>
        </p:txBody>
      </p:sp>
    </p:spTree>
    <p:extLst>
      <p:ext uri="{BB962C8B-B14F-4D97-AF65-F5344CB8AC3E}">
        <p14:creationId xmlns:p14="http://schemas.microsoft.com/office/powerpoint/2010/main" val="16884354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BBF0F6-26EF-8DDC-9295-59D57066A2C8}"/>
            </a:ext>
          </a:extLst>
        </p:cNvPr>
        <p:cNvGrpSpPr/>
        <p:nvPr/>
      </p:nvGrpSpPr>
      <p:grpSpPr>
        <a:xfrm>
          <a:off x="0" y="0"/>
          <a:ext cx="0" cy="0"/>
          <a:chOff x="0" y="0"/>
          <a:chExt cx="0" cy="0"/>
        </a:xfrm>
      </p:grpSpPr>
      <p:sp>
        <p:nvSpPr>
          <p:cNvPr id="11" name="Foliennummernplatzhalter 1">
            <a:extLst>
              <a:ext uri="{FF2B5EF4-FFF2-40B4-BE49-F238E27FC236}">
                <a16:creationId xmlns:a16="http://schemas.microsoft.com/office/drawing/2014/main" id="{0D08B992-AD1C-E489-B177-AD05442EDFE5}"/>
              </a:ext>
            </a:extLst>
          </p:cNvPr>
          <p:cNvSpPr>
            <a:spLocks noGrp="1"/>
          </p:cNvSpPr>
          <p:nvPr>
            <p:ph type="sldNum" sz="quarter" idx="10"/>
          </p:nvPr>
        </p:nvSpPr>
        <p:spPr>
          <a:xfrm>
            <a:off x="8745300" y="97423"/>
            <a:ext cx="289479" cy="170071"/>
          </a:xfrm>
        </p:spPr>
        <p:txBody>
          <a:bodyPr/>
          <a:lstStyle/>
          <a:p>
            <a:fld id="{88A1DFE4-5FC5-43BD-BB7E-75EAD82B965F}" type="slidenum">
              <a:rPr lang="en-US" noProof="0" smtClean="0"/>
              <a:pPr/>
              <a:t>3</a:t>
            </a:fld>
            <a:endParaRPr lang="en-US" noProof="0" dirty="0"/>
          </a:p>
        </p:txBody>
      </p:sp>
      <p:sp>
        <p:nvSpPr>
          <p:cNvPr id="5" name="Title 4">
            <a:extLst>
              <a:ext uri="{FF2B5EF4-FFF2-40B4-BE49-F238E27FC236}">
                <a16:creationId xmlns:a16="http://schemas.microsoft.com/office/drawing/2014/main" id="{F56D9D1D-BBA5-2FEE-050D-B785DF1CE936}"/>
              </a:ext>
            </a:extLst>
          </p:cNvPr>
          <p:cNvSpPr>
            <a:spLocks noGrp="1"/>
          </p:cNvSpPr>
          <p:nvPr>
            <p:ph type="title"/>
          </p:nvPr>
        </p:nvSpPr>
        <p:spPr>
          <a:xfrm>
            <a:off x="196912" y="347280"/>
            <a:ext cx="8701200" cy="804066"/>
          </a:xfrm>
        </p:spPr>
        <p:txBody>
          <a:bodyPr/>
          <a:lstStyle/>
          <a:p>
            <a:r>
              <a:rPr lang="en-US" sz="2800" kern="0" dirty="0"/>
              <a:t>FCC-ee basic design choices and performance</a:t>
            </a:r>
            <a:endParaRPr lang="fr-CH" sz="2800" dirty="0"/>
          </a:p>
        </p:txBody>
      </p:sp>
      <p:sp>
        <p:nvSpPr>
          <p:cNvPr id="6" name="Content Placeholder 2">
            <a:extLst>
              <a:ext uri="{FF2B5EF4-FFF2-40B4-BE49-F238E27FC236}">
                <a16:creationId xmlns:a16="http://schemas.microsoft.com/office/drawing/2014/main" id="{02D962C3-4518-1E58-9420-B5DDA1B94D82}"/>
              </a:ext>
            </a:extLst>
          </p:cNvPr>
          <p:cNvSpPr txBox="1">
            <a:spLocks/>
          </p:cNvSpPr>
          <p:nvPr/>
        </p:nvSpPr>
        <p:spPr>
          <a:xfrm>
            <a:off x="11149" y="864982"/>
            <a:ext cx="4545483" cy="3564396"/>
          </a:xfrm>
          <a:prstGeom prst="rect">
            <a:avLst/>
          </a:prstGeom>
        </p:spPr>
        <p:txBody>
          <a:bodyPr>
            <a:noAutofit/>
          </a:bodyPr>
          <a:lstStyle>
            <a:lvl1pPr marL="493776" indent="-457200" algn="l" rtl="0" eaLnBrk="1" latinLnBrk="0" hangingPunct="1">
              <a:spcBef>
                <a:spcPct val="20000"/>
              </a:spcBef>
              <a:buClr>
                <a:schemeClr val="accent1"/>
              </a:buClr>
              <a:buSzPct val="80000"/>
              <a:buFont typeface="Arial"/>
              <a:buChar char="•"/>
              <a:defRPr kumimoji="0" sz="2400" kern="1200">
                <a:solidFill>
                  <a:schemeClr val="tx1"/>
                </a:solidFill>
                <a:latin typeface="+mn-lt"/>
                <a:ea typeface="+mn-ea"/>
                <a:cs typeface="+mn-cs"/>
              </a:defRPr>
            </a:lvl1pPr>
            <a:lvl2pPr marL="905256" indent="-457200" algn="l" rtl="0" eaLnBrk="1" latinLnBrk="0" hangingPunct="1">
              <a:spcBef>
                <a:spcPct val="20000"/>
              </a:spcBef>
              <a:buClr>
                <a:schemeClr val="accent1"/>
              </a:buClr>
              <a:buSzPct val="90000"/>
              <a:buFont typeface="Arial"/>
              <a:buChar char="•"/>
              <a:defRPr kumimoji="0" sz="2000" kern="1200">
                <a:solidFill>
                  <a:schemeClr val="tx1"/>
                </a:solidFill>
                <a:latin typeface="+mn-lt"/>
                <a:ea typeface="+mn-ea"/>
                <a:cs typeface="+mn-cs"/>
              </a:defRPr>
            </a:lvl2pPr>
            <a:lvl3pPr marL="1092708" indent="-342900" algn="l" rtl="0" eaLnBrk="1" latinLnBrk="0" hangingPunct="1">
              <a:spcBef>
                <a:spcPct val="20000"/>
              </a:spcBef>
              <a:buClr>
                <a:schemeClr val="accent2"/>
              </a:buClr>
              <a:buSzPct val="85000"/>
              <a:buFont typeface="Arial"/>
              <a:buChar char="•"/>
              <a:defRPr kumimoji="0" sz="1800" kern="1200">
                <a:solidFill>
                  <a:schemeClr val="tx1"/>
                </a:solidFill>
                <a:latin typeface="+mn-lt"/>
                <a:ea typeface="+mn-ea"/>
                <a:cs typeface="+mn-cs"/>
              </a:defRPr>
            </a:lvl3pPr>
            <a:lvl4pPr marL="1385316" indent="-342900" algn="l" rtl="0" eaLnBrk="1" latinLnBrk="0" hangingPunct="1">
              <a:spcBef>
                <a:spcPct val="20000"/>
              </a:spcBef>
              <a:buClr>
                <a:schemeClr val="accent3"/>
              </a:buClr>
              <a:buSzPct val="90000"/>
              <a:buFont typeface="Arial"/>
              <a:buChar char="•"/>
              <a:defRPr kumimoji="0" sz="1600" kern="1200">
                <a:solidFill>
                  <a:schemeClr val="tx1"/>
                </a:solidFill>
                <a:latin typeface="+mn-lt"/>
                <a:ea typeface="+mn-ea"/>
                <a:cs typeface="+mn-cs"/>
              </a:defRPr>
            </a:lvl4pPr>
            <a:lvl5pPr marL="1650492" indent="-342900" algn="l" rtl="0" eaLnBrk="1" latinLnBrk="0" hangingPunct="1">
              <a:spcBef>
                <a:spcPct val="20000"/>
              </a:spcBef>
              <a:buClr>
                <a:schemeClr val="accent4"/>
              </a:buClr>
              <a:buSzPct val="100000"/>
              <a:buFont typeface="Arial"/>
              <a:buChar char="•"/>
              <a:defRPr kumimoji="0" sz="16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a:lstStyle>
          <a:p>
            <a:pPr marL="313182" indent="-285750">
              <a:spcBef>
                <a:spcPts val="1200"/>
              </a:spcBef>
              <a:buClr>
                <a:srgbClr val="0C377B"/>
              </a:buClr>
            </a:pPr>
            <a:r>
              <a:rPr lang="en-US" sz="1400" b="1" dirty="0">
                <a:solidFill>
                  <a:srgbClr val="0C377B"/>
                </a:solidFill>
              </a:rPr>
              <a:t>Double ring </a:t>
            </a:r>
            <a:r>
              <a:rPr lang="en-US" sz="1400" dirty="0" err="1">
                <a:solidFill>
                  <a:srgbClr val="0C377B"/>
                </a:solidFill>
              </a:rPr>
              <a:t>e</a:t>
            </a:r>
            <a:r>
              <a:rPr lang="en-US" sz="1400" baseline="30000" dirty="0" err="1">
                <a:solidFill>
                  <a:srgbClr val="0C377B"/>
                </a:solidFill>
              </a:rPr>
              <a:t>+</a:t>
            </a:r>
            <a:r>
              <a:rPr lang="en-US" sz="1400" dirty="0" err="1">
                <a:solidFill>
                  <a:srgbClr val="0C377B"/>
                </a:solidFill>
              </a:rPr>
              <a:t>e</a:t>
            </a:r>
            <a:r>
              <a:rPr lang="en-US" sz="1400" baseline="30000" dirty="0">
                <a:solidFill>
                  <a:srgbClr val="0C377B"/>
                </a:solidFill>
              </a:rPr>
              <a:t>-</a:t>
            </a:r>
            <a:r>
              <a:rPr lang="en-US" sz="1400" dirty="0">
                <a:solidFill>
                  <a:srgbClr val="0C377B"/>
                </a:solidFill>
              </a:rPr>
              <a:t> collider, allowing </a:t>
            </a:r>
            <a:r>
              <a:rPr lang="en-GB" sz="1400" dirty="0">
                <a:solidFill>
                  <a:srgbClr val="0C377B"/>
                </a:solidFill>
              </a:rPr>
              <a:t>many bunches, high current, like LHC and B factories, different from LEP</a:t>
            </a:r>
            <a:endParaRPr lang="en-US" sz="1400" dirty="0">
              <a:solidFill>
                <a:srgbClr val="0C377B"/>
              </a:solidFill>
            </a:endParaRPr>
          </a:p>
          <a:p>
            <a:pPr marL="313182" indent="-285750">
              <a:spcBef>
                <a:spcPts val="1200"/>
              </a:spcBef>
              <a:buClr>
                <a:srgbClr val="0C377B"/>
              </a:buClr>
            </a:pPr>
            <a:r>
              <a:rPr lang="en-US" sz="1400" b="1" dirty="0">
                <a:solidFill>
                  <a:srgbClr val="0C377B"/>
                </a:solidFill>
              </a:rPr>
              <a:t>Synchrotron radiation power 50 MW/beam</a:t>
            </a:r>
            <a:r>
              <a:rPr lang="en-US" sz="1400" dirty="0">
                <a:solidFill>
                  <a:srgbClr val="0C377B"/>
                </a:solidFill>
              </a:rPr>
              <a:t>                  at all beam energies. Energy loss </a:t>
            </a:r>
            <a:r>
              <a:rPr lang="en-US" sz="1400" dirty="0">
                <a:solidFill>
                  <a:srgbClr val="0C377B"/>
                </a:solidFill>
                <a:latin typeface="Symbol" panose="05050102010706020507" pitchFamily="18" charset="2"/>
              </a:rPr>
              <a:t>D</a:t>
            </a:r>
            <a:r>
              <a:rPr lang="en-US" sz="1400" dirty="0">
                <a:solidFill>
                  <a:srgbClr val="0C377B"/>
                </a:solidFill>
              </a:rPr>
              <a:t>E per turn:</a:t>
            </a:r>
          </a:p>
          <a:p>
            <a:pPr marL="27432" indent="0">
              <a:spcBef>
                <a:spcPts val="1200"/>
              </a:spcBef>
              <a:buClr>
                <a:srgbClr val="0C377B"/>
              </a:buClr>
              <a:buNone/>
            </a:pPr>
            <a:r>
              <a:rPr lang="en-AU" altLang="en-US" sz="1200" dirty="0">
                <a:latin typeface="Symbol" panose="05050102010706020507" pitchFamily="18" charset="2"/>
              </a:rPr>
              <a:t>		</a:t>
            </a:r>
            <a:r>
              <a:rPr lang="en-AU" altLang="en-US" sz="1200" b="1" dirty="0">
                <a:solidFill>
                  <a:srgbClr val="FF0000"/>
                </a:solidFill>
                <a:latin typeface="Symbol" panose="05050102010706020507" pitchFamily="18" charset="2"/>
              </a:rPr>
              <a:t>D</a:t>
            </a:r>
            <a:r>
              <a:rPr lang="en-AU" altLang="en-US" sz="1200" b="1" dirty="0">
                <a:solidFill>
                  <a:srgbClr val="FF0000"/>
                </a:solidFill>
                <a:latin typeface="Arial" panose="020B0604020202020204" pitchFamily="34" charset="0"/>
              </a:rPr>
              <a:t>E ~ </a:t>
            </a:r>
            <a:r>
              <a:rPr lang="en-AU" altLang="en-US" sz="1200" b="1" dirty="0">
                <a:solidFill>
                  <a:srgbClr val="FF0000"/>
                </a:solidFill>
                <a:latin typeface="Symbol" panose="05050102010706020507" pitchFamily="18" charset="2"/>
              </a:rPr>
              <a:t>g</a:t>
            </a:r>
            <a:r>
              <a:rPr lang="en-AU" altLang="en-US" sz="1200" b="1" baseline="30000" dirty="0">
                <a:solidFill>
                  <a:srgbClr val="FF0000"/>
                </a:solidFill>
                <a:latin typeface="Arial" panose="020B0604020202020204" pitchFamily="34" charset="0"/>
              </a:rPr>
              <a:t>4</a:t>
            </a:r>
            <a:r>
              <a:rPr lang="en-AU" altLang="en-US" sz="1200" b="1" dirty="0">
                <a:solidFill>
                  <a:srgbClr val="FF0000"/>
                </a:solidFill>
                <a:latin typeface="Arial" panose="020B0604020202020204" pitchFamily="34" charset="0"/>
              </a:rPr>
              <a:t>/</a:t>
            </a:r>
            <a:r>
              <a:rPr lang="en-AU" altLang="en-US" sz="1200" b="1" dirty="0">
                <a:solidFill>
                  <a:srgbClr val="FF0000"/>
                </a:solidFill>
                <a:latin typeface="Symbol" panose="05050102010706020507" pitchFamily="18" charset="2"/>
              </a:rPr>
              <a:t>r</a:t>
            </a:r>
            <a:r>
              <a:rPr lang="en-AU" altLang="en-US" sz="1200" b="1" dirty="0">
                <a:solidFill>
                  <a:srgbClr val="FF0000"/>
                </a:solidFill>
                <a:latin typeface="Arial" panose="020B0604020202020204" pitchFamily="34" charset="0"/>
              </a:rPr>
              <a:t> = </a:t>
            </a:r>
            <a:r>
              <a:rPr lang="en-AU" altLang="en-US" sz="1200" b="1" dirty="0">
                <a:solidFill>
                  <a:srgbClr val="FF0000"/>
                </a:solidFill>
                <a:latin typeface="Arial" panose="020B0604020202020204" pitchFamily="34" charset="0"/>
                <a:sym typeface="Symbol" panose="05050102010706020507" pitchFamily="18" charset="2"/>
              </a:rPr>
              <a:t>(E/m</a:t>
            </a:r>
            <a:r>
              <a:rPr lang="en-AU" altLang="en-US" sz="1200" b="1" baseline="-25000" dirty="0">
                <a:solidFill>
                  <a:srgbClr val="FF0000"/>
                </a:solidFill>
                <a:latin typeface="Arial" panose="020B0604020202020204" pitchFamily="34" charset="0"/>
                <a:sym typeface="Symbol" panose="05050102010706020507" pitchFamily="18" charset="2"/>
              </a:rPr>
              <a:t>0</a:t>
            </a:r>
            <a:r>
              <a:rPr lang="en-AU" altLang="en-US" sz="1200" b="1" dirty="0">
                <a:solidFill>
                  <a:srgbClr val="FF0000"/>
                </a:solidFill>
                <a:latin typeface="Arial" panose="020B0604020202020204" pitchFamily="34" charset="0"/>
                <a:sym typeface="Symbol" panose="05050102010706020507" pitchFamily="18" charset="2"/>
              </a:rPr>
              <a:t>)</a:t>
            </a:r>
            <a:r>
              <a:rPr lang="en-AU" altLang="en-US" sz="1200" b="1" baseline="30000" dirty="0">
                <a:solidFill>
                  <a:srgbClr val="FF0000"/>
                </a:solidFill>
                <a:latin typeface="Arial" panose="020B0604020202020204" pitchFamily="34" charset="0"/>
              </a:rPr>
              <a:t>4</a:t>
            </a:r>
            <a:r>
              <a:rPr lang="en-AU" altLang="en-US" sz="1200" b="1" dirty="0">
                <a:solidFill>
                  <a:srgbClr val="FF0000"/>
                </a:solidFill>
                <a:latin typeface="Arial" panose="020B0604020202020204" pitchFamily="34" charset="0"/>
              </a:rPr>
              <a:t>/</a:t>
            </a:r>
            <a:r>
              <a:rPr lang="en-AU" altLang="en-US" sz="1200" b="1" dirty="0">
                <a:solidFill>
                  <a:srgbClr val="FF0000"/>
                </a:solidFill>
                <a:latin typeface="Symbol" panose="05050102010706020507" pitchFamily="18" charset="2"/>
              </a:rPr>
              <a:t>r</a:t>
            </a:r>
            <a:r>
              <a:rPr lang="en-AU" altLang="en-US" sz="1200" b="1" dirty="0">
                <a:solidFill>
                  <a:srgbClr val="FF0000"/>
                </a:solidFill>
                <a:latin typeface="Arial" panose="020B0604020202020204" pitchFamily="34" charset="0"/>
              </a:rPr>
              <a:t> </a:t>
            </a:r>
          </a:p>
          <a:p>
            <a:pPr marL="313182" indent="-285750">
              <a:spcBef>
                <a:spcPts val="1200"/>
              </a:spcBef>
              <a:buClr>
                <a:srgbClr val="0C377B"/>
              </a:buClr>
            </a:pPr>
            <a:r>
              <a:rPr lang="en-US" sz="1400" b="1" dirty="0">
                <a:solidFill>
                  <a:srgbClr val="0C377B"/>
                </a:solidFill>
              </a:rPr>
              <a:t>Asymmetric IR layout </a:t>
            </a:r>
            <a:r>
              <a:rPr lang="en-US" sz="1400" dirty="0">
                <a:solidFill>
                  <a:srgbClr val="0C377B"/>
                </a:solidFill>
              </a:rPr>
              <a:t>and optics to </a:t>
            </a:r>
            <a:r>
              <a:rPr lang="en-US" sz="1400" b="1" dirty="0">
                <a:solidFill>
                  <a:srgbClr val="0C377B"/>
                </a:solidFill>
              </a:rPr>
              <a:t>limit synchrotron radiation towards the detector </a:t>
            </a:r>
            <a:r>
              <a:rPr lang="en-US" sz="1400" dirty="0">
                <a:solidFill>
                  <a:srgbClr val="0C377B"/>
                </a:solidFill>
              </a:rPr>
              <a:t>and to provide </a:t>
            </a:r>
            <a:r>
              <a:rPr lang="en-US" sz="1400" b="1" dirty="0">
                <a:solidFill>
                  <a:srgbClr val="0C377B"/>
                </a:solidFill>
              </a:rPr>
              <a:t>large </a:t>
            </a:r>
            <a:r>
              <a:rPr lang="en-US" sz="1400" dirty="0">
                <a:solidFill>
                  <a:srgbClr val="0C377B"/>
                </a:solidFill>
              </a:rPr>
              <a:t>horizontal crossing angle </a:t>
            </a:r>
            <a:r>
              <a:rPr lang="en-US" sz="1400" b="1" dirty="0">
                <a:solidFill>
                  <a:srgbClr val="0C377B"/>
                </a:solidFill>
              </a:rPr>
              <a:t>30 </a:t>
            </a:r>
            <a:r>
              <a:rPr lang="en-US" sz="1400" b="1" dirty="0" err="1">
                <a:solidFill>
                  <a:srgbClr val="0C377B"/>
                </a:solidFill>
              </a:rPr>
              <a:t>mrad</a:t>
            </a:r>
            <a:r>
              <a:rPr lang="en-US" sz="1400" b="1" dirty="0">
                <a:solidFill>
                  <a:srgbClr val="0C377B"/>
                </a:solidFill>
              </a:rPr>
              <a:t> for crab-waist collision optics, </a:t>
            </a:r>
            <a:r>
              <a:rPr lang="en-GB" sz="1400" dirty="0">
                <a:solidFill>
                  <a:srgbClr val="0C377B"/>
                </a:solidFill>
              </a:rPr>
              <a:t>demonstrated at  DAFNE (Italy) and </a:t>
            </a:r>
            <a:r>
              <a:rPr lang="en-GB" sz="1400" dirty="0" err="1">
                <a:solidFill>
                  <a:srgbClr val="0C377B"/>
                </a:solidFill>
              </a:rPr>
              <a:t>SuperKEKB</a:t>
            </a:r>
            <a:r>
              <a:rPr lang="en-GB" sz="1400" dirty="0">
                <a:solidFill>
                  <a:srgbClr val="0C377B"/>
                </a:solidFill>
              </a:rPr>
              <a:t> (Japan)</a:t>
            </a:r>
          </a:p>
          <a:p>
            <a:pPr marL="313182" indent="-285750">
              <a:spcBef>
                <a:spcPts val="1200"/>
              </a:spcBef>
              <a:buClr>
                <a:srgbClr val="0C377B"/>
              </a:buClr>
            </a:pPr>
            <a:r>
              <a:rPr lang="en-US" sz="1400" b="1" dirty="0">
                <a:solidFill>
                  <a:srgbClr val="0C377B"/>
                </a:solidFill>
              </a:rPr>
              <a:t>Top-up injection </a:t>
            </a:r>
            <a:r>
              <a:rPr lang="en-US" sz="1400" dirty="0">
                <a:solidFill>
                  <a:srgbClr val="0C377B"/>
                </a:solidFill>
              </a:rPr>
              <a:t>scheme as at modern light sources (APS, SLS,…) and as at recent </a:t>
            </a:r>
            <a:r>
              <a:rPr lang="en-US" sz="1400" dirty="0" err="1">
                <a:solidFill>
                  <a:srgbClr val="0C377B"/>
                </a:solidFill>
              </a:rPr>
              <a:t>e</a:t>
            </a:r>
            <a:r>
              <a:rPr lang="en-US" sz="1400" baseline="30000" dirty="0" err="1">
                <a:solidFill>
                  <a:srgbClr val="0C377B"/>
                </a:solidFill>
              </a:rPr>
              <a:t>+</a:t>
            </a:r>
            <a:r>
              <a:rPr lang="en-US" sz="1400" dirty="0" err="1">
                <a:solidFill>
                  <a:srgbClr val="0C377B"/>
                </a:solidFill>
              </a:rPr>
              <a:t>e</a:t>
            </a:r>
            <a:r>
              <a:rPr lang="en-US" sz="1400" baseline="30000" dirty="0">
                <a:solidFill>
                  <a:srgbClr val="0C377B"/>
                </a:solidFill>
              </a:rPr>
              <a:t>-</a:t>
            </a:r>
            <a:r>
              <a:rPr lang="en-US" sz="1400" dirty="0">
                <a:solidFill>
                  <a:srgbClr val="0C377B"/>
                </a:solidFill>
              </a:rPr>
              <a:t> colliders, PEP-II (USA), KEKB &amp; </a:t>
            </a:r>
            <a:r>
              <a:rPr lang="en-US" sz="1400" dirty="0" err="1">
                <a:solidFill>
                  <a:srgbClr val="0C377B"/>
                </a:solidFill>
              </a:rPr>
              <a:t>SuperKEKB</a:t>
            </a:r>
            <a:r>
              <a:rPr lang="en-US" sz="1400" dirty="0">
                <a:solidFill>
                  <a:srgbClr val="0C377B"/>
                </a:solidFill>
              </a:rPr>
              <a:t> (Japan), BEPCII (China), requires </a:t>
            </a:r>
            <a:r>
              <a:rPr lang="en-US" sz="1400" b="1" dirty="0">
                <a:solidFill>
                  <a:srgbClr val="0C377B"/>
                </a:solidFill>
              </a:rPr>
              <a:t>booster synchrotron in collider tunnel</a:t>
            </a:r>
          </a:p>
        </p:txBody>
      </p:sp>
      <p:pic>
        <p:nvPicPr>
          <p:cNvPr id="7" name="Picture 6">
            <a:extLst>
              <a:ext uri="{FF2B5EF4-FFF2-40B4-BE49-F238E27FC236}">
                <a16:creationId xmlns:a16="http://schemas.microsoft.com/office/drawing/2014/main" id="{35AA550B-BC0D-8AA4-BA2B-382970213C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679" y="2379742"/>
            <a:ext cx="4473630" cy="2730548"/>
          </a:xfrm>
          <a:prstGeom prst="rect">
            <a:avLst/>
          </a:prstGeom>
          <a:ln w="12700">
            <a:solidFill>
              <a:schemeClr val="tx1"/>
            </a:solidFill>
          </a:ln>
        </p:spPr>
      </p:pic>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B1EB645B-0315-5F8E-CB1D-5C322FE8E0CE}"/>
                  </a:ext>
                </a:extLst>
              </p:cNvPr>
              <p:cNvSpPr txBox="1"/>
              <p:nvPr/>
            </p:nvSpPr>
            <p:spPr>
              <a:xfrm>
                <a:off x="4786492" y="1635643"/>
                <a:ext cx="4053083" cy="661720"/>
              </a:xfrm>
              <a:prstGeom prst="rect">
                <a:avLst/>
              </a:prstGeom>
              <a:solidFill>
                <a:srgbClr val="FFFF00"/>
              </a:solidFill>
            </p:spPr>
            <p:txBody>
              <a:bodyPr wrap="square" rtlCol="0">
                <a:spAutoFit/>
              </a:bodyPr>
              <a:lstStyle/>
              <a:p>
                <a:pPr defTabSz="685800">
                  <a:spcBef>
                    <a:spcPts val="600"/>
                  </a:spcBef>
                </a:pPr>
                <a:r>
                  <a:rPr lang="en-US" sz="1600" b="1" dirty="0">
                    <a:solidFill>
                      <a:srgbClr val="0F124A"/>
                    </a:solidFill>
                    <a:latin typeface="Calibri" panose="020F0502020204030204" pitchFamily="34" charset="0"/>
                    <a:ea typeface="Calibri" panose="020F0502020204030204" pitchFamily="34" charset="0"/>
                    <a:cs typeface="Calibri" panose="020F0502020204030204" pitchFamily="34" charset="0"/>
                  </a:rPr>
                  <a:t>→</a:t>
                </a:r>
                <a:r>
                  <a:rPr lang="en-US" sz="1600" b="1" dirty="0">
                    <a:solidFill>
                      <a:srgbClr val="0F124A"/>
                    </a:solidFill>
                    <a:latin typeface="Arial"/>
                  </a:rPr>
                  <a:t>10</a:t>
                </a:r>
                <a:r>
                  <a:rPr lang="en-US" sz="1600" b="1" baseline="30000" dirty="0">
                    <a:solidFill>
                      <a:srgbClr val="0F124A"/>
                    </a:solidFill>
                    <a:latin typeface="Arial"/>
                  </a:rPr>
                  <a:t>4</a:t>
                </a:r>
                <a:r>
                  <a:rPr lang="en-US" sz="1600" b="1" dirty="0">
                    <a:solidFill>
                      <a:srgbClr val="0F124A"/>
                    </a:solidFill>
                    <a:latin typeface="Arial"/>
                  </a:rPr>
                  <a:t>–10</a:t>
                </a:r>
                <a:r>
                  <a:rPr lang="en-US" sz="1600" b="1" baseline="30000" dirty="0">
                    <a:solidFill>
                      <a:srgbClr val="0F124A"/>
                    </a:solidFill>
                    <a:latin typeface="Arial"/>
                  </a:rPr>
                  <a:t>5</a:t>
                </a:r>
                <a14:m>
                  <m:oMath xmlns:m="http://schemas.openxmlformats.org/officeDocument/2006/math">
                    <m:r>
                      <a:rPr lang="en-US" sz="1600" b="1" i="1" smtClean="0">
                        <a:solidFill>
                          <a:srgbClr val="0F124A"/>
                        </a:solidFill>
                        <a:latin typeface="Cambria Math" panose="02040503050406030204" pitchFamily="18" charset="0"/>
                        <a:ea typeface="Cambria Math" panose="02040503050406030204" pitchFamily="18" charset="0"/>
                      </a:rPr>
                      <m:t>×</m:t>
                    </m:r>
                  </m:oMath>
                </a14:m>
                <a:r>
                  <a:rPr lang="en-US" sz="1600" b="1" dirty="0">
                    <a:solidFill>
                      <a:srgbClr val="0F124A"/>
                    </a:solidFill>
                    <a:latin typeface="Arial"/>
                  </a:rPr>
                  <a:t> luminosity/</a:t>
                </a:r>
                <a:r>
                  <a:rPr lang="en-US" sz="1600" b="1" dirty="0" err="1">
                    <a:solidFill>
                      <a:srgbClr val="0F124A"/>
                    </a:solidFill>
                    <a:latin typeface="Arial"/>
                  </a:rPr>
                  <a:t>el.energy</a:t>
                </a:r>
                <a:r>
                  <a:rPr lang="en-US" sz="1600" b="1" dirty="0">
                    <a:solidFill>
                      <a:srgbClr val="0F124A"/>
                    </a:solidFill>
                    <a:latin typeface="Arial"/>
                  </a:rPr>
                  <a:t> of LEP</a:t>
                </a:r>
              </a:p>
              <a:p>
                <a:pPr defTabSz="685800">
                  <a:spcBef>
                    <a:spcPts val="600"/>
                  </a:spcBef>
                </a:pPr>
                <a:r>
                  <a:rPr lang="en-US" sz="1600" b="1" dirty="0">
                    <a:solidFill>
                      <a:srgbClr val="0F124A"/>
                    </a:solidFill>
                    <a:latin typeface="Calibri" panose="020F0502020204030204" pitchFamily="34" charset="0"/>
                    <a:ea typeface="Calibri" panose="020F0502020204030204" pitchFamily="34" charset="0"/>
                    <a:cs typeface="Calibri" panose="020F0502020204030204" pitchFamily="34" charset="0"/>
                  </a:rPr>
                  <a:t>→ </a:t>
                </a:r>
                <a:r>
                  <a:rPr lang="en-US" sz="1600" b="1" dirty="0">
                    <a:solidFill>
                      <a:srgbClr val="0F124A"/>
                    </a:solidFill>
                    <a:latin typeface="Arial"/>
                  </a:rPr>
                  <a:t>sustainable physics</a:t>
                </a:r>
                <a:endParaRPr lang="en-GB" sz="1600" b="1" dirty="0">
                  <a:solidFill>
                    <a:srgbClr val="0F124A"/>
                  </a:solidFill>
                  <a:latin typeface="Arial"/>
                </a:endParaRPr>
              </a:p>
            </p:txBody>
          </p:sp>
        </mc:Choice>
        <mc:Fallback xmlns="">
          <p:sp>
            <p:nvSpPr>
              <p:cNvPr id="8" name="TextBox 7">
                <a:extLst>
                  <a:ext uri="{FF2B5EF4-FFF2-40B4-BE49-F238E27FC236}">
                    <a16:creationId xmlns:a16="http://schemas.microsoft.com/office/drawing/2014/main" id="{B1EB645B-0315-5F8E-CB1D-5C322FE8E0CE}"/>
                  </a:ext>
                </a:extLst>
              </p:cNvPr>
              <p:cNvSpPr txBox="1">
                <a:spLocks noRot="1" noChangeAspect="1" noMove="1" noResize="1" noEditPoints="1" noAdjustHandles="1" noChangeArrowheads="1" noChangeShapeType="1" noTextEdit="1"/>
              </p:cNvSpPr>
              <p:nvPr/>
            </p:nvSpPr>
            <p:spPr>
              <a:xfrm>
                <a:off x="4786492" y="1635643"/>
                <a:ext cx="4053083" cy="661720"/>
              </a:xfrm>
              <a:prstGeom prst="rect">
                <a:avLst/>
              </a:prstGeom>
              <a:blipFill>
                <a:blip r:embed="rId4"/>
                <a:stretch>
                  <a:fillRect l="-752" t="-3670" b="-11009"/>
                </a:stretch>
              </a:blipFill>
            </p:spPr>
            <p:txBody>
              <a:bodyPr/>
              <a:lstStyle/>
              <a:p>
                <a:r>
                  <a:rPr lang="en-GB">
                    <a:noFill/>
                  </a:rPr>
                  <a:t> </a:t>
                </a:r>
              </a:p>
            </p:txBody>
          </p:sp>
        </mc:Fallback>
      </mc:AlternateContent>
      <p:sp>
        <p:nvSpPr>
          <p:cNvPr id="9" name="TextBox 8">
            <a:extLst>
              <a:ext uri="{FF2B5EF4-FFF2-40B4-BE49-F238E27FC236}">
                <a16:creationId xmlns:a16="http://schemas.microsoft.com/office/drawing/2014/main" id="{A73917F6-A6E9-31B4-1FF8-FE93781E5B1F}"/>
              </a:ext>
            </a:extLst>
          </p:cNvPr>
          <p:cNvSpPr txBox="1"/>
          <p:nvPr/>
        </p:nvSpPr>
        <p:spPr>
          <a:xfrm>
            <a:off x="4661485" y="751811"/>
            <a:ext cx="4473629" cy="883832"/>
          </a:xfrm>
          <a:prstGeom prst="rect">
            <a:avLst/>
          </a:prstGeom>
          <a:noFill/>
        </p:spPr>
        <p:txBody>
          <a:bodyPr wrap="square" rtlCol="0">
            <a:spAutoFit/>
          </a:bodyPr>
          <a:lstStyle/>
          <a:p>
            <a:pPr defTabSz="685783">
              <a:lnSpc>
                <a:spcPct val="110000"/>
              </a:lnSpc>
              <a:defRPr/>
            </a:pPr>
            <a:r>
              <a:rPr lang="en-US" sz="1600" dirty="0">
                <a:solidFill>
                  <a:srgbClr val="0C377B"/>
                </a:solidFill>
              </a:rPr>
              <a:t>Combining concepts from past and present lepton colliders and using high-efficiency SRF system </a:t>
            </a:r>
            <a:r>
              <a:rPr lang="en-US" sz="1600" dirty="0">
                <a:solidFill>
                  <a:srgbClr val="0C377B"/>
                </a:solidFill>
                <a:latin typeface="Arial" panose="020B0604020202020204" pitchFamily="34" charset="0"/>
                <a:cs typeface="Arial" panose="020B0604020202020204" pitchFamily="34" charset="0"/>
              </a:rPr>
              <a:t>→ a </a:t>
            </a:r>
            <a:r>
              <a:rPr lang="en-US" sz="1600" dirty="0">
                <a:solidFill>
                  <a:srgbClr val="0C377B"/>
                </a:solidFill>
              </a:rPr>
              <a:t>giant step in efficiency:</a:t>
            </a:r>
          </a:p>
        </p:txBody>
      </p:sp>
    </p:spTree>
    <p:extLst>
      <p:ext uri="{BB962C8B-B14F-4D97-AF65-F5344CB8AC3E}">
        <p14:creationId xmlns:p14="http://schemas.microsoft.com/office/powerpoint/2010/main" val="60235696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FAF3F9C-F721-1A47-52F5-9EDA4911322C}"/>
              </a:ext>
            </a:extLst>
          </p:cNvPr>
          <p:cNvSpPr>
            <a:spLocks noGrp="1"/>
          </p:cNvSpPr>
          <p:nvPr>
            <p:ph type="body" sz="quarter" idx="12"/>
          </p:nvPr>
        </p:nvSpPr>
        <p:spPr>
          <a:xfrm>
            <a:off x="139307" y="969850"/>
            <a:ext cx="4356517" cy="3622674"/>
          </a:xfrm>
        </p:spPr>
        <p:txBody>
          <a:bodyPr/>
          <a:lstStyle/>
          <a:p>
            <a:pPr marL="0" indent="0">
              <a:buNone/>
            </a:pPr>
            <a:r>
              <a:rPr lang="en-GB" dirty="0"/>
              <a:t>    based on </a:t>
            </a:r>
            <a:r>
              <a:rPr lang="en-GB" b="1" dirty="0"/>
              <a:t>GHC</a:t>
            </a:r>
            <a:r>
              <a:rPr lang="en-GB" dirty="0"/>
              <a:t> lattice developed by K. </a:t>
            </a:r>
            <a:r>
              <a:rPr lang="en-GB" dirty="0" err="1"/>
              <a:t>Oide</a:t>
            </a:r>
            <a:endParaRPr lang="en-GB" dirty="0"/>
          </a:p>
          <a:p>
            <a:pPr lvl="1"/>
            <a:endParaRPr lang="en-GB" dirty="0"/>
          </a:p>
          <a:p>
            <a:pPr lvl="1"/>
            <a:endParaRPr lang="en-GB" dirty="0"/>
          </a:p>
          <a:p>
            <a:pPr lvl="1"/>
            <a:endParaRPr lang="en-GB" dirty="0"/>
          </a:p>
          <a:p>
            <a:pPr lvl="1"/>
            <a:endParaRPr lang="en-GB" dirty="0"/>
          </a:p>
          <a:p>
            <a:pPr lvl="1"/>
            <a:endParaRPr lang="en-GB" dirty="0"/>
          </a:p>
        </p:txBody>
      </p:sp>
      <p:sp>
        <p:nvSpPr>
          <p:cNvPr id="4" name="Title 3">
            <a:extLst>
              <a:ext uri="{FF2B5EF4-FFF2-40B4-BE49-F238E27FC236}">
                <a16:creationId xmlns:a16="http://schemas.microsoft.com/office/drawing/2014/main" id="{83E2B3BD-EDC5-B128-40F9-EB4C063214A5}"/>
              </a:ext>
            </a:extLst>
          </p:cNvPr>
          <p:cNvSpPr>
            <a:spLocks noGrp="1"/>
          </p:cNvSpPr>
          <p:nvPr>
            <p:ph type="title"/>
          </p:nvPr>
        </p:nvSpPr>
        <p:spPr>
          <a:xfrm>
            <a:off x="364149" y="485819"/>
            <a:ext cx="8263350" cy="553790"/>
          </a:xfrm>
        </p:spPr>
        <p:txBody>
          <a:bodyPr/>
          <a:lstStyle/>
          <a:p>
            <a:r>
              <a:rPr lang="en-GB" sz="3200" b="0" dirty="0"/>
              <a:t>Parameters from Feasibility Study</a:t>
            </a:r>
          </a:p>
        </p:txBody>
      </p:sp>
      <mc:AlternateContent xmlns:mc="http://schemas.openxmlformats.org/markup-compatibility/2006" xmlns:a14="http://schemas.microsoft.com/office/drawing/2010/main">
        <mc:Choice Requires="a14">
          <p:graphicFrame>
            <p:nvGraphicFramePr>
              <p:cNvPr id="15" name="Table 14">
                <a:extLst>
                  <a:ext uri="{FF2B5EF4-FFF2-40B4-BE49-F238E27FC236}">
                    <a16:creationId xmlns:a16="http://schemas.microsoft.com/office/drawing/2014/main" id="{427F50E9-2825-1B29-7267-B2466862516E}"/>
                  </a:ext>
                </a:extLst>
              </p:cNvPr>
              <p:cNvGraphicFramePr>
                <a:graphicFrameLocks noGrp="1"/>
              </p:cNvGraphicFramePr>
              <p:nvPr>
                <p:extLst>
                  <p:ext uri="{D42A27DB-BD31-4B8C-83A1-F6EECF244321}">
                    <p14:modId xmlns:p14="http://schemas.microsoft.com/office/powerpoint/2010/main" val="2210319854"/>
                  </p:ext>
                </p:extLst>
              </p:nvPr>
            </p:nvGraphicFramePr>
            <p:xfrm>
              <a:off x="226392" y="1283554"/>
              <a:ext cx="5087641" cy="2749166"/>
            </p:xfrm>
            <a:graphic>
              <a:graphicData uri="http://schemas.openxmlformats.org/drawingml/2006/table">
                <a:tbl>
                  <a:tblPr firstRow="1" bandRow="1"/>
                  <a:tblGrid>
                    <a:gridCol w="2365065">
                      <a:extLst>
                        <a:ext uri="{9D8B030D-6E8A-4147-A177-3AD203B41FA5}">
                          <a16:colId xmlns:a16="http://schemas.microsoft.com/office/drawing/2014/main" val="20000"/>
                        </a:ext>
                      </a:extLst>
                    </a:gridCol>
                    <a:gridCol w="715020">
                      <a:extLst>
                        <a:ext uri="{9D8B030D-6E8A-4147-A177-3AD203B41FA5}">
                          <a16:colId xmlns:a16="http://schemas.microsoft.com/office/drawing/2014/main" val="20001"/>
                        </a:ext>
                      </a:extLst>
                    </a:gridCol>
                    <a:gridCol w="622432">
                      <a:extLst>
                        <a:ext uri="{9D8B030D-6E8A-4147-A177-3AD203B41FA5}">
                          <a16:colId xmlns:a16="http://schemas.microsoft.com/office/drawing/2014/main" val="20004"/>
                        </a:ext>
                      </a:extLst>
                    </a:gridCol>
                    <a:gridCol w="683815">
                      <a:extLst>
                        <a:ext uri="{9D8B030D-6E8A-4147-A177-3AD203B41FA5}">
                          <a16:colId xmlns:a16="http://schemas.microsoft.com/office/drawing/2014/main" val="20005"/>
                        </a:ext>
                      </a:extLst>
                    </a:gridCol>
                    <a:gridCol w="701309">
                      <a:extLst>
                        <a:ext uri="{9D8B030D-6E8A-4147-A177-3AD203B41FA5}">
                          <a16:colId xmlns:a16="http://schemas.microsoft.com/office/drawing/2014/main" val="818795718"/>
                        </a:ext>
                      </a:extLst>
                    </a:gridCol>
                  </a:tblGrid>
                  <a:tr h="268607">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r>
                            <a:rPr lang="en-GB" sz="1400" b="1" dirty="0">
                              <a:solidFill>
                                <a:schemeClr val="bg1"/>
                              </a:solidFill>
                            </a:rPr>
                            <a:t>parameter</a:t>
                          </a:r>
                        </a:p>
                      </a:txBody>
                      <a:tcPr marL="51435" marR="51435" marT="25718" marB="25718" anchor="ctr">
                        <a:lnL w="12700" cmpd="sng">
                          <a:solidFill>
                            <a:srgbClr val="A26B2D"/>
                          </a:solidFill>
                        </a:lnL>
                        <a:lnR>
                          <a:noFill/>
                        </a:lnR>
                        <a:lnT w="12700" cmpd="sng">
                          <a:solidFill>
                            <a:srgbClr val="A26B2D"/>
                          </a:solidFill>
                        </a:lnT>
                        <a:lnB w="12700" cmpd="sng">
                          <a:solidFill>
                            <a:srgbClr val="A26B2D"/>
                          </a:solidFill>
                        </a:lnB>
                        <a:lnTlToBr w="12700" cmpd="sng">
                          <a:noFill/>
                          <a:prstDash val="solid"/>
                        </a:lnTlToBr>
                        <a:lnBlToTr w="12700" cmpd="sng">
                          <a:noFill/>
                          <a:prstDash val="solid"/>
                        </a:lnBlToTr>
                        <a:solidFill>
                          <a:srgbClr val="A26B2D"/>
                        </a:solidFill>
                      </a:tcPr>
                    </a:tc>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pPr algn="ctr"/>
                          <a:r>
                            <a:rPr lang="en-GB" sz="1400" b="1" dirty="0">
                              <a:solidFill>
                                <a:schemeClr val="bg1"/>
                              </a:solidFill>
                            </a:rPr>
                            <a:t>Z</a:t>
                          </a:r>
                        </a:p>
                      </a:txBody>
                      <a:tcPr marL="51435" marR="51435" marT="25718" marB="25718" anchor="ctr">
                        <a:lnL>
                          <a:noFill/>
                        </a:lnL>
                        <a:lnR>
                          <a:noFill/>
                        </a:lnR>
                        <a:lnT w="12700" cmpd="sng">
                          <a:solidFill>
                            <a:srgbClr val="A26B2D"/>
                          </a:solidFill>
                        </a:lnT>
                        <a:lnB w="12700" cmpd="sng">
                          <a:solidFill>
                            <a:srgbClr val="A26B2D"/>
                          </a:solidFill>
                        </a:lnB>
                        <a:lnTlToBr w="12700" cmpd="sng">
                          <a:noFill/>
                          <a:prstDash val="solid"/>
                        </a:lnTlToBr>
                        <a:lnBlToTr w="12700" cmpd="sng">
                          <a:noFill/>
                          <a:prstDash val="solid"/>
                        </a:lnBlToTr>
                        <a:solidFill>
                          <a:srgbClr val="A26B2D"/>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1400" b="1" dirty="0">
                              <a:solidFill>
                                <a:schemeClr val="bg1"/>
                              </a:solidFill>
                            </a:rPr>
                            <a:t>WW</a:t>
                          </a:r>
                        </a:p>
                      </a:txBody>
                      <a:tcPr marL="51435" marR="51435" marT="25718" marB="25718" anchor="ctr">
                        <a:lnL>
                          <a:noFill/>
                        </a:lnL>
                        <a:lnR w="12700" cap="flat" cmpd="sng" algn="ctr">
                          <a:noFill/>
                          <a:prstDash val="solid"/>
                          <a:round/>
                          <a:headEnd type="none" w="med" len="med"/>
                          <a:tailEnd type="none" w="med" len="med"/>
                        </a:lnR>
                        <a:lnT w="12700" cmpd="sng">
                          <a:solidFill>
                            <a:srgbClr val="A26B2D"/>
                          </a:solidFill>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de-AT" sz="1400" b="1" dirty="0">
                              <a:solidFill>
                                <a:schemeClr val="bg1"/>
                              </a:solidFill>
                            </a:rPr>
                            <a:t>H</a:t>
                          </a:r>
                          <a:r>
                            <a:rPr lang="de-AT" sz="1400" b="1" baseline="0" dirty="0">
                              <a:solidFill>
                                <a:schemeClr val="bg1"/>
                              </a:solidFill>
                            </a:rPr>
                            <a:t> (ZH)</a:t>
                          </a:r>
                          <a:endParaRPr lang="de-AT" sz="1400" b="1" dirty="0">
                            <a:solidFill>
                              <a:schemeClr val="bg1"/>
                            </a:solidFill>
                          </a:endParaRPr>
                        </a:p>
                      </a:txBody>
                      <a:tcPr marL="51435" marR="51435" marT="25718" marB="25718"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14:m>
                            <m:oMathPara xmlns:m="http://schemas.openxmlformats.org/officeDocument/2006/math">
                              <m:oMathParaPr>
                                <m:jc m:val="centerGroup"/>
                              </m:oMathParaPr>
                              <m:oMath xmlns:m="http://schemas.openxmlformats.org/officeDocument/2006/math">
                                <m:r>
                                  <m:rPr>
                                    <m:nor/>
                                  </m:rPr>
                                  <a:rPr lang="en-US" sz="1400" b="1" i="0" dirty="0" smtClean="0">
                                    <a:solidFill>
                                      <a:schemeClr val="bg1"/>
                                    </a:solidFill>
                                    <a:latin typeface="Cambria Math" panose="02040503050406030204" pitchFamily="18" charset="0"/>
                                  </a:rPr>
                                  <m:t>t</m:t>
                                </m:r>
                                <m:acc>
                                  <m:accPr>
                                    <m:chr m:val="̅"/>
                                    <m:ctrlPr>
                                      <a:rPr lang="en-US" sz="1400" b="1" i="1" dirty="0" smtClean="0">
                                        <a:solidFill>
                                          <a:schemeClr val="bg1"/>
                                        </a:solidFill>
                                        <a:latin typeface="Cambria Math" panose="02040503050406030204" pitchFamily="18" charset="0"/>
                                      </a:rPr>
                                    </m:ctrlPr>
                                  </m:accPr>
                                  <m:e>
                                    <m:r>
                                      <m:rPr>
                                        <m:nor/>
                                      </m:rPr>
                                      <a:rPr lang="en-US" sz="1400" b="1" i="0" dirty="0" smtClean="0">
                                        <a:solidFill>
                                          <a:schemeClr val="bg1"/>
                                        </a:solidFill>
                                        <a:latin typeface="Cambria Math" panose="02040503050406030204" pitchFamily="18" charset="0"/>
                                      </a:rPr>
                                      <m:t>t</m:t>
                                    </m:r>
                                  </m:e>
                                </m:acc>
                              </m:oMath>
                            </m:oMathPara>
                          </a14:m>
                          <a:endParaRPr lang="de-AT" sz="1400" b="1" dirty="0">
                            <a:solidFill>
                              <a:schemeClr val="bg1"/>
                            </a:solidFill>
                          </a:endParaRPr>
                        </a:p>
                      </a:txBody>
                      <a:tcPr marL="51435" marR="51435" marT="25718" marB="25718" anchor="ctr">
                        <a:lnL w="12700" cap="flat" cmpd="sng" algn="ctr">
                          <a:no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solidFill>
                      </a:tcPr>
                    </a:tc>
                    <a:extLst>
                      <a:ext uri="{0D108BD9-81ED-4DB2-BD59-A6C34878D82A}">
                        <a16:rowId xmlns:a16="http://schemas.microsoft.com/office/drawing/2014/main" val="10000"/>
                      </a:ext>
                    </a:extLst>
                  </a:tr>
                  <a:tr h="257175">
                    <a:tc>
                      <a:txBody>
                        <a:bodyPr/>
                        <a:lstStyle>
                          <a:lvl1pPr marL="0" algn="l" defTabSz="914400" rtl="0" eaLnBrk="1" latinLnBrk="0" hangingPunct="1">
                            <a:defRPr kumimoji="0" sz="1800" kern="1200">
                              <a:solidFill>
                                <a:schemeClr val="dk1"/>
                              </a:solidFill>
                              <a:latin typeface="Arial"/>
                            </a:defRPr>
                          </a:lvl1pPr>
                          <a:lvl2pPr marL="457200" algn="l" defTabSz="914400" rtl="0" eaLnBrk="1" latinLnBrk="0" hangingPunct="1">
                            <a:defRPr kumimoji="0" sz="1800" kern="1200">
                              <a:solidFill>
                                <a:schemeClr val="dk1"/>
                              </a:solidFill>
                              <a:latin typeface="Arial"/>
                            </a:defRPr>
                          </a:lvl2pPr>
                          <a:lvl3pPr marL="914400" algn="l" defTabSz="914400" rtl="0" eaLnBrk="1" latinLnBrk="0" hangingPunct="1">
                            <a:defRPr kumimoji="0" sz="1800" kern="1200">
                              <a:solidFill>
                                <a:schemeClr val="dk1"/>
                              </a:solidFill>
                              <a:latin typeface="Arial"/>
                            </a:defRPr>
                          </a:lvl3pPr>
                          <a:lvl4pPr marL="1371600" algn="l" defTabSz="914400" rtl="0" eaLnBrk="1" latinLnBrk="0" hangingPunct="1">
                            <a:defRPr kumimoji="0" sz="1800" kern="1200">
                              <a:solidFill>
                                <a:schemeClr val="dk1"/>
                              </a:solidFill>
                              <a:latin typeface="Arial"/>
                            </a:defRPr>
                          </a:lvl4pPr>
                          <a:lvl5pPr marL="1828800" algn="l" defTabSz="914400" rtl="0" eaLnBrk="1" latinLnBrk="0" hangingPunct="1">
                            <a:defRPr kumimoji="0" sz="1800" kern="1200">
                              <a:solidFill>
                                <a:schemeClr val="dk1"/>
                              </a:solidFill>
                              <a:latin typeface="Arial"/>
                            </a:defRPr>
                          </a:lvl5pPr>
                          <a:lvl6pPr marL="2286000" algn="l" defTabSz="914400" rtl="0" eaLnBrk="1" latinLnBrk="0" hangingPunct="1">
                            <a:defRPr kumimoji="0" sz="1800" kern="1200">
                              <a:solidFill>
                                <a:schemeClr val="dk1"/>
                              </a:solidFill>
                              <a:latin typeface="Arial"/>
                            </a:defRPr>
                          </a:lvl6pPr>
                          <a:lvl7pPr marL="2743200" algn="l" defTabSz="914400" rtl="0" eaLnBrk="1" latinLnBrk="0" hangingPunct="1">
                            <a:defRPr kumimoji="0" sz="1800" kern="1200">
                              <a:solidFill>
                                <a:schemeClr val="dk1"/>
                              </a:solidFill>
                              <a:latin typeface="Arial"/>
                            </a:defRPr>
                          </a:lvl7pPr>
                          <a:lvl8pPr marL="3200400" algn="l" defTabSz="914400" rtl="0" eaLnBrk="1" latinLnBrk="0" hangingPunct="1">
                            <a:defRPr kumimoji="0" sz="1800" kern="1200">
                              <a:solidFill>
                                <a:schemeClr val="dk1"/>
                              </a:solidFill>
                              <a:latin typeface="Arial"/>
                            </a:defRPr>
                          </a:lvl8pPr>
                          <a:lvl9pPr marL="3657600" algn="l" defTabSz="914400" rtl="0" eaLnBrk="1" latinLnBrk="0" hangingPunct="1">
                            <a:defRPr kumimoji="0" sz="1800" kern="1200">
                              <a:solidFill>
                                <a:schemeClr val="dk1"/>
                              </a:solidFill>
                              <a:latin typeface="Arial"/>
                            </a:defRPr>
                          </a:lvl9pPr>
                        </a:lstStyle>
                        <a:p>
                          <a:r>
                            <a:rPr kumimoji="0" lang="en-GB" sz="1100" b="1" kern="1200" dirty="0">
                              <a:solidFill>
                                <a:schemeClr val="tx1"/>
                              </a:solidFill>
                              <a:latin typeface="Arial"/>
                              <a:ea typeface="+mn-ea"/>
                              <a:cs typeface="+mn-cs"/>
                            </a:rPr>
                            <a:t>beam energy [GeV]</a:t>
                          </a: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mpd="sng">
                          <a:solidFill>
                            <a:srgbClr val="A26B2D"/>
                          </a:solidFill>
                        </a:lnT>
                        <a:lnB w="12700" cmpd="sng">
                          <a:solidFill>
                            <a:srgbClr val="A26B2D"/>
                          </a:solidFill>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kumimoji="0" sz="1800" kern="1200">
                              <a:solidFill>
                                <a:schemeClr val="dk1"/>
                              </a:solidFill>
                              <a:latin typeface="Arial"/>
                            </a:defRPr>
                          </a:lvl1pPr>
                          <a:lvl2pPr marL="457200" algn="l" defTabSz="914400" rtl="0" eaLnBrk="1" latinLnBrk="0" hangingPunct="1">
                            <a:defRPr kumimoji="0" sz="1800" kern="1200">
                              <a:solidFill>
                                <a:schemeClr val="dk1"/>
                              </a:solidFill>
                              <a:latin typeface="Arial"/>
                            </a:defRPr>
                          </a:lvl2pPr>
                          <a:lvl3pPr marL="914400" algn="l" defTabSz="914400" rtl="0" eaLnBrk="1" latinLnBrk="0" hangingPunct="1">
                            <a:defRPr kumimoji="0" sz="1800" kern="1200">
                              <a:solidFill>
                                <a:schemeClr val="dk1"/>
                              </a:solidFill>
                              <a:latin typeface="Arial"/>
                            </a:defRPr>
                          </a:lvl3pPr>
                          <a:lvl4pPr marL="1371600" algn="l" defTabSz="914400" rtl="0" eaLnBrk="1" latinLnBrk="0" hangingPunct="1">
                            <a:defRPr kumimoji="0" sz="1800" kern="1200">
                              <a:solidFill>
                                <a:schemeClr val="dk1"/>
                              </a:solidFill>
                              <a:latin typeface="Arial"/>
                            </a:defRPr>
                          </a:lvl4pPr>
                          <a:lvl5pPr marL="1828800" algn="l" defTabSz="914400" rtl="0" eaLnBrk="1" latinLnBrk="0" hangingPunct="1">
                            <a:defRPr kumimoji="0" sz="1800" kern="1200">
                              <a:solidFill>
                                <a:schemeClr val="dk1"/>
                              </a:solidFill>
                              <a:latin typeface="Arial"/>
                            </a:defRPr>
                          </a:lvl5pPr>
                          <a:lvl6pPr marL="2286000" algn="l" defTabSz="914400" rtl="0" eaLnBrk="1" latinLnBrk="0" hangingPunct="1">
                            <a:defRPr kumimoji="0" sz="1800" kern="1200">
                              <a:solidFill>
                                <a:schemeClr val="dk1"/>
                              </a:solidFill>
                              <a:latin typeface="Arial"/>
                            </a:defRPr>
                          </a:lvl6pPr>
                          <a:lvl7pPr marL="2743200" algn="l" defTabSz="914400" rtl="0" eaLnBrk="1" latinLnBrk="0" hangingPunct="1">
                            <a:defRPr kumimoji="0" sz="1800" kern="1200">
                              <a:solidFill>
                                <a:schemeClr val="dk1"/>
                              </a:solidFill>
                              <a:latin typeface="Arial"/>
                            </a:defRPr>
                          </a:lvl7pPr>
                          <a:lvl8pPr marL="3200400" algn="l" defTabSz="914400" rtl="0" eaLnBrk="1" latinLnBrk="0" hangingPunct="1">
                            <a:defRPr kumimoji="0" sz="1800" kern="1200">
                              <a:solidFill>
                                <a:schemeClr val="dk1"/>
                              </a:solidFill>
                              <a:latin typeface="Arial"/>
                            </a:defRPr>
                          </a:lvl8pPr>
                          <a:lvl9pPr marL="3657600" algn="l" defTabSz="914400" rtl="0" eaLnBrk="1" latinLnBrk="0" hangingPunct="1">
                            <a:defRPr kumimoji="0" sz="1800" kern="1200">
                              <a:solidFill>
                                <a:schemeClr val="dk1"/>
                              </a:solidFill>
                              <a:latin typeface="Arial"/>
                            </a:defRPr>
                          </a:lvl9pPr>
                        </a:lstStyle>
                        <a:p>
                          <a:pPr marL="0" algn="ctr" rtl="0" eaLnBrk="1" latinLnBrk="0" hangingPunct="1"/>
                          <a:r>
                            <a:rPr kumimoji="0" lang="en-US" sz="1200" b="1" kern="1200" dirty="0">
                              <a:solidFill>
                                <a:schemeClr val="tx1"/>
                              </a:solidFill>
                              <a:latin typeface="Arial"/>
                              <a:ea typeface="+mn-ea"/>
                              <a:cs typeface="+mn-cs"/>
                            </a:rPr>
                            <a:t>45.6</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mpd="sng">
                          <a:solidFill>
                            <a:srgbClr val="A26B2D"/>
                          </a:solidFill>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200" b="1" kern="1200" dirty="0">
                              <a:solidFill>
                                <a:schemeClr val="tx1"/>
                              </a:solidFill>
                              <a:latin typeface="Arial"/>
                              <a:ea typeface="+mn-ea"/>
                              <a:cs typeface="+mn-cs"/>
                            </a:rPr>
                            <a:t>80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200" b="1" kern="1200" dirty="0">
                              <a:solidFill>
                                <a:schemeClr val="tx1"/>
                              </a:solidFill>
                              <a:latin typeface="Arial"/>
                              <a:ea typeface="+mn-ea"/>
                              <a:cs typeface="+mn-cs"/>
                            </a:rPr>
                            <a:t>120</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200" b="1" kern="1200" dirty="0">
                              <a:solidFill>
                                <a:schemeClr val="tx1"/>
                              </a:solidFill>
                              <a:latin typeface="Arial"/>
                              <a:ea typeface="+mn-ea"/>
                              <a:cs typeface="+mn-cs"/>
                            </a:rPr>
                            <a:t>182.5</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10001"/>
                      </a:ext>
                    </a:extLst>
                  </a:tr>
                  <a:tr h="235464">
                    <a:tc>
                      <a:txBody>
                        <a:bodyPr/>
                        <a:lstStyle/>
                        <a:p>
                          <a:r>
                            <a:rPr kumimoji="0" lang="en-GB" sz="1100" b="1" kern="1200" dirty="0">
                              <a:solidFill>
                                <a:schemeClr val="tx1"/>
                              </a:solidFill>
                              <a:latin typeface="Arial"/>
                              <a:ea typeface="+mn-ea"/>
                              <a:cs typeface="+mn-cs"/>
                            </a:rPr>
                            <a:t>synchrotron radiation/beam [MW]</a:t>
                          </a: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algn="ctr"/>
                          <a:r>
                            <a:rPr kumimoji="0" lang="en-GB" sz="1200" b="1" kern="1200" dirty="0">
                              <a:solidFill>
                                <a:schemeClr val="tx1"/>
                              </a:solidFill>
                              <a:latin typeface="Arial"/>
                              <a:ea typeface="+mn-ea"/>
                              <a:cs typeface="+mn-cs"/>
                            </a:rPr>
                            <a:t>50</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1" kern="1200" dirty="0">
                              <a:solidFill>
                                <a:schemeClr val="tx1"/>
                              </a:solidFill>
                              <a:latin typeface="+mn-lt"/>
                              <a:ea typeface="+mn-ea"/>
                              <a:cs typeface="+mn-cs"/>
                            </a:rPr>
                            <a:t>50</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1" kern="1200" dirty="0">
                              <a:solidFill>
                                <a:schemeClr val="tx1"/>
                              </a:solidFill>
                              <a:latin typeface="+mn-lt"/>
                              <a:ea typeface="+mn-ea"/>
                              <a:cs typeface="+mn-cs"/>
                            </a:rPr>
                            <a:t>50</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1" kern="1200" dirty="0">
                              <a:solidFill>
                                <a:schemeClr val="tx1"/>
                              </a:solidFill>
                              <a:latin typeface="+mn-lt"/>
                              <a:ea typeface="+mn-ea"/>
                              <a:cs typeface="+mn-cs"/>
                            </a:rPr>
                            <a:t>50</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4203968920"/>
                      </a:ext>
                    </a:extLst>
                  </a:tr>
                  <a:tr h="25717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GB" sz="1100" b="1" kern="1200" dirty="0">
                              <a:solidFill>
                                <a:schemeClr val="tx1"/>
                              </a:solidFill>
                              <a:latin typeface="Arial"/>
                              <a:ea typeface="+mn-ea"/>
                              <a:cs typeface="+mn-cs"/>
                            </a:rPr>
                            <a:t>beam current [mA]</a:t>
                          </a: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1294</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GB" sz="1200" b="1" kern="1200" dirty="0">
                              <a:solidFill>
                                <a:schemeClr val="tx1"/>
                              </a:solidFill>
                              <a:latin typeface="Arial"/>
                              <a:ea typeface="+mn-ea"/>
                              <a:cs typeface="+mn-cs"/>
                            </a:rPr>
                            <a:t>135</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200" b="1" kern="1200" dirty="0">
                              <a:solidFill>
                                <a:schemeClr val="tx1"/>
                              </a:solidFill>
                              <a:latin typeface="Arial"/>
                              <a:ea typeface="+mn-ea"/>
                              <a:cs typeface="+mn-cs"/>
                            </a:rPr>
                            <a:t>26.8</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200" b="1" kern="1200" dirty="0">
                              <a:solidFill>
                                <a:schemeClr val="tx1"/>
                              </a:solidFill>
                              <a:latin typeface="Arial"/>
                              <a:ea typeface="+mn-ea"/>
                              <a:cs typeface="+mn-cs"/>
                            </a:rPr>
                            <a:t>5.1</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10005"/>
                      </a:ext>
                    </a:extLst>
                  </a:tr>
                  <a:tr h="25717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100" b="1" kern="1200" dirty="0">
                              <a:solidFill>
                                <a:schemeClr val="tx1"/>
                              </a:solidFill>
                              <a:latin typeface="Arial"/>
                              <a:ea typeface="+mn-ea"/>
                              <a:cs typeface="+mn-cs"/>
                            </a:rPr>
                            <a:t>number bunches / beam</a:t>
                          </a:r>
                          <a:endParaRPr kumimoji="0" lang="en-GB" sz="1100" b="1" kern="1200" dirty="0">
                            <a:solidFill>
                              <a:schemeClr val="tx1"/>
                            </a:solidFill>
                            <a:latin typeface="Arial"/>
                            <a:ea typeface="+mn-ea"/>
                            <a:cs typeface="+mn-cs"/>
                          </a:endParaRP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en-US" sz="1200" b="1" kern="1200" dirty="0">
                              <a:solidFill>
                                <a:schemeClr val="tx1"/>
                              </a:solidFill>
                              <a:latin typeface="Arial"/>
                              <a:ea typeface="+mn-ea"/>
                              <a:cs typeface="+mn-cs"/>
                            </a:rPr>
                            <a:t>11200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en-US" sz="1200" b="1" kern="1200" dirty="0">
                              <a:solidFill>
                                <a:schemeClr val="tx1"/>
                              </a:solidFill>
                              <a:latin typeface="Arial"/>
                              <a:ea typeface="+mn-ea"/>
                              <a:cs typeface="+mn-cs"/>
                            </a:rPr>
                            <a:t>1852</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de-AT" sz="1200" b="1" kern="1200" dirty="0">
                              <a:solidFill>
                                <a:schemeClr val="tx1"/>
                              </a:solidFill>
                              <a:latin typeface="Arial"/>
                              <a:ea typeface="+mn-ea"/>
                              <a:cs typeface="+mn-cs"/>
                            </a:rPr>
                            <a:t>300</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de-AT" sz="1200" b="1" kern="1200" dirty="0">
                              <a:solidFill>
                                <a:schemeClr val="tx1"/>
                              </a:solidFill>
                              <a:latin typeface="Arial"/>
                              <a:ea typeface="+mn-ea"/>
                              <a:cs typeface="+mn-cs"/>
                            </a:rPr>
                            <a:t>64</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963286293"/>
                      </a:ext>
                    </a:extLst>
                  </a:tr>
                  <a:tr h="28485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100" b="1" kern="1200" dirty="0">
                              <a:solidFill>
                                <a:schemeClr val="tx1"/>
                              </a:solidFill>
                              <a:latin typeface="Arial"/>
                              <a:ea typeface="+mn-ea"/>
                              <a:cs typeface="+mn-cs"/>
                            </a:rPr>
                            <a:t>total RF voltage 400/800 MHz [GV]</a:t>
                          </a:r>
                          <a:endParaRPr kumimoji="0" lang="en-GB" sz="1100" b="1" kern="1200" dirty="0">
                            <a:solidFill>
                              <a:schemeClr val="tx1"/>
                            </a:solidFill>
                            <a:latin typeface="Arial"/>
                            <a:ea typeface="+mn-ea"/>
                            <a:cs typeface="+mn-cs"/>
                          </a:endParaRP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0.08 / 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1.0 / 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2.09 / 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2.1 / 9.2</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3962529601"/>
                      </a:ext>
                    </a:extLst>
                  </a:tr>
                  <a:tr h="257175">
                    <a:tc>
                      <a:txBody>
                        <a:bodyPr/>
                        <a:lstStyle/>
                        <a:p>
                          <a:r>
                            <a:rPr kumimoji="0" lang="en-US" sz="1100" b="1" kern="1200" dirty="0">
                              <a:solidFill>
                                <a:schemeClr val="tx1"/>
                              </a:solidFill>
                              <a:latin typeface="Arial"/>
                              <a:ea typeface="+mn-ea"/>
                              <a:cs typeface="+mn-cs"/>
                            </a:rPr>
                            <a:t># IPs</a:t>
                          </a:r>
                          <a:endParaRPr kumimoji="0" lang="en-GB" sz="1100" b="1" kern="1200" dirty="0">
                            <a:solidFill>
                              <a:schemeClr val="tx1"/>
                            </a:solidFill>
                            <a:latin typeface="Arial"/>
                            <a:ea typeface="+mn-ea"/>
                            <a:cs typeface="+mn-cs"/>
                          </a:endParaRP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algn="ctr"/>
                          <a:r>
                            <a:rPr kumimoji="0" lang="en-US" sz="1200" b="1" kern="1200" dirty="0">
                              <a:solidFill>
                                <a:schemeClr val="tx1"/>
                              </a:solidFill>
                              <a:latin typeface="Arial"/>
                              <a:ea typeface="+mn-ea"/>
                              <a:cs typeface="+mn-cs"/>
                            </a:rPr>
                            <a:t>4</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algn="ctr"/>
                          <a:r>
                            <a:rPr kumimoji="0" lang="en-US" sz="1200" b="1" kern="1200" dirty="0">
                              <a:solidFill>
                                <a:schemeClr val="tx1"/>
                              </a:solidFill>
                              <a:latin typeface="Arial"/>
                              <a:ea typeface="+mn-ea"/>
                              <a:cs typeface="+mn-cs"/>
                            </a:rPr>
                            <a:t>4</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prstClr val="black"/>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algn="ctr"/>
                          <a:r>
                            <a:rPr kumimoji="0" lang="en-US" sz="1200" b="1" kern="1200" dirty="0">
                              <a:solidFill>
                                <a:schemeClr val="tx1"/>
                              </a:solidFill>
                              <a:latin typeface="Arial"/>
                              <a:ea typeface="+mn-ea"/>
                              <a:cs typeface="+mn-cs"/>
                            </a:rPr>
                            <a:t>4</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algn="ctr"/>
                          <a:r>
                            <a:rPr kumimoji="0" lang="en-US" sz="1200" b="1" kern="1200" dirty="0">
                              <a:solidFill>
                                <a:schemeClr val="tx1"/>
                              </a:solidFill>
                              <a:latin typeface="Arial"/>
                              <a:ea typeface="+mn-ea"/>
                              <a:cs typeface="+mn-cs"/>
                            </a:rPr>
                            <a:t>4</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2203975266"/>
                      </a:ext>
                    </a:extLst>
                  </a:tr>
                  <a:tr h="25717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100" b="1" kern="1200" dirty="0">
                              <a:solidFill>
                                <a:schemeClr val="tx1"/>
                              </a:solidFill>
                              <a:latin typeface="Arial"/>
                              <a:ea typeface="+mn-ea"/>
                              <a:cs typeface="+mn-cs"/>
                            </a:rPr>
                            <a:t>luminosity / IP [10</a:t>
                          </a:r>
                          <a:r>
                            <a:rPr kumimoji="0" lang="en-US" sz="1100" b="1" kern="1200" baseline="30000" dirty="0">
                              <a:solidFill>
                                <a:schemeClr val="tx1"/>
                              </a:solidFill>
                              <a:latin typeface="Arial"/>
                              <a:ea typeface="+mn-ea"/>
                              <a:cs typeface="+mn-cs"/>
                            </a:rPr>
                            <a:t>34</a:t>
                          </a:r>
                          <a:r>
                            <a:rPr kumimoji="0" lang="en-US" sz="1100" b="1" kern="1200" dirty="0">
                              <a:solidFill>
                                <a:schemeClr val="tx1"/>
                              </a:solidFill>
                              <a:latin typeface="Arial"/>
                              <a:ea typeface="+mn-ea"/>
                              <a:cs typeface="+mn-cs"/>
                            </a:rPr>
                            <a:t> cm</a:t>
                          </a:r>
                          <a:r>
                            <a:rPr kumimoji="0" lang="en-US" sz="1100" b="1" kern="1200" baseline="30000" dirty="0">
                              <a:solidFill>
                                <a:schemeClr val="tx1"/>
                              </a:solidFill>
                              <a:latin typeface="Arial"/>
                              <a:ea typeface="+mn-ea"/>
                              <a:cs typeface="+mn-cs"/>
                            </a:rPr>
                            <a:t>-2</a:t>
                          </a:r>
                          <a:r>
                            <a:rPr kumimoji="0" lang="en-US" sz="1100" b="1" kern="1200" dirty="0">
                              <a:solidFill>
                                <a:schemeClr val="tx1"/>
                              </a:solidFill>
                              <a:latin typeface="Arial"/>
                              <a:ea typeface="+mn-ea"/>
                              <a:cs typeface="+mn-cs"/>
                            </a:rPr>
                            <a:t>s</a:t>
                          </a:r>
                          <a:r>
                            <a:rPr kumimoji="0" lang="en-US" sz="1100" b="1" kern="1200" baseline="30000" dirty="0">
                              <a:solidFill>
                                <a:schemeClr val="tx1"/>
                              </a:solidFill>
                              <a:latin typeface="Arial"/>
                              <a:ea typeface="+mn-ea"/>
                              <a:cs typeface="+mn-cs"/>
                            </a:rPr>
                            <a:t>-1</a:t>
                          </a:r>
                          <a:r>
                            <a:rPr kumimoji="0" lang="en-US" sz="1100" b="1" kern="1200" dirty="0">
                              <a:solidFill>
                                <a:schemeClr val="tx1"/>
                              </a:solidFill>
                              <a:latin typeface="Arial"/>
                              <a:ea typeface="+mn-ea"/>
                              <a:cs typeface="+mn-cs"/>
                            </a:rPr>
                            <a:t>]</a:t>
                          </a:r>
                          <a:endParaRPr kumimoji="0" lang="en-GB" sz="1100" b="1" kern="1200" dirty="0">
                            <a:solidFill>
                              <a:schemeClr val="tx1"/>
                            </a:solidFill>
                            <a:latin typeface="Arial"/>
                            <a:ea typeface="+mn-ea"/>
                            <a:cs typeface="+mn-cs"/>
                          </a:endParaRP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145</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20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prstClr val="black"/>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7.5</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1.4</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1594538425"/>
                      </a:ext>
                    </a:extLst>
                  </a:tr>
                  <a:tr h="41719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100" b="1" kern="1200" dirty="0">
                              <a:solidFill>
                                <a:schemeClr val="tx1"/>
                              </a:solidFill>
                              <a:latin typeface="Arial"/>
                              <a:ea typeface="+mn-ea"/>
                              <a:cs typeface="+mn-cs"/>
                            </a:rPr>
                            <a:t>total integrated luminosity / IP / year [ab</a:t>
                          </a:r>
                          <a:r>
                            <a:rPr kumimoji="0" lang="en-US" sz="1100" b="1" kern="1200" baseline="30000" dirty="0">
                              <a:solidFill>
                                <a:schemeClr val="tx1"/>
                              </a:solidFill>
                              <a:latin typeface="Arial"/>
                              <a:ea typeface="+mn-ea"/>
                              <a:cs typeface="+mn-cs"/>
                            </a:rPr>
                            <a:t>-1 </a:t>
                          </a:r>
                          <a:r>
                            <a:rPr kumimoji="0" lang="en-US" sz="1100" b="1" kern="1200" dirty="0">
                              <a:solidFill>
                                <a:schemeClr val="tx1"/>
                              </a:solidFill>
                              <a:latin typeface="Arial"/>
                              <a:ea typeface="+mn-ea"/>
                              <a:cs typeface="+mn-cs"/>
                            </a:rPr>
                            <a:t>/ yr]</a:t>
                          </a:r>
                          <a:endParaRPr kumimoji="0" lang="en-GB" sz="1100" b="1" kern="1200" dirty="0">
                            <a:solidFill>
                              <a:schemeClr val="tx1"/>
                            </a:solidFill>
                            <a:latin typeface="Arial"/>
                            <a:ea typeface="+mn-ea"/>
                            <a:cs typeface="+mn-cs"/>
                          </a:endParaRP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17</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mpd="sng">
                          <a:solidFill>
                            <a:prstClr val="black"/>
                          </a:solidFill>
                          <a:prstDash val="soli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2.4</a:t>
                          </a:r>
                          <a:endParaRPr kumimoji="0" lang="en-GB" sz="1200" b="1" kern="1200" dirty="0">
                            <a:solidFill>
                              <a:schemeClr val="tx1"/>
                            </a:solidFill>
                            <a:latin typeface="Arial"/>
                            <a:ea typeface="+mn-ea"/>
                            <a:cs typeface="+mn-cs"/>
                          </a:endParaRPr>
                        </a:p>
                      </a:txBody>
                      <a:tcPr marL="51435" marR="51435" marT="25718" marB="25718" anchor="ctr">
                        <a:lnL w="12700" cmpd="sng">
                          <a:solidFill>
                            <a:prstClr val="black"/>
                          </a:solidFill>
                          <a:prstDash val="soli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0.9</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0.17</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2513034531"/>
                      </a:ext>
                    </a:extLst>
                  </a:tr>
                  <a:tr h="25717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100" b="1" kern="1200" dirty="0">
                              <a:solidFill>
                                <a:schemeClr val="tx1"/>
                              </a:solidFill>
                              <a:latin typeface="Arial"/>
                              <a:ea typeface="+mn-ea"/>
                              <a:cs typeface="+mn-cs"/>
                            </a:rPr>
                            <a:t>beam lifetime [min]</a:t>
                          </a:r>
                          <a:endParaRPr kumimoji="0" lang="en-GB" sz="1100" b="1" kern="1200" dirty="0">
                            <a:solidFill>
                              <a:schemeClr val="tx1"/>
                            </a:solidFill>
                            <a:latin typeface="Arial"/>
                            <a:ea typeface="+mn-ea"/>
                            <a:cs typeface="+mn-cs"/>
                          </a:endParaRP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21</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mpd="sng">
                          <a:solidFill>
                            <a:prstClr val="black"/>
                          </a:solidFill>
                          <a:prstDash val="soli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baseline="0" dirty="0">
                              <a:solidFill>
                                <a:schemeClr val="tx1"/>
                              </a:solidFill>
                              <a:latin typeface="Arial"/>
                              <a:ea typeface="+mn-ea"/>
                              <a:cs typeface="+mn-cs"/>
                            </a:rPr>
                            <a:t>13</a:t>
                          </a:r>
                          <a:endParaRPr kumimoji="0" lang="en-GB" sz="1200" b="1" kern="1200" dirty="0">
                            <a:solidFill>
                              <a:schemeClr val="tx1"/>
                            </a:solidFill>
                            <a:latin typeface="Arial"/>
                            <a:ea typeface="+mn-ea"/>
                            <a:cs typeface="+mn-cs"/>
                          </a:endParaRPr>
                        </a:p>
                      </a:txBody>
                      <a:tcPr marL="51435" marR="51435" marT="25718" marB="25718" anchor="ctr">
                        <a:lnL w="12700" cmpd="sng">
                          <a:solidFill>
                            <a:prstClr val="black"/>
                          </a:solidFill>
                          <a:prstDash val="soli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9</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10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4062015532"/>
                      </a:ext>
                    </a:extLst>
                  </a:tr>
                </a:tbl>
              </a:graphicData>
            </a:graphic>
          </p:graphicFrame>
        </mc:Choice>
        <mc:Fallback xmlns="">
          <p:graphicFrame>
            <p:nvGraphicFramePr>
              <p:cNvPr id="15" name="Table 14">
                <a:extLst>
                  <a:ext uri="{FF2B5EF4-FFF2-40B4-BE49-F238E27FC236}">
                    <a16:creationId xmlns:a16="http://schemas.microsoft.com/office/drawing/2014/main" id="{427F50E9-2825-1B29-7267-B2466862516E}"/>
                  </a:ext>
                </a:extLst>
              </p:cNvPr>
              <p:cNvGraphicFramePr>
                <a:graphicFrameLocks noGrp="1"/>
              </p:cNvGraphicFramePr>
              <p:nvPr>
                <p:extLst>
                  <p:ext uri="{D42A27DB-BD31-4B8C-83A1-F6EECF244321}">
                    <p14:modId xmlns:p14="http://schemas.microsoft.com/office/powerpoint/2010/main" val="2210319854"/>
                  </p:ext>
                </p:extLst>
              </p:nvPr>
            </p:nvGraphicFramePr>
            <p:xfrm>
              <a:off x="226392" y="1283554"/>
              <a:ext cx="5087641" cy="2749166"/>
            </p:xfrm>
            <a:graphic>
              <a:graphicData uri="http://schemas.openxmlformats.org/drawingml/2006/table">
                <a:tbl>
                  <a:tblPr firstRow="1" bandRow="1"/>
                  <a:tblGrid>
                    <a:gridCol w="2365065">
                      <a:extLst>
                        <a:ext uri="{9D8B030D-6E8A-4147-A177-3AD203B41FA5}">
                          <a16:colId xmlns:a16="http://schemas.microsoft.com/office/drawing/2014/main" val="20000"/>
                        </a:ext>
                      </a:extLst>
                    </a:gridCol>
                    <a:gridCol w="715020">
                      <a:extLst>
                        <a:ext uri="{9D8B030D-6E8A-4147-A177-3AD203B41FA5}">
                          <a16:colId xmlns:a16="http://schemas.microsoft.com/office/drawing/2014/main" val="20001"/>
                        </a:ext>
                      </a:extLst>
                    </a:gridCol>
                    <a:gridCol w="622432">
                      <a:extLst>
                        <a:ext uri="{9D8B030D-6E8A-4147-A177-3AD203B41FA5}">
                          <a16:colId xmlns:a16="http://schemas.microsoft.com/office/drawing/2014/main" val="20004"/>
                        </a:ext>
                      </a:extLst>
                    </a:gridCol>
                    <a:gridCol w="683815">
                      <a:extLst>
                        <a:ext uri="{9D8B030D-6E8A-4147-A177-3AD203B41FA5}">
                          <a16:colId xmlns:a16="http://schemas.microsoft.com/office/drawing/2014/main" val="20005"/>
                        </a:ext>
                      </a:extLst>
                    </a:gridCol>
                    <a:gridCol w="701309">
                      <a:extLst>
                        <a:ext uri="{9D8B030D-6E8A-4147-A177-3AD203B41FA5}">
                          <a16:colId xmlns:a16="http://schemas.microsoft.com/office/drawing/2014/main" val="818795718"/>
                        </a:ext>
                      </a:extLst>
                    </a:gridCol>
                  </a:tblGrid>
                  <a:tr h="268607">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r>
                            <a:rPr lang="en-GB" sz="1400" b="1" dirty="0">
                              <a:solidFill>
                                <a:schemeClr val="bg1"/>
                              </a:solidFill>
                            </a:rPr>
                            <a:t>parameter</a:t>
                          </a:r>
                        </a:p>
                      </a:txBody>
                      <a:tcPr marL="51435" marR="51435" marT="25718" marB="25718" anchor="ctr">
                        <a:lnL w="12700" cmpd="sng">
                          <a:solidFill>
                            <a:srgbClr val="A26B2D"/>
                          </a:solidFill>
                        </a:lnL>
                        <a:lnR>
                          <a:noFill/>
                        </a:lnR>
                        <a:lnT w="12700" cmpd="sng">
                          <a:solidFill>
                            <a:srgbClr val="A26B2D"/>
                          </a:solidFill>
                        </a:lnT>
                        <a:lnB w="12700" cmpd="sng">
                          <a:solidFill>
                            <a:srgbClr val="A26B2D"/>
                          </a:solidFill>
                        </a:lnB>
                        <a:lnTlToBr w="12700" cmpd="sng">
                          <a:noFill/>
                          <a:prstDash val="solid"/>
                        </a:lnTlToBr>
                        <a:lnBlToTr w="12700" cmpd="sng">
                          <a:noFill/>
                          <a:prstDash val="solid"/>
                        </a:lnBlToTr>
                        <a:solidFill>
                          <a:srgbClr val="A26B2D"/>
                        </a:solidFill>
                      </a:tcPr>
                    </a:tc>
                    <a:tc>
                      <a:txBody>
                        <a:bodyPr/>
                        <a:lstStyle>
                          <a:lvl1pPr marL="0" algn="l" defTabSz="914400" rtl="0" eaLnBrk="1" latinLnBrk="0" hangingPunct="1">
                            <a:defRPr kumimoji="0" sz="1800" b="1" kern="1200">
                              <a:solidFill>
                                <a:schemeClr val="lt1"/>
                              </a:solidFill>
                              <a:latin typeface="Arial"/>
                            </a:defRPr>
                          </a:lvl1pPr>
                          <a:lvl2pPr marL="457200" algn="l" defTabSz="914400" rtl="0" eaLnBrk="1" latinLnBrk="0" hangingPunct="1">
                            <a:defRPr kumimoji="0" sz="1800" b="1" kern="1200">
                              <a:solidFill>
                                <a:schemeClr val="lt1"/>
                              </a:solidFill>
                              <a:latin typeface="Arial"/>
                            </a:defRPr>
                          </a:lvl2pPr>
                          <a:lvl3pPr marL="914400" algn="l" defTabSz="914400" rtl="0" eaLnBrk="1" latinLnBrk="0" hangingPunct="1">
                            <a:defRPr kumimoji="0" sz="1800" b="1" kern="1200">
                              <a:solidFill>
                                <a:schemeClr val="lt1"/>
                              </a:solidFill>
                              <a:latin typeface="Arial"/>
                            </a:defRPr>
                          </a:lvl3pPr>
                          <a:lvl4pPr marL="1371600" algn="l" defTabSz="914400" rtl="0" eaLnBrk="1" latinLnBrk="0" hangingPunct="1">
                            <a:defRPr kumimoji="0" sz="1800" b="1" kern="1200">
                              <a:solidFill>
                                <a:schemeClr val="lt1"/>
                              </a:solidFill>
                              <a:latin typeface="Arial"/>
                            </a:defRPr>
                          </a:lvl4pPr>
                          <a:lvl5pPr marL="1828800" algn="l" defTabSz="914400" rtl="0" eaLnBrk="1" latinLnBrk="0" hangingPunct="1">
                            <a:defRPr kumimoji="0" sz="1800" b="1" kern="1200">
                              <a:solidFill>
                                <a:schemeClr val="lt1"/>
                              </a:solidFill>
                              <a:latin typeface="Arial"/>
                            </a:defRPr>
                          </a:lvl5pPr>
                          <a:lvl6pPr marL="2286000" algn="l" defTabSz="914400" rtl="0" eaLnBrk="1" latinLnBrk="0" hangingPunct="1">
                            <a:defRPr kumimoji="0" sz="1800" b="1" kern="1200">
                              <a:solidFill>
                                <a:schemeClr val="lt1"/>
                              </a:solidFill>
                              <a:latin typeface="Arial"/>
                            </a:defRPr>
                          </a:lvl6pPr>
                          <a:lvl7pPr marL="2743200" algn="l" defTabSz="914400" rtl="0" eaLnBrk="1" latinLnBrk="0" hangingPunct="1">
                            <a:defRPr kumimoji="0" sz="1800" b="1" kern="1200">
                              <a:solidFill>
                                <a:schemeClr val="lt1"/>
                              </a:solidFill>
                              <a:latin typeface="Arial"/>
                            </a:defRPr>
                          </a:lvl7pPr>
                          <a:lvl8pPr marL="3200400" algn="l" defTabSz="914400" rtl="0" eaLnBrk="1" latinLnBrk="0" hangingPunct="1">
                            <a:defRPr kumimoji="0" sz="1800" b="1" kern="1200">
                              <a:solidFill>
                                <a:schemeClr val="lt1"/>
                              </a:solidFill>
                              <a:latin typeface="Arial"/>
                            </a:defRPr>
                          </a:lvl8pPr>
                          <a:lvl9pPr marL="3657600" algn="l" defTabSz="914400" rtl="0" eaLnBrk="1" latinLnBrk="0" hangingPunct="1">
                            <a:defRPr kumimoji="0" sz="1800" b="1" kern="1200">
                              <a:solidFill>
                                <a:schemeClr val="lt1"/>
                              </a:solidFill>
                              <a:latin typeface="Arial"/>
                            </a:defRPr>
                          </a:lvl9pPr>
                        </a:lstStyle>
                        <a:p>
                          <a:pPr algn="ctr"/>
                          <a:r>
                            <a:rPr lang="en-GB" sz="1400" b="1" dirty="0">
                              <a:solidFill>
                                <a:schemeClr val="bg1"/>
                              </a:solidFill>
                            </a:rPr>
                            <a:t>Z</a:t>
                          </a:r>
                        </a:p>
                      </a:txBody>
                      <a:tcPr marL="51435" marR="51435" marT="25718" marB="25718" anchor="ctr">
                        <a:lnL>
                          <a:noFill/>
                        </a:lnL>
                        <a:lnR>
                          <a:noFill/>
                        </a:lnR>
                        <a:lnT w="12700" cmpd="sng">
                          <a:solidFill>
                            <a:srgbClr val="A26B2D"/>
                          </a:solidFill>
                        </a:lnT>
                        <a:lnB w="12700" cmpd="sng">
                          <a:solidFill>
                            <a:srgbClr val="A26B2D"/>
                          </a:solidFill>
                        </a:lnB>
                        <a:lnTlToBr w="12700" cmpd="sng">
                          <a:noFill/>
                          <a:prstDash val="solid"/>
                        </a:lnTlToBr>
                        <a:lnBlToTr w="12700" cmpd="sng">
                          <a:noFill/>
                          <a:prstDash val="solid"/>
                        </a:lnBlToTr>
                        <a:solidFill>
                          <a:srgbClr val="A26B2D"/>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1400" b="1" dirty="0">
                              <a:solidFill>
                                <a:schemeClr val="bg1"/>
                              </a:solidFill>
                            </a:rPr>
                            <a:t>WW</a:t>
                          </a:r>
                        </a:p>
                      </a:txBody>
                      <a:tcPr marL="51435" marR="51435" marT="25718" marB="25718" anchor="ctr">
                        <a:lnL>
                          <a:noFill/>
                        </a:lnL>
                        <a:lnR w="12700" cap="flat" cmpd="sng" algn="ctr">
                          <a:noFill/>
                          <a:prstDash val="solid"/>
                          <a:round/>
                          <a:headEnd type="none" w="med" len="med"/>
                          <a:tailEnd type="none" w="med" len="med"/>
                        </a:lnR>
                        <a:lnT w="12700" cmpd="sng">
                          <a:solidFill>
                            <a:srgbClr val="A26B2D"/>
                          </a:solidFill>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de-AT" sz="1400" b="1" dirty="0">
                              <a:solidFill>
                                <a:schemeClr val="bg1"/>
                              </a:solidFill>
                            </a:rPr>
                            <a:t>H</a:t>
                          </a:r>
                          <a:r>
                            <a:rPr lang="de-AT" sz="1400" b="1" baseline="0" dirty="0">
                              <a:solidFill>
                                <a:schemeClr val="bg1"/>
                              </a:solidFill>
                            </a:rPr>
                            <a:t> (ZH)</a:t>
                          </a:r>
                          <a:endParaRPr lang="de-AT" sz="1400" b="1" dirty="0">
                            <a:solidFill>
                              <a:schemeClr val="bg1"/>
                            </a:solidFill>
                          </a:endParaRPr>
                        </a:p>
                      </a:txBody>
                      <a:tcPr marL="51435" marR="51435" marT="25718" marB="25718"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solidFill>
                      </a:tcPr>
                    </a:tc>
                    <a:tc>
                      <a:txBody>
                        <a:bodyPr/>
                        <a:lstStyle/>
                        <a:p>
                          <a:endParaRPr lang="en-US"/>
                        </a:p>
                      </a:txBody>
                      <a:tcPr marL="51435" marR="51435" marT="25718" marB="25718" anchor="ctr">
                        <a:lnL w="12700" cap="flat" cmpd="sng" algn="ctr">
                          <a:no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blipFill>
                          <a:blip r:embed="rId2"/>
                          <a:stretch>
                            <a:fillRect l="-626957" t="-9091" r="-1739" b="-945455"/>
                          </a:stretch>
                        </a:blipFill>
                      </a:tcPr>
                    </a:tc>
                    <a:extLst>
                      <a:ext uri="{0D108BD9-81ED-4DB2-BD59-A6C34878D82A}">
                        <a16:rowId xmlns:a16="http://schemas.microsoft.com/office/drawing/2014/main" val="10000"/>
                      </a:ext>
                    </a:extLst>
                  </a:tr>
                  <a:tr h="257175">
                    <a:tc>
                      <a:txBody>
                        <a:bodyPr/>
                        <a:lstStyle>
                          <a:lvl1pPr marL="0" algn="l" defTabSz="914400" rtl="0" eaLnBrk="1" latinLnBrk="0" hangingPunct="1">
                            <a:defRPr kumimoji="0" sz="1800" kern="1200">
                              <a:solidFill>
                                <a:schemeClr val="dk1"/>
                              </a:solidFill>
                              <a:latin typeface="Arial"/>
                            </a:defRPr>
                          </a:lvl1pPr>
                          <a:lvl2pPr marL="457200" algn="l" defTabSz="914400" rtl="0" eaLnBrk="1" latinLnBrk="0" hangingPunct="1">
                            <a:defRPr kumimoji="0" sz="1800" kern="1200">
                              <a:solidFill>
                                <a:schemeClr val="dk1"/>
                              </a:solidFill>
                              <a:latin typeface="Arial"/>
                            </a:defRPr>
                          </a:lvl2pPr>
                          <a:lvl3pPr marL="914400" algn="l" defTabSz="914400" rtl="0" eaLnBrk="1" latinLnBrk="0" hangingPunct="1">
                            <a:defRPr kumimoji="0" sz="1800" kern="1200">
                              <a:solidFill>
                                <a:schemeClr val="dk1"/>
                              </a:solidFill>
                              <a:latin typeface="Arial"/>
                            </a:defRPr>
                          </a:lvl3pPr>
                          <a:lvl4pPr marL="1371600" algn="l" defTabSz="914400" rtl="0" eaLnBrk="1" latinLnBrk="0" hangingPunct="1">
                            <a:defRPr kumimoji="0" sz="1800" kern="1200">
                              <a:solidFill>
                                <a:schemeClr val="dk1"/>
                              </a:solidFill>
                              <a:latin typeface="Arial"/>
                            </a:defRPr>
                          </a:lvl4pPr>
                          <a:lvl5pPr marL="1828800" algn="l" defTabSz="914400" rtl="0" eaLnBrk="1" latinLnBrk="0" hangingPunct="1">
                            <a:defRPr kumimoji="0" sz="1800" kern="1200">
                              <a:solidFill>
                                <a:schemeClr val="dk1"/>
                              </a:solidFill>
                              <a:latin typeface="Arial"/>
                            </a:defRPr>
                          </a:lvl5pPr>
                          <a:lvl6pPr marL="2286000" algn="l" defTabSz="914400" rtl="0" eaLnBrk="1" latinLnBrk="0" hangingPunct="1">
                            <a:defRPr kumimoji="0" sz="1800" kern="1200">
                              <a:solidFill>
                                <a:schemeClr val="dk1"/>
                              </a:solidFill>
                              <a:latin typeface="Arial"/>
                            </a:defRPr>
                          </a:lvl6pPr>
                          <a:lvl7pPr marL="2743200" algn="l" defTabSz="914400" rtl="0" eaLnBrk="1" latinLnBrk="0" hangingPunct="1">
                            <a:defRPr kumimoji="0" sz="1800" kern="1200">
                              <a:solidFill>
                                <a:schemeClr val="dk1"/>
                              </a:solidFill>
                              <a:latin typeface="Arial"/>
                            </a:defRPr>
                          </a:lvl7pPr>
                          <a:lvl8pPr marL="3200400" algn="l" defTabSz="914400" rtl="0" eaLnBrk="1" latinLnBrk="0" hangingPunct="1">
                            <a:defRPr kumimoji="0" sz="1800" kern="1200">
                              <a:solidFill>
                                <a:schemeClr val="dk1"/>
                              </a:solidFill>
                              <a:latin typeface="Arial"/>
                            </a:defRPr>
                          </a:lvl8pPr>
                          <a:lvl9pPr marL="3657600" algn="l" defTabSz="914400" rtl="0" eaLnBrk="1" latinLnBrk="0" hangingPunct="1">
                            <a:defRPr kumimoji="0" sz="1800" kern="1200">
                              <a:solidFill>
                                <a:schemeClr val="dk1"/>
                              </a:solidFill>
                              <a:latin typeface="Arial"/>
                            </a:defRPr>
                          </a:lvl9pPr>
                        </a:lstStyle>
                        <a:p>
                          <a:r>
                            <a:rPr kumimoji="0" lang="en-GB" sz="1100" b="1" kern="1200" dirty="0">
                              <a:solidFill>
                                <a:schemeClr val="tx1"/>
                              </a:solidFill>
                              <a:latin typeface="Arial"/>
                              <a:ea typeface="+mn-ea"/>
                              <a:cs typeface="+mn-cs"/>
                            </a:rPr>
                            <a:t>beam energy [GeV]</a:t>
                          </a: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mpd="sng">
                          <a:solidFill>
                            <a:srgbClr val="A26B2D"/>
                          </a:solidFill>
                        </a:lnT>
                        <a:lnB w="12700" cmpd="sng">
                          <a:solidFill>
                            <a:srgbClr val="A26B2D"/>
                          </a:solidFill>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kumimoji="0" sz="1800" kern="1200">
                              <a:solidFill>
                                <a:schemeClr val="dk1"/>
                              </a:solidFill>
                              <a:latin typeface="Arial"/>
                            </a:defRPr>
                          </a:lvl1pPr>
                          <a:lvl2pPr marL="457200" algn="l" defTabSz="914400" rtl="0" eaLnBrk="1" latinLnBrk="0" hangingPunct="1">
                            <a:defRPr kumimoji="0" sz="1800" kern="1200">
                              <a:solidFill>
                                <a:schemeClr val="dk1"/>
                              </a:solidFill>
                              <a:latin typeface="Arial"/>
                            </a:defRPr>
                          </a:lvl2pPr>
                          <a:lvl3pPr marL="914400" algn="l" defTabSz="914400" rtl="0" eaLnBrk="1" latinLnBrk="0" hangingPunct="1">
                            <a:defRPr kumimoji="0" sz="1800" kern="1200">
                              <a:solidFill>
                                <a:schemeClr val="dk1"/>
                              </a:solidFill>
                              <a:latin typeface="Arial"/>
                            </a:defRPr>
                          </a:lvl3pPr>
                          <a:lvl4pPr marL="1371600" algn="l" defTabSz="914400" rtl="0" eaLnBrk="1" latinLnBrk="0" hangingPunct="1">
                            <a:defRPr kumimoji="0" sz="1800" kern="1200">
                              <a:solidFill>
                                <a:schemeClr val="dk1"/>
                              </a:solidFill>
                              <a:latin typeface="Arial"/>
                            </a:defRPr>
                          </a:lvl4pPr>
                          <a:lvl5pPr marL="1828800" algn="l" defTabSz="914400" rtl="0" eaLnBrk="1" latinLnBrk="0" hangingPunct="1">
                            <a:defRPr kumimoji="0" sz="1800" kern="1200">
                              <a:solidFill>
                                <a:schemeClr val="dk1"/>
                              </a:solidFill>
                              <a:latin typeface="Arial"/>
                            </a:defRPr>
                          </a:lvl5pPr>
                          <a:lvl6pPr marL="2286000" algn="l" defTabSz="914400" rtl="0" eaLnBrk="1" latinLnBrk="0" hangingPunct="1">
                            <a:defRPr kumimoji="0" sz="1800" kern="1200">
                              <a:solidFill>
                                <a:schemeClr val="dk1"/>
                              </a:solidFill>
                              <a:latin typeface="Arial"/>
                            </a:defRPr>
                          </a:lvl6pPr>
                          <a:lvl7pPr marL="2743200" algn="l" defTabSz="914400" rtl="0" eaLnBrk="1" latinLnBrk="0" hangingPunct="1">
                            <a:defRPr kumimoji="0" sz="1800" kern="1200">
                              <a:solidFill>
                                <a:schemeClr val="dk1"/>
                              </a:solidFill>
                              <a:latin typeface="Arial"/>
                            </a:defRPr>
                          </a:lvl7pPr>
                          <a:lvl8pPr marL="3200400" algn="l" defTabSz="914400" rtl="0" eaLnBrk="1" latinLnBrk="0" hangingPunct="1">
                            <a:defRPr kumimoji="0" sz="1800" kern="1200">
                              <a:solidFill>
                                <a:schemeClr val="dk1"/>
                              </a:solidFill>
                              <a:latin typeface="Arial"/>
                            </a:defRPr>
                          </a:lvl8pPr>
                          <a:lvl9pPr marL="3657600" algn="l" defTabSz="914400" rtl="0" eaLnBrk="1" latinLnBrk="0" hangingPunct="1">
                            <a:defRPr kumimoji="0" sz="1800" kern="1200">
                              <a:solidFill>
                                <a:schemeClr val="dk1"/>
                              </a:solidFill>
                              <a:latin typeface="Arial"/>
                            </a:defRPr>
                          </a:lvl9pPr>
                        </a:lstStyle>
                        <a:p>
                          <a:pPr marL="0" algn="ctr" rtl="0" eaLnBrk="1" latinLnBrk="0" hangingPunct="1"/>
                          <a:r>
                            <a:rPr kumimoji="0" lang="en-US" sz="1200" b="1" kern="1200" dirty="0">
                              <a:solidFill>
                                <a:schemeClr val="tx1"/>
                              </a:solidFill>
                              <a:latin typeface="Arial"/>
                              <a:ea typeface="+mn-ea"/>
                              <a:cs typeface="+mn-cs"/>
                            </a:rPr>
                            <a:t>45.6</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mpd="sng">
                          <a:solidFill>
                            <a:srgbClr val="A26B2D"/>
                          </a:solidFill>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200" b="1" kern="1200" dirty="0">
                              <a:solidFill>
                                <a:schemeClr val="tx1"/>
                              </a:solidFill>
                              <a:latin typeface="Arial"/>
                              <a:ea typeface="+mn-ea"/>
                              <a:cs typeface="+mn-cs"/>
                            </a:rPr>
                            <a:t>80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200" b="1" kern="1200" dirty="0">
                              <a:solidFill>
                                <a:schemeClr val="tx1"/>
                              </a:solidFill>
                              <a:latin typeface="Arial"/>
                              <a:ea typeface="+mn-ea"/>
                              <a:cs typeface="+mn-cs"/>
                            </a:rPr>
                            <a:t>120</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200" b="1" kern="1200" dirty="0">
                              <a:solidFill>
                                <a:schemeClr val="tx1"/>
                              </a:solidFill>
                              <a:latin typeface="Arial"/>
                              <a:ea typeface="+mn-ea"/>
                              <a:cs typeface="+mn-cs"/>
                            </a:rPr>
                            <a:t>182.5</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10001"/>
                      </a:ext>
                    </a:extLst>
                  </a:tr>
                  <a:tr h="235464">
                    <a:tc>
                      <a:txBody>
                        <a:bodyPr/>
                        <a:lstStyle/>
                        <a:p>
                          <a:r>
                            <a:rPr kumimoji="0" lang="en-GB" sz="1100" b="1" kern="1200" dirty="0">
                              <a:solidFill>
                                <a:schemeClr val="tx1"/>
                              </a:solidFill>
                              <a:latin typeface="Arial"/>
                              <a:ea typeface="+mn-ea"/>
                              <a:cs typeface="+mn-cs"/>
                            </a:rPr>
                            <a:t>synchrotron radiation/beam [MW]</a:t>
                          </a: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algn="ctr"/>
                          <a:r>
                            <a:rPr kumimoji="0" lang="en-GB" sz="1200" b="1" kern="1200" dirty="0">
                              <a:solidFill>
                                <a:schemeClr val="tx1"/>
                              </a:solidFill>
                              <a:latin typeface="Arial"/>
                              <a:ea typeface="+mn-ea"/>
                              <a:cs typeface="+mn-cs"/>
                            </a:rPr>
                            <a:t>50</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1" kern="1200" dirty="0">
                              <a:solidFill>
                                <a:schemeClr val="tx1"/>
                              </a:solidFill>
                              <a:latin typeface="+mn-lt"/>
                              <a:ea typeface="+mn-ea"/>
                              <a:cs typeface="+mn-cs"/>
                            </a:rPr>
                            <a:t>50</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1" kern="1200" dirty="0">
                              <a:solidFill>
                                <a:schemeClr val="tx1"/>
                              </a:solidFill>
                              <a:latin typeface="+mn-lt"/>
                              <a:ea typeface="+mn-ea"/>
                              <a:cs typeface="+mn-cs"/>
                            </a:rPr>
                            <a:t>50</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1" kern="1200" dirty="0">
                              <a:solidFill>
                                <a:schemeClr val="tx1"/>
                              </a:solidFill>
                              <a:latin typeface="+mn-lt"/>
                              <a:ea typeface="+mn-ea"/>
                              <a:cs typeface="+mn-cs"/>
                            </a:rPr>
                            <a:t>50</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4203968920"/>
                      </a:ext>
                    </a:extLst>
                  </a:tr>
                  <a:tr h="25717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GB" sz="1100" b="1" kern="1200" dirty="0">
                              <a:solidFill>
                                <a:schemeClr val="tx1"/>
                              </a:solidFill>
                              <a:latin typeface="Arial"/>
                              <a:ea typeface="+mn-ea"/>
                              <a:cs typeface="+mn-cs"/>
                            </a:rPr>
                            <a:t>beam current [mA]</a:t>
                          </a: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1294</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GB" sz="1200" b="1" kern="1200" dirty="0">
                              <a:solidFill>
                                <a:schemeClr val="tx1"/>
                              </a:solidFill>
                              <a:latin typeface="Arial"/>
                              <a:ea typeface="+mn-ea"/>
                              <a:cs typeface="+mn-cs"/>
                            </a:rPr>
                            <a:t>135</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200" b="1" kern="1200" dirty="0">
                              <a:solidFill>
                                <a:schemeClr val="tx1"/>
                              </a:solidFill>
                              <a:latin typeface="Arial"/>
                              <a:ea typeface="+mn-ea"/>
                              <a:cs typeface="+mn-cs"/>
                            </a:rPr>
                            <a:t>26.8</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de-AT" sz="1200" b="1" kern="1200" dirty="0">
                              <a:solidFill>
                                <a:schemeClr val="tx1"/>
                              </a:solidFill>
                              <a:latin typeface="Arial"/>
                              <a:ea typeface="+mn-ea"/>
                              <a:cs typeface="+mn-cs"/>
                            </a:rPr>
                            <a:t>5.1</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10005"/>
                      </a:ext>
                    </a:extLst>
                  </a:tr>
                  <a:tr h="25717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100" b="1" kern="1200" dirty="0">
                              <a:solidFill>
                                <a:schemeClr val="tx1"/>
                              </a:solidFill>
                              <a:latin typeface="Arial"/>
                              <a:ea typeface="+mn-ea"/>
                              <a:cs typeface="+mn-cs"/>
                            </a:rPr>
                            <a:t>number bunches / beam</a:t>
                          </a:r>
                          <a:endParaRPr kumimoji="0" lang="en-GB" sz="1100" b="1" kern="1200" dirty="0">
                            <a:solidFill>
                              <a:schemeClr val="tx1"/>
                            </a:solidFill>
                            <a:latin typeface="Arial"/>
                            <a:ea typeface="+mn-ea"/>
                            <a:cs typeface="+mn-cs"/>
                          </a:endParaRP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en-US" sz="1200" b="1" kern="1200" dirty="0">
                              <a:solidFill>
                                <a:schemeClr val="tx1"/>
                              </a:solidFill>
                              <a:latin typeface="Arial"/>
                              <a:ea typeface="+mn-ea"/>
                              <a:cs typeface="+mn-cs"/>
                            </a:rPr>
                            <a:t>11200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en-US" sz="1200" b="1" kern="1200" dirty="0">
                              <a:solidFill>
                                <a:schemeClr val="tx1"/>
                              </a:solidFill>
                              <a:latin typeface="Arial"/>
                              <a:ea typeface="+mn-ea"/>
                              <a:cs typeface="+mn-cs"/>
                            </a:rPr>
                            <a:t>1852</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de-AT" sz="1200" b="1" kern="1200" dirty="0">
                              <a:solidFill>
                                <a:schemeClr val="tx1"/>
                              </a:solidFill>
                              <a:latin typeface="Arial"/>
                              <a:ea typeface="+mn-ea"/>
                              <a:cs typeface="+mn-cs"/>
                            </a:rPr>
                            <a:t>300</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algn="ctr" rtl="0" eaLnBrk="1" latinLnBrk="0" hangingPunct="1"/>
                          <a:r>
                            <a:rPr kumimoji="0" lang="de-AT" sz="1200" b="1" kern="1200" dirty="0">
                              <a:solidFill>
                                <a:schemeClr val="tx1"/>
                              </a:solidFill>
                              <a:latin typeface="Arial"/>
                              <a:ea typeface="+mn-ea"/>
                              <a:cs typeface="+mn-cs"/>
                            </a:rPr>
                            <a:t>64</a:t>
                          </a: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963286293"/>
                      </a:ext>
                    </a:extLst>
                  </a:tr>
                  <a:tr h="28485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100" b="1" kern="1200" dirty="0">
                              <a:solidFill>
                                <a:schemeClr val="tx1"/>
                              </a:solidFill>
                              <a:latin typeface="Arial"/>
                              <a:ea typeface="+mn-ea"/>
                              <a:cs typeface="+mn-cs"/>
                            </a:rPr>
                            <a:t>total RF voltage 400/800 MHz [GV]</a:t>
                          </a:r>
                          <a:endParaRPr kumimoji="0" lang="en-GB" sz="1100" b="1" kern="1200" dirty="0">
                            <a:solidFill>
                              <a:schemeClr val="tx1"/>
                            </a:solidFill>
                            <a:latin typeface="Arial"/>
                            <a:ea typeface="+mn-ea"/>
                            <a:cs typeface="+mn-cs"/>
                          </a:endParaRP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0.08 / 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1.0 / 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2.09 / 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2.1 / 9.2</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3962529601"/>
                      </a:ext>
                    </a:extLst>
                  </a:tr>
                  <a:tr h="257175">
                    <a:tc>
                      <a:txBody>
                        <a:bodyPr/>
                        <a:lstStyle/>
                        <a:p>
                          <a:r>
                            <a:rPr kumimoji="0" lang="en-US" sz="1100" b="1" kern="1200" dirty="0">
                              <a:solidFill>
                                <a:schemeClr val="tx1"/>
                              </a:solidFill>
                              <a:latin typeface="Arial"/>
                              <a:ea typeface="+mn-ea"/>
                              <a:cs typeface="+mn-cs"/>
                            </a:rPr>
                            <a:t># IPs</a:t>
                          </a:r>
                          <a:endParaRPr kumimoji="0" lang="en-GB" sz="1100" b="1" kern="1200" dirty="0">
                            <a:solidFill>
                              <a:schemeClr val="tx1"/>
                            </a:solidFill>
                            <a:latin typeface="Arial"/>
                            <a:ea typeface="+mn-ea"/>
                            <a:cs typeface="+mn-cs"/>
                          </a:endParaRP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algn="ctr"/>
                          <a:r>
                            <a:rPr kumimoji="0" lang="en-US" sz="1200" b="1" kern="1200" dirty="0">
                              <a:solidFill>
                                <a:schemeClr val="tx1"/>
                              </a:solidFill>
                              <a:latin typeface="Arial"/>
                              <a:ea typeface="+mn-ea"/>
                              <a:cs typeface="+mn-cs"/>
                            </a:rPr>
                            <a:t>4</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algn="ctr"/>
                          <a:r>
                            <a:rPr kumimoji="0" lang="en-US" sz="1200" b="1" kern="1200" dirty="0">
                              <a:solidFill>
                                <a:schemeClr val="tx1"/>
                              </a:solidFill>
                              <a:latin typeface="Arial"/>
                              <a:ea typeface="+mn-ea"/>
                              <a:cs typeface="+mn-cs"/>
                            </a:rPr>
                            <a:t>4</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prstClr val="black"/>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algn="ctr"/>
                          <a:r>
                            <a:rPr kumimoji="0" lang="en-US" sz="1200" b="1" kern="1200" dirty="0">
                              <a:solidFill>
                                <a:schemeClr val="tx1"/>
                              </a:solidFill>
                              <a:latin typeface="Arial"/>
                              <a:ea typeface="+mn-ea"/>
                              <a:cs typeface="+mn-cs"/>
                            </a:rPr>
                            <a:t>4</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p>
                          <a:pPr algn="ctr"/>
                          <a:r>
                            <a:rPr kumimoji="0" lang="en-US" sz="1200" b="1" kern="1200" dirty="0">
                              <a:solidFill>
                                <a:schemeClr val="tx1"/>
                              </a:solidFill>
                              <a:latin typeface="Arial"/>
                              <a:ea typeface="+mn-ea"/>
                              <a:cs typeface="+mn-cs"/>
                            </a:rPr>
                            <a:t>4</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2203975266"/>
                      </a:ext>
                    </a:extLst>
                  </a:tr>
                  <a:tr h="25717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100" b="1" kern="1200" dirty="0">
                              <a:solidFill>
                                <a:schemeClr val="tx1"/>
                              </a:solidFill>
                              <a:latin typeface="Arial"/>
                              <a:ea typeface="+mn-ea"/>
                              <a:cs typeface="+mn-cs"/>
                            </a:rPr>
                            <a:t>luminosity / IP [10</a:t>
                          </a:r>
                          <a:r>
                            <a:rPr kumimoji="0" lang="en-US" sz="1100" b="1" kern="1200" baseline="30000" dirty="0">
                              <a:solidFill>
                                <a:schemeClr val="tx1"/>
                              </a:solidFill>
                              <a:latin typeface="Arial"/>
                              <a:ea typeface="+mn-ea"/>
                              <a:cs typeface="+mn-cs"/>
                            </a:rPr>
                            <a:t>34</a:t>
                          </a:r>
                          <a:r>
                            <a:rPr kumimoji="0" lang="en-US" sz="1100" b="1" kern="1200" dirty="0">
                              <a:solidFill>
                                <a:schemeClr val="tx1"/>
                              </a:solidFill>
                              <a:latin typeface="Arial"/>
                              <a:ea typeface="+mn-ea"/>
                              <a:cs typeface="+mn-cs"/>
                            </a:rPr>
                            <a:t> cm</a:t>
                          </a:r>
                          <a:r>
                            <a:rPr kumimoji="0" lang="en-US" sz="1100" b="1" kern="1200" baseline="30000" dirty="0">
                              <a:solidFill>
                                <a:schemeClr val="tx1"/>
                              </a:solidFill>
                              <a:latin typeface="Arial"/>
                              <a:ea typeface="+mn-ea"/>
                              <a:cs typeface="+mn-cs"/>
                            </a:rPr>
                            <a:t>-2</a:t>
                          </a:r>
                          <a:r>
                            <a:rPr kumimoji="0" lang="en-US" sz="1100" b="1" kern="1200" dirty="0">
                              <a:solidFill>
                                <a:schemeClr val="tx1"/>
                              </a:solidFill>
                              <a:latin typeface="Arial"/>
                              <a:ea typeface="+mn-ea"/>
                              <a:cs typeface="+mn-cs"/>
                            </a:rPr>
                            <a:t>s</a:t>
                          </a:r>
                          <a:r>
                            <a:rPr kumimoji="0" lang="en-US" sz="1100" b="1" kern="1200" baseline="30000" dirty="0">
                              <a:solidFill>
                                <a:schemeClr val="tx1"/>
                              </a:solidFill>
                              <a:latin typeface="Arial"/>
                              <a:ea typeface="+mn-ea"/>
                              <a:cs typeface="+mn-cs"/>
                            </a:rPr>
                            <a:t>-1</a:t>
                          </a:r>
                          <a:r>
                            <a:rPr kumimoji="0" lang="en-US" sz="1100" b="1" kern="1200" dirty="0">
                              <a:solidFill>
                                <a:schemeClr val="tx1"/>
                              </a:solidFill>
                              <a:latin typeface="Arial"/>
                              <a:ea typeface="+mn-ea"/>
                              <a:cs typeface="+mn-cs"/>
                            </a:rPr>
                            <a:t>]</a:t>
                          </a:r>
                          <a:endParaRPr kumimoji="0" lang="en-GB" sz="1100" b="1" kern="1200" dirty="0">
                            <a:solidFill>
                              <a:schemeClr val="tx1"/>
                            </a:solidFill>
                            <a:latin typeface="Arial"/>
                            <a:ea typeface="+mn-ea"/>
                            <a:cs typeface="+mn-cs"/>
                          </a:endParaRP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145</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20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prstClr val="black"/>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7.5</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1.4</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1594538425"/>
                      </a:ext>
                    </a:extLst>
                  </a:tr>
                  <a:tr h="41719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100" b="1" kern="1200" dirty="0">
                              <a:solidFill>
                                <a:schemeClr val="tx1"/>
                              </a:solidFill>
                              <a:latin typeface="Arial"/>
                              <a:ea typeface="+mn-ea"/>
                              <a:cs typeface="+mn-cs"/>
                            </a:rPr>
                            <a:t>total integrated luminosity / IP / year [ab</a:t>
                          </a:r>
                          <a:r>
                            <a:rPr kumimoji="0" lang="en-US" sz="1100" b="1" kern="1200" baseline="30000" dirty="0">
                              <a:solidFill>
                                <a:schemeClr val="tx1"/>
                              </a:solidFill>
                              <a:latin typeface="Arial"/>
                              <a:ea typeface="+mn-ea"/>
                              <a:cs typeface="+mn-cs"/>
                            </a:rPr>
                            <a:t>-1 </a:t>
                          </a:r>
                          <a:r>
                            <a:rPr kumimoji="0" lang="en-US" sz="1100" b="1" kern="1200" dirty="0">
                              <a:solidFill>
                                <a:schemeClr val="tx1"/>
                              </a:solidFill>
                              <a:latin typeface="Arial"/>
                              <a:ea typeface="+mn-ea"/>
                              <a:cs typeface="+mn-cs"/>
                            </a:rPr>
                            <a:t>/ yr]</a:t>
                          </a:r>
                          <a:endParaRPr kumimoji="0" lang="en-GB" sz="1100" b="1" kern="1200" dirty="0">
                            <a:solidFill>
                              <a:schemeClr val="tx1"/>
                            </a:solidFill>
                            <a:latin typeface="Arial"/>
                            <a:ea typeface="+mn-ea"/>
                            <a:cs typeface="+mn-cs"/>
                          </a:endParaRP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17</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mpd="sng">
                          <a:solidFill>
                            <a:prstClr val="black"/>
                          </a:solidFill>
                          <a:prstDash val="soli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2.4</a:t>
                          </a:r>
                          <a:endParaRPr kumimoji="0" lang="en-GB" sz="1200" b="1" kern="1200" dirty="0">
                            <a:solidFill>
                              <a:schemeClr val="tx1"/>
                            </a:solidFill>
                            <a:latin typeface="Arial"/>
                            <a:ea typeface="+mn-ea"/>
                            <a:cs typeface="+mn-cs"/>
                          </a:endParaRPr>
                        </a:p>
                      </a:txBody>
                      <a:tcPr marL="51435" marR="51435" marT="25718" marB="25718" anchor="ctr">
                        <a:lnL w="12700" cmpd="sng">
                          <a:solidFill>
                            <a:prstClr val="black"/>
                          </a:solidFill>
                          <a:prstDash val="soli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0.9</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0.17</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2513034531"/>
                      </a:ext>
                    </a:extLst>
                  </a:tr>
                  <a:tr h="25717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r>
                            <a:rPr kumimoji="0" lang="en-US" sz="1100" b="1" kern="1200" dirty="0">
                              <a:solidFill>
                                <a:schemeClr val="tx1"/>
                              </a:solidFill>
                              <a:latin typeface="Arial"/>
                              <a:ea typeface="+mn-ea"/>
                              <a:cs typeface="+mn-cs"/>
                            </a:rPr>
                            <a:t>beam lifetime [min]</a:t>
                          </a:r>
                          <a:endParaRPr kumimoji="0" lang="en-GB" sz="1100" b="1" kern="1200" dirty="0">
                            <a:solidFill>
                              <a:schemeClr val="tx1"/>
                            </a:solidFill>
                            <a:latin typeface="Arial"/>
                            <a:ea typeface="+mn-ea"/>
                            <a:cs typeface="+mn-cs"/>
                          </a:endParaRPr>
                        </a:p>
                      </a:txBody>
                      <a:tcPr marL="51435" marR="51435" marT="25718" marB="25718" anchor="ctr">
                        <a:lnL w="12700" cmpd="sng">
                          <a:solidFill>
                            <a:srgbClr val="A26B2D"/>
                          </a:solidFill>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21</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mpd="sng">
                          <a:solidFill>
                            <a:prstClr val="black"/>
                          </a:solidFill>
                          <a:prstDash val="soli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baseline="0" dirty="0">
                              <a:solidFill>
                                <a:schemeClr val="tx1"/>
                              </a:solidFill>
                              <a:latin typeface="Arial"/>
                              <a:ea typeface="+mn-ea"/>
                              <a:cs typeface="+mn-cs"/>
                            </a:rPr>
                            <a:t>13</a:t>
                          </a:r>
                          <a:endParaRPr kumimoji="0" lang="en-GB" sz="1200" b="1" kern="1200" dirty="0">
                            <a:solidFill>
                              <a:schemeClr val="tx1"/>
                            </a:solidFill>
                            <a:latin typeface="Arial"/>
                            <a:ea typeface="+mn-ea"/>
                            <a:cs typeface="+mn-cs"/>
                          </a:endParaRPr>
                        </a:p>
                      </a:txBody>
                      <a:tcPr marL="51435" marR="51435" marT="25718" marB="25718" anchor="ctr">
                        <a:lnL w="12700" cmpd="sng">
                          <a:solidFill>
                            <a:prstClr val="black"/>
                          </a:solidFill>
                          <a:prstDash val="soli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9</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kumimoji="0" lang="en-US" sz="1200" b="1" kern="1200" dirty="0">
                              <a:solidFill>
                                <a:schemeClr val="tx1"/>
                              </a:solidFill>
                              <a:latin typeface="Arial"/>
                              <a:ea typeface="+mn-ea"/>
                              <a:cs typeface="+mn-cs"/>
                            </a:rPr>
                            <a:t>10</a:t>
                          </a:r>
                          <a:endParaRPr kumimoji="0" lang="en-GB" sz="1200" b="1" kern="1200" dirty="0">
                            <a:solidFill>
                              <a:schemeClr val="tx1"/>
                            </a:solidFill>
                            <a:latin typeface="Arial"/>
                            <a:ea typeface="+mn-ea"/>
                            <a:cs typeface="+mn-cs"/>
                          </a:endParaRPr>
                        </a:p>
                      </a:txBody>
                      <a:tcPr marL="51435" marR="51435" marT="25718" marB="25718" anchor="ctr">
                        <a:lnL w="12700" cap="flat" cmpd="sng" algn="ctr">
                          <a:solidFill>
                            <a:sysClr val="windowText" lastClr="000000"/>
                          </a:solidFill>
                          <a:prstDash val="solid"/>
                          <a:round/>
                          <a:headEnd type="none" w="med" len="med"/>
                          <a:tailEnd type="none" w="med" len="med"/>
                        </a:lnL>
                        <a:lnR w="12700" cap="flat" cmpd="sng" algn="ctr">
                          <a:solidFill>
                            <a:srgbClr val="A26B2D"/>
                          </a:solidFill>
                          <a:prstDash val="solid"/>
                          <a:round/>
                          <a:headEnd type="none" w="med" len="med"/>
                          <a:tailEnd type="none" w="med" len="med"/>
                        </a:lnR>
                        <a:lnT w="12700" cap="flat" cmpd="sng" algn="ctr">
                          <a:solidFill>
                            <a:srgbClr val="A26B2D"/>
                          </a:solidFill>
                          <a:prstDash val="solid"/>
                          <a:round/>
                          <a:headEnd type="none" w="med" len="med"/>
                          <a:tailEnd type="none" w="med" len="med"/>
                        </a:lnT>
                        <a:lnB w="12700" cap="flat" cmpd="sng" algn="ctr">
                          <a:solidFill>
                            <a:srgbClr val="A26B2D"/>
                          </a:solidFill>
                          <a:prstDash val="solid"/>
                          <a:round/>
                          <a:headEnd type="none" w="med" len="med"/>
                          <a:tailEnd type="none" w="med" len="med"/>
                        </a:lnB>
                        <a:lnTlToBr w="12700" cmpd="sng">
                          <a:noFill/>
                          <a:prstDash val="solid"/>
                        </a:lnTlToBr>
                        <a:lnBlToTr w="12700" cmpd="sng">
                          <a:noFill/>
                          <a:prstDash val="solid"/>
                        </a:lnBlToTr>
                        <a:solidFill>
                          <a:srgbClr val="A26B2D">
                            <a:tint val="20000"/>
                          </a:srgbClr>
                        </a:solidFill>
                      </a:tcPr>
                    </a:tc>
                    <a:extLst>
                      <a:ext uri="{0D108BD9-81ED-4DB2-BD59-A6C34878D82A}">
                        <a16:rowId xmlns:a16="http://schemas.microsoft.com/office/drawing/2014/main" val="4062015532"/>
                      </a:ext>
                    </a:extLst>
                  </a:tr>
                </a:tbl>
              </a:graphicData>
            </a:graphic>
          </p:graphicFrame>
        </mc:Fallback>
      </mc:AlternateContent>
      <p:pic>
        <p:nvPicPr>
          <p:cNvPr id="16" name="Picture 15" descr="A diagram of a circular object with text&#10;&#10;AI-generated content may be incorrect.">
            <a:extLst>
              <a:ext uri="{FF2B5EF4-FFF2-40B4-BE49-F238E27FC236}">
                <a16:creationId xmlns:a16="http://schemas.microsoft.com/office/drawing/2014/main" id="{2F6AC4C9-C9DE-61AD-E187-7065213734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4033" y="1120924"/>
            <a:ext cx="3829967" cy="3165375"/>
          </a:xfrm>
          <a:prstGeom prst="rect">
            <a:avLst/>
          </a:prstGeom>
        </p:spPr>
      </p:pic>
      <p:grpSp>
        <p:nvGrpSpPr>
          <p:cNvPr id="17" name="Group 16">
            <a:extLst>
              <a:ext uri="{FF2B5EF4-FFF2-40B4-BE49-F238E27FC236}">
                <a16:creationId xmlns:a16="http://schemas.microsoft.com/office/drawing/2014/main" id="{10441B98-2713-A1DF-06EC-4F19E32A0631}"/>
              </a:ext>
            </a:extLst>
          </p:cNvPr>
          <p:cNvGrpSpPr/>
          <p:nvPr/>
        </p:nvGrpSpPr>
        <p:grpSpPr>
          <a:xfrm>
            <a:off x="2340277" y="4086342"/>
            <a:ext cx="3389900" cy="484749"/>
            <a:chOff x="4340492" y="5019252"/>
            <a:chExt cx="4519867" cy="658397"/>
          </a:xfrm>
        </p:grpSpPr>
        <p:sp>
          <p:nvSpPr>
            <p:cNvPr id="18" name="TextBox 17">
              <a:extLst>
                <a:ext uri="{FF2B5EF4-FFF2-40B4-BE49-F238E27FC236}">
                  <a16:creationId xmlns:a16="http://schemas.microsoft.com/office/drawing/2014/main" id="{D5887991-5303-4EC4-C849-9D525E0D0AAE}"/>
                </a:ext>
              </a:extLst>
            </p:cNvPr>
            <p:cNvSpPr txBox="1"/>
            <p:nvPr/>
          </p:nvSpPr>
          <p:spPr>
            <a:xfrm>
              <a:off x="6495239" y="5032454"/>
              <a:ext cx="938292" cy="438930"/>
            </a:xfrm>
            <a:prstGeom prst="rect">
              <a:avLst/>
            </a:prstGeom>
            <a:solidFill>
              <a:srgbClr val="C00000"/>
            </a:solidFill>
          </p:spPr>
          <p:txBody>
            <a:bodyPr wrap="none" lIns="0" tIns="0" rIns="0" bIns="0" rtlCol="0">
              <a:spAutoFit/>
            </a:bodyPr>
            <a:lstStyle/>
            <a:p>
              <a:pPr defTabSz="685783">
                <a:defRPr/>
              </a:pPr>
              <a:r>
                <a:rPr lang="en-CH" sz="1050" dirty="0">
                  <a:solidFill>
                    <a:srgbClr val="0432FF"/>
                  </a:solidFill>
                  <a:latin typeface="Arial"/>
                </a:rPr>
                <a:t>  </a:t>
              </a:r>
              <a:r>
                <a:rPr lang="en-CH" sz="1050" dirty="0">
                  <a:solidFill>
                    <a:srgbClr val="FFFFFF"/>
                  </a:solidFill>
                  <a:latin typeface="Arial"/>
                </a:rPr>
                <a:t>3 years </a:t>
              </a:r>
            </a:p>
            <a:p>
              <a:pPr defTabSz="685783">
                <a:defRPr/>
              </a:pPr>
              <a:r>
                <a:rPr lang="en-CH" sz="1050" dirty="0">
                  <a:solidFill>
                    <a:srgbClr val="FFFFFF"/>
                  </a:solidFill>
                  <a:latin typeface="Arial"/>
                </a:rPr>
                <a:t>  </a:t>
              </a:r>
              <a:r>
                <a:rPr lang="en-US" sz="1050" dirty="0">
                  <a:solidFill>
                    <a:srgbClr val="FFFFFF"/>
                  </a:solidFill>
                  <a:latin typeface="Arial"/>
                </a:rPr>
                <a:t>&gt; </a:t>
              </a:r>
              <a:r>
                <a:rPr lang="en-CH" sz="1050" dirty="0">
                  <a:solidFill>
                    <a:srgbClr val="FFFFFF"/>
                  </a:solidFill>
                  <a:latin typeface="Arial"/>
                </a:rPr>
                <a:t>2x10</a:t>
              </a:r>
              <a:r>
                <a:rPr lang="en-CH" sz="1050" baseline="30000" dirty="0">
                  <a:solidFill>
                    <a:srgbClr val="FFFFFF"/>
                  </a:solidFill>
                  <a:latin typeface="Arial"/>
                </a:rPr>
                <a:t>6</a:t>
              </a:r>
              <a:r>
                <a:rPr lang="en-CH" sz="1050" dirty="0">
                  <a:solidFill>
                    <a:srgbClr val="FFFFFF"/>
                  </a:solidFill>
                  <a:latin typeface="Arial"/>
                </a:rPr>
                <a:t> H </a:t>
              </a:r>
            </a:p>
          </p:txBody>
        </p:sp>
        <p:sp>
          <p:nvSpPr>
            <p:cNvPr id="19" name="TextBox 18">
              <a:extLst>
                <a:ext uri="{FF2B5EF4-FFF2-40B4-BE49-F238E27FC236}">
                  <a16:creationId xmlns:a16="http://schemas.microsoft.com/office/drawing/2014/main" id="{BE1B2A11-73B4-EAE2-726E-63DAD10F4342}"/>
                </a:ext>
              </a:extLst>
            </p:cNvPr>
            <p:cNvSpPr txBox="1"/>
            <p:nvPr/>
          </p:nvSpPr>
          <p:spPr>
            <a:xfrm>
              <a:off x="7618566" y="5034843"/>
              <a:ext cx="1241793" cy="438930"/>
            </a:xfrm>
            <a:prstGeom prst="rect">
              <a:avLst/>
            </a:prstGeom>
            <a:solidFill>
              <a:srgbClr val="C00000"/>
            </a:solidFill>
          </p:spPr>
          <p:txBody>
            <a:bodyPr wrap="none" lIns="0" tIns="0" rIns="0" bIns="0" rtlCol="0">
              <a:spAutoFit/>
            </a:bodyPr>
            <a:lstStyle/>
            <a:p>
              <a:pPr defTabSz="685783">
                <a:defRPr/>
              </a:pPr>
              <a:r>
                <a:rPr lang="en-CH" sz="1050" dirty="0">
                  <a:solidFill>
                    <a:srgbClr val="0432FF"/>
                  </a:solidFill>
                  <a:latin typeface="Arial"/>
                </a:rPr>
                <a:t>  </a:t>
              </a:r>
              <a:r>
                <a:rPr lang="en-CH" sz="1050" dirty="0">
                  <a:solidFill>
                    <a:srgbClr val="FFFFFF"/>
                  </a:solidFill>
                  <a:latin typeface="Arial"/>
                </a:rPr>
                <a:t>5 years</a:t>
              </a:r>
            </a:p>
            <a:p>
              <a:pPr defTabSz="685783">
                <a:defRPr/>
              </a:pPr>
              <a:r>
                <a:rPr lang="en-CH" sz="1050" dirty="0">
                  <a:solidFill>
                    <a:srgbClr val="FFFFFF"/>
                  </a:solidFill>
                  <a:latin typeface="Arial"/>
                </a:rPr>
                <a:t> 2 x 10</a:t>
              </a:r>
              <a:r>
                <a:rPr lang="en-CH" sz="1050" baseline="30000" dirty="0">
                  <a:solidFill>
                    <a:srgbClr val="FFFFFF"/>
                  </a:solidFill>
                  <a:latin typeface="Arial"/>
                </a:rPr>
                <a:t>6</a:t>
              </a:r>
              <a:r>
                <a:rPr lang="en-CH" sz="1050" dirty="0">
                  <a:solidFill>
                    <a:srgbClr val="FFFFFF"/>
                  </a:solidFill>
                  <a:latin typeface="Arial"/>
                </a:rPr>
                <a:t> tt pairs </a:t>
              </a:r>
            </a:p>
          </p:txBody>
        </p:sp>
        <p:sp>
          <p:nvSpPr>
            <p:cNvPr id="20" name="TextBox 19">
              <a:extLst>
                <a:ext uri="{FF2B5EF4-FFF2-40B4-BE49-F238E27FC236}">
                  <a16:creationId xmlns:a16="http://schemas.microsoft.com/office/drawing/2014/main" id="{FAB32EC8-F2A3-C0D8-CC7D-DA1EE55C096C}"/>
                </a:ext>
              </a:extLst>
            </p:cNvPr>
            <p:cNvSpPr txBox="1"/>
            <p:nvPr/>
          </p:nvSpPr>
          <p:spPr>
            <a:xfrm>
              <a:off x="5403973" y="5019253"/>
              <a:ext cx="906231" cy="658396"/>
            </a:xfrm>
            <a:prstGeom prst="rect">
              <a:avLst/>
            </a:prstGeom>
            <a:solidFill>
              <a:srgbClr val="C00000"/>
            </a:solidFill>
          </p:spPr>
          <p:txBody>
            <a:bodyPr wrap="none" lIns="0" tIns="0" rIns="0" bIns="0" rtlCol="0">
              <a:spAutoFit/>
            </a:bodyPr>
            <a:lstStyle/>
            <a:p>
              <a:pPr defTabSz="685783">
                <a:defRPr/>
              </a:pPr>
              <a:r>
                <a:rPr lang="en-CH" sz="1050" dirty="0">
                  <a:solidFill>
                    <a:srgbClr val="0432FF"/>
                  </a:solidFill>
                  <a:latin typeface="Arial"/>
                </a:rPr>
                <a:t>  </a:t>
              </a:r>
              <a:r>
                <a:rPr lang="en-CH" sz="1050" dirty="0">
                  <a:solidFill>
                    <a:srgbClr val="FFFFFF"/>
                  </a:solidFill>
                  <a:latin typeface="Arial"/>
                </a:rPr>
                <a:t>2 years</a:t>
              </a:r>
            </a:p>
            <a:p>
              <a:pPr defTabSz="685783">
                <a:defRPr/>
              </a:pPr>
              <a:r>
                <a:rPr lang="en-CH" sz="1050" dirty="0">
                  <a:solidFill>
                    <a:srgbClr val="FFFFFF"/>
                  </a:solidFill>
                  <a:latin typeface="Arial"/>
                </a:rPr>
                <a:t> &gt; 10</a:t>
              </a:r>
              <a:r>
                <a:rPr lang="en-CH" sz="1050" baseline="30000" dirty="0">
                  <a:solidFill>
                    <a:srgbClr val="FFFFFF"/>
                  </a:solidFill>
                  <a:latin typeface="Arial"/>
                </a:rPr>
                <a:t>8</a:t>
              </a:r>
              <a:r>
                <a:rPr lang="en-CH" sz="1050" dirty="0">
                  <a:solidFill>
                    <a:srgbClr val="FFFFFF"/>
                  </a:solidFill>
                  <a:latin typeface="Arial"/>
                </a:rPr>
                <a:t> WW </a:t>
              </a:r>
            </a:p>
            <a:p>
              <a:pPr defTabSz="685783">
                <a:defRPr/>
              </a:pPr>
              <a:r>
                <a:rPr lang="en-CH" sz="1050" dirty="0">
                  <a:solidFill>
                    <a:srgbClr val="FFFFFF"/>
                  </a:solidFill>
                  <a:latin typeface="Arial"/>
                </a:rPr>
                <a:t> LEP x 10</a:t>
              </a:r>
              <a:r>
                <a:rPr lang="en-CH" sz="1050" baseline="30000" dirty="0">
                  <a:solidFill>
                    <a:srgbClr val="FFFFFF"/>
                  </a:solidFill>
                  <a:latin typeface="Arial"/>
                </a:rPr>
                <a:t>4</a:t>
              </a:r>
            </a:p>
          </p:txBody>
        </p:sp>
        <p:sp>
          <p:nvSpPr>
            <p:cNvPr id="21" name="TextBox 20">
              <a:extLst>
                <a:ext uri="{FF2B5EF4-FFF2-40B4-BE49-F238E27FC236}">
                  <a16:creationId xmlns:a16="http://schemas.microsoft.com/office/drawing/2014/main" id="{1D0AE119-ABDE-10F0-F2FC-60411FE7053B}"/>
                </a:ext>
              </a:extLst>
            </p:cNvPr>
            <p:cNvSpPr txBox="1"/>
            <p:nvPr/>
          </p:nvSpPr>
          <p:spPr>
            <a:xfrm>
              <a:off x="4340492" y="5019252"/>
              <a:ext cx="878447" cy="658396"/>
            </a:xfrm>
            <a:prstGeom prst="rect">
              <a:avLst/>
            </a:prstGeom>
            <a:solidFill>
              <a:srgbClr val="C00000"/>
            </a:solidFill>
          </p:spPr>
          <p:txBody>
            <a:bodyPr wrap="none" lIns="0" tIns="0" rIns="0" bIns="0" rtlCol="0">
              <a:spAutoFit/>
            </a:bodyPr>
            <a:lstStyle/>
            <a:p>
              <a:pPr defTabSz="685783">
                <a:defRPr/>
              </a:pPr>
              <a:r>
                <a:rPr lang="en-CH" sz="1050" dirty="0">
                  <a:solidFill>
                    <a:srgbClr val="0432FF"/>
                  </a:solidFill>
                  <a:latin typeface="Arial"/>
                </a:rPr>
                <a:t> </a:t>
              </a:r>
              <a:r>
                <a:rPr lang="en-CH" sz="1050" dirty="0">
                  <a:solidFill>
                    <a:srgbClr val="FFFFFF"/>
                  </a:solidFill>
                  <a:latin typeface="Arial"/>
                </a:rPr>
                <a:t>4 years</a:t>
              </a:r>
            </a:p>
            <a:p>
              <a:pPr defTabSz="685783">
                <a:defRPr/>
              </a:pPr>
              <a:r>
                <a:rPr lang="en-CH" sz="1050" dirty="0">
                  <a:solidFill>
                    <a:srgbClr val="FFFFFF"/>
                  </a:solidFill>
                  <a:latin typeface="Arial"/>
                </a:rPr>
                <a:t> </a:t>
              </a:r>
              <a:r>
                <a:rPr lang="en-US" sz="1050" dirty="0">
                  <a:solidFill>
                    <a:srgbClr val="FFFFFF"/>
                  </a:solidFill>
                  <a:latin typeface="Arial"/>
                </a:rPr>
                <a:t>6</a:t>
              </a:r>
              <a:r>
                <a:rPr lang="en-CH" sz="1050" dirty="0">
                  <a:solidFill>
                    <a:srgbClr val="FFFFFF"/>
                  </a:solidFill>
                  <a:latin typeface="Arial"/>
                </a:rPr>
                <a:t> x 10</a:t>
              </a:r>
              <a:r>
                <a:rPr lang="en-CH" sz="1050" baseline="30000" dirty="0">
                  <a:solidFill>
                    <a:srgbClr val="FFFFFF"/>
                  </a:solidFill>
                  <a:latin typeface="Arial"/>
                </a:rPr>
                <a:t>12</a:t>
              </a:r>
              <a:r>
                <a:rPr lang="en-CH" sz="1050" dirty="0">
                  <a:solidFill>
                    <a:srgbClr val="FFFFFF"/>
                  </a:solidFill>
                  <a:latin typeface="Arial"/>
                </a:rPr>
                <a:t> Z </a:t>
              </a:r>
            </a:p>
            <a:p>
              <a:pPr defTabSz="685783">
                <a:defRPr/>
              </a:pPr>
              <a:r>
                <a:rPr lang="en-CH" sz="1050" dirty="0">
                  <a:solidFill>
                    <a:srgbClr val="FFFFFF"/>
                  </a:solidFill>
                  <a:latin typeface="Arial"/>
                </a:rPr>
                <a:t> LEP x 10</a:t>
              </a:r>
              <a:r>
                <a:rPr lang="en-CH" sz="1050" baseline="30000" dirty="0">
                  <a:solidFill>
                    <a:srgbClr val="FFFFFF"/>
                  </a:solidFill>
                  <a:latin typeface="Arial"/>
                </a:rPr>
                <a:t>5</a:t>
              </a:r>
            </a:p>
          </p:txBody>
        </p:sp>
      </p:grpSp>
      <p:pic>
        <p:nvPicPr>
          <p:cNvPr id="22" name="Picture 21">
            <a:extLst>
              <a:ext uri="{FF2B5EF4-FFF2-40B4-BE49-F238E27FC236}">
                <a16:creationId xmlns:a16="http://schemas.microsoft.com/office/drawing/2014/main" id="{9C037A8C-C683-CBED-89F7-09C1515382AE}"/>
              </a:ext>
            </a:extLst>
          </p:cNvPr>
          <p:cNvPicPr>
            <a:picLocks noChangeAspect="1"/>
          </p:cNvPicPr>
          <p:nvPr/>
        </p:nvPicPr>
        <p:blipFill>
          <a:blip r:embed="rId4"/>
          <a:stretch>
            <a:fillRect/>
          </a:stretch>
        </p:blipFill>
        <p:spPr>
          <a:xfrm>
            <a:off x="6505900" y="2785240"/>
            <a:ext cx="1230718" cy="782236"/>
          </a:xfrm>
          <a:prstGeom prst="rect">
            <a:avLst/>
          </a:prstGeom>
        </p:spPr>
      </p:pic>
      <p:sp>
        <p:nvSpPr>
          <p:cNvPr id="2" name="TextBox 1">
            <a:extLst>
              <a:ext uri="{FF2B5EF4-FFF2-40B4-BE49-F238E27FC236}">
                <a16:creationId xmlns:a16="http://schemas.microsoft.com/office/drawing/2014/main" id="{4AF190F6-E7C6-642F-C1BD-3FAEAC7A5C29}"/>
              </a:ext>
            </a:extLst>
          </p:cNvPr>
          <p:cNvSpPr txBox="1"/>
          <p:nvPr/>
        </p:nvSpPr>
        <p:spPr>
          <a:xfrm>
            <a:off x="1327256" y="4570488"/>
            <a:ext cx="5664665" cy="369332"/>
          </a:xfrm>
          <a:prstGeom prst="rect">
            <a:avLst/>
          </a:prstGeom>
          <a:noFill/>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lang="en-GB" sz="1800" dirty="0">
                <a:solidFill>
                  <a:srgbClr val="C00000"/>
                </a:solidFill>
                <a:latin typeface="Arial"/>
              </a:rPr>
              <a:t>basis for n</a:t>
            </a:r>
            <a:r>
              <a:rPr kumimoji="0" lang="en-GB" sz="1800" b="0" i="0" u="none" strike="noStrike" kern="1200" cap="none" spc="0" normalizeH="0" baseline="0" noProof="0" dirty="0" err="1">
                <a:ln>
                  <a:noFill/>
                </a:ln>
                <a:solidFill>
                  <a:srgbClr val="C00000"/>
                </a:solidFill>
                <a:effectLst/>
                <a:uLnTx/>
                <a:uFillTx/>
                <a:latin typeface="Arial"/>
                <a:ea typeface="+mn-ea"/>
                <a:cs typeface="+mn-cs"/>
              </a:rPr>
              <a:t>ominal</a:t>
            </a:r>
            <a:r>
              <a:rPr kumimoji="0" lang="en-GB" sz="1800" b="0" i="0" u="none" strike="noStrike" kern="1200" cap="none" spc="0" normalizeH="0" baseline="0" noProof="0" dirty="0">
                <a:ln>
                  <a:noFill/>
                </a:ln>
                <a:solidFill>
                  <a:srgbClr val="C00000"/>
                </a:solidFill>
                <a:effectLst/>
                <a:uLnTx/>
                <a:uFillTx/>
                <a:latin typeface="Arial"/>
                <a:ea typeface="+mn-ea"/>
                <a:cs typeface="+mn-cs"/>
              </a:rPr>
              <a:t> FCC-ee physics programme</a:t>
            </a:r>
          </a:p>
        </p:txBody>
      </p:sp>
    </p:spTree>
    <p:extLst>
      <p:ext uri="{BB962C8B-B14F-4D97-AF65-F5344CB8AC3E}">
        <p14:creationId xmlns:p14="http://schemas.microsoft.com/office/powerpoint/2010/main" val="508976672"/>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F203F-690C-14EC-508A-0938C013CC2D}"/>
            </a:ext>
          </a:extLst>
        </p:cNvPr>
        <p:cNvGrpSpPr/>
        <p:nvPr/>
      </p:nvGrpSpPr>
      <p:grpSpPr>
        <a:xfrm>
          <a:off x="0" y="0"/>
          <a:ext cx="0" cy="0"/>
          <a:chOff x="0" y="0"/>
          <a:chExt cx="0" cy="0"/>
        </a:xfrm>
      </p:grpSpPr>
      <p:sp>
        <p:nvSpPr>
          <p:cNvPr id="3" name="Title 5">
            <a:extLst>
              <a:ext uri="{FF2B5EF4-FFF2-40B4-BE49-F238E27FC236}">
                <a16:creationId xmlns:a16="http://schemas.microsoft.com/office/drawing/2014/main" id="{9E330476-9F83-C1F7-A636-03794F09E32B}"/>
              </a:ext>
            </a:extLst>
          </p:cNvPr>
          <p:cNvSpPr>
            <a:spLocks noGrp="1"/>
          </p:cNvSpPr>
          <p:nvPr>
            <p:ph type="title" idx="4294967295"/>
          </p:nvPr>
        </p:nvSpPr>
        <p:spPr>
          <a:xfrm>
            <a:off x="881063" y="577850"/>
            <a:ext cx="8262937" cy="501650"/>
          </a:xfrm>
        </p:spPr>
        <p:txBody>
          <a:bodyPr/>
          <a:lstStyle/>
          <a:p>
            <a:r>
              <a:rPr lang="en-GB" b="1" dirty="0">
                <a:solidFill>
                  <a:schemeClr val="bg1">
                    <a:lumMod val="50000"/>
                  </a:schemeClr>
                </a:solidFill>
                <a:latin typeface="+mn-lt"/>
                <a:ea typeface="+mn-ea"/>
                <a:cs typeface="+mn-cs"/>
              </a:rPr>
              <a:t>Lattice change</a:t>
            </a:r>
          </a:p>
        </p:txBody>
      </p:sp>
      <p:sp>
        <p:nvSpPr>
          <p:cNvPr id="6" name="TextBox 5">
            <a:extLst>
              <a:ext uri="{FF2B5EF4-FFF2-40B4-BE49-F238E27FC236}">
                <a16:creationId xmlns:a16="http://schemas.microsoft.com/office/drawing/2014/main" id="{02B32C45-815E-AD17-FB38-4F3E940C01BD}"/>
              </a:ext>
            </a:extLst>
          </p:cNvPr>
          <p:cNvSpPr txBox="1"/>
          <p:nvPr/>
        </p:nvSpPr>
        <p:spPr>
          <a:xfrm>
            <a:off x="1276774" y="1257300"/>
            <a:ext cx="2171700" cy="977960"/>
          </a:xfrm>
          <a:prstGeom prst="rect">
            <a:avLst/>
          </a:prstGeom>
          <a:noFill/>
        </p:spPr>
        <p:txBody>
          <a:bodyPr wrap="square" rtlCol="0">
            <a:spAutoFit/>
          </a:bodyPr>
          <a:lstStyle/>
          <a:p>
            <a:pPr algn="ctr">
              <a:lnSpc>
                <a:spcPts val="1388"/>
              </a:lnSpc>
            </a:pPr>
            <a:r>
              <a:rPr lang="en-GB" sz="1125" b="1" dirty="0">
                <a:solidFill>
                  <a:srgbClr val="0F124A"/>
                </a:solidFill>
                <a:latin typeface="Arial"/>
              </a:rPr>
              <a:t>Global Hybrid Chromaticity</a:t>
            </a:r>
          </a:p>
          <a:p>
            <a:pPr algn="ctr">
              <a:lnSpc>
                <a:spcPts val="1388"/>
              </a:lnSpc>
            </a:pPr>
            <a:endParaRPr lang="en-GB" sz="1125" dirty="0">
              <a:solidFill>
                <a:srgbClr val="0F124A"/>
              </a:solidFill>
              <a:latin typeface="Arial"/>
            </a:endParaRPr>
          </a:p>
          <a:p>
            <a:pPr algn="ctr">
              <a:lnSpc>
                <a:spcPts val="1388"/>
              </a:lnSpc>
            </a:pPr>
            <a:r>
              <a:rPr lang="en-GB" sz="1125" dirty="0">
                <a:solidFill>
                  <a:srgbClr val="0F124A"/>
                </a:solidFill>
                <a:latin typeface="Arial"/>
              </a:rPr>
              <a:t>From Katsunobu Oide  </a:t>
            </a:r>
          </a:p>
          <a:p>
            <a:pPr algn="ctr">
              <a:lnSpc>
                <a:spcPts val="1388"/>
              </a:lnSpc>
            </a:pPr>
            <a:endParaRPr lang="en-GB" sz="1125" dirty="0">
              <a:solidFill>
                <a:srgbClr val="0F124A"/>
              </a:solidFill>
              <a:latin typeface="Arial"/>
            </a:endParaRPr>
          </a:p>
          <a:p>
            <a:pPr algn="ctr">
              <a:lnSpc>
                <a:spcPts val="1388"/>
              </a:lnSpc>
            </a:pPr>
            <a:r>
              <a:rPr lang="en-GB" sz="1125" dirty="0">
                <a:solidFill>
                  <a:srgbClr val="0F124A"/>
                </a:solidFill>
                <a:latin typeface="Arial"/>
              </a:rPr>
              <a:t>From 2015 to 2026</a:t>
            </a:r>
          </a:p>
        </p:txBody>
      </p:sp>
      <p:sp>
        <p:nvSpPr>
          <p:cNvPr id="7" name="TextBox 6">
            <a:extLst>
              <a:ext uri="{FF2B5EF4-FFF2-40B4-BE49-F238E27FC236}">
                <a16:creationId xmlns:a16="http://schemas.microsoft.com/office/drawing/2014/main" id="{D48083FC-9041-6C04-9790-D56B6E294E75}"/>
              </a:ext>
            </a:extLst>
          </p:cNvPr>
          <p:cNvSpPr txBox="1"/>
          <p:nvPr/>
        </p:nvSpPr>
        <p:spPr>
          <a:xfrm>
            <a:off x="5197002" y="1257300"/>
            <a:ext cx="3169393" cy="977960"/>
          </a:xfrm>
          <a:prstGeom prst="rect">
            <a:avLst/>
          </a:prstGeom>
          <a:noFill/>
        </p:spPr>
        <p:txBody>
          <a:bodyPr wrap="square" rtlCol="0">
            <a:spAutoFit/>
          </a:bodyPr>
          <a:lstStyle/>
          <a:p>
            <a:pPr algn="ctr">
              <a:lnSpc>
                <a:spcPts val="1388"/>
              </a:lnSpc>
            </a:pPr>
            <a:r>
              <a:rPr lang="en-GB" sz="1125" b="1" dirty="0">
                <a:solidFill>
                  <a:srgbClr val="0F124A"/>
                </a:solidFill>
                <a:latin typeface="Arial"/>
              </a:rPr>
              <a:t>Local Chromatic Correction</a:t>
            </a:r>
          </a:p>
          <a:p>
            <a:pPr algn="ctr">
              <a:lnSpc>
                <a:spcPts val="1388"/>
              </a:lnSpc>
            </a:pPr>
            <a:endParaRPr lang="en-GB" sz="1125" dirty="0">
              <a:solidFill>
                <a:srgbClr val="0F124A"/>
              </a:solidFill>
              <a:latin typeface="Arial"/>
            </a:endParaRPr>
          </a:p>
          <a:p>
            <a:pPr algn="ctr">
              <a:lnSpc>
                <a:spcPts val="1388"/>
              </a:lnSpc>
            </a:pPr>
            <a:r>
              <a:rPr lang="en-GB" sz="1125" dirty="0">
                <a:solidFill>
                  <a:srgbClr val="0F124A"/>
                </a:solidFill>
                <a:latin typeface="Arial"/>
              </a:rPr>
              <a:t>From Pantaleo Raimondi</a:t>
            </a:r>
          </a:p>
          <a:p>
            <a:pPr algn="ctr">
              <a:lnSpc>
                <a:spcPts val="1388"/>
              </a:lnSpc>
            </a:pPr>
            <a:endParaRPr lang="en-GB" sz="1125" dirty="0">
              <a:solidFill>
                <a:srgbClr val="0F124A"/>
              </a:solidFill>
              <a:latin typeface="Arial"/>
            </a:endParaRPr>
          </a:p>
          <a:p>
            <a:pPr algn="ctr">
              <a:lnSpc>
                <a:spcPts val="1388"/>
              </a:lnSpc>
            </a:pPr>
            <a:r>
              <a:rPr lang="en-GB" sz="1125" dirty="0">
                <a:solidFill>
                  <a:srgbClr val="0F124A"/>
                </a:solidFill>
                <a:latin typeface="Arial"/>
              </a:rPr>
              <a:t>For the Reference Design Phase</a:t>
            </a:r>
          </a:p>
        </p:txBody>
      </p:sp>
      <p:pic>
        <p:nvPicPr>
          <p:cNvPr id="9" name="Picture 8">
            <a:extLst>
              <a:ext uri="{FF2B5EF4-FFF2-40B4-BE49-F238E27FC236}">
                <a16:creationId xmlns:a16="http://schemas.microsoft.com/office/drawing/2014/main" id="{7F756A20-3DC2-0DD4-DD5C-16ECD26549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52961" y="2532496"/>
            <a:ext cx="2657475" cy="1771650"/>
          </a:xfrm>
          <a:prstGeom prst="rect">
            <a:avLst/>
          </a:prstGeom>
        </p:spPr>
      </p:pic>
      <p:sp>
        <p:nvSpPr>
          <p:cNvPr id="10" name="Arrow: Right 9">
            <a:extLst>
              <a:ext uri="{FF2B5EF4-FFF2-40B4-BE49-F238E27FC236}">
                <a16:creationId xmlns:a16="http://schemas.microsoft.com/office/drawing/2014/main" id="{5F1D087A-7F3D-EA32-1A67-903517AD6FCC}"/>
              </a:ext>
            </a:extLst>
          </p:cNvPr>
          <p:cNvSpPr/>
          <p:nvPr/>
        </p:nvSpPr>
        <p:spPr>
          <a:xfrm>
            <a:off x="4434483" y="3210298"/>
            <a:ext cx="857250" cy="4786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latin typeface="Arial"/>
            </a:endParaRPr>
          </a:p>
        </p:txBody>
      </p:sp>
      <p:pic>
        <p:nvPicPr>
          <p:cNvPr id="11" name="Picture 10">
            <a:extLst>
              <a:ext uri="{FF2B5EF4-FFF2-40B4-BE49-F238E27FC236}">
                <a16:creationId xmlns:a16="http://schemas.microsoft.com/office/drawing/2014/main" id="{D5019F49-65FB-CDE9-DA79-C748045B097E}"/>
              </a:ext>
            </a:extLst>
          </p:cNvPr>
          <p:cNvPicPr>
            <a:picLocks noChangeAspect="1"/>
          </p:cNvPicPr>
          <p:nvPr/>
        </p:nvPicPr>
        <p:blipFill>
          <a:blip r:embed="rId3">
            <a:extLst>
              <a:ext uri="{28A0092B-C50C-407E-A947-70E740481C1C}">
                <a14:useLocalDpi xmlns:a14="http://schemas.microsoft.com/office/drawing/2010/main" val="0"/>
              </a:ext>
            </a:extLst>
          </a:blip>
          <a:srcRect l="1161" r="17500"/>
          <a:stretch>
            <a:fillRect/>
          </a:stretch>
        </p:blipFill>
        <p:spPr>
          <a:xfrm>
            <a:off x="451992" y="2333092"/>
            <a:ext cx="3821265" cy="2170458"/>
          </a:xfrm>
          <a:prstGeom prst="rect">
            <a:avLst/>
          </a:prstGeom>
        </p:spPr>
      </p:pic>
      <p:pic>
        <p:nvPicPr>
          <p:cNvPr id="8" name="Picture 7">
            <a:extLst>
              <a:ext uri="{FF2B5EF4-FFF2-40B4-BE49-F238E27FC236}">
                <a16:creationId xmlns:a16="http://schemas.microsoft.com/office/drawing/2014/main" id="{2F90EAF2-7246-DFA0-3699-2FB7A6651A59}"/>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12" b="97743" l="5682" r="97727">
                        <a14:foregroundMark x1="11591" y1="52699" x2="11591" y2="52699"/>
                        <a14:foregroundMark x1="10341" y1="62022" x2="10341" y2="62022"/>
                        <a14:foregroundMark x1="5795" y1="63494" x2="5795" y2="63494"/>
                        <a14:foregroundMark x1="16250" y1="94701" x2="16250" y2="94701"/>
                        <a14:foregroundMark x1="25227" y1="94308" x2="25227" y2="94308"/>
                        <a14:foregroundMark x1="35455" y1="93032" x2="35455" y2="93032"/>
                        <a14:foregroundMark x1="28182" y1="89107" x2="28182" y2="89107"/>
                        <a14:foregroundMark x1="19091" y1="86359" x2="19091" y2="86359"/>
                        <a14:foregroundMark x1="30341" y1="87831" x2="30341" y2="87831"/>
                        <a14:foregroundMark x1="43977" y1="78116" x2="43977" y2="78116"/>
                        <a14:foregroundMark x1="30341" y1="95191" x2="30341" y2="95191"/>
                        <a14:foregroundMark x1="34659" y1="91168" x2="34659" y2="91168"/>
                        <a14:foregroundMark x1="35682" y1="95780" x2="35682" y2="95780"/>
                        <a14:foregroundMark x1="20909" y1="98135" x2="20909" y2="98135"/>
                        <a14:foregroundMark x1="74545" y1="57311" x2="74545" y2="57311"/>
                        <a14:foregroundMark x1="78977" y1="56330" x2="78977" y2="56330"/>
                        <a14:foregroundMark x1="74773" y1="66634" x2="74773" y2="66634"/>
                        <a14:foregroundMark x1="72614" y1="78999" x2="72614" y2="78999"/>
                        <a14:foregroundMark x1="69773" y1="85083" x2="69773" y2="85083"/>
                        <a14:foregroundMark x1="64091" y1="72228" x2="64091" y2="72228"/>
                        <a14:foregroundMark x1="59773" y1="58587" x2="59773" y2="58587"/>
                        <a14:foregroundMark x1="59545" y1="49362" x2="60227" y2="49362"/>
                        <a14:foregroundMark x1="65568" y1="43474" x2="65341" y2="42493"/>
                        <a14:foregroundMark x1="65341" y1="34740" x2="65341" y2="34740"/>
                        <a14:foregroundMark x1="74886" y1="48773" x2="74886" y2="48773"/>
                        <a14:foregroundMark x1="67500" y1="49755" x2="67500" y2="49755"/>
                        <a14:foregroundMark x1="64659" y1="50442" x2="64659" y2="50442"/>
                        <a14:foregroundMark x1="61250" y1="47105" x2="61250" y2="47105"/>
                        <a14:foregroundMark x1="56591" y1="46222" x2="56591" y2="46222"/>
                        <a14:foregroundMark x1="56818" y1="49755" x2="56818" y2="49755"/>
                        <a14:foregroundMark x1="85795" y1="52993" x2="85795" y2="52993"/>
                        <a14:foregroundMark x1="92159" y1="58194" x2="92159" y2="58194"/>
                        <a14:foregroundMark x1="93523" y1="64279" x2="93523" y2="64279"/>
                        <a14:foregroundMark x1="91818" y1="69578" x2="91818" y2="69578"/>
                        <a14:foregroundMark x1="87955" y1="76055" x2="87955" y2="76055"/>
                        <a14:foregroundMark x1="84318" y1="79882" x2="84318" y2="79882"/>
                        <a14:foregroundMark x1="90114" y1="72522" x2="90114" y2="72522"/>
                        <a14:foregroundMark x1="91364" y1="68891" x2="91364" y2="68891"/>
                        <a14:foregroundMark x1="94091" y1="63886" x2="94091" y2="63886"/>
                        <a14:foregroundMark x1="90909" y1="56133" x2="89886" y2="55447"/>
                        <a14:foregroundMark x1="85000" y1="53189" x2="85000" y2="53189"/>
                        <a14:foregroundMark x1="80682" y1="50834" x2="80682" y2="50834"/>
                        <a14:foregroundMark x1="74318" y1="53582" x2="74318" y2="53582"/>
                        <a14:foregroundMark x1="75568" y1="63297" x2="75568" y2="63297"/>
                        <a14:foregroundMark x1="76477" y1="67812" x2="76477" y2="67812"/>
                        <a14:foregroundMark x1="77045" y1="73798" x2="77045" y2="73798"/>
                        <a14:foregroundMark x1="73864" y1="81551" x2="73864" y2="82139"/>
                        <a14:foregroundMark x1="75114" y1="88420" x2="76023" y2="88420"/>
                        <a14:foregroundMark x1="80455" y1="90775" x2="80455" y2="90775"/>
                        <a14:foregroundMark x1="78977" y1="93916" x2="78977" y2="93916"/>
                        <a14:foregroundMark x1="67500" y1="93916" x2="67500" y2="93916"/>
                        <a14:foregroundMark x1="66818" y1="83023" x2="66818" y2="83023"/>
                        <a14:foregroundMark x1="61705" y1="71835" x2="61705" y2="71246"/>
                        <a14:foregroundMark x1="59318" y1="62022" x2="59318" y2="62022"/>
                        <a14:foregroundMark x1="57045" y1="57802" x2="57045" y2="57802"/>
                        <a14:foregroundMark x1="66818" y1="58194" x2="66818" y2="58194"/>
                        <a14:foregroundMark x1="71477" y1="49166" x2="71136" y2="48577"/>
                        <a14:foregroundMark x1="71136" y1="45240" x2="71136" y2="45240"/>
                        <a14:foregroundMark x1="73864" y1="43670" x2="73864" y2="43670"/>
                        <a14:foregroundMark x1="76477" y1="44750" x2="76477" y2="44750"/>
                        <a14:foregroundMark x1="82159" y1="47105" x2="82159" y2="47105"/>
                        <a14:foregroundMark x1="86932" y1="51717" x2="86932" y2="51717"/>
                        <a14:foregroundMark x1="90114" y1="57115" x2="90909" y2="58194"/>
                        <a14:foregroundMark x1="93295" y1="62022" x2="93295" y2="62022"/>
                        <a14:foregroundMark x1="97727" y1="64082" x2="97727" y2="64082"/>
                        <a14:foregroundMark x1="96250" y1="69087" x2="96250" y2="69087"/>
                      </a14:backgroundRemoval>
                    </a14:imgEffect>
                  </a14:imgLayer>
                </a14:imgProps>
              </a:ext>
              <a:ext uri="{28A0092B-C50C-407E-A947-70E740481C1C}">
                <a14:useLocalDpi xmlns:a14="http://schemas.microsoft.com/office/drawing/2010/main" val="0"/>
              </a:ext>
            </a:extLst>
          </a:blip>
          <a:stretch>
            <a:fillRect/>
          </a:stretch>
        </p:blipFill>
        <p:spPr>
          <a:xfrm>
            <a:off x="445500" y="2395647"/>
            <a:ext cx="1820368" cy="2107903"/>
          </a:xfrm>
          <a:prstGeom prst="rect">
            <a:avLst/>
          </a:prstGeom>
        </p:spPr>
      </p:pic>
      <p:sp>
        <p:nvSpPr>
          <p:cNvPr id="18" name="TextBox 17">
            <a:extLst>
              <a:ext uri="{FF2B5EF4-FFF2-40B4-BE49-F238E27FC236}">
                <a16:creationId xmlns:a16="http://schemas.microsoft.com/office/drawing/2014/main" id="{B76A0163-8FB5-12F6-48DC-AF8414FA7432}"/>
              </a:ext>
            </a:extLst>
          </p:cNvPr>
          <p:cNvSpPr txBox="1"/>
          <p:nvPr/>
        </p:nvSpPr>
        <p:spPr>
          <a:xfrm>
            <a:off x="470119" y="4610124"/>
            <a:ext cx="4284874" cy="437171"/>
          </a:xfrm>
          <a:prstGeom prst="rect">
            <a:avLst/>
          </a:prstGeom>
          <a:noFill/>
        </p:spPr>
        <p:txBody>
          <a:bodyPr wrap="square" rtlCol="0">
            <a:spAutoFit/>
          </a:bodyPr>
          <a:lstStyle/>
          <a:p>
            <a:pPr>
              <a:lnSpc>
                <a:spcPts val="1388"/>
              </a:lnSpc>
            </a:pPr>
            <a:r>
              <a:rPr lang="en-GB" sz="1050" b="1" dirty="0">
                <a:solidFill>
                  <a:srgbClr val="0F124A"/>
                </a:solidFill>
                <a:latin typeface="Arial"/>
              </a:rPr>
              <a:t>Backbone for FCC-ee studies</a:t>
            </a:r>
          </a:p>
          <a:p>
            <a:pPr>
              <a:lnSpc>
                <a:spcPts val="1388"/>
              </a:lnSpc>
            </a:pPr>
            <a:r>
              <a:rPr lang="en-GB" sz="1050" dirty="0">
                <a:solidFill>
                  <a:srgbClr val="0F124A"/>
                </a:solidFill>
                <a:latin typeface="Arial"/>
              </a:rPr>
              <a:t>high-level of maturity, building on KEKB/</a:t>
            </a:r>
            <a:r>
              <a:rPr lang="en-GB" sz="1050" dirty="0" err="1">
                <a:solidFill>
                  <a:srgbClr val="0F124A"/>
                </a:solidFill>
                <a:latin typeface="Arial"/>
              </a:rPr>
              <a:t>SuperKEKB</a:t>
            </a:r>
            <a:r>
              <a:rPr lang="en-GB" sz="1050" dirty="0">
                <a:solidFill>
                  <a:srgbClr val="0F124A"/>
                </a:solidFill>
                <a:latin typeface="Arial"/>
              </a:rPr>
              <a:t> experience</a:t>
            </a:r>
          </a:p>
        </p:txBody>
      </p:sp>
      <p:sp>
        <p:nvSpPr>
          <p:cNvPr id="20" name="TextBox 19">
            <a:extLst>
              <a:ext uri="{FF2B5EF4-FFF2-40B4-BE49-F238E27FC236}">
                <a16:creationId xmlns:a16="http://schemas.microsoft.com/office/drawing/2014/main" id="{1CD01C66-E5A9-898F-9042-E7FF7C083C1D}"/>
              </a:ext>
            </a:extLst>
          </p:cNvPr>
          <p:cNvSpPr txBox="1"/>
          <p:nvPr/>
        </p:nvSpPr>
        <p:spPr>
          <a:xfrm>
            <a:off x="4914900" y="4469580"/>
            <a:ext cx="4229100" cy="577081"/>
          </a:xfrm>
          <a:prstGeom prst="rect">
            <a:avLst/>
          </a:prstGeom>
          <a:noFill/>
        </p:spPr>
        <p:txBody>
          <a:bodyPr wrap="square">
            <a:spAutoFit/>
          </a:bodyPr>
          <a:lstStyle/>
          <a:p>
            <a:r>
              <a:rPr lang="fr-CH" sz="1050" dirty="0">
                <a:solidFill>
                  <a:srgbClr val="0F124A"/>
                </a:solidFill>
                <a:latin typeface="Arial"/>
              </a:rPr>
              <a:t>F</a:t>
            </a:r>
            <a:r>
              <a:rPr lang="en-CH" sz="1050" dirty="0">
                <a:solidFill>
                  <a:srgbClr val="0F124A"/>
                </a:solidFill>
                <a:latin typeface="Arial"/>
              </a:rPr>
              <a:t>inal focus design with both horizontal and vertical chromaticity correction</a:t>
            </a:r>
            <a:r>
              <a:rPr lang="en-US" sz="1050" dirty="0">
                <a:solidFill>
                  <a:srgbClr val="0F124A"/>
                </a:solidFill>
                <a:latin typeface="Arial"/>
              </a:rPr>
              <a:t>,</a:t>
            </a:r>
            <a:r>
              <a:rPr lang="en-CH" sz="1050" dirty="0">
                <a:solidFill>
                  <a:srgbClr val="0F124A"/>
                </a:solidFill>
                <a:latin typeface="Arial"/>
              </a:rPr>
              <a:t> a</a:t>
            </a:r>
            <a:r>
              <a:rPr lang="en-US" sz="1050" dirty="0">
                <a:solidFill>
                  <a:srgbClr val="0F124A"/>
                </a:solidFill>
                <a:latin typeface="Arial"/>
              </a:rPr>
              <a:t>long with </a:t>
            </a:r>
            <a:r>
              <a:rPr lang="en-CH" sz="1050" dirty="0">
                <a:solidFill>
                  <a:srgbClr val="0F124A"/>
                </a:solidFill>
                <a:latin typeface="Arial"/>
              </a:rPr>
              <a:t>modular design of </a:t>
            </a:r>
            <a:r>
              <a:rPr lang="en-US" sz="1050" dirty="0">
                <a:solidFill>
                  <a:srgbClr val="0F124A"/>
                </a:solidFill>
                <a:latin typeface="Arial"/>
              </a:rPr>
              <a:t>arcs and </a:t>
            </a:r>
            <a:r>
              <a:rPr lang="en-CH" sz="1050" dirty="0">
                <a:solidFill>
                  <a:srgbClr val="0F124A"/>
                </a:solidFill>
                <a:latin typeface="Arial"/>
              </a:rPr>
              <a:t>technical insertions (transparency conditions)</a:t>
            </a:r>
            <a:r>
              <a:rPr lang="en-US" sz="1050" dirty="0">
                <a:solidFill>
                  <a:srgbClr val="0F124A"/>
                </a:solidFill>
                <a:latin typeface="Arial"/>
              </a:rPr>
              <a:t> inspired by ESRF-EBS work</a:t>
            </a:r>
            <a:endParaRPr lang="en-GB" sz="1050" dirty="0">
              <a:solidFill>
                <a:srgbClr val="0F124A"/>
              </a:solidFill>
              <a:latin typeface="Arial"/>
            </a:endParaRPr>
          </a:p>
        </p:txBody>
      </p:sp>
    </p:spTree>
    <p:extLst>
      <p:ext uri="{BB962C8B-B14F-4D97-AF65-F5344CB8AC3E}">
        <p14:creationId xmlns:p14="http://schemas.microsoft.com/office/powerpoint/2010/main" val="125137908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animBg="1"/>
      <p:bldP spid="2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28F6D-3AAE-E80B-EE54-504CA81B15BD}"/>
            </a:ext>
          </a:extLst>
        </p:cNvPr>
        <p:cNvGrpSpPr/>
        <p:nvPr/>
      </p:nvGrpSpPr>
      <p:grpSpPr>
        <a:xfrm>
          <a:off x="0" y="0"/>
          <a:ext cx="0" cy="0"/>
          <a:chOff x="0" y="0"/>
          <a:chExt cx="0" cy="0"/>
        </a:xfrm>
      </p:grpSpPr>
      <p:sp>
        <p:nvSpPr>
          <p:cNvPr id="9" name="Title 4">
            <a:extLst>
              <a:ext uri="{FF2B5EF4-FFF2-40B4-BE49-F238E27FC236}">
                <a16:creationId xmlns:a16="http://schemas.microsoft.com/office/drawing/2014/main" id="{5C276A50-A4D5-E09E-AD88-7DDA38F4D904}"/>
              </a:ext>
            </a:extLst>
          </p:cNvPr>
          <p:cNvSpPr txBox="1">
            <a:spLocks/>
          </p:cNvSpPr>
          <p:nvPr/>
        </p:nvSpPr>
        <p:spPr>
          <a:xfrm>
            <a:off x="440325" y="-113530"/>
            <a:ext cx="8263350" cy="422325"/>
          </a:xfrm>
          <a:prstGeom prst="rect">
            <a:avLst/>
          </a:prstGeom>
        </p:spPr>
        <p:txBody>
          <a:bodyPr/>
          <a:lstStyle>
            <a:lvl1pPr algn="l" defTabSz="1828800" rtl="0" eaLnBrk="1" latinLnBrk="0" hangingPunct="1">
              <a:lnSpc>
                <a:spcPts val="8000"/>
              </a:lnSpc>
              <a:spcBef>
                <a:spcPct val="0"/>
              </a:spcBef>
              <a:buNone/>
              <a:defRPr sz="8000" kern="1200">
                <a:solidFill>
                  <a:schemeClr val="tx1"/>
                </a:solidFill>
                <a:latin typeface="+mj-lt"/>
                <a:ea typeface="+mj-ea"/>
                <a:cs typeface="+mj-cs"/>
              </a:defRPr>
            </a:lvl1pPr>
          </a:lstStyle>
          <a:p>
            <a:pPr marL="0" marR="0" lvl="0" indent="0" algn="l" defTabSz="1828800" rtl="0" eaLnBrk="1" fontAlgn="auto" latinLnBrk="0" hangingPunct="1">
              <a:lnSpc>
                <a:spcPts val="8000"/>
              </a:lnSpc>
              <a:spcBef>
                <a:spcPct val="0"/>
              </a:spcBef>
              <a:spcAft>
                <a:spcPts val="0"/>
              </a:spcAft>
              <a:buClrTx/>
              <a:buSzTx/>
              <a:buFontTx/>
              <a:buNone/>
              <a:tabLst/>
              <a:defRPr/>
            </a:pPr>
            <a:r>
              <a:rPr kumimoji="0" lang="en-US" sz="2700" b="0" i="0" u="none" strike="noStrike" kern="1200" cap="none" spc="0" normalizeH="0" baseline="0" noProof="0" dirty="0">
                <a:ln>
                  <a:noFill/>
                </a:ln>
                <a:solidFill>
                  <a:srgbClr val="0F124A"/>
                </a:solidFill>
                <a:effectLst/>
                <a:uLnTx/>
                <a:uFillTx/>
                <a:latin typeface="Arial"/>
                <a:ea typeface="+mj-ea"/>
                <a:cs typeface="+mj-cs"/>
              </a:rPr>
              <a:t>Arc Half Cell Mock-up – from concept to reality</a:t>
            </a:r>
            <a:endParaRPr kumimoji="0" lang="en-GB" sz="2700" b="0" i="0" u="none" strike="noStrike" kern="1200" cap="none" spc="0" normalizeH="0" baseline="0" noProof="0" dirty="0">
              <a:ln>
                <a:noFill/>
              </a:ln>
              <a:solidFill>
                <a:srgbClr val="0F124A"/>
              </a:solidFill>
              <a:effectLst/>
              <a:uLnTx/>
              <a:uFillTx/>
              <a:latin typeface="Arial"/>
              <a:ea typeface="+mj-ea"/>
              <a:cs typeface="+mj-cs"/>
            </a:endParaRPr>
          </a:p>
        </p:txBody>
      </p:sp>
      <p:pic>
        <p:nvPicPr>
          <p:cNvPr id="12" name="Picture 11">
            <a:extLst>
              <a:ext uri="{FF2B5EF4-FFF2-40B4-BE49-F238E27FC236}">
                <a16:creationId xmlns:a16="http://schemas.microsoft.com/office/drawing/2014/main" id="{14CF3155-25CA-3145-8A36-6FBD62881BE0}"/>
              </a:ext>
            </a:extLst>
          </p:cNvPr>
          <p:cNvPicPr>
            <a:picLocks noChangeAspect="1"/>
          </p:cNvPicPr>
          <p:nvPr/>
        </p:nvPicPr>
        <p:blipFill>
          <a:blip r:embed="rId7"/>
          <a:stretch>
            <a:fillRect/>
          </a:stretch>
        </p:blipFill>
        <p:spPr>
          <a:xfrm>
            <a:off x="2587867" y="944365"/>
            <a:ext cx="3571875" cy="1635383"/>
          </a:xfrm>
          <a:prstGeom prst="rect">
            <a:avLst/>
          </a:prstGeom>
        </p:spPr>
      </p:pic>
      <p:pic>
        <p:nvPicPr>
          <p:cNvPr id="14" name="Picture 13">
            <a:extLst>
              <a:ext uri="{FF2B5EF4-FFF2-40B4-BE49-F238E27FC236}">
                <a16:creationId xmlns:a16="http://schemas.microsoft.com/office/drawing/2014/main" id="{00098356-2607-FFD0-C3C9-923DD89C6326}"/>
              </a:ext>
            </a:extLst>
          </p:cNvPr>
          <p:cNvPicPr>
            <a:picLocks noChangeAspect="1"/>
          </p:cNvPicPr>
          <p:nvPr/>
        </p:nvPicPr>
        <p:blipFill>
          <a:blip r:embed="rId8"/>
          <a:stretch>
            <a:fillRect/>
          </a:stretch>
        </p:blipFill>
        <p:spPr>
          <a:xfrm>
            <a:off x="228600" y="942975"/>
            <a:ext cx="2359267" cy="1699722"/>
          </a:xfrm>
          <a:prstGeom prst="rect">
            <a:avLst/>
          </a:prstGeom>
        </p:spPr>
      </p:pic>
      <p:cxnSp>
        <p:nvCxnSpPr>
          <p:cNvPr id="16" name="Straight Arrow Connector 15">
            <a:extLst>
              <a:ext uri="{FF2B5EF4-FFF2-40B4-BE49-F238E27FC236}">
                <a16:creationId xmlns:a16="http://schemas.microsoft.com/office/drawing/2014/main" id="{2F68CD34-4F0C-0130-9719-54C6BDADCD4C}"/>
              </a:ext>
            </a:extLst>
          </p:cNvPr>
          <p:cNvCxnSpPr>
            <a:cxnSpLocks/>
          </p:cNvCxnSpPr>
          <p:nvPr/>
        </p:nvCxnSpPr>
        <p:spPr>
          <a:xfrm flipV="1">
            <a:off x="4058009" y="2027233"/>
            <a:ext cx="2200275" cy="714375"/>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230A044A-A0D5-7005-A0BF-8FD8482F90FD}"/>
              </a:ext>
            </a:extLst>
          </p:cNvPr>
          <p:cNvSpPr txBox="1"/>
          <p:nvPr/>
        </p:nvSpPr>
        <p:spPr>
          <a:xfrm>
            <a:off x="5622745" y="2327392"/>
            <a:ext cx="831889" cy="257635"/>
          </a:xfrm>
          <a:prstGeom prst="rect">
            <a:avLst/>
          </a:prstGeom>
          <a:noFill/>
        </p:spPr>
        <p:txBody>
          <a:bodyPr wrap="square" rtlCol="0">
            <a:spAutoFit/>
          </a:bodyPr>
          <a:lstStyle/>
          <a:p>
            <a:pPr marL="0" marR="0" lvl="0" indent="0" algn="l" defTabSz="685727" rtl="0" eaLnBrk="1" fontAlgn="auto" latinLnBrk="0" hangingPunct="1">
              <a:lnSpc>
                <a:spcPts val="1388"/>
              </a:lnSpc>
              <a:spcBef>
                <a:spcPts val="0"/>
              </a:spcBef>
              <a:spcAft>
                <a:spcPts val="0"/>
              </a:spcAft>
              <a:buClrTx/>
              <a:buSzTx/>
              <a:buFontTx/>
              <a:buNone/>
              <a:tabLst/>
              <a:defRPr/>
            </a:pPr>
            <a:r>
              <a:rPr kumimoji="0" lang="en-GB" sz="1050" b="1" i="0" u="none" strike="noStrike" kern="1200" cap="none" spc="0" normalizeH="0" baseline="0" noProof="0" dirty="0">
                <a:ln>
                  <a:noFill/>
                </a:ln>
                <a:solidFill>
                  <a:srgbClr val="FF0000"/>
                </a:solidFill>
                <a:effectLst/>
                <a:uLnTx/>
                <a:uFillTx/>
                <a:latin typeface="Arial"/>
                <a:ea typeface="+mn-ea"/>
                <a:cs typeface="+mn-cs"/>
              </a:rPr>
              <a:t>~ 30 m</a:t>
            </a:r>
          </a:p>
        </p:txBody>
      </p:sp>
      <p:cxnSp>
        <p:nvCxnSpPr>
          <p:cNvPr id="18" name="Straight Arrow Connector 17">
            <a:extLst>
              <a:ext uri="{FF2B5EF4-FFF2-40B4-BE49-F238E27FC236}">
                <a16:creationId xmlns:a16="http://schemas.microsoft.com/office/drawing/2014/main" id="{0CFE9615-84F3-0694-30F7-AF07D37D78EE}"/>
              </a:ext>
            </a:extLst>
          </p:cNvPr>
          <p:cNvCxnSpPr>
            <a:cxnSpLocks/>
          </p:cNvCxnSpPr>
          <p:nvPr/>
        </p:nvCxnSpPr>
        <p:spPr>
          <a:xfrm flipV="1">
            <a:off x="114300" y="1027744"/>
            <a:ext cx="0" cy="1580953"/>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2F4B32A1-C068-0EC8-D71E-D01173FCCD09}"/>
              </a:ext>
            </a:extLst>
          </p:cNvPr>
          <p:cNvSpPr txBox="1"/>
          <p:nvPr/>
        </p:nvSpPr>
        <p:spPr>
          <a:xfrm>
            <a:off x="183609" y="1027744"/>
            <a:ext cx="831889" cy="257635"/>
          </a:xfrm>
          <a:prstGeom prst="rect">
            <a:avLst/>
          </a:prstGeom>
          <a:noFill/>
        </p:spPr>
        <p:txBody>
          <a:bodyPr wrap="square" rtlCol="0">
            <a:spAutoFit/>
          </a:bodyPr>
          <a:lstStyle/>
          <a:p>
            <a:pPr marL="0" marR="0" lvl="0" indent="0" algn="l" defTabSz="685727" rtl="0" eaLnBrk="1" fontAlgn="auto" latinLnBrk="0" hangingPunct="1">
              <a:lnSpc>
                <a:spcPts val="1388"/>
              </a:lnSpc>
              <a:spcBef>
                <a:spcPts val="0"/>
              </a:spcBef>
              <a:spcAft>
                <a:spcPts val="0"/>
              </a:spcAft>
              <a:buClrTx/>
              <a:buSzTx/>
              <a:buFontTx/>
              <a:buNone/>
              <a:tabLst/>
              <a:defRPr/>
            </a:pPr>
            <a:r>
              <a:rPr kumimoji="0" lang="en-GB" sz="1050" b="1" i="0" u="none" strike="noStrike" kern="1200" cap="none" spc="0" normalizeH="0" baseline="0" noProof="0" dirty="0">
                <a:ln>
                  <a:noFill/>
                </a:ln>
                <a:solidFill>
                  <a:srgbClr val="FF0000"/>
                </a:solidFill>
                <a:effectLst/>
                <a:uLnTx/>
                <a:uFillTx/>
                <a:latin typeface="Arial"/>
                <a:ea typeface="+mn-ea"/>
                <a:cs typeface="+mn-cs"/>
              </a:rPr>
              <a:t>~ 5.5 m</a:t>
            </a:r>
          </a:p>
        </p:txBody>
      </p:sp>
      <p:pic>
        <p:nvPicPr>
          <p:cNvPr id="10" name="mock-up_lpGq0CSg">
            <a:hlinkClick r:id="" action="ppaction://media"/>
            <a:extLst>
              <a:ext uri="{FF2B5EF4-FFF2-40B4-BE49-F238E27FC236}">
                <a16:creationId xmlns:a16="http://schemas.microsoft.com/office/drawing/2014/main" id="{4A229895-6460-CABE-C502-C9FED41A849F}"/>
              </a:ext>
            </a:extLst>
          </p:cNvPr>
          <p:cNvPicPr>
            <a:picLocks noChangeAspect="1"/>
          </p:cNvPicPr>
          <p:nvPr>
            <a:videoFile r:link="rId2"/>
            <p:extLst>
              <p:ext uri="{DAA4B4D4-6D71-4841-9C94-3DE7FCFB9230}">
                <p14:media xmlns:p14="http://schemas.microsoft.com/office/powerpoint/2010/main" r:embed="rId1"/>
              </p:ext>
            </p:extLst>
          </p:nvPr>
        </p:nvPicPr>
        <p:blipFill>
          <a:blip r:embed="rId9"/>
          <a:srcRect t="5926" b="8889"/>
          <a:stretch>
            <a:fillRect/>
          </a:stretch>
        </p:blipFill>
        <p:spPr>
          <a:xfrm>
            <a:off x="7011703" y="3305412"/>
            <a:ext cx="2128447" cy="1813123"/>
          </a:xfrm>
          <a:prstGeom prst="rect">
            <a:avLst/>
          </a:prstGeom>
        </p:spPr>
      </p:pic>
      <p:sp>
        <p:nvSpPr>
          <p:cNvPr id="5" name="TextBox 4">
            <a:extLst>
              <a:ext uri="{FF2B5EF4-FFF2-40B4-BE49-F238E27FC236}">
                <a16:creationId xmlns:a16="http://schemas.microsoft.com/office/drawing/2014/main" id="{068C1BA1-976B-E4F9-7225-800A7DA41E64}"/>
              </a:ext>
            </a:extLst>
          </p:cNvPr>
          <p:cNvSpPr txBox="1"/>
          <p:nvPr/>
        </p:nvSpPr>
        <p:spPr>
          <a:xfrm>
            <a:off x="183609" y="2655758"/>
            <a:ext cx="8880845" cy="588623"/>
          </a:xfrm>
          <a:prstGeom prst="rect">
            <a:avLst/>
          </a:prstGeom>
          <a:noFill/>
        </p:spPr>
        <p:txBody>
          <a:bodyPr wrap="square">
            <a:spAutoFit/>
          </a:bodyPr>
          <a:lstStyle/>
          <a:p>
            <a:pPr marL="0" marR="0" lvl="0" indent="0" algn="l" defTabSz="685727" rtl="0" eaLnBrk="1" fontAlgn="auto" latinLnBrk="0" hangingPunct="1">
              <a:lnSpc>
                <a:spcPct val="114000"/>
              </a:lnSpc>
              <a:spcBef>
                <a:spcPts val="0"/>
              </a:spcBef>
              <a:spcAft>
                <a:spcPts val="225"/>
              </a:spcAft>
              <a:buClrTx/>
              <a:buSzTx/>
              <a:buFontTx/>
              <a:buNone/>
              <a:tabLst/>
              <a:defRPr/>
            </a:pPr>
            <a:r>
              <a:rPr kumimoji="0" lang="en-GB" sz="1400" b="0" i="0" u="none" strike="noStrike" kern="1200" cap="none" spc="0" normalizeH="0" baseline="0" noProof="0" dirty="0">
                <a:ln>
                  <a:noFill/>
                </a:ln>
                <a:solidFill>
                  <a:srgbClr val="0F124A"/>
                </a:solidFill>
                <a:effectLst/>
                <a:uLnTx/>
                <a:uFillTx/>
                <a:latin typeface="Arial"/>
                <a:ea typeface="+mn-ea"/>
                <a:cs typeface="+mn-cs"/>
                <a:sym typeface="Wingdings" panose="05000000000000000000" pitchFamily="2" charset="2"/>
              </a:rPr>
              <a:t>Mock-up installation well advanced, all </a:t>
            </a:r>
            <a:r>
              <a:rPr kumimoji="0" lang="en-GB" sz="1400" b="1" i="0" u="none" strike="noStrike" kern="1200" cap="none" spc="0" normalizeH="0" baseline="0" noProof="0" dirty="0">
                <a:ln>
                  <a:noFill/>
                </a:ln>
                <a:solidFill>
                  <a:srgbClr val="0F124A"/>
                </a:solidFill>
                <a:effectLst/>
                <a:uLnTx/>
                <a:uFillTx/>
                <a:latin typeface="Arial"/>
                <a:ea typeface="+mn-ea"/>
                <a:cs typeface="+mn-cs"/>
                <a:sym typeface="Wingdings" panose="05000000000000000000" pitchFamily="2" charset="2"/>
              </a:rPr>
              <a:t>services mounted</a:t>
            </a:r>
            <a:r>
              <a:rPr kumimoji="0" lang="en-GB" sz="1400" b="0" i="0" u="none" strike="noStrike" kern="1200" cap="none" spc="0" normalizeH="0" baseline="0" noProof="0" dirty="0">
                <a:ln>
                  <a:noFill/>
                </a:ln>
                <a:solidFill>
                  <a:srgbClr val="0F124A"/>
                </a:solidFill>
                <a:effectLst/>
                <a:uLnTx/>
                <a:uFillTx/>
                <a:latin typeface="Arial"/>
                <a:ea typeface="+mn-ea"/>
                <a:cs typeface="+mn-cs"/>
                <a:sym typeface="Wingdings" panose="05000000000000000000" pitchFamily="2" charset="2"/>
              </a:rPr>
              <a:t>, and </a:t>
            </a:r>
            <a:r>
              <a:rPr kumimoji="0" lang="en-GB" sz="1400" b="1" i="0" u="none" strike="noStrike" kern="1200" cap="none" spc="0" normalizeH="0" baseline="0" noProof="0" dirty="0">
                <a:ln>
                  <a:noFill/>
                </a:ln>
                <a:solidFill>
                  <a:srgbClr val="0F124A"/>
                </a:solidFill>
                <a:effectLst/>
                <a:uLnTx/>
                <a:uFillTx/>
                <a:latin typeface="Arial"/>
                <a:ea typeface="+mn-ea"/>
                <a:cs typeface="+mn-cs"/>
                <a:sym typeface="Wingdings" panose="05000000000000000000" pitchFamily="2" charset="2"/>
              </a:rPr>
              <a:t>machine lines currently being installed !</a:t>
            </a:r>
          </a:p>
          <a:p>
            <a:pPr marL="0" marR="0" lvl="0" indent="0" algn="l" defTabSz="685727" rtl="0" eaLnBrk="1" fontAlgn="auto" latinLnBrk="0" hangingPunct="1">
              <a:lnSpc>
                <a:spcPct val="114000"/>
              </a:lnSpc>
              <a:spcBef>
                <a:spcPts val="0"/>
              </a:spcBef>
              <a:spcAft>
                <a:spcPts val="225"/>
              </a:spcAft>
              <a:buClrTx/>
              <a:buSzTx/>
              <a:buFontTx/>
              <a:buNone/>
              <a:tabLst/>
              <a:defRPr/>
            </a:pPr>
            <a:r>
              <a:rPr kumimoji="0" lang="en-GB" sz="1400" b="1" i="0" u="none" strike="noStrike" kern="1200" cap="none" spc="0" normalizeH="0" baseline="0" noProof="0" dirty="0">
                <a:ln>
                  <a:noFill/>
                </a:ln>
                <a:solidFill>
                  <a:srgbClr val="0F124A"/>
                </a:solidFill>
                <a:effectLst/>
                <a:uLnTx/>
                <a:uFillTx/>
                <a:latin typeface="Arial"/>
                <a:ea typeface="+mn-ea"/>
                <a:cs typeface="+mn-cs"/>
                <a:sym typeface="Wingdings" panose="05000000000000000000" pitchFamily="2" charset="2"/>
              </a:rPr>
              <a:t>Key input for optimising 80 km FCC arc sections </a:t>
            </a:r>
            <a:r>
              <a:rPr kumimoji="0" lang="en-GB" sz="1400" b="1" i="0" u="none" strike="noStrike" kern="1200" cap="none" spc="0" normalizeH="0" baseline="0" noProof="0" dirty="0" err="1">
                <a:ln>
                  <a:noFill/>
                </a:ln>
                <a:solidFill>
                  <a:srgbClr val="0F124A"/>
                </a:solidFill>
                <a:effectLst/>
                <a:uLnTx/>
                <a:uFillTx/>
                <a:latin typeface="Arial"/>
                <a:ea typeface="+mn-ea"/>
                <a:cs typeface="+mn-cs"/>
                <a:sym typeface="Wingdings" panose="05000000000000000000" pitchFamily="2" charset="2"/>
              </a:rPr>
              <a:t>w.r.t.</a:t>
            </a:r>
            <a:r>
              <a:rPr kumimoji="0" lang="en-GB" sz="1400" b="1" i="0" u="none" strike="noStrike" kern="1200" cap="none" spc="0" normalizeH="0" baseline="0" noProof="0" dirty="0">
                <a:ln>
                  <a:noFill/>
                </a:ln>
                <a:solidFill>
                  <a:srgbClr val="0F124A"/>
                </a:solidFill>
                <a:effectLst/>
                <a:uLnTx/>
                <a:uFillTx/>
                <a:latin typeface="Arial"/>
                <a:ea typeface="+mn-ea"/>
                <a:cs typeface="+mn-cs"/>
                <a:sym typeface="Wingdings" panose="05000000000000000000" pitchFamily="2" charset="2"/>
              </a:rPr>
              <a:t> installation, integration, transport, robotics, etc. </a:t>
            </a:r>
          </a:p>
        </p:txBody>
      </p:sp>
      <p:pic>
        <p:nvPicPr>
          <p:cNvPr id="6" name="Picture 5">
            <a:extLst>
              <a:ext uri="{FF2B5EF4-FFF2-40B4-BE49-F238E27FC236}">
                <a16:creationId xmlns:a16="http://schemas.microsoft.com/office/drawing/2014/main" id="{488B46D2-AB46-7B40-1F28-D8E50DA77F36}"/>
              </a:ext>
            </a:extLst>
          </p:cNvPr>
          <p:cNvPicPr>
            <a:picLocks noChangeAspect="1"/>
          </p:cNvPicPr>
          <p:nvPr/>
        </p:nvPicPr>
        <p:blipFill>
          <a:blip r:embed="rId10"/>
          <a:stretch>
            <a:fillRect/>
          </a:stretch>
        </p:blipFill>
        <p:spPr>
          <a:xfrm>
            <a:off x="-61258" y="3304199"/>
            <a:ext cx="3265044" cy="1838933"/>
          </a:xfrm>
          <a:prstGeom prst="rect">
            <a:avLst/>
          </a:prstGeom>
        </p:spPr>
      </p:pic>
      <p:pic>
        <p:nvPicPr>
          <p:cNvPr id="8" name="2025-02-25 17-41-34">
            <a:hlinkClick r:id="" action="ppaction://media"/>
            <a:extLst>
              <a:ext uri="{FF2B5EF4-FFF2-40B4-BE49-F238E27FC236}">
                <a16:creationId xmlns:a16="http://schemas.microsoft.com/office/drawing/2014/main" id="{D9B65BFD-6C37-89F2-6337-C60778018F71}"/>
              </a:ext>
            </a:extLst>
          </p:cNvPr>
          <p:cNvPicPr>
            <a:picLocks noChangeAspect="1"/>
          </p:cNvPicPr>
          <p:nvPr>
            <a:videoFile r:link="rId3"/>
            <p:extLst>
              <p:ext uri="{DAA4B4D4-6D71-4841-9C94-3DE7FCFB9230}">
                <p14:media xmlns:p14="http://schemas.microsoft.com/office/powerpoint/2010/main" r:embed="rId4">
                  <p14:trim st="2550" end="2648"/>
                </p14:media>
              </p:ext>
            </p:extLst>
          </p:nvPr>
        </p:nvPicPr>
        <p:blipFill>
          <a:blip r:embed="rId11"/>
          <a:stretch>
            <a:fillRect/>
          </a:stretch>
        </p:blipFill>
        <p:spPr>
          <a:xfrm>
            <a:off x="6505890" y="997155"/>
            <a:ext cx="2634260" cy="1481772"/>
          </a:xfrm>
          <a:prstGeom prst="rect">
            <a:avLst/>
          </a:prstGeom>
        </p:spPr>
      </p:pic>
      <p:pic>
        <p:nvPicPr>
          <p:cNvPr id="20" name="Picture 19">
            <a:extLst>
              <a:ext uri="{FF2B5EF4-FFF2-40B4-BE49-F238E27FC236}">
                <a16:creationId xmlns:a16="http://schemas.microsoft.com/office/drawing/2014/main" id="{6C2DE60C-2903-1D65-7E48-BFB03E8D67C7}"/>
              </a:ext>
            </a:extLst>
          </p:cNvPr>
          <p:cNvPicPr>
            <a:picLocks noChangeAspect="1"/>
          </p:cNvPicPr>
          <p:nvPr/>
        </p:nvPicPr>
        <p:blipFill>
          <a:blip r:embed="rId12"/>
          <a:stretch>
            <a:fillRect/>
          </a:stretch>
        </p:blipFill>
        <p:spPr>
          <a:xfrm>
            <a:off x="4702668" y="3305412"/>
            <a:ext cx="2436391" cy="1827089"/>
          </a:xfrm>
          <a:prstGeom prst="rect">
            <a:avLst/>
          </a:prstGeom>
        </p:spPr>
      </p:pic>
      <p:pic>
        <p:nvPicPr>
          <p:cNvPr id="22" name="Picture 21">
            <a:extLst>
              <a:ext uri="{FF2B5EF4-FFF2-40B4-BE49-F238E27FC236}">
                <a16:creationId xmlns:a16="http://schemas.microsoft.com/office/drawing/2014/main" id="{41E1D076-73D5-8B97-F94B-F27F9DE50B8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266277" y="3305207"/>
            <a:ext cx="2436391" cy="1827293"/>
          </a:xfrm>
          <a:prstGeom prst="rect">
            <a:avLst/>
          </a:prstGeom>
        </p:spPr>
      </p:pic>
    </p:spTree>
    <p:extLst>
      <p:ext uri="{BB962C8B-B14F-4D97-AF65-F5344CB8AC3E}">
        <p14:creationId xmlns:p14="http://schemas.microsoft.com/office/powerpoint/2010/main" val="97751171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3400" fill="hold"/>
                                        <p:tgtEl>
                                          <p:spTgt spid="10"/>
                                        </p:tgtEl>
                                      </p:cBhvr>
                                    </p:cmd>
                                  </p:childTnLst>
                                </p:cTn>
                              </p:par>
                              <p:par>
                                <p:cTn id="7" presetID="1" presetClass="mediacall" presetSubtype="0" fill="hold" nodeType="withEffect">
                                  <p:stCondLst>
                                    <p:cond delay="0"/>
                                  </p:stCondLst>
                                  <p:childTnLst>
                                    <p:cmd type="call" cmd="playFrom(0.0)">
                                      <p:cBhvr>
                                        <p:cTn id="8" dur="2071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repeatCount="indefinite" fill="hold" display="0">
                  <p:stCondLst>
                    <p:cond delay="indefinite"/>
                  </p:stCondLst>
                </p:cTn>
                <p:tgtEl>
                  <p:spTgt spid="10"/>
                </p:tgtEl>
              </p:cMediaNode>
            </p:video>
            <p:video>
              <p:cMediaNode vol="80000" mute="1">
                <p:cTn id="10" repeatCount="indefinite" fill="hold" display="0">
                  <p:stCondLst>
                    <p:cond delay="indefinite"/>
                  </p:stCondLst>
                </p:cTn>
                <p:tgtEl>
                  <p:spTgt spid="8"/>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FC07A875-6A0C-D59D-296D-CE7BAA981C68}"/>
            </a:ext>
          </a:extLst>
        </p:cNvPr>
        <p:cNvGrpSpPr/>
        <p:nvPr/>
      </p:nvGrpSpPr>
      <p:grpSpPr bwMode="auto">
        <a:xfrm>
          <a:off x="0" y="0"/>
          <a:ext cx="0" cy="0"/>
          <a:chOff x="0" y="0"/>
          <a:chExt cx="0" cy="0"/>
        </a:xfrm>
      </p:grpSpPr>
      <p:pic>
        <p:nvPicPr>
          <p:cNvPr id="10" name="Picture 19" descr="A blue and red colored objects&#10;&#10;Description automatically generated with medium confidence">
            <a:extLst>
              <a:ext uri="{FF2B5EF4-FFF2-40B4-BE49-F238E27FC236}">
                <a16:creationId xmlns:a16="http://schemas.microsoft.com/office/drawing/2014/main" id="{169BDD20-6CD6-0649-7512-78F67C207663}"/>
              </a:ext>
            </a:extLst>
          </p:cNvPr>
          <p:cNvPicPr>
            <a:picLocks noChangeAspect="1"/>
          </p:cNvPicPr>
          <p:nvPr/>
        </p:nvPicPr>
        <p:blipFill>
          <a:blip r:embed="rId3"/>
          <a:srcRect l="20602" r="22783"/>
          <a:stretch/>
        </p:blipFill>
        <p:spPr bwMode="auto">
          <a:xfrm>
            <a:off x="7458037" y="2616203"/>
            <a:ext cx="1705970" cy="1476398"/>
          </a:xfrm>
          <a:prstGeom prst="rect">
            <a:avLst/>
          </a:prstGeom>
        </p:spPr>
      </p:pic>
      <p:sp>
        <p:nvSpPr>
          <p:cNvPr id="533873043" name="Title 6">
            <a:extLst>
              <a:ext uri="{FF2B5EF4-FFF2-40B4-BE49-F238E27FC236}">
                <a16:creationId xmlns:a16="http://schemas.microsoft.com/office/drawing/2014/main" id="{4887010B-CF61-D3B4-DB6E-B9A995D3A918}"/>
              </a:ext>
            </a:extLst>
          </p:cNvPr>
          <p:cNvSpPr>
            <a:spLocks noGrp="1"/>
          </p:cNvSpPr>
          <p:nvPr>
            <p:ph type="title"/>
          </p:nvPr>
        </p:nvSpPr>
        <p:spPr bwMode="auto">
          <a:xfrm>
            <a:off x="47672" y="327146"/>
            <a:ext cx="8263350" cy="804067"/>
          </a:xfrm>
        </p:spPr>
        <p:txBody>
          <a:bodyPr/>
          <a:lstStyle/>
          <a:p>
            <a:pPr>
              <a:defRPr/>
            </a:pPr>
            <a:r>
              <a:rPr lang="en-US" sz="2800" dirty="0">
                <a:latin typeface="Arial"/>
                <a:ea typeface="Arial"/>
                <a:cs typeface="Arial"/>
              </a:rPr>
              <a:t>400 MHz RF system – collider Z, W, ZH</a:t>
            </a:r>
            <a:endParaRPr sz="2800" dirty="0"/>
          </a:p>
        </p:txBody>
      </p:sp>
      <p:sp>
        <p:nvSpPr>
          <p:cNvPr id="659066007" name="Slide Number Placeholder 12">
            <a:extLst>
              <a:ext uri="{FF2B5EF4-FFF2-40B4-BE49-F238E27FC236}">
                <a16:creationId xmlns:a16="http://schemas.microsoft.com/office/drawing/2014/main" id="{4E7D802D-9655-0CC5-FC1D-6AF86B0D9F1B}"/>
              </a:ext>
            </a:extLst>
          </p:cNvPr>
          <p:cNvSpPr>
            <a:spLocks noGrp="1"/>
          </p:cNvSpPr>
          <p:nvPr>
            <p:ph type="sldNum" sz="quarter" idx="12"/>
          </p:nvPr>
        </p:nvSpPr>
        <p:spPr bwMode="auto"/>
        <p:txBody>
          <a:bodyPr/>
          <a:lstStyle/>
          <a:p>
            <a:pPr marL="0" marR="0" lvl="0" indent="0" algn="r" defTabSz="685727" rtl="0" eaLnBrk="1" fontAlgn="auto" latinLnBrk="0" hangingPunct="1">
              <a:lnSpc>
                <a:spcPts val="1238"/>
              </a:lnSpc>
              <a:spcBef>
                <a:spcPts val="0"/>
              </a:spcBef>
              <a:spcAft>
                <a:spcPts val="0"/>
              </a:spcAft>
              <a:buClrTx/>
              <a:buSzTx/>
              <a:buFontTx/>
              <a:buNone/>
              <a:tabLst/>
              <a:defRPr/>
            </a:pPr>
            <a:fld id="{99B44153-7CC1-EF00-5D25-2780AE579F83}" type="slidenum">
              <a:rPr kumimoji="0" lang="en-US" sz="563" b="0" i="0" u="none" strike="noStrike" kern="1200" cap="none" spc="0" normalizeH="0" baseline="0" noProof="0">
                <a:ln>
                  <a:noFill/>
                </a:ln>
                <a:solidFill>
                  <a:srgbClr val="FFFFFF"/>
                </a:solidFill>
                <a:effectLst/>
                <a:uLnTx/>
                <a:uFillTx/>
                <a:latin typeface="Arial"/>
                <a:ea typeface="+mn-ea"/>
                <a:cs typeface="+mn-cs"/>
              </a:rPr>
              <a:pPr marL="0" marR="0" lvl="0" indent="0" algn="r" defTabSz="685727" rtl="0" eaLnBrk="1" fontAlgn="auto" latinLnBrk="0" hangingPunct="1">
                <a:lnSpc>
                  <a:spcPts val="1238"/>
                </a:lnSpc>
                <a:spcBef>
                  <a:spcPts val="0"/>
                </a:spcBef>
                <a:spcAft>
                  <a:spcPts val="0"/>
                </a:spcAft>
                <a:buClrTx/>
                <a:buSzTx/>
                <a:buFontTx/>
                <a:buNone/>
                <a:tabLst/>
                <a:defRPr/>
              </a:pPr>
              <a:t>7</a:t>
            </a:fld>
            <a:endParaRPr kumimoji="0" lang="en-US" sz="563" b="0" i="0" u="none" strike="noStrike" kern="1200" cap="none" spc="0" normalizeH="0" baseline="0" noProof="0">
              <a:ln>
                <a:noFill/>
              </a:ln>
              <a:solidFill>
                <a:srgbClr val="FFFFFF"/>
              </a:solidFill>
              <a:effectLst/>
              <a:uLnTx/>
              <a:uFillTx/>
              <a:latin typeface="Arial"/>
              <a:ea typeface="+mn-ea"/>
              <a:cs typeface="+mn-cs"/>
            </a:endParaRPr>
          </a:p>
        </p:txBody>
      </p:sp>
      <p:pic>
        <p:nvPicPr>
          <p:cNvPr id="1935506921" name="Picture 4">
            <a:extLst>
              <a:ext uri="{FF2B5EF4-FFF2-40B4-BE49-F238E27FC236}">
                <a16:creationId xmlns:a16="http://schemas.microsoft.com/office/drawing/2014/main" id="{FE05EA68-ECCF-26D0-AA7A-12B8C4A015A1}"/>
              </a:ext>
            </a:extLst>
          </p:cNvPr>
          <p:cNvPicPr>
            <a:picLocks noChangeAspect="1"/>
          </p:cNvPicPr>
          <p:nvPr/>
        </p:nvPicPr>
        <p:blipFill>
          <a:blip r:embed="rId4"/>
          <a:stretch/>
        </p:blipFill>
        <p:spPr bwMode="auto">
          <a:xfrm>
            <a:off x="484981" y="715715"/>
            <a:ext cx="1758462" cy="1128284"/>
          </a:xfrm>
          <a:prstGeom prst="rect">
            <a:avLst/>
          </a:prstGeom>
        </p:spPr>
      </p:pic>
      <p:sp>
        <p:nvSpPr>
          <p:cNvPr id="849734353" name="Rectangle 5">
            <a:extLst>
              <a:ext uri="{FF2B5EF4-FFF2-40B4-BE49-F238E27FC236}">
                <a16:creationId xmlns:a16="http://schemas.microsoft.com/office/drawing/2014/main" id="{A5CE88D2-FD29-3945-A8F7-B8522D6F6A61}"/>
              </a:ext>
            </a:extLst>
          </p:cNvPr>
          <p:cNvSpPr/>
          <p:nvPr/>
        </p:nvSpPr>
        <p:spPr bwMode="auto">
          <a:xfrm>
            <a:off x="2056868" y="1423972"/>
            <a:ext cx="874451" cy="259749"/>
          </a:xfrm>
          <a:prstGeom prst="rect">
            <a:avLst/>
          </a:prstGeom>
          <a:noFill/>
        </p:spPr>
        <p:txBody>
          <a:bodyPr wrap="square" lIns="91439" tIns="45719" rIns="91439" bIns="45719">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88" b="1" i="0" u="none" strike="noStrike" kern="1200" cap="none" spc="0" normalizeH="0" baseline="0" noProof="0" dirty="0">
                <a:ln w="0"/>
                <a:solidFill>
                  <a:srgbClr val="FF0000"/>
                </a:solidFill>
                <a:effectLst/>
                <a:uLnTx/>
                <a:uFillTx/>
                <a:latin typeface="Verdana"/>
                <a:ea typeface="Verdana"/>
                <a:cs typeface="+mn-cs"/>
              </a:rPr>
              <a:t>X 264</a:t>
            </a:r>
            <a:endParaRPr kumimoji="0" lang="en-GB" sz="1200" b="1" i="0" u="none" strike="noStrike" kern="1200" cap="none" spc="0" normalizeH="0" baseline="0" noProof="0" dirty="0">
              <a:ln w="0"/>
              <a:solidFill>
                <a:srgbClr val="FF0000"/>
              </a:solidFill>
              <a:effectLst/>
              <a:uLnTx/>
              <a:uFillTx/>
              <a:latin typeface="Verdana"/>
              <a:ea typeface="Verdana"/>
              <a:cs typeface="+mn-cs"/>
            </a:endParaRPr>
          </a:p>
        </p:txBody>
      </p:sp>
      <p:sp>
        <p:nvSpPr>
          <p:cNvPr id="1624933324" name="Rectangle 10">
            <a:extLst>
              <a:ext uri="{FF2B5EF4-FFF2-40B4-BE49-F238E27FC236}">
                <a16:creationId xmlns:a16="http://schemas.microsoft.com/office/drawing/2014/main" id="{C674EE29-1821-E96C-81BD-B338F7CD5648}"/>
              </a:ext>
            </a:extLst>
          </p:cNvPr>
          <p:cNvSpPr/>
          <p:nvPr/>
        </p:nvSpPr>
        <p:spPr bwMode="auto">
          <a:xfrm>
            <a:off x="87161" y="1839867"/>
            <a:ext cx="2955150" cy="1200329"/>
          </a:xfrm>
          <a:prstGeom prst="rect">
            <a:avLst/>
          </a:prstGeom>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0F124A"/>
                </a:solidFill>
                <a:effectLst/>
                <a:uLnTx/>
                <a:uFillTx/>
                <a:latin typeface="Verdana"/>
                <a:ea typeface="Verdana"/>
                <a:cs typeface="+mn-cs"/>
              </a:rPr>
              <a:t>SC elliptical cavity</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176213" marR="0" lvl="0" indent="-176213"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0F124A"/>
                </a:solidFill>
                <a:effectLst/>
                <a:uLnTx/>
                <a:uFillTx/>
                <a:latin typeface="Verdana"/>
                <a:ea typeface="Verdana"/>
                <a:cs typeface="+mn-cs"/>
              </a:rPr>
              <a:t>400 MHz, 2-cell,1.5 m. long</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176213" marR="0" lvl="0" indent="-176213"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0F124A"/>
                </a:solidFill>
                <a:effectLst/>
                <a:uLnTx/>
                <a:uFillTx/>
                <a:latin typeface="Verdana"/>
                <a:ea typeface="Verdana"/>
                <a:cs typeface="+mn-cs"/>
              </a:rPr>
              <a:t>Electropolished &amp; seamless RF surface</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176213" marR="0" lvl="0" indent="-176213"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0F124A"/>
                </a:solidFill>
                <a:effectLst/>
                <a:uLnTx/>
                <a:uFillTx/>
                <a:latin typeface="Verdana"/>
                <a:ea typeface="Verdana"/>
                <a:cs typeface="+mn-cs"/>
              </a:rPr>
              <a:t>Niobium thin film with </a:t>
            </a:r>
            <a:r>
              <a:rPr kumimoji="0" lang="en-GB" sz="1200" b="0" i="0" u="none" strike="noStrike" kern="1200" cap="none" spc="0" normalizeH="0" baseline="0" noProof="0" dirty="0" err="1">
                <a:ln>
                  <a:noFill/>
                </a:ln>
                <a:solidFill>
                  <a:srgbClr val="0F124A"/>
                </a:solidFill>
                <a:effectLst/>
                <a:uLnTx/>
                <a:uFillTx/>
                <a:latin typeface="Verdana"/>
                <a:ea typeface="Verdana"/>
                <a:cs typeface="+mn-cs"/>
              </a:rPr>
              <a:t>HiPIMS</a:t>
            </a:r>
            <a:endParaRPr kumimoji="0" lang="en-GB" sz="1200" b="0" i="0" u="none" strike="noStrike" kern="1200" cap="none" spc="0" normalizeH="0" baseline="0" noProof="0" dirty="0">
              <a:ln>
                <a:noFill/>
              </a:ln>
              <a:solidFill>
                <a:srgbClr val="0F124A"/>
              </a:solidFill>
              <a:effectLst/>
              <a:uLnTx/>
              <a:uFillTx/>
              <a:latin typeface="Verdana"/>
              <a:ea typeface="Verdana"/>
              <a:cs typeface="+mn-cs"/>
            </a:endParaRPr>
          </a:p>
          <a:p>
            <a:pPr marL="176213" marR="0" lvl="0" indent="-176213" algn="l" defTabSz="685727" rtl="0" eaLnBrk="1" fontAlgn="auto" latinLnBrk="0" hangingPunct="1">
              <a:lnSpc>
                <a:spcPct val="100000"/>
              </a:lnSpc>
              <a:spcBef>
                <a:spcPts val="0"/>
              </a:spcBef>
              <a:spcAft>
                <a:spcPts val="0"/>
              </a:spcAft>
              <a:buClrTx/>
              <a:buSzTx/>
              <a:buFont typeface="Wingdings"/>
              <a:buChar char="§"/>
              <a:tabLst/>
              <a:defRPr/>
            </a:pPr>
            <a:r>
              <a:rPr lang="en-GB" sz="1200" b="1" dirty="0">
                <a:solidFill>
                  <a:schemeClr val="accent4">
                    <a:lumMod val="75000"/>
                  </a:schemeClr>
                </a:solidFill>
                <a:latin typeface="Verdana"/>
                <a:ea typeface="Verdana"/>
              </a:rPr>
              <a:t>Alternative 600 MHz </a:t>
            </a:r>
            <a:r>
              <a:rPr lang="en-GB" sz="1200" dirty="0">
                <a:solidFill>
                  <a:schemeClr val="accent4">
                    <a:lumMod val="75000"/>
                  </a:schemeClr>
                </a:solidFill>
                <a:latin typeface="Verdana"/>
                <a:ea typeface="Verdana"/>
              </a:rPr>
              <a:t>(bulk Nb)</a:t>
            </a:r>
            <a:endParaRPr kumimoji="0" sz="1200" b="0" i="0" u="none" strike="noStrike" kern="1200" cap="none" spc="0" normalizeH="0" baseline="0" noProof="0" dirty="0">
              <a:ln>
                <a:noFill/>
              </a:ln>
              <a:solidFill>
                <a:schemeClr val="accent4">
                  <a:lumMod val="75000"/>
                </a:schemeClr>
              </a:solidFill>
              <a:effectLst/>
              <a:uLnTx/>
              <a:uFillTx/>
              <a:latin typeface="Arial"/>
              <a:ea typeface="+mn-ea"/>
              <a:cs typeface="+mn-cs"/>
            </a:endParaRPr>
          </a:p>
        </p:txBody>
      </p:sp>
      <p:pic>
        <p:nvPicPr>
          <p:cNvPr id="1041020321" name="Picture 6">
            <a:extLst>
              <a:ext uri="{FF2B5EF4-FFF2-40B4-BE49-F238E27FC236}">
                <a16:creationId xmlns:a16="http://schemas.microsoft.com/office/drawing/2014/main" id="{96E6521E-F28D-B9AE-EF91-B3401EBA9300}"/>
              </a:ext>
            </a:extLst>
          </p:cNvPr>
          <p:cNvPicPr>
            <a:picLocks noChangeAspect="1"/>
          </p:cNvPicPr>
          <p:nvPr/>
        </p:nvPicPr>
        <p:blipFill>
          <a:blip r:embed="rId5">
            <a:clrChange>
              <a:clrFrom>
                <a:srgbClr val="FFFFFF"/>
              </a:clrFrom>
              <a:clrTo>
                <a:srgbClr val="FFFFFF">
                  <a:alpha val="0"/>
                </a:srgbClr>
              </a:clrTo>
            </a:clrChange>
          </a:blip>
          <a:stretch/>
        </p:blipFill>
        <p:spPr bwMode="auto">
          <a:xfrm>
            <a:off x="3328074" y="680257"/>
            <a:ext cx="2809548" cy="1268608"/>
          </a:xfrm>
          <a:prstGeom prst="rect">
            <a:avLst/>
          </a:prstGeom>
        </p:spPr>
      </p:pic>
      <p:sp>
        <p:nvSpPr>
          <p:cNvPr id="688851160" name="Rectangle 7">
            <a:extLst>
              <a:ext uri="{FF2B5EF4-FFF2-40B4-BE49-F238E27FC236}">
                <a16:creationId xmlns:a16="http://schemas.microsoft.com/office/drawing/2014/main" id="{3E771773-5EF3-7BE2-DE19-E402DBFA79A5}"/>
              </a:ext>
            </a:extLst>
          </p:cNvPr>
          <p:cNvSpPr/>
          <p:nvPr/>
        </p:nvSpPr>
        <p:spPr bwMode="auto">
          <a:xfrm>
            <a:off x="5594020" y="1755997"/>
            <a:ext cx="874451" cy="259749"/>
          </a:xfrm>
          <a:prstGeom prst="rect">
            <a:avLst/>
          </a:prstGeom>
          <a:noFill/>
        </p:spPr>
        <p:txBody>
          <a:bodyPr wrap="square" lIns="91439" tIns="45719" rIns="91439" bIns="45719">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88" b="1" i="0" u="none" strike="noStrike" kern="1200" cap="none" spc="0" normalizeH="0" baseline="0" noProof="0" dirty="0">
                <a:ln w="0"/>
                <a:solidFill>
                  <a:srgbClr val="FF0000"/>
                </a:solidFill>
                <a:effectLst/>
                <a:uLnTx/>
                <a:uFillTx/>
                <a:latin typeface="Verdana"/>
                <a:ea typeface="Verdana"/>
                <a:cs typeface="+mn-cs"/>
              </a:rPr>
              <a:t>X 66</a:t>
            </a:r>
            <a:endParaRPr kumimoji="0" lang="en-GB" sz="1200" b="1" i="0" u="none" strike="noStrike" kern="1200" cap="none" spc="0" normalizeH="0" baseline="0" noProof="0" dirty="0">
              <a:ln w="0"/>
              <a:solidFill>
                <a:srgbClr val="FF0000"/>
              </a:solidFill>
              <a:effectLst/>
              <a:uLnTx/>
              <a:uFillTx/>
              <a:latin typeface="Verdana"/>
              <a:ea typeface="Verdana"/>
              <a:cs typeface="+mn-cs"/>
            </a:endParaRPr>
          </a:p>
        </p:txBody>
      </p:sp>
      <p:sp>
        <p:nvSpPr>
          <p:cNvPr id="672857508" name="Rectangle 9">
            <a:extLst>
              <a:ext uri="{FF2B5EF4-FFF2-40B4-BE49-F238E27FC236}">
                <a16:creationId xmlns:a16="http://schemas.microsoft.com/office/drawing/2014/main" id="{92BC397B-DC09-3D45-2C27-6DD732F7AED8}"/>
              </a:ext>
            </a:extLst>
          </p:cNvPr>
          <p:cNvSpPr/>
          <p:nvPr/>
        </p:nvSpPr>
        <p:spPr bwMode="auto">
          <a:xfrm>
            <a:off x="2971257" y="2089213"/>
            <a:ext cx="3308654" cy="1200329"/>
          </a:xfrm>
          <a:prstGeom prst="rect">
            <a:avLst/>
          </a:prstGeom>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0F124A"/>
                </a:solidFill>
                <a:effectLst/>
                <a:uLnTx/>
                <a:uFillTx/>
                <a:latin typeface="Verdana"/>
                <a:ea typeface="Verdana"/>
                <a:cs typeface="+mn-cs"/>
              </a:rPr>
              <a:t>Cryomodule</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0F124A"/>
                </a:solidFill>
                <a:effectLst/>
                <a:uLnTx/>
                <a:uFillTx/>
                <a:latin typeface="Verdana"/>
                <a:ea typeface="Verdana"/>
                <a:cs typeface="+mn-cs"/>
              </a:rPr>
              <a:t>Segmented design, 4 cavities</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0F124A"/>
                </a:solidFill>
                <a:effectLst/>
                <a:uLnTx/>
                <a:uFillTx/>
                <a:latin typeface="Verdana"/>
                <a:ea typeface="Verdana"/>
                <a:cs typeface="+mn-cs"/>
              </a:rPr>
              <a:t>Vertical FPC, HOM damping &amp; </a:t>
            </a:r>
            <a:r>
              <a:rPr kumimoji="0" lang="en-GB" sz="1200" b="0" i="0" u="none" strike="noStrike" kern="1200" cap="none" spc="0" normalizeH="0" baseline="0" noProof="0" dirty="0" err="1">
                <a:ln>
                  <a:noFill/>
                </a:ln>
                <a:solidFill>
                  <a:srgbClr val="0F124A"/>
                </a:solidFill>
                <a:effectLst/>
                <a:uLnTx/>
                <a:uFillTx/>
                <a:latin typeface="Verdana"/>
                <a:ea typeface="Verdana"/>
                <a:cs typeface="+mn-cs"/>
              </a:rPr>
              <a:t>extr</a:t>
            </a:r>
            <a:r>
              <a:rPr kumimoji="0" lang="en-GB" sz="1200" b="0" i="0" u="none" strike="noStrike" kern="1200" cap="none" spc="0" normalizeH="0" baseline="0" noProof="0" dirty="0">
                <a:ln>
                  <a:noFill/>
                </a:ln>
                <a:solidFill>
                  <a:srgbClr val="0F124A"/>
                </a:solidFill>
                <a:effectLst/>
                <a:uLnTx/>
                <a:uFillTx/>
                <a:latin typeface="Verdana"/>
                <a:ea typeface="Verdana"/>
                <a:cs typeface="+mn-cs"/>
              </a:rPr>
              <a:t>. </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0F124A"/>
                </a:solidFill>
                <a:effectLst/>
                <a:uLnTx/>
                <a:uFillTx/>
                <a:latin typeface="Verdana"/>
                <a:ea typeface="Verdana"/>
                <a:cs typeface="+mn-cs"/>
              </a:rPr>
              <a:t>Frequency tuning system </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0F124A"/>
                </a:solidFill>
                <a:effectLst/>
                <a:uLnTx/>
                <a:uFillTx/>
                <a:latin typeface="Verdana"/>
                <a:ea typeface="Verdana"/>
                <a:cs typeface="+mn-cs"/>
              </a:rPr>
              <a:t>Thermal and magnetic shielding</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0" marR="0" lvl="0" indent="0" algn="l" defTabSz="685727"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F124A"/>
              </a:solidFill>
              <a:effectLst/>
              <a:uLnTx/>
              <a:uFillTx/>
              <a:latin typeface="Verdana"/>
              <a:ea typeface="Verdana"/>
              <a:cs typeface="+mn-cs"/>
            </a:endParaRPr>
          </a:p>
        </p:txBody>
      </p:sp>
      <p:sp>
        <p:nvSpPr>
          <p:cNvPr id="1742767141" name="TextBox 12">
            <a:extLst>
              <a:ext uri="{FF2B5EF4-FFF2-40B4-BE49-F238E27FC236}">
                <a16:creationId xmlns:a16="http://schemas.microsoft.com/office/drawing/2014/main" id="{4FB9795A-60D3-3D13-704E-478231A68731}"/>
              </a:ext>
            </a:extLst>
          </p:cNvPr>
          <p:cNvSpPr txBox="1"/>
          <p:nvPr/>
        </p:nvSpPr>
        <p:spPr bwMode="auto">
          <a:xfrm>
            <a:off x="6383361" y="2069729"/>
            <a:ext cx="2428805" cy="830997"/>
          </a:xfrm>
          <a:prstGeom prst="rect">
            <a:avLst/>
          </a:prstGeom>
        </p:spPr>
        <p:txBody>
          <a:bodyPr wrap="square">
            <a:spAutoFit/>
          </a:bodyPr>
          <a:lstStyle>
            <a:defPPr>
              <a:defRPr lang="de-DE"/>
            </a:defPPr>
            <a:lvl1pPr marL="285750" indent="-285750">
              <a:buFont typeface="Wingdings"/>
              <a:buChar char="§"/>
              <a:defRPr sz="1800"/>
            </a:lvl1pPr>
            <a:lvl2pPr marL="243000" indent="-243000" defTabSz="685800">
              <a:lnSpc>
                <a:spcPts val="1387"/>
              </a:lnSpc>
              <a:spcBef>
                <a:spcPts val="0"/>
              </a:spcBef>
              <a:buFont typeface="Arial"/>
              <a:buChar char="•"/>
              <a:defRPr sz="1200"/>
            </a:lvl2pPr>
            <a:lvl3pPr marL="486000" indent="-243000" defTabSz="685800">
              <a:lnSpc>
                <a:spcPts val="1387"/>
              </a:lnSpc>
              <a:spcBef>
                <a:spcPts val="0"/>
              </a:spcBef>
              <a:buSzPct val="100000"/>
              <a:buFont typeface="Arial"/>
              <a:buChar char="•"/>
              <a:defRPr sz="1200"/>
            </a:lvl3pPr>
            <a:lvl4pPr marL="729000" indent="-243000" defTabSz="685800">
              <a:lnSpc>
                <a:spcPts val="1387"/>
              </a:lnSpc>
              <a:spcBef>
                <a:spcPts val="0"/>
              </a:spcBef>
              <a:buSzPct val="100000"/>
              <a:buFont typeface="Arial"/>
              <a:buChar char="•"/>
              <a:defRPr sz="1200"/>
            </a:lvl4pPr>
            <a:lvl5pPr marL="972000" indent="-243000" defTabSz="685800">
              <a:lnSpc>
                <a:spcPts val="1387"/>
              </a:lnSpc>
              <a:spcBef>
                <a:spcPts val="0"/>
              </a:spcBef>
              <a:buSzPct val="100000"/>
              <a:buFont typeface="Arial"/>
              <a:buChar char="•"/>
              <a:defRPr sz="1200"/>
            </a:lvl5pPr>
            <a:lvl6pPr marL="1885950" indent="-171450" defTabSz="685800">
              <a:lnSpc>
                <a:spcPct val="90000"/>
              </a:lnSpc>
              <a:spcBef>
                <a:spcPts val="374"/>
              </a:spcBef>
              <a:buFont typeface="Arial"/>
              <a:buChar char="•"/>
            </a:lvl6pPr>
            <a:lvl7pPr marL="2228850" indent="-171450" defTabSz="685800">
              <a:lnSpc>
                <a:spcPct val="90000"/>
              </a:lnSpc>
              <a:spcBef>
                <a:spcPts val="374"/>
              </a:spcBef>
              <a:buFont typeface="Arial"/>
              <a:buChar char="•"/>
            </a:lvl7pPr>
            <a:lvl8pPr marL="2571750" indent="-171450" defTabSz="685800">
              <a:lnSpc>
                <a:spcPct val="90000"/>
              </a:lnSpc>
              <a:spcBef>
                <a:spcPts val="374"/>
              </a:spcBef>
              <a:buFont typeface="Arial"/>
              <a:buChar char="•"/>
            </a:lvl8pPr>
            <a:lvl9pPr marL="2914650" indent="-171450" defTabSz="685800">
              <a:lnSpc>
                <a:spcPct val="90000"/>
              </a:lnSpc>
              <a:spcBef>
                <a:spcPts val="374"/>
              </a:spcBef>
              <a:buFont typeface="Arial"/>
              <a:buChar char="•"/>
            </a:lvl9pPr>
          </a:lstStyle>
          <a:p>
            <a:pPr marL="0" marR="0" lvl="0" indent="0" algn="l" defTabSz="685727" rtl="0" eaLnBrk="1" fontAlgn="auto" latinLnBrk="0" hangingPunct="1">
              <a:lnSpc>
                <a:spcPct val="100000"/>
              </a:lnSpc>
              <a:spcBef>
                <a:spcPts val="0"/>
              </a:spcBef>
              <a:spcAft>
                <a:spcPts val="0"/>
              </a:spcAft>
              <a:buClrTx/>
              <a:buSzTx/>
              <a:buFont typeface="Wingdings"/>
              <a:buNone/>
              <a:tabLst/>
              <a:defRPr/>
            </a:pPr>
            <a:r>
              <a:rPr kumimoji="0" lang="en-US" sz="1200" b="1" i="0" u="sng" strike="noStrike" kern="1200" cap="none" spc="0" normalizeH="0" baseline="0" noProof="0" dirty="0">
                <a:ln>
                  <a:noFill/>
                </a:ln>
                <a:solidFill>
                  <a:srgbClr val="0F124A"/>
                </a:solidFill>
                <a:effectLst/>
                <a:uLnTx/>
                <a:uFillTx/>
                <a:latin typeface="Verdana"/>
                <a:ea typeface="Verdana"/>
                <a:cs typeface="+mn-cs"/>
              </a:rPr>
              <a:t>Multibeam Tristron</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50" marR="0" lvl="0" indent="-285750" algn="l" defTabSz="685727" rtl="0" eaLnBrk="1" fontAlgn="auto" latinLnBrk="0" hangingPunct="1">
              <a:lnSpc>
                <a:spcPct val="100000"/>
              </a:lnSpc>
              <a:spcBef>
                <a:spcPts val="0"/>
              </a:spcBef>
              <a:spcAft>
                <a:spcPts val="0"/>
              </a:spcAft>
              <a:buClrTx/>
              <a:buSzTx/>
              <a:buFont typeface="Wingdings"/>
              <a:buChar char="§"/>
              <a:tabLst/>
              <a:defRPr/>
            </a:pPr>
            <a:r>
              <a:rPr kumimoji="0" lang="en-US" sz="1200" b="1" i="0" u="none" strike="noStrike" kern="1200" cap="none" spc="0" normalizeH="0" baseline="0" noProof="0" dirty="0">
                <a:ln>
                  <a:noFill/>
                </a:ln>
                <a:solidFill>
                  <a:srgbClr val="0F124A"/>
                </a:solidFill>
                <a:effectLst/>
                <a:uLnTx/>
                <a:uFillTx/>
                <a:latin typeface="Verdana"/>
                <a:ea typeface="Verdana"/>
                <a:cs typeface="+mn-cs"/>
              </a:rPr>
              <a:t>400 MHz </a:t>
            </a:r>
            <a:r>
              <a:rPr kumimoji="0" lang="en-US" sz="1100" i="0" u="none" strike="noStrike" kern="1200" cap="none" spc="0" normalizeH="0" baseline="0" noProof="0" dirty="0">
                <a:ln>
                  <a:noFill/>
                </a:ln>
                <a:solidFill>
                  <a:srgbClr val="0F124A"/>
                </a:solidFill>
                <a:effectLst/>
                <a:uLnTx/>
                <a:uFillTx/>
                <a:latin typeface="Verdana"/>
                <a:ea typeface="Verdana"/>
                <a:cs typeface="+mn-cs"/>
              </a:rPr>
              <a:t>(or 600 MHz)</a:t>
            </a:r>
            <a:endParaRPr kumimoji="0" sz="1100" i="0" u="none" strike="noStrike" kern="1200" cap="none" spc="0" normalizeH="0" baseline="0" noProof="0" dirty="0">
              <a:ln>
                <a:noFill/>
              </a:ln>
              <a:solidFill>
                <a:srgbClr val="0F124A"/>
              </a:solidFill>
              <a:effectLst/>
              <a:uLnTx/>
              <a:uFillTx/>
              <a:latin typeface="Arial"/>
              <a:ea typeface="+mn-ea"/>
              <a:cs typeface="+mn-cs"/>
            </a:endParaRPr>
          </a:p>
          <a:p>
            <a:pPr marL="285750" marR="0" lvl="0" indent="-285750" algn="l" defTabSz="685727" rtl="0" eaLnBrk="1" fontAlgn="auto" latinLnBrk="0" hangingPunct="1">
              <a:lnSpc>
                <a:spcPct val="100000"/>
              </a:lnSpc>
              <a:spcBef>
                <a:spcPts val="0"/>
              </a:spcBef>
              <a:spcAft>
                <a:spcPts val="0"/>
              </a:spcAft>
              <a:buClrTx/>
              <a:buSzTx/>
              <a:buFont typeface="Wingdings"/>
              <a:buChar char="§"/>
              <a:tabLst/>
              <a:defRPr/>
            </a:pPr>
            <a:r>
              <a:rPr kumimoji="0" lang="en-US" sz="1200" b="0" i="0" u="none" strike="noStrike" kern="1200" cap="none" spc="0" normalizeH="0" baseline="0" noProof="0" dirty="0">
                <a:ln>
                  <a:noFill/>
                </a:ln>
                <a:solidFill>
                  <a:srgbClr val="0F124A"/>
                </a:solidFill>
                <a:effectLst/>
                <a:uLnTx/>
                <a:uFillTx/>
                <a:latin typeface="Verdana"/>
                <a:ea typeface="Verdana"/>
                <a:cs typeface="+mn-cs"/>
              </a:rPr>
              <a:t>46 kV, 500 kW, CW</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14313" marR="0" lvl="0" indent="-214313" algn="l" defTabSz="685727" rtl="0" eaLnBrk="1" fontAlgn="auto" latinLnBrk="0" hangingPunct="1">
              <a:lnSpc>
                <a:spcPct val="100000"/>
              </a:lnSpc>
              <a:spcBef>
                <a:spcPts val="0"/>
              </a:spcBef>
              <a:spcAft>
                <a:spcPts val="0"/>
              </a:spcAft>
              <a:buClrTx/>
              <a:buSzTx/>
              <a:buFont typeface="Wingdings"/>
              <a:buChar char="§"/>
              <a:tabLst/>
              <a:defRPr/>
            </a:pPr>
            <a:r>
              <a:rPr kumimoji="0" lang="en-US" sz="1200" b="0" i="0" u="none" strike="noStrike" kern="1200" cap="none" spc="0" normalizeH="0" baseline="0" noProof="0" dirty="0">
                <a:ln>
                  <a:noFill/>
                </a:ln>
                <a:solidFill>
                  <a:srgbClr val="0F124A"/>
                </a:solidFill>
                <a:effectLst/>
                <a:uLnTx/>
                <a:uFillTx/>
                <a:latin typeface="Verdana"/>
                <a:ea typeface="Verdana"/>
                <a:cs typeface="Verdana"/>
              </a:rPr>
              <a:t>~ 90% efficiency</a:t>
            </a:r>
            <a:endParaRPr kumimoji="0" sz="1200" b="0" i="0" u="none" strike="noStrike" kern="1200" cap="none" spc="0" normalizeH="0" baseline="0" noProof="0" dirty="0">
              <a:ln>
                <a:noFill/>
              </a:ln>
              <a:solidFill>
                <a:srgbClr val="0F124A"/>
              </a:solidFill>
              <a:effectLst/>
              <a:uLnTx/>
              <a:uFillTx/>
              <a:latin typeface="Arial"/>
              <a:ea typeface="+mn-ea"/>
              <a:cs typeface="+mn-cs"/>
            </a:endParaRPr>
          </a:p>
        </p:txBody>
      </p:sp>
      <p:sp>
        <p:nvSpPr>
          <p:cNvPr id="1164339008" name="Rectangle 13">
            <a:extLst>
              <a:ext uri="{FF2B5EF4-FFF2-40B4-BE49-F238E27FC236}">
                <a16:creationId xmlns:a16="http://schemas.microsoft.com/office/drawing/2014/main" id="{EBF3FA75-0417-6727-5597-2925D7F7A3E0}"/>
              </a:ext>
            </a:extLst>
          </p:cNvPr>
          <p:cNvSpPr/>
          <p:nvPr/>
        </p:nvSpPr>
        <p:spPr bwMode="auto">
          <a:xfrm>
            <a:off x="8279399" y="833402"/>
            <a:ext cx="874451" cy="259749"/>
          </a:xfrm>
          <a:prstGeom prst="rect">
            <a:avLst/>
          </a:prstGeom>
          <a:noFill/>
        </p:spPr>
        <p:txBody>
          <a:bodyPr wrap="square" lIns="91439" tIns="45719" rIns="91439" bIns="45719">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88" b="1" i="0" u="none" strike="noStrike" kern="1200" cap="none" spc="0" normalizeH="0" baseline="0" noProof="0" dirty="0">
                <a:ln w="0"/>
                <a:solidFill>
                  <a:srgbClr val="FF0000"/>
                </a:solidFill>
                <a:effectLst/>
                <a:uLnTx/>
                <a:uFillTx/>
                <a:latin typeface="Verdana"/>
                <a:ea typeface="Verdana"/>
                <a:cs typeface="+mn-cs"/>
              </a:rPr>
              <a:t>X 264</a:t>
            </a:r>
            <a:endParaRPr kumimoji="0" lang="en-GB" sz="1200" b="1" i="0" u="none" strike="noStrike" kern="1200" cap="none" spc="0" normalizeH="0" baseline="0" noProof="0" dirty="0">
              <a:ln w="0"/>
              <a:solidFill>
                <a:srgbClr val="FF0000"/>
              </a:solidFill>
              <a:effectLst/>
              <a:uLnTx/>
              <a:uFillTx/>
              <a:latin typeface="Verdana"/>
              <a:ea typeface="Verdana"/>
              <a:cs typeface="+mn-cs"/>
            </a:endParaRPr>
          </a:p>
        </p:txBody>
      </p:sp>
      <p:pic>
        <p:nvPicPr>
          <p:cNvPr id="1229207118" name="Picture 19" descr="A drawing of a machine&#10;&#10;Description automatically generated">
            <a:extLst>
              <a:ext uri="{FF2B5EF4-FFF2-40B4-BE49-F238E27FC236}">
                <a16:creationId xmlns:a16="http://schemas.microsoft.com/office/drawing/2014/main" id="{7A78087C-7AF2-60D7-A023-6229C291E8D4}"/>
              </a:ext>
            </a:extLst>
          </p:cNvPr>
          <p:cNvPicPr>
            <a:picLocks noChangeAspect="1"/>
          </p:cNvPicPr>
          <p:nvPr/>
        </p:nvPicPr>
        <p:blipFill>
          <a:blip r:embed="rId6"/>
          <a:srcRect l="7384" t="44704" r="50740" b="6105"/>
          <a:stretch/>
        </p:blipFill>
        <p:spPr bwMode="auto">
          <a:xfrm>
            <a:off x="6650436" y="409616"/>
            <a:ext cx="1651247" cy="1662917"/>
          </a:xfrm>
          <a:prstGeom prst="rect">
            <a:avLst/>
          </a:prstGeom>
        </p:spPr>
      </p:pic>
      <p:sp>
        <p:nvSpPr>
          <p:cNvPr id="210587565" name="TextBox 1144111874">
            <a:extLst>
              <a:ext uri="{FF2B5EF4-FFF2-40B4-BE49-F238E27FC236}">
                <a16:creationId xmlns:a16="http://schemas.microsoft.com/office/drawing/2014/main" id="{26E226D0-23A3-A412-AAA8-74A18A15B975}"/>
              </a:ext>
            </a:extLst>
          </p:cNvPr>
          <p:cNvSpPr txBox="1"/>
          <p:nvPr/>
        </p:nvSpPr>
        <p:spPr bwMode="auto">
          <a:xfrm>
            <a:off x="8396167" y="331322"/>
            <a:ext cx="747833" cy="201915"/>
          </a:xfrm>
          <a:prstGeom prst="rect">
            <a:avLst/>
          </a:prstGeom>
          <a:solidFill>
            <a:srgbClr val="F6FDA3"/>
          </a:solidFill>
        </p:spPr>
        <p:txBody>
          <a:bodyPr vertOverflow="overflow" horzOverflow="overflow" vert="horz" wrap="none" lIns="68580" tIns="34290" rIns="68580" bIns="34290" numCol="1" spcCol="0" rtlCol="0" fromWordArt="0" anchor="t" anchorCtr="0" forceAA="0" compatLnSpc="0">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sz="900" b="0" i="0" u="none" strike="noStrike" kern="1200" cap="none" spc="0" normalizeH="0" baseline="0" noProof="0" dirty="0">
                <a:ln>
                  <a:noFill/>
                </a:ln>
                <a:solidFill>
                  <a:srgbClr val="0F124A"/>
                </a:solidFill>
                <a:effectLst/>
                <a:uLnTx/>
                <a:uFillTx/>
                <a:latin typeface="Arial"/>
                <a:ea typeface="+mn-ea"/>
                <a:cs typeface="+mn-cs"/>
              </a:rPr>
              <a:t>I. Syratchev</a:t>
            </a:r>
            <a:endParaRPr kumimoji="0" sz="1013" b="0" i="0" u="none" strike="noStrike" kern="1200" cap="none" spc="0" normalizeH="0" baseline="0" noProof="0" dirty="0">
              <a:ln>
                <a:noFill/>
              </a:ln>
              <a:solidFill>
                <a:srgbClr val="0F124A"/>
              </a:solidFill>
              <a:effectLst/>
              <a:uLnTx/>
              <a:uFillTx/>
              <a:latin typeface="Arial"/>
              <a:ea typeface="+mn-ea"/>
              <a:cs typeface="+mn-cs"/>
            </a:endParaRPr>
          </a:p>
        </p:txBody>
      </p:sp>
      <p:pic>
        <p:nvPicPr>
          <p:cNvPr id="3" name="Picture 11">
            <a:extLst>
              <a:ext uri="{FF2B5EF4-FFF2-40B4-BE49-F238E27FC236}">
                <a16:creationId xmlns:a16="http://schemas.microsoft.com/office/drawing/2014/main" id="{0A6B91C3-9DA3-4565-363F-BE47154AE90F}"/>
              </a:ext>
            </a:extLst>
          </p:cNvPr>
          <p:cNvPicPr>
            <a:picLocks noChangeAspect="1"/>
          </p:cNvPicPr>
          <p:nvPr/>
        </p:nvPicPr>
        <p:blipFill>
          <a:blip r:embed="rId7">
            <a:clrChange>
              <a:clrFrom>
                <a:srgbClr val="FFFFFF"/>
              </a:clrFrom>
              <a:clrTo>
                <a:srgbClr val="FFFFFF">
                  <a:alpha val="0"/>
                </a:srgbClr>
              </a:clrTo>
            </a:clrChange>
          </a:blip>
          <a:stretch/>
        </p:blipFill>
        <p:spPr bwMode="auto">
          <a:xfrm>
            <a:off x="3500538" y="3321451"/>
            <a:ext cx="2359909" cy="1118798"/>
          </a:xfrm>
          <a:prstGeom prst="rect">
            <a:avLst/>
          </a:prstGeom>
        </p:spPr>
      </p:pic>
      <p:pic>
        <p:nvPicPr>
          <p:cNvPr id="4" name="Picture 2" descr="A close-up of a silver object&#10;&#10;Description automatically generated">
            <a:extLst>
              <a:ext uri="{FF2B5EF4-FFF2-40B4-BE49-F238E27FC236}">
                <a16:creationId xmlns:a16="http://schemas.microsoft.com/office/drawing/2014/main" id="{913E0F57-DC13-08D1-608D-F91DCBB429B0}"/>
              </a:ext>
            </a:extLst>
          </p:cNvPr>
          <p:cNvPicPr>
            <a:picLocks noChangeAspect="1"/>
          </p:cNvPicPr>
          <p:nvPr/>
        </p:nvPicPr>
        <p:blipFill>
          <a:blip r:embed="rId8"/>
          <a:srcRect l="3492" t="32644" r="10331" b="13334"/>
          <a:stretch/>
        </p:blipFill>
        <p:spPr bwMode="auto">
          <a:xfrm>
            <a:off x="190931" y="3525282"/>
            <a:ext cx="1915103" cy="583651"/>
          </a:xfrm>
          <a:prstGeom prst="rect">
            <a:avLst/>
          </a:prstGeom>
        </p:spPr>
      </p:pic>
      <p:sp>
        <p:nvSpPr>
          <p:cNvPr id="5" name="Rectangle 5">
            <a:extLst>
              <a:ext uri="{FF2B5EF4-FFF2-40B4-BE49-F238E27FC236}">
                <a16:creationId xmlns:a16="http://schemas.microsoft.com/office/drawing/2014/main" id="{0CDC216B-284C-E547-618D-B5E2A4DD2476}"/>
              </a:ext>
            </a:extLst>
          </p:cNvPr>
          <p:cNvSpPr/>
          <p:nvPr/>
        </p:nvSpPr>
        <p:spPr bwMode="auto">
          <a:xfrm>
            <a:off x="696714" y="5548408"/>
            <a:ext cx="1360154" cy="259749"/>
          </a:xfrm>
          <a:prstGeom prst="rect">
            <a:avLst/>
          </a:prstGeom>
          <a:noFill/>
        </p:spPr>
        <p:txBody>
          <a:bodyPr wrap="square" lIns="91439" tIns="45719" rIns="91439" bIns="45719">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88" b="1" i="0" u="none" strike="noStrike" kern="1200" cap="none" spc="0" normalizeH="0" baseline="0" noProof="0">
                <a:ln w="0"/>
                <a:solidFill>
                  <a:srgbClr val="FF0000"/>
                </a:solidFill>
                <a:effectLst/>
                <a:uLnTx/>
                <a:uFillTx/>
                <a:latin typeface="Verdana"/>
                <a:ea typeface="Verdana"/>
                <a:cs typeface="+mn-cs"/>
              </a:rPr>
              <a:t>X (408 + </a:t>
            </a:r>
            <a:r>
              <a:rPr kumimoji="0" lang="en-GB" sz="1088" b="1" i="0" u="none" strike="noStrike" kern="1200" cap="none" spc="0" normalizeH="0" baseline="0" noProof="0">
                <a:ln w="0"/>
                <a:solidFill>
                  <a:srgbClr val="0066FF"/>
                </a:solidFill>
                <a:effectLst/>
                <a:uLnTx/>
                <a:uFillTx/>
                <a:latin typeface="Verdana"/>
                <a:ea typeface="Verdana"/>
                <a:cs typeface="+mn-cs"/>
              </a:rPr>
              <a:t>448</a:t>
            </a:r>
            <a:r>
              <a:rPr kumimoji="0" lang="en-GB" sz="1088" b="1" i="0" u="none" strike="noStrike" kern="1200" cap="none" spc="0" normalizeH="0" baseline="0" noProof="0">
                <a:ln w="0"/>
                <a:solidFill>
                  <a:srgbClr val="FF0000"/>
                </a:solidFill>
                <a:effectLst/>
                <a:uLnTx/>
                <a:uFillTx/>
                <a:latin typeface="Verdana"/>
                <a:ea typeface="Verdana"/>
                <a:cs typeface="+mn-cs"/>
              </a:rPr>
              <a:t>)</a:t>
            </a:r>
            <a:endParaRPr kumimoji="0" lang="en-GB" sz="1200" b="1" i="0" u="none" strike="noStrike" kern="1200" cap="none" spc="0" normalizeH="0" baseline="0" noProof="0">
              <a:ln w="0"/>
              <a:solidFill>
                <a:srgbClr val="FF0000"/>
              </a:solidFill>
              <a:effectLst/>
              <a:uLnTx/>
              <a:uFillTx/>
              <a:latin typeface="Verdana"/>
              <a:ea typeface="Verdana"/>
              <a:cs typeface="+mn-cs"/>
            </a:endParaRPr>
          </a:p>
        </p:txBody>
      </p:sp>
      <p:sp>
        <p:nvSpPr>
          <p:cNvPr id="6" name="Rectangle 10">
            <a:extLst>
              <a:ext uri="{FF2B5EF4-FFF2-40B4-BE49-F238E27FC236}">
                <a16:creationId xmlns:a16="http://schemas.microsoft.com/office/drawing/2014/main" id="{374F51BD-D11F-FF0E-42CA-BB79CF620832}"/>
              </a:ext>
            </a:extLst>
          </p:cNvPr>
          <p:cNvSpPr/>
          <p:nvPr/>
        </p:nvSpPr>
        <p:spPr bwMode="auto">
          <a:xfrm>
            <a:off x="-74455" y="5981463"/>
            <a:ext cx="2902493" cy="1015663"/>
          </a:xfrm>
          <a:prstGeom prst="rect">
            <a:avLst/>
          </a:prstGeom>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0F124A"/>
                </a:solidFill>
                <a:effectLst/>
                <a:uLnTx/>
                <a:uFillTx/>
                <a:latin typeface="Verdana"/>
                <a:ea typeface="Verdana"/>
                <a:cs typeface="+mn-cs"/>
              </a:rPr>
              <a:t>Superconducting elliptical cavity</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0F124A"/>
                </a:solidFill>
                <a:effectLst/>
                <a:uLnTx/>
                <a:uFillTx/>
                <a:latin typeface="Verdana"/>
                <a:ea typeface="Verdana"/>
                <a:cs typeface="+mn-cs"/>
              </a:rPr>
              <a:t>800 MHz, 6-cell</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FF4A29">
                    <a:lumMod val="75000"/>
                  </a:srgbClr>
                </a:solidFill>
                <a:effectLst/>
                <a:uLnTx/>
                <a:uFillTx/>
                <a:latin typeface="Verdana"/>
                <a:ea typeface="Verdana"/>
                <a:cs typeface="+mn-cs"/>
              </a:rPr>
              <a:t>Nb</a:t>
            </a:r>
            <a:r>
              <a:rPr kumimoji="0" lang="en-GB" sz="1200" b="0" i="0" u="none" strike="noStrike" kern="1200" cap="none" spc="0" normalizeH="0" baseline="-25000" noProof="0" dirty="0">
                <a:ln>
                  <a:noFill/>
                </a:ln>
                <a:solidFill>
                  <a:srgbClr val="FF4A29">
                    <a:lumMod val="75000"/>
                  </a:srgbClr>
                </a:solidFill>
                <a:effectLst/>
                <a:uLnTx/>
                <a:uFillTx/>
                <a:latin typeface="Verdana"/>
                <a:ea typeface="Verdana"/>
                <a:cs typeface="+mn-cs"/>
              </a:rPr>
              <a:t>3</a:t>
            </a:r>
            <a:r>
              <a:rPr kumimoji="0" lang="en-GB" sz="1200" b="0" i="0" u="none" strike="noStrike" kern="1200" cap="none" spc="0" normalizeH="0" baseline="0" noProof="0" dirty="0">
                <a:ln>
                  <a:noFill/>
                </a:ln>
                <a:solidFill>
                  <a:srgbClr val="FF4A29">
                    <a:lumMod val="75000"/>
                  </a:srgbClr>
                </a:solidFill>
                <a:effectLst/>
                <a:uLnTx/>
                <a:uFillTx/>
                <a:latin typeface="Verdana"/>
                <a:ea typeface="Verdana"/>
                <a:cs typeface="+mn-cs"/>
              </a:rPr>
              <a:t>Sn if R&amp;D is successful</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endParaRPr kumimoji="0" lang="en-GB" sz="1200" b="0" i="0" u="none" strike="noStrike" kern="1200" cap="none" spc="0" normalizeH="0" baseline="0" noProof="0" dirty="0">
              <a:ln>
                <a:noFill/>
              </a:ln>
              <a:solidFill>
                <a:srgbClr val="0F124A"/>
              </a:solidFill>
              <a:effectLst/>
              <a:uLnTx/>
              <a:uFillTx/>
              <a:latin typeface="Verdana"/>
              <a:ea typeface="Verdana"/>
              <a:cs typeface="+mn-cs"/>
            </a:endParaRPr>
          </a:p>
        </p:txBody>
      </p:sp>
      <p:sp>
        <p:nvSpPr>
          <p:cNvPr id="7" name="Rectangle 7">
            <a:extLst>
              <a:ext uri="{FF2B5EF4-FFF2-40B4-BE49-F238E27FC236}">
                <a16:creationId xmlns:a16="http://schemas.microsoft.com/office/drawing/2014/main" id="{67F66F86-9F9F-6D63-E3EA-76BA8108F381}"/>
              </a:ext>
            </a:extLst>
          </p:cNvPr>
          <p:cNvSpPr/>
          <p:nvPr/>
        </p:nvSpPr>
        <p:spPr bwMode="auto">
          <a:xfrm>
            <a:off x="4322606" y="5615493"/>
            <a:ext cx="1376225" cy="259749"/>
          </a:xfrm>
          <a:prstGeom prst="rect">
            <a:avLst/>
          </a:prstGeom>
          <a:noFill/>
        </p:spPr>
        <p:txBody>
          <a:bodyPr wrap="square" lIns="91439" tIns="45719" rIns="91439" bIns="45719">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88" b="1" i="0" u="none" strike="noStrike" kern="1200" cap="none" spc="0" normalizeH="0" baseline="0" noProof="0">
                <a:ln w="0"/>
                <a:solidFill>
                  <a:srgbClr val="FF0000"/>
                </a:solidFill>
                <a:effectLst/>
                <a:uLnTx/>
                <a:uFillTx/>
                <a:latin typeface="Verdana"/>
                <a:ea typeface="Verdana"/>
                <a:cs typeface="+mn-cs"/>
              </a:rPr>
              <a:t>X (102 + </a:t>
            </a:r>
            <a:r>
              <a:rPr kumimoji="0" lang="en-GB" sz="1088" b="1" i="0" u="none" strike="noStrike" kern="1200" cap="none" spc="0" normalizeH="0" baseline="0" noProof="0">
                <a:ln w="0"/>
                <a:solidFill>
                  <a:srgbClr val="0066FF"/>
                </a:solidFill>
                <a:effectLst/>
                <a:uLnTx/>
                <a:uFillTx/>
                <a:latin typeface="Verdana"/>
                <a:ea typeface="Verdana"/>
                <a:cs typeface="+mn-cs"/>
              </a:rPr>
              <a:t>112</a:t>
            </a:r>
            <a:r>
              <a:rPr kumimoji="0" lang="en-GB" sz="1088" b="1" i="0" u="none" strike="noStrike" kern="1200" cap="none" spc="0" normalizeH="0" baseline="0" noProof="0">
                <a:ln w="0"/>
                <a:solidFill>
                  <a:srgbClr val="FF0000"/>
                </a:solidFill>
                <a:effectLst/>
                <a:uLnTx/>
                <a:uFillTx/>
                <a:latin typeface="Verdana"/>
                <a:ea typeface="Verdana"/>
                <a:cs typeface="+mn-cs"/>
              </a:rPr>
              <a:t>)</a:t>
            </a:r>
            <a:endParaRPr kumimoji="0" lang="en-GB" sz="1200" b="1" i="0" u="none" strike="noStrike" kern="1200" cap="none" spc="0" normalizeH="0" baseline="0" noProof="0">
              <a:ln w="0"/>
              <a:solidFill>
                <a:srgbClr val="FF0000"/>
              </a:solidFill>
              <a:effectLst/>
              <a:uLnTx/>
              <a:uFillTx/>
              <a:latin typeface="Verdana"/>
              <a:ea typeface="Verdana"/>
              <a:cs typeface="+mn-cs"/>
            </a:endParaRPr>
          </a:p>
        </p:txBody>
      </p:sp>
      <p:sp>
        <p:nvSpPr>
          <p:cNvPr id="8" name="Rectangle 9">
            <a:extLst>
              <a:ext uri="{FF2B5EF4-FFF2-40B4-BE49-F238E27FC236}">
                <a16:creationId xmlns:a16="http://schemas.microsoft.com/office/drawing/2014/main" id="{0DFBB3AB-7126-3603-C407-557EF523C946}"/>
              </a:ext>
            </a:extLst>
          </p:cNvPr>
          <p:cNvSpPr/>
          <p:nvPr/>
        </p:nvSpPr>
        <p:spPr bwMode="auto">
          <a:xfrm>
            <a:off x="2725562" y="6015590"/>
            <a:ext cx="3305684" cy="830997"/>
          </a:xfrm>
          <a:prstGeom prst="rect">
            <a:avLst/>
          </a:prstGeom>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0F124A"/>
                </a:solidFill>
                <a:effectLst/>
                <a:uLnTx/>
                <a:uFillTx/>
                <a:latin typeface="Verdana"/>
                <a:ea typeface="Verdana"/>
                <a:cs typeface="+mn-cs"/>
              </a:rPr>
              <a:t>Cryomodule</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0F124A"/>
                </a:solidFill>
                <a:effectLst/>
                <a:uLnTx/>
                <a:uFillTx/>
                <a:latin typeface="Verdana"/>
                <a:ea typeface="Verdana"/>
                <a:cs typeface="+mn-cs"/>
              </a:rPr>
              <a:t>Segmented design, 4 cavities, 2 K</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FF4A29">
                    <a:lumMod val="75000"/>
                  </a:srgbClr>
                </a:solidFill>
                <a:effectLst/>
                <a:uLnTx/>
                <a:uFillTx/>
                <a:latin typeface="Verdana"/>
                <a:ea typeface="Verdana"/>
                <a:cs typeface="+mn-cs"/>
              </a:rPr>
              <a:t>Operation at 4.5 K i</a:t>
            </a:r>
            <a:r>
              <a:rPr kumimoji="0" lang="en-US" sz="1200" b="0" i="0" u="none" strike="noStrike" kern="1200" cap="none" spc="0" normalizeH="0" baseline="0" noProof="0" dirty="0">
                <a:ln>
                  <a:noFill/>
                </a:ln>
                <a:solidFill>
                  <a:srgbClr val="FF4A29">
                    <a:lumMod val="75000"/>
                  </a:srgbClr>
                </a:solidFill>
                <a:effectLst/>
                <a:uLnTx/>
                <a:uFillTx/>
                <a:latin typeface="Verdana"/>
                <a:ea typeface="Verdana"/>
                <a:cs typeface="+mn-cs"/>
              </a:rPr>
              <a:t>f</a:t>
            </a:r>
            <a:r>
              <a:rPr kumimoji="0" lang="en-GB" sz="1200" b="0" i="0" u="none" strike="noStrike" kern="1200" cap="none" spc="0" normalizeH="0" baseline="0" noProof="0" dirty="0">
                <a:ln>
                  <a:noFill/>
                </a:ln>
                <a:solidFill>
                  <a:srgbClr val="FF4A29">
                    <a:lumMod val="75000"/>
                  </a:srgbClr>
                </a:solidFill>
                <a:effectLst/>
                <a:uLnTx/>
                <a:uFillTx/>
                <a:latin typeface="Verdana"/>
                <a:ea typeface="Verdana"/>
                <a:cs typeface="+mn-cs"/>
              </a:rPr>
              <a:t> R&amp;D successful</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0" marR="0" lvl="0" indent="0" algn="l" defTabSz="685727"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F124A"/>
              </a:solidFill>
              <a:effectLst/>
              <a:uLnTx/>
              <a:uFillTx/>
              <a:latin typeface="Verdana"/>
              <a:ea typeface="Verdana"/>
              <a:cs typeface="+mn-cs"/>
            </a:endParaRPr>
          </a:p>
        </p:txBody>
      </p:sp>
      <p:sp>
        <p:nvSpPr>
          <p:cNvPr id="9" name="Rectangle 21">
            <a:extLst>
              <a:ext uri="{FF2B5EF4-FFF2-40B4-BE49-F238E27FC236}">
                <a16:creationId xmlns:a16="http://schemas.microsoft.com/office/drawing/2014/main" id="{E679952C-43D6-977C-9584-7622893FB463}"/>
              </a:ext>
            </a:extLst>
          </p:cNvPr>
          <p:cNvSpPr/>
          <p:nvPr/>
        </p:nvSpPr>
        <p:spPr bwMode="auto">
          <a:xfrm>
            <a:off x="7702471" y="6452491"/>
            <a:ext cx="716844" cy="259749"/>
          </a:xfrm>
          <a:prstGeom prst="rect">
            <a:avLst/>
          </a:prstGeom>
          <a:noFill/>
        </p:spPr>
        <p:txBody>
          <a:bodyPr wrap="square" lIns="91439" tIns="45719" rIns="91439" bIns="45719">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88" b="1" i="0" u="none" strike="noStrike" kern="1200" cap="none" spc="0" normalizeH="0" baseline="0" noProof="0">
                <a:ln w="0"/>
                <a:solidFill>
                  <a:srgbClr val="0066FF"/>
                </a:solidFill>
                <a:effectLst/>
                <a:uLnTx/>
                <a:uFillTx/>
                <a:latin typeface="Verdana"/>
                <a:ea typeface="Verdana"/>
                <a:cs typeface="+mn-cs"/>
              </a:rPr>
              <a:t>X 448</a:t>
            </a:r>
            <a:endParaRPr kumimoji="0" lang="en-GB" sz="1200" b="1" i="0" u="none" strike="noStrike" kern="1200" cap="none" spc="0" normalizeH="0" baseline="0" noProof="0">
              <a:ln w="0"/>
              <a:solidFill>
                <a:srgbClr val="0066FF"/>
              </a:solidFill>
              <a:effectLst/>
              <a:uLnTx/>
              <a:uFillTx/>
              <a:latin typeface="Verdana"/>
              <a:ea typeface="Verdana"/>
              <a:cs typeface="+mn-cs"/>
            </a:endParaRPr>
          </a:p>
        </p:txBody>
      </p:sp>
      <p:sp>
        <p:nvSpPr>
          <p:cNvPr id="11" name="TextBox 22">
            <a:extLst>
              <a:ext uri="{FF2B5EF4-FFF2-40B4-BE49-F238E27FC236}">
                <a16:creationId xmlns:a16="http://schemas.microsoft.com/office/drawing/2014/main" id="{A2436B01-ED63-6211-D389-DC8300B0AC32}"/>
              </a:ext>
            </a:extLst>
          </p:cNvPr>
          <p:cNvSpPr txBox="1"/>
          <p:nvPr/>
        </p:nvSpPr>
        <p:spPr bwMode="auto">
          <a:xfrm>
            <a:off x="6179858" y="5428316"/>
            <a:ext cx="2202326" cy="646331"/>
          </a:xfrm>
          <a:prstGeom prst="rect">
            <a:avLst/>
          </a:prstGeom>
        </p:spPr>
        <p:txBody>
          <a:bodyPr wrap="square">
            <a:spAutoFit/>
          </a:bodyPr>
          <a:lstStyle>
            <a:defPPr>
              <a:defRPr lang="de-DE"/>
            </a:defPPr>
            <a:lvl1pPr marL="285750" indent="-285750">
              <a:buFont typeface="Wingdings"/>
              <a:buChar char="§"/>
              <a:defRPr sz="1800"/>
            </a:lvl1pPr>
            <a:lvl2pPr marL="243000" indent="-243000" defTabSz="685800">
              <a:lnSpc>
                <a:spcPts val="1387"/>
              </a:lnSpc>
              <a:spcBef>
                <a:spcPts val="0"/>
              </a:spcBef>
              <a:buFont typeface="Arial"/>
              <a:buChar char="•"/>
              <a:defRPr sz="1200"/>
            </a:lvl2pPr>
            <a:lvl3pPr marL="486000" indent="-243000" defTabSz="685800">
              <a:lnSpc>
                <a:spcPts val="1387"/>
              </a:lnSpc>
              <a:spcBef>
                <a:spcPts val="0"/>
              </a:spcBef>
              <a:buSzPct val="100000"/>
              <a:buFont typeface="Arial"/>
              <a:buChar char="•"/>
              <a:defRPr sz="1200"/>
            </a:lvl3pPr>
            <a:lvl4pPr marL="729000" indent="-243000" defTabSz="685800">
              <a:lnSpc>
                <a:spcPts val="1387"/>
              </a:lnSpc>
              <a:spcBef>
                <a:spcPts val="0"/>
              </a:spcBef>
              <a:buSzPct val="100000"/>
              <a:buFont typeface="Arial"/>
              <a:buChar char="•"/>
              <a:defRPr sz="1200"/>
            </a:lvl4pPr>
            <a:lvl5pPr marL="972000" indent="-243000" defTabSz="685800">
              <a:lnSpc>
                <a:spcPts val="1387"/>
              </a:lnSpc>
              <a:spcBef>
                <a:spcPts val="0"/>
              </a:spcBef>
              <a:buSzPct val="100000"/>
              <a:buFont typeface="Arial"/>
              <a:buChar char="•"/>
              <a:defRPr sz="1200"/>
            </a:lvl5pPr>
            <a:lvl6pPr marL="1885950" indent="-171450" defTabSz="685800">
              <a:lnSpc>
                <a:spcPct val="90000"/>
              </a:lnSpc>
              <a:spcBef>
                <a:spcPts val="374"/>
              </a:spcBef>
              <a:buFont typeface="Arial"/>
              <a:buChar char="•"/>
            </a:lvl6pPr>
            <a:lvl7pPr marL="2228850" indent="-171450" defTabSz="685800">
              <a:lnSpc>
                <a:spcPct val="90000"/>
              </a:lnSpc>
              <a:spcBef>
                <a:spcPts val="374"/>
              </a:spcBef>
              <a:buFont typeface="Arial"/>
              <a:buChar char="•"/>
            </a:lvl7pPr>
            <a:lvl8pPr marL="2571750" indent="-171450" defTabSz="685800">
              <a:lnSpc>
                <a:spcPct val="90000"/>
              </a:lnSpc>
              <a:spcBef>
                <a:spcPts val="374"/>
              </a:spcBef>
              <a:buFont typeface="Arial"/>
              <a:buChar char="•"/>
            </a:lvl8pPr>
            <a:lvl9pPr marL="2914650" indent="-171450" defTabSz="685800">
              <a:lnSpc>
                <a:spcPct val="90000"/>
              </a:lnSpc>
              <a:spcBef>
                <a:spcPts val="374"/>
              </a:spcBef>
              <a:buFont typeface="Arial"/>
              <a:buChar char="•"/>
            </a:lvl9pPr>
          </a:lstStyle>
          <a:p>
            <a:pPr marL="0" marR="0" lvl="0" indent="0" algn="l" defTabSz="685727" rtl="0" eaLnBrk="1" fontAlgn="auto" latinLnBrk="0" hangingPunct="1">
              <a:lnSpc>
                <a:spcPct val="100000"/>
              </a:lnSpc>
              <a:spcBef>
                <a:spcPts val="0"/>
              </a:spcBef>
              <a:spcAft>
                <a:spcPts val="0"/>
              </a:spcAft>
              <a:buClrTx/>
              <a:buSzTx/>
              <a:buFont typeface="Wingdings"/>
              <a:buNone/>
              <a:tabLst/>
              <a:defRPr/>
            </a:pPr>
            <a:r>
              <a:rPr kumimoji="0" lang="en-US" sz="1200" b="1" i="0" u="sng" strike="noStrike" kern="1200" cap="none" spc="0" normalizeH="0" baseline="0" noProof="0">
                <a:ln>
                  <a:noFill/>
                </a:ln>
                <a:solidFill>
                  <a:srgbClr val="0F124A"/>
                </a:solidFill>
                <a:effectLst/>
                <a:uLnTx/>
                <a:uFillTx/>
                <a:latin typeface="Verdana"/>
                <a:ea typeface="Verdana"/>
                <a:cs typeface="+mn-cs"/>
              </a:rPr>
              <a:t>Multibeam Tristron</a:t>
            </a:r>
            <a:endParaRPr kumimoji="0" sz="1800" b="0" i="0" u="none" strike="noStrike" kern="1200" cap="none" spc="0" normalizeH="0" baseline="0" noProof="0">
              <a:ln>
                <a:noFill/>
              </a:ln>
              <a:solidFill>
                <a:srgbClr val="0F124A"/>
              </a:solidFill>
              <a:effectLst/>
              <a:uLnTx/>
              <a:uFillTx/>
              <a:latin typeface="Arial"/>
              <a:ea typeface="+mn-ea"/>
              <a:cs typeface="+mn-cs"/>
            </a:endParaRPr>
          </a:p>
          <a:p>
            <a:pPr marL="285750" marR="0" lvl="0" indent="-285750" algn="l" defTabSz="685727" rtl="0" eaLnBrk="1" fontAlgn="auto" latinLnBrk="0" hangingPunct="1">
              <a:lnSpc>
                <a:spcPct val="100000"/>
              </a:lnSpc>
              <a:spcBef>
                <a:spcPts val="0"/>
              </a:spcBef>
              <a:spcAft>
                <a:spcPts val="0"/>
              </a:spcAft>
              <a:buClrTx/>
              <a:buSzTx/>
              <a:buFont typeface="Wingdings"/>
              <a:buChar char="§"/>
              <a:tabLst/>
              <a:defRPr/>
            </a:pPr>
            <a:r>
              <a:rPr kumimoji="0" lang="en-US" sz="1200" b="0" i="0" u="none" strike="noStrike" kern="1200" cap="none" spc="0" normalizeH="0" baseline="0" noProof="0">
                <a:ln>
                  <a:noFill/>
                </a:ln>
                <a:solidFill>
                  <a:srgbClr val="0F124A"/>
                </a:solidFill>
                <a:effectLst/>
                <a:uLnTx/>
                <a:uFillTx/>
                <a:latin typeface="Verdana"/>
                <a:ea typeface="Verdana"/>
                <a:cs typeface="+mn-cs"/>
              </a:rPr>
              <a:t>800 MHz</a:t>
            </a:r>
            <a:endParaRPr kumimoji="0" sz="1800" b="0" i="0" u="none" strike="noStrike" kern="1200" cap="none" spc="0" normalizeH="0" baseline="0" noProof="0">
              <a:ln>
                <a:noFill/>
              </a:ln>
              <a:solidFill>
                <a:srgbClr val="0F124A"/>
              </a:solidFill>
              <a:effectLst/>
              <a:uLnTx/>
              <a:uFillTx/>
              <a:latin typeface="Arial"/>
              <a:ea typeface="+mn-ea"/>
              <a:cs typeface="+mn-cs"/>
            </a:endParaRPr>
          </a:p>
          <a:p>
            <a:pPr marL="285750" marR="0" lvl="0" indent="-285750" algn="l" defTabSz="685727" rtl="0" eaLnBrk="1" fontAlgn="auto" latinLnBrk="0" hangingPunct="1">
              <a:lnSpc>
                <a:spcPct val="100000"/>
              </a:lnSpc>
              <a:spcBef>
                <a:spcPts val="0"/>
              </a:spcBef>
              <a:spcAft>
                <a:spcPts val="0"/>
              </a:spcAft>
              <a:buClrTx/>
              <a:buSzTx/>
              <a:buFont typeface="Wingdings"/>
              <a:buChar char="§"/>
              <a:tabLst/>
              <a:defRPr/>
            </a:pPr>
            <a:r>
              <a:rPr kumimoji="0" lang="en-US" sz="1200" b="0" i="0" u="none" strike="noStrike" kern="1200" cap="none" spc="0" normalizeH="0" baseline="0" noProof="0">
                <a:ln>
                  <a:noFill/>
                </a:ln>
                <a:solidFill>
                  <a:srgbClr val="0F124A"/>
                </a:solidFill>
                <a:effectLst/>
                <a:uLnTx/>
                <a:uFillTx/>
                <a:latin typeface="Verdana"/>
                <a:ea typeface="Verdana"/>
                <a:cs typeface="+mn-cs"/>
              </a:rPr>
              <a:t>250 kW, CW</a:t>
            </a:r>
            <a:endParaRPr kumimoji="0" sz="1800" b="0" i="0" u="none" strike="noStrike" kern="1200" cap="none" spc="0" normalizeH="0" baseline="0" noProof="0">
              <a:ln>
                <a:noFill/>
              </a:ln>
              <a:solidFill>
                <a:srgbClr val="0F124A"/>
              </a:solidFill>
              <a:effectLst/>
              <a:uLnTx/>
              <a:uFillTx/>
              <a:latin typeface="Arial"/>
              <a:ea typeface="+mn-ea"/>
              <a:cs typeface="+mn-cs"/>
            </a:endParaRPr>
          </a:p>
        </p:txBody>
      </p:sp>
      <p:sp>
        <p:nvSpPr>
          <p:cNvPr id="12" name="Rectangle 13">
            <a:extLst>
              <a:ext uri="{FF2B5EF4-FFF2-40B4-BE49-F238E27FC236}">
                <a16:creationId xmlns:a16="http://schemas.microsoft.com/office/drawing/2014/main" id="{D6E08CA9-8373-4807-0F9B-C6544549BEA5}"/>
              </a:ext>
            </a:extLst>
          </p:cNvPr>
          <p:cNvSpPr/>
          <p:nvPr/>
        </p:nvSpPr>
        <p:spPr bwMode="auto">
          <a:xfrm>
            <a:off x="7714863" y="5753957"/>
            <a:ext cx="718682" cy="259749"/>
          </a:xfrm>
          <a:prstGeom prst="rect">
            <a:avLst/>
          </a:prstGeom>
          <a:noFill/>
        </p:spPr>
        <p:txBody>
          <a:bodyPr wrap="square" lIns="91439" tIns="45719" rIns="91439" bIns="45719">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88" b="1" i="0" u="none" strike="noStrike" kern="1200" cap="none" spc="0" normalizeH="0" baseline="0" noProof="0">
                <a:ln w="0"/>
                <a:solidFill>
                  <a:srgbClr val="FF0000"/>
                </a:solidFill>
                <a:effectLst/>
                <a:uLnTx/>
                <a:uFillTx/>
                <a:latin typeface="Verdana"/>
                <a:ea typeface="Verdana"/>
                <a:cs typeface="+mn-cs"/>
              </a:rPr>
              <a:t>X 408</a:t>
            </a:r>
            <a:endParaRPr kumimoji="0" lang="en-GB" sz="1200" b="1" i="0" u="none" strike="noStrike" kern="1200" cap="none" spc="0" normalizeH="0" baseline="0" noProof="0">
              <a:ln w="0"/>
              <a:solidFill>
                <a:srgbClr val="FF0000"/>
              </a:solidFill>
              <a:effectLst/>
              <a:uLnTx/>
              <a:uFillTx/>
              <a:latin typeface="Verdana"/>
              <a:ea typeface="Verdana"/>
              <a:cs typeface="+mn-cs"/>
            </a:endParaRPr>
          </a:p>
        </p:txBody>
      </p:sp>
      <p:sp>
        <p:nvSpPr>
          <p:cNvPr id="13" name="TextBox 24">
            <a:extLst>
              <a:ext uri="{FF2B5EF4-FFF2-40B4-BE49-F238E27FC236}">
                <a16:creationId xmlns:a16="http://schemas.microsoft.com/office/drawing/2014/main" id="{6B98911A-6F01-4D95-1BFA-6676F2C2D44A}"/>
              </a:ext>
            </a:extLst>
          </p:cNvPr>
          <p:cNvSpPr txBox="1"/>
          <p:nvPr/>
        </p:nvSpPr>
        <p:spPr bwMode="auto">
          <a:xfrm>
            <a:off x="6179858" y="6161026"/>
            <a:ext cx="1808657" cy="1015663"/>
          </a:xfrm>
          <a:prstGeom prst="rect">
            <a:avLst/>
          </a:prstGeom>
        </p:spPr>
        <p:txBody>
          <a:bodyPr wrap="square">
            <a:spAutoFit/>
          </a:bodyPr>
          <a:lstStyle>
            <a:defPPr>
              <a:defRPr lang="de-DE"/>
            </a:defPPr>
            <a:lvl1pPr marL="285750" indent="-285750">
              <a:buFont typeface="Wingdings"/>
              <a:buChar char="§"/>
              <a:defRPr sz="1800"/>
            </a:lvl1pPr>
            <a:lvl2pPr marL="243000" indent="-243000" defTabSz="685800">
              <a:lnSpc>
                <a:spcPts val="1387"/>
              </a:lnSpc>
              <a:spcBef>
                <a:spcPts val="0"/>
              </a:spcBef>
              <a:buFont typeface="Arial"/>
              <a:buChar char="•"/>
              <a:defRPr sz="1200"/>
            </a:lvl2pPr>
            <a:lvl3pPr marL="486000" indent="-243000" defTabSz="685800">
              <a:lnSpc>
                <a:spcPts val="1387"/>
              </a:lnSpc>
              <a:spcBef>
                <a:spcPts val="0"/>
              </a:spcBef>
              <a:buSzPct val="100000"/>
              <a:buFont typeface="Arial"/>
              <a:buChar char="•"/>
              <a:defRPr sz="1200"/>
            </a:lvl3pPr>
            <a:lvl4pPr marL="729000" indent="-243000" defTabSz="685800">
              <a:lnSpc>
                <a:spcPts val="1387"/>
              </a:lnSpc>
              <a:spcBef>
                <a:spcPts val="0"/>
              </a:spcBef>
              <a:buSzPct val="100000"/>
              <a:buFont typeface="Arial"/>
              <a:buChar char="•"/>
              <a:defRPr sz="1200"/>
            </a:lvl4pPr>
            <a:lvl5pPr marL="972000" indent="-243000" defTabSz="685800">
              <a:lnSpc>
                <a:spcPts val="1387"/>
              </a:lnSpc>
              <a:spcBef>
                <a:spcPts val="0"/>
              </a:spcBef>
              <a:buSzPct val="100000"/>
              <a:buFont typeface="Arial"/>
              <a:buChar char="•"/>
              <a:defRPr sz="1200"/>
            </a:lvl5pPr>
            <a:lvl6pPr marL="1885950" indent="-171450" defTabSz="685800">
              <a:lnSpc>
                <a:spcPct val="90000"/>
              </a:lnSpc>
              <a:spcBef>
                <a:spcPts val="374"/>
              </a:spcBef>
              <a:buFont typeface="Arial"/>
              <a:buChar char="•"/>
            </a:lvl6pPr>
            <a:lvl7pPr marL="2228850" indent="-171450" defTabSz="685800">
              <a:lnSpc>
                <a:spcPct val="90000"/>
              </a:lnSpc>
              <a:spcBef>
                <a:spcPts val="374"/>
              </a:spcBef>
              <a:buFont typeface="Arial"/>
              <a:buChar char="•"/>
            </a:lvl7pPr>
            <a:lvl8pPr marL="2571750" indent="-171450" defTabSz="685800">
              <a:lnSpc>
                <a:spcPct val="90000"/>
              </a:lnSpc>
              <a:spcBef>
                <a:spcPts val="374"/>
              </a:spcBef>
              <a:buFont typeface="Arial"/>
              <a:buChar char="•"/>
            </a:lvl8pPr>
            <a:lvl9pPr marL="2914650" indent="-171450" defTabSz="685800">
              <a:lnSpc>
                <a:spcPct val="90000"/>
              </a:lnSpc>
              <a:spcBef>
                <a:spcPts val="374"/>
              </a:spcBef>
              <a:buFont typeface="Arial"/>
              <a:buChar char="•"/>
            </a:lvl9pPr>
          </a:lstStyle>
          <a:p>
            <a:pPr marL="0" marR="0" lvl="0" indent="0" algn="l" defTabSz="685727" rtl="0" eaLnBrk="1" fontAlgn="auto" latinLnBrk="0" hangingPunct="1">
              <a:lnSpc>
                <a:spcPct val="100000"/>
              </a:lnSpc>
              <a:spcBef>
                <a:spcPts val="0"/>
              </a:spcBef>
              <a:spcAft>
                <a:spcPts val="0"/>
              </a:spcAft>
              <a:buClrTx/>
              <a:buSzTx/>
              <a:buFont typeface="Wingdings"/>
              <a:buNone/>
              <a:tabLst/>
              <a:defRPr/>
            </a:pPr>
            <a:r>
              <a:rPr kumimoji="0" lang="fr-CH" sz="1200" b="1" i="0" u="sng" strike="noStrike" kern="1200" cap="none" spc="0" normalizeH="0" baseline="0" noProof="0">
                <a:ln>
                  <a:noFill/>
                </a:ln>
                <a:solidFill>
                  <a:srgbClr val="0F124A"/>
                </a:solidFill>
                <a:effectLst/>
                <a:uLnTx/>
                <a:uFillTx/>
                <a:latin typeface="Verdana"/>
                <a:ea typeface="Verdana"/>
                <a:cs typeface="+mn-cs"/>
              </a:rPr>
              <a:t>Solid State Amplifier (SSA)</a:t>
            </a:r>
            <a:endParaRPr kumimoji="0" sz="1800" b="0" i="0" u="none" strike="noStrike" kern="1200" cap="none" spc="0" normalizeH="0" baseline="0" noProof="0">
              <a:ln>
                <a:noFill/>
              </a:ln>
              <a:solidFill>
                <a:srgbClr val="0F124A"/>
              </a:solidFill>
              <a:effectLst/>
              <a:uLnTx/>
              <a:uFillTx/>
              <a:latin typeface="Arial"/>
              <a:ea typeface="+mn-ea"/>
              <a:cs typeface="+mn-cs"/>
            </a:endParaRPr>
          </a:p>
          <a:p>
            <a:pPr marL="285750" marR="0" lvl="0" indent="-285750" algn="l" defTabSz="685727" rtl="0" eaLnBrk="1" fontAlgn="auto" latinLnBrk="0" hangingPunct="1">
              <a:lnSpc>
                <a:spcPct val="100000"/>
              </a:lnSpc>
              <a:spcBef>
                <a:spcPts val="0"/>
              </a:spcBef>
              <a:spcAft>
                <a:spcPts val="0"/>
              </a:spcAft>
              <a:buClrTx/>
              <a:buSzTx/>
              <a:buFont typeface="Wingdings"/>
              <a:buChar char="§"/>
              <a:tabLst/>
              <a:defRPr/>
            </a:pPr>
            <a:r>
              <a:rPr kumimoji="0" lang="en-US" sz="1200" b="0" i="0" u="none" strike="noStrike" kern="1200" cap="none" spc="0" normalizeH="0" baseline="0" noProof="0">
                <a:ln>
                  <a:noFill/>
                </a:ln>
                <a:solidFill>
                  <a:srgbClr val="0F124A"/>
                </a:solidFill>
                <a:effectLst/>
                <a:uLnTx/>
                <a:uFillTx/>
                <a:latin typeface="Verdana"/>
                <a:ea typeface="Verdana"/>
                <a:cs typeface="+mn-cs"/>
              </a:rPr>
              <a:t>800 MHz</a:t>
            </a:r>
            <a:endParaRPr kumimoji="0" sz="1800" b="0" i="0" u="none" strike="noStrike" kern="1200" cap="none" spc="0" normalizeH="0" baseline="0" noProof="0">
              <a:ln>
                <a:noFill/>
              </a:ln>
              <a:solidFill>
                <a:srgbClr val="0F124A"/>
              </a:solidFill>
              <a:effectLst/>
              <a:uLnTx/>
              <a:uFillTx/>
              <a:latin typeface="Arial"/>
              <a:ea typeface="+mn-ea"/>
              <a:cs typeface="+mn-cs"/>
            </a:endParaRPr>
          </a:p>
          <a:p>
            <a:pPr marL="285750" marR="0" lvl="0" indent="-285750" algn="l" defTabSz="685727" rtl="0" eaLnBrk="1" fontAlgn="auto" latinLnBrk="0" hangingPunct="1">
              <a:lnSpc>
                <a:spcPct val="100000"/>
              </a:lnSpc>
              <a:spcBef>
                <a:spcPts val="0"/>
              </a:spcBef>
              <a:spcAft>
                <a:spcPts val="0"/>
              </a:spcAft>
              <a:buClrTx/>
              <a:buSzTx/>
              <a:buFont typeface="Wingdings"/>
              <a:buChar char="§"/>
              <a:tabLst/>
              <a:defRPr/>
            </a:pPr>
            <a:r>
              <a:rPr kumimoji="0" lang="en-US" sz="1200" b="0" i="0" u="none" strike="noStrike" kern="1200" cap="none" spc="0" normalizeH="0" baseline="0" noProof="0">
                <a:ln>
                  <a:noFill/>
                </a:ln>
                <a:solidFill>
                  <a:srgbClr val="0F124A"/>
                </a:solidFill>
                <a:effectLst/>
                <a:uLnTx/>
                <a:uFillTx/>
                <a:latin typeface="Verdana"/>
                <a:ea typeface="Verdana"/>
                <a:cs typeface="+mn-cs"/>
              </a:rPr>
              <a:t>10-15 kW pulsed</a:t>
            </a:r>
            <a:endParaRPr kumimoji="0" sz="1800" b="0" i="0" u="none" strike="noStrike" kern="1200" cap="none" spc="0" normalizeH="0" baseline="0" noProof="0">
              <a:ln>
                <a:noFill/>
              </a:ln>
              <a:solidFill>
                <a:srgbClr val="0F124A"/>
              </a:solidFill>
              <a:effectLst/>
              <a:uLnTx/>
              <a:uFillTx/>
              <a:latin typeface="Arial"/>
              <a:ea typeface="+mn-ea"/>
              <a:cs typeface="+mn-cs"/>
            </a:endParaRPr>
          </a:p>
          <a:p>
            <a:pPr marL="0" marR="0" lvl="0" indent="0" algn="l" defTabSz="685727" rtl="0" eaLnBrk="1" fontAlgn="auto" latinLnBrk="0" hangingPunct="1">
              <a:lnSpc>
                <a:spcPct val="100000"/>
              </a:lnSpc>
              <a:spcBef>
                <a:spcPts val="0"/>
              </a:spcBef>
              <a:spcAft>
                <a:spcPts val="0"/>
              </a:spcAft>
              <a:buClrTx/>
              <a:buSzTx/>
              <a:buFont typeface="Wingdings"/>
              <a:buNone/>
              <a:tabLst/>
              <a:defRPr/>
            </a:pPr>
            <a:endParaRPr kumimoji="0" lang="en-US" sz="1200" b="1" i="0" u="sng" strike="noStrike" kern="1200" cap="none" spc="0" normalizeH="0" baseline="0" noProof="0">
              <a:ln>
                <a:noFill/>
              </a:ln>
              <a:solidFill>
                <a:srgbClr val="0F124A"/>
              </a:solidFill>
              <a:effectLst/>
              <a:uLnTx/>
              <a:uFillTx/>
              <a:latin typeface="Verdana"/>
              <a:ea typeface="Verdana"/>
              <a:cs typeface="+mn-cs"/>
            </a:endParaRPr>
          </a:p>
        </p:txBody>
      </p:sp>
      <p:sp>
        <p:nvSpPr>
          <p:cNvPr id="14" name="Slide Number Placeholder 2">
            <a:extLst>
              <a:ext uri="{FF2B5EF4-FFF2-40B4-BE49-F238E27FC236}">
                <a16:creationId xmlns:a16="http://schemas.microsoft.com/office/drawing/2014/main" id="{8E6CB507-32D4-9A58-3069-F82C3DBA07BE}"/>
              </a:ext>
            </a:extLst>
          </p:cNvPr>
          <p:cNvSpPr txBox="1">
            <a:spLocks/>
          </p:cNvSpPr>
          <p:nvPr/>
        </p:nvSpPr>
        <p:spPr bwMode="auto">
          <a:xfrm>
            <a:off x="8522688" y="3164803"/>
            <a:ext cx="289479" cy="170071"/>
          </a:xfrm>
          <a:prstGeom prst="rect">
            <a:avLst/>
          </a:prstGeom>
        </p:spPr>
        <p:txBody>
          <a:bodyPr vert="horz" wrap="none" lIns="91440" tIns="45720" rIns="91440" bIns="45720" rtlCol="0" anchor="ctr">
            <a:noAutofit/>
          </a:bodyPr>
          <a:lstStyle>
            <a:defPPr>
              <a:defRPr lang="de-DE"/>
            </a:defPPr>
            <a:lvl1pPr marL="0" algn="r" defTabSz="685727" rtl="0" eaLnBrk="1" latinLnBrk="0" hangingPunct="1">
              <a:lnSpc>
                <a:spcPts val="1238"/>
              </a:lnSpc>
              <a:defRPr sz="563" kern="1200">
                <a:solidFill>
                  <a:schemeClr val="bg1"/>
                </a:solidFill>
                <a:latin typeface="+mn-lt"/>
                <a:ea typeface="+mn-ea"/>
                <a:cs typeface="+mn-cs"/>
              </a:defRPr>
            </a:lvl1pPr>
            <a:lvl2pPr marL="342863" algn="l" defTabSz="685727" rtl="0" eaLnBrk="1" latinLnBrk="0" hangingPunct="1">
              <a:defRPr sz="1350" kern="1200">
                <a:solidFill>
                  <a:schemeClr val="tx1"/>
                </a:solidFill>
                <a:latin typeface="+mn-lt"/>
                <a:ea typeface="+mn-ea"/>
                <a:cs typeface="+mn-cs"/>
              </a:defRPr>
            </a:lvl2pPr>
            <a:lvl3pPr marL="685727" algn="l" defTabSz="685727" rtl="0" eaLnBrk="1" latinLnBrk="0" hangingPunct="1">
              <a:defRPr sz="1350" kern="1200">
                <a:solidFill>
                  <a:schemeClr val="tx1"/>
                </a:solidFill>
                <a:latin typeface="+mn-lt"/>
                <a:ea typeface="+mn-ea"/>
                <a:cs typeface="+mn-cs"/>
              </a:defRPr>
            </a:lvl3pPr>
            <a:lvl4pPr marL="1028591" algn="l" defTabSz="685727" rtl="0" eaLnBrk="1" latinLnBrk="0" hangingPunct="1">
              <a:defRPr sz="1350" kern="1200">
                <a:solidFill>
                  <a:schemeClr val="tx1"/>
                </a:solidFill>
                <a:latin typeface="+mn-lt"/>
                <a:ea typeface="+mn-ea"/>
                <a:cs typeface="+mn-cs"/>
              </a:defRPr>
            </a:lvl4pPr>
            <a:lvl5pPr marL="1371454" algn="l" defTabSz="685727" rtl="0" eaLnBrk="1" latinLnBrk="0" hangingPunct="1">
              <a:defRPr sz="1350" kern="1200">
                <a:solidFill>
                  <a:schemeClr val="tx1"/>
                </a:solidFill>
                <a:latin typeface="+mn-lt"/>
                <a:ea typeface="+mn-ea"/>
                <a:cs typeface="+mn-cs"/>
              </a:defRPr>
            </a:lvl5pPr>
            <a:lvl6pPr marL="1714318" algn="l" defTabSz="685727" rtl="0" eaLnBrk="1" latinLnBrk="0" hangingPunct="1">
              <a:defRPr sz="1350" kern="1200">
                <a:solidFill>
                  <a:schemeClr val="tx1"/>
                </a:solidFill>
                <a:latin typeface="+mn-lt"/>
                <a:ea typeface="+mn-ea"/>
                <a:cs typeface="+mn-cs"/>
              </a:defRPr>
            </a:lvl6pPr>
            <a:lvl7pPr marL="2057181" algn="l" defTabSz="685727" rtl="0" eaLnBrk="1" latinLnBrk="0" hangingPunct="1">
              <a:defRPr sz="1350" kern="1200">
                <a:solidFill>
                  <a:schemeClr val="tx1"/>
                </a:solidFill>
                <a:latin typeface="+mn-lt"/>
                <a:ea typeface="+mn-ea"/>
                <a:cs typeface="+mn-cs"/>
              </a:defRPr>
            </a:lvl7pPr>
            <a:lvl8pPr marL="2400045" algn="l" defTabSz="685727" rtl="0" eaLnBrk="1" latinLnBrk="0" hangingPunct="1">
              <a:defRPr sz="1350" kern="1200">
                <a:solidFill>
                  <a:schemeClr val="tx1"/>
                </a:solidFill>
                <a:latin typeface="+mn-lt"/>
                <a:ea typeface="+mn-ea"/>
                <a:cs typeface="+mn-cs"/>
              </a:defRPr>
            </a:lvl8pPr>
            <a:lvl9pPr marL="2742908" algn="l" defTabSz="685727" rtl="0" eaLnBrk="1" latinLnBrk="0" hangingPunct="1">
              <a:defRPr sz="1350" kern="1200">
                <a:solidFill>
                  <a:schemeClr val="tx1"/>
                </a:solidFill>
                <a:latin typeface="+mn-lt"/>
                <a:ea typeface="+mn-ea"/>
                <a:cs typeface="+mn-cs"/>
              </a:defRPr>
            </a:lvl9pPr>
          </a:lstStyle>
          <a:p>
            <a:pPr marL="0" marR="0" lvl="0" indent="0" algn="r" defTabSz="685727" rtl="0" eaLnBrk="1" fontAlgn="auto" latinLnBrk="0" hangingPunct="1">
              <a:lnSpc>
                <a:spcPts val="1238"/>
              </a:lnSpc>
              <a:spcBef>
                <a:spcPts val="0"/>
              </a:spcBef>
              <a:spcAft>
                <a:spcPts val="0"/>
              </a:spcAft>
              <a:buClrTx/>
              <a:buSzTx/>
              <a:buFontTx/>
              <a:buNone/>
              <a:tabLst/>
              <a:defRPr/>
            </a:pPr>
            <a:fld id="{36B5EA5A-BC32-A742-B11B-8E7414D5B535}" type="slidenum">
              <a:rPr kumimoji="0" lang="en-US" sz="563" b="0" i="0" u="none" strike="noStrike" kern="1200" cap="none" spc="0" normalizeH="0" baseline="0" noProof="0" smtClean="0">
                <a:ln>
                  <a:noFill/>
                </a:ln>
                <a:solidFill>
                  <a:srgbClr val="FFFFFF"/>
                </a:solidFill>
                <a:effectLst/>
                <a:uLnTx/>
                <a:uFillTx/>
                <a:latin typeface="Arial"/>
                <a:ea typeface="+mn-ea"/>
                <a:cs typeface="+mn-cs"/>
              </a:rPr>
              <a:pPr marL="0" marR="0" lvl="0" indent="0" algn="r" defTabSz="685727" rtl="0" eaLnBrk="1" fontAlgn="auto" latinLnBrk="0" hangingPunct="1">
                <a:lnSpc>
                  <a:spcPts val="1238"/>
                </a:lnSpc>
                <a:spcBef>
                  <a:spcPts val="0"/>
                </a:spcBef>
                <a:spcAft>
                  <a:spcPts val="0"/>
                </a:spcAft>
                <a:buClrTx/>
                <a:buSzTx/>
                <a:buFontTx/>
                <a:buNone/>
                <a:tabLst/>
                <a:defRPr/>
              </a:pPr>
              <a:t>7</a:t>
            </a:fld>
            <a:endParaRPr kumimoji="0" lang="en-US" sz="563" b="0" i="0" u="none" strike="noStrike" kern="1200" cap="none" spc="0" normalizeH="0" baseline="0" noProof="0">
              <a:ln>
                <a:noFill/>
              </a:ln>
              <a:solidFill>
                <a:srgbClr val="FFFFFF"/>
              </a:solidFill>
              <a:effectLst/>
              <a:uLnTx/>
              <a:uFillTx/>
              <a:latin typeface="Arial"/>
              <a:ea typeface="+mn-ea"/>
              <a:cs typeface="+mn-cs"/>
            </a:endParaRPr>
          </a:p>
        </p:txBody>
      </p:sp>
      <mc:AlternateContent xmlns:mc="http://schemas.openxmlformats.org/markup-compatibility/2006" xmlns:a14="http://schemas.microsoft.com/office/drawing/2010/main">
        <mc:Choice Requires="a14">
          <p:sp>
            <p:nvSpPr>
              <p:cNvPr id="2" name="Title 6">
                <a:extLst>
                  <a:ext uri="{FF2B5EF4-FFF2-40B4-BE49-F238E27FC236}">
                    <a16:creationId xmlns:a16="http://schemas.microsoft.com/office/drawing/2014/main" id="{303D17EF-9F33-E432-4EBE-D056425C9D54}"/>
                  </a:ext>
                </a:extLst>
              </p:cNvPr>
              <p:cNvSpPr txBox="1">
                <a:spLocks/>
              </p:cNvSpPr>
              <p:nvPr/>
            </p:nvSpPr>
            <p:spPr bwMode="auto">
              <a:xfrm>
                <a:off x="87161" y="3055693"/>
                <a:ext cx="8263350" cy="804066"/>
              </a:xfrm>
              <a:prstGeom prst="rect">
                <a:avLst/>
              </a:prstGeom>
            </p:spPr>
            <p:txBody>
              <a:bodyPr vert="horz" lIns="91440" tIns="45720" rIns="91440" bIns="45720" rtlCol="0" anchor="t" anchorCtr="0">
                <a:noAutofit/>
              </a:bodyPr>
              <a:lstStyle>
                <a:lvl1pPr algn="l" defTabSz="685800" rtl="0" eaLnBrk="1" latinLnBrk="0" hangingPunct="1">
                  <a:lnSpc>
                    <a:spcPts val="3000"/>
                  </a:lnSpc>
                  <a:spcBef>
                    <a:spcPct val="0"/>
                  </a:spcBef>
                  <a:buNone/>
                  <a:defRPr sz="3000" kern="1200">
                    <a:solidFill>
                      <a:schemeClr val="tx1"/>
                    </a:solidFill>
                    <a:latin typeface="+mj-lt"/>
                    <a:ea typeface="+mj-ea"/>
                    <a:cs typeface="+mj-cs"/>
                  </a:defRPr>
                </a:lvl1pPr>
              </a:lstStyle>
              <a:p>
                <a:pPr marL="0" marR="0" lvl="0" indent="0" algn="l" defTabSz="685800" rtl="0" eaLnBrk="1" fontAlgn="auto" latinLnBrk="0" hangingPunct="1">
                  <a:lnSpc>
                    <a:spcPts val="3000"/>
                  </a:lnSpc>
                  <a:spcBef>
                    <a:spcPct val="0"/>
                  </a:spcBef>
                  <a:spcAft>
                    <a:spcPts val="0"/>
                  </a:spcAft>
                  <a:buClrTx/>
                  <a:buSzTx/>
                  <a:buFontTx/>
                  <a:buNone/>
                  <a:tabLst/>
                  <a:defRPr/>
                </a:pPr>
                <a:r>
                  <a:rPr kumimoji="0" lang="en-US" sz="2800" b="0" i="0" u="none" strike="noStrike" kern="1200" cap="none" spc="0" normalizeH="0" baseline="0" noProof="0" dirty="0">
                    <a:ln>
                      <a:noFill/>
                    </a:ln>
                    <a:solidFill>
                      <a:srgbClr val="0F124A"/>
                    </a:solidFill>
                    <a:effectLst/>
                    <a:uLnTx/>
                    <a:uFillTx/>
                    <a:latin typeface="Arial"/>
                    <a:ea typeface="Arial"/>
                    <a:cs typeface="Arial"/>
                  </a:rPr>
                  <a:t>800 MHz RF system – for </a:t>
                </a:r>
                <a14:m>
                  <m:oMath xmlns:m="http://schemas.openxmlformats.org/officeDocument/2006/math">
                    <m:r>
                      <m:rPr>
                        <m:sty m:val="p"/>
                      </m:rPr>
                      <a:rPr kumimoji="0" lang="en-US" sz="2800" b="0" i="0" u="none" strike="noStrike" kern="1200" cap="none" spc="0" normalizeH="0" baseline="0" noProof="0" dirty="0" smtClean="0">
                        <a:ln>
                          <a:noFill/>
                        </a:ln>
                        <a:solidFill>
                          <a:srgbClr val="0F124A"/>
                        </a:solidFill>
                        <a:effectLst/>
                        <a:uLnTx/>
                        <a:uFillTx/>
                        <a:latin typeface="Cambria Math" panose="02040503050406030204" pitchFamily="18" charset="0"/>
                        <a:ea typeface="+mj-ea"/>
                        <a:cs typeface="Arial"/>
                      </a:rPr>
                      <m:t>t</m:t>
                    </m:r>
                    <m:acc>
                      <m:accPr>
                        <m:chr m:val="̅"/>
                        <m:ctrlPr>
                          <a:rPr kumimoji="0" lang="ar-AE" sz="2800" b="0" i="1" u="none" strike="noStrike" kern="1200" cap="none" spc="0" normalizeH="0" baseline="0" noProof="0" dirty="0" smtClean="0">
                            <a:ln>
                              <a:noFill/>
                            </a:ln>
                            <a:solidFill>
                              <a:srgbClr val="0F124A"/>
                            </a:solidFill>
                            <a:effectLst/>
                            <a:uLnTx/>
                            <a:uFillTx/>
                            <a:latin typeface="Cambria Math" panose="02040503050406030204" pitchFamily="18" charset="0"/>
                            <a:ea typeface="+mj-ea"/>
                            <a:cs typeface="Arial"/>
                          </a:rPr>
                        </m:ctrlPr>
                      </m:accPr>
                      <m:e>
                        <m:r>
                          <m:rPr>
                            <m:nor/>
                          </m:rPr>
                          <a:rPr kumimoji="0" lang="en-US" sz="2800" b="0" i="0" u="none" strike="noStrike" kern="1200" cap="none" spc="0" normalizeH="0" baseline="0" noProof="0" dirty="0" smtClean="0">
                            <a:ln>
                              <a:noFill/>
                            </a:ln>
                            <a:solidFill>
                              <a:srgbClr val="0F124A"/>
                            </a:solidFill>
                            <a:effectLst/>
                            <a:uLnTx/>
                            <a:uFillTx/>
                            <a:latin typeface="Cambria Math" panose="02040503050406030204" pitchFamily="18" charset="0"/>
                            <a:ea typeface="+mj-ea"/>
                            <a:cs typeface="Arial"/>
                          </a:rPr>
                          <m:t>t</m:t>
                        </m:r>
                      </m:e>
                    </m:acc>
                    <m:r>
                      <m:rPr>
                        <m:nor/>
                      </m:rPr>
                      <a:rPr kumimoji="0" lang="ar-AE" sz="2800" b="0" i="0" u="none" strike="noStrike" kern="1200" cap="none" spc="0" normalizeH="0" baseline="0" noProof="0" dirty="0" smtClean="0">
                        <a:ln>
                          <a:noFill/>
                        </a:ln>
                        <a:solidFill>
                          <a:srgbClr val="0F124A"/>
                        </a:solidFill>
                        <a:effectLst/>
                        <a:uLnTx/>
                        <a:uFillTx/>
                        <a:latin typeface="Cambria Math" panose="02040503050406030204" pitchFamily="18" charset="0"/>
                        <a:ea typeface="Arial"/>
                        <a:cs typeface="Arial"/>
                      </a:rPr>
                      <m:t> </m:t>
                    </m:r>
                  </m:oMath>
                </a14:m>
                <a:r>
                  <a:rPr kumimoji="0" lang="en-US" sz="2800" b="0" i="0" u="none" strike="noStrike" kern="1200" cap="none" spc="0" normalizeH="0" baseline="0" noProof="0" dirty="0">
                    <a:ln>
                      <a:noFill/>
                    </a:ln>
                    <a:solidFill>
                      <a:srgbClr val="FF0000"/>
                    </a:solidFill>
                    <a:effectLst/>
                    <a:uLnTx/>
                    <a:uFillTx/>
                    <a:latin typeface="Arial"/>
                    <a:ea typeface="Arial"/>
                    <a:cs typeface="Arial"/>
                  </a:rPr>
                  <a:t>collider </a:t>
                </a:r>
                <a:r>
                  <a:rPr kumimoji="0" lang="en-US" sz="2800" b="0" i="0" u="none" strike="noStrike" kern="1200" cap="none" spc="0" normalizeH="0" baseline="0" noProof="0" dirty="0">
                    <a:ln>
                      <a:noFill/>
                    </a:ln>
                    <a:solidFill>
                      <a:srgbClr val="0F124A"/>
                    </a:solidFill>
                    <a:effectLst/>
                    <a:uLnTx/>
                    <a:uFillTx/>
                    <a:latin typeface="Arial"/>
                    <a:ea typeface="Arial"/>
                    <a:cs typeface="Arial"/>
                  </a:rPr>
                  <a:t>and </a:t>
                </a:r>
                <a:r>
                  <a:rPr kumimoji="0" lang="en-US" sz="2800" b="0" i="0" u="none" strike="noStrike" kern="1200" cap="none" spc="0" normalizeH="0" baseline="0" noProof="0" dirty="0">
                    <a:ln>
                      <a:noFill/>
                    </a:ln>
                    <a:solidFill>
                      <a:srgbClr val="0F124A">
                        <a:lumMod val="60000"/>
                        <a:lumOff val="40000"/>
                      </a:srgbClr>
                    </a:solidFill>
                    <a:effectLst/>
                    <a:uLnTx/>
                    <a:uFillTx/>
                    <a:latin typeface="Arial"/>
                    <a:ea typeface="Arial"/>
                    <a:cs typeface="Arial"/>
                  </a:rPr>
                  <a:t>booster</a:t>
                </a:r>
                <a:endParaRPr kumimoji="0" lang="en-US" sz="2800" b="0" i="0" u="none" strike="noStrike" kern="1200" cap="none" spc="0" normalizeH="0" baseline="0" noProof="0" dirty="0">
                  <a:ln>
                    <a:noFill/>
                  </a:ln>
                  <a:solidFill>
                    <a:srgbClr val="0F124A"/>
                  </a:solidFill>
                  <a:effectLst/>
                  <a:uLnTx/>
                  <a:uFillTx/>
                  <a:latin typeface="Arial"/>
                  <a:ea typeface="+mj-ea"/>
                  <a:cs typeface="+mj-cs"/>
                </a:endParaRPr>
              </a:p>
            </p:txBody>
          </p:sp>
        </mc:Choice>
        <mc:Fallback xmlns="">
          <p:sp>
            <p:nvSpPr>
              <p:cNvPr id="2" name="Title 6">
                <a:extLst>
                  <a:ext uri="{FF2B5EF4-FFF2-40B4-BE49-F238E27FC236}">
                    <a16:creationId xmlns:a16="http://schemas.microsoft.com/office/drawing/2014/main" id="{303D17EF-9F33-E432-4EBE-D056425C9D54}"/>
                  </a:ext>
                </a:extLst>
              </p:cNvPr>
              <p:cNvSpPr txBox="1">
                <a:spLocks noRot="1" noChangeAspect="1" noMove="1" noResize="1" noEditPoints="1" noAdjustHandles="1" noChangeArrowheads="1" noChangeShapeType="1" noTextEdit="1"/>
              </p:cNvSpPr>
              <p:nvPr/>
            </p:nvSpPr>
            <p:spPr bwMode="auto">
              <a:xfrm>
                <a:off x="87161" y="3055693"/>
                <a:ext cx="8263350" cy="804066"/>
              </a:xfrm>
              <a:prstGeom prst="rect">
                <a:avLst/>
              </a:prstGeom>
              <a:blipFill>
                <a:blip r:embed="rId9"/>
                <a:stretch>
                  <a:fillRect l="-1475" t="-13636"/>
                </a:stretch>
              </a:blipFill>
            </p:spPr>
            <p:txBody>
              <a:bodyPr/>
              <a:lstStyle/>
              <a:p>
                <a:r>
                  <a:rPr lang="en-GB">
                    <a:noFill/>
                  </a:rPr>
                  <a:t> </a:t>
                </a:r>
              </a:p>
            </p:txBody>
          </p:sp>
        </mc:Fallback>
      </mc:AlternateContent>
      <p:sp>
        <p:nvSpPr>
          <p:cNvPr id="18" name="Rectangle 5">
            <a:extLst>
              <a:ext uri="{FF2B5EF4-FFF2-40B4-BE49-F238E27FC236}">
                <a16:creationId xmlns:a16="http://schemas.microsoft.com/office/drawing/2014/main" id="{016EE0D6-4E94-4FC5-CAF9-89FEFED68CD8}"/>
              </a:ext>
            </a:extLst>
          </p:cNvPr>
          <p:cNvSpPr/>
          <p:nvPr/>
        </p:nvSpPr>
        <p:spPr bwMode="auto">
          <a:xfrm>
            <a:off x="1967920" y="3450473"/>
            <a:ext cx="1360154" cy="259749"/>
          </a:xfrm>
          <a:prstGeom prst="rect">
            <a:avLst/>
          </a:prstGeom>
          <a:noFill/>
        </p:spPr>
        <p:txBody>
          <a:bodyPr wrap="square" lIns="91439" tIns="45719" rIns="91439" bIns="45719">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88" b="1" i="0" u="none" strike="noStrike" kern="1200" cap="none" spc="0" normalizeH="0" baseline="0" noProof="0">
                <a:ln w="0"/>
                <a:solidFill>
                  <a:srgbClr val="FF0000"/>
                </a:solidFill>
                <a:effectLst/>
                <a:uLnTx/>
                <a:uFillTx/>
                <a:latin typeface="Verdana"/>
                <a:ea typeface="Verdana"/>
                <a:cs typeface="+mn-cs"/>
              </a:rPr>
              <a:t>X (408 + </a:t>
            </a:r>
            <a:r>
              <a:rPr kumimoji="0" lang="en-GB" sz="1088" b="1" i="0" u="none" strike="noStrike" kern="1200" cap="none" spc="0" normalizeH="0" baseline="0" noProof="0">
                <a:ln w="0"/>
                <a:solidFill>
                  <a:srgbClr val="0066FF"/>
                </a:solidFill>
                <a:effectLst/>
                <a:uLnTx/>
                <a:uFillTx/>
                <a:latin typeface="Verdana"/>
                <a:ea typeface="Verdana"/>
                <a:cs typeface="+mn-cs"/>
              </a:rPr>
              <a:t>448</a:t>
            </a:r>
            <a:r>
              <a:rPr kumimoji="0" lang="en-GB" sz="1088" b="1" i="0" u="none" strike="noStrike" kern="1200" cap="none" spc="0" normalizeH="0" baseline="0" noProof="0">
                <a:ln w="0"/>
                <a:solidFill>
                  <a:srgbClr val="FF0000"/>
                </a:solidFill>
                <a:effectLst/>
                <a:uLnTx/>
                <a:uFillTx/>
                <a:latin typeface="Verdana"/>
                <a:ea typeface="Verdana"/>
                <a:cs typeface="+mn-cs"/>
              </a:rPr>
              <a:t>)</a:t>
            </a:r>
            <a:endParaRPr kumimoji="0" lang="en-GB" sz="1200" b="1" i="0" u="none" strike="noStrike" kern="1200" cap="none" spc="0" normalizeH="0" baseline="0" noProof="0">
              <a:ln w="0"/>
              <a:solidFill>
                <a:srgbClr val="FF0000"/>
              </a:solidFill>
              <a:effectLst/>
              <a:uLnTx/>
              <a:uFillTx/>
              <a:latin typeface="Verdana"/>
              <a:ea typeface="Verdana"/>
              <a:cs typeface="+mn-cs"/>
            </a:endParaRPr>
          </a:p>
        </p:txBody>
      </p:sp>
      <p:sp>
        <p:nvSpPr>
          <p:cNvPr id="19" name="Rectangle 10">
            <a:extLst>
              <a:ext uri="{FF2B5EF4-FFF2-40B4-BE49-F238E27FC236}">
                <a16:creationId xmlns:a16="http://schemas.microsoft.com/office/drawing/2014/main" id="{168F062F-4EF7-35D3-4A08-A2DB12A25CFC}"/>
              </a:ext>
            </a:extLst>
          </p:cNvPr>
          <p:cNvSpPr/>
          <p:nvPr/>
        </p:nvSpPr>
        <p:spPr bwMode="auto">
          <a:xfrm>
            <a:off x="139818" y="4230033"/>
            <a:ext cx="2902493" cy="830997"/>
          </a:xfrm>
          <a:prstGeom prst="rect">
            <a:avLst/>
          </a:prstGeom>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0F124A"/>
                </a:solidFill>
                <a:effectLst/>
                <a:uLnTx/>
                <a:uFillTx/>
                <a:latin typeface="Verdana"/>
                <a:ea typeface="Verdana"/>
                <a:cs typeface="+mn-cs"/>
              </a:rPr>
              <a:t>SC elliptical cavity</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0F124A"/>
                </a:solidFill>
                <a:effectLst/>
                <a:uLnTx/>
                <a:uFillTx/>
                <a:latin typeface="Verdana"/>
                <a:ea typeface="Verdana"/>
                <a:cs typeface="+mn-cs"/>
              </a:rPr>
              <a:t>800 MHz, 6-cell</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FF4A29">
                    <a:lumMod val="75000"/>
                  </a:srgbClr>
                </a:solidFill>
                <a:effectLst/>
                <a:uLnTx/>
                <a:uFillTx/>
                <a:latin typeface="Verdana"/>
                <a:ea typeface="Verdana"/>
                <a:cs typeface="+mn-cs"/>
              </a:rPr>
              <a:t>Nb</a:t>
            </a:r>
            <a:r>
              <a:rPr kumimoji="0" lang="en-GB" sz="1200" b="0" i="0" u="none" strike="noStrike" kern="1200" cap="none" spc="0" normalizeH="0" baseline="-25000" noProof="0" dirty="0">
                <a:ln>
                  <a:noFill/>
                </a:ln>
                <a:solidFill>
                  <a:srgbClr val="FF4A29">
                    <a:lumMod val="75000"/>
                  </a:srgbClr>
                </a:solidFill>
                <a:effectLst/>
                <a:uLnTx/>
                <a:uFillTx/>
                <a:latin typeface="Verdana"/>
                <a:ea typeface="Verdana"/>
                <a:cs typeface="+mn-cs"/>
              </a:rPr>
              <a:t>3</a:t>
            </a:r>
            <a:r>
              <a:rPr kumimoji="0" lang="en-GB" sz="1200" b="0" i="0" u="none" strike="noStrike" kern="1200" cap="none" spc="0" normalizeH="0" baseline="0" noProof="0" dirty="0">
                <a:ln>
                  <a:noFill/>
                </a:ln>
                <a:solidFill>
                  <a:srgbClr val="FF4A29">
                    <a:lumMod val="75000"/>
                  </a:srgbClr>
                </a:solidFill>
                <a:effectLst/>
                <a:uLnTx/>
                <a:uFillTx/>
                <a:latin typeface="Verdana"/>
                <a:ea typeface="Verdana"/>
                <a:cs typeface="+mn-cs"/>
              </a:rPr>
              <a:t>Sn if R&amp;D is successful</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endParaRPr kumimoji="0" lang="en-GB" sz="1200" b="0" i="0" u="none" strike="noStrike" kern="1200" cap="none" spc="0" normalizeH="0" baseline="0" noProof="0" dirty="0">
              <a:ln>
                <a:noFill/>
              </a:ln>
              <a:solidFill>
                <a:srgbClr val="0F124A"/>
              </a:solidFill>
              <a:effectLst/>
              <a:uLnTx/>
              <a:uFillTx/>
              <a:latin typeface="Verdana"/>
              <a:ea typeface="Verdana"/>
              <a:cs typeface="+mn-cs"/>
            </a:endParaRPr>
          </a:p>
        </p:txBody>
      </p:sp>
      <p:sp>
        <p:nvSpPr>
          <p:cNvPr id="20" name="Rectangle 7">
            <a:extLst>
              <a:ext uri="{FF2B5EF4-FFF2-40B4-BE49-F238E27FC236}">
                <a16:creationId xmlns:a16="http://schemas.microsoft.com/office/drawing/2014/main" id="{0FC9917E-D4AC-F0E1-C0EA-18E8858857DF}"/>
              </a:ext>
            </a:extLst>
          </p:cNvPr>
          <p:cNvSpPr/>
          <p:nvPr/>
        </p:nvSpPr>
        <p:spPr bwMode="auto">
          <a:xfrm>
            <a:off x="4484222" y="4067136"/>
            <a:ext cx="1376225" cy="259749"/>
          </a:xfrm>
          <a:prstGeom prst="rect">
            <a:avLst/>
          </a:prstGeom>
          <a:noFill/>
        </p:spPr>
        <p:txBody>
          <a:bodyPr wrap="square" lIns="91439" tIns="45719" rIns="91439" bIns="45719">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88" b="1" i="0" u="none" strike="noStrike" kern="1200" cap="none" spc="0" normalizeH="0" baseline="0" noProof="0">
                <a:ln w="0"/>
                <a:solidFill>
                  <a:srgbClr val="FF0000"/>
                </a:solidFill>
                <a:effectLst/>
                <a:uLnTx/>
                <a:uFillTx/>
                <a:latin typeface="Verdana"/>
                <a:ea typeface="Verdana"/>
                <a:cs typeface="+mn-cs"/>
              </a:rPr>
              <a:t>X (102 + </a:t>
            </a:r>
            <a:r>
              <a:rPr kumimoji="0" lang="en-GB" sz="1088" b="1" i="0" u="none" strike="noStrike" kern="1200" cap="none" spc="0" normalizeH="0" baseline="0" noProof="0">
                <a:ln w="0"/>
                <a:solidFill>
                  <a:srgbClr val="0066FF"/>
                </a:solidFill>
                <a:effectLst/>
                <a:uLnTx/>
                <a:uFillTx/>
                <a:latin typeface="Verdana"/>
                <a:ea typeface="Verdana"/>
                <a:cs typeface="+mn-cs"/>
              </a:rPr>
              <a:t>112</a:t>
            </a:r>
            <a:r>
              <a:rPr kumimoji="0" lang="en-GB" sz="1088" b="1" i="0" u="none" strike="noStrike" kern="1200" cap="none" spc="0" normalizeH="0" baseline="0" noProof="0">
                <a:ln w="0"/>
                <a:solidFill>
                  <a:srgbClr val="FF0000"/>
                </a:solidFill>
                <a:effectLst/>
                <a:uLnTx/>
                <a:uFillTx/>
                <a:latin typeface="Verdana"/>
                <a:ea typeface="Verdana"/>
                <a:cs typeface="+mn-cs"/>
              </a:rPr>
              <a:t>)</a:t>
            </a:r>
            <a:endParaRPr kumimoji="0" lang="en-GB" sz="1200" b="1" i="0" u="none" strike="noStrike" kern="1200" cap="none" spc="0" normalizeH="0" baseline="0" noProof="0">
              <a:ln w="0"/>
              <a:solidFill>
                <a:srgbClr val="FF0000"/>
              </a:solidFill>
              <a:effectLst/>
              <a:uLnTx/>
              <a:uFillTx/>
              <a:latin typeface="Verdana"/>
              <a:ea typeface="Verdana"/>
              <a:cs typeface="+mn-cs"/>
            </a:endParaRPr>
          </a:p>
        </p:txBody>
      </p:sp>
      <p:sp>
        <p:nvSpPr>
          <p:cNvPr id="21" name="Rectangle 9">
            <a:extLst>
              <a:ext uri="{FF2B5EF4-FFF2-40B4-BE49-F238E27FC236}">
                <a16:creationId xmlns:a16="http://schemas.microsoft.com/office/drawing/2014/main" id="{5CC8F973-5D81-DAC3-A3B6-7C3C0671926F}"/>
              </a:ext>
            </a:extLst>
          </p:cNvPr>
          <p:cNvSpPr/>
          <p:nvPr/>
        </p:nvSpPr>
        <p:spPr bwMode="auto">
          <a:xfrm>
            <a:off x="2874174" y="4306109"/>
            <a:ext cx="3305684" cy="830997"/>
          </a:xfrm>
          <a:prstGeom prst="rect">
            <a:avLst/>
          </a:prstGeom>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0F124A"/>
                </a:solidFill>
                <a:effectLst/>
                <a:uLnTx/>
                <a:uFillTx/>
                <a:latin typeface="Verdana"/>
                <a:ea typeface="Verdana"/>
                <a:cs typeface="+mn-cs"/>
              </a:rPr>
              <a:t>Cryomodule</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0F124A"/>
                </a:solidFill>
                <a:effectLst/>
                <a:uLnTx/>
                <a:uFillTx/>
                <a:latin typeface="Verdana"/>
                <a:ea typeface="Verdana"/>
                <a:cs typeface="+mn-cs"/>
              </a:rPr>
              <a:t>Segmented design, 4 cavities, 2 K</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285742" marR="0" lvl="0" indent="-285742" algn="l" defTabSz="685727" rtl="0" eaLnBrk="1" fontAlgn="auto" latinLnBrk="0" hangingPunct="1">
              <a:lnSpc>
                <a:spcPct val="100000"/>
              </a:lnSpc>
              <a:spcBef>
                <a:spcPts val="0"/>
              </a:spcBef>
              <a:spcAft>
                <a:spcPts val="0"/>
              </a:spcAft>
              <a:buClrTx/>
              <a:buSzTx/>
              <a:buFont typeface="Wingdings"/>
              <a:buChar char="§"/>
              <a:tabLst/>
              <a:defRPr/>
            </a:pPr>
            <a:r>
              <a:rPr kumimoji="0" lang="en-GB" sz="1200" b="0" i="0" u="none" strike="noStrike" kern="1200" cap="none" spc="0" normalizeH="0" baseline="0" noProof="0" dirty="0">
                <a:ln>
                  <a:noFill/>
                </a:ln>
                <a:solidFill>
                  <a:srgbClr val="FF4A29">
                    <a:lumMod val="75000"/>
                  </a:srgbClr>
                </a:solidFill>
                <a:effectLst/>
                <a:uLnTx/>
                <a:uFillTx/>
                <a:latin typeface="Verdana"/>
                <a:ea typeface="Verdana"/>
                <a:cs typeface="+mn-cs"/>
              </a:rPr>
              <a:t>Operation at 4.5 K i</a:t>
            </a:r>
            <a:r>
              <a:rPr kumimoji="0" lang="en-US" sz="1200" b="0" i="0" u="none" strike="noStrike" kern="1200" cap="none" spc="0" normalizeH="0" baseline="0" noProof="0" dirty="0">
                <a:ln>
                  <a:noFill/>
                </a:ln>
                <a:solidFill>
                  <a:srgbClr val="FF4A29">
                    <a:lumMod val="75000"/>
                  </a:srgbClr>
                </a:solidFill>
                <a:effectLst/>
                <a:uLnTx/>
                <a:uFillTx/>
                <a:latin typeface="Verdana"/>
                <a:ea typeface="Verdana"/>
                <a:cs typeface="+mn-cs"/>
              </a:rPr>
              <a:t>f</a:t>
            </a:r>
            <a:r>
              <a:rPr kumimoji="0" lang="en-GB" sz="1200" b="0" i="0" u="none" strike="noStrike" kern="1200" cap="none" spc="0" normalizeH="0" baseline="0" noProof="0" dirty="0">
                <a:ln>
                  <a:noFill/>
                </a:ln>
                <a:solidFill>
                  <a:srgbClr val="FF4A29">
                    <a:lumMod val="75000"/>
                  </a:srgbClr>
                </a:solidFill>
                <a:effectLst/>
                <a:uLnTx/>
                <a:uFillTx/>
                <a:latin typeface="Verdana"/>
                <a:ea typeface="Verdana"/>
                <a:cs typeface="+mn-cs"/>
              </a:rPr>
              <a:t> R&amp;D successful</a:t>
            </a:r>
            <a:endParaRPr kumimoji="0" sz="1200" b="0" i="0" u="none" strike="noStrike" kern="1200" cap="none" spc="0" normalizeH="0" baseline="0" noProof="0" dirty="0">
              <a:ln>
                <a:noFill/>
              </a:ln>
              <a:solidFill>
                <a:srgbClr val="0F124A"/>
              </a:solidFill>
              <a:effectLst/>
              <a:uLnTx/>
              <a:uFillTx/>
              <a:latin typeface="Arial"/>
              <a:ea typeface="+mn-ea"/>
              <a:cs typeface="+mn-cs"/>
            </a:endParaRPr>
          </a:p>
          <a:p>
            <a:pPr marL="0" marR="0" lvl="0" indent="0" algn="l" defTabSz="685727"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F124A"/>
              </a:solidFill>
              <a:effectLst/>
              <a:uLnTx/>
              <a:uFillTx/>
              <a:latin typeface="Verdana"/>
              <a:ea typeface="Verdana"/>
              <a:cs typeface="+mn-cs"/>
            </a:endParaRPr>
          </a:p>
        </p:txBody>
      </p:sp>
      <p:sp>
        <p:nvSpPr>
          <p:cNvPr id="22" name="Rectangle 21">
            <a:extLst>
              <a:ext uri="{FF2B5EF4-FFF2-40B4-BE49-F238E27FC236}">
                <a16:creationId xmlns:a16="http://schemas.microsoft.com/office/drawing/2014/main" id="{0EE9F4F8-EB0B-C69F-6926-3960C776BC23}"/>
              </a:ext>
            </a:extLst>
          </p:cNvPr>
          <p:cNvSpPr/>
          <p:nvPr/>
        </p:nvSpPr>
        <p:spPr bwMode="auto">
          <a:xfrm>
            <a:off x="8393707" y="4161881"/>
            <a:ext cx="716844" cy="259749"/>
          </a:xfrm>
          <a:prstGeom prst="rect">
            <a:avLst/>
          </a:prstGeom>
          <a:noFill/>
        </p:spPr>
        <p:txBody>
          <a:bodyPr wrap="square" lIns="91439" tIns="45719" rIns="91439" bIns="45719">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88" b="1" i="0" u="none" strike="noStrike" kern="1200" cap="none" spc="0" normalizeH="0" baseline="0" noProof="0" dirty="0">
                <a:ln w="0"/>
                <a:solidFill>
                  <a:srgbClr val="0066FF"/>
                </a:solidFill>
                <a:effectLst/>
                <a:uLnTx/>
                <a:uFillTx/>
                <a:latin typeface="Verdana"/>
                <a:ea typeface="Verdana"/>
                <a:cs typeface="+mn-cs"/>
              </a:rPr>
              <a:t>X 448</a:t>
            </a:r>
            <a:endParaRPr kumimoji="0" lang="en-GB" sz="1200" b="1" i="0" u="none" strike="noStrike" kern="1200" cap="none" spc="0" normalizeH="0" baseline="0" noProof="0" dirty="0">
              <a:ln w="0"/>
              <a:solidFill>
                <a:srgbClr val="0066FF"/>
              </a:solidFill>
              <a:effectLst/>
              <a:uLnTx/>
              <a:uFillTx/>
              <a:latin typeface="Verdana"/>
              <a:ea typeface="Verdana"/>
              <a:cs typeface="+mn-cs"/>
            </a:endParaRPr>
          </a:p>
        </p:txBody>
      </p:sp>
      <p:sp>
        <p:nvSpPr>
          <p:cNvPr id="24" name="TextBox 22">
            <a:extLst>
              <a:ext uri="{FF2B5EF4-FFF2-40B4-BE49-F238E27FC236}">
                <a16:creationId xmlns:a16="http://schemas.microsoft.com/office/drawing/2014/main" id="{00364E1C-005D-2E21-D6E3-F21FCA227DFE}"/>
              </a:ext>
            </a:extLst>
          </p:cNvPr>
          <p:cNvSpPr txBox="1"/>
          <p:nvPr/>
        </p:nvSpPr>
        <p:spPr bwMode="auto">
          <a:xfrm>
            <a:off x="6465101" y="3588494"/>
            <a:ext cx="2202326" cy="646331"/>
          </a:xfrm>
          <a:prstGeom prst="rect">
            <a:avLst/>
          </a:prstGeom>
        </p:spPr>
        <p:txBody>
          <a:bodyPr wrap="square">
            <a:spAutoFit/>
          </a:bodyPr>
          <a:lstStyle>
            <a:defPPr>
              <a:defRPr lang="de-DE"/>
            </a:defPPr>
            <a:lvl1pPr marL="285750" indent="-285750">
              <a:buFont typeface="Wingdings"/>
              <a:buChar char="§"/>
              <a:defRPr sz="1800"/>
            </a:lvl1pPr>
            <a:lvl2pPr marL="243000" indent="-243000" defTabSz="685800">
              <a:lnSpc>
                <a:spcPts val="1387"/>
              </a:lnSpc>
              <a:spcBef>
                <a:spcPts val="0"/>
              </a:spcBef>
              <a:buFont typeface="Arial"/>
              <a:buChar char="•"/>
              <a:defRPr sz="1200"/>
            </a:lvl2pPr>
            <a:lvl3pPr marL="486000" indent="-243000" defTabSz="685800">
              <a:lnSpc>
                <a:spcPts val="1387"/>
              </a:lnSpc>
              <a:spcBef>
                <a:spcPts val="0"/>
              </a:spcBef>
              <a:buSzPct val="100000"/>
              <a:buFont typeface="Arial"/>
              <a:buChar char="•"/>
              <a:defRPr sz="1200"/>
            </a:lvl3pPr>
            <a:lvl4pPr marL="729000" indent="-243000" defTabSz="685800">
              <a:lnSpc>
                <a:spcPts val="1387"/>
              </a:lnSpc>
              <a:spcBef>
                <a:spcPts val="0"/>
              </a:spcBef>
              <a:buSzPct val="100000"/>
              <a:buFont typeface="Arial"/>
              <a:buChar char="•"/>
              <a:defRPr sz="1200"/>
            </a:lvl4pPr>
            <a:lvl5pPr marL="972000" indent="-243000" defTabSz="685800">
              <a:lnSpc>
                <a:spcPts val="1387"/>
              </a:lnSpc>
              <a:spcBef>
                <a:spcPts val="0"/>
              </a:spcBef>
              <a:buSzPct val="100000"/>
              <a:buFont typeface="Arial"/>
              <a:buChar char="•"/>
              <a:defRPr sz="1200"/>
            </a:lvl5pPr>
            <a:lvl6pPr marL="1885950" indent="-171450" defTabSz="685800">
              <a:lnSpc>
                <a:spcPct val="90000"/>
              </a:lnSpc>
              <a:spcBef>
                <a:spcPts val="374"/>
              </a:spcBef>
              <a:buFont typeface="Arial"/>
              <a:buChar char="•"/>
            </a:lvl6pPr>
            <a:lvl7pPr marL="2228850" indent="-171450" defTabSz="685800">
              <a:lnSpc>
                <a:spcPct val="90000"/>
              </a:lnSpc>
              <a:spcBef>
                <a:spcPts val="374"/>
              </a:spcBef>
              <a:buFont typeface="Arial"/>
              <a:buChar char="•"/>
            </a:lvl7pPr>
            <a:lvl8pPr marL="2571750" indent="-171450" defTabSz="685800">
              <a:lnSpc>
                <a:spcPct val="90000"/>
              </a:lnSpc>
              <a:spcBef>
                <a:spcPts val="374"/>
              </a:spcBef>
              <a:buFont typeface="Arial"/>
              <a:buChar char="•"/>
            </a:lvl8pPr>
            <a:lvl9pPr marL="2914650" indent="-171450" defTabSz="685800">
              <a:lnSpc>
                <a:spcPct val="90000"/>
              </a:lnSpc>
              <a:spcBef>
                <a:spcPts val="374"/>
              </a:spcBef>
              <a:buFont typeface="Arial"/>
              <a:buChar char="•"/>
            </a:lvl9pPr>
          </a:lstStyle>
          <a:p>
            <a:pPr marL="0" marR="0" lvl="0" indent="0" algn="l" defTabSz="685727" rtl="0" eaLnBrk="1" fontAlgn="auto" latinLnBrk="0" hangingPunct="1">
              <a:lnSpc>
                <a:spcPct val="100000"/>
              </a:lnSpc>
              <a:spcBef>
                <a:spcPts val="0"/>
              </a:spcBef>
              <a:spcAft>
                <a:spcPts val="0"/>
              </a:spcAft>
              <a:buClrTx/>
              <a:buSzTx/>
              <a:buFont typeface="Wingdings"/>
              <a:buNone/>
              <a:tabLst/>
              <a:defRPr/>
            </a:pPr>
            <a:r>
              <a:rPr kumimoji="0" lang="en-US" sz="1200" b="1" i="0" u="sng" strike="noStrike" kern="1200" cap="none" spc="0" normalizeH="0" baseline="0" noProof="0">
                <a:ln>
                  <a:noFill/>
                </a:ln>
                <a:solidFill>
                  <a:srgbClr val="0F124A"/>
                </a:solidFill>
                <a:effectLst/>
                <a:uLnTx/>
                <a:uFillTx/>
                <a:latin typeface="Verdana"/>
                <a:ea typeface="Verdana"/>
                <a:cs typeface="+mn-cs"/>
              </a:rPr>
              <a:t>Multibeam Tristron</a:t>
            </a:r>
            <a:endParaRPr kumimoji="0" sz="1800" b="0" i="0" u="none" strike="noStrike" kern="1200" cap="none" spc="0" normalizeH="0" baseline="0" noProof="0">
              <a:ln>
                <a:noFill/>
              </a:ln>
              <a:solidFill>
                <a:srgbClr val="0F124A"/>
              </a:solidFill>
              <a:effectLst/>
              <a:uLnTx/>
              <a:uFillTx/>
              <a:latin typeface="Arial"/>
              <a:ea typeface="+mn-ea"/>
              <a:cs typeface="+mn-cs"/>
            </a:endParaRPr>
          </a:p>
          <a:p>
            <a:pPr marL="285750" marR="0" lvl="0" indent="-285750" algn="l" defTabSz="685727" rtl="0" eaLnBrk="1" fontAlgn="auto" latinLnBrk="0" hangingPunct="1">
              <a:lnSpc>
                <a:spcPct val="100000"/>
              </a:lnSpc>
              <a:spcBef>
                <a:spcPts val="0"/>
              </a:spcBef>
              <a:spcAft>
                <a:spcPts val="0"/>
              </a:spcAft>
              <a:buClrTx/>
              <a:buSzTx/>
              <a:buFont typeface="Wingdings"/>
              <a:buChar char="§"/>
              <a:tabLst/>
              <a:defRPr/>
            </a:pPr>
            <a:r>
              <a:rPr kumimoji="0" lang="en-US" sz="1200" b="0" i="0" u="none" strike="noStrike" kern="1200" cap="none" spc="0" normalizeH="0" baseline="0" noProof="0">
                <a:ln>
                  <a:noFill/>
                </a:ln>
                <a:solidFill>
                  <a:srgbClr val="0F124A"/>
                </a:solidFill>
                <a:effectLst/>
                <a:uLnTx/>
                <a:uFillTx/>
                <a:latin typeface="Verdana"/>
                <a:ea typeface="Verdana"/>
                <a:cs typeface="+mn-cs"/>
              </a:rPr>
              <a:t>800 MHz</a:t>
            </a:r>
            <a:endParaRPr kumimoji="0" sz="1800" b="0" i="0" u="none" strike="noStrike" kern="1200" cap="none" spc="0" normalizeH="0" baseline="0" noProof="0">
              <a:ln>
                <a:noFill/>
              </a:ln>
              <a:solidFill>
                <a:srgbClr val="0F124A"/>
              </a:solidFill>
              <a:effectLst/>
              <a:uLnTx/>
              <a:uFillTx/>
              <a:latin typeface="Arial"/>
              <a:ea typeface="+mn-ea"/>
              <a:cs typeface="+mn-cs"/>
            </a:endParaRPr>
          </a:p>
          <a:p>
            <a:pPr marL="285750" marR="0" lvl="0" indent="-285750" algn="l" defTabSz="685727" rtl="0" eaLnBrk="1" fontAlgn="auto" latinLnBrk="0" hangingPunct="1">
              <a:lnSpc>
                <a:spcPct val="100000"/>
              </a:lnSpc>
              <a:spcBef>
                <a:spcPts val="0"/>
              </a:spcBef>
              <a:spcAft>
                <a:spcPts val="0"/>
              </a:spcAft>
              <a:buClrTx/>
              <a:buSzTx/>
              <a:buFont typeface="Wingdings"/>
              <a:buChar char="§"/>
              <a:tabLst/>
              <a:defRPr/>
            </a:pPr>
            <a:r>
              <a:rPr kumimoji="0" lang="en-US" sz="1200" b="0" i="0" u="none" strike="noStrike" kern="1200" cap="none" spc="0" normalizeH="0" baseline="0" noProof="0">
                <a:ln>
                  <a:noFill/>
                </a:ln>
                <a:solidFill>
                  <a:srgbClr val="0F124A"/>
                </a:solidFill>
                <a:effectLst/>
                <a:uLnTx/>
                <a:uFillTx/>
                <a:latin typeface="Verdana"/>
                <a:ea typeface="Verdana"/>
                <a:cs typeface="+mn-cs"/>
              </a:rPr>
              <a:t>250 kW, CW</a:t>
            </a:r>
            <a:endParaRPr kumimoji="0" sz="1800" b="0" i="0" u="none" strike="noStrike" kern="1200" cap="none" spc="0" normalizeH="0" baseline="0" noProof="0">
              <a:ln>
                <a:noFill/>
              </a:ln>
              <a:solidFill>
                <a:srgbClr val="0F124A"/>
              </a:solidFill>
              <a:effectLst/>
              <a:uLnTx/>
              <a:uFillTx/>
              <a:latin typeface="Arial"/>
              <a:ea typeface="+mn-ea"/>
              <a:cs typeface="+mn-cs"/>
            </a:endParaRPr>
          </a:p>
        </p:txBody>
      </p:sp>
      <p:sp>
        <p:nvSpPr>
          <p:cNvPr id="25" name="Rectangle 13">
            <a:extLst>
              <a:ext uri="{FF2B5EF4-FFF2-40B4-BE49-F238E27FC236}">
                <a16:creationId xmlns:a16="http://schemas.microsoft.com/office/drawing/2014/main" id="{6E5B934D-76E5-F1A8-5467-A028457F9664}"/>
              </a:ext>
            </a:extLst>
          </p:cNvPr>
          <p:cNvSpPr/>
          <p:nvPr/>
        </p:nvSpPr>
        <p:spPr bwMode="auto">
          <a:xfrm>
            <a:off x="8412397" y="3718992"/>
            <a:ext cx="718682" cy="259749"/>
          </a:xfrm>
          <a:prstGeom prst="rect">
            <a:avLst/>
          </a:prstGeom>
          <a:noFill/>
        </p:spPr>
        <p:txBody>
          <a:bodyPr wrap="square" lIns="91439" tIns="45719" rIns="91439" bIns="45719">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88" b="1" i="0" u="none" strike="noStrike" kern="1200" cap="none" spc="0" normalizeH="0" baseline="0" noProof="0" dirty="0">
                <a:ln w="0"/>
                <a:solidFill>
                  <a:srgbClr val="FF0000"/>
                </a:solidFill>
                <a:effectLst/>
                <a:uLnTx/>
                <a:uFillTx/>
                <a:latin typeface="Verdana"/>
                <a:ea typeface="Verdana"/>
                <a:cs typeface="+mn-cs"/>
              </a:rPr>
              <a:t>X 408</a:t>
            </a:r>
            <a:endParaRPr kumimoji="0" lang="en-GB" sz="1200" b="1" i="0" u="none" strike="noStrike" kern="1200" cap="none" spc="0" normalizeH="0" baseline="0" noProof="0" dirty="0">
              <a:ln w="0"/>
              <a:solidFill>
                <a:srgbClr val="FF0000"/>
              </a:solidFill>
              <a:effectLst/>
              <a:uLnTx/>
              <a:uFillTx/>
              <a:latin typeface="Verdana"/>
              <a:ea typeface="Verdana"/>
              <a:cs typeface="+mn-cs"/>
            </a:endParaRPr>
          </a:p>
        </p:txBody>
      </p:sp>
      <p:sp>
        <p:nvSpPr>
          <p:cNvPr id="26" name="TextBox 24">
            <a:extLst>
              <a:ext uri="{FF2B5EF4-FFF2-40B4-BE49-F238E27FC236}">
                <a16:creationId xmlns:a16="http://schemas.microsoft.com/office/drawing/2014/main" id="{5B262AB9-5A16-0EBB-3E98-5B181A0BEC8B}"/>
              </a:ext>
            </a:extLst>
          </p:cNvPr>
          <p:cNvSpPr txBox="1"/>
          <p:nvPr/>
        </p:nvSpPr>
        <p:spPr bwMode="auto">
          <a:xfrm>
            <a:off x="6436117" y="4249832"/>
            <a:ext cx="1808657" cy="1015663"/>
          </a:xfrm>
          <a:prstGeom prst="rect">
            <a:avLst/>
          </a:prstGeom>
        </p:spPr>
        <p:txBody>
          <a:bodyPr wrap="square">
            <a:spAutoFit/>
          </a:bodyPr>
          <a:lstStyle>
            <a:defPPr>
              <a:defRPr lang="de-DE"/>
            </a:defPPr>
            <a:lvl1pPr marL="285750" indent="-285750">
              <a:buFont typeface="Wingdings"/>
              <a:buChar char="§"/>
              <a:defRPr sz="1800"/>
            </a:lvl1pPr>
            <a:lvl2pPr marL="243000" indent="-243000" defTabSz="685800">
              <a:lnSpc>
                <a:spcPts val="1387"/>
              </a:lnSpc>
              <a:spcBef>
                <a:spcPts val="0"/>
              </a:spcBef>
              <a:buFont typeface="Arial"/>
              <a:buChar char="•"/>
              <a:defRPr sz="1200"/>
            </a:lvl2pPr>
            <a:lvl3pPr marL="486000" indent="-243000" defTabSz="685800">
              <a:lnSpc>
                <a:spcPts val="1387"/>
              </a:lnSpc>
              <a:spcBef>
                <a:spcPts val="0"/>
              </a:spcBef>
              <a:buSzPct val="100000"/>
              <a:buFont typeface="Arial"/>
              <a:buChar char="•"/>
              <a:defRPr sz="1200"/>
            </a:lvl3pPr>
            <a:lvl4pPr marL="729000" indent="-243000" defTabSz="685800">
              <a:lnSpc>
                <a:spcPts val="1387"/>
              </a:lnSpc>
              <a:spcBef>
                <a:spcPts val="0"/>
              </a:spcBef>
              <a:buSzPct val="100000"/>
              <a:buFont typeface="Arial"/>
              <a:buChar char="•"/>
              <a:defRPr sz="1200"/>
            </a:lvl4pPr>
            <a:lvl5pPr marL="972000" indent="-243000" defTabSz="685800">
              <a:lnSpc>
                <a:spcPts val="1387"/>
              </a:lnSpc>
              <a:spcBef>
                <a:spcPts val="0"/>
              </a:spcBef>
              <a:buSzPct val="100000"/>
              <a:buFont typeface="Arial"/>
              <a:buChar char="•"/>
              <a:defRPr sz="1200"/>
            </a:lvl5pPr>
            <a:lvl6pPr marL="1885950" indent="-171450" defTabSz="685800">
              <a:lnSpc>
                <a:spcPct val="90000"/>
              </a:lnSpc>
              <a:spcBef>
                <a:spcPts val="374"/>
              </a:spcBef>
              <a:buFont typeface="Arial"/>
              <a:buChar char="•"/>
            </a:lvl6pPr>
            <a:lvl7pPr marL="2228850" indent="-171450" defTabSz="685800">
              <a:lnSpc>
                <a:spcPct val="90000"/>
              </a:lnSpc>
              <a:spcBef>
                <a:spcPts val="374"/>
              </a:spcBef>
              <a:buFont typeface="Arial"/>
              <a:buChar char="•"/>
            </a:lvl7pPr>
            <a:lvl8pPr marL="2571750" indent="-171450" defTabSz="685800">
              <a:lnSpc>
                <a:spcPct val="90000"/>
              </a:lnSpc>
              <a:spcBef>
                <a:spcPts val="374"/>
              </a:spcBef>
              <a:buFont typeface="Arial"/>
              <a:buChar char="•"/>
            </a:lvl8pPr>
            <a:lvl9pPr marL="2914650" indent="-171450" defTabSz="685800">
              <a:lnSpc>
                <a:spcPct val="90000"/>
              </a:lnSpc>
              <a:spcBef>
                <a:spcPts val="374"/>
              </a:spcBef>
              <a:buFont typeface="Arial"/>
              <a:buChar char="•"/>
            </a:lvl9pPr>
          </a:lstStyle>
          <a:p>
            <a:pPr marL="0" marR="0" lvl="0" indent="0" algn="l" defTabSz="685727" rtl="0" eaLnBrk="1" fontAlgn="auto" latinLnBrk="0" hangingPunct="1">
              <a:lnSpc>
                <a:spcPct val="100000"/>
              </a:lnSpc>
              <a:spcBef>
                <a:spcPts val="0"/>
              </a:spcBef>
              <a:spcAft>
                <a:spcPts val="0"/>
              </a:spcAft>
              <a:buClrTx/>
              <a:buSzTx/>
              <a:buFont typeface="Wingdings"/>
              <a:buNone/>
              <a:tabLst/>
              <a:defRPr/>
            </a:pPr>
            <a:r>
              <a:rPr kumimoji="0" lang="fr-CH" sz="1200" b="1" i="0" u="sng" strike="noStrike" kern="1200" cap="none" spc="0" normalizeH="0" baseline="0" noProof="0" dirty="0">
                <a:ln>
                  <a:noFill/>
                </a:ln>
                <a:solidFill>
                  <a:srgbClr val="0F124A"/>
                </a:solidFill>
                <a:effectLst/>
                <a:uLnTx/>
                <a:uFillTx/>
                <a:latin typeface="Verdana"/>
                <a:ea typeface="Verdana"/>
                <a:cs typeface="+mn-cs"/>
              </a:rPr>
              <a:t>Solid State Amplifier (SSA)</a:t>
            </a:r>
            <a:endParaRPr kumimoji="0" sz="1800" b="0" i="0" u="none" strike="noStrike" kern="1200" cap="none" spc="0" normalizeH="0" baseline="0" noProof="0" dirty="0">
              <a:ln>
                <a:noFill/>
              </a:ln>
              <a:solidFill>
                <a:srgbClr val="0F124A"/>
              </a:solidFill>
              <a:effectLst/>
              <a:uLnTx/>
              <a:uFillTx/>
              <a:latin typeface="Arial"/>
              <a:ea typeface="+mn-ea"/>
              <a:cs typeface="+mn-cs"/>
            </a:endParaRPr>
          </a:p>
          <a:p>
            <a:pPr marL="285750" marR="0" lvl="0" indent="-285750" algn="l" defTabSz="685727" rtl="0" eaLnBrk="1" fontAlgn="auto" latinLnBrk="0" hangingPunct="1">
              <a:lnSpc>
                <a:spcPct val="100000"/>
              </a:lnSpc>
              <a:spcBef>
                <a:spcPts val="0"/>
              </a:spcBef>
              <a:spcAft>
                <a:spcPts val="0"/>
              </a:spcAft>
              <a:buClrTx/>
              <a:buSzTx/>
              <a:buFont typeface="Wingdings"/>
              <a:buChar char="§"/>
              <a:tabLst/>
              <a:defRPr/>
            </a:pPr>
            <a:r>
              <a:rPr kumimoji="0" lang="en-US" sz="1200" b="0" i="0" u="none" strike="noStrike" kern="1200" cap="none" spc="0" normalizeH="0" baseline="0" noProof="0" dirty="0">
                <a:ln>
                  <a:noFill/>
                </a:ln>
                <a:solidFill>
                  <a:srgbClr val="0F124A"/>
                </a:solidFill>
                <a:effectLst/>
                <a:uLnTx/>
                <a:uFillTx/>
                <a:latin typeface="Verdana"/>
                <a:ea typeface="Verdana"/>
                <a:cs typeface="+mn-cs"/>
              </a:rPr>
              <a:t>800 MHz</a:t>
            </a:r>
            <a:endParaRPr kumimoji="0" sz="1800" b="0" i="0" u="none" strike="noStrike" kern="1200" cap="none" spc="0" normalizeH="0" baseline="0" noProof="0" dirty="0">
              <a:ln>
                <a:noFill/>
              </a:ln>
              <a:solidFill>
                <a:srgbClr val="0F124A"/>
              </a:solidFill>
              <a:effectLst/>
              <a:uLnTx/>
              <a:uFillTx/>
              <a:latin typeface="Arial"/>
              <a:ea typeface="+mn-ea"/>
              <a:cs typeface="+mn-cs"/>
            </a:endParaRPr>
          </a:p>
          <a:p>
            <a:pPr marL="285750" marR="0" lvl="0" indent="-285750" algn="l" defTabSz="685727" rtl="0" eaLnBrk="1" fontAlgn="auto" latinLnBrk="0" hangingPunct="1">
              <a:lnSpc>
                <a:spcPct val="100000"/>
              </a:lnSpc>
              <a:spcBef>
                <a:spcPts val="0"/>
              </a:spcBef>
              <a:spcAft>
                <a:spcPts val="0"/>
              </a:spcAft>
              <a:buClrTx/>
              <a:buSzTx/>
              <a:buFont typeface="Wingdings"/>
              <a:buChar char="§"/>
              <a:tabLst/>
              <a:defRPr/>
            </a:pPr>
            <a:r>
              <a:rPr kumimoji="0" lang="en-US" sz="1200" b="0" i="0" u="none" strike="noStrike" kern="1200" cap="none" spc="0" normalizeH="0" baseline="0" noProof="0" dirty="0">
                <a:ln>
                  <a:noFill/>
                </a:ln>
                <a:solidFill>
                  <a:srgbClr val="0F124A"/>
                </a:solidFill>
                <a:effectLst/>
                <a:uLnTx/>
                <a:uFillTx/>
                <a:latin typeface="Verdana"/>
                <a:ea typeface="Verdana"/>
                <a:cs typeface="+mn-cs"/>
              </a:rPr>
              <a:t>10-15 kW pulsed</a:t>
            </a:r>
            <a:endParaRPr kumimoji="0" sz="1800" b="0" i="0" u="none" strike="noStrike" kern="1200" cap="none" spc="0" normalizeH="0" baseline="0" noProof="0" dirty="0">
              <a:ln>
                <a:noFill/>
              </a:ln>
              <a:solidFill>
                <a:srgbClr val="0F124A"/>
              </a:solidFill>
              <a:effectLst/>
              <a:uLnTx/>
              <a:uFillTx/>
              <a:latin typeface="Arial"/>
              <a:ea typeface="+mn-ea"/>
              <a:cs typeface="+mn-cs"/>
            </a:endParaRPr>
          </a:p>
          <a:p>
            <a:pPr marL="0" marR="0" lvl="0" indent="0" algn="l" defTabSz="685727" rtl="0" eaLnBrk="1" fontAlgn="auto" latinLnBrk="0" hangingPunct="1">
              <a:lnSpc>
                <a:spcPct val="100000"/>
              </a:lnSpc>
              <a:spcBef>
                <a:spcPts val="0"/>
              </a:spcBef>
              <a:spcAft>
                <a:spcPts val="0"/>
              </a:spcAft>
              <a:buClrTx/>
              <a:buSzTx/>
              <a:buFont typeface="Wingdings"/>
              <a:buNone/>
              <a:tabLst/>
              <a:defRPr/>
            </a:pPr>
            <a:endParaRPr kumimoji="0" lang="en-US" sz="1200" b="1" i="0" u="sng" strike="noStrike" kern="1200" cap="none" spc="0" normalizeH="0" baseline="0" noProof="0" dirty="0">
              <a:ln>
                <a:noFill/>
              </a:ln>
              <a:solidFill>
                <a:srgbClr val="0F124A"/>
              </a:solidFill>
              <a:effectLst/>
              <a:uLnTx/>
              <a:uFillTx/>
              <a:latin typeface="Verdana"/>
              <a:ea typeface="Verdana"/>
              <a:cs typeface="+mn-cs"/>
            </a:endParaRPr>
          </a:p>
        </p:txBody>
      </p:sp>
      <p:sp>
        <p:nvSpPr>
          <p:cNvPr id="27" name="Slide Number Placeholder 2">
            <a:extLst>
              <a:ext uri="{FF2B5EF4-FFF2-40B4-BE49-F238E27FC236}">
                <a16:creationId xmlns:a16="http://schemas.microsoft.com/office/drawing/2014/main" id="{75D1F8DC-415F-9807-F5CB-4E776B9F904F}"/>
              </a:ext>
            </a:extLst>
          </p:cNvPr>
          <p:cNvSpPr txBox="1">
            <a:spLocks/>
          </p:cNvSpPr>
          <p:nvPr/>
        </p:nvSpPr>
        <p:spPr bwMode="auto">
          <a:xfrm>
            <a:off x="8684304" y="1616446"/>
            <a:ext cx="289479" cy="170071"/>
          </a:xfrm>
          <a:prstGeom prst="rect">
            <a:avLst/>
          </a:prstGeom>
        </p:spPr>
        <p:txBody>
          <a:bodyPr vert="horz" wrap="none" lIns="91440" tIns="45720" rIns="91440" bIns="45720" rtlCol="0" anchor="ctr">
            <a:noAutofit/>
          </a:bodyPr>
          <a:lstStyle>
            <a:defPPr>
              <a:defRPr lang="de-DE"/>
            </a:defPPr>
            <a:lvl1pPr marL="0" algn="r" defTabSz="685727" rtl="0" eaLnBrk="1" latinLnBrk="0" hangingPunct="1">
              <a:lnSpc>
                <a:spcPts val="1238"/>
              </a:lnSpc>
              <a:defRPr sz="563" kern="1200">
                <a:solidFill>
                  <a:schemeClr val="bg1"/>
                </a:solidFill>
                <a:latin typeface="+mn-lt"/>
                <a:ea typeface="+mn-ea"/>
                <a:cs typeface="+mn-cs"/>
              </a:defRPr>
            </a:lvl1pPr>
            <a:lvl2pPr marL="342863" algn="l" defTabSz="685727" rtl="0" eaLnBrk="1" latinLnBrk="0" hangingPunct="1">
              <a:defRPr sz="1350" kern="1200">
                <a:solidFill>
                  <a:schemeClr val="tx1"/>
                </a:solidFill>
                <a:latin typeface="+mn-lt"/>
                <a:ea typeface="+mn-ea"/>
                <a:cs typeface="+mn-cs"/>
              </a:defRPr>
            </a:lvl2pPr>
            <a:lvl3pPr marL="685727" algn="l" defTabSz="685727" rtl="0" eaLnBrk="1" latinLnBrk="0" hangingPunct="1">
              <a:defRPr sz="1350" kern="1200">
                <a:solidFill>
                  <a:schemeClr val="tx1"/>
                </a:solidFill>
                <a:latin typeface="+mn-lt"/>
                <a:ea typeface="+mn-ea"/>
                <a:cs typeface="+mn-cs"/>
              </a:defRPr>
            </a:lvl3pPr>
            <a:lvl4pPr marL="1028591" algn="l" defTabSz="685727" rtl="0" eaLnBrk="1" latinLnBrk="0" hangingPunct="1">
              <a:defRPr sz="1350" kern="1200">
                <a:solidFill>
                  <a:schemeClr val="tx1"/>
                </a:solidFill>
                <a:latin typeface="+mn-lt"/>
                <a:ea typeface="+mn-ea"/>
                <a:cs typeface="+mn-cs"/>
              </a:defRPr>
            </a:lvl4pPr>
            <a:lvl5pPr marL="1371454" algn="l" defTabSz="685727" rtl="0" eaLnBrk="1" latinLnBrk="0" hangingPunct="1">
              <a:defRPr sz="1350" kern="1200">
                <a:solidFill>
                  <a:schemeClr val="tx1"/>
                </a:solidFill>
                <a:latin typeface="+mn-lt"/>
                <a:ea typeface="+mn-ea"/>
                <a:cs typeface="+mn-cs"/>
              </a:defRPr>
            </a:lvl5pPr>
            <a:lvl6pPr marL="1714318" algn="l" defTabSz="685727" rtl="0" eaLnBrk="1" latinLnBrk="0" hangingPunct="1">
              <a:defRPr sz="1350" kern="1200">
                <a:solidFill>
                  <a:schemeClr val="tx1"/>
                </a:solidFill>
                <a:latin typeface="+mn-lt"/>
                <a:ea typeface="+mn-ea"/>
                <a:cs typeface="+mn-cs"/>
              </a:defRPr>
            </a:lvl6pPr>
            <a:lvl7pPr marL="2057181" algn="l" defTabSz="685727" rtl="0" eaLnBrk="1" latinLnBrk="0" hangingPunct="1">
              <a:defRPr sz="1350" kern="1200">
                <a:solidFill>
                  <a:schemeClr val="tx1"/>
                </a:solidFill>
                <a:latin typeface="+mn-lt"/>
                <a:ea typeface="+mn-ea"/>
                <a:cs typeface="+mn-cs"/>
              </a:defRPr>
            </a:lvl7pPr>
            <a:lvl8pPr marL="2400045" algn="l" defTabSz="685727" rtl="0" eaLnBrk="1" latinLnBrk="0" hangingPunct="1">
              <a:defRPr sz="1350" kern="1200">
                <a:solidFill>
                  <a:schemeClr val="tx1"/>
                </a:solidFill>
                <a:latin typeface="+mn-lt"/>
                <a:ea typeface="+mn-ea"/>
                <a:cs typeface="+mn-cs"/>
              </a:defRPr>
            </a:lvl8pPr>
            <a:lvl9pPr marL="2742908" algn="l" defTabSz="685727" rtl="0" eaLnBrk="1" latinLnBrk="0" hangingPunct="1">
              <a:defRPr sz="1350" kern="1200">
                <a:solidFill>
                  <a:schemeClr val="tx1"/>
                </a:solidFill>
                <a:latin typeface="+mn-lt"/>
                <a:ea typeface="+mn-ea"/>
                <a:cs typeface="+mn-cs"/>
              </a:defRPr>
            </a:lvl9pPr>
          </a:lstStyle>
          <a:p>
            <a:pPr marL="0" marR="0" lvl="0" indent="0" algn="r" defTabSz="685727" rtl="0" eaLnBrk="1" fontAlgn="auto" latinLnBrk="0" hangingPunct="1">
              <a:lnSpc>
                <a:spcPts val="1238"/>
              </a:lnSpc>
              <a:spcBef>
                <a:spcPts val="0"/>
              </a:spcBef>
              <a:spcAft>
                <a:spcPts val="0"/>
              </a:spcAft>
              <a:buClrTx/>
              <a:buSzTx/>
              <a:buFontTx/>
              <a:buNone/>
              <a:tabLst/>
              <a:defRPr/>
            </a:pPr>
            <a:fld id="{36B5EA5A-BC32-A742-B11B-8E7414D5B535}" type="slidenum">
              <a:rPr kumimoji="0" lang="en-US" sz="563" b="0" i="0" u="none" strike="noStrike" kern="1200" cap="none" spc="0" normalizeH="0" baseline="0" noProof="0" smtClean="0">
                <a:ln>
                  <a:noFill/>
                </a:ln>
                <a:solidFill>
                  <a:srgbClr val="FFFFFF"/>
                </a:solidFill>
                <a:effectLst/>
                <a:uLnTx/>
                <a:uFillTx/>
                <a:latin typeface="Arial"/>
                <a:ea typeface="+mn-ea"/>
                <a:cs typeface="+mn-cs"/>
              </a:rPr>
              <a:pPr marL="0" marR="0" lvl="0" indent="0" algn="r" defTabSz="685727" rtl="0" eaLnBrk="1" fontAlgn="auto" latinLnBrk="0" hangingPunct="1">
                <a:lnSpc>
                  <a:spcPts val="1238"/>
                </a:lnSpc>
                <a:spcBef>
                  <a:spcPts val="0"/>
                </a:spcBef>
                <a:spcAft>
                  <a:spcPts val="0"/>
                </a:spcAft>
                <a:buClrTx/>
                <a:buSzTx/>
                <a:buFontTx/>
                <a:buNone/>
                <a:tabLst/>
                <a:defRPr/>
              </a:pPr>
              <a:t>7</a:t>
            </a:fld>
            <a:endParaRPr kumimoji="0" lang="en-US" sz="563" b="0" i="0" u="none" strike="noStrike" kern="1200" cap="none" spc="0" normalizeH="0" baseline="0" noProof="0">
              <a:ln>
                <a:noFill/>
              </a:ln>
              <a:solidFill>
                <a:srgbClr val="FFFFFF"/>
              </a:solidFill>
              <a:effectLst/>
              <a:uLnTx/>
              <a:uFillTx/>
              <a:latin typeface="Arial"/>
              <a:ea typeface="+mn-ea"/>
              <a:cs typeface="+mn-cs"/>
            </a:endParaRPr>
          </a:p>
        </p:txBody>
      </p:sp>
      <p:pic>
        <p:nvPicPr>
          <p:cNvPr id="28" name="Picture 23">
            <a:extLst>
              <a:ext uri="{FF2B5EF4-FFF2-40B4-BE49-F238E27FC236}">
                <a16:creationId xmlns:a16="http://schemas.microsoft.com/office/drawing/2014/main" id="{FB582B65-B973-4DE4-F730-3B142D1212EE}"/>
              </a:ext>
            </a:extLst>
          </p:cNvPr>
          <p:cNvPicPr>
            <a:picLocks noChangeAspect="1"/>
          </p:cNvPicPr>
          <p:nvPr/>
        </p:nvPicPr>
        <p:blipFill>
          <a:blip r:embed="rId10"/>
          <a:stretch/>
        </p:blipFill>
        <p:spPr bwMode="auto">
          <a:xfrm>
            <a:off x="8140320" y="4544103"/>
            <a:ext cx="1003680" cy="606876"/>
          </a:xfrm>
          <a:prstGeom prst="rect">
            <a:avLst/>
          </a:prstGeom>
        </p:spPr>
      </p:pic>
      <p:sp>
        <p:nvSpPr>
          <p:cNvPr id="29" name="TextBox 28">
            <a:extLst>
              <a:ext uri="{FF2B5EF4-FFF2-40B4-BE49-F238E27FC236}">
                <a16:creationId xmlns:a16="http://schemas.microsoft.com/office/drawing/2014/main" id="{EF83C359-272A-E48B-D604-81786E9419C0}"/>
              </a:ext>
            </a:extLst>
          </p:cNvPr>
          <p:cNvSpPr txBox="1"/>
          <p:nvPr/>
        </p:nvSpPr>
        <p:spPr bwMode="auto">
          <a:xfrm>
            <a:off x="0" y="4889584"/>
            <a:ext cx="1721594" cy="253916"/>
          </a:xfrm>
          <a:prstGeom prst="rect">
            <a:avLst/>
          </a:prstGeom>
          <a:solidFill>
            <a:srgbClr val="F6FDA3"/>
          </a:solid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fr-CH" sz="1050" b="0" i="0" u="none" strike="noStrike" kern="1200" cap="none" spc="0" normalizeH="0" baseline="0" noProof="0" dirty="0">
                <a:ln>
                  <a:noFill/>
                </a:ln>
                <a:solidFill>
                  <a:prstClr val="black"/>
                </a:solidFill>
                <a:effectLst/>
                <a:uLnTx/>
                <a:uFillTx/>
                <a:latin typeface="Calibri" panose="020F0502020204030204"/>
                <a:ea typeface="+mn-ea"/>
                <a:cs typeface="+mn-cs"/>
              </a:rPr>
              <a:t>A. Butterworth, J,-P. Burnet</a:t>
            </a:r>
            <a:endParaRPr kumimoji="0" lang="en-GB"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AF2E5760-3AB9-1A96-CC4D-44DE4A8BE734}"/>
              </a:ext>
            </a:extLst>
          </p:cNvPr>
          <p:cNvSpPr txBox="1"/>
          <p:nvPr/>
        </p:nvSpPr>
        <p:spPr>
          <a:xfrm>
            <a:off x="1961954" y="3669789"/>
            <a:ext cx="1594747" cy="577081"/>
          </a:xfrm>
          <a:prstGeom prst="rect">
            <a:avLst/>
          </a:prstGeom>
          <a:noFill/>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050" i="0" u="none" strike="noStrike" kern="1200" cap="none" spc="0" normalizeH="0" baseline="0" noProof="0" dirty="0">
                <a:ln>
                  <a:noFill/>
                </a:ln>
                <a:solidFill>
                  <a:srgbClr val="0F124A"/>
                </a:solidFill>
                <a:effectLst/>
                <a:uLnTx/>
                <a:uFillTx/>
                <a:latin typeface="Arial"/>
                <a:ea typeface="+mn-ea"/>
                <a:cs typeface="+mn-cs"/>
              </a:rPr>
              <a:t>R&amp;D in collaboration with  FNAL, IJCLAB, CEA, DESY, HZB, ESS</a:t>
            </a:r>
          </a:p>
        </p:txBody>
      </p:sp>
      <p:sp>
        <p:nvSpPr>
          <p:cNvPr id="23" name="TextBox 22">
            <a:extLst>
              <a:ext uri="{FF2B5EF4-FFF2-40B4-BE49-F238E27FC236}">
                <a16:creationId xmlns:a16="http://schemas.microsoft.com/office/drawing/2014/main" id="{F3D95A7E-DA7A-E93B-3BDF-3728E8CA1721}"/>
              </a:ext>
            </a:extLst>
          </p:cNvPr>
          <p:cNvSpPr txBox="1"/>
          <p:nvPr/>
        </p:nvSpPr>
        <p:spPr>
          <a:xfrm>
            <a:off x="2480048" y="4866501"/>
            <a:ext cx="4619296" cy="300082"/>
          </a:xfrm>
          <a:prstGeom prst="rect">
            <a:avLst/>
          </a:prstGeom>
          <a:noFill/>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350" b="1" i="0" u="none" strike="noStrike" kern="1200" cap="none" spc="0" normalizeH="0" baseline="0" noProof="0" dirty="0">
                <a:ln>
                  <a:noFill/>
                </a:ln>
                <a:solidFill>
                  <a:srgbClr val="0F124A"/>
                </a:solidFill>
                <a:effectLst/>
                <a:uLnTx/>
                <a:uFillTx/>
                <a:latin typeface="Arial"/>
                <a:ea typeface="+mn-ea"/>
                <a:cs typeface="+mn-cs"/>
              </a:rPr>
              <a:t>Objective:</a:t>
            </a:r>
            <a:r>
              <a:rPr kumimoji="0" lang="en-US" sz="1350" b="1" i="0" u="none" strike="noStrike" kern="1200" cap="none" spc="0" normalizeH="0" baseline="0" noProof="0" dirty="0">
                <a:ln>
                  <a:noFill/>
                </a:ln>
                <a:solidFill>
                  <a:srgbClr val="0000FF"/>
                </a:solidFill>
                <a:effectLst/>
                <a:uLnTx/>
                <a:uFillTx/>
                <a:latin typeface="Arial"/>
                <a:ea typeface="+mn-ea"/>
                <a:cs typeface="+mn-cs"/>
              </a:rPr>
              <a:t> cryomodule demonstrator by 2031</a:t>
            </a:r>
            <a:endParaRPr kumimoji="0" lang="en-US" sz="1350" b="1" i="0" u="none" strike="noStrike" kern="1200" cap="none" spc="0" normalizeH="0" baseline="0" noProof="0" dirty="0">
              <a:ln>
                <a:noFill/>
              </a:ln>
              <a:solidFill>
                <a:srgbClr val="0F124A"/>
              </a:solidFill>
              <a:effectLst/>
              <a:uLnTx/>
              <a:uFillTx/>
              <a:latin typeface="Arial"/>
              <a:ea typeface="+mn-ea"/>
              <a:cs typeface="+mn-cs"/>
            </a:endParaRPr>
          </a:p>
        </p:txBody>
      </p:sp>
    </p:spTree>
    <p:extLst>
      <p:ext uri="{BB962C8B-B14F-4D97-AF65-F5344CB8AC3E}">
        <p14:creationId xmlns:p14="http://schemas.microsoft.com/office/powerpoint/2010/main" val="55942617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624933324">
                                            <p:txEl>
                                              <p:pRg st="4" end="4"/>
                                            </p:txEl>
                                          </p:spTgt>
                                        </p:tgtEl>
                                        <p:attrNameLst>
                                          <p:attrName>style.visibility</p:attrName>
                                        </p:attrNameLst>
                                      </p:cBhvr>
                                      <p:to>
                                        <p:strVal val="visible"/>
                                      </p:to>
                                    </p:set>
                                    <p:anim calcmode="lin" valueType="num">
                                      <p:cBhvr>
                                        <p:cTn id="7" dur="1000" fill="hold"/>
                                        <p:tgtEl>
                                          <p:spTgt spid="1624933324">
                                            <p:txEl>
                                              <p:pRg st="4" end="4"/>
                                            </p:txEl>
                                          </p:spTgt>
                                        </p:tgtEl>
                                        <p:attrNameLst>
                                          <p:attrName>ppt_w</p:attrName>
                                        </p:attrNameLst>
                                      </p:cBhvr>
                                      <p:tavLst>
                                        <p:tav tm="0">
                                          <p:val>
                                            <p:fltVal val="0"/>
                                          </p:val>
                                        </p:tav>
                                        <p:tav tm="100000">
                                          <p:val>
                                            <p:strVal val="#ppt_w"/>
                                          </p:val>
                                        </p:tav>
                                      </p:tavLst>
                                    </p:anim>
                                    <p:anim calcmode="lin" valueType="num">
                                      <p:cBhvr>
                                        <p:cTn id="8" dur="1000" fill="hold"/>
                                        <p:tgtEl>
                                          <p:spTgt spid="1624933324">
                                            <p:txEl>
                                              <p:pRg st="4" end="4"/>
                                            </p:txEl>
                                          </p:spTgt>
                                        </p:tgtEl>
                                        <p:attrNameLst>
                                          <p:attrName>ppt_h</p:attrName>
                                        </p:attrNameLst>
                                      </p:cBhvr>
                                      <p:tavLst>
                                        <p:tav tm="0">
                                          <p:val>
                                            <p:fltVal val="0"/>
                                          </p:val>
                                        </p:tav>
                                        <p:tav tm="100000">
                                          <p:val>
                                            <p:strVal val="#ppt_h"/>
                                          </p:val>
                                        </p:tav>
                                      </p:tavLst>
                                    </p:anim>
                                    <p:anim calcmode="lin" valueType="num">
                                      <p:cBhvr>
                                        <p:cTn id="9" dur="1000" fill="hold"/>
                                        <p:tgtEl>
                                          <p:spTgt spid="1624933324">
                                            <p:txEl>
                                              <p:pRg st="4" end="4"/>
                                            </p:txEl>
                                          </p:spTgt>
                                        </p:tgtEl>
                                        <p:attrNameLst>
                                          <p:attrName>style.rotation</p:attrName>
                                        </p:attrNameLst>
                                      </p:cBhvr>
                                      <p:tavLst>
                                        <p:tav tm="0">
                                          <p:val>
                                            <p:fltVal val="90"/>
                                          </p:val>
                                        </p:tav>
                                        <p:tav tm="100000">
                                          <p:val>
                                            <p:fltVal val="0"/>
                                          </p:val>
                                        </p:tav>
                                      </p:tavLst>
                                    </p:anim>
                                    <p:animEffect transition="in" filter="fade">
                                      <p:cBhvr>
                                        <p:cTn id="10" dur="1000"/>
                                        <p:tgtEl>
                                          <p:spTgt spid="162493332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E38CE55-7022-6C76-800F-921999B4DAAB}"/>
              </a:ext>
            </a:extLst>
          </p:cNvPr>
          <p:cNvSpPr>
            <a:spLocks noGrp="1"/>
          </p:cNvSpPr>
          <p:nvPr>
            <p:ph type="sldNum" sz="quarter" idx="10"/>
          </p:nvPr>
        </p:nvSpPr>
        <p:spPr>
          <a:xfrm>
            <a:off x="8745300" y="52419"/>
            <a:ext cx="289479" cy="170071"/>
          </a:xfrm>
        </p:spPr>
        <p:txBody>
          <a:bodyPr vert="horz" wrap="none" lIns="34290" tIns="17145" rIns="34290" bIns="17145" rtlCol="0" anchor="ctr">
            <a:normAutofit/>
          </a:bodyPr>
          <a:lstStyle/>
          <a:p>
            <a:pPr marL="0" marR="0" lvl="0" indent="0" algn="r" defTabSz="685727" rtl="0" eaLnBrk="1" fontAlgn="auto" latinLnBrk="0" hangingPunct="1">
              <a:lnSpc>
                <a:spcPts val="1238"/>
              </a:lnSpc>
              <a:spcBef>
                <a:spcPts val="0"/>
              </a:spcBef>
              <a:spcAft>
                <a:spcPts val="225"/>
              </a:spcAft>
              <a:buClrTx/>
              <a:buSzTx/>
              <a:buFontTx/>
              <a:buNone/>
              <a:tabLst/>
              <a:defRPr/>
            </a:pPr>
            <a:fld id="{88A1DFE4-5FC5-43BD-BB7E-75EAD82B965F}" type="slidenum">
              <a:rPr kumimoji="0" lang="en-US" sz="563" b="0" i="0" u="none" strike="noStrike" kern="1200" cap="none" spc="0" normalizeH="0" baseline="0" noProof="0">
                <a:ln>
                  <a:noFill/>
                </a:ln>
                <a:solidFill>
                  <a:srgbClr val="FFFFFF"/>
                </a:solidFill>
                <a:effectLst/>
                <a:uLnTx/>
                <a:uFillTx/>
                <a:latin typeface="Arial"/>
                <a:ea typeface="+mn-ea"/>
                <a:cs typeface="+mn-cs"/>
              </a:rPr>
              <a:pPr marL="0" marR="0" lvl="0" indent="0" algn="r" defTabSz="685727" rtl="0" eaLnBrk="1" fontAlgn="auto" latinLnBrk="0" hangingPunct="1">
                <a:lnSpc>
                  <a:spcPts val="1238"/>
                </a:lnSpc>
                <a:spcBef>
                  <a:spcPts val="0"/>
                </a:spcBef>
                <a:spcAft>
                  <a:spcPts val="225"/>
                </a:spcAft>
                <a:buClrTx/>
                <a:buSzTx/>
                <a:buFontTx/>
                <a:buNone/>
                <a:tabLst/>
                <a:defRPr/>
              </a:pPr>
              <a:t>8</a:t>
            </a:fld>
            <a:endParaRPr kumimoji="0" lang="en-US" sz="563" b="0" i="0" u="none" strike="noStrike" kern="1200" cap="none" spc="0" normalizeH="0" baseline="0" noProof="0">
              <a:ln>
                <a:noFill/>
              </a:ln>
              <a:solidFill>
                <a:srgbClr val="FFFFFF"/>
              </a:solidFill>
              <a:effectLst/>
              <a:uLnTx/>
              <a:uFillTx/>
              <a:latin typeface="Arial"/>
              <a:ea typeface="+mn-ea"/>
              <a:cs typeface="+mn-cs"/>
            </a:endParaRPr>
          </a:p>
        </p:txBody>
      </p:sp>
      <p:sp>
        <p:nvSpPr>
          <p:cNvPr id="13" name="TextBox 12">
            <a:extLst>
              <a:ext uri="{FF2B5EF4-FFF2-40B4-BE49-F238E27FC236}">
                <a16:creationId xmlns:a16="http://schemas.microsoft.com/office/drawing/2014/main" id="{FF34D476-E63E-D481-59CD-3FA51BCDF55B}"/>
              </a:ext>
            </a:extLst>
          </p:cNvPr>
          <p:cNvSpPr txBox="1"/>
          <p:nvPr/>
        </p:nvSpPr>
        <p:spPr>
          <a:xfrm>
            <a:off x="442800" y="577800"/>
            <a:ext cx="8263350" cy="804066"/>
          </a:xfrm>
          <a:prstGeom prst="rect">
            <a:avLst/>
          </a:prstGeom>
        </p:spPr>
        <p:txBody>
          <a:bodyPr vert="horz" lIns="34290" tIns="17145" rIns="34290" bIns="17145" rtlCol="0" anchor="t" anchorCtr="0">
            <a:normAutofit/>
          </a:bodyPr>
          <a:lstStyle/>
          <a:p>
            <a:pPr marL="0" marR="0" lvl="0" indent="0" algn="l" defTabSz="685809" rtl="0" eaLnBrk="1" fontAlgn="auto" latinLnBrk="0" hangingPunct="1">
              <a:lnSpc>
                <a:spcPts val="3000"/>
              </a:lnSpc>
              <a:spcBef>
                <a:spcPct val="0"/>
              </a:spcBef>
              <a:spcAft>
                <a:spcPts val="225"/>
              </a:spcAft>
              <a:buClrTx/>
              <a:buSzTx/>
              <a:buFontTx/>
              <a:buNone/>
              <a:tabLst/>
              <a:defRPr/>
            </a:pPr>
            <a:endParaRPr kumimoji="0" lang="en-US" sz="3000" b="1" i="0" u="none" strike="noStrike" kern="1200" cap="none" spc="0" normalizeH="0" baseline="0" noProof="0" dirty="0">
              <a:ln>
                <a:noFill/>
              </a:ln>
              <a:solidFill>
                <a:srgbClr val="0F124A"/>
              </a:solidFill>
              <a:effectLst/>
              <a:uLnTx/>
              <a:uFillTx/>
              <a:latin typeface="Arial"/>
              <a:ea typeface="+mn-ea"/>
              <a:cs typeface="+mn-cs"/>
            </a:endParaRPr>
          </a:p>
        </p:txBody>
      </p:sp>
      <p:sp>
        <p:nvSpPr>
          <p:cNvPr id="3" name="Title 5">
            <a:extLst>
              <a:ext uri="{FF2B5EF4-FFF2-40B4-BE49-F238E27FC236}">
                <a16:creationId xmlns:a16="http://schemas.microsoft.com/office/drawing/2014/main" id="{E88B2E71-B084-D30C-C32E-54FD1E53592F}"/>
              </a:ext>
            </a:extLst>
          </p:cNvPr>
          <p:cNvSpPr>
            <a:spLocks noGrp="1"/>
          </p:cNvSpPr>
          <p:nvPr>
            <p:ph type="title"/>
          </p:nvPr>
        </p:nvSpPr>
        <p:spPr>
          <a:xfrm>
            <a:off x="435782" y="448900"/>
            <a:ext cx="8379553" cy="502155"/>
          </a:xfrm>
        </p:spPr>
        <p:txBody>
          <a:bodyPr/>
          <a:lstStyle/>
          <a:p>
            <a:r>
              <a:rPr lang="en-GB" sz="3200" b="1" dirty="0">
                <a:solidFill>
                  <a:schemeClr val="bg1">
                    <a:lumMod val="50000"/>
                  </a:schemeClr>
                </a:solidFill>
                <a:latin typeface="+mn-lt"/>
                <a:ea typeface="+mn-ea"/>
                <a:cs typeface="+mn-cs"/>
              </a:rPr>
              <a:t>Xsuite code development &amp; benchmarking</a:t>
            </a:r>
            <a:br>
              <a:rPr lang="en-GB" sz="3200" b="1" dirty="0">
                <a:solidFill>
                  <a:schemeClr val="bg1">
                    <a:lumMod val="50000"/>
                  </a:schemeClr>
                </a:solidFill>
                <a:latin typeface="+mn-lt"/>
                <a:ea typeface="+mn-ea"/>
                <a:cs typeface="+mn-cs"/>
              </a:rPr>
            </a:br>
            <a:endParaRPr lang="en-GB" sz="3200" b="1" dirty="0">
              <a:solidFill>
                <a:schemeClr val="bg1">
                  <a:lumMod val="50000"/>
                </a:schemeClr>
              </a:solidFill>
              <a:latin typeface="+mn-lt"/>
              <a:ea typeface="+mn-ea"/>
              <a:cs typeface="+mn-cs"/>
            </a:endParaRPr>
          </a:p>
        </p:txBody>
      </p:sp>
      <p:pic>
        <p:nvPicPr>
          <p:cNvPr id="33" name="Picture 32" descr="A diagram of a bar code&#10;&#10;Description automatically generated">
            <a:extLst>
              <a:ext uri="{FF2B5EF4-FFF2-40B4-BE49-F238E27FC236}">
                <a16:creationId xmlns:a16="http://schemas.microsoft.com/office/drawing/2014/main" id="{43B57351-5437-092D-4700-2A0189459992}"/>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4788024" y="1714428"/>
            <a:ext cx="2849406" cy="885622"/>
          </a:xfrm>
          <a:prstGeom prst="rect">
            <a:avLst/>
          </a:prstGeom>
        </p:spPr>
      </p:pic>
      <p:sp>
        <p:nvSpPr>
          <p:cNvPr id="34" name="TextBox 33">
            <a:extLst>
              <a:ext uri="{FF2B5EF4-FFF2-40B4-BE49-F238E27FC236}">
                <a16:creationId xmlns:a16="http://schemas.microsoft.com/office/drawing/2014/main" id="{BCEA73F0-641C-EF5D-D3D1-543240577F14}"/>
              </a:ext>
            </a:extLst>
          </p:cNvPr>
          <p:cNvSpPr txBox="1"/>
          <p:nvPr/>
        </p:nvSpPr>
        <p:spPr>
          <a:xfrm>
            <a:off x="5292081" y="1409036"/>
            <a:ext cx="2653079" cy="276999"/>
          </a:xfrm>
          <a:prstGeom prst="rect">
            <a:avLst/>
          </a:prstGeom>
          <a:noFill/>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srgbClr val="0F124A"/>
                </a:solidFill>
                <a:effectLst/>
                <a:uLnTx/>
                <a:uFillTx/>
                <a:latin typeface="Arial"/>
                <a:ea typeface="+mn-ea"/>
                <a:cs typeface="+mn-cs"/>
              </a:rPr>
              <a:t>SuperKEKB</a:t>
            </a:r>
            <a:r>
              <a:rPr kumimoji="0" lang="en-US" sz="1200" b="1" i="0" u="none" strike="noStrike" kern="1200" cap="none" spc="0" normalizeH="0" baseline="0" noProof="0" dirty="0">
                <a:ln>
                  <a:noFill/>
                </a:ln>
                <a:solidFill>
                  <a:srgbClr val="0F124A"/>
                </a:solidFill>
                <a:effectLst/>
                <a:uLnTx/>
                <a:uFillTx/>
                <a:latin typeface="Arial"/>
                <a:ea typeface="+mn-ea"/>
                <a:cs typeface="+mn-cs"/>
              </a:rPr>
              <a:t> optics </a:t>
            </a:r>
            <a:r>
              <a:rPr kumimoji="0" lang="en-US" sz="1200" b="0" i="0" u="none" strike="noStrike" kern="1200" cap="none" spc="0" normalizeH="0" baseline="0" noProof="0" dirty="0">
                <a:ln>
                  <a:noFill/>
                </a:ln>
                <a:solidFill>
                  <a:srgbClr val="0F124A"/>
                </a:solidFill>
                <a:effectLst/>
                <a:uLnTx/>
                <a:uFillTx/>
                <a:latin typeface="Arial"/>
                <a:ea typeface="+mn-ea"/>
                <a:cs typeface="+mn-cs"/>
              </a:rPr>
              <a:t>in Xsuite </a:t>
            </a:r>
            <a:endParaRPr kumimoji="0" lang="en-GB" sz="2025" b="0" i="0" u="none" strike="noStrike" kern="1200" cap="none" spc="0" normalizeH="0" baseline="0" noProof="0" dirty="0">
              <a:ln>
                <a:noFill/>
              </a:ln>
              <a:solidFill>
                <a:srgbClr val="0F124A"/>
              </a:solidFill>
              <a:effectLst/>
              <a:uLnTx/>
              <a:uFillTx/>
              <a:latin typeface="Arial"/>
              <a:ea typeface="+mn-ea"/>
              <a:cs typeface="+mn-cs"/>
            </a:endParaRPr>
          </a:p>
        </p:txBody>
      </p:sp>
      <p:pic>
        <p:nvPicPr>
          <p:cNvPr id="37" name="Picture 36">
            <a:extLst>
              <a:ext uri="{FF2B5EF4-FFF2-40B4-BE49-F238E27FC236}">
                <a16:creationId xmlns:a16="http://schemas.microsoft.com/office/drawing/2014/main" id="{3152DFEE-8E8A-5D12-4B9A-3CC15C7DA191}"/>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988495" y="3151729"/>
            <a:ext cx="2118441" cy="1991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8" name="TextBox 37">
            <a:extLst>
              <a:ext uri="{FF2B5EF4-FFF2-40B4-BE49-F238E27FC236}">
                <a16:creationId xmlns:a16="http://schemas.microsoft.com/office/drawing/2014/main" id="{03CA0554-BA1C-9DD2-2E40-9C9AA94752A2}"/>
              </a:ext>
            </a:extLst>
          </p:cNvPr>
          <p:cNvSpPr txBox="1"/>
          <p:nvPr/>
        </p:nvSpPr>
        <p:spPr>
          <a:xfrm>
            <a:off x="5401030" y="3468732"/>
            <a:ext cx="756698" cy="738664"/>
          </a:xfrm>
          <a:prstGeom prst="rect">
            <a:avLst/>
          </a:prstGeom>
          <a:noFill/>
        </p:spPr>
        <p:txBody>
          <a:bodyPr wrap="square" rtlCol="0">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124A"/>
                </a:solidFill>
                <a:effectLst/>
                <a:uLnTx/>
                <a:uFillTx/>
                <a:latin typeface="Arial"/>
                <a:ea typeface="+mn-ea"/>
                <a:cs typeface="+mn-cs"/>
              </a:rPr>
              <a:t>Belle II diamond detector rate</a:t>
            </a:r>
            <a:endParaRPr kumimoji="0" lang="en-GB" sz="1050" b="0" i="0" u="none" strike="noStrike" kern="1200" cap="none" spc="0" normalizeH="0" baseline="0" noProof="0" dirty="0">
              <a:ln>
                <a:noFill/>
              </a:ln>
              <a:solidFill>
                <a:srgbClr val="0F124A"/>
              </a:solidFill>
              <a:effectLst/>
              <a:uLnTx/>
              <a:uFillTx/>
              <a:latin typeface="Arial"/>
              <a:ea typeface="+mn-ea"/>
              <a:cs typeface="+mn-cs"/>
            </a:endParaRPr>
          </a:p>
        </p:txBody>
      </p:sp>
      <p:sp>
        <p:nvSpPr>
          <p:cNvPr id="39" name="TextBox 38">
            <a:extLst>
              <a:ext uri="{FF2B5EF4-FFF2-40B4-BE49-F238E27FC236}">
                <a16:creationId xmlns:a16="http://schemas.microsoft.com/office/drawing/2014/main" id="{1CCC2C67-002C-596A-2BF7-D17B2CB010B9}"/>
              </a:ext>
            </a:extLst>
          </p:cNvPr>
          <p:cNvSpPr txBox="1"/>
          <p:nvPr/>
        </p:nvSpPr>
        <p:spPr>
          <a:xfrm>
            <a:off x="5364089" y="4573116"/>
            <a:ext cx="1859975" cy="253916"/>
          </a:xfrm>
          <a:prstGeom prst="rect">
            <a:avLst/>
          </a:prstGeom>
          <a:noFill/>
        </p:spPr>
        <p:txBody>
          <a:bodyPr wrap="square" rtlCol="0">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124A"/>
                </a:solidFill>
                <a:effectLst/>
                <a:uLnTx/>
                <a:uFillTx/>
                <a:latin typeface="Arial"/>
                <a:ea typeface="+mn-ea"/>
                <a:cs typeface="+mn-cs"/>
              </a:rPr>
              <a:t>primary collimator setting</a:t>
            </a:r>
            <a:endParaRPr kumimoji="0" lang="en-GB" sz="1050" b="0" i="0" u="none" strike="noStrike" kern="1200" cap="none" spc="0" normalizeH="0" baseline="0" noProof="0" dirty="0">
              <a:ln>
                <a:noFill/>
              </a:ln>
              <a:solidFill>
                <a:srgbClr val="0F124A"/>
              </a:solidFill>
              <a:effectLst/>
              <a:uLnTx/>
              <a:uFillTx/>
              <a:latin typeface="Arial"/>
              <a:ea typeface="+mn-ea"/>
              <a:cs typeface="+mn-cs"/>
            </a:endParaRPr>
          </a:p>
        </p:txBody>
      </p:sp>
      <p:sp>
        <p:nvSpPr>
          <p:cNvPr id="41" name="TextBox 40">
            <a:extLst>
              <a:ext uri="{FF2B5EF4-FFF2-40B4-BE49-F238E27FC236}">
                <a16:creationId xmlns:a16="http://schemas.microsoft.com/office/drawing/2014/main" id="{F26DC10A-67E0-D642-2A94-5DC12E78ABD0}"/>
              </a:ext>
            </a:extLst>
          </p:cNvPr>
          <p:cNvSpPr txBox="1"/>
          <p:nvPr/>
        </p:nvSpPr>
        <p:spPr>
          <a:xfrm>
            <a:off x="7241532" y="4185174"/>
            <a:ext cx="1280670" cy="789512"/>
          </a:xfrm>
          <a:prstGeom prst="rect">
            <a:avLst/>
          </a:prstGeom>
          <a:noFill/>
        </p:spPr>
        <p:txBody>
          <a:bodyPr wrap="square">
            <a:spAutoFit/>
          </a:bodyPr>
          <a:lstStyle/>
          <a:p>
            <a:pPr marL="0" marR="0" lvl="0" indent="0" algn="l" defTabSz="685727" rtl="0" eaLnBrk="1" fontAlgn="auto" latinLnBrk="0" hangingPunct="1">
              <a:lnSpc>
                <a:spcPct val="11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124A"/>
                </a:solidFill>
                <a:effectLst/>
                <a:uLnTx/>
                <a:uFillTx/>
                <a:latin typeface="Arial"/>
                <a:ea typeface="+mn-ea"/>
                <a:cs typeface="+mn-cs"/>
              </a:rPr>
              <a:t>→ New Belle II  MDI subgroup with focus on Xsuite simulations </a:t>
            </a:r>
          </a:p>
        </p:txBody>
      </p:sp>
      <p:pic>
        <p:nvPicPr>
          <p:cNvPr id="42" name="Picture 41" descr="A blue and white logo&#10;&#10;Description automatically generated">
            <a:extLst>
              <a:ext uri="{FF2B5EF4-FFF2-40B4-BE49-F238E27FC236}">
                <a16:creationId xmlns:a16="http://schemas.microsoft.com/office/drawing/2014/main" id="{BCC5824A-0D95-0019-1203-5102AC086D95}"/>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8250030" y="2635772"/>
            <a:ext cx="692961" cy="437930"/>
          </a:xfrm>
          <a:prstGeom prst="rect">
            <a:avLst/>
          </a:prstGeom>
        </p:spPr>
      </p:pic>
      <p:pic>
        <p:nvPicPr>
          <p:cNvPr id="43" name="Picture 42">
            <a:extLst>
              <a:ext uri="{FF2B5EF4-FFF2-40B4-BE49-F238E27FC236}">
                <a16:creationId xmlns:a16="http://schemas.microsoft.com/office/drawing/2014/main" id="{2345C623-DA31-A7A7-AED4-8B30099D6DE6}"/>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2611118" y="1688788"/>
            <a:ext cx="1179067" cy="1175989"/>
          </a:xfrm>
          <a:prstGeom prst="rect">
            <a:avLst/>
          </a:prstGeom>
        </p:spPr>
      </p:pic>
      <p:pic>
        <p:nvPicPr>
          <p:cNvPr id="45" name="Picture 44" descr="A close-up of a note&#10;&#10;Description automatically generated">
            <a:extLst>
              <a:ext uri="{FF2B5EF4-FFF2-40B4-BE49-F238E27FC236}">
                <a16:creationId xmlns:a16="http://schemas.microsoft.com/office/drawing/2014/main" id="{F2C44AE2-9E49-5858-22CE-89B8FB84F7BB}"/>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7783721" y="1688483"/>
            <a:ext cx="404526" cy="812696"/>
          </a:xfrm>
          <a:prstGeom prst="rect">
            <a:avLst/>
          </a:prstGeom>
        </p:spPr>
      </p:pic>
      <p:pic>
        <p:nvPicPr>
          <p:cNvPr id="23" name="Picture 22" descr="A box with a picture of a child playing with a tablet&#10;&#10;AI-generated content may be incorrect.">
            <a:extLst>
              <a:ext uri="{FF2B5EF4-FFF2-40B4-BE49-F238E27FC236}">
                <a16:creationId xmlns:a16="http://schemas.microsoft.com/office/drawing/2014/main" id="{B60D7124-7056-3043-8713-44A214A6FAB8}"/>
              </a:ext>
            </a:extLst>
          </p:cNvPr>
          <p:cNvPicPr>
            <a:picLocks noChangeAspect="1"/>
          </p:cNvPicPr>
          <p:nvPr/>
        </p:nvPicPr>
        <p:blipFill>
          <a:blip r:embed="rId8" cstate="print">
            <a:extLst>
              <a:ext uri="{28A0092B-C50C-407E-A947-70E740481C1C}">
                <a14:useLocalDpi xmlns:a14="http://schemas.microsoft.com/office/drawing/2010/main"/>
              </a:ext>
            </a:extLst>
          </a:blip>
          <a:srcRect l="-1"/>
          <a:stretch>
            <a:fillRect/>
          </a:stretch>
        </p:blipFill>
        <p:spPr>
          <a:xfrm>
            <a:off x="844859" y="1512613"/>
            <a:ext cx="1523328" cy="1535990"/>
          </a:xfrm>
          <a:prstGeom prst="rect">
            <a:avLst/>
          </a:prstGeom>
          <a:solidFill>
            <a:srgbClr val="EEECEF"/>
          </a:solidFill>
        </p:spPr>
      </p:pic>
      <p:pic>
        <p:nvPicPr>
          <p:cNvPr id="24" name="Picture 23">
            <a:extLst>
              <a:ext uri="{FF2B5EF4-FFF2-40B4-BE49-F238E27FC236}">
                <a16:creationId xmlns:a16="http://schemas.microsoft.com/office/drawing/2014/main" id="{B1934286-F464-EC72-BE23-9E428D31BAE9}"/>
              </a:ext>
            </a:extLst>
          </p:cNvPr>
          <p:cNvPicPr>
            <a:picLocks noChangeAspect="1"/>
          </p:cNvPicPr>
          <p:nvPr/>
        </p:nvPicPr>
        <p:blipFill>
          <a:blip r:embed="rId9"/>
          <a:stretch>
            <a:fillRect/>
          </a:stretch>
        </p:blipFill>
        <p:spPr>
          <a:xfrm>
            <a:off x="844859" y="3325978"/>
            <a:ext cx="3264386" cy="1766053"/>
          </a:xfrm>
          <a:prstGeom prst="rect">
            <a:avLst/>
          </a:prstGeom>
        </p:spPr>
      </p:pic>
      <p:sp>
        <p:nvSpPr>
          <p:cNvPr id="25" name="TextBox 24">
            <a:extLst>
              <a:ext uri="{FF2B5EF4-FFF2-40B4-BE49-F238E27FC236}">
                <a16:creationId xmlns:a16="http://schemas.microsoft.com/office/drawing/2014/main" id="{36A91F48-3C8F-D8CD-9D28-E71E3926CE58}"/>
              </a:ext>
            </a:extLst>
          </p:cNvPr>
          <p:cNvSpPr txBox="1"/>
          <p:nvPr/>
        </p:nvSpPr>
        <p:spPr>
          <a:xfrm>
            <a:off x="676269" y="3291830"/>
            <a:ext cx="1885950" cy="276999"/>
          </a:xfrm>
          <a:prstGeom prst="rect">
            <a:avLst/>
          </a:prstGeom>
          <a:noFill/>
        </p:spPr>
        <p:txBody>
          <a:bodyPr wrap="square">
            <a:spAutoFit/>
          </a:bodyPr>
          <a:lstStyle/>
          <a:p>
            <a:pPr marL="0" marR="0" lvl="0" indent="0" algn="r" defTabSz="68572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F124A"/>
                </a:solidFill>
                <a:effectLst/>
                <a:uLnTx/>
                <a:uFillTx/>
                <a:latin typeface="Arial"/>
                <a:ea typeface="+mn-ea"/>
                <a:cs typeface="+mn-cs"/>
              </a:rPr>
              <a:t>Xsuite </a:t>
            </a:r>
            <a:r>
              <a:rPr kumimoji="0" lang="en-US" sz="1200" b="1" i="0" u="none" strike="noStrike" kern="1200" cap="none" spc="0" normalizeH="0" baseline="0" noProof="0" dirty="0">
                <a:ln>
                  <a:noFill/>
                </a:ln>
                <a:solidFill>
                  <a:srgbClr val="0F124A"/>
                </a:solidFill>
                <a:effectLst/>
                <a:uLnTx/>
                <a:uFillTx/>
                <a:latin typeface="Arial"/>
                <a:ea typeface="+mn-ea"/>
                <a:cs typeface="+mn-cs"/>
              </a:rPr>
              <a:t>spin tracking</a:t>
            </a:r>
            <a:endParaRPr kumimoji="0" lang="en-GB" sz="1200" b="1" i="0" u="none" strike="noStrike" kern="1200" cap="none" spc="0" normalizeH="0" baseline="0" noProof="0" dirty="0">
              <a:ln>
                <a:noFill/>
              </a:ln>
              <a:solidFill>
                <a:srgbClr val="0F124A"/>
              </a:solidFill>
              <a:effectLst/>
              <a:uLnTx/>
              <a:uFillTx/>
              <a:latin typeface="Arial"/>
              <a:ea typeface="+mn-ea"/>
              <a:cs typeface="+mn-cs"/>
            </a:endParaRPr>
          </a:p>
        </p:txBody>
      </p:sp>
      <p:pic>
        <p:nvPicPr>
          <p:cNvPr id="27" name="Picture 26">
            <a:extLst>
              <a:ext uri="{FF2B5EF4-FFF2-40B4-BE49-F238E27FC236}">
                <a16:creationId xmlns:a16="http://schemas.microsoft.com/office/drawing/2014/main" id="{1254FA9D-9881-F62E-D66A-5C3BECD810F3}"/>
              </a:ext>
            </a:extLst>
          </p:cNvPr>
          <p:cNvPicPr>
            <a:picLocks noChangeAspect="1"/>
          </p:cNvPicPr>
          <p:nvPr/>
        </p:nvPicPr>
        <p:blipFill>
          <a:blip r:embed="rId10"/>
          <a:stretch>
            <a:fillRect/>
          </a:stretch>
        </p:blipFill>
        <p:spPr>
          <a:xfrm>
            <a:off x="2916775" y="3232986"/>
            <a:ext cx="1252758" cy="313980"/>
          </a:xfrm>
          <a:prstGeom prst="rect">
            <a:avLst/>
          </a:prstGeom>
          <a:solidFill>
            <a:schemeClr val="bg1"/>
          </a:solidFill>
        </p:spPr>
      </p:pic>
      <p:sp>
        <p:nvSpPr>
          <p:cNvPr id="28" name="TextBox 27">
            <a:extLst>
              <a:ext uri="{FF2B5EF4-FFF2-40B4-BE49-F238E27FC236}">
                <a16:creationId xmlns:a16="http://schemas.microsoft.com/office/drawing/2014/main" id="{D312410C-88C2-0372-D7E8-2E4EA0618D18}"/>
              </a:ext>
            </a:extLst>
          </p:cNvPr>
          <p:cNvSpPr txBox="1"/>
          <p:nvPr/>
        </p:nvSpPr>
        <p:spPr>
          <a:xfrm>
            <a:off x="255015" y="985203"/>
            <a:ext cx="8687976" cy="276999"/>
          </a:xfrm>
          <a:prstGeom prst="rect">
            <a:avLst/>
          </a:prstGeom>
          <a:noFill/>
        </p:spPr>
        <p:txBody>
          <a:bodyPr wrap="square">
            <a:spAutoFit/>
          </a:bodyPr>
          <a:lstStyle/>
          <a:p>
            <a:pPr marL="0" marR="0" lvl="0" indent="0" algn="ctr" defTabSz="685719"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F124A"/>
                </a:solidFill>
                <a:effectLst/>
                <a:uLnTx/>
                <a:uFillTx/>
                <a:latin typeface="Arial"/>
                <a:ea typeface="+mn-ea"/>
                <a:cs typeface="+mn-cs"/>
              </a:rPr>
              <a:t>Xsuite</a:t>
            </a:r>
            <a:r>
              <a:rPr kumimoji="0" lang="en-US" sz="1200" b="0" i="0" u="none" strike="noStrike" kern="1200" cap="none" spc="0" normalizeH="0" baseline="0" noProof="0" dirty="0">
                <a:ln>
                  <a:noFill/>
                </a:ln>
                <a:solidFill>
                  <a:srgbClr val="0F124A"/>
                </a:solidFill>
                <a:effectLst/>
                <a:uLnTx/>
                <a:uFillTx/>
                <a:latin typeface="Arial"/>
                <a:ea typeface="+mn-ea"/>
                <a:cs typeface="+mn-cs"/>
              </a:rPr>
              <a:t> </a:t>
            </a:r>
            <a:r>
              <a:rPr lang="en-US" sz="1200" dirty="0">
                <a:solidFill>
                  <a:srgbClr val="0F124A"/>
                </a:solidFill>
                <a:latin typeface="Arial"/>
              </a:rPr>
              <a:t>has become</a:t>
            </a:r>
            <a:r>
              <a:rPr kumimoji="0" lang="en-US" sz="1200" b="0" i="0" u="none" strike="noStrike" kern="1200" cap="none" spc="0" normalizeH="0" baseline="0" noProof="0" dirty="0">
                <a:ln>
                  <a:noFill/>
                </a:ln>
                <a:solidFill>
                  <a:srgbClr val="0F124A"/>
                </a:solidFill>
                <a:effectLst/>
                <a:uLnTx/>
                <a:uFillTx/>
                <a:latin typeface="Arial"/>
                <a:ea typeface="+mn-ea"/>
                <a:cs typeface="+mn-cs"/>
              </a:rPr>
              <a:t> the workhorse for FCC beam dynamics studies (optics, tuning, tracking, collimation, collective effects, …)</a:t>
            </a:r>
            <a:endParaRPr kumimoji="0" lang="en-GB" sz="1200" b="1" i="0" u="none" strike="noStrike" kern="1200" cap="none" spc="0" normalizeH="0" baseline="0" noProof="0" dirty="0">
              <a:ln>
                <a:noFill/>
              </a:ln>
              <a:solidFill>
                <a:srgbClr val="0F124A"/>
              </a:solidFill>
              <a:effectLst/>
              <a:uLnTx/>
              <a:uFillTx/>
              <a:latin typeface="Arial"/>
              <a:ea typeface="+mn-ea"/>
              <a:cs typeface="+mn-cs"/>
            </a:endParaRPr>
          </a:p>
        </p:txBody>
      </p:sp>
      <p:sp>
        <p:nvSpPr>
          <p:cNvPr id="30" name="TextBox 29">
            <a:extLst>
              <a:ext uri="{FF2B5EF4-FFF2-40B4-BE49-F238E27FC236}">
                <a16:creationId xmlns:a16="http://schemas.microsoft.com/office/drawing/2014/main" id="{833B87FC-6E47-EE0F-8945-D1FA6B331CFE}"/>
              </a:ext>
            </a:extLst>
          </p:cNvPr>
          <p:cNvSpPr txBox="1"/>
          <p:nvPr/>
        </p:nvSpPr>
        <p:spPr>
          <a:xfrm>
            <a:off x="7167223" y="3137822"/>
            <a:ext cx="1429288" cy="967252"/>
          </a:xfrm>
          <a:prstGeom prst="rect">
            <a:avLst/>
          </a:prstGeom>
          <a:noFill/>
        </p:spPr>
        <p:txBody>
          <a:bodyPr wrap="square">
            <a:spAutoFit/>
          </a:bodyPr>
          <a:lstStyle/>
          <a:p>
            <a:pPr marL="34529" marR="0" lvl="1" indent="0" algn="l" defTabSz="257178" rtl="0" eaLnBrk="1" fontAlgn="auto" latinLnBrk="0" hangingPunct="1">
              <a:lnSpc>
                <a:spcPct val="110000"/>
              </a:lnSpc>
              <a:spcBef>
                <a:spcPts val="0"/>
              </a:spcBef>
              <a:spcAft>
                <a:spcPts val="0"/>
              </a:spcAft>
              <a:buClrTx/>
              <a:buSzTx/>
              <a:buFontTx/>
              <a:buNone/>
              <a:tabLst/>
              <a:defRPr/>
            </a:pPr>
            <a:r>
              <a:rPr kumimoji="0" lang="it-IT" sz="1050" b="0" i="0" u="none" strike="noStrike" kern="1200" cap="none" spc="0" normalizeH="0" baseline="0" noProof="0" dirty="0">
                <a:ln>
                  <a:noFill/>
                </a:ln>
                <a:solidFill>
                  <a:srgbClr val="0F124A">
                    <a:lumMod val="75000"/>
                    <a:lumOff val="25000"/>
                  </a:srgbClr>
                </a:solidFill>
                <a:effectLst/>
                <a:uLnTx/>
                <a:uFillTx/>
                <a:latin typeface="Arial"/>
                <a:ea typeface="+mn-ea"/>
                <a:cs typeface="Arial"/>
              </a:rPr>
              <a:t>Xsuite-simulated response of Belle-II diamond detector to change in </a:t>
            </a:r>
            <a:r>
              <a:rPr kumimoji="0" lang="it-IT" sz="1050" b="0" i="0" u="none" strike="noStrike" kern="1200" cap="none" spc="0" normalizeH="0" baseline="0" noProof="0" dirty="0" err="1">
                <a:ln>
                  <a:noFill/>
                </a:ln>
                <a:solidFill>
                  <a:srgbClr val="0F124A">
                    <a:lumMod val="75000"/>
                    <a:lumOff val="25000"/>
                  </a:srgbClr>
                </a:solidFill>
                <a:effectLst/>
                <a:uLnTx/>
                <a:uFillTx/>
                <a:latin typeface="Arial"/>
                <a:ea typeface="+mn-ea"/>
                <a:cs typeface="Arial"/>
              </a:rPr>
              <a:t>collimator</a:t>
            </a:r>
            <a:r>
              <a:rPr kumimoji="0" lang="it-IT" sz="1050" b="0" i="0" u="none" strike="noStrike" kern="1200" cap="none" spc="0" normalizeH="0" baseline="0" noProof="0" dirty="0">
                <a:ln>
                  <a:noFill/>
                </a:ln>
                <a:solidFill>
                  <a:srgbClr val="0F124A">
                    <a:lumMod val="75000"/>
                    <a:lumOff val="25000"/>
                  </a:srgbClr>
                </a:solidFill>
                <a:effectLst/>
                <a:uLnTx/>
                <a:uFillTx/>
                <a:latin typeface="Arial"/>
                <a:ea typeface="+mn-ea"/>
                <a:cs typeface="Arial"/>
              </a:rPr>
              <a:t> position</a:t>
            </a:r>
          </a:p>
        </p:txBody>
      </p:sp>
      <p:sp>
        <p:nvSpPr>
          <p:cNvPr id="31" name="TextBox 30">
            <a:extLst>
              <a:ext uri="{FF2B5EF4-FFF2-40B4-BE49-F238E27FC236}">
                <a16:creationId xmlns:a16="http://schemas.microsoft.com/office/drawing/2014/main" id="{97D4581C-50D7-B8F9-E1EB-7BEB9F286CC3}"/>
              </a:ext>
            </a:extLst>
          </p:cNvPr>
          <p:cNvSpPr txBox="1"/>
          <p:nvPr/>
        </p:nvSpPr>
        <p:spPr>
          <a:xfrm>
            <a:off x="5220073" y="2855957"/>
            <a:ext cx="3376439" cy="276999"/>
          </a:xfrm>
          <a:prstGeom prst="rect">
            <a:avLst/>
          </a:prstGeom>
          <a:noFill/>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srgbClr val="0F124A"/>
                </a:solidFill>
                <a:effectLst/>
                <a:uLnTx/>
                <a:uFillTx/>
                <a:latin typeface="Arial"/>
                <a:ea typeface="+mn-ea"/>
                <a:cs typeface="+mn-cs"/>
              </a:rPr>
              <a:t>SuperKEKB</a:t>
            </a:r>
            <a:r>
              <a:rPr kumimoji="0" lang="en-US" sz="1200" b="1" i="0" u="none" strike="noStrike" kern="1200" cap="none" spc="0" normalizeH="0" baseline="0" noProof="0" dirty="0">
                <a:ln>
                  <a:noFill/>
                </a:ln>
                <a:solidFill>
                  <a:srgbClr val="0F124A"/>
                </a:solidFill>
                <a:effectLst/>
                <a:uLnTx/>
                <a:uFillTx/>
                <a:latin typeface="Arial"/>
                <a:ea typeface="+mn-ea"/>
                <a:cs typeface="+mn-cs"/>
              </a:rPr>
              <a:t> beam loss </a:t>
            </a:r>
            <a:r>
              <a:rPr kumimoji="0" lang="en-US" sz="1200" b="0" i="0" u="none" strike="noStrike" kern="1200" cap="none" spc="0" normalizeH="0" baseline="0" noProof="0" dirty="0">
                <a:ln>
                  <a:noFill/>
                </a:ln>
                <a:solidFill>
                  <a:srgbClr val="0F124A"/>
                </a:solidFill>
                <a:effectLst/>
                <a:uLnTx/>
                <a:uFillTx/>
                <a:latin typeface="Arial"/>
                <a:ea typeface="+mn-ea"/>
                <a:cs typeface="+mn-cs"/>
              </a:rPr>
              <a:t>simulations</a:t>
            </a:r>
            <a:endParaRPr kumimoji="0" lang="en-GB" sz="1200" b="0" i="0" u="none" strike="noStrike" kern="1200" cap="none" spc="0" normalizeH="0" baseline="0" noProof="0" dirty="0">
              <a:ln>
                <a:noFill/>
              </a:ln>
              <a:solidFill>
                <a:srgbClr val="0F124A"/>
              </a:solidFill>
              <a:effectLst/>
              <a:uLnTx/>
              <a:uFillTx/>
              <a:latin typeface="Arial"/>
              <a:ea typeface="+mn-ea"/>
              <a:cs typeface="+mn-cs"/>
            </a:endParaRPr>
          </a:p>
        </p:txBody>
      </p:sp>
      <p:sp>
        <p:nvSpPr>
          <p:cNvPr id="5" name="TextBox 4">
            <a:extLst>
              <a:ext uri="{FF2B5EF4-FFF2-40B4-BE49-F238E27FC236}">
                <a16:creationId xmlns:a16="http://schemas.microsoft.com/office/drawing/2014/main" id="{78508AC6-828D-E40A-01A9-41CD62FE6370}"/>
              </a:ext>
            </a:extLst>
          </p:cNvPr>
          <p:cNvSpPr txBox="1"/>
          <p:nvPr/>
        </p:nvSpPr>
        <p:spPr>
          <a:xfrm>
            <a:off x="666257" y="45362"/>
            <a:ext cx="6771236" cy="246221"/>
          </a:xfrm>
          <a:prstGeom prst="rect">
            <a:avLst/>
          </a:prstGeom>
          <a:noFill/>
        </p:spPr>
        <p:txBody>
          <a:bodyPr wrap="square" rtlCol="0">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FFFFFF"/>
                </a:solidFill>
                <a:effectLst/>
                <a:uLnTx/>
                <a:uFillTx/>
                <a:latin typeface="Arial"/>
                <a:ea typeface="+mn-ea"/>
                <a:cs typeface="+mn-cs"/>
              </a:rPr>
              <a:t>16 June 2026</a:t>
            </a:r>
          </a:p>
        </p:txBody>
      </p:sp>
    </p:spTree>
    <p:extLst>
      <p:ext uri="{BB962C8B-B14F-4D97-AF65-F5344CB8AC3E}">
        <p14:creationId xmlns:p14="http://schemas.microsoft.com/office/powerpoint/2010/main" val="3882962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9D88C-F737-5089-6052-B94B092FA068}"/>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7EEF1CB-8806-6570-B3C8-025614D4F825}"/>
              </a:ext>
            </a:extLst>
          </p:cNvPr>
          <p:cNvSpPr>
            <a:spLocks noGrp="1"/>
          </p:cNvSpPr>
          <p:nvPr>
            <p:ph type="sldNum" sz="quarter" idx="10"/>
          </p:nvPr>
        </p:nvSpPr>
        <p:spPr/>
        <p:txBody>
          <a:bodyPr/>
          <a:lstStyle/>
          <a:p>
            <a:pPr marL="0" marR="0" lvl="0" indent="0" algn="r" defTabSz="914400" rtl="0" eaLnBrk="1" fontAlgn="auto" latinLnBrk="0" hangingPunct="1">
              <a:lnSpc>
                <a:spcPts val="1238"/>
              </a:lnSpc>
              <a:spcBef>
                <a:spcPts val="0"/>
              </a:spcBef>
              <a:spcAft>
                <a:spcPts val="0"/>
              </a:spcAft>
              <a:buClrTx/>
              <a:buSzTx/>
              <a:buFontTx/>
              <a:buNone/>
              <a:tabLst/>
              <a:defRPr/>
            </a:pPr>
            <a:fld id="{36B5EA5A-BC32-A742-B11B-8E7414D5B535}" type="slidenum">
              <a:rPr kumimoji="0" lang="en-US" sz="800" b="0" i="0" u="none" strike="noStrike" kern="1200" cap="none" spc="0" normalizeH="0" baseline="0" noProof="0" smtClean="0">
                <a:ln>
                  <a:noFill/>
                </a:ln>
                <a:solidFill>
                  <a:srgbClr val="FFFFFF"/>
                </a:solidFill>
                <a:effectLst/>
                <a:uLnTx/>
                <a:uFillTx/>
                <a:latin typeface="Arial"/>
                <a:ea typeface="+mn-ea"/>
                <a:cs typeface="+mn-cs"/>
              </a:rPr>
              <a:pPr marL="0" marR="0" lvl="0" indent="0" algn="r" defTabSz="914400" rtl="0" eaLnBrk="1" fontAlgn="auto" latinLnBrk="0" hangingPunct="1">
                <a:lnSpc>
                  <a:spcPts val="1238"/>
                </a:lnSpc>
                <a:spcBef>
                  <a:spcPts val="0"/>
                </a:spcBef>
                <a:spcAft>
                  <a:spcPts val="0"/>
                </a:spcAft>
                <a:buClrTx/>
                <a:buSzTx/>
                <a:buFontTx/>
                <a:buNone/>
                <a:tabLst/>
                <a:defRPr/>
              </a:pPr>
              <a:t>9</a:t>
            </a:fld>
            <a:endParaRPr kumimoji="0" lang="en-US" sz="800" b="0" i="0" u="none" strike="noStrike" kern="1200" cap="none" spc="0" normalizeH="0" baseline="0" noProof="0">
              <a:ln>
                <a:noFill/>
              </a:ln>
              <a:solidFill>
                <a:srgbClr val="FFFFFF"/>
              </a:solidFill>
              <a:effectLst/>
              <a:uLnTx/>
              <a:uFillTx/>
              <a:latin typeface="Arial"/>
              <a:ea typeface="+mn-ea"/>
              <a:cs typeface="+mn-cs"/>
            </a:endParaRPr>
          </a:p>
        </p:txBody>
      </p:sp>
      <p:sp>
        <p:nvSpPr>
          <p:cNvPr id="2" name="Title 1">
            <a:extLst>
              <a:ext uri="{FF2B5EF4-FFF2-40B4-BE49-F238E27FC236}">
                <a16:creationId xmlns:a16="http://schemas.microsoft.com/office/drawing/2014/main" id="{0327CFD3-EA7B-6A78-84C6-4810CE002575}"/>
              </a:ext>
            </a:extLst>
          </p:cNvPr>
          <p:cNvSpPr>
            <a:spLocks noGrp="1"/>
          </p:cNvSpPr>
          <p:nvPr>
            <p:ph type="title" idx="4294967295"/>
          </p:nvPr>
        </p:nvSpPr>
        <p:spPr>
          <a:xfrm>
            <a:off x="0" y="369888"/>
            <a:ext cx="8820150" cy="803275"/>
          </a:xfrm>
        </p:spPr>
        <p:txBody>
          <a:bodyPr/>
          <a:lstStyle/>
          <a:p>
            <a:r>
              <a:rPr lang="en-CH" dirty="0"/>
              <a:t>The </a:t>
            </a:r>
            <a:r>
              <a:rPr lang="en-US" dirty="0"/>
              <a:t>i</a:t>
            </a:r>
            <a:r>
              <a:rPr lang="en-CH" dirty="0"/>
              <a:t>njector complex</a:t>
            </a:r>
          </a:p>
        </p:txBody>
      </p:sp>
      <p:pic>
        <p:nvPicPr>
          <p:cNvPr id="28" name="Picture 27">
            <a:extLst>
              <a:ext uri="{FF2B5EF4-FFF2-40B4-BE49-F238E27FC236}">
                <a16:creationId xmlns:a16="http://schemas.microsoft.com/office/drawing/2014/main" id="{963F64DE-8140-EE78-664D-018B3AC80198}"/>
              </a:ext>
            </a:extLst>
          </p:cNvPr>
          <p:cNvPicPr>
            <a:picLocks noChangeAspect="1"/>
          </p:cNvPicPr>
          <p:nvPr/>
        </p:nvPicPr>
        <p:blipFill>
          <a:blip r:embed="rId3"/>
          <a:stretch>
            <a:fillRect/>
          </a:stretch>
        </p:blipFill>
        <p:spPr>
          <a:xfrm>
            <a:off x="3696768" y="397166"/>
            <a:ext cx="1194869" cy="355567"/>
          </a:xfrm>
          <a:prstGeom prst="rect">
            <a:avLst/>
          </a:prstGeom>
        </p:spPr>
      </p:pic>
      <p:pic>
        <p:nvPicPr>
          <p:cNvPr id="32" name="Picture 31">
            <a:extLst>
              <a:ext uri="{FF2B5EF4-FFF2-40B4-BE49-F238E27FC236}">
                <a16:creationId xmlns:a16="http://schemas.microsoft.com/office/drawing/2014/main" id="{077512E9-32FD-A412-4BEA-7515F0CCFDB0}"/>
              </a:ext>
            </a:extLst>
          </p:cNvPr>
          <p:cNvPicPr>
            <a:picLocks noChangeAspect="1"/>
          </p:cNvPicPr>
          <p:nvPr/>
        </p:nvPicPr>
        <p:blipFill>
          <a:blip r:embed="rId4"/>
          <a:stretch>
            <a:fillRect/>
          </a:stretch>
        </p:blipFill>
        <p:spPr>
          <a:xfrm>
            <a:off x="6552431" y="412631"/>
            <a:ext cx="465056" cy="341953"/>
          </a:xfrm>
          <a:prstGeom prst="rect">
            <a:avLst/>
          </a:prstGeom>
        </p:spPr>
      </p:pic>
      <p:pic>
        <p:nvPicPr>
          <p:cNvPr id="35" name="Picture 34" descr="No photo description available.">
            <a:extLst>
              <a:ext uri="{FF2B5EF4-FFF2-40B4-BE49-F238E27FC236}">
                <a16:creationId xmlns:a16="http://schemas.microsoft.com/office/drawing/2014/main" id="{D128550A-B4B5-370E-A1A3-794BADEE89FF}"/>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6010" t="15026" r="6834" b="15850"/>
          <a:stretch/>
        </p:blipFill>
        <p:spPr bwMode="auto">
          <a:xfrm>
            <a:off x="5901332" y="397166"/>
            <a:ext cx="431159" cy="341954"/>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35" descr="CERN Logo">
            <a:extLst>
              <a:ext uri="{FF2B5EF4-FFF2-40B4-BE49-F238E27FC236}">
                <a16:creationId xmlns:a16="http://schemas.microsoft.com/office/drawing/2014/main" id="{673F9A40-19D3-DC84-899D-78C6F804AF94}"/>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0474" r="22926"/>
          <a:stretch/>
        </p:blipFill>
        <p:spPr bwMode="auto">
          <a:xfrm>
            <a:off x="7178040" y="432823"/>
            <a:ext cx="343862" cy="341954"/>
          </a:xfrm>
          <a:prstGeom prst="rect">
            <a:avLst/>
          </a:prstGeom>
          <a:solidFill>
            <a:schemeClr val="bg1"/>
          </a:solidFill>
        </p:spPr>
      </p:pic>
      <p:pic>
        <p:nvPicPr>
          <p:cNvPr id="37" name="Grafik 19">
            <a:extLst>
              <a:ext uri="{FF2B5EF4-FFF2-40B4-BE49-F238E27FC236}">
                <a16:creationId xmlns:a16="http://schemas.microsoft.com/office/drawing/2014/main" id="{B0FE50EF-02F6-3F05-F454-45745E6A700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055889" y="385170"/>
            <a:ext cx="661100" cy="272096"/>
          </a:xfrm>
          <a:prstGeom prst="rect">
            <a:avLst/>
          </a:prstGeom>
        </p:spPr>
      </p:pic>
      <p:pic>
        <p:nvPicPr>
          <p:cNvPr id="80" name="Picture 79">
            <a:extLst>
              <a:ext uri="{FF2B5EF4-FFF2-40B4-BE49-F238E27FC236}">
                <a16:creationId xmlns:a16="http://schemas.microsoft.com/office/drawing/2014/main" id="{9702FDC9-7863-E8A7-03AB-0C6D3FD7491A}"/>
              </a:ext>
            </a:extLst>
          </p:cNvPr>
          <p:cNvPicPr>
            <a:picLocks noChangeAspect="1"/>
          </p:cNvPicPr>
          <p:nvPr/>
        </p:nvPicPr>
        <p:blipFill>
          <a:blip r:embed="rId8"/>
          <a:stretch>
            <a:fillRect/>
          </a:stretch>
        </p:blipFill>
        <p:spPr>
          <a:xfrm>
            <a:off x="778871" y="1179060"/>
            <a:ext cx="7772400" cy="2497995"/>
          </a:xfrm>
          <a:prstGeom prst="rect">
            <a:avLst/>
          </a:prstGeom>
        </p:spPr>
      </p:pic>
      <p:sp>
        <p:nvSpPr>
          <p:cNvPr id="83" name="TextBox 82">
            <a:extLst>
              <a:ext uri="{FF2B5EF4-FFF2-40B4-BE49-F238E27FC236}">
                <a16:creationId xmlns:a16="http://schemas.microsoft.com/office/drawing/2014/main" id="{6F1B0791-D295-4257-ADD3-B6E4C3039B40}"/>
              </a:ext>
            </a:extLst>
          </p:cNvPr>
          <p:cNvSpPr txBox="1"/>
          <p:nvPr/>
        </p:nvSpPr>
        <p:spPr>
          <a:xfrm>
            <a:off x="789917" y="1020061"/>
            <a:ext cx="6174984" cy="307777"/>
          </a:xfrm>
          <a:prstGeom prst="rect">
            <a:avLst/>
          </a:prstGeom>
          <a:noFill/>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F124A"/>
                </a:solidFill>
                <a:effectLst/>
                <a:uLnTx/>
                <a:uFillTx/>
                <a:latin typeface="Lato" panose="020F0502020204030203" pitchFamily="34" charset="0"/>
                <a:ea typeface="Lato" panose="020F0502020204030203" pitchFamily="34" charset="0"/>
                <a:cs typeface="Lato" panose="020F0502020204030203" pitchFamily="34" charset="0"/>
              </a:rPr>
              <a:t>4 bunches, 100 Hz, 4 RF structures per klystron</a:t>
            </a:r>
          </a:p>
        </p:txBody>
      </p:sp>
      <p:sp>
        <p:nvSpPr>
          <p:cNvPr id="4" name="TextBox 3">
            <a:extLst>
              <a:ext uri="{FF2B5EF4-FFF2-40B4-BE49-F238E27FC236}">
                <a16:creationId xmlns:a16="http://schemas.microsoft.com/office/drawing/2014/main" id="{853034F6-0856-497C-24B3-F05A06502E22}"/>
              </a:ext>
            </a:extLst>
          </p:cNvPr>
          <p:cNvSpPr txBox="1"/>
          <p:nvPr/>
        </p:nvSpPr>
        <p:spPr>
          <a:xfrm>
            <a:off x="710845" y="1495377"/>
            <a:ext cx="965329" cy="483274"/>
          </a:xfrm>
          <a:prstGeom prst="rect">
            <a:avLst/>
          </a:prstGeom>
          <a:noFill/>
        </p:spPr>
        <p:txBody>
          <a:bodyPr wrap="none" rtlCol="0">
            <a:spAutoFit/>
          </a:bodyPr>
          <a:lstStyle/>
          <a:p>
            <a:pPr marL="0" marR="0" lvl="0" indent="0" algn="l" defTabSz="914400" rtl="0" eaLnBrk="1" fontAlgn="auto" latinLnBrk="0" hangingPunct="1">
              <a:lnSpc>
                <a:spcPts val="3700"/>
              </a:lnSpc>
              <a:spcBef>
                <a:spcPts val="0"/>
              </a:spcBef>
              <a:spcAft>
                <a:spcPts val="0"/>
              </a:spcAft>
              <a:buClrTx/>
              <a:buSzTx/>
              <a:buFontTx/>
              <a:buNone/>
              <a:tabLst/>
              <a:defRPr/>
            </a:pPr>
            <a:r>
              <a:rPr kumimoji="0" lang="en-CH" sz="1200" b="1" i="0" u="none" strike="noStrike" kern="1200" cap="none" spc="0" normalizeH="0" baseline="0" noProof="0" dirty="0">
                <a:ln>
                  <a:noFill/>
                </a:ln>
                <a:solidFill>
                  <a:srgbClr val="0F124A"/>
                </a:solidFill>
                <a:effectLst/>
                <a:uLnTx/>
                <a:uFillTx/>
                <a:latin typeface="Arial"/>
                <a:ea typeface="+mn-ea"/>
                <a:cs typeface="+mn-cs"/>
              </a:rPr>
              <a:t>PSI/RF/STI</a:t>
            </a:r>
          </a:p>
        </p:txBody>
      </p:sp>
      <p:sp>
        <p:nvSpPr>
          <p:cNvPr id="5" name="TextBox 4">
            <a:extLst>
              <a:ext uri="{FF2B5EF4-FFF2-40B4-BE49-F238E27FC236}">
                <a16:creationId xmlns:a16="http://schemas.microsoft.com/office/drawing/2014/main" id="{7A4C2561-AC61-AF63-5457-641B99619710}"/>
              </a:ext>
            </a:extLst>
          </p:cNvPr>
          <p:cNvSpPr txBox="1"/>
          <p:nvPr/>
        </p:nvSpPr>
        <p:spPr>
          <a:xfrm>
            <a:off x="2601343" y="1213562"/>
            <a:ext cx="910827" cy="483274"/>
          </a:xfrm>
          <a:prstGeom prst="rect">
            <a:avLst/>
          </a:prstGeom>
          <a:noFill/>
        </p:spPr>
        <p:txBody>
          <a:bodyPr wrap="none" rtlCol="0">
            <a:spAutoFit/>
          </a:bodyPr>
          <a:lstStyle/>
          <a:p>
            <a:pPr marL="0" marR="0" lvl="0" indent="0" algn="l" defTabSz="914400" rtl="0" eaLnBrk="1" fontAlgn="auto" latinLnBrk="0" hangingPunct="1">
              <a:lnSpc>
                <a:spcPts val="3700"/>
              </a:lnSpc>
              <a:spcBef>
                <a:spcPts val="0"/>
              </a:spcBef>
              <a:spcAft>
                <a:spcPts val="0"/>
              </a:spcAft>
              <a:buClrTx/>
              <a:buSzTx/>
              <a:buFontTx/>
              <a:buNone/>
              <a:tabLst/>
              <a:defRPr/>
            </a:pPr>
            <a:r>
              <a:rPr kumimoji="0" lang="en-CH" sz="1200" b="1" i="0" u="none" strike="noStrike" kern="1200" cap="none" spc="0" normalizeH="0" baseline="0" noProof="0" dirty="0">
                <a:ln>
                  <a:noFill/>
                </a:ln>
                <a:solidFill>
                  <a:srgbClr val="0F124A"/>
                </a:solidFill>
                <a:effectLst/>
                <a:uLnTx/>
                <a:uFillTx/>
                <a:latin typeface="Arial"/>
                <a:ea typeface="+mn-ea"/>
                <a:cs typeface="+mn-cs"/>
              </a:rPr>
              <a:t>PSI</a:t>
            </a:r>
            <a:r>
              <a:rPr kumimoji="0" lang="en-CH" sz="1200" b="0" i="0" u="none" strike="noStrike" kern="1200" cap="none" spc="0" normalizeH="0" baseline="0" noProof="0" dirty="0">
                <a:ln>
                  <a:noFill/>
                </a:ln>
                <a:solidFill>
                  <a:srgbClr val="0F124A"/>
                </a:solidFill>
                <a:effectLst/>
                <a:uLnTx/>
                <a:uFillTx/>
                <a:latin typeface="Arial"/>
                <a:ea typeface="+mn-ea"/>
                <a:cs typeface="+mn-cs"/>
              </a:rPr>
              <a:t>/</a:t>
            </a:r>
            <a:r>
              <a:rPr kumimoji="0" lang="en-CH" sz="1200" b="1" i="0" u="none" strike="noStrike" kern="1200" cap="none" spc="0" normalizeH="0" baseline="0" noProof="0" dirty="0">
                <a:ln>
                  <a:noFill/>
                </a:ln>
                <a:solidFill>
                  <a:srgbClr val="0F124A"/>
                </a:solidFill>
                <a:effectLst/>
                <a:uLnTx/>
                <a:uFillTx/>
                <a:latin typeface="Arial"/>
                <a:ea typeface="+mn-ea"/>
                <a:cs typeface="+mn-cs"/>
              </a:rPr>
              <a:t>CERN</a:t>
            </a:r>
            <a:endParaRPr kumimoji="0" lang="en-CH" sz="1200" b="0" i="0" u="none" strike="noStrike" kern="1200" cap="none" spc="0" normalizeH="0" baseline="0" noProof="0" dirty="0">
              <a:ln>
                <a:noFill/>
              </a:ln>
              <a:solidFill>
                <a:srgbClr val="0F124A"/>
              </a:solidFill>
              <a:effectLst/>
              <a:uLnTx/>
              <a:uFillTx/>
              <a:latin typeface="Arial"/>
              <a:ea typeface="+mn-ea"/>
              <a:cs typeface="+mn-cs"/>
            </a:endParaRPr>
          </a:p>
        </p:txBody>
      </p:sp>
      <p:sp>
        <p:nvSpPr>
          <p:cNvPr id="6" name="TextBox 5">
            <a:extLst>
              <a:ext uri="{FF2B5EF4-FFF2-40B4-BE49-F238E27FC236}">
                <a16:creationId xmlns:a16="http://schemas.microsoft.com/office/drawing/2014/main" id="{06326B98-C0A5-47C7-C091-11A119FE4ECA}"/>
              </a:ext>
            </a:extLst>
          </p:cNvPr>
          <p:cNvSpPr txBox="1"/>
          <p:nvPr/>
        </p:nvSpPr>
        <p:spPr>
          <a:xfrm>
            <a:off x="435318" y="2506501"/>
            <a:ext cx="619080" cy="483274"/>
          </a:xfrm>
          <a:prstGeom prst="rect">
            <a:avLst/>
          </a:prstGeom>
          <a:noFill/>
        </p:spPr>
        <p:txBody>
          <a:bodyPr wrap="none" rtlCol="0">
            <a:spAutoFit/>
          </a:bodyPr>
          <a:lstStyle/>
          <a:p>
            <a:pPr marL="0" marR="0" lvl="0" indent="0" algn="l" defTabSz="914400" rtl="0" eaLnBrk="1" fontAlgn="auto" latinLnBrk="0" hangingPunct="1">
              <a:lnSpc>
                <a:spcPts val="3700"/>
              </a:lnSpc>
              <a:spcBef>
                <a:spcPts val="0"/>
              </a:spcBef>
              <a:spcAft>
                <a:spcPts val="0"/>
              </a:spcAft>
              <a:buClrTx/>
              <a:buSzTx/>
              <a:buFontTx/>
              <a:buNone/>
              <a:tabLst/>
              <a:defRPr/>
            </a:pPr>
            <a:r>
              <a:rPr kumimoji="0" lang="en-CH" sz="1200" b="1" i="0" u="none" strike="noStrike" kern="1200" cap="none" spc="0" normalizeH="0" baseline="0" noProof="0" dirty="0">
                <a:ln>
                  <a:noFill/>
                </a:ln>
                <a:solidFill>
                  <a:srgbClr val="0F124A"/>
                </a:solidFill>
                <a:effectLst/>
                <a:uLnTx/>
                <a:uFillTx/>
                <a:latin typeface="Arial"/>
                <a:ea typeface="+mn-ea"/>
                <a:cs typeface="+mn-cs"/>
              </a:rPr>
              <a:t>CERN</a:t>
            </a:r>
            <a:endParaRPr kumimoji="0" lang="en-CH" sz="1200" b="0" i="0" u="none" strike="noStrike" kern="1200" cap="none" spc="0" normalizeH="0" baseline="0" noProof="0" dirty="0">
              <a:ln>
                <a:noFill/>
              </a:ln>
              <a:solidFill>
                <a:srgbClr val="0F124A"/>
              </a:solidFill>
              <a:effectLst/>
              <a:uLnTx/>
              <a:uFillTx/>
              <a:latin typeface="Arial"/>
              <a:ea typeface="+mn-ea"/>
              <a:cs typeface="+mn-cs"/>
            </a:endParaRPr>
          </a:p>
        </p:txBody>
      </p:sp>
      <p:sp>
        <p:nvSpPr>
          <p:cNvPr id="7" name="TextBox 6">
            <a:extLst>
              <a:ext uri="{FF2B5EF4-FFF2-40B4-BE49-F238E27FC236}">
                <a16:creationId xmlns:a16="http://schemas.microsoft.com/office/drawing/2014/main" id="{147F8F93-EEA7-5599-7BA0-24DF20D88327}"/>
              </a:ext>
            </a:extLst>
          </p:cNvPr>
          <p:cNvSpPr txBox="1"/>
          <p:nvPr/>
        </p:nvSpPr>
        <p:spPr>
          <a:xfrm>
            <a:off x="3615431" y="1232636"/>
            <a:ext cx="1508746" cy="483274"/>
          </a:xfrm>
          <a:prstGeom prst="rect">
            <a:avLst/>
          </a:prstGeom>
          <a:noFill/>
        </p:spPr>
        <p:txBody>
          <a:bodyPr wrap="none" rtlCol="0">
            <a:spAutoFit/>
          </a:bodyPr>
          <a:lstStyle/>
          <a:p>
            <a:pPr marL="0" marR="0" lvl="0" indent="0" algn="l" defTabSz="914400" rtl="0" eaLnBrk="1" fontAlgn="auto" latinLnBrk="0" hangingPunct="1">
              <a:lnSpc>
                <a:spcPts val="3700"/>
              </a:lnSpc>
              <a:spcBef>
                <a:spcPts val="0"/>
              </a:spcBef>
              <a:spcAft>
                <a:spcPts val="0"/>
              </a:spcAft>
              <a:buClrTx/>
              <a:buSzTx/>
              <a:buFontTx/>
              <a:buNone/>
              <a:tabLst/>
              <a:defRPr/>
            </a:pPr>
            <a:r>
              <a:rPr kumimoji="0" lang="en-CH" sz="1200" b="1" i="0" u="none" strike="noStrike" kern="1200" cap="none" spc="0" normalizeH="0" baseline="0" noProof="0" dirty="0">
                <a:ln>
                  <a:noFill/>
                </a:ln>
                <a:solidFill>
                  <a:srgbClr val="0F124A"/>
                </a:solidFill>
                <a:effectLst/>
                <a:uLnTx/>
                <a:uFillTx/>
                <a:latin typeface="Arial"/>
                <a:ea typeface="+mn-ea"/>
                <a:cs typeface="+mn-cs"/>
              </a:rPr>
              <a:t>IJCLAB/PSI</a:t>
            </a:r>
            <a:r>
              <a:rPr kumimoji="0" lang="en-CH" sz="1200" b="0" i="0" u="none" strike="noStrike" kern="1200" cap="none" spc="0" normalizeH="0" baseline="0" noProof="0" dirty="0">
                <a:ln>
                  <a:noFill/>
                </a:ln>
                <a:solidFill>
                  <a:srgbClr val="0F124A"/>
                </a:solidFill>
                <a:effectLst/>
                <a:uLnTx/>
                <a:uFillTx/>
                <a:latin typeface="Arial"/>
                <a:ea typeface="+mn-ea"/>
                <a:cs typeface="+mn-cs"/>
              </a:rPr>
              <a:t>/</a:t>
            </a:r>
            <a:r>
              <a:rPr kumimoji="0" lang="en-CH" sz="1200" b="1" i="0" u="none" strike="noStrike" kern="1200" cap="none" spc="0" normalizeH="0" baseline="0" noProof="0" dirty="0">
                <a:ln>
                  <a:noFill/>
                </a:ln>
                <a:solidFill>
                  <a:srgbClr val="0F124A"/>
                </a:solidFill>
                <a:effectLst/>
                <a:uLnTx/>
                <a:uFillTx/>
                <a:latin typeface="Arial"/>
                <a:ea typeface="+mn-ea"/>
                <a:cs typeface="+mn-cs"/>
              </a:rPr>
              <a:t>CERN</a:t>
            </a:r>
          </a:p>
        </p:txBody>
      </p:sp>
      <p:sp>
        <p:nvSpPr>
          <p:cNvPr id="9" name="TextBox 8">
            <a:extLst>
              <a:ext uri="{FF2B5EF4-FFF2-40B4-BE49-F238E27FC236}">
                <a16:creationId xmlns:a16="http://schemas.microsoft.com/office/drawing/2014/main" id="{C1B2A61C-F271-38A4-9AE3-21EDD18448EC}"/>
              </a:ext>
            </a:extLst>
          </p:cNvPr>
          <p:cNvSpPr txBox="1"/>
          <p:nvPr/>
        </p:nvSpPr>
        <p:spPr>
          <a:xfrm>
            <a:off x="1910524" y="2989775"/>
            <a:ext cx="910827" cy="483274"/>
          </a:xfrm>
          <a:prstGeom prst="rect">
            <a:avLst/>
          </a:prstGeom>
          <a:noFill/>
        </p:spPr>
        <p:txBody>
          <a:bodyPr wrap="none" rtlCol="0">
            <a:spAutoFit/>
          </a:bodyPr>
          <a:lstStyle/>
          <a:p>
            <a:pPr marL="0" marR="0" lvl="0" indent="0" algn="l" defTabSz="914400" rtl="0" eaLnBrk="1" fontAlgn="auto" latinLnBrk="0" hangingPunct="1">
              <a:lnSpc>
                <a:spcPts val="3700"/>
              </a:lnSpc>
              <a:spcBef>
                <a:spcPts val="0"/>
              </a:spcBef>
              <a:spcAft>
                <a:spcPts val="0"/>
              </a:spcAft>
              <a:buClrTx/>
              <a:buSzTx/>
              <a:buFontTx/>
              <a:buNone/>
              <a:tabLst/>
              <a:defRPr/>
            </a:pPr>
            <a:r>
              <a:rPr kumimoji="0" lang="en-CH" sz="1200" b="1" i="0" u="none" strike="noStrike" kern="1200" cap="none" spc="0" normalizeH="0" baseline="0" noProof="0" dirty="0">
                <a:ln>
                  <a:noFill/>
                </a:ln>
                <a:solidFill>
                  <a:srgbClr val="0F124A"/>
                </a:solidFill>
                <a:effectLst/>
                <a:uLnTx/>
                <a:uFillTx/>
                <a:latin typeface="Arial"/>
                <a:ea typeface="+mn-ea"/>
                <a:cs typeface="+mn-cs"/>
              </a:rPr>
              <a:t>PSI/CERN</a:t>
            </a:r>
          </a:p>
        </p:txBody>
      </p:sp>
      <p:cxnSp>
        <p:nvCxnSpPr>
          <p:cNvPr id="10" name="Straight Arrow Connector 9">
            <a:extLst>
              <a:ext uri="{FF2B5EF4-FFF2-40B4-BE49-F238E27FC236}">
                <a16:creationId xmlns:a16="http://schemas.microsoft.com/office/drawing/2014/main" id="{7F4DB1DD-0A50-75A7-FB9B-20ECB94231D8}"/>
              </a:ext>
            </a:extLst>
          </p:cNvPr>
          <p:cNvCxnSpPr>
            <a:cxnSpLocks/>
          </p:cNvCxnSpPr>
          <p:nvPr/>
        </p:nvCxnSpPr>
        <p:spPr>
          <a:xfrm>
            <a:off x="1605116" y="1978168"/>
            <a:ext cx="439836" cy="221354"/>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19E245CA-7CC0-C9B5-113B-8AB2CC6FEB2D}"/>
              </a:ext>
            </a:extLst>
          </p:cNvPr>
          <p:cNvCxnSpPr>
            <a:cxnSpLocks/>
          </p:cNvCxnSpPr>
          <p:nvPr/>
        </p:nvCxnSpPr>
        <p:spPr>
          <a:xfrm>
            <a:off x="3004093" y="1661687"/>
            <a:ext cx="0" cy="373826"/>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70290BBD-7B0E-5A13-1861-B703F35F3920}"/>
              </a:ext>
            </a:extLst>
          </p:cNvPr>
          <p:cNvCxnSpPr>
            <a:cxnSpLocks/>
          </p:cNvCxnSpPr>
          <p:nvPr/>
        </p:nvCxnSpPr>
        <p:spPr>
          <a:xfrm>
            <a:off x="4238922" y="1689949"/>
            <a:ext cx="0" cy="317303"/>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F7D45A63-DCD9-6311-5BD2-E40A28BD18CA}"/>
              </a:ext>
            </a:extLst>
          </p:cNvPr>
          <p:cNvCxnSpPr>
            <a:cxnSpLocks/>
          </p:cNvCxnSpPr>
          <p:nvPr/>
        </p:nvCxnSpPr>
        <p:spPr>
          <a:xfrm>
            <a:off x="4720100" y="1696836"/>
            <a:ext cx="268193" cy="368059"/>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F8F74FBC-DFDE-CD55-5FCA-E3A29ADB5C89}"/>
              </a:ext>
            </a:extLst>
          </p:cNvPr>
          <p:cNvCxnSpPr>
            <a:cxnSpLocks/>
          </p:cNvCxnSpPr>
          <p:nvPr/>
        </p:nvCxnSpPr>
        <p:spPr>
          <a:xfrm flipV="1">
            <a:off x="2725430" y="2920515"/>
            <a:ext cx="0" cy="351866"/>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41744A36-97A7-D091-A75E-3032DFD0916C}"/>
              </a:ext>
            </a:extLst>
          </p:cNvPr>
          <p:cNvSpPr txBox="1"/>
          <p:nvPr/>
        </p:nvSpPr>
        <p:spPr>
          <a:xfrm>
            <a:off x="6595763" y="1380815"/>
            <a:ext cx="1313180" cy="483274"/>
          </a:xfrm>
          <a:prstGeom prst="rect">
            <a:avLst/>
          </a:prstGeom>
          <a:noFill/>
        </p:spPr>
        <p:txBody>
          <a:bodyPr wrap="none" rtlCol="0">
            <a:spAutoFit/>
          </a:bodyPr>
          <a:lstStyle/>
          <a:p>
            <a:pPr marL="0" marR="0" lvl="0" indent="0" algn="l" defTabSz="914400" rtl="0" eaLnBrk="1" fontAlgn="auto" latinLnBrk="0" hangingPunct="1">
              <a:lnSpc>
                <a:spcPts val="3700"/>
              </a:lnSpc>
              <a:spcBef>
                <a:spcPts val="0"/>
              </a:spcBef>
              <a:spcAft>
                <a:spcPts val="0"/>
              </a:spcAft>
              <a:buClrTx/>
              <a:buSzTx/>
              <a:buFontTx/>
              <a:buNone/>
              <a:tabLst/>
              <a:defRPr/>
            </a:pPr>
            <a:r>
              <a:rPr kumimoji="0" lang="en-CH" sz="1200" b="1" i="0" u="none" strike="noStrike" kern="1200" cap="none" spc="0" normalizeH="0" baseline="0" noProof="0" dirty="0">
                <a:ln>
                  <a:noFill/>
                </a:ln>
                <a:solidFill>
                  <a:srgbClr val="0F124A"/>
                </a:solidFill>
                <a:effectLst/>
                <a:uLnTx/>
                <a:uFillTx/>
                <a:latin typeface="Arial"/>
                <a:ea typeface="+mn-ea"/>
                <a:cs typeface="+mn-cs"/>
              </a:rPr>
              <a:t>INFN/PSI/CERN</a:t>
            </a:r>
          </a:p>
        </p:txBody>
      </p:sp>
      <p:sp>
        <p:nvSpPr>
          <p:cNvPr id="15" name="TextBox 14">
            <a:extLst>
              <a:ext uri="{FF2B5EF4-FFF2-40B4-BE49-F238E27FC236}">
                <a16:creationId xmlns:a16="http://schemas.microsoft.com/office/drawing/2014/main" id="{531FC848-27A7-57D8-38A2-8E51CA3E9891}"/>
              </a:ext>
            </a:extLst>
          </p:cNvPr>
          <p:cNvSpPr txBox="1"/>
          <p:nvPr/>
        </p:nvSpPr>
        <p:spPr>
          <a:xfrm>
            <a:off x="214185" y="3787718"/>
            <a:ext cx="8750435" cy="1308563"/>
          </a:xfrm>
          <a:prstGeom prst="rect">
            <a:avLst/>
          </a:prstGeom>
          <a:noFill/>
        </p:spPr>
        <p:txBody>
          <a:bodyPr wrap="square">
            <a:spAutoFit/>
          </a:bodyPr>
          <a:lstStyle/>
          <a:p>
            <a:pPr lvl="0" defTabSz="914378">
              <a:lnSpc>
                <a:spcPct val="110000"/>
              </a:lnSpc>
              <a:spcBef>
                <a:spcPts val="600"/>
              </a:spcBef>
              <a:defRPr/>
            </a:pPr>
            <a:r>
              <a:rPr kumimoji="0" lang="en-GB" sz="1600" b="1" i="0" u="none" strike="noStrike" kern="1200" cap="none" spc="0" normalizeH="0" baseline="0" noProof="0" dirty="0">
                <a:ln>
                  <a:noFill/>
                </a:ln>
                <a:solidFill>
                  <a:srgbClr val="0F124A"/>
                </a:solidFill>
                <a:effectLst/>
                <a:uLnTx/>
                <a:uFillTx/>
                <a:latin typeface="Arial"/>
                <a:ea typeface="+mn-ea"/>
                <a:cs typeface="+mn-cs"/>
              </a:rPr>
              <a:t>Goals for next two years (Reference Design Phase):</a:t>
            </a:r>
            <a:endParaRPr kumimoji="0" lang="en-GB" sz="1600" b="0" i="0" u="none" strike="noStrike" kern="1200" cap="none" spc="0" normalizeH="0" baseline="0" noProof="0" dirty="0">
              <a:ln>
                <a:noFill/>
              </a:ln>
              <a:solidFill>
                <a:srgbClr val="0F124A"/>
              </a:solidFill>
              <a:effectLst/>
              <a:uLnTx/>
              <a:uFillTx/>
              <a:latin typeface="Arial"/>
              <a:ea typeface="+mn-ea"/>
              <a:cs typeface="+mn-cs"/>
            </a:endParaRPr>
          </a:p>
          <a:p>
            <a:pPr marL="285743" marR="0" lvl="0" indent="-285743" algn="l" defTabSz="914378" rtl="0" eaLnBrk="1" fontAlgn="auto" latinLnBrk="0" hangingPunct="1">
              <a:lnSpc>
                <a:spcPct val="110000"/>
              </a:lnSpc>
              <a:spcBef>
                <a:spcPts val="6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F124A"/>
                </a:solidFill>
                <a:effectLst/>
                <a:uLnTx/>
                <a:uFillTx/>
                <a:latin typeface="Arial"/>
                <a:ea typeface="+mn-ea"/>
                <a:cs typeface="+mn-cs"/>
              </a:rPr>
              <a:t>Finalisation of injector complex design, including damping ring and polarisation schemes</a:t>
            </a:r>
          </a:p>
          <a:p>
            <a:pPr marL="285743" marR="0" lvl="0" indent="-285743" algn="l" defTabSz="914378" rtl="0" eaLnBrk="1" fontAlgn="auto" latinLnBrk="0" hangingPunct="1">
              <a:lnSpc>
                <a:spcPct val="110000"/>
              </a:lnSpc>
              <a:spcBef>
                <a:spcPts val="6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F124A"/>
                </a:solidFill>
                <a:effectLst/>
                <a:uLnTx/>
                <a:uFillTx/>
                <a:latin typeface="Arial"/>
                <a:ea typeface="+mn-ea"/>
                <a:cs typeface="+mn-cs"/>
              </a:rPr>
              <a:t>Definition of placement, civil engineering requirements, surface integration and technical infrastructure needs</a:t>
            </a:r>
          </a:p>
        </p:txBody>
      </p:sp>
      <p:pic>
        <p:nvPicPr>
          <p:cNvPr id="24" name="Picture 23">
            <a:extLst>
              <a:ext uri="{FF2B5EF4-FFF2-40B4-BE49-F238E27FC236}">
                <a16:creationId xmlns:a16="http://schemas.microsoft.com/office/drawing/2014/main" id="{A301742E-7B1A-D5F3-2FBF-FEF945622841}"/>
              </a:ext>
            </a:extLst>
          </p:cNvPr>
          <p:cNvPicPr>
            <a:picLocks noChangeAspect="1"/>
          </p:cNvPicPr>
          <p:nvPr/>
        </p:nvPicPr>
        <p:blipFill>
          <a:blip r:embed="rId9"/>
          <a:srcRect t="1" r="41104" b="-6218"/>
          <a:stretch>
            <a:fillRect/>
          </a:stretch>
        </p:blipFill>
        <p:spPr>
          <a:xfrm>
            <a:off x="7634430" y="480416"/>
            <a:ext cx="608709" cy="201994"/>
          </a:xfrm>
          <a:prstGeom prst="rect">
            <a:avLst/>
          </a:prstGeom>
        </p:spPr>
      </p:pic>
      <p:pic>
        <p:nvPicPr>
          <p:cNvPr id="25" name="Picture 24">
            <a:extLst>
              <a:ext uri="{FF2B5EF4-FFF2-40B4-BE49-F238E27FC236}">
                <a16:creationId xmlns:a16="http://schemas.microsoft.com/office/drawing/2014/main" id="{7E881094-6FA1-DADC-9E38-4615BAE8C396}"/>
              </a:ext>
            </a:extLst>
          </p:cNvPr>
          <p:cNvPicPr>
            <a:picLocks noChangeAspect="1"/>
          </p:cNvPicPr>
          <p:nvPr/>
        </p:nvPicPr>
        <p:blipFill>
          <a:blip r:embed="rId10"/>
          <a:stretch>
            <a:fillRect/>
          </a:stretch>
        </p:blipFill>
        <p:spPr>
          <a:xfrm>
            <a:off x="8271002" y="449799"/>
            <a:ext cx="794759" cy="232612"/>
          </a:xfrm>
          <a:prstGeom prst="rect">
            <a:avLst/>
          </a:prstGeom>
        </p:spPr>
      </p:pic>
    </p:spTree>
    <p:extLst>
      <p:ext uri="{BB962C8B-B14F-4D97-AF65-F5344CB8AC3E}">
        <p14:creationId xmlns:p14="http://schemas.microsoft.com/office/powerpoint/2010/main" val="417526219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9" grpId="0"/>
      <p:bldP spid="1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298DD-6BBD-270A-4FF0-10D15266FC1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29BA6E-0526-FC67-D4B1-1B5AD4E4D09F}"/>
              </a:ext>
            </a:extLst>
          </p:cNvPr>
          <p:cNvSpPr>
            <a:spLocks noGrp="1"/>
          </p:cNvSpPr>
          <p:nvPr>
            <p:ph type="sldNum" sz="quarter" idx="10"/>
          </p:nvPr>
        </p:nvSpPr>
        <p:spPr/>
        <p:txBody>
          <a:bodyPr/>
          <a:lstStyle/>
          <a:p>
            <a:pPr marL="0" marR="0" lvl="0" indent="0" algn="r" defTabSz="685727" rtl="0" eaLnBrk="1" fontAlgn="auto" latinLnBrk="0" hangingPunct="1">
              <a:lnSpc>
                <a:spcPts val="1238"/>
              </a:lnSpc>
              <a:spcBef>
                <a:spcPts val="0"/>
              </a:spcBef>
              <a:spcAft>
                <a:spcPts val="0"/>
              </a:spcAft>
              <a:buClrTx/>
              <a:buSzTx/>
              <a:buFontTx/>
              <a:buNone/>
              <a:tabLst/>
              <a:defRPr/>
            </a:pPr>
            <a:fld id="{88A1DFE4-5FC5-43BD-BB7E-75EAD82B965F}" type="slidenum">
              <a:rPr kumimoji="0" lang="en-GB" sz="800" b="0" i="0" u="none" strike="noStrike" kern="1200" cap="none" spc="0" normalizeH="0" baseline="0" noProof="0" smtClean="0">
                <a:ln>
                  <a:noFill/>
                </a:ln>
                <a:solidFill>
                  <a:srgbClr val="FFFFFF"/>
                </a:solidFill>
                <a:effectLst/>
                <a:uLnTx/>
                <a:uFillTx/>
                <a:latin typeface="Arial"/>
                <a:ea typeface="+mn-ea"/>
                <a:cs typeface="+mn-cs"/>
              </a:rPr>
              <a:pPr marL="0" marR="0" lvl="0" indent="0" algn="r" defTabSz="685727" rtl="0" eaLnBrk="1" fontAlgn="auto" latinLnBrk="0" hangingPunct="1">
                <a:lnSpc>
                  <a:spcPts val="1238"/>
                </a:lnSpc>
                <a:spcBef>
                  <a:spcPts val="0"/>
                </a:spcBef>
                <a:spcAft>
                  <a:spcPts val="0"/>
                </a:spcAft>
                <a:buClrTx/>
                <a:buSzTx/>
                <a:buFontTx/>
                <a:buNone/>
                <a:tabLst/>
                <a:defRPr/>
              </a:pPr>
              <a:t>10</a:t>
            </a:fld>
            <a:endParaRPr kumimoji="0" lang="en-GB" sz="800" b="0" i="0" u="none" strike="noStrike" kern="1200" cap="none" spc="0" normalizeH="0" baseline="0" noProof="0" dirty="0">
              <a:ln>
                <a:noFill/>
              </a:ln>
              <a:solidFill>
                <a:srgbClr val="FFFFFF"/>
              </a:solidFill>
              <a:effectLst/>
              <a:uLnTx/>
              <a:uFillTx/>
              <a:latin typeface="Arial"/>
              <a:ea typeface="+mn-ea"/>
              <a:cs typeface="+mn-cs"/>
            </a:endParaRPr>
          </a:p>
        </p:txBody>
      </p:sp>
      <p:sp>
        <p:nvSpPr>
          <p:cNvPr id="4" name="TextBox 3">
            <a:extLst>
              <a:ext uri="{FF2B5EF4-FFF2-40B4-BE49-F238E27FC236}">
                <a16:creationId xmlns:a16="http://schemas.microsoft.com/office/drawing/2014/main" id="{E224C489-E706-C56F-BC61-5828ECB4B2B5}"/>
              </a:ext>
            </a:extLst>
          </p:cNvPr>
          <p:cNvSpPr txBox="1"/>
          <p:nvPr/>
        </p:nvSpPr>
        <p:spPr>
          <a:xfrm>
            <a:off x="273394" y="362573"/>
            <a:ext cx="6481505" cy="461665"/>
          </a:xfrm>
          <a:prstGeom prst="rect">
            <a:avLst/>
          </a:prstGeom>
          <a:noFill/>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F124A">
                    <a:lumMod val="90000"/>
                    <a:lumOff val="10000"/>
                  </a:srgbClr>
                </a:solidFill>
                <a:effectLst/>
                <a:uLnTx/>
                <a:uFillTx/>
                <a:latin typeface="Arial"/>
                <a:ea typeface="+mn-ea"/>
                <a:cs typeface="+mn-cs"/>
              </a:rPr>
              <a:t>PSI Positron Production (P</a:t>
            </a:r>
            <a:r>
              <a:rPr kumimoji="0" lang="en-GB" sz="2400" b="1" i="0" u="none" strike="noStrike" kern="1200" cap="none" spc="0" normalizeH="0" baseline="30000" noProof="0" dirty="0">
                <a:ln>
                  <a:noFill/>
                </a:ln>
                <a:solidFill>
                  <a:srgbClr val="0F124A">
                    <a:lumMod val="90000"/>
                    <a:lumOff val="10000"/>
                  </a:srgbClr>
                </a:solidFill>
                <a:effectLst/>
                <a:uLnTx/>
                <a:uFillTx/>
                <a:latin typeface="Arial"/>
                <a:ea typeface="+mn-ea"/>
                <a:cs typeface="+mn-cs"/>
              </a:rPr>
              <a:t>3</a:t>
            </a:r>
            <a:r>
              <a:rPr kumimoji="0" lang="en-GB" sz="2400" b="1" i="0" u="none" strike="noStrike" kern="1200" cap="none" spc="0" normalizeH="0" baseline="0" noProof="0" dirty="0">
                <a:ln>
                  <a:noFill/>
                </a:ln>
                <a:solidFill>
                  <a:srgbClr val="0F124A">
                    <a:lumMod val="90000"/>
                    <a:lumOff val="10000"/>
                  </a:srgbClr>
                </a:solidFill>
                <a:effectLst/>
                <a:uLnTx/>
                <a:uFillTx/>
                <a:latin typeface="Arial"/>
                <a:ea typeface="+mn-ea"/>
                <a:cs typeface="+mn-cs"/>
              </a:rPr>
              <a:t>) Experiment </a:t>
            </a:r>
          </a:p>
        </p:txBody>
      </p:sp>
      <p:sp>
        <p:nvSpPr>
          <p:cNvPr id="5" name="TextBox 4">
            <a:extLst>
              <a:ext uri="{FF2B5EF4-FFF2-40B4-BE49-F238E27FC236}">
                <a16:creationId xmlns:a16="http://schemas.microsoft.com/office/drawing/2014/main" id="{D94E11EE-606F-9E71-A32B-A35F19C0F9E1}"/>
              </a:ext>
            </a:extLst>
          </p:cNvPr>
          <p:cNvSpPr txBox="1"/>
          <p:nvPr/>
        </p:nvSpPr>
        <p:spPr>
          <a:xfrm>
            <a:off x="77390" y="830498"/>
            <a:ext cx="8350764" cy="841256"/>
          </a:xfrm>
          <a:prstGeom prst="rect">
            <a:avLst/>
          </a:prstGeom>
          <a:solidFill>
            <a:srgbClr val="FFFFFF"/>
          </a:solidFill>
        </p:spPr>
        <p:txBody>
          <a:bodyPr wrap="square">
            <a:spAutoFit/>
          </a:bodyPr>
          <a:lstStyle/>
          <a:p>
            <a:pPr marL="166684" marR="0" lvl="0" indent="-166684" algn="l" defTabSz="685727" rtl="0" eaLnBrk="1" fontAlgn="auto" latinLnBrk="0" hangingPunct="1">
              <a:lnSpc>
                <a:spcPct val="100000"/>
              </a:lnSpc>
              <a:spcBef>
                <a:spcPts val="40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srgbClr val="0F124A">
                    <a:lumMod val="90000"/>
                    <a:lumOff val="10000"/>
                  </a:srgbClr>
                </a:solidFill>
                <a:effectLst/>
                <a:uLnTx/>
                <a:uFillTx/>
                <a:latin typeface="Arial"/>
                <a:ea typeface="+mn-ea"/>
                <a:cs typeface="+mn-cs"/>
              </a:rPr>
              <a:t>P</a:t>
            </a:r>
            <a:r>
              <a:rPr kumimoji="0" lang="en-GB" sz="1400" b="1" i="0" u="none" strike="noStrike" kern="1200" cap="none" spc="0" normalizeH="0" baseline="30000" noProof="0" dirty="0">
                <a:ln>
                  <a:noFill/>
                </a:ln>
                <a:solidFill>
                  <a:srgbClr val="0F124A">
                    <a:lumMod val="90000"/>
                    <a:lumOff val="10000"/>
                  </a:srgbClr>
                </a:solidFill>
                <a:effectLst/>
                <a:uLnTx/>
                <a:uFillTx/>
                <a:latin typeface="Arial"/>
                <a:ea typeface="+mn-ea"/>
                <a:cs typeface="+mn-cs"/>
              </a:rPr>
              <a:t>3</a:t>
            </a:r>
            <a:r>
              <a:rPr kumimoji="0" lang="en-GB" sz="1400" b="1" i="0" u="none" strike="noStrike" kern="1200" cap="none" spc="0" normalizeH="0" baseline="0" noProof="0" dirty="0">
                <a:ln>
                  <a:noFill/>
                </a:ln>
                <a:solidFill>
                  <a:srgbClr val="0F124A">
                    <a:lumMod val="90000"/>
                    <a:lumOff val="10000"/>
                  </a:srgbClr>
                </a:solidFill>
                <a:effectLst/>
                <a:uLnTx/>
                <a:uFillTx/>
                <a:latin typeface="Arial"/>
                <a:ea typeface="+mn-ea"/>
                <a:cs typeface="+mn-cs"/>
              </a:rPr>
              <a:t> : Demonstrator experiment of a e</a:t>
            </a:r>
            <a:r>
              <a:rPr kumimoji="0" lang="en-GB" sz="1400" b="1" i="0" u="none" strike="noStrike" kern="1200" cap="none" spc="0" normalizeH="0" baseline="30000" noProof="0" dirty="0">
                <a:ln>
                  <a:noFill/>
                </a:ln>
                <a:solidFill>
                  <a:srgbClr val="0F124A">
                    <a:lumMod val="90000"/>
                    <a:lumOff val="10000"/>
                  </a:srgbClr>
                </a:solidFill>
                <a:effectLst/>
                <a:uLnTx/>
                <a:uFillTx/>
                <a:latin typeface="Arial"/>
                <a:ea typeface="+mn-ea"/>
                <a:cs typeface="+mn-cs"/>
              </a:rPr>
              <a:t>+</a:t>
            </a:r>
            <a:r>
              <a:rPr kumimoji="0" lang="en-GB" sz="1400" b="1" i="0" u="none" strike="noStrike" kern="1200" cap="none" spc="0" normalizeH="0" baseline="0" noProof="0" dirty="0">
                <a:ln>
                  <a:noFill/>
                </a:ln>
                <a:solidFill>
                  <a:srgbClr val="0F124A">
                    <a:lumMod val="90000"/>
                    <a:lumOff val="10000"/>
                  </a:srgbClr>
                </a:solidFill>
                <a:effectLst/>
                <a:uLnTx/>
                <a:uFillTx/>
                <a:latin typeface="Arial"/>
                <a:ea typeface="+mn-ea"/>
                <a:cs typeface="+mn-cs"/>
              </a:rPr>
              <a:t> source and capture system for FCC-ee</a:t>
            </a:r>
          </a:p>
          <a:p>
            <a:pPr marL="166684" marR="0" lvl="0" indent="-166684" algn="l" defTabSz="685727" rtl="0" eaLnBrk="1" fontAlgn="auto" latinLnBrk="0" hangingPunct="1">
              <a:lnSpc>
                <a:spcPct val="100000"/>
              </a:lnSpc>
              <a:spcBef>
                <a:spcPts val="40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0F124A">
                    <a:lumMod val="90000"/>
                    <a:lumOff val="10000"/>
                  </a:srgbClr>
                </a:solidFill>
                <a:effectLst/>
                <a:uLnTx/>
                <a:uFillTx/>
                <a:latin typeface="Arial"/>
                <a:ea typeface="+mn-ea"/>
                <a:cs typeface="+mn-cs"/>
              </a:rPr>
              <a:t>Installed at </a:t>
            </a:r>
            <a:r>
              <a:rPr kumimoji="0" lang="en-GB" sz="1400" b="0" i="0" u="none" strike="noStrike" kern="1200" cap="none" spc="0" normalizeH="0" baseline="0" noProof="0" dirty="0" err="1">
                <a:ln>
                  <a:noFill/>
                </a:ln>
                <a:solidFill>
                  <a:srgbClr val="0F124A">
                    <a:lumMod val="90000"/>
                    <a:lumOff val="10000"/>
                  </a:srgbClr>
                </a:solidFill>
                <a:effectLst/>
                <a:uLnTx/>
                <a:uFillTx/>
                <a:latin typeface="Arial"/>
                <a:ea typeface="+mn-ea"/>
                <a:cs typeface="+mn-cs"/>
              </a:rPr>
              <a:t>SwissFEL</a:t>
            </a:r>
            <a:r>
              <a:rPr kumimoji="0" lang="en-GB" sz="1400" b="0" i="0" u="none" strike="noStrike" kern="1200" cap="none" spc="0" normalizeH="0" baseline="0" noProof="0" dirty="0">
                <a:ln>
                  <a:noFill/>
                </a:ln>
                <a:solidFill>
                  <a:srgbClr val="0F124A">
                    <a:lumMod val="90000"/>
                    <a:lumOff val="10000"/>
                  </a:srgbClr>
                </a:solidFill>
                <a:effectLst/>
                <a:uLnTx/>
                <a:uFillTx/>
                <a:latin typeface="Arial"/>
                <a:ea typeface="+mn-ea"/>
                <a:cs typeface="+mn-cs"/>
              </a:rPr>
              <a:t> @ PSI, electron beam with up to 6 GeV on target.</a:t>
            </a:r>
          </a:p>
          <a:p>
            <a:pPr marL="166684" marR="0" lvl="0" indent="-166684" algn="l" defTabSz="685727" rtl="0" eaLnBrk="1" fontAlgn="auto" latinLnBrk="0" hangingPunct="1">
              <a:lnSpc>
                <a:spcPct val="100000"/>
              </a:lnSpc>
              <a:spcBef>
                <a:spcPts val="40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0F124A">
                    <a:lumMod val="90000"/>
                    <a:lumOff val="10000"/>
                  </a:srgbClr>
                </a:solidFill>
                <a:effectLst/>
                <a:uLnTx/>
                <a:uFillTx/>
                <a:latin typeface="Arial"/>
                <a:ea typeface="+mn-ea"/>
                <a:cs typeface="+mn-cs"/>
              </a:rPr>
              <a:t>Aims to demonstrate positron production and capture efficiency.</a:t>
            </a:r>
          </a:p>
        </p:txBody>
      </p:sp>
      <p:pic>
        <p:nvPicPr>
          <p:cNvPr id="7" name="Picture 6">
            <a:extLst>
              <a:ext uri="{FF2B5EF4-FFF2-40B4-BE49-F238E27FC236}">
                <a16:creationId xmlns:a16="http://schemas.microsoft.com/office/drawing/2014/main" id="{D5C64C26-DB13-6A99-7DB7-17A8A2490303}"/>
              </a:ext>
            </a:extLst>
          </p:cNvPr>
          <p:cNvPicPr>
            <a:picLocks noChangeAspect="1"/>
          </p:cNvPicPr>
          <p:nvPr/>
        </p:nvPicPr>
        <p:blipFill>
          <a:blip r:embed="rId3"/>
          <a:stretch>
            <a:fillRect/>
          </a:stretch>
        </p:blipFill>
        <p:spPr>
          <a:xfrm>
            <a:off x="246789" y="1917325"/>
            <a:ext cx="2408088" cy="1541311"/>
          </a:xfrm>
          <a:prstGeom prst="rect">
            <a:avLst/>
          </a:prstGeom>
        </p:spPr>
      </p:pic>
      <p:pic>
        <p:nvPicPr>
          <p:cNvPr id="9" name="Picture 8" descr="A logo with a light coming out of it&#10;&#10;Description automatically generated">
            <a:extLst>
              <a:ext uri="{FF2B5EF4-FFF2-40B4-BE49-F238E27FC236}">
                <a16:creationId xmlns:a16="http://schemas.microsoft.com/office/drawing/2014/main" id="{13C14692-5360-4396-4DC9-8C9ADAA3446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11433" y="433125"/>
            <a:ext cx="378816" cy="378816"/>
          </a:xfrm>
          <a:prstGeom prst="rect">
            <a:avLst/>
          </a:prstGeom>
        </p:spPr>
      </p:pic>
      <p:pic>
        <p:nvPicPr>
          <p:cNvPr id="10" name="Picture 9" descr="A red and black logo&#10;&#10;AI-generated content may be incorrect.">
            <a:extLst>
              <a:ext uri="{FF2B5EF4-FFF2-40B4-BE49-F238E27FC236}">
                <a16:creationId xmlns:a16="http://schemas.microsoft.com/office/drawing/2014/main" id="{F8D4F114-F02C-6664-2DBE-8C8E0057D828}"/>
              </a:ext>
            </a:extLst>
          </p:cNvPr>
          <p:cNvPicPr>
            <a:picLocks noChangeAspect="1"/>
          </p:cNvPicPr>
          <p:nvPr/>
        </p:nvPicPr>
        <p:blipFill>
          <a:blip r:embed="rId5">
            <a:extLst>
              <a:ext uri="{28A0092B-C50C-407E-A947-70E740481C1C}">
                <a14:useLocalDpi xmlns:a14="http://schemas.microsoft.com/office/drawing/2010/main" val="0"/>
              </a:ext>
            </a:extLst>
          </a:blip>
          <a:srcRect t="3796"/>
          <a:stretch/>
        </p:blipFill>
        <p:spPr>
          <a:xfrm>
            <a:off x="6568857" y="374667"/>
            <a:ext cx="1078243" cy="435511"/>
          </a:xfrm>
          <a:prstGeom prst="rect">
            <a:avLst/>
          </a:prstGeom>
        </p:spPr>
      </p:pic>
      <p:pic>
        <p:nvPicPr>
          <p:cNvPr id="12" name="Grafik 19">
            <a:extLst>
              <a:ext uri="{FF2B5EF4-FFF2-40B4-BE49-F238E27FC236}">
                <a16:creationId xmlns:a16="http://schemas.microsoft.com/office/drawing/2014/main" id="{212FD20F-B9C6-4902-5027-03223C160E7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718849" y="429195"/>
            <a:ext cx="858588" cy="353378"/>
          </a:xfrm>
          <a:prstGeom prst="rect">
            <a:avLst/>
          </a:prstGeom>
        </p:spPr>
      </p:pic>
      <p:pic>
        <p:nvPicPr>
          <p:cNvPr id="15" name="Picture 14" descr="A machine with many wires&#10;&#10;AI-generated content may be incorrect.">
            <a:extLst>
              <a:ext uri="{FF2B5EF4-FFF2-40B4-BE49-F238E27FC236}">
                <a16:creationId xmlns:a16="http://schemas.microsoft.com/office/drawing/2014/main" id="{041B4DA2-669D-93FC-39CB-C80B33A9C829}"/>
              </a:ext>
            </a:extLst>
          </p:cNvPr>
          <p:cNvPicPr>
            <a:picLocks noChangeAspect="1"/>
          </p:cNvPicPr>
          <p:nvPr/>
        </p:nvPicPr>
        <p:blipFill>
          <a:blip r:embed="rId7"/>
          <a:srcRect l="13784" r="4414" b="10040"/>
          <a:stretch>
            <a:fillRect/>
          </a:stretch>
        </p:blipFill>
        <p:spPr>
          <a:xfrm rot="5400000">
            <a:off x="3084848" y="1978485"/>
            <a:ext cx="2355839" cy="1775399"/>
          </a:xfrm>
          <a:prstGeom prst="rect">
            <a:avLst/>
          </a:prstGeom>
        </p:spPr>
      </p:pic>
      <p:sp>
        <p:nvSpPr>
          <p:cNvPr id="17" name="TextBox 16">
            <a:extLst>
              <a:ext uri="{FF2B5EF4-FFF2-40B4-BE49-F238E27FC236}">
                <a16:creationId xmlns:a16="http://schemas.microsoft.com/office/drawing/2014/main" id="{07D536D1-D907-359F-E187-442142862312}"/>
              </a:ext>
            </a:extLst>
          </p:cNvPr>
          <p:cNvSpPr txBox="1"/>
          <p:nvPr/>
        </p:nvSpPr>
        <p:spPr>
          <a:xfrm>
            <a:off x="1303802" y="2953831"/>
            <a:ext cx="1700903" cy="246221"/>
          </a:xfrm>
          <a:prstGeom prst="rect">
            <a:avLst/>
          </a:prstGeom>
          <a:noFill/>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srgbClr val="0000FF">
                    <a:lumMod val="50000"/>
                  </a:srgbClr>
                </a:solidFill>
                <a:effectLst/>
                <a:uLnTx/>
                <a:uFillTx/>
                <a:latin typeface="Arial"/>
                <a:ea typeface="+mn-ea"/>
                <a:cs typeface="+mn-cs"/>
              </a:rPr>
              <a:t>Concept 2020-2021</a:t>
            </a:r>
          </a:p>
        </p:txBody>
      </p:sp>
      <p:sp>
        <p:nvSpPr>
          <p:cNvPr id="21" name="TextBox 20">
            <a:extLst>
              <a:ext uri="{FF2B5EF4-FFF2-40B4-BE49-F238E27FC236}">
                <a16:creationId xmlns:a16="http://schemas.microsoft.com/office/drawing/2014/main" id="{8F583FAE-D7AD-8592-36F1-BB32324D41C3}"/>
              </a:ext>
            </a:extLst>
          </p:cNvPr>
          <p:cNvSpPr txBox="1"/>
          <p:nvPr/>
        </p:nvSpPr>
        <p:spPr>
          <a:xfrm>
            <a:off x="3408783" y="1732659"/>
            <a:ext cx="1707968" cy="184666"/>
          </a:xfrm>
          <a:prstGeom prst="rect">
            <a:avLst/>
          </a:prstGeom>
          <a:solidFill>
            <a:schemeClr val="bg1">
              <a:alpha val="60000"/>
            </a:schemeClr>
          </a:solidFill>
        </p:spPr>
        <p:txBody>
          <a:bodyPr wrap="square" lIns="0" tIns="0" rIns="0" bIns="0" rtlCol="0">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F124A">
                    <a:lumMod val="90000"/>
                    <a:lumOff val="10000"/>
                  </a:srgbClr>
                </a:solidFill>
                <a:effectLst/>
                <a:uLnTx/>
                <a:uFillTx/>
                <a:latin typeface="Arial"/>
                <a:ea typeface="+mn-ea"/>
                <a:cs typeface="+mn-cs"/>
              </a:rPr>
              <a:t>Installation 2025-2026</a:t>
            </a:r>
          </a:p>
        </p:txBody>
      </p:sp>
      <p:sp>
        <p:nvSpPr>
          <p:cNvPr id="23" name="TextBox 22">
            <a:extLst>
              <a:ext uri="{FF2B5EF4-FFF2-40B4-BE49-F238E27FC236}">
                <a16:creationId xmlns:a16="http://schemas.microsoft.com/office/drawing/2014/main" id="{9CBD7DBC-AC9A-F4A0-B530-56057235314F}"/>
              </a:ext>
            </a:extLst>
          </p:cNvPr>
          <p:cNvSpPr txBox="1"/>
          <p:nvPr/>
        </p:nvSpPr>
        <p:spPr>
          <a:xfrm>
            <a:off x="2532957" y="4072092"/>
            <a:ext cx="2779665" cy="1015663"/>
          </a:xfrm>
          <a:prstGeom prst="rect">
            <a:avLst/>
          </a:prstGeom>
          <a:noFill/>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0F124A">
                    <a:lumMod val="90000"/>
                    <a:lumOff val="10000"/>
                  </a:srgbClr>
                </a:solidFill>
                <a:effectLst/>
                <a:uLnTx/>
                <a:uFillTx/>
                <a:latin typeface="Arial"/>
                <a:ea typeface="+mn-ea"/>
                <a:cs typeface="+mn-cs"/>
                <a:sym typeface="Wingdings" pitchFamily="2" charset="2"/>
              </a:rPr>
              <a:t>Beam studies in 2026: </a:t>
            </a:r>
          </a:p>
          <a:p>
            <a:pPr marL="136525" marR="0" lvl="1" indent="-136525" algn="l" defTabSz="68572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F124A">
                    <a:lumMod val="90000"/>
                    <a:lumOff val="10000"/>
                  </a:srgbClr>
                </a:solidFill>
                <a:effectLst/>
                <a:uLnTx/>
                <a:uFillTx/>
                <a:latin typeface="Arial"/>
                <a:ea typeface="+mn-ea"/>
                <a:cs typeface="+mn-cs"/>
                <a:sym typeface="Wingdings" pitchFamily="2" charset="2"/>
              </a:rPr>
              <a:t>Beamline commissioning completed</a:t>
            </a:r>
          </a:p>
          <a:p>
            <a:pPr marL="136525" marR="0" lvl="1" indent="-136525" algn="l" defTabSz="68572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F124A">
                    <a:lumMod val="90000"/>
                    <a:lumOff val="10000"/>
                  </a:srgbClr>
                </a:solidFill>
                <a:effectLst/>
                <a:uLnTx/>
                <a:uFillTx/>
                <a:latin typeface="Arial"/>
                <a:ea typeface="+mn-ea"/>
                <a:cs typeface="+mn-cs"/>
              </a:rPr>
              <a:t>HTS solenoid for adiabatic capture</a:t>
            </a:r>
          </a:p>
          <a:p>
            <a:pPr marL="136525" marR="0" lvl="1" indent="-136525" algn="l" defTabSz="68572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F124A">
                    <a:lumMod val="90000"/>
                    <a:lumOff val="10000"/>
                  </a:srgbClr>
                </a:solidFill>
                <a:effectLst/>
                <a:uLnTx/>
                <a:uFillTx/>
                <a:latin typeface="Arial"/>
                <a:ea typeface="+mn-ea"/>
                <a:cs typeface="+mn-cs"/>
              </a:rPr>
              <a:t>RF conditioning started</a:t>
            </a:r>
          </a:p>
          <a:p>
            <a:pPr marL="136525" marR="0" lvl="1" indent="-136525" algn="l" defTabSz="68572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F124A">
                    <a:lumMod val="90000"/>
                    <a:lumOff val="10000"/>
                  </a:srgbClr>
                </a:solidFill>
                <a:effectLst/>
                <a:uLnTx/>
                <a:uFillTx/>
                <a:latin typeface="Arial"/>
                <a:ea typeface="+mn-ea"/>
                <a:cs typeface="+mn-cs"/>
              </a:rPr>
              <a:t>(first) </a:t>
            </a:r>
            <a:r>
              <a:rPr kumimoji="0" lang="en-GB" sz="1200" b="1" i="0" u="none" strike="noStrike" kern="1200" cap="none" spc="0" normalizeH="0" baseline="0" noProof="0" dirty="0">
                <a:ln>
                  <a:noFill/>
                </a:ln>
                <a:solidFill>
                  <a:srgbClr val="0F124A">
                    <a:lumMod val="90000"/>
                    <a:lumOff val="10000"/>
                  </a:srgbClr>
                </a:solidFill>
                <a:effectLst/>
                <a:uLnTx/>
                <a:uFillTx/>
                <a:latin typeface="Arial"/>
                <a:ea typeface="+mn-ea"/>
                <a:cs typeface="+mn-cs"/>
              </a:rPr>
              <a:t>e</a:t>
            </a:r>
            <a:r>
              <a:rPr kumimoji="0" lang="en-GB" sz="1200" b="1" i="0" u="none" strike="noStrike" kern="1200" cap="none" spc="0" normalizeH="0" baseline="30000" noProof="0" dirty="0">
                <a:ln>
                  <a:noFill/>
                </a:ln>
                <a:solidFill>
                  <a:srgbClr val="0F124A">
                    <a:lumMod val="90000"/>
                    <a:lumOff val="10000"/>
                  </a:srgbClr>
                </a:solidFill>
                <a:effectLst/>
                <a:uLnTx/>
                <a:uFillTx/>
                <a:latin typeface="Arial"/>
                <a:ea typeface="+mn-ea"/>
                <a:cs typeface="+mn-cs"/>
              </a:rPr>
              <a:t>+</a:t>
            </a:r>
            <a:r>
              <a:rPr kumimoji="0" lang="en-GB" sz="1200" b="1" i="0" u="none" strike="noStrike" kern="1200" cap="none" spc="0" normalizeH="0" baseline="0" noProof="0" dirty="0">
                <a:ln>
                  <a:noFill/>
                </a:ln>
                <a:solidFill>
                  <a:srgbClr val="0F124A">
                    <a:lumMod val="90000"/>
                    <a:lumOff val="10000"/>
                  </a:srgbClr>
                </a:solidFill>
                <a:effectLst/>
                <a:uLnTx/>
                <a:uFillTx/>
                <a:latin typeface="Arial"/>
                <a:ea typeface="+mn-ea"/>
                <a:cs typeface="+mn-cs"/>
              </a:rPr>
              <a:t> production in summer</a:t>
            </a:r>
            <a:r>
              <a:rPr kumimoji="0" lang="en-GB" sz="1200" b="1" i="0" u="none" strike="noStrike" kern="1200" cap="none" spc="0" normalizeH="0" baseline="0" noProof="0" dirty="0">
                <a:ln>
                  <a:noFill/>
                </a:ln>
                <a:solidFill>
                  <a:srgbClr val="0F124A">
                    <a:lumMod val="90000"/>
                    <a:lumOff val="10000"/>
                  </a:srgbClr>
                </a:solidFill>
                <a:effectLst/>
                <a:uLnTx/>
                <a:uFillTx/>
                <a:latin typeface="Arial"/>
                <a:ea typeface="+mn-ea"/>
                <a:cs typeface="+mn-cs"/>
                <a:sym typeface="Wingdings" pitchFamily="2" charset="2"/>
              </a:rPr>
              <a:t> </a:t>
            </a:r>
          </a:p>
        </p:txBody>
      </p:sp>
      <p:grpSp>
        <p:nvGrpSpPr>
          <p:cNvPr id="14" name="Group 13">
            <a:extLst>
              <a:ext uri="{FF2B5EF4-FFF2-40B4-BE49-F238E27FC236}">
                <a16:creationId xmlns:a16="http://schemas.microsoft.com/office/drawing/2014/main" id="{C9F0196B-0F1D-E6E5-EE72-741973C27E43}"/>
              </a:ext>
            </a:extLst>
          </p:cNvPr>
          <p:cNvGrpSpPr/>
          <p:nvPr/>
        </p:nvGrpSpPr>
        <p:grpSpPr>
          <a:xfrm>
            <a:off x="273395" y="3560428"/>
            <a:ext cx="2203644" cy="1541311"/>
            <a:chOff x="3157399" y="3498034"/>
            <a:chExt cx="2062959" cy="1462452"/>
          </a:xfrm>
        </p:grpSpPr>
        <p:pic>
          <p:nvPicPr>
            <p:cNvPr id="1026" name="Picture 2">
              <a:extLst>
                <a:ext uri="{FF2B5EF4-FFF2-40B4-BE49-F238E27FC236}">
                  <a16:creationId xmlns:a16="http://schemas.microsoft.com/office/drawing/2014/main" id="{9E4606C4-2D54-843D-C65A-607E8B7A657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20320" y="3498034"/>
              <a:ext cx="2000038" cy="146245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2DB2CB8-4361-B60D-FF01-50082FE61B3E}"/>
                </a:ext>
              </a:extLst>
            </p:cNvPr>
            <p:cNvSpPr txBox="1"/>
            <p:nvPr/>
          </p:nvSpPr>
          <p:spPr>
            <a:xfrm>
              <a:off x="3157399" y="3498034"/>
              <a:ext cx="1969994" cy="553998"/>
            </a:xfrm>
            <a:prstGeom prst="rect">
              <a:avLst/>
            </a:prstGeom>
            <a:noFill/>
          </p:spPr>
          <p:txBody>
            <a:bodyPr wrap="square" rtlCol="0">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Arial"/>
                  <a:ea typeface="+mn-ea"/>
                  <a:cs typeface="+mn-cs"/>
                </a:rPr>
                <a:t>1</a:t>
              </a:r>
              <a:r>
                <a:rPr kumimoji="0" lang="en-US" sz="1000" b="0" i="0" u="none" strike="noStrike" kern="1200" cap="none" spc="0" normalizeH="0" baseline="30000" noProof="0" dirty="0">
                  <a:ln>
                    <a:noFill/>
                  </a:ln>
                  <a:solidFill>
                    <a:srgbClr val="FFFFFF"/>
                  </a:solidFill>
                  <a:effectLst/>
                  <a:uLnTx/>
                  <a:uFillTx/>
                  <a:latin typeface="Arial"/>
                  <a:ea typeface="+mn-ea"/>
                  <a:cs typeface="+mn-cs"/>
                </a:rPr>
                <a:t>st</a:t>
              </a:r>
              <a:r>
                <a:rPr kumimoji="0" lang="en-US" sz="1000" b="0" i="0" u="none" strike="noStrike" kern="1200" cap="none" spc="0" normalizeH="0" baseline="0" noProof="0" dirty="0">
                  <a:ln>
                    <a:noFill/>
                  </a:ln>
                  <a:solidFill>
                    <a:srgbClr val="FFFFFF"/>
                  </a:solidFill>
                  <a:effectLst/>
                  <a:uLnTx/>
                  <a:uFillTx/>
                  <a:latin typeface="Arial"/>
                  <a:ea typeface="+mn-ea"/>
                  <a:cs typeface="+mn-cs"/>
                </a:rPr>
                <a:t> </a:t>
              </a:r>
              <a:r>
                <a:rPr kumimoji="0" lang="en-CH" sz="1000" b="0" i="0" u="none" strike="noStrike" kern="1200" cap="none" spc="0" normalizeH="0" baseline="0" noProof="0" dirty="0">
                  <a:ln>
                    <a:noFill/>
                  </a:ln>
                  <a:solidFill>
                    <a:srgbClr val="FFFFFF"/>
                  </a:solidFill>
                  <a:effectLst/>
                  <a:uLnTx/>
                  <a:uFillTx/>
                  <a:latin typeface="Arial"/>
                  <a:ea typeface="+mn-ea"/>
                  <a:cs typeface="+mn-cs"/>
                </a:rPr>
                <a:t>6 GeV drive beam </a:t>
              </a:r>
              <a:r>
                <a:rPr kumimoji="0" lang="en-US" sz="1000" b="0" i="0" u="none" strike="noStrike" kern="1200" cap="none" spc="0" normalizeH="0" baseline="0" noProof="0" dirty="0">
                  <a:ln>
                    <a:noFill/>
                  </a:ln>
                  <a:solidFill>
                    <a:srgbClr val="FFFFFF"/>
                  </a:solidFill>
                  <a:effectLst/>
                  <a:uLnTx/>
                  <a:uFillTx/>
                  <a:latin typeface="Arial"/>
                  <a:ea typeface="+mn-ea"/>
                  <a:cs typeface="+mn-cs"/>
                </a:rPr>
                <a:t>on</a:t>
              </a:r>
              <a:r>
                <a:rPr kumimoji="0" lang="en-CH" sz="1000" b="0" i="0" u="none" strike="noStrike" kern="1200" cap="none" spc="0" normalizeH="0" baseline="0" noProof="0" dirty="0">
                  <a:ln>
                    <a:noFill/>
                  </a:ln>
                  <a:solidFill>
                    <a:srgbClr val="FFFFFF"/>
                  </a:solidFill>
                  <a:effectLst/>
                  <a:uLnTx/>
                  <a:uFillTx/>
                  <a:latin typeface="Arial"/>
                  <a:ea typeface="+mn-ea"/>
                  <a:cs typeface="+mn-cs"/>
                </a:rPr>
                <a:t> screen before target – 13.05.2026</a:t>
              </a:r>
            </a:p>
            <a:p>
              <a:pPr marL="0" marR="0" lvl="0" indent="0" algn="l" defTabSz="685727" rtl="0" eaLnBrk="1" fontAlgn="auto" latinLnBrk="0" hangingPunct="1">
                <a:lnSpc>
                  <a:spcPct val="100000"/>
                </a:lnSpc>
                <a:spcBef>
                  <a:spcPts val="0"/>
                </a:spcBef>
                <a:spcAft>
                  <a:spcPts val="0"/>
                </a:spcAft>
                <a:buClrTx/>
                <a:buSzTx/>
                <a:buFontTx/>
                <a:buNone/>
                <a:tabLst/>
                <a:defRPr/>
              </a:pPr>
              <a:r>
                <a:rPr kumimoji="0" lang="en-CH" sz="1000" b="0" i="0" u="none" strike="noStrike" kern="1200" cap="none" spc="0" normalizeH="0" baseline="0" noProof="0" dirty="0">
                  <a:ln>
                    <a:noFill/>
                  </a:ln>
                  <a:solidFill>
                    <a:srgbClr val="FFFFFF"/>
                  </a:solidFill>
                  <a:effectLst/>
                  <a:uLnTx/>
                  <a:uFillTx/>
                  <a:latin typeface="Arial"/>
                  <a:ea typeface="+mn-ea"/>
                  <a:cs typeface="+mn-cs"/>
                </a:rPr>
                <a:t> </a:t>
              </a:r>
            </a:p>
          </p:txBody>
        </p:sp>
      </p:grpSp>
      <p:sp>
        <p:nvSpPr>
          <p:cNvPr id="3" name="Right Arrow 2">
            <a:extLst>
              <a:ext uri="{FF2B5EF4-FFF2-40B4-BE49-F238E27FC236}">
                <a16:creationId xmlns:a16="http://schemas.microsoft.com/office/drawing/2014/main" id="{1CEAF77F-1F73-49B9-CEF0-DF3854A69AD4}"/>
              </a:ext>
            </a:extLst>
          </p:cNvPr>
          <p:cNvSpPr/>
          <p:nvPr/>
        </p:nvSpPr>
        <p:spPr>
          <a:xfrm>
            <a:off x="2797116" y="2466064"/>
            <a:ext cx="360040" cy="2165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27"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srgbClr val="FFFFFF"/>
              </a:solidFill>
              <a:effectLst/>
              <a:uLnTx/>
              <a:uFillTx/>
              <a:latin typeface="Arial"/>
              <a:ea typeface="+mn-ea"/>
              <a:cs typeface="+mn-cs"/>
            </a:endParaRPr>
          </a:p>
        </p:txBody>
      </p:sp>
      <p:sp>
        <p:nvSpPr>
          <p:cNvPr id="13" name="Right Arrow 12">
            <a:extLst>
              <a:ext uri="{FF2B5EF4-FFF2-40B4-BE49-F238E27FC236}">
                <a16:creationId xmlns:a16="http://schemas.microsoft.com/office/drawing/2014/main" id="{0E629D7A-8DE3-7CC0-3E7E-56E63ED7B10A}"/>
              </a:ext>
            </a:extLst>
          </p:cNvPr>
          <p:cNvSpPr/>
          <p:nvPr/>
        </p:nvSpPr>
        <p:spPr>
          <a:xfrm rot="10800000">
            <a:off x="2790344" y="3441555"/>
            <a:ext cx="360040" cy="2165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27"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dirty="0">
              <a:ln>
                <a:noFill/>
              </a:ln>
              <a:solidFill>
                <a:srgbClr val="FFFFFF"/>
              </a:solidFill>
              <a:effectLst/>
              <a:uLnTx/>
              <a:uFillTx/>
              <a:latin typeface="Arial"/>
              <a:ea typeface="+mn-ea"/>
              <a:cs typeface="+mn-cs"/>
            </a:endParaRPr>
          </a:p>
        </p:txBody>
      </p:sp>
      <p:pic>
        <p:nvPicPr>
          <p:cNvPr id="16" name="Picture 15">
            <a:extLst>
              <a:ext uri="{FF2B5EF4-FFF2-40B4-BE49-F238E27FC236}">
                <a16:creationId xmlns:a16="http://schemas.microsoft.com/office/drawing/2014/main" id="{369D91E6-4B92-FC21-D661-BE0ED2B382DE}"/>
              </a:ext>
            </a:extLst>
          </p:cNvPr>
          <p:cNvPicPr>
            <a:picLocks noChangeAspect="1"/>
          </p:cNvPicPr>
          <p:nvPr/>
        </p:nvPicPr>
        <p:blipFill>
          <a:blip r:embed="rId9"/>
          <a:srcRect l="886" t="4129" b="29120"/>
          <a:stretch>
            <a:fillRect/>
          </a:stretch>
        </p:blipFill>
        <p:spPr>
          <a:xfrm>
            <a:off x="5830584" y="2004476"/>
            <a:ext cx="2946726" cy="1403012"/>
          </a:xfrm>
          <a:prstGeom prst="rect">
            <a:avLst/>
          </a:prstGeom>
        </p:spPr>
      </p:pic>
      <p:sp>
        <p:nvSpPr>
          <p:cNvPr id="18" name="TextBox 17">
            <a:extLst>
              <a:ext uri="{FF2B5EF4-FFF2-40B4-BE49-F238E27FC236}">
                <a16:creationId xmlns:a16="http://schemas.microsoft.com/office/drawing/2014/main" id="{F25EC130-08CF-1DEC-63B9-5C20A1093A09}"/>
              </a:ext>
            </a:extLst>
          </p:cNvPr>
          <p:cNvSpPr txBox="1"/>
          <p:nvPr/>
        </p:nvSpPr>
        <p:spPr>
          <a:xfrm>
            <a:off x="6187136" y="1334322"/>
            <a:ext cx="2388831" cy="707886"/>
          </a:xfrm>
          <a:prstGeom prst="rect">
            <a:avLst/>
          </a:prstGeom>
          <a:noFill/>
        </p:spPr>
        <p:txBody>
          <a:bodyPr wrap="square" rtlCol="0">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F124A">
                    <a:lumMod val="90000"/>
                    <a:lumOff val="10000"/>
                  </a:srgbClr>
                </a:solidFill>
                <a:effectLst/>
                <a:uLnTx/>
                <a:uFillTx/>
                <a:latin typeface="Arial"/>
                <a:ea typeface="+mn-ea"/>
                <a:cs typeface="+mn-cs"/>
              </a:rPr>
              <a:t>Electron Source     Test Facility @PSI</a:t>
            </a:r>
            <a:r>
              <a:rPr kumimoji="0" lang="en-GB" sz="2000" b="0" i="0" u="none" strike="noStrike" kern="1200" cap="none" spc="0" normalizeH="0" baseline="0" noProof="0" dirty="0">
                <a:ln>
                  <a:noFill/>
                </a:ln>
                <a:solidFill>
                  <a:srgbClr val="0F124A">
                    <a:lumMod val="90000"/>
                    <a:lumOff val="10000"/>
                  </a:srgbClr>
                </a:solidFill>
                <a:effectLst/>
                <a:uLnTx/>
                <a:uFillTx/>
                <a:latin typeface="Arial"/>
                <a:ea typeface="+mn-ea"/>
                <a:cs typeface="+mn-cs"/>
              </a:rPr>
              <a:t>​</a:t>
            </a:r>
            <a:endParaRPr kumimoji="0" lang="en-CH" sz="2000" b="0" i="0" u="none" strike="noStrike" kern="1200" cap="none" spc="0" normalizeH="0" baseline="0" noProof="0" dirty="0">
              <a:ln>
                <a:noFill/>
              </a:ln>
              <a:solidFill>
                <a:srgbClr val="0F124A">
                  <a:lumMod val="90000"/>
                  <a:lumOff val="10000"/>
                </a:srgbClr>
              </a:solidFill>
              <a:effectLst/>
              <a:uLnTx/>
              <a:uFillTx/>
              <a:latin typeface="Arial"/>
              <a:ea typeface="+mn-ea"/>
              <a:cs typeface="+mn-cs"/>
            </a:endParaRPr>
          </a:p>
        </p:txBody>
      </p:sp>
      <p:sp>
        <p:nvSpPr>
          <p:cNvPr id="20" name="TextBox 19">
            <a:extLst>
              <a:ext uri="{FF2B5EF4-FFF2-40B4-BE49-F238E27FC236}">
                <a16:creationId xmlns:a16="http://schemas.microsoft.com/office/drawing/2014/main" id="{BBC1D7C4-1A2D-B9D0-0247-287ACB4B898B}"/>
              </a:ext>
            </a:extLst>
          </p:cNvPr>
          <p:cNvSpPr txBox="1"/>
          <p:nvPr/>
        </p:nvSpPr>
        <p:spPr>
          <a:xfrm>
            <a:off x="5623745" y="3808069"/>
            <a:ext cx="3533527" cy="1307217"/>
          </a:xfrm>
          <a:prstGeom prst="rect">
            <a:avLst/>
          </a:prstGeom>
          <a:solidFill>
            <a:schemeClr val="bg1"/>
          </a:solidFill>
        </p:spPr>
        <p:txBody>
          <a:bodyPr wrap="square">
            <a:spAutoFit/>
          </a:bodyPr>
          <a:lstStyle/>
          <a:p>
            <a:pPr marL="88900" marR="0" lvl="0" indent="-88900" algn="l" defTabSz="685727" rtl="0" eaLnBrk="1" fontAlgn="base" latinLnBrk="0" hangingPunct="1">
              <a:lnSpc>
                <a:spcPts val="1575"/>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F124A">
                    <a:lumMod val="90000"/>
                    <a:lumOff val="10000"/>
                  </a:srgbClr>
                </a:solidFill>
                <a:effectLst/>
                <a:uLnTx/>
                <a:uFillTx/>
                <a:latin typeface="Arial" panose="020B0604020202020204" pitchFamily="34" charset="0"/>
                <a:ea typeface="+mn-ea"/>
                <a:cs typeface="+mn-cs"/>
              </a:rPr>
              <a:t>Proof of principle of the electron source for top-up operations: charge modulation, </a:t>
            </a:r>
            <a:br>
              <a:rPr kumimoji="0" lang="en-GB" sz="1200" b="0" i="0" u="none" strike="noStrike" kern="1200" cap="none" spc="0" normalizeH="0" baseline="0" noProof="0" dirty="0">
                <a:ln>
                  <a:noFill/>
                </a:ln>
                <a:solidFill>
                  <a:srgbClr val="0F124A">
                    <a:lumMod val="90000"/>
                    <a:lumOff val="10000"/>
                  </a:srgbClr>
                </a:solidFill>
                <a:effectLst/>
                <a:uLnTx/>
                <a:uFillTx/>
                <a:latin typeface="Arial" panose="020B0604020202020204" pitchFamily="34" charset="0"/>
                <a:ea typeface="+mn-ea"/>
                <a:cs typeface="+mn-cs"/>
              </a:rPr>
            </a:br>
            <a:r>
              <a:rPr kumimoji="0" lang="en-GB" sz="1200" b="0" i="0" u="none" strike="noStrike" kern="1200" cap="none" spc="0" normalizeH="0" baseline="0" noProof="0" dirty="0">
                <a:ln>
                  <a:noFill/>
                </a:ln>
                <a:solidFill>
                  <a:srgbClr val="0F124A">
                    <a:lumMod val="90000"/>
                    <a:lumOff val="10000"/>
                  </a:srgbClr>
                </a:solidFill>
                <a:effectLst/>
                <a:uLnTx/>
                <a:uFillTx/>
                <a:latin typeface="Arial" panose="020B0604020202020204" pitchFamily="34" charset="0"/>
                <a:ea typeface="+mn-ea"/>
                <a:cs typeface="+mn-cs"/>
              </a:rPr>
              <a:t>1 or 2 bunches, 0–5 nC at 100 Hz</a:t>
            </a:r>
          </a:p>
          <a:p>
            <a:pPr marL="88900" marR="0" lvl="0" indent="-88900" algn="l" defTabSz="685727" rtl="0" eaLnBrk="1" fontAlgn="base" latinLnBrk="0" hangingPunct="1">
              <a:lnSpc>
                <a:spcPts val="1575"/>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F124A">
                    <a:lumMod val="90000"/>
                    <a:lumOff val="10000"/>
                  </a:srgbClr>
                </a:solidFill>
                <a:effectLst/>
                <a:uLnTx/>
                <a:uFillTx/>
                <a:latin typeface="Arial" panose="020B0604020202020204" pitchFamily="34" charset="0"/>
                <a:ea typeface="+mn-ea"/>
                <a:cs typeface="+mn-cs"/>
              </a:rPr>
              <a:t> Based on the SwissFEL photocathode RF gun ​</a:t>
            </a:r>
          </a:p>
          <a:p>
            <a:pPr marL="88900" marR="0" lvl="0" indent="-88900" algn="l" defTabSz="685727" rtl="0" eaLnBrk="1" fontAlgn="base" latinLnBrk="0" hangingPunct="1">
              <a:lnSpc>
                <a:spcPts val="1575"/>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F124A">
                    <a:lumMod val="90000"/>
                    <a:lumOff val="10000"/>
                  </a:srgbClr>
                </a:solidFill>
                <a:effectLst/>
                <a:uLnTx/>
                <a:uFillTx/>
                <a:latin typeface="Arial" panose="020B0604020202020204" pitchFamily="34" charset="0"/>
                <a:ea typeface="+mn-ea"/>
                <a:cs typeface="+mn-cs"/>
              </a:rPr>
              <a:t> Procurement of components ongoing</a:t>
            </a:r>
          </a:p>
          <a:p>
            <a:pPr marL="88900" marR="0" lvl="0" indent="-88900" algn="l" defTabSz="685727" rtl="0" eaLnBrk="1" fontAlgn="base" latinLnBrk="0" hangingPunct="1">
              <a:lnSpc>
                <a:spcPts val="1575"/>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F124A">
                    <a:lumMod val="90000"/>
                    <a:lumOff val="10000"/>
                  </a:srgbClr>
                </a:solidFill>
                <a:effectLst/>
                <a:uLnTx/>
                <a:uFillTx/>
                <a:latin typeface="Arial" panose="020B0604020202020204" pitchFamily="34" charset="0"/>
                <a:ea typeface="+mn-ea"/>
                <a:cs typeface="+mn-cs"/>
              </a:rPr>
              <a:t> First electron beam: second half 2027</a:t>
            </a:r>
            <a:endParaRPr kumimoji="0" lang="en-US" sz="1200" b="0" i="0" u="none" strike="noStrike" kern="1200" cap="none" spc="0" normalizeH="0" baseline="0" noProof="0" dirty="0">
              <a:ln>
                <a:noFill/>
              </a:ln>
              <a:solidFill>
                <a:srgbClr val="0F124A">
                  <a:lumMod val="90000"/>
                  <a:lumOff val="10000"/>
                </a:srgbClr>
              </a:solidFill>
              <a:effectLst/>
              <a:uLnTx/>
              <a:uFillTx/>
              <a:latin typeface="Arial" panose="020B0604020202020204" pitchFamily="34" charset="0"/>
              <a:ea typeface="+mn-ea"/>
              <a:cs typeface="+mn-cs"/>
            </a:endParaRPr>
          </a:p>
        </p:txBody>
      </p:sp>
      <p:sp>
        <p:nvSpPr>
          <p:cNvPr id="24" name="TextBox 23">
            <a:extLst>
              <a:ext uri="{FF2B5EF4-FFF2-40B4-BE49-F238E27FC236}">
                <a16:creationId xmlns:a16="http://schemas.microsoft.com/office/drawing/2014/main" id="{03AFB1F4-B79B-AED5-4576-478F7962787D}"/>
              </a:ext>
            </a:extLst>
          </p:cNvPr>
          <p:cNvSpPr txBox="1"/>
          <p:nvPr/>
        </p:nvSpPr>
        <p:spPr>
          <a:xfrm>
            <a:off x="5829760" y="3353501"/>
            <a:ext cx="842934" cy="461665"/>
          </a:xfrm>
          <a:prstGeom prst="rect">
            <a:avLst/>
          </a:prstGeom>
          <a:noFill/>
        </p:spPr>
        <p:txBody>
          <a:bodyPr wrap="square" rtlCol="0">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CH" sz="800" b="1" i="0" u="none" strike="noStrike" kern="1200" cap="none" spc="0" normalizeH="0" baseline="0" noProof="0" dirty="0">
                <a:ln>
                  <a:noFill/>
                </a:ln>
                <a:solidFill>
                  <a:srgbClr val="0F124A"/>
                </a:solidFill>
                <a:effectLst/>
                <a:uLnTx/>
                <a:uFillTx/>
                <a:latin typeface="Arial"/>
                <a:ea typeface="+mn-ea"/>
                <a:cs typeface="+mn-cs"/>
              </a:rPr>
              <a:t>S-band </a:t>
            </a:r>
            <a:r>
              <a:rPr kumimoji="0" lang="fr-CH" sz="800" b="1" i="0" u="none" strike="noStrike" kern="1200" cap="none" spc="0" normalizeH="0" baseline="0" noProof="0" dirty="0">
                <a:ln>
                  <a:noFill/>
                </a:ln>
                <a:solidFill>
                  <a:srgbClr val="0F124A"/>
                </a:solidFill>
                <a:effectLst/>
                <a:uLnTx/>
                <a:uFillTx/>
                <a:latin typeface="Arial"/>
                <a:ea typeface="+mn-ea"/>
                <a:cs typeface="+mn-cs"/>
              </a:rPr>
              <a:t>        </a:t>
            </a:r>
            <a:r>
              <a:rPr kumimoji="0" lang="en-CH" sz="800" b="1" i="0" u="none" strike="noStrike" kern="1200" cap="none" spc="0" normalizeH="0" baseline="0" noProof="0" dirty="0">
                <a:ln>
                  <a:noFill/>
                </a:ln>
                <a:solidFill>
                  <a:srgbClr val="0F124A"/>
                </a:solidFill>
                <a:effectLst/>
                <a:uLnTx/>
                <a:uFillTx/>
                <a:latin typeface="Arial"/>
                <a:ea typeface="+mn-ea"/>
                <a:cs typeface="+mn-cs"/>
              </a:rPr>
              <a:t>HV mod 1</a:t>
            </a:r>
          </a:p>
          <a:p>
            <a:pPr marL="0" marR="0" lvl="0" indent="0" algn="l" defTabSz="685727" rtl="0" eaLnBrk="1" fontAlgn="auto" latinLnBrk="0" hangingPunct="1">
              <a:lnSpc>
                <a:spcPct val="100000"/>
              </a:lnSpc>
              <a:spcBef>
                <a:spcPts val="0"/>
              </a:spcBef>
              <a:spcAft>
                <a:spcPts val="0"/>
              </a:spcAft>
              <a:buClrTx/>
              <a:buSzTx/>
              <a:buFontTx/>
              <a:buNone/>
              <a:tabLst/>
              <a:defRPr/>
            </a:pPr>
            <a:r>
              <a:rPr kumimoji="0" lang="en-CH" sz="800" b="1" i="0" u="none" strike="noStrike" kern="1200" cap="none" spc="0" normalizeH="0" baseline="0" noProof="0" dirty="0">
                <a:ln>
                  <a:noFill/>
                </a:ln>
                <a:solidFill>
                  <a:srgbClr val="0F124A"/>
                </a:solidFill>
                <a:effectLst/>
                <a:uLnTx/>
                <a:uFillTx/>
                <a:latin typeface="Arial"/>
                <a:ea typeface="+mn-ea"/>
                <a:cs typeface="+mn-cs"/>
              </a:rPr>
              <a:t>(2027)</a:t>
            </a:r>
          </a:p>
        </p:txBody>
      </p:sp>
      <p:sp>
        <p:nvSpPr>
          <p:cNvPr id="25" name="TextBox 24">
            <a:extLst>
              <a:ext uri="{FF2B5EF4-FFF2-40B4-BE49-F238E27FC236}">
                <a16:creationId xmlns:a16="http://schemas.microsoft.com/office/drawing/2014/main" id="{B8B20D8C-5257-F635-3022-C9FF65977659}"/>
              </a:ext>
            </a:extLst>
          </p:cNvPr>
          <p:cNvSpPr txBox="1"/>
          <p:nvPr/>
        </p:nvSpPr>
        <p:spPr>
          <a:xfrm>
            <a:off x="6384360" y="3351999"/>
            <a:ext cx="675029" cy="461665"/>
          </a:xfrm>
          <a:prstGeom prst="rect">
            <a:avLst/>
          </a:prstGeom>
          <a:noFill/>
        </p:spPr>
        <p:txBody>
          <a:bodyPr wrap="square" rtlCol="0">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CH" sz="800" b="1" i="0" u="none" strike="noStrike" kern="1200" cap="none" spc="0" normalizeH="0" baseline="0" noProof="0" dirty="0">
                <a:ln>
                  <a:noFill/>
                </a:ln>
                <a:solidFill>
                  <a:srgbClr val="0F124A"/>
                </a:solidFill>
                <a:effectLst/>
                <a:uLnTx/>
                <a:uFillTx/>
                <a:latin typeface="Arial"/>
                <a:ea typeface="+mn-ea"/>
                <a:cs typeface="+mn-cs"/>
              </a:rPr>
              <a:t>S-band HV mod 2</a:t>
            </a:r>
          </a:p>
          <a:p>
            <a:pPr marL="0" marR="0" lvl="0" indent="0" algn="l" defTabSz="685727" rtl="0" eaLnBrk="1" fontAlgn="auto" latinLnBrk="0" hangingPunct="1">
              <a:lnSpc>
                <a:spcPct val="100000"/>
              </a:lnSpc>
              <a:spcBef>
                <a:spcPts val="0"/>
              </a:spcBef>
              <a:spcAft>
                <a:spcPts val="0"/>
              </a:spcAft>
              <a:buClrTx/>
              <a:buSzTx/>
              <a:buFontTx/>
              <a:buNone/>
              <a:tabLst/>
              <a:defRPr/>
            </a:pPr>
            <a:r>
              <a:rPr kumimoji="0" lang="en-CH" sz="800" b="1" i="0" u="none" strike="noStrike" kern="1200" cap="none" spc="0" normalizeH="0" baseline="0" noProof="0" dirty="0">
                <a:ln>
                  <a:noFill/>
                </a:ln>
                <a:solidFill>
                  <a:srgbClr val="0F124A"/>
                </a:solidFill>
                <a:effectLst/>
                <a:uLnTx/>
                <a:uFillTx/>
                <a:latin typeface="Arial"/>
                <a:ea typeface="+mn-ea"/>
                <a:cs typeface="+mn-cs"/>
              </a:rPr>
              <a:t>(2028)</a:t>
            </a:r>
          </a:p>
        </p:txBody>
      </p:sp>
      <p:sp>
        <p:nvSpPr>
          <p:cNvPr id="26" name="TextBox 25">
            <a:extLst>
              <a:ext uri="{FF2B5EF4-FFF2-40B4-BE49-F238E27FC236}">
                <a16:creationId xmlns:a16="http://schemas.microsoft.com/office/drawing/2014/main" id="{10900F9E-951A-AB49-6595-31C20C08AB30}"/>
              </a:ext>
            </a:extLst>
          </p:cNvPr>
          <p:cNvSpPr txBox="1"/>
          <p:nvPr/>
        </p:nvSpPr>
        <p:spPr>
          <a:xfrm>
            <a:off x="6619803" y="2935355"/>
            <a:ext cx="1008920" cy="461665"/>
          </a:xfrm>
          <a:prstGeom prst="rect">
            <a:avLst/>
          </a:prstGeom>
          <a:noFill/>
        </p:spPr>
        <p:txBody>
          <a:bodyPr wrap="square" rtlCol="0">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CH" sz="800" b="1" i="0" u="none" strike="noStrike" kern="1200" cap="none" spc="0" normalizeH="0" baseline="0" noProof="0" dirty="0">
                <a:ln>
                  <a:noFill/>
                </a:ln>
                <a:solidFill>
                  <a:srgbClr val="FFFFFF"/>
                </a:solidFill>
                <a:effectLst/>
                <a:uLnTx/>
                <a:uFillTx/>
                <a:latin typeface="Arial"/>
                <a:ea typeface="+mn-ea"/>
                <a:cs typeface="+mn-cs"/>
              </a:rPr>
              <a:t>C-band HV mod</a:t>
            </a:r>
          </a:p>
          <a:p>
            <a:pPr marL="0" marR="0" lvl="0" indent="0" algn="l" defTabSz="685727" rtl="0" eaLnBrk="1" fontAlgn="auto" latinLnBrk="0" hangingPunct="1">
              <a:lnSpc>
                <a:spcPct val="100000"/>
              </a:lnSpc>
              <a:spcBef>
                <a:spcPts val="0"/>
              </a:spcBef>
              <a:spcAft>
                <a:spcPts val="0"/>
              </a:spcAft>
              <a:buClrTx/>
              <a:buSzTx/>
              <a:buFontTx/>
              <a:buNone/>
              <a:tabLst/>
              <a:defRPr/>
            </a:pPr>
            <a:r>
              <a:rPr kumimoji="0" lang="en-CH" sz="800" b="1" i="0" u="none" strike="noStrike" kern="1200" cap="none" spc="0" normalizeH="0" baseline="0" noProof="0" dirty="0">
                <a:ln>
                  <a:noFill/>
                </a:ln>
                <a:solidFill>
                  <a:srgbClr val="FFFFFF"/>
                </a:solidFill>
                <a:effectLst/>
                <a:uLnTx/>
                <a:uFillTx/>
                <a:latin typeface="Arial"/>
                <a:ea typeface="+mn-ea"/>
                <a:cs typeface="+mn-cs"/>
              </a:rPr>
              <a:t>in operation ionation</a:t>
            </a:r>
          </a:p>
        </p:txBody>
      </p:sp>
      <p:sp>
        <p:nvSpPr>
          <p:cNvPr id="27" name="TextBox 26">
            <a:extLst>
              <a:ext uri="{FF2B5EF4-FFF2-40B4-BE49-F238E27FC236}">
                <a16:creationId xmlns:a16="http://schemas.microsoft.com/office/drawing/2014/main" id="{B8034638-8138-74A7-DA38-D99C0174C14B}"/>
              </a:ext>
            </a:extLst>
          </p:cNvPr>
          <p:cNvSpPr txBox="1"/>
          <p:nvPr/>
        </p:nvSpPr>
        <p:spPr>
          <a:xfrm>
            <a:off x="6419344" y="2079919"/>
            <a:ext cx="2279737" cy="215444"/>
          </a:xfrm>
          <a:prstGeom prst="rect">
            <a:avLst/>
          </a:prstGeom>
          <a:noFill/>
        </p:spPr>
        <p:txBody>
          <a:bodyPr wrap="square" rtlCol="0">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CH" sz="800" b="1" i="0" u="none" strike="noStrike" kern="1200" cap="none" spc="0" normalizeH="0" baseline="0" noProof="0" dirty="0">
                <a:ln>
                  <a:noFill/>
                </a:ln>
                <a:solidFill>
                  <a:srgbClr val="0F124A"/>
                </a:solidFill>
                <a:effectLst/>
                <a:uLnTx/>
                <a:uFillTx/>
                <a:latin typeface="Arial"/>
                <a:ea typeface="+mn-ea"/>
                <a:cs typeface="+mn-cs"/>
              </a:rPr>
              <a:t>Phot</a:t>
            </a:r>
            <a:r>
              <a:rPr kumimoji="0" lang="en-US" sz="800" b="1" i="0" u="none" strike="noStrike" kern="1200" cap="none" spc="0" normalizeH="0" baseline="0" noProof="0" dirty="0">
                <a:ln>
                  <a:noFill/>
                </a:ln>
                <a:solidFill>
                  <a:srgbClr val="0F124A"/>
                </a:solidFill>
                <a:effectLst/>
                <a:uLnTx/>
                <a:uFillTx/>
                <a:latin typeface="Arial"/>
                <a:ea typeface="+mn-ea"/>
                <a:cs typeface="+mn-cs"/>
              </a:rPr>
              <a:t>o</a:t>
            </a:r>
            <a:r>
              <a:rPr kumimoji="0" lang="en-CH" sz="800" b="1" i="0" u="none" strike="noStrike" kern="1200" cap="none" spc="0" normalizeH="0" baseline="0" noProof="0" dirty="0">
                <a:ln>
                  <a:noFill/>
                </a:ln>
                <a:solidFill>
                  <a:srgbClr val="0F124A"/>
                </a:solidFill>
                <a:effectLst/>
                <a:uLnTx/>
                <a:uFillTx/>
                <a:latin typeface="Arial"/>
                <a:ea typeface="+mn-ea"/>
                <a:cs typeface="+mn-cs"/>
              </a:rPr>
              <a:t>cathode laser</a:t>
            </a:r>
          </a:p>
        </p:txBody>
      </p:sp>
    </p:spTree>
    <p:extLst>
      <p:ext uri="{BB962C8B-B14F-4D97-AF65-F5344CB8AC3E}">
        <p14:creationId xmlns:p14="http://schemas.microsoft.com/office/powerpoint/2010/main" val="73385191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AF0C525-C9BC-8D1D-37FA-913A5652988B}"/>
              </a:ext>
            </a:extLst>
          </p:cNvPr>
          <p:cNvSpPr txBox="1"/>
          <p:nvPr/>
        </p:nvSpPr>
        <p:spPr>
          <a:xfrm>
            <a:off x="245819" y="1571160"/>
            <a:ext cx="3696345" cy="3354765"/>
          </a:xfrm>
          <a:prstGeom prst="rect">
            <a:avLst/>
          </a:prstGeom>
          <a:noFill/>
        </p:spPr>
        <p:txBody>
          <a:bodyPr wrap="square">
            <a:spAutoFit/>
          </a:bodyPr>
          <a:lstStyle/>
          <a:p>
            <a:pPr marL="0" marR="0" lvl="0" indent="0" algn="l" defTabSz="685710" rtl="0" eaLnBrk="1" fontAlgn="auto" latinLnBrk="0" hangingPunct="1">
              <a:lnSpc>
                <a:spcPct val="100000"/>
              </a:lnSpc>
              <a:spcBef>
                <a:spcPts val="0"/>
              </a:spcBef>
              <a:spcAft>
                <a:spcPts val="0"/>
              </a:spcAft>
              <a:buClrTx/>
              <a:buSzTx/>
              <a:buFontTx/>
              <a:buNone/>
              <a:tabLst/>
              <a:defRPr/>
            </a:pPr>
            <a:r>
              <a:rPr kumimoji="0" lang="en-GB" sz="1400" b="0" i="0" u="sng" strike="noStrike" kern="1200" cap="none" spc="0" normalizeH="0" baseline="0" noProof="0" dirty="0">
                <a:ln>
                  <a:noFill/>
                </a:ln>
                <a:solidFill>
                  <a:srgbClr val="0F124A"/>
                </a:solidFill>
                <a:effectLst/>
                <a:uLnTx/>
                <a:uFillTx/>
                <a:latin typeface="Arial"/>
                <a:ea typeface="+mn-ea"/>
                <a:cs typeface="+mn-cs"/>
              </a:rPr>
              <a:t>Examples:</a:t>
            </a:r>
          </a:p>
          <a:p>
            <a:pPr marL="0" marR="0" lvl="0" indent="0" algn="l" defTabSz="685710" rtl="0" eaLnBrk="1" fontAlgn="auto" latinLnBrk="0" hangingPunct="1">
              <a:lnSpc>
                <a:spcPct val="100000"/>
              </a:lnSpc>
              <a:spcBef>
                <a:spcPts val="0"/>
              </a:spcBef>
              <a:spcAft>
                <a:spcPts val="0"/>
              </a:spcAft>
              <a:buClrTx/>
              <a:buSzTx/>
              <a:buFontTx/>
              <a:buNone/>
              <a:tabLst/>
              <a:defRPr/>
            </a:pPr>
            <a:endParaRPr kumimoji="0" lang="en-GB" sz="1400" b="0" i="0" u="sng" strike="noStrike" kern="1200" cap="none" spc="0" normalizeH="0" baseline="0" noProof="0" dirty="0">
              <a:ln>
                <a:noFill/>
              </a:ln>
              <a:solidFill>
                <a:srgbClr val="0F124A"/>
              </a:solidFill>
              <a:effectLst/>
              <a:uLnTx/>
              <a:uFillTx/>
              <a:latin typeface="Arial"/>
              <a:ea typeface="+mn-ea"/>
              <a:cs typeface="+mn-cs"/>
            </a:endParaRPr>
          </a:p>
          <a:p>
            <a:pPr marL="285743" marR="0" lvl="0" indent="-285743" algn="l" defTabSz="68571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0F124A"/>
                </a:solidFill>
                <a:effectLst/>
                <a:uLnTx/>
                <a:uFillTx/>
                <a:latin typeface="Arial"/>
                <a:ea typeface="+mn-ea"/>
                <a:cs typeface="+mn-cs"/>
              </a:rPr>
              <a:t>production of </a:t>
            </a:r>
            <a:r>
              <a:rPr kumimoji="0" lang="en-GB" sz="1400" b="1" i="0" u="none" strike="noStrike" kern="1200" cap="none" spc="0" normalizeH="0" baseline="0" noProof="0" dirty="0">
                <a:ln>
                  <a:noFill/>
                </a:ln>
                <a:solidFill>
                  <a:srgbClr val="0F124A">
                    <a:lumMod val="75000"/>
                    <a:lumOff val="25000"/>
                  </a:srgbClr>
                </a:solidFill>
                <a:effectLst/>
                <a:uLnTx/>
                <a:uFillTx/>
                <a:latin typeface="Arial"/>
                <a:ea typeface="+mn-ea"/>
                <a:cs typeface="+mn-cs"/>
              </a:rPr>
              <a:t>true muonium</a:t>
            </a:r>
          </a:p>
          <a:p>
            <a:pPr marL="285743" marR="0" lvl="0" indent="-285743" algn="l" defTabSz="68571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0F124A"/>
                </a:solidFill>
                <a:effectLst/>
                <a:uLnTx/>
                <a:uFillTx/>
                <a:latin typeface="Arial"/>
                <a:ea typeface="+mn-ea"/>
                <a:cs typeface="+mn-cs"/>
              </a:rPr>
              <a:t>creation of a </a:t>
            </a:r>
            <a:r>
              <a:rPr kumimoji="0" lang="en-GB" sz="1400" b="1" i="0" u="none" strike="noStrike" kern="1200" cap="none" spc="0" normalizeH="0" baseline="0" noProof="0" dirty="0">
                <a:ln>
                  <a:noFill/>
                </a:ln>
                <a:solidFill>
                  <a:srgbClr val="0F124A">
                    <a:lumMod val="75000"/>
                    <a:lumOff val="25000"/>
                  </a:srgbClr>
                </a:solidFill>
                <a:effectLst/>
                <a:uLnTx/>
                <a:uFillTx/>
                <a:latin typeface="Arial"/>
                <a:ea typeface="+mn-ea"/>
                <a:cs typeface="+mn-cs"/>
              </a:rPr>
              <a:t>Bose-Einstein condensate of positronium</a:t>
            </a:r>
          </a:p>
          <a:p>
            <a:pPr marL="285743" marR="0" lvl="0" indent="-285743" algn="l" defTabSz="68571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srgbClr val="0F124A">
                    <a:lumMod val="75000"/>
                    <a:lumOff val="25000"/>
                  </a:srgbClr>
                </a:solidFill>
                <a:effectLst/>
                <a:uLnTx/>
                <a:uFillTx/>
                <a:latin typeface="Arial"/>
                <a:ea typeface="+mn-ea"/>
                <a:cs typeface="+mn-cs"/>
              </a:rPr>
              <a:t>high(</a:t>
            </a:r>
            <a:r>
              <a:rPr kumimoji="0" lang="en-GB" sz="1400" b="1" i="0" u="none" strike="noStrike" kern="1200" cap="none" spc="0" normalizeH="0" baseline="0" noProof="0" dirty="0" err="1">
                <a:ln>
                  <a:noFill/>
                </a:ln>
                <a:solidFill>
                  <a:srgbClr val="0F124A">
                    <a:lumMod val="75000"/>
                    <a:lumOff val="25000"/>
                  </a:srgbClr>
                </a:solidFill>
                <a:effectLst/>
                <a:uLnTx/>
                <a:uFillTx/>
                <a:latin typeface="Arial"/>
                <a:ea typeface="+mn-ea"/>
                <a:cs typeface="+mn-cs"/>
              </a:rPr>
              <a:t>est</a:t>
            </a:r>
            <a:r>
              <a:rPr kumimoji="0" lang="en-GB" sz="1400" b="1" i="0" u="none" strike="noStrike" kern="1200" cap="none" spc="0" normalizeH="0" baseline="0" noProof="0" dirty="0">
                <a:ln>
                  <a:noFill/>
                </a:ln>
                <a:solidFill>
                  <a:srgbClr val="0F124A">
                    <a:lumMod val="75000"/>
                    <a:lumOff val="25000"/>
                  </a:srgbClr>
                </a:solidFill>
                <a:effectLst/>
                <a:uLnTx/>
                <a:uFillTx/>
                <a:latin typeface="Arial"/>
                <a:ea typeface="+mn-ea"/>
                <a:cs typeface="+mn-cs"/>
              </a:rPr>
              <a:t>)-energy photons</a:t>
            </a:r>
            <a:r>
              <a:rPr kumimoji="0" lang="en-GB" sz="1400" b="0" i="0" u="none" strike="noStrike" kern="1200" cap="none" spc="0" normalizeH="0" baseline="0" noProof="0" dirty="0">
                <a:ln>
                  <a:noFill/>
                </a:ln>
                <a:solidFill>
                  <a:srgbClr val="0F124A"/>
                </a:solidFill>
                <a:effectLst/>
                <a:uLnTx/>
                <a:uFillTx/>
                <a:latin typeface="Arial"/>
                <a:ea typeface="+mn-ea"/>
                <a:cs typeface="+mn-cs"/>
              </a:rPr>
              <a:t>, Compton imaging, nuclear research etc. </a:t>
            </a:r>
          </a:p>
          <a:p>
            <a:pPr marL="285743" marR="0" lvl="0" indent="-285743" algn="l" defTabSz="68571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srgbClr val="0F124A">
                    <a:lumMod val="75000"/>
                    <a:lumOff val="25000"/>
                  </a:srgbClr>
                </a:solidFill>
                <a:effectLst/>
                <a:uLnTx/>
                <a:uFillTx/>
                <a:latin typeface="Arial"/>
                <a:ea typeface="+mn-ea"/>
                <a:cs typeface="+mn-cs"/>
              </a:rPr>
              <a:t>spatially coherent photon beams</a:t>
            </a:r>
            <a:r>
              <a:rPr kumimoji="0" lang="en-GB" sz="1400" b="0" i="0" u="none" strike="noStrike" kern="1200" cap="none" spc="0" normalizeH="0" baseline="0" noProof="0" dirty="0">
                <a:ln>
                  <a:noFill/>
                </a:ln>
                <a:solidFill>
                  <a:srgbClr val="0F124A">
                    <a:lumMod val="75000"/>
                    <a:lumOff val="25000"/>
                  </a:srgbClr>
                </a:solidFill>
                <a:effectLst/>
                <a:uLnTx/>
                <a:uFillTx/>
                <a:latin typeface="Arial"/>
                <a:ea typeface="+mn-ea"/>
                <a:cs typeface="+mn-cs"/>
              </a:rPr>
              <a:t>, </a:t>
            </a:r>
            <a:r>
              <a:rPr kumimoji="0" lang="en-GB" sz="1400" b="0" i="0" u="none" strike="noStrike" kern="1200" cap="none" spc="0" normalizeH="0" baseline="0" noProof="0" dirty="0">
                <a:ln>
                  <a:noFill/>
                </a:ln>
                <a:solidFill>
                  <a:srgbClr val="0F124A"/>
                </a:solidFill>
                <a:effectLst/>
                <a:uLnTx/>
                <a:uFillTx/>
                <a:latin typeface="Arial"/>
                <a:ea typeface="+mn-ea"/>
                <a:cs typeface="+mn-cs"/>
              </a:rPr>
              <a:t>possibly </a:t>
            </a:r>
            <a:r>
              <a:rPr kumimoji="0" lang="en-GB" sz="1400" b="1" i="0" u="none" strike="noStrike" kern="1200" cap="none" spc="0" normalizeH="0" baseline="0" noProof="0" dirty="0">
                <a:ln>
                  <a:noFill/>
                </a:ln>
                <a:solidFill>
                  <a:srgbClr val="0F124A">
                    <a:lumMod val="75000"/>
                    <a:lumOff val="25000"/>
                  </a:srgbClr>
                </a:solidFill>
                <a:effectLst/>
                <a:uLnTx/>
                <a:uFillTx/>
                <a:latin typeface="Arial"/>
                <a:ea typeface="+mn-ea"/>
                <a:cs typeface="+mn-cs"/>
              </a:rPr>
              <a:t>down to 0.1 Å wavelengths</a:t>
            </a:r>
          </a:p>
          <a:p>
            <a:pPr marL="285743" marR="0" lvl="0" indent="-285743" algn="l" defTabSz="68571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srgbClr val="0F124A">
                    <a:lumMod val="75000"/>
                    <a:lumOff val="25000"/>
                  </a:srgbClr>
                </a:solidFill>
                <a:effectLst/>
                <a:uLnTx/>
                <a:uFillTx/>
                <a:latin typeface="Arial"/>
                <a:ea typeface="+mn-ea"/>
                <a:cs typeface="+mn-cs"/>
              </a:rPr>
              <a:t>higher average and peak brightness </a:t>
            </a:r>
            <a:r>
              <a:rPr kumimoji="0" lang="en-GB" sz="1400" b="0" i="0" u="none" strike="noStrike" kern="1200" cap="none" spc="0" normalizeH="0" baseline="0" noProof="0" dirty="0">
                <a:ln>
                  <a:noFill/>
                </a:ln>
                <a:solidFill>
                  <a:srgbClr val="0F124A"/>
                </a:solidFill>
                <a:effectLst/>
                <a:uLnTx/>
                <a:uFillTx/>
                <a:latin typeface="Arial"/>
                <a:ea typeface="+mn-ea"/>
                <a:cs typeface="+mn-cs"/>
              </a:rPr>
              <a:t>than any existing or planned light source</a:t>
            </a:r>
          </a:p>
          <a:p>
            <a:pPr marL="285743" marR="0" lvl="0" indent="-285743" algn="l" defTabSz="68571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srgbClr val="0F124A">
                    <a:lumMod val="75000"/>
                    <a:lumOff val="25000"/>
                  </a:srgbClr>
                </a:solidFill>
                <a:effectLst/>
                <a:uLnTx/>
                <a:uFillTx/>
                <a:latin typeface="Arial"/>
                <a:ea typeface="+mn-ea"/>
                <a:cs typeface="+mn-cs"/>
              </a:rPr>
              <a:t>radioactive isotope production</a:t>
            </a:r>
          </a:p>
          <a:p>
            <a:pPr marL="285743" marR="0" lvl="0" indent="-285743" algn="l" defTabSz="68571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srgbClr val="0F124A">
                    <a:lumMod val="75000"/>
                    <a:lumOff val="25000"/>
                  </a:srgbClr>
                </a:solidFill>
                <a:effectLst/>
                <a:uLnTx/>
                <a:uFillTx/>
                <a:latin typeface="Arial"/>
                <a:ea typeface="+mn-ea"/>
                <a:cs typeface="+mn-cs"/>
              </a:rPr>
              <a:t>neutron source</a:t>
            </a:r>
          </a:p>
        </p:txBody>
      </p:sp>
      <p:sp>
        <p:nvSpPr>
          <p:cNvPr id="6" name="TextBox 5">
            <a:extLst>
              <a:ext uri="{FF2B5EF4-FFF2-40B4-BE49-F238E27FC236}">
                <a16:creationId xmlns:a16="http://schemas.microsoft.com/office/drawing/2014/main" id="{D0A3EF13-BB87-923C-B9EC-CE53FACA0FFA}"/>
              </a:ext>
            </a:extLst>
          </p:cNvPr>
          <p:cNvSpPr txBox="1"/>
          <p:nvPr/>
        </p:nvSpPr>
        <p:spPr>
          <a:xfrm>
            <a:off x="245819" y="716286"/>
            <a:ext cx="8714871" cy="1102866"/>
          </a:xfrm>
          <a:prstGeom prst="rect">
            <a:avLst/>
          </a:prstGeom>
          <a:noFill/>
        </p:spPr>
        <p:txBody>
          <a:bodyPr wrap="square">
            <a:spAutoFit/>
          </a:bodyPr>
          <a:lstStyle/>
          <a:p>
            <a:pPr marL="0" marR="0" lvl="0" indent="0" algn="l" defTabSz="685710" rtl="0" eaLnBrk="1" fontAlgn="auto" latinLnBrk="0" hangingPunct="1">
              <a:lnSpc>
                <a:spcPct val="100000"/>
              </a:lnSpc>
              <a:spcBef>
                <a:spcPts val="200"/>
              </a:spcBef>
              <a:spcAft>
                <a:spcPts val="0"/>
              </a:spcAft>
              <a:buClrTx/>
              <a:buSzTx/>
              <a:buFontTx/>
              <a:buNone/>
              <a:tabLst/>
              <a:defRPr/>
            </a:pPr>
            <a:r>
              <a:rPr kumimoji="0" lang="en-GB" sz="1600" b="0" i="0" u="none" strike="noStrike" kern="1200" cap="none" spc="0" normalizeH="0" baseline="0" noProof="0" dirty="0">
                <a:ln>
                  <a:noFill/>
                </a:ln>
                <a:solidFill>
                  <a:srgbClr val="0F124A"/>
                </a:solidFill>
                <a:effectLst/>
                <a:uLnTx/>
                <a:uFillTx/>
                <a:latin typeface="Arial"/>
                <a:ea typeface="+mn-ea"/>
                <a:cs typeface="+mn-cs"/>
              </a:rPr>
              <a:t>large circumference, high energy, abundant positron production, low-emittance beams, high-power </a:t>
            </a:r>
            <a:r>
              <a:rPr kumimoji="0" lang="en-GB" sz="1600" b="0" i="0" u="none" strike="noStrike" kern="1200" cap="none" spc="0" normalizeH="0" baseline="0" noProof="0" dirty="0" err="1">
                <a:ln>
                  <a:noFill/>
                </a:ln>
                <a:solidFill>
                  <a:srgbClr val="0F124A"/>
                </a:solidFill>
                <a:effectLst/>
                <a:uLnTx/>
                <a:uFillTx/>
                <a:latin typeface="Arial"/>
                <a:ea typeface="+mn-ea"/>
                <a:cs typeface="+mn-cs"/>
              </a:rPr>
              <a:t>beamstrahlung</a:t>
            </a:r>
            <a:r>
              <a:rPr kumimoji="0" lang="en-GB" sz="1600" b="0" i="0" u="none" strike="noStrike" kern="1200" cap="none" spc="0" normalizeH="0" baseline="0" noProof="0" dirty="0">
                <a:ln>
                  <a:noFill/>
                </a:ln>
                <a:solidFill>
                  <a:srgbClr val="0F124A"/>
                </a:solidFill>
                <a:effectLst/>
                <a:uLnTx/>
                <a:uFillTx/>
                <a:latin typeface="Arial"/>
                <a:ea typeface="+mn-ea"/>
                <a:cs typeface="+mn-cs"/>
              </a:rPr>
              <a:t>, injector complex </a:t>
            </a:r>
          </a:p>
          <a:p>
            <a:pPr marL="0" marR="0" lvl="0" indent="0" algn="l" defTabSz="685710" rtl="0" eaLnBrk="1" fontAlgn="auto" latinLnBrk="0" hangingPunct="1">
              <a:lnSpc>
                <a:spcPct val="100000"/>
              </a:lnSpc>
              <a:spcBef>
                <a:spcPts val="200"/>
              </a:spcBef>
              <a:spcAft>
                <a:spcPts val="0"/>
              </a:spcAft>
              <a:buClrTx/>
              <a:buSzTx/>
              <a:buFontTx/>
              <a:buNone/>
              <a:tabLst/>
              <a:defRPr/>
            </a:pPr>
            <a:r>
              <a:rPr kumimoji="0" lang="en-GB" sz="1600" b="0" i="0" u="none" strike="noStrike" kern="1200" cap="none" spc="0" normalizeH="0" baseline="0" noProof="0" dirty="0">
                <a:ln>
                  <a:noFill/>
                </a:ln>
                <a:solidFill>
                  <a:srgbClr val="0F124A"/>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1600" b="0" i="0" u="none" strike="noStrike" kern="1200" cap="none" spc="0" normalizeH="0" baseline="0" noProof="0" dirty="0">
                <a:ln>
                  <a:noFill/>
                </a:ln>
                <a:solidFill>
                  <a:srgbClr val="0F124A"/>
                </a:solidFill>
                <a:effectLst/>
                <a:uLnTx/>
                <a:uFillTx/>
                <a:latin typeface="Arial"/>
                <a:ea typeface="+mn-ea"/>
                <a:cs typeface="+mn-cs"/>
              </a:rPr>
              <a:t>FCC-ee offers unique opportunities for various other fields of physics and science </a:t>
            </a:r>
          </a:p>
          <a:p>
            <a:pPr marL="0" marR="0" lvl="0" indent="0" algn="l" defTabSz="68571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F124A"/>
              </a:solidFill>
              <a:effectLst/>
              <a:uLnTx/>
              <a:uFillTx/>
              <a:latin typeface="Arial"/>
              <a:ea typeface="+mn-ea"/>
              <a:cs typeface="+mn-cs"/>
            </a:endParaRPr>
          </a:p>
        </p:txBody>
      </p:sp>
      <p:sp>
        <p:nvSpPr>
          <p:cNvPr id="2" name="TextBox 1">
            <a:extLst>
              <a:ext uri="{FF2B5EF4-FFF2-40B4-BE49-F238E27FC236}">
                <a16:creationId xmlns:a16="http://schemas.microsoft.com/office/drawing/2014/main" id="{F9F91B5D-6BF4-9E5D-9CD2-86E368745171}"/>
              </a:ext>
            </a:extLst>
          </p:cNvPr>
          <p:cNvSpPr txBox="1"/>
          <p:nvPr/>
        </p:nvSpPr>
        <p:spPr>
          <a:xfrm>
            <a:off x="245819" y="314934"/>
            <a:ext cx="503054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tab pos="809625" algn="l"/>
              </a:tabLst>
              <a:defRPr/>
            </a:pPr>
            <a:r>
              <a:rPr kumimoji="0" lang="en-US" sz="2400" b="0" i="0" u="sng" strike="noStrike" kern="1200" cap="none" spc="0" normalizeH="0" baseline="0" noProof="0" dirty="0">
                <a:ln>
                  <a:noFill/>
                </a:ln>
                <a:solidFill>
                  <a:srgbClr val="0F124A"/>
                </a:solidFill>
                <a:effectLst/>
                <a:uLnTx/>
                <a:uFillTx/>
                <a:latin typeface="Arial"/>
                <a:ea typeface="+mn-ea"/>
                <a:cs typeface="+mn-cs"/>
              </a:rPr>
              <a:t>other FCC-ee science opportunities</a:t>
            </a:r>
            <a:endParaRPr kumimoji="0" lang="en-GB" sz="2400" b="0" i="0" u="sng" strike="noStrike" kern="1200" cap="none" spc="0" normalizeH="0" baseline="0" noProof="0" dirty="0">
              <a:ln>
                <a:noFill/>
              </a:ln>
              <a:solidFill>
                <a:srgbClr val="0F124A"/>
              </a:solidFill>
              <a:effectLst/>
              <a:uLnTx/>
              <a:uFillTx/>
              <a:latin typeface="Arial"/>
              <a:ea typeface="+mn-ea"/>
              <a:cs typeface="+mn-cs"/>
            </a:endParaRPr>
          </a:p>
        </p:txBody>
      </p:sp>
      <p:pic>
        <p:nvPicPr>
          <p:cNvPr id="10" name="Picture 9">
            <a:extLst>
              <a:ext uri="{FF2B5EF4-FFF2-40B4-BE49-F238E27FC236}">
                <a16:creationId xmlns:a16="http://schemas.microsoft.com/office/drawing/2014/main" id="{3314BD35-EA44-C53F-38FF-7CDD5EF1E9FB}"/>
              </a:ext>
            </a:extLst>
          </p:cNvPr>
          <p:cNvPicPr>
            <a:picLocks noChangeAspect="1"/>
          </p:cNvPicPr>
          <p:nvPr/>
        </p:nvPicPr>
        <p:blipFill>
          <a:blip r:embed="rId2"/>
          <a:stretch>
            <a:fillRect/>
          </a:stretch>
        </p:blipFill>
        <p:spPr>
          <a:xfrm>
            <a:off x="5011960" y="1571160"/>
            <a:ext cx="3767576" cy="3548106"/>
          </a:xfrm>
          <a:prstGeom prst="rect">
            <a:avLst/>
          </a:prstGeom>
        </p:spPr>
      </p:pic>
      <p:sp>
        <p:nvSpPr>
          <p:cNvPr id="7" name="TextBox 6">
            <a:extLst>
              <a:ext uri="{FF2B5EF4-FFF2-40B4-BE49-F238E27FC236}">
                <a16:creationId xmlns:a16="http://schemas.microsoft.com/office/drawing/2014/main" id="{017041D4-6FE8-D9FD-717C-22308DBC6CF4}"/>
              </a:ext>
            </a:extLst>
          </p:cNvPr>
          <p:cNvSpPr txBox="1"/>
          <p:nvPr/>
        </p:nvSpPr>
        <p:spPr>
          <a:xfrm>
            <a:off x="6970265" y="3567320"/>
            <a:ext cx="1677687" cy="600164"/>
          </a:xfrm>
          <a:prstGeom prst="rect">
            <a:avLst/>
          </a:prstGeom>
          <a:noFill/>
        </p:spPr>
        <p:txBody>
          <a:bodyPr wrap="square">
            <a:spAutoFit/>
          </a:bodyPr>
          <a:lstStyle/>
          <a:p>
            <a:r>
              <a:rPr lang="en-GB" sz="1100" dirty="0">
                <a:solidFill>
                  <a:schemeClr val="accent6">
                    <a:lumMod val="75000"/>
                    <a:lumOff val="25000"/>
                  </a:schemeClr>
                </a:solidFill>
                <a:hlinkClick r:id="rId3">
                  <a:extLst>
                    <a:ext uri="{A12FA001-AC4F-418D-AE19-62706E023703}">
                      <ahyp:hlinkClr xmlns:ahyp="http://schemas.microsoft.com/office/drawing/2018/hyperlinkcolor" val="tx"/>
                    </a:ext>
                  </a:extLst>
                </a:hlinkClick>
              </a:rPr>
              <a:t>https://link.springer.com/article/10.1140/epjp/s13360-026-07399-w</a:t>
            </a:r>
            <a:r>
              <a:rPr lang="en-GB" sz="1100" dirty="0">
                <a:solidFill>
                  <a:schemeClr val="accent6">
                    <a:lumMod val="75000"/>
                    <a:lumOff val="25000"/>
                  </a:schemeClr>
                </a:solidFill>
              </a:rPr>
              <a:t> </a:t>
            </a:r>
          </a:p>
        </p:txBody>
      </p:sp>
    </p:spTree>
    <p:extLst>
      <p:ext uri="{BB962C8B-B14F-4D97-AF65-F5344CB8AC3E}">
        <p14:creationId xmlns:p14="http://schemas.microsoft.com/office/powerpoint/2010/main" val="785025377"/>
      </p:ext>
    </p:extLst>
  </p:cSld>
  <p:clrMapOvr>
    <a:masterClrMapping/>
  </p:clrMapOvr>
  <mc:AlternateContent xmlns:mc="http://schemas.openxmlformats.org/markup-compatibility/2006" xmlns:p14="http://schemas.microsoft.com/office/powerpoint/2010/main">
    <mc:Choice Requires="p14">
      <p:transition spd="slow" p14:dur="1250">
        <p14:prism isContent="1"/>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70F2F44-0751-3117-7EB7-5F753FA682B3}"/>
              </a:ext>
            </a:extLst>
          </p:cNvPr>
          <p:cNvSpPr>
            <a:spLocks noGrp="1"/>
          </p:cNvSpPr>
          <p:nvPr>
            <p:ph type="sldNum" sz="quarter" idx="10"/>
          </p:nvPr>
        </p:nvSpPr>
        <p:spPr/>
        <p:txBody>
          <a:bodyPr/>
          <a:lstStyle/>
          <a:p>
            <a:pPr marL="0" marR="0" lvl="0" indent="0" algn="r" defTabSz="685800" rtl="0" eaLnBrk="1" fontAlgn="auto" latinLnBrk="0" hangingPunct="1">
              <a:lnSpc>
                <a:spcPts val="1238"/>
              </a:lnSpc>
              <a:spcBef>
                <a:spcPts val="0"/>
              </a:spcBef>
              <a:spcAft>
                <a:spcPts val="0"/>
              </a:spcAft>
              <a:buClrTx/>
              <a:buSzTx/>
              <a:buFontTx/>
              <a:buNone/>
              <a:tabLst/>
              <a:defRPr/>
            </a:pPr>
            <a:fld id="{88A1DFE4-5FC5-43BD-BB7E-75EAD82B965F}" type="slidenum">
              <a:rPr kumimoji="0" lang="en-US" sz="800" b="0" i="0" u="none" strike="noStrike" kern="1200" cap="none" spc="0" normalizeH="0" baseline="0" noProof="0">
                <a:ln>
                  <a:noFill/>
                </a:ln>
                <a:solidFill>
                  <a:srgbClr val="FFFFFF"/>
                </a:solidFill>
                <a:effectLst/>
                <a:uLnTx/>
                <a:uFillTx/>
                <a:latin typeface="Arial"/>
                <a:ea typeface="+mn-ea"/>
                <a:cs typeface="+mn-cs"/>
              </a:rPr>
              <a:pPr marL="0" marR="0" lvl="0" indent="0" algn="r" defTabSz="685800" rtl="0" eaLnBrk="1" fontAlgn="auto" latinLnBrk="0" hangingPunct="1">
                <a:lnSpc>
                  <a:spcPts val="1238"/>
                </a:lnSpc>
                <a:spcBef>
                  <a:spcPts val="0"/>
                </a:spcBef>
                <a:spcAft>
                  <a:spcPts val="0"/>
                </a:spcAft>
                <a:buClrTx/>
                <a:buSzTx/>
                <a:buFontTx/>
                <a:buNone/>
                <a:tabLst/>
                <a:defRPr/>
              </a:pPr>
              <a:t>12</a:t>
            </a:fld>
            <a:endParaRPr kumimoji="0" lang="en-US" sz="800" b="0" i="0" u="none" strike="noStrike" kern="1200" cap="none" spc="0" normalizeH="0" baseline="0" noProof="0" dirty="0">
              <a:ln>
                <a:noFill/>
              </a:ln>
              <a:solidFill>
                <a:srgbClr val="FFFFFF"/>
              </a:solidFill>
              <a:effectLst/>
              <a:uLnTx/>
              <a:uFillTx/>
              <a:latin typeface="Arial"/>
              <a:ea typeface="+mn-ea"/>
              <a:cs typeface="+mn-cs"/>
            </a:endParaRPr>
          </a:p>
        </p:txBody>
      </p:sp>
      <p:sp>
        <p:nvSpPr>
          <p:cNvPr id="3" name="Slide Number Placeholder 1">
            <a:extLst>
              <a:ext uri="{FF2B5EF4-FFF2-40B4-BE49-F238E27FC236}">
                <a16:creationId xmlns:a16="http://schemas.microsoft.com/office/drawing/2014/main" id="{C3B2A4AC-1C09-379D-2E6A-82BD53B72F73}"/>
              </a:ext>
            </a:extLst>
          </p:cNvPr>
          <p:cNvSpPr txBox="1">
            <a:spLocks/>
          </p:cNvSpPr>
          <p:nvPr/>
        </p:nvSpPr>
        <p:spPr>
          <a:xfrm>
            <a:off x="6634225" y="3718882"/>
            <a:ext cx="217109" cy="127553"/>
          </a:xfrm>
          <a:prstGeom prst="rect">
            <a:avLst/>
          </a:prstGeom>
        </p:spPr>
        <p:txBody>
          <a:bodyPr vert="horz" wrap="none" lIns="68580" tIns="34290" rIns="68580" bIns="34290" rtlCol="0" anchor="ctr">
            <a:noAutofit/>
          </a:bodyPr>
          <a:lstStyle>
            <a:defPPr>
              <a:defRPr lang="en-US"/>
            </a:defPPr>
            <a:lvl1pPr marL="0" algn="r" defTabSz="914400" rtl="0" eaLnBrk="1" latinLnBrk="0" hangingPunct="1">
              <a:lnSpc>
                <a:spcPts val="1651"/>
              </a:lnSpc>
              <a:defRPr sz="1067"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ts val="1238"/>
              </a:lnSpc>
              <a:spcBef>
                <a:spcPts val="0"/>
              </a:spcBef>
              <a:spcAft>
                <a:spcPts val="0"/>
              </a:spcAft>
              <a:buClrTx/>
              <a:buSzTx/>
              <a:buFontTx/>
              <a:buNone/>
              <a:tabLst/>
              <a:defRPr/>
            </a:pPr>
            <a:fld id="{88A1DFE4-5FC5-43BD-BB7E-75EAD82B965F}" type="slidenum">
              <a:rPr kumimoji="0" lang="en-US" sz="800" b="0" i="0" u="none" strike="noStrike" kern="1200" cap="none" spc="0" normalizeH="0" baseline="0" noProof="0">
                <a:ln>
                  <a:noFill/>
                </a:ln>
                <a:solidFill>
                  <a:srgbClr val="FFFFFF"/>
                </a:solidFill>
                <a:effectLst/>
                <a:uLnTx/>
                <a:uFillTx/>
                <a:latin typeface="Arial"/>
                <a:ea typeface="+mn-ea"/>
                <a:cs typeface="+mn-cs"/>
              </a:rPr>
              <a:pPr marL="0" marR="0" lvl="0" indent="0" algn="r" defTabSz="685800" rtl="0" eaLnBrk="1" fontAlgn="auto" latinLnBrk="0" hangingPunct="1">
                <a:lnSpc>
                  <a:spcPts val="1238"/>
                </a:lnSpc>
                <a:spcBef>
                  <a:spcPts val="0"/>
                </a:spcBef>
                <a:spcAft>
                  <a:spcPts val="0"/>
                </a:spcAft>
                <a:buClrTx/>
                <a:buSzTx/>
                <a:buFontTx/>
                <a:buNone/>
                <a:tabLst/>
                <a:defRPr/>
              </a:pPr>
              <a:t>12</a:t>
            </a:fld>
            <a:endParaRPr kumimoji="0" lang="en-US" sz="800" b="0" i="0" u="none" strike="noStrike" kern="1200" cap="none" spc="0" normalizeH="0" baseline="0" noProof="0">
              <a:ln>
                <a:noFill/>
              </a:ln>
              <a:solidFill>
                <a:srgbClr val="FFFFFF"/>
              </a:solidFill>
              <a:effectLst/>
              <a:uLnTx/>
              <a:uFillTx/>
              <a:latin typeface="Arial"/>
              <a:ea typeface="+mn-ea"/>
              <a:cs typeface="+mn-cs"/>
            </a:endParaRPr>
          </a:p>
        </p:txBody>
      </p:sp>
      <p:pic>
        <p:nvPicPr>
          <p:cNvPr id="4" name="Picture 3" descr="A screenshot of a computer screen&#10;&#10;AI-generated content may be incorrect.">
            <a:extLst>
              <a:ext uri="{FF2B5EF4-FFF2-40B4-BE49-F238E27FC236}">
                <a16:creationId xmlns:a16="http://schemas.microsoft.com/office/drawing/2014/main" id="{687CE7EB-6391-6D03-5FC5-D1E194064F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2" y="707058"/>
            <a:ext cx="5013749" cy="3834900"/>
          </a:xfrm>
          <a:prstGeom prst="rect">
            <a:avLst/>
          </a:prstGeom>
        </p:spPr>
      </p:pic>
      <p:pic>
        <p:nvPicPr>
          <p:cNvPr id="5" name="Picture 4" descr="A graph of energy and energy&#10;&#10;AI-generated content may be incorrect.">
            <a:extLst>
              <a:ext uri="{FF2B5EF4-FFF2-40B4-BE49-F238E27FC236}">
                <a16:creationId xmlns:a16="http://schemas.microsoft.com/office/drawing/2014/main" id="{5F6BB7FD-F19F-2742-229D-7EBF5C0364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4377" y="780214"/>
            <a:ext cx="4182193" cy="3656228"/>
          </a:xfrm>
          <a:prstGeom prst="rect">
            <a:avLst/>
          </a:prstGeom>
        </p:spPr>
      </p:pic>
      <p:sp>
        <p:nvSpPr>
          <p:cNvPr id="6" name="TextBox 5">
            <a:extLst>
              <a:ext uri="{FF2B5EF4-FFF2-40B4-BE49-F238E27FC236}">
                <a16:creationId xmlns:a16="http://schemas.microsoft.com/office/drawing/2014/main" id="{6216A2A8-F25B-B061-2870-EB176DB751C7}"/>
              </a:ext>
            </a:extLst>
          </p:cNvPr>
          <p:cNvSpPr txBox="1"/>
          <p:nvPr/>
        </p:nvSpPr>
        <p:spPr>
          <a:xfrm>
            <a:off x="247431" y="413863"/>
            <a:ext cx="7083991"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0" i="0" u="sng" strike="noStrike" kern="1200" cap="none" spc="0" normalizeH="0" baseline="0" noProof="0" dirty="0">
                <a:ln>
                  <a:noFill/>
                </a:ln>
                <a:solidFill>
                  <a:srgbClr val="0F124A"/>
                </a:solidFill>
                <a:effectLst/>
                <a:uLnTx/>
                <a:uFillTx/>
                <a:latin typeface="Arial"/>
                <a:ea typeface="+mn-ea"/>
                <a:cs typeface="+mn-cs"/>
              </a:rPr>
              <a:t>FCC-ee booster as unique ultimate photon source </a:t>
            </a:r>
            <a:endParaRPr kumimoji="0" lang="en-GB" sz="2400" b="0" i="0" u="sng" strike="noStrike" kern="1200" cap="none" spc="0" normalizeH="0" baseline="0" noProof="0" dirty="0">
              <a:ln>
                <a:noFill/>
              </a:ln>
              <a:solidFill>
                <a:srgbClr val="0F124A"/>
              </a:solidFill>
              <a:effectLst/>
              <a:uLnTx/>
              <a:uFillTx/>
              <a:latin typeface="Arial"/>
              <a:ea typeface="+mn-ea"/>
              <a:cs typeface="+mn-cs"/>
            </a:endParaRPr>
          </a:p>
        </p:txBody>
      </p:sp>
      <p:sp>
        <p:nvSpPr>
          <p:cNvPr id="7" name="TextBox 6">
            <a:extLst>
              <a:ext uri="{FF2B5EF4-FFF2-40B4-BE49-F238E27FC236}">
                <a16:creationId xmlns:a16="http://schemas.microsoft.com/office/drawing/2014/main" id="{877D35B3-7A46-B999-B484-9B1A6F1ABCDD}"/>
              </a:ext>
            </a:extLst>
          </p:cNvPr>
          <p:cNvSpPr txBox="1"/>
          <p:nvPr/>
        </p:nvSpPr>
        <p:spPr>
          <a:xfrm>
            <a:off x="7970750" y="4225384"/>
            <a:ext cx="1026243" cy="253916"/>
          </a:xfrm>
          <a:prstGeom prst="rect">
            <a:avLst/>
          </a:prstGeom>
          <a:solidFill>
            <a:srgbClr val="FFFF00"/>
          </a:solid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124A"/>
                </a:solidFill>
                <a:effectLst/>
                <a:uLnTx/>
                <a:uFillTx/>
                <a:latin typeface="Arial"/>
                <a:ea typeface="+mn-ea"/>
                <a:cs typeface="+mn-cs"/>
              </a:rPr>
              <a:t>S. Casalbuoni</a:t>
            </a:r>
            <a:endParaRPr kumimoji="0" lang="en-GB" sz="1050" b="0" i="0" u="none" strike="noStrike" kern="1200" cap="none" spc="0" normalizeH="0" baseline="0" noProof="0" dirty="0">
              <a:ln>
                <a:noFill/>
              </a:ln>
              <a:solidFill>
                <a:srgbClr val="0F124A"/>
              </a:solidFill>
              <a:effectLst/>
              <a:uLnTx/>
              <a:uFillTx/>
              <a:latin typeface="Arial"/>
              <a:ea typeface="+mn-ea"/>
              <a:cs typeface="+mn-cs"/>
            </a:endParaRPr>
          </a:p>
        </p:txBody>
      </p:sp>
      <p:sp>
        <p:nvSpPr>
          <p:cNvPr id="9" name="TextBox 8">
            <a:extLst>
              <a:ext uri="{FF2B5EF4-FFF2-40B4-BE49-F238E27FC236}">
                <a16:creationId xmlns:a16="http://schemas.microsoft.com/office/drawing/2014/main" id="{2EFB5E49-89C4-E4DF-4D5D-10AE2927321C}"/>
              </a:ext>
            </a:extLst>
          </p:cNvPr>
          <p:cNvSpPr txBox="1"/>
          <p:nvPr/>
        </p:nvSpPr>
        <p:spPr>
          <a:xfrm>
            <a:off x="242481" y="4456217"/>
            <a:ext cx="8008907" cy="715581"/>
          </a:xfrm>
          <a:prstGeom prst="rect">
            <a:avLst/>
          </a:prstGeom>
          <a:noFill/>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350" b="1" i="0" u="sng" strike="noStrike" kern="1200" cap="none" spc="0" normalizeH="0" baseline="0" noProof="0" dirty="0">
                <a:ln>
                  <a:noFill/>
                </a:ln>
                <a:solidFill>
                  <a:srgbClr val="0F124A"/>
                </a:solidFill>
                <a:effectLst/>
                <a:uLnTx/>
                <a:uFillTx/>
                <a:latin typeface="Arial"/>
                <a:ea typeface="+mn-ea"/>
                <a:cs typeface="+mn-cs"/>
              </a:rPr>
              <a:t>case for </a:t>
            </a:r>
            <a:r>
              <a:rPr kumimoji="0" lang="en-GB" sz="1350" b="1" i="0" u="sng" strike="noStrike" kern="1200" cap="none" spc="0" normalizeH="0" baseline="0" noProof="0" dirty="0">
                <a:ln>
                  <a:noFill/>
                </a:ln>
                <a:solidFill>
                  <a:srgbClr val="0F124A"/>
                </a:solidFill>
                <a:effectLst/>
                <a:uLnTx/>
                <a:uFillTx/>
                <a:latin typeface="Calibri" panose="020F0502020204030204" pitchFamily="34" charset="0"/>
                <a:ea typeface="Calibri" panose="020F0502020204030204" pitchFamily="34" charset="0"/>
                <a:cs typeface="Calibri" panose="020F0502020204030204" pitchFamily="34" charset="0"/>
              </a:rPr>
              <a:t>≥</a:t>
            </a:r>
            <a:r>
              <a:rPr kumimoji="0" lang="en-GB" sz="1350" b="1" i="0" u="sng" strike="noStrike" kern="1200" cap="none" spc="0" normalizeH="0" baseline="0" noProof="0" dirty="0">
                <a:ln>
                  <a:noFill/>
                </a:ln>
                <a:solidFill>
                  <a:srgbClr val="0F124A"/>
                </a:solidFill>
                <a:effectLst/>
                <a:uLnTx/>
                <a:uFillTx/>
                <a:latin typeface="Arial"/>
                <a:ea typeface="+mn-ea"/>
                <a:cs typeface="+mn-cs"/>
              </a:rPr>
              <a:t>20 GeV storage-ring light source</a:t>
            </a:r>
            <a:r>
              <a:rPr kumimoji="0" lang="en-GB" sz="1350" b="0" i="0" u="none" strike="noStrike" kern="1200" cap="none" spc="0" normalizeH="0" baseline="0" noProof="0" dirty="0">
                <a:ln>
                  <a:noFill/>
                </a:ln>
                <a:solidFill>
                  <a:srgbClr val="0F124A"/>
                </a:solidFill>
                <a:effectLst/>
                <a:uLnTx/>
                <a:uFillTx/>
                <a:latin typeface="Arial"/>
                <a:ea typeface="+mn-ea"/>
                <a:cs typeface="+mn-cs"/>
              </a:rPr>
              <a:t>: PRAB </a:t>
            </a:r>
            <a:r>
              <a:rPr kumimoji="0" lang="en-GB" sz="1350" b="1" i="0" u="none" strike="noStrike" kern="1200" cap="none" spc="0" normalizeH="0" baseline="0" noProof="0" dirty="0">
                <a:ln>
                  <a:noFill/>
                </a:ln>
                <a:solidFill>
                  <a:srgbClr val="0F124A"/>
                </a:solidFill>
                <a:effectLst/>
                <a:uLnTx/>
                <a:uFillTx/>
                <a:latin typeface="Arial"/>
                <a:ea typeface="+mn-ea"/>
                <a:cs typeface="+mn-cs"/>
              </a:rPr>
              <a:t>28</a:t>
            </a:r>
            <a:r>
              <a:rPr kumimoji="0" lang="en-GB" sz="1350" b="0" i="0" u="none" strike="noStrike" kern="1200" cap="none" spc="0" normalizeH="0" baseline="0" noProof="0" dirty="0">
                <a:ln>
                  <a:noFill/>
                </a:ln>
                <a:solidFill>
                  <a:srgbClr val="0F124A"/>
                </a:solidFill>
                <a:effectLst/>
                <a:uLnTx/>
                <a:uFillTx/>
                <a:latin typeface="Arial"/>
                <a:ea typeface="+mn-ea"/>
                <a:cs typeface="+mn-cs"/>
              </a:rPr>
              <a:t>, 024401 (2025); </a:t>
            </a:r>
            <a:r>
              <a:rPr kumimoji="0" lang="en-GB" sz="1350" b="0" i="0" u="none" strike="noStrike" kern="1200" cap="none" spc="0" normalizeH="0" baseline="0" noProof="0" dirty="0">
                <a:ln>
                  <a:noFill/>
                </a:ln>
                <a:solidFill>
                  <a:srgbClr val="0F124A"/>
                </a:solidFill>
                <a:effectLst/>
                <a:uLnTx/>
                <a:uFillTx/>
                <a:latin typeface="Lucida Grande"/>
                <a:ea typeface="+mn-ea"/>
                <a:cs typeface="+mn-cs"/>
              </a:rPr>
              <a:t>arXiv:2505.11022  </a:t>
            </a:r>
            <a:endParaRPr kumimoji="0" lang="en-GB" sz="1350" b="0" i="0" u="none" strike="noStrike" kern="1200" cap="none" spc="0" normalizeH="0" baseline="0" noProof="0" dirty="0">
              <a:ln>
                <a:noFill/>
              </a:ln>
              <a:solidFill>
                <a:srgbClr val="0F124A"/>
              </a:solidFill>
              <a:effectLst/>
              <a:uLnTx/>
              <a:uFillTx/>
              <a:latin typeface="Arial"/>
              <a:ea typeface="+mn-ea"/>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350" b="1" i="0" u="none" strike="noStrike" kern="1200" cap="none" spc="0" normalizeH="0" baseline="0" noProof="0" dirty="0">
                <a:ln>
                  <a:noFill/>
                </a:ln>
                <a:solidFill>
                  <a:srgbClr val="4472C4"/>
                </a:solidFill>
                <a:effectLst/>
                <a:uLnTx/>
                <a:uFillTx/>
                <a:latin typeface="Arial"/>
                <a:ea typeface="+mn-ea"/>
                <a:cs typeface="+mn-cs"/>
              </a:rPr>
              <a:t>“</a:t>
            </a:r>
            <a:r>
              <a:rPr kumimoji="0" lang="en-GB" sz="1350" b="1" i="1" u="none" strike="noStrike" kern="1200" cap="none" spc="0" normalizeH="0" baseline="0" noProof="0" dirty="0">
                <a:ln>
                  <a:noFill/>
                </a:ln>
                <a:solidFill>
                  <a:srgbClr val="4472C4"/>
                </a:solidFill>
                <a:effectLst/>
                <a:uLnTx/>
                <a:uFillTx/>
                <a:latin typeface="Lucida Grande"/>
                <a:ea typeface="+mn-ea"/>
                <a:cs typeface="+mn-cs"/>
              </a:rPr>
              <a:t>we argue that achieving further significant emittance reduction and increase in radiation brightness is only possible by increasing the beam energy</a:t>
            </a:r>
            <a:r>
              <a:rPr kumimoji="0" lang="en-GB" sz="1350" b="1" i="0" u="none" strike="noStrike" kern="1200" cap="none" spc="0" normalizeH="0" baseline="0" noProof="0" dirty="0">
                <a:ln>
                  <a:noFill/>
                </a:ln>
                <a:solidFill>
                  <a:srgbClr val="4472C4"/>
                </a:solidFill>
                <a:effectLst/>
                <a:uLnTx/>
                <a:uFillTx/>
                <a:latin typeface="Lucida Grande"/>
                <a:ea typeface="+mn-ea"/>
                <a:cs typeface="+mn-cs"/>
              </a:rPr>
              <a:t>”</a:t>
            </a:r>
            <a:endParaRPr kumimoji="0" lang="en-GB" sz="1350" b="1" i="0" u="none" strike="noStrike" kern="1200" cap="none" spc="0" normalizeH="0" baseline="0" noProof="0" dirty="0">
              <a:ln>
                <a:noFill/>
              </a:ln>
              <a:solidFill>
                <a:srgbClr val="4472C4"/>
              </a:solidFill>
              <a:effectLst/>
              <a:uLnTx/>
              <a:uFillTx/>
              <a:latin typeface="Arial"/>
              <a:ea typeface="+mn-ea"/>
              <a:cs typeface="+mn-cs"/>
            </a:endParaRPr>
          </a:p>
        </p:txBody>
      </p:sp>
      <p:sp>
        <p:nvSpPr>
          <p:cNvPr id="10" name="TextBox 9">
            <a:extLst>
              <a:ext uri="{FF2B5EF4-FFF2-40B4-BE49-F238E27FC236}">
                <a16:creationId xmlns:a16="http://schemas.microsoft.com/office/drawing/2014/main" id="{767A7982-F884-4373-61B0-18ECF6F4FC10}"/>
              </a:ext>
            </a:extLst>
          </p:cNvPr>
          <p:cNvSpPr txBox="1"/>
          <p:nvPr/>
        </p:nvSpPr>
        <p:spPr>
          <a:xfrm>
            <a:off x="8251388" y="4660050"/>
            <a:ext cx="798617" cy="415498"/>
          </a:xfrm>
          <a:prstGeom prst="rect">
            <a:avLst/>
          </a:prstGeom>
          <a:solidFill>
            <a:srgbClr val="FFFF00"/>
          </a:solid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124A"/>
                </a:solidFill>
                <a:effectLst/>
                <a:uLnTx/>
                <a:uFillTx/>
                <a:latin typeface="Arial"/>
                <a:ea typeface="+mn-ea"/>
                <a:cs typeface="+mn-cs"/>
              </a:rPr>
              <a:t>I. Agapov</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124A"/>
                </a:solidFill>
                <a:effectLst/>
                <a:uLnTx/>
                <a:uFillTx/>
                <a:latin typeface="Arial"/>
                <a:ea typeface="+mn-ea"/>
                <a:cs typeface="+mn-cs"/>
              </a:rPr>
              <a:t>S. Antipov</a:t>
            </a:r>
            <a:endParaRPr kumimoji="0" lang="en-GB" sz="1050" b="0" i="0" u="none" strike="noStrike" kern="1200" cap="none" spc="0" normalizeH="0" baseline="0" noProof="0" dirty="0">
              <a:ln>
                <a:noFill/>
              </a:ln>
              <a:solidFill>
                <a:srgbClr val="0F124A"/>
              </a:solidFill>
              <a:effectLst/>
              <a:uLnTx/>
              <a:uFillTx/>
              <a:latin typeface="Arial"/>
              <a:ea typeface="+mn-ea"/>
              <a:cs typeface="+mn-cs"/>
            </a:endParaRPr>
          </a:p>
        </p:txBody>
      </p:sp>
      <p:pic>
        <p:nvPicPr>
          <p:cNvPr id="11" name="Picture 10">
            <a:extLst>
              <a:ext uri="{FF2B5EF4-FFF2-40B4-BE49-F238E27FC236}">
                <a16:creationId xmlns:a16="http://schemas.microsoft.com/office/drawing/2014/main" id="{D87BA416-4A57-8E1B-747F-2E1DA7499B91}"/>
              </a:ext>
            </a:extLst>
          </p:cNvPr>
          <p:cNvPicPr>
            <a:picLocks noChangeAspect="1"/>
          </p:cNvPicPr>
          <p:nvPr/>
        </p:nvPicPr>
        <p:blipFill>
          <a:blip r:embed="rId4"/>
          <a:stretch>
            <a:fillRect/>
          </a:stretch>
        </p:blipFill>
        <p:spPr>
          <a:xfrm>
            <a:off x="8544650" y="-36883"/>
            <a:ext cx="566997" cy="533645"/>
          </a:xfrm>
          <a:prstGeom prst="rect">
            <a:avLst/>
          </a:prstGeom>
        </p:spPr>
      </p:pic>
    </p:spTree>
    <p:extLst>
      <p:ext uri="{BB962C8B-B14F-4D97-AF65-F5344CB8AC3E}">
        <p14:creationId xmlns:p14="http://schemas.microsoft.com/office/powerpoint/2010/main" val="225246412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oliennummernplatzhalter 1">
            <a:extLst>
              <a:ext uri="{FF2B5EF4-FFF2-40B4-BE49-F238E27FC236}">
                <a16:creationId xmlns:a16="http://schemas.microsoft.com/office/drawing/2014/main" id="{6B6305EF-5871-AD4C-A84D-1DC5B4D85B12}"/>
              </a:ext>
            </a:extLst>
          </p:cNvPr>
          <p:cNvSpPr>
            <a:spLocks noGrp="1"/>
          </p:cNvSpPr>
          <p:nvPr>
            <p:ph type="sldNum" sz="quarter" idx="10"/>
          </p:nvPr>
        </p:nvSpPr>
        <p:spPr>
          <a:xfrm>
            <a:off x="8745300" y="97423"/>
            <a:ext cx="289479" cy="170071"/>
          </a:xfrm>
        </p:spPr>
        <p:txBody>
          <a:bodyPr/>
          <a:lstStyle/>
          <a:p>
            <a:pPr marL="0" marR="0" lvl="0" indent="0" algn="r" defTabSz="685727" rtl="0" eaLnBrk="1" fontAlgn="auto" latinLnBrk="0" hangingPunct="1">
              <a:lnSpc>
                <a:spcPts val="1238"/>
              </a:lnSpc>
              <a:spcBef>
                <a:spcPts val="0"/>
              </a:spcBef>
              <a:spcAft>
                <a:spcPts val="0"/>
              </a:spcAft>
              <a:buClrTx/>
              <a:buSzTx/>
              <a:buFontTx/>
              <a:buNone/>
              <a:tabLst/>
              <a:defRPr/>
            </a:pPr>
            <a:fld id="{88A1DFE4-5FC5-43BD-BB7E-75EAD82B965F}" type="slidenum">
              <a:rPr kumimoji="0" lang="en-US" sz="800" b="0" i="0" u="none" strike="noStrike" kern="1200" cap="none" spc="0" normalizeH="0" baseline="0" noProof="0" smtClean="0">
                <a:ln>
                  <a:noFill/>
                </a:ln>
                <a:solidFill>
                  <a:srgbClr val="FFFFFF"/>
                </a:solidFill>
                <a:effectLst/>
                <a:uLnTx/>
                <a:uFillTx/>
                <a:latin typeface="Arial"/>
                <a:ea typeface="+mn-ea"/>
                <a:cs typeface="+mn-cs"/>
              </a:rPr>
              <a:pPr marL="0" marR="0" lvl="0" indent="0" algn="r" defTabSz="685727" rtl="0" eaLnBrk="1" fontAlgn="auto" latinLnBrk="0" hangingPunct="1">
                <a:lnSpc>
                  <a:spcPts val="1238"/>
                </a:lnSpc>
                <a:spcBef>
                  <a:spcPts val="0"/>
                </a:spcBef>
                <a:spcAft>
                  <a:spcPts val="0"/>
                </a:spcAft>
                <a:buClrTx/>
                <a:buSzTx/>
                <a:buFontTx/>
                <a:buNone/>
                <a:tabLst/>
                <a:defRPr/>
              </a:pPr>
              <a:t>13</a:t>
            </a:fld>
            <a:endParaRPr kumimoji="0" lang="en-US" sz="800" b="0" i="0" u="none" strike="noStrike" kern="1200" cap="none" spc="0" normalizeH="0" baseline="0" noProof="0">
              <a:ln>
                <a:noFill/>
              </a:ln>
              <a:solidFill>
                <a:srgbClr val="FFFFFF"/>
              </a:solidFill>
              <a:effectLst/>
              <a:uLnTx/>
              <a:uFillTx/>
              <a:latin typeface="Arial"/>
              <a:ea typeface="+mn-ea"/>
              <a:cs typeface="+mn-cs"/>
            </a:endParaRPr>
          </a:p>
        </p:txBody>
      </p:sp>
      <p:sp>
        <p:nvSpPr>
          <p:cNvPr id="7" name="Title 6">
            <a:extLst>
              <a:ext uri="{FF2B5EF4-FFF2-40B4-BE49-F238E27FC236}">
                <a16:creationId xmlns:a16="http://schemas.microsoft.com/office/drawing/2014/main" id="{B7F471F7-5E91-8955-A55D-CD8206ACB19B}"/>
              </a:ext>
            </a:extLst>
          </p:cNvPr>
          <p:cNvSpPr>
            <a:spLocks noGrp="1"/>
          </p:cNvSpPr>
          <p:nvPr>
            <p:ph type="title"/>
          </p:nvPr>
        </p:nvSpPr>
        <p:spPr>
          <a:xfrm>
            <a:off x="323669" y="384442"/>
            <a:ext cx="9286240" cy="698828"/>
          </a:xfrm>
        </p:spPr>
        <p:txBody>
          <a:bodyPr/>
          <a:lstStyle/>
          <a:p>
            <a:r>
              <a:rPr lang="en-US" sz="2800" dirty="0"/>
              <a:t>Optimum placement of FCC tunnel and geology</a:t>
            </a:r>
            <a:endParaRPr lang="en-GB" sz="2800" dirty="0"/>
          </a:p>
        </p:txBody>
      </p:sp>
      <p:pic>
        <p:nvPicPr>
          <p:cNvPr id="10" name="Picture 9">
            <a:extLst>
              <a:ext uri="{FF2B5EF4-FFF2-40B4-BE49-F238E27FC236}">
                <a16:creationId xmlns:a16="http://schemas.microsoft.com/office/drawing/2014/main" id="{A0746134-5EF0-8F0E-6A55-AA7D3BA68A87}"/>
              </a:ext>
            </a:extLst>
          </p:cNvPr>
          <p:cNvPicPr>
            <a:picLocks noChangeAspect="1"/>
          </p:cNvPicPr>
          <p:nvPr/>
        </p:nvPicPr>
        <p:blipFill>
          <a:blip r:embed="rId2"/>
          <a:stretch>
            <a:fillRect/>
          </a:stretch>
        </p:blipFill>
        <p:spPr>
          <a:xfrm>
            <a:off x="-3146" y="894358"/>
            <a:ext cx="9144000" cy="2003136"/>
          </a:xfrm>
          <a:prstGeom prst="rect">
            <a:avLst/>
          </a:prstGeom>
        </p:spPr>
      </p:pic>
      <p:sp>
        <p:nvSpPr>
          <p:cNvPr id="28" name="TextBox 27">
            <a:extLst>
              <a:ext uri="{FF2B5EF4-FFF2-40B4-BE49-F238E27FC236}">
                <a16:creationId xmlns:a16="http://schemas.microsoft.com/office/drawing/2014/main" id="{0D65E4C3-5855-00A7-5352-348A241894F7}"/>
              </a:ext>
            </a:extLst>
          </p:cNvPr>
          <p:cNvSpPr txBox="1"/>
          <p:nvPr/>
        </p:nvSpPr>
        <p:spPr>
          <a:xfrm>
            <a:off x="23680" y="3292912"/>
            <a:ext cx="9107743" cy="1833387"/>
          </a:xfrm>
          <a:prstGeom prst="rect">
            <a:avLst/>
          </a:prstGeom>
          <a:noFill/>
        </p:spPr>
        <p:txBody>
          <a:bodyPr wrap="square" lIns="0">
            <a:spAutoFit/>
          </a:bodyPr>
          <a:lstStyle/>
          <a:p>
            <a:pPr marL="342900" marR="0" lvl="1" indent="0" algn="l"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C377B"/>
                </a:solidFill>
                <a:effectLst/>
                <a:uLnTx/>
                <a:uFillTx/>
                <a:latin typeface="Arial"/>
                <a:ea typeface="+mn-ea"/>
                <a:cs typeface="+mn-cs"/>
              </a:rPr>
              <a:t>Tunneling mainly in molasse layer (soft rock), well suited for fast, low-risk TBM construction.</a:t>
            </a:r>
          </a:p>
          <a:p>
            <a:pPr marL="342900" marR="0" lvl="1" indent="0" algn="l" defTabSz="685800" rtl="0" eaLnBrk="1" fontAlgn="auto" latinLnBrk="0" hangingPunct="1">
              <a:lnSpc>
                <a:spcPct val="100000"/>
              </a:lnSpc>
              <a:spcBef>
                <a:spcPts val="0"/>
              </a:spcBef>
              <a:spcAft>
                <a:spcPts val="0"/>
              </a:spcAft>
              <a:buClrTx/>
              <a:buSzTx/>
              <a:buFontTx/>
              <a:buNone/>
              <a:tabLst/>
              <a:defRPr/>
            </a:pPr>
            <a:endParaRPr kumimoji="0" lang="en-US" sz="788" b="1" i="0" u="none" strike="noStrike" kern="1200" cap="none" spc="0" normalizeH="0" baseline="0" noProof="0" dirty="0">
              <a:ln>
                <a:noFill/>
              </a:ln>
              <a:solidFill>
                <a:srgbClr val="0C377B"/>
              </a:solidFill>
              <a:effectLst/>
              <a:uLnTx/>
              <a:uFillTx/>
              <a:latin typeface="Arial"/>
              <a:ea typeface="+mn-ea"/>
              <a:cs typeface="+mn-cs"/>
            </a:endParaRPr>
          </a:p>
          <a:p>
            <a:pPr marL="342900" marR="0" lvl="1" indent="0" algn="l"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C377B"/>
                </a:solidFill>
                <a:effectLst/>
                <a:uLnTx/>
                <a:uFillTx/>
                <a:latin typeface="Arial"/>
                <a:ea typeface="+mn-ea"/>
                <a:cs typeface="+mn-cs"/>
              </a:rPr>
              <a:t>6.25 million m</a:t>
            </a:r>
            <a:r>
              <a:rPr kumimoji="0" lang="en-US" sz="1500" b="1" i="0" u="none" strike="noStrike" kern="1200" cap="none" spc="0" normalizeH="0" baseline="30000" noProof="0" dirty="0">
                <a:ln>
                  <a:noFill/>
                </a:ln>
                <a:solidFill>
                  <a:srgbClr val="0C377B"/>
                </a:solidFill>
                <a:effectLst/>
                <a:uLnTx/>
                <a:uFillTx/>
                <a:latin typeface="Arial"/>
                <a:ea typeface="+mn-ea"/>
                <a:cs typeface="+mn-cs"/>
              </a:rPr>
              <a:t>3</a:t>
            </a:r>
            <a:r>
              <a:rPr kumimoji="0" lang="en-US" sz="1500" b="1" i="0" u="none" strike="noStrike" kern="1200" cap="none" spc="0" normalizeH="0" baseline="0" noProof="0" dirty="0">
                <a:ln>
                  <a:noFill/>
                </a:ln>
                <a:solidFill>
                  <a:srgbClr val="0C377B"/>
                </a:solidFill>
                <a:effectLst/>
                <a:uLnTx/>
                <a:uFillTx/>
                <a:latin typeface="Arial"/>
                <a:ea typeface="+mn-ea"/>
                <a:cs typeface="+mn-cs"/>
              </a:rPr>
              <a:t> excavated volume </a:t>
            </a:r>
            <a:r>
              <a:rPr kumimoji="0" lang="en-US" sz="1500" b="1" i="0" u="none" strike="noStrike" kern="1200" cap="none" spc="0" normalizeH="0" baseline="0" noProof="0" dirty="0">
                <a:ln>
                  <a:noFill/>
                </a:ln>
                <a:solidFill>
                  <a:srgbClr val="0C377B"/>
                </a:solidFill>
                <a:effectLst/>
                <a:uLnTx/>
                <a:uFillTx/>
                <a:latin typeface="Arial"/>
                <a:ea typeface="+mn-ea"/>
                <a:cs typeface="+mn-cs"/>
                <a:sym typeface="Wingdings" panose="05000000000000000000" pitchFamily="2" charset="2"/>
              </a:rPr>
              <a:t> ~8.5</a:t>
            </a:r>
            <a:r>
              <a:rPr kumimoji="0" lang="en-US" sz="1500" b="1" i="0" u="none" strike="noStrike" kern="1200" cap="none" spc="0" normalizeH="0" baseline="0" noProof="0" dirty="0">
                <a:ln>
                  <a:noFill/>
                </a:ln>
                <a:solidFill>
                  <a:srgbClr val="0C377B"/>
                </a:solidFill>
                <a:effectLst/>
                <a:uLnTx/>
                <a:uFillTx/>
                <a:latin typeface="Arial"/>
                <a:ea typeface="+mn-ea"/>
                <a:cs typeface="+mn-cs"/>
              </a:rPr>
              <a:t> million m</a:t>
            </a:r>
            <a:r>
              <a:rPr kumimoji="0" lang="en-US" sz="1500" b="1" i="0" u="none" strike="noStrike" kern="1200" cap="none" spc="0" normalizeH="0" baseline="30000" noProof="0" dirty="0">
                <a:ln>
                  <a:noFill/>
                </a:ln>
                <a:solidFill>
                  <a:srgbClr val="0C377B"/>
                </a:solidFill>
                <a:effectLst/>
                <a:uLnTx/>
                <a:uFillTx/>
                <a:latin typeface="Arial"/>
                <a:ea typeface="+mn-ea"/>
                <a:cs typeface="+mn-cs"/>
              </a:rPr>
              <a:t>3</a:t>
            </a:r>
            <a:r>
              <a:rPr kumimoji="0" lang="en-US" sz="1500" b="1" i="0" u="none" strike="noStrike" kern="1200" cap="none" spc="0" normalizeH="0" baseline="0" noProof="0" dirty="0">
                <a:ln>
                  <a:noFill/>
                </a:ln>
                <a:solidFill>
                  <a:srgbClr val="0C377B"/>
                </a:solidFill>
                <a:effectLst/>
                <a:uLnTx/>
                <a:uFillTx/>
                <a:latin typeface="Arial"/>
                <a:ea typeface="+mn-ea"/>
                <a:cs typeface="+mn-cs"/>
              </a:rPr>
              <a:t> excavation material on surface (expanded)</a:t>
            </a:r>
          </a:p>
          <a:p>
            <a:pPr marL="342900" marR="0" lvl="1" indent="0" algn="l" defTabSz="685800" rtl="0" eaLnBrk="1" fontAlgn="auto" latinLnBrk="0" hangingPunct="1">
              <a:lnSpc>
                <a:spcPct val="100000"/>
              </a:lnSpc>
              <a:spcBef>
                <a:spcPts val="0"/>
              </a:spcBef>
              <a:spcAft>
                <a:spcPts val="0"/>
              </a:spcAft>
              <a:buClrTx/>
              <a:buSzTx/>
              <a:buFontTx/>
              <a:buNone/>
              <a:tabLst/>
              <a:defRPr/>
            </a:pPr>
            <a:endParaRPr kumimoji="0" lang="en-US" sz="788" b="1" i="0" u="none" strike="noStrike" kern="1200" cap="none" spc="0" normalizeH="0" baseline="0" noProof="0" dirty="0">
              <a:ln>
                <a:noFill/>
              </a:ln>
              <a:solidFill>
                <a:srgbClr val="0C377B"/>
              </a:solidFill>
              <a:effectLst/>
              <a:uLnTx/>
              <a:uFillTx/>
              <a:latin typeface="Arial"/>
              <a:ea typeface="+mn-ea"/>
              <a:cs typeface="+mn-cs"/>
            </a:endParaRPr>
          </a:p>
          <a:p>
            <a:pPr marL="342900" marR="0" lvl="1" indent="0" algn="l"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C377B"/>
                </a:solidFill>
                <a:effectLst/>
                <a:uLnTx/>
                <a:uFillTx/>
                <a:latin typeface="Arial"/>
                <a:ea typeface="+mn-ea"/>
                <a:cs typeface="+mn-cs"/>
              </a:rPr>
              <a:t>CE Designs of all underground structures developed</a:t>
            </a:r>
          </a:p>
          <a:p>
            <a:pPr marL="342900" marR="0" lvl="1" indent="0" algn="l" defTabSz="68580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dirty="0">
              <a:ln>
                <a:noFill/>
              </a:ln>
              <a:solidFill>
                <a:srgbClr val="0C377B"/>
              </a:solidFill>
              <a:effectLst/>
              <a:uLnTx/>
              <a:uFillTx/>
              <a:latin typeface="Arial"/>
              <a:ea typeface="+mn-ea"/>
              <a:cs typeface="+mn-cs"/>
            </a:endParaRPr>
          </a:p>
          <a:p>
            <a:pPr marL="342900" marR="0" lvl="1" indent="0" algn="l"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C377B"/>
                </a:solidFill>
                <a:effectLst/>
                <a:uLnTx/>
                <a:uFillTx/>
                <a:latin typeface="Arial"/>
                <a:ea typeface="+mn-ea"/>
                <a:cs typeface="+mn-cs"/>
              </a:rPr>
              <a:t>Average shaft depths ~240 m</a:t>
            </a:r>
          </a:p>
          <a:p>
            <a:pPr marL="342900" marR="0" lvl="1" indent="0" algn="l" defTabSz="685800" rtl="0" eaLnBrk="1" fontAlgn="auto" latinLnBrk="0" hangingPunct="1">
              <a:lnSpc>
                <a:spcPct val="100000"/>
              </a:lnSpc>
              <a:spcBef>
                <a:spcPts val="0"/>
              </a:spcBef>
              <a:spcAft>
                <a:spcPts val="0"/>
              </a:spcAft>
              <a:buClrTx/>
              <a:buSzTx/>
              <a:buFontTx/>
              <a:buNone/>
              <a:tabLst/>
              <a:defRPr/>
            </a:pPr>
            <a:endParaRPr kumimoji="0" lang="en-US" sz="788" b="1" i="0" u="none" strike="noStrike" kern="1200" cap="none" spc="0" normalizeH="0" baseline="0" noProof="0" dirty="0">
              <a:ln>
                <a:noFill/>
              </a:ln>
              <a:solidFill>
                <a:srgbClr val="0C377B"/>
              </a:solidFill>
              <a:effectLst/>
              <a:uLnTx/>
              <a:uFillTx/>
              <a:latin typeface="Arial"/>
              <a:ea typeface="+mn-ea"/>
              <a:cs typeface="+mn-cs"/>
            </a:endParaRPr>
          </a:p>
          <a:p>
            <a:pPr marL="342900" marR="0" lvl="1" indent="0" algn="l"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C377B"/>
                </a:solidFill>
                <a:effectLst/>
                <a:uLnTx/>
                <a:uFillTx/>
                <a:latin typeface="Arial"/>
                <a:ea typeface="+mn-ea"/>
                <a:cs typeface="+mn-cs"/>
              </a:rPr>
              <a:t>To fix the vertical position of the tunnel, interfaces between geological layers have to be known</a:t>
            </a:r>
          </a:p>
          <a:p>
            <a:pPr marL="342900" marR="0" lvl="1" indent="0" algn="l" defTabSz="685800" rtl="0" eaLnBrk="1" fontAlgn="auto" latinLnBrk="0" hangingPunct="1">
              <a:lnSpc>
                <a:spcPct val="100000"/>
              </a:lnSpc>
              <a:spcBef>
                <a:spcPts val="0"/>
              </a:spcBef>
              <a:spcAft>
                <a:spcPts val="0"/>
              </a:spcAft>
              <a:buClrTx/>
              <a:buSzTx/>
              <a:buFontTx/>
              <a:buNone/>
              <a:tabLst/>
              <a:defRPr/>
            </a:pPr>
            <a:endParaRPr kumimoji="0" lang="en-US" sz="750" b="1" i="0" u="none" strike="noStrike" kern="1200" cap="none" spc="0" normalizeH="0" baseline="0" noProof="0" dirty="0">
              <a:ln>
                <a:noFill/>
              </a:ln>
              <a:solidFill>
                <a:srgbClr val="0C377B"/>
              </a:solidFill>
              <a:effectLst/>
              <a:uLnTx/>
              <a:uFillTx/>
              <a:latin typeface="Arial"/>
              <a:ea typeface="+mn-ea"/>
              <a:cs typeface="+mn-cs"/>
            </a:endParaRPr>
          </a:p>
        </p:txBody>
      </p:sp>
    </p:spTree>
    <p:extLst>
      <p:ext uri="{BB962C8B-B14F-4D97-AF65-F5344CB8AC3E}">
        <p14:creationId xmlns:p14="http://schemas.microsoft.com/office/powerpoint/2010/main" val="286988144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53F2D-F3E6-4E78-12C0-47CE1838A17B}"/>
            </a:ext>
          </a:extLst>
        </p:cNvPr>
        <p:cNvGrpSpPr/>
        <p:nvPr/>
      </p:nvGrpSpPr>
      <p:grpSpPr>
        <a:xfrm>
          <a:off x="0" y="0"/>
          <a:ext cx="0" cy="0"/>
          <a:chOff x="0" y="0"/>
          <a:chExt cx="0" cy="0"/>
        </a:xfrm>
      </p:grpSpPr>
      <p:sp>
        <p:nvSpPr>
          <p:cNvPr id="4" name="Textplatzhalter 3">
            <a:extLst>
              <a:ext uri="{FF2B5EF4-FFF2-40B4-BE49-F238E27FC236}">
                <a16:creationId xmlns:a16="http://schemas.microsoft.com/office/drawing/2014/main" id="{B6D7FAB2-2C8C-F634-E50C-35CCA7F03374}"/>
              </a:ext>
            </a:extLst>
          </p:cNvPr>
          <p:cNvSpPr>
            <a:spLocks noGrp="1"/>
          </p:cNvSpPr>
          <p:nvPr>
            <p:ph type="body" sz="quarter" idx="12"/>
          </p:nvPr>
        </p:nvSpPr>
        <p:spPr>
          <a:xfrm>
            <a:off x="141768" y="842098"/>
            <a:ext cx="4805916" cy="3327990"/>
          </a:xfrm>
        </p:spPr>
        <p:txBody>
          <a:bodyPr vert="horz" lIns="91440" tIns="45720" rIns="91440" bIns="45720" rtlCol="0" anchor="t">
            <a:noAutofit/>
          </a:bodyPr>
          <a:lstStyle/>
          <a:p>
            <a:pPr>
              <a:lnSpc>
                <a:spcPct val="100000"/>
              </a:lnSpc>
              <a:spcBef>
                <a:spcPts val="600"/>
              </a:spcBef>
            </a:pPr>
            <a:r>
              <a:rPr lang="fr-FR" sz="1800" b="0" dirty="0" err="1"/>
              <a:t>Focused</a:t>
            </a:r>
            <a:r>
              <a:rPr lang="fr-FR" sz="1800" b="0" dirty="0"/>
              <a:t> on 8 zones to </a:t>
            </a:r>
            <a:r>
              <a:rPr lang="fr-FR" sz="1800" b="0" dirty="0" err="1"/>
              <a:t>improve</a:t>
            </a:r>
            <a:r>
              <a:rPr lang="fr-FR" sz="1800" b="0" dirty="0"/>
              <a:t> </a:t>
            </a:r>
            <a:r>
              <a:rPr lang="fr-FR" sz="1800" b="0" dirty="0" err="1"/>
              <a:t>precision</a:t>
            </a:r>
            <a:r>
              <a:rPr lang="fr-FR" sz="1800" b="0" dirty="0"/>
              <a:t> of </a:t>
            </a:r>
            <a:r>
              <a:rPr lang="fr-FR" sz="1800" b="0" dirty="0" err="1"/>
              <a:t>geological</a:t>
            </a:r>
            <a:r>
              <a:rPr lang="fr-FR" sz="1800" b="0" dirty="0"/>
              <a:t> model and </a:t>
            </a:r>
            <a:r>
              <a:rPr lang="fr-FR" sz="1800" b="0" dirty="0" err="1"/>
              <a:t>identify</a:t>
            </a:r>
            <a:r>
              <a:rPr lang="fr-FR" sz="1800" b="0" dirty="0"/>
              <a:t> the </a:t>
            </a:r>
            <a:r>
              <a:rPr lang="fr-FR" sz="1800" b="0" dirty="0" err="1"/>
              <a:t>intercased</a:t>
            </a:r>
            <a:r>
              <a:rPr lang="fr-FR" sz="1800" b="0" dirty="0"/>
              <a:t> moraine – molasse and molasse – </a:t>
            </a:r>
            <a:r>
              <a:rPr lang="fr-FR" sz="1800" b="0" dirty="0" err="1"/>
              <a:t>limestone</a:t>
            </a:r>
            <a:r>
              <a:rPr lang="fr-FR" sz="1800" b="0" dirty="0"/>
              <a:t>.</a:t>
            </a:r>
          </a:p>
          <a:p>
            <a:pPr marL="285750" indent="-285750">
              <a:lnSpc>
                <a:spcPct val="100000"/>
              </a:lnSpc>
              <a:spcBef>
                <a:spcPts val="600"/>
              </a:spcBef>
              <a:buFont typeface="Arial" panose="020B0604020202020204" pitchFamily="34" charset="0"/>
              <a:buChar char="•"/>
            </a:pPr>
            <a:r>
              <a:rPr lang="fr-FR" sz="1600" dirty="0"/>
              <a:t>86 km of </a:t>
            </a:r>
            <a:r>
              <a:rPr lang="fr-FR" sz="1600" dirty="0" err="1"/>
              <a:t>seismic</a:t>
            </a:r>
            <a:r>
              <a:rPr lang="fr-FR" sz="1600" dirty="0"/>
              <a:t> investigations </a:t>
            </a:r>
            <a:r>
              <a:rPr lang="fr-FR" sz="1600" dirty="0" err="1"/>
              <a:t>completed</a:t>
            </a:r>
            <a:endParaRPr lang="fr-FR" sz="1600" dirty="0"/>
          </a:p>
          <a:p>
            <a:pPr marL="285750" indent="-285750">
              <a:lnSpc>
                <a:spcPct val="100000"/>
              </a:lnSpc>
              <a:spcBef>
                <a:spcPts val="600"/>
              </a:spcBef>
              <a:buFont typeface="Arial" panose="020B0604020202020204" pitchFamily="34" charset="0"/>
              <a:buChar char="•"/>
            </a:pPr>
            <a:r>
              <a:rPr lang="fr-FR" sz="1600" dirty="0"/>
              <a:t>15 of 27 bore </a:t>
            </a:r>
            <a:r>
              <a:rPr lang="fr-FR" sz="1600" dirty="0" err="1"/>
              <a:t>holes</a:t>
            </a:r>
            <a:r>
              <a:rPr lang="fr-FR" sz="1600" dirty="0"/>
              <a:t> </a:t>
            </a:r>
            <a:r>
              <a:rPr lang="fr-FR" sz="1600" dirty="0" err="1"/>
              <a:t>completed</a:t>
            </a:r>
            <a:endParaRPr lang="fr-FR" sz="1600" dirty="0"/>
          </a:p>
          <a:p>
            <a:pPr marL="285750" indent="-285750">
              <a:lnSpc>
                <a:spcPct val="100000"/>
              </a:lnSpc>
              <a:spcBef>
                <a:spcPts val="600"/>
              </a:spcBef>
              <a:buFont typeface="Arial" panose="020B0604020202020204" pitchFamily="34" charset="0"/>
              <a:buChar char="•"/>
            </a:pPr>
            <a:r>
              <a:rPr lang="fr-FR" sz="1600" dirty="0"/>
              <a:t>1st </a:t>
            </a:r>
            <a:r>
              <a:rPr lang="fr-FR" sz="1600" dirty="0" err="1"/>
              <a:t>lake</a:t>
            </a:r>
            <a:r>
              <a:rPr lang="fr-FR" sz="1600" dirty="0"/>
              <a:t> bore </a:t>
            </a:r>
            <a:r>
              <a:rPr lang="fr-FR" sz="1600" dirty="0" err="1"/>
              <a:t>hole</a:t>
            </a:r>
            <a:r>
              <a:rPr lang="fr-FR" sz="1600" dirty="0"/>
              <a:t> </a:t>
            </a:r>
            <a:r>
              <a:rPr lang="fr-FR" sz="1600" dirty="0" err="1"/>
              <a:t>completed</a:t>
            </a:r>
            <a:endParaRPr lang="fr-FR" sz="1600" dirty="0"/>
          </a:p>
          <a:p>
            <a:pPr marL="285750" indent="-285750">
              <a:lnSpc>
                <a:spcPct val="100000"/>
              </a:lnSpc>
              <a:spcBef>
                <a:spcPts val="600"/>
              </a:spcBef>
              <a:buFont typeface="Arial" panose="020B0604020202020204" pitchFamily="34" charset="0"/>
              <a:buChar char="•"/>
            </a:pPr>
            <a:r>
              <a:rPr lang="fr-FR" sz="1600" dirty="0" err="1"/>
              <a:t>Completion</a:t>
            </a:r>
            <a:r>
              <a:rPr lang="fr-FR" sz="1600" dirty="0"/>
              <a:t> of all bore </a:t>
            </a:r>
            <a:r>
              <a:rPr lang="fr-FR" sz="1600" dirty="0" err="1"/>
              <a:t>holes</a:t>
            </a:r>
            <a:r>
              <a:rPr lang="fr-FR" sz="1600" dirty="0"/>
              <a:t> ~June 2026</a:t>
            </a:r>
          </a:p>
          <a:p>
            <a:pPr>
              <a:lnSpc>
                <a:spcPct val="100000"/>
              </a:lnSpc>
              <a:spcBef>
                <a:spcPts val="600"/>
              </a:spcBef>
            </a:pPr>
            <a:r>
              <a:rPr lang="fr-FR" sz="1800" b="0" dirty="0" err="1"/>
              <a:t>Results</a:t>
            </a:r>
            <a:r>
              <a:rPr lang="fr-FR" sz="1800" b="0" dirty="0"/>
              <a:t> </a:t>
            </a:r>
            <a:r>
              <a:rPr lang="fr-FR" sz="1800" b="0" dirty="0" err="1"/>
              <a:t>so</a:t>
            </a:r>
            <a:r>
              <a:rPr lang="fr-FR" sz="1800" b="0" dirty="0"/>
              <a:t> far </a:t>
            </a:r>
            <a:r>
              <a:rPr lang="fr-FR" sz="1800" b="0" dirty="0" err="1"/>
              <a:t>confirm</a:t>
            </a:r>
            <a:r>
              <a:rPr lang="fr-FR" sz="1800" b="0" dirty="0"/>
              <a:t> </a:t>
            </a:r>
            <a:r>
              <a:rPr lang="fr-FR" sz="1800" b="0" dirty="0" err="1"/>
              <a:t>geological</a:t>
            </a:r>
            <a:r>
              <a:rPr lang="fr-FR" sz="1800" b="0" dirty="0"/>
              <a:t> model</a:t>
            </a:r>
          </a:p>
        </p:txBody>
      </p:sp>
      <p:sp>
        <p:nvSpPr>
          <p:cNvPr id="2" name="Titel 1">
            <a:extLst>
              <a:ext uri="{FF2B5EF4-FFF2-40B4-BE49-F238E27FC236}">
                <a16:creationId xmlns:a16="http://schemas.microsoft.com/office/drawing/2014/main" id="{BAA27CFE-F440-9503-4522-C8E6FED3EC77}"/>
              </a:ext>
            </a:extLst>
          </p:cNvPr>
          <p:cNvSpPr>
            <a:spLocks noGrp="1"/>
          </p:cNvSpPr>
          <p:nvPr>
            <p:ph type="title"/>
          </p:nvPr>
        </p:nvSpPr>
        <p:spPr>
          <a:xfrm>
            <a:off x="237240" y="343889"/>
            <a:ext cx="8263350" cy="471279"/>
          </a:xfrm>
        </p:spPr>
        <p:txBody>
          <a:bodyPr/>
          <a:lstStyle/>
          <a:p>
            <a:r>
              <a:rPr lang="en-GB" sz="2800" dirty="0"/>
              <a:t>Geological investigations</a:t>
            </a:r>
            <a:endParaRPr lang="fr-FR" sz="2800" dirty="0"/>
          </a:p>
        </p:txBody>
      </p:sp>
      <p:sp>
        <p:nvSpPr>
          <p:cNvPr id="9" name="Textfeld 8">
            <a:extLst>
              <a:ext uri="{FF2B5EF4-FFF2-40B4-BE49-F238E27FC236}">
                <a16:creationId xmlns:a16="http://schemas.microsoft.com/office/drawing/2014/main" id="{7B9A23E0-6EFF-4CFB-95B3-CD6DBFD839DF}"/>
              </a:ext>
            </a:extLst>
          </p:cNvPr>
          <p:cNvSpPr txBox="1"/>
          <p:nvPr/>
        </p:nvSpPr>
        <p:spPr>
          <a:xfrm>
            <a:off x="3829644" y="97423"/>
            <a:ext cx="2038500" cy="170071"/>
          </a:xfrm>
          <a:prstGeom prst="rect">
            <a:avLst/>
          </a:prstGeom>
          <a:noFill/>
        </p:spPr>
        <p:txBody>
          <a:bodyPr wrap="square" rtlCol="0">
            <a:noAutofit/>
          </a:bodyPr>
          <a:lstStyle/>
          <a:p>
            <a:pPr marL="0" marR="0" lvl="0" indent="0" algn="l" defTabSz="685727" rtl="0" eaLnBrk="1" fontAlgn="auto" latinLnBrk="0" hangingPunct="1">
              <a:lnSpc>
                <a:spcPts val="1238"/>
              </a:lnSpc>
              <a:spcBef>
                <a:spcPts val="0"/>
              </a:spcBef>
              <a:spcAft>
                <a:spcPts val="0"/>
              </a:spcAft>
              <a:buClrTx/>
              <a:buSzTx/>
              <a:buFontTx/>
              <a:buNone/>
              <a:tabLst/>
              <a:defRPr/>
            </a:pPr>
            <a:endParaRPr kumimoji="0" lang="de-AT" sz="900" b="0" i="0" u="none" strike="noStrike" kern="1200" cap="none" spc="0" normalizeH="0" baseline="0" noProof="0" dirty="0">
              <a:ln>
                <a:noFill/>
              </a:ln>
              <a:solidFill>
                <a:srgbClr val="FFFFFF"/>
              </a:solidFill>
              <a:effectLst/>
              <a:uLnTx/>
              <a:uFillTx/>
              <a:latin typeface="Arial"/>
              <a:ea typeface="+mn-ea"/>
              <a:cs typeface="+mn-cs"/>
            </a:endParaRPr>
          </a:p>
        </p:txBody>
      </p:sp>
      <p:pic>
        <p:nvPicPr>
          <p:cNvPr id="8" name="Picture 7" descr="A map with a route&#10;&#10;AI-generated content may be incorrect.">
            <a:extLst>
              <a:ext uri="{FF2B5EF4-FFF2-40B4-BE49-F238E27FC236}">
                <a16:creationId xmlns:a16="http://schemas.microsoft.com/office/drawing/2014/main" id="{535E6D33-3E70-F6DA-ED30-397FDA73B62D}"/>
              </a:ext>
            </a:extLst>
          </p:cNvPr>
          <p:cNvPicPr>
            <a:picLocks noChangeAspect="1"/>
          </p:cNvPicPr>
          <p:nvPr/>
        </p:nvPicPr>
        <p:blipFill>
          <a:blip r:embed="rId3">
            <a:extLst>
              <a:ext uri="{28A0092B-C50C-407E-A947-70E740481C1C}">
                <a14:useLocalDpi xmlns:a14="http://schemas.microsoft.com/office/drawing/2010/main" val="0"/>
              </a:ext>
            </a:extLst>
          </a:blip>
          <a:srcRect l="5610" r="8876"/>
          <a:stretch>
            <a:fillRect/>
          </a:stretch>
        </p:blipFill>
        <p:spPr>
          <a:xfrm>
            <a:off x="5004390" y="336928"/>
            <a:ext cx="4122106" cy="3408328"/>
          </a:xfrm>
          <a:prstGeom prst="rect">
            <a:avLst/>
          </a:prstGeom>
          <a:ln>
            <a:solidFill>
              <a:srgbClr val="0F124A"/>
            </a:solidFill>
          </a:ln>
        </p:spPr>
      </p:pic>
      <p:pic>
        <p:nvPicPr>
          <p:cNvPr id="5" name="Picture 2">
            <a:extLst>
              <a:ext uri="{FF2B5EF4-FFF2-40B4-BE49-F238E27FC236}">
                <a16:creationId xmlns:a16="http://schemas.microsoft.com/office/drawing/2014/main" id="{5A077F8E-6F1F-86E6-726F-76E89A69C8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3306" y="3929281"/>
            <a:ext cx="2033190" cy="1159326"/>
          </a:xfrm>
          <a:prstGeom prst="rect">
            <a:avLst/>
          </a:prstGeom>
          <a:ln w="3175">
            <a:solidFill>
              <a:schemeClr val="tx1"/>
            </a:solidFill>
          </a:ln>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956477B-717D-24A9-0A95-DCFF1F30538B}"/>
              </a:ext>
            </a:extLst>
          </p:cNvPr>
          <p:cNvPicPr>
            <a:picLocks noChangeAspect="1"/>
          </p:cNvPicPr>
          <p:nvPr/>
        </p:nvPicPr>
        <p:blipFill>
          <a:blip r:embed="rId5"/>
          <a:stretch>
            <a:fillRect/>
          </a:stretch>
        </p:blipFill>
        <p:spPr>
          <a:xfrm>
            <a:off x="5004390" y="3929281"/>
            <a:ext cx="2034736" cy="1259755"/>
          </a:xfrm>
          <a:prstGeom prst="rect">
            <a:avLst/>
          </a:prstGeom>
          <a:ln w="3175">
            <a:solidFill>
              <a:schemeClr val="tx1"/>
            </a:solidFill>
          </a:ln>
        </p:spPr>
      </p:pic>
      <p:pic>
        <p:nvPicPr>
          <p:cNvPr id="11" name="Picture 10" descr="A field with a pile of dirt and a tower&#10;&#10;AI-generated content may be incorrect.">
            <a:extLst>
              <a:ext uri="{FF2B5EF4-FFF2-40B4-BE49-F238E27FC236}">
                <a16:creationId xmlns:a16="http://schemas.microsoft.com/office/drawing/2014/main" id="{D4AB0FC3-EEEC-EF15-4E4E-D7CFD76BA4CA}"/>
              </a:ext>
            </a:extLst>
          </p:cNvPr>
          <p:cNvPicPr>
            <a:picLocks noChangeAspect="1"/>
          </p:cNvPicPr>
          <p:nvPr/>
        </p:nvPicPr>
        <p:blipFill>
          <a:blip r:embed="rId6">
            <a:extLst>
              <a:ext uri="{28A0092B-C50C-407E-A947-70E740481C1C}">
                <a14:useLocalDpi xmlns:a14="http://schemas.microsoft.com/office/drawing/2010/main" val="0"/>
              </a:ext>
            </a:extLst>
          </a:blip>
          <a:srcRect l="24503" t="18240" r="17261" b="23723"/>
          <a:stretch>
            <a:fillRect/>
          </a:stretch>
        </p:blipFill>
        <p:spPr>
          <a:xfrm>
            <a:off x="17504" y="3404907"/>
            <a:ext cx="2491779" cy="1683769"/>
          </a:xfrm>
          <a:prstGeom prst="rect">
            <a:avLst/>
          </a:prstGeom>
          <a:ln w="3175">
            <a:solidFill>
              <a:schemeClr val="tx1"/>
            </a:solidFill>
          </a:ln>
        </p:spPr>
      </p:pic>
      <p:sp>
        <p:nvSpPr>
          <p:cNvPr id="12" name="Slide Number Placeholder 11">
            <a:extLst>
              <a:ext uri="{FF2B5EF4-FFF2-40B4-BE49-F238E27FC236}">
                <a16:creationId xmlns:a16="http://schemas.microsoft.com/office/drawing/2014/main" id="{8685879F-909B-4F6D-B627-A8A41BF68A29}"/>
              </a:ext>
            </a:extLst>
          </p:cNvPr>
          <p:cNvSpPr>
            <a:spLocks noGrp="1"/>
          </p:cNvSpPr>
          <p:nvPr>
            <p:ph type="sldNum" sz="quarter" idx="10"/>
          </p:nvPr>
        </p:nvSpPr>
        <p:spPr/>
        <p:txBody>
          <a:bodyPr/>
          <a:lstStyle/>
          <a:p>
            <a:pPr marL="0" marR="0" lvl="0" indent="0" algn="r" defTabSz="685727" rtl="0" eaLnBrk="1" fontAlgn="auto" latinLnBrk="0" hangingPunct="1">
              <a:lnSpc>
                <a:spcPts val="1238"/>
              </a:lnSpc>
              <a:spcBef>
                <a:spcPts val="0"/>
              </a:spcBef>
              <a:spcAft>
                <a:spcPts val="0"/>
              </a:spcAft>
              <a:buClrTx/>
              <a:buSzTx/>
              <a:buFontTx/>
              <a:buNone/>
              <a:tabLst/>
              <a:defRPr/>
            </a:pPr>
            <a:fld id="{88A1DFE4-5FC5-43BD-BB7E-75EAD82B965F}" type="slidenum">
              <a:rPr kumimoji="0" lang="en-US" sz="800" b="0" i="0" u="none" strike="noStrike" kern="1200" cap="none" spc="0" normalizeH="0" baseline="0" noProof="0" smtClean="0">
                <a:ln>
                  <a:noFill/>
                </a:ln>
                <a:solidFill>
                  <a:srgbClr val="FFFFFF"/>
                </a:solidFill>
                <a:effectLst/>
                <a:uLnTx/>
                <a:uFillTx/>
                <a:latin typeface="Arial"/>
                <a:ea typeface="+mn-ea"/>
                <a:cs typeface="+mn-cs"/>
              </a:rPr>
              <a:pPr marL="0" marR="0" lvl="0" indent="0" algn="r" defTabSz="685727" rtl="0" eaLnBrk="1" fontAlgn="auto" latinLnBrk="0" hangingPunct="1">
                <a:lnSpc>
                  <a:spcPts val="1238"/>
                </a:lnSpc>
                <a:spcBef>
                  <a:spcPts val="0"/>
                </a:spcBef>
                <a:spcAft>
                  <a:spcPts val="0"/>
                </a:spcAft>
                <a:buClrTx/>
                <a:buSzTx/>
                <a:buFontTx/>
                <a:buNone/>
                <a:tabLst/>
                <a:defRPr/>
              </a:pPr>
              <a:t>14</a:t>
            </a:fld>
            <a:endParaRPr kumimoji="0" lang="en-US" sz="800" b="0" i="0" u="none" strike="noStrike" kern="1200" cap="none" spc="0" normalizeH="0" baseline="0" noProof="0" dirty="0">
              <a:ln>
                <a:noFill/>
              </a:ln>
              <a:solidFill>
                <a:srgbClr val="FFFFFF"/>
              </a:solidFill>
              <a:effectLst/>
              <a:uLnTx/>
              <a:uFillTx/>
              <a:latin typeface="Arial"/>
              <a:ea typeface="+mn-ea"/>
              <a:cs typeface="+mn-cs"/>
            </a:endParaRPr>
          </a:p>
        </p:txBody>
      </p:sp>
      <p:pic>
        <p:nvPicPr>
          <p:cNvPr id="3" name="Picture 2">
            <a:extLst>
              <a:ext uri="{FF2B5EF4-FFF2-40B4-BE49-F238E27FC236}">
                <a16:creationId xmlns:a16="http://schemas.microsoft.com/office/drawing/2014/main" id="{8BE7AEB4-6B1E-797B-9D62-C0E74A5296BC}"/>
              </a:ext>
            </a:extLst>
          </p:cNvPr>
          <p:cNvPicPr>
            <a:picLocks noChangeAspect="1"/>
          </p:cNvPicPr>
          <p:nvPr/>
        </p:nvPicPr>
        <p:blipFill>
          <a:blip r:embed="rId7"/>
          <a:stretch>
            <a:fillRect/>
          </a:stretch>
        </p:blipFill>
        <p:spPr>
          <a:xfrm>
            <a:off x="2507952" y="3387164"/>
            <a:ext cx="2303921" cy="1701443"/>
          </a:xfrm>
          <a:prstGeom prst="rect">
            <a:avLst/>
          </a:prstGeom>
        </p:spPr>
      </p:pic>
      <p:sp>
        <p:nvSpPr>
          <p:cNvPr id="13" name="TextBox 12">
            <a:extLst>
              <a:ext uri="{FF2B5EF4-FFF2-40B4-BE49-F238E27FC236}">
                <a16:creationId xmlns:a16="http://schemas.microsoft.com/office/drawing/2014/main" id="{058C07DA-D519-1EA2-0531-64B041E78991}"/>
              </a:ext>
            </a:extLst>
          </p:cNvPr>
          <p:cNvSpPr txBox="1"/>
          <p:nvPr/>
        </p:nvSpPr>
        <p:spPr>
          <a:xfrm>
            <a:off x="2523632" y="4580776"/>
            <a:ext cx="4576482" cy="507831"/>
          </a:xfrm>
          <a:prstGeom prst="rect">
            <a:avLst/>
          </a:prstGeom>
          <a:noFill/>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srgbClr val="FFFFFF"/>
                </a:solidFill>
                <a:effectLst/>
                <a:uLnTx/>
                <a:uFillTx/>
                <a:latin typeface="Arial"/>
                <a:ea typeface="+mn-ea"/>
                <a:cs typeface="+mn-cs"/>
              </a:rPr>
              <a:t>Lake Geneva – </a:t>
            </a:r>
          </a:p>
          <a:p>
            <a:pPr marL="0" marR="0" lvl="0" indent="0" algn="l" defTabSz="685727"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srgbClr val="FFFFFF"/>
                </a:solidFill>
                <a:effectLst/>
                <a:uLnTx/>
                <a:uFillTx/>
                <a:latin typeface="Arial"/>
                <a:ea typeface="+mn-ea"/>
                <a:cs typeface="+mn-cs"/>
              </a:rPr>
              <a:t>November 2025</a:t>
            </a:r>
          </a:p>
        </p:txBody>
      </p:sp>
    </p:spTree>
    <p:extLst>
      <p:ext uri="{BB962C8B-B14F-4D97-AF65-F5344CB8AC3E}">
        <p14:creationId xmlns:p14="http://schemas.microsoft.com/office/powerpoint/2010/main" val="1707080111"/>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4F4C8F5-695F-009E-0EDC-4758AD4BBE83}"/>
              </a:ext>
            </a:extLst>
          </p:cNvPr>
          <p:cNvSpPr>
            <a:spLocks noGrp="1"/>
          </p:cNvSpPr>
          <p:nvPr>
            <p:ph type="sldNum" sz="quarter" idx="12"/>
          </p:nvPr>
        </p:nvSpPr>
        <p:spPr>
          <a:xfrm>
            <a:off x="8745300" y="52418"/>
            <a:ext cx="289479" cy="170071"/>
          </a:xfrm>
          <a:prstGeom prst="rect">
            <a:avLst/>
          </a:prstGeom>
        </p:spPr>
        <p:txBody>
          <a:bodyPr vert="horz" wrap="none" lIns="91440" tIns="45720" rIns="91440" bIns="45720" rtlCol="0" anchor="ctr">
            <a:noAutofit/>
          </a:bodyPr>
          <a:lstStyle>
            <a:defPPr>
              <a:defRPr lang="de-DE"/>
            </a:defPPr>
            <a:lvl1pPr marL="0" algn="r" defTabSz="685727" rtl="0" eaLnBrk="1" latinLnBrk="0" hangingPunct="1">
              <a:lnSpc>
                <a:spcPts val="1238"/>
              </a:lnSpc>
              <a:defRPr sz="800" kern="1200">
                <a:solidFill>
                  <a:schemeClr val="tx2"/>
                </a:solidFill>
                <a:latin typeface="+mn-lt"/>
                <a:ea typeface="+mn-ea"/>
                <a:cs typeface="+mn-cs"/>
              </a:defRPr>
            </a:lvl1pPr>
            <a:lvl2pPr marL="342863" algn="l" defTabSz="685727" rtl="0" eaLnBrk="1" latinLnBrk="0" hangingPunct="1">
              <a:defRPr sz="1350" kern="1200">
                <a:solidFill>
                  <a:schemeClr val="tx1"/>
                </a:solidFill>
                <a:latin typeface="+mn-lt"/>
                <a:ea typeface="+mn-ea"/>
                <a:cs typeface="+mn-cs"/>
              </a:defRPr>
            </a:lvl2pPr>
            <a:lvl3pPr marL="685727" algn="l" defTabSz="685727" rtl="0" eaLnBrk="1" latinLnBrk="0" hangingPunct="1">
              <a:defRPr sz="1350" kern="1200">
                <a:solidFill>
                  <a:schemeClr val="tx1"/>
                </a:solidFill>
                <a:latin typeface="+mn-lt"/>
                <a:ea typeface="+mn-ea"/>
                <a:cs typeface="+mn-cs"/>
              </a:defRPr>
            </a:lvl3pPr>
            <a:lvl4pPr marL="1028591" algn="l" defTabSz="685727" rtl="0" eaLnBrk="1" latinLnBrk="0" hangingPunct="1">
              <a:defRPr sz="1350" kern="1200">
                <a:solidFill>
                  <a:schemeClr val="tx1"/>
                </a:solidFill>
                <a:latin typeface="+mn-lt"/>
                <a:ea typeface="+mn-ea"/>
                <a:cs typeface="+mn-cs"/>
              </a:defRPr>
            </a:lvl4pPr>
            <a:lvl5pPr marL="1371454" algn="l" defTabSz="685727" rtl="0" eaLnBrk="1" latinLnBrk="0" hangingPunct="1">
              <a:defRPr sz="1350" kern="1200">
                <a:solidFill>
                  <a:schemeClr val="tx1"/>
                </a:solidFill>
                <a:latin typeface="+mn-lt"/>
                <a:ea typeface="+mn-ea"/>
                <a:cs typeface="+mn-cs"/>
              </a:defRPr>
            </a:lvl5pPr>
            <a:lvl6pPr marL="1714318" algn="l" defTabSz="685727" rtl="0" eaLnBrk="1" latinLnBrk="0" hangingPunct="1">
              <a:defRPr sz="1350" kern="1200">
                <a:solidFill>
                  <a:schemeClr val="tx1"/>
                </a:solidFill>
                <a:latin typeface="+mn-lt"/>
                <a:ea typeface="+mn-ea"/>
                <a:cs typeface="+mn-cs"/>
              </a:defRPr>
            </a:lvl6pPr>
            <a:lvl7pPr marL="2057181" algn="l" defTabSz="685727" rtl="0" eaLnBrk="1" latinLnBrk="0" hangingPunct="1">
              <a:defRPr sz="1350" kern="1200">
                <a:solidFill>
                  <a:schemeClr val="tx1"/>
                </a:solidFill>
                <a:latin typeface="+mn-lt"/>
                <a:ea typeface="+mn-ea"/>
                <a:cs typeface="+mn-cs"/>
              </a:defRPr>
            </a:lvl7pPr>
            <a:lvl8pPr marL="2400045" algn="l" defTabSz="685727" rtl="0" eaLnBrk="1" latinLnBrk="0" hangingPunct="1">
              <a:defRPr sz="1350" kern="1200">
                <a:solidFill>
                  <a:schemeClr val="tx1"/>
                </a:solidFill>
                <a:latin typeface="+mn-lt"/>
                <a:ea typeface="+mn-ea"/>
                <a:cs typeface="+mn-cs"/>
              </a:defRPr>
            </a:lvl8pPr>
            <a:lvl9pPr marL="2742908" algn="l" defTabSz="685727" rtl="0" eaLnBrk="1" latinLnBrk="0" hangingPunct="1">
              <a:defRPr sz="1350" kern="1200">
                <a:solidFill>
                  <a:schemeClr val="tx1"/>
                </a:solidFill>
                <a:latin typeface="+mn-lt"/>
                <a:ea typeface="+mn-ea"/>
                <a:cs typeface="+mn-cs"/>
              </a:defRPr>
            </a:lvl9pPr>
          </a:lstStyle>
          <a:p>
            <a:pPr marL="0" marR="0" lvl="0" indent="0" algn="r" defTabSz="685727" rtl="0" eaLnBrk="1" fontAlgn="auto" latinLnBrk="0" hangingPunct="1">
              <a:lnSpc>
                <a:spcPts val="1238"/>
              </a:lnSpc>
              <a:spcBef>
                <a:spcPts val="0"/>
              </a:spcBef>
              <a:spcAft>
                <a:spcPts val="0"/>
              </a:spcAft>
              <a:buClrTx/>
              <a:buSzTx/>
              <a:buFontTx/>
              <a:buNone/>
              <a:tabLst/>
              <a:defRPr/>
            </a:pPr>
            <a:fld id="{1603BC9F-C4D1-164A-A47B-482C02E0E3C4}" type="slidenum">
              <a:rPr kumimoji="0" lang="fr-FR" sz="800" b="0" i="0" u="none" strike="noStrike" kern="1200" cap="none" spc="0" normalizeH="0" baseline="0" noProof="0" smtClean="0">
                <a:ln>
                  <a:noFill/>
                </a:ln>
                <a:solidFill>
                  <a:srgbClr val="0000FF"/>
                </a:solidFill>
                <a:effectLst/>
                <a:uLnTx/>
                <a:uFillTx/>
                <a:latin typeface="Arial"/>
                <a:ea typeface="+mn-ea"/>
                <a:cs typeface="+mn-cs"/>
              </a:rPr>
              <a:pPr marL="0" marR="0" lvl="0" indent="0" algn="r" defTabSz="685727" rtl="0" eaLnBrk="1" fontAlgn="auto" latinLnBrk="0" hangingPunct="1">
                <a:lnSpc>
                  <a:spcPts val="1238"/>
                </a:lnSpc>
                <a:spcBef>
                  <a:spcPts val="0"/>
                </a:spcBef>
                <a:spcAft>
                  <a:spcPts val="0"/>
                </a:spcAft>
                <a:buClrTx/>
                <a:buSzTx/>
                <a:buFontTx/>
                <a:buNone/>
                <a:tabLst/>
                <a:defRPr/>
              </a:pPr>
              <a:t>15</a:t>
            </a:fld>
            <a:endParaRPr kumimoji="0" lang="fr-FR" sz="800" b="0" i="0" u="none" strike="noStrike" kern="1200" cap="none" spc="0" normalizeH="0" baseline="0" noProof="0">
              <a:ln>
                <a:noFill/>
              </a:ln>
              <a:solidFill>
                <a:srgbClr val="0000FF"/>
              </a:solidFill>
              <a:effectLst/>
              <a:uLnTx/>
              <a:uFillTx/>
              <a:latin typeface="Arial"/>
              <a:ea typeface="+mn-ea"/>
              <a:cs typeface="+mn-cs"/>
            </a:endParaRPr>
          </a:p>
        </p:txBody>
      </p:sp>
      <p:pic>
        <p:nvPicPr>
          <p:cNvPr id="5" name="Picture 4">
            <a:extLst>
              <a:ext uri="{FF2B5EF4-FFF2-40B4-BE49-F238E27FC236}">
                <a16:creationId xmlns:a16="http://schemas.microsoft.com/office/drawing/2014/main" id="{F88C1137-E638-78E0-FA2A-DA852BAD6ECB}"/>
              </a:ext>
            </a:extLst>
          </p:cNvPr>
          <p:cNvPicPr>
            <a:picLocks noChangeAspect="1"/>
          </p:cNvPicPr>
          <p:nvPr/>
        </p:nvPicPr>
        <p:blipFill>
          <a:blip r:embed="rId2"/>
          <a:stretch>
            <a:fillRect/>
          </a:stretch>
        </p:blipFill>
        <p:spPr>
          <a:xfrm>
            <a:off x="107504" y="915566"/>
            <a:ext cx="5976664" cy="1713738"/>
          </a:xfrm>
          <a:prstGeom prst="rect">
            <a:avLst/>
          </a:prstGeom>
        </p:spPr>
      </p:pic>
      <p:sp>
        <p:nvSpPr>
          <p:cNvPr id="14" name="TextBox 13">
            <a:extLst>
              <a:ext uri="{FF2B5EF4-FFF2-40B4-BE49-F238E27FC236}">
                <a16:creationId xmlns:a16="http://schemas.microsoft.com/office/drawing/2014/main" id="{5DF623CB-6B0B-08F4-8064-BFBC0CE80154}"/>
              </a:ext>
            </a:extLst>
          </p:cNvPr>
          <p:cNvSpPr txBox="1"/>
          <p:nvPr/>
        </p:nvSpPr>
        <p:spPr>
          <a:xfrm>
            <a:off x="1801708" y="488931"/>
            <a:ext cx="2680360" cy="369332"/>
          </a:xfrm>
          <a:prstGeom prst="rect">
            <a:avLst/>
          </a:prstGeom>
          <a:noFill/>
        </p:spPr>
        <p:txBody>
          <a:bodyPr wrap="square">
            <a:spAutoFit/>
          </a:bodyPr>
          <a:lstStyle/>
          <a:p>
            <a:pPr marL="0" marR="0" lvl="0" indent="0" algn="l" defTabSz="685727"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F124A"/>
                </a:solidFill>
                <a:effectLst/>
                <a:uLnTx/>
                <a:uFillTx/>
                <a:latin typeface="Arial"/>
                <a:ea typeface="+mn-ea"/>
                <a:cs typeface="+mn-cs"/>
              </a:rPr>
              <a:t>Bore Hole Lake_04</a:t>
            </a:r>
          </a:p>
        </p:txBody>
      </p:sp>
      <p:sp>
        <p:nvSpPr>
          <p:cNvPr id="15" name="TextBox 14">
            <a:extLst>
              <a:ext uri="{FF2B5EF4-FFF2-40B4-BE49-F238E27FC236}">
                <a16:creationId xmlns:a16="http://schemas.microsoft.com/office/drawing/2014/main" id="{9D343F22-32B8-6FBB-7EC1-67C7D41E7A3F}"/>
              </a:ext>
            </a:extLst>
          </p:cNvPr>
          <p:cNvSpPr txBox="1"/>
          <p:nvPr/>
        </p:nvSpPr>
        <p:spPr>
          <a:xfrm>
            <a:off x="170041" y="2812971"/>
            <a:ext cx="5542614" cy="1962076"/>
          </a:xfrm>
          <a:prstGeom prst="rect">
            <a:avLst/>
          </a:prstGeom>
          <a:noFill/>
        </p:spPr>
        <p:txBody>
          <a:bodyPr wrap="square" rtlCol="0">
            <a:spAutoFit/>
          </a:bodyPr>
          <a:lstStyle/>
          <a:p>
            <a:pPr marL="285750" marR="0" lvl="0" indent="-285750" algn="l" defTabSz="68572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350" b="0" i="0" u="none" strike="noStrike" kern="1200" cap="none" spc="0" normalizeH="0" baseline="0" noProof="0" dirty="0">
                <a:ln>
                  <a:noFill/>
                </a:ln>
                <a:solidFill>
                  <a:srgbClr val="0F124A"/>
                </a:solidFill>
                <a:effectLst/>
                <a:uLnTx/>
                <a:uFillTx/>
                <a:latin typeface="Arial"/>
                <a:ea typeface="+mn-ea"/>
                <a:cs typeface="+mn-cs"/>
              </a:rPr>
              <a:t>First lake borehole is positive with molasse commencing at a slightly shallower depth than assumed in baseline.</a:t>
            </a:r>
          </a:p>
          <a:p>
            <a:pPr marL="285750" marR="0" lvl="0" indent="-285750" algn="l" defTabSz="685727"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350" b="0" i="0" u="none" strike="noStrike" kern="1200" cap="none" spc="0" normalizeH="0" baseline="0" noProof="0" dirty="0">
              <a:ln>
                <a:noFill/>
              </a:ln>
              <a:solidFill>
                <a:srgbClr val="0F124A"/>
              </a:solidFill>
              <a:effectLst/>
              <a:uLnTx/>
              <a:uFillTx/>
              <a:latin typeface="Arial"/>
              <a:ea typeface="+mn-ea"/>
              <a:cs typeface="+mn-cs"/>
            </a:endParaRPr>
          </a:p>
          <a:p>
            <a:pPr marL="285750" marR="0" lvl="0" indent="-285750" algn="l" defTabSz="68572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350" b="0" i="0" u="none" strike="noStrike" kern="1200" cap="none" spc="0" normalizeH="0" baseline="0" noProof="0" dirty="0">
                <a:ln>
                  <a:noFill/>
                </a:ln>
                <a:solidFill>
                  <a:srgbClr val="0F124A"/>
                </a:solidFill>
                <a:effectLst/>
                <a:uLnTx/>
                <a:uFillTx/>
                <a:latin typeface="Arial"/>
                <a:ea typeface="+mn-ea"/>
                <a:cs typeface="+mn-cs"/>
              </a:rPr>
              <a:t>If this is also the case for the other boreholes, it may be possible to make the tunnel shallower by several metres under the lake.</a:t>
            </a:r>
          </a:p>
          <a:p>
            <a:pPr marL="285750" marR="0" lvl="0" indent="-285750" algn="l" defTabSz="685727"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350" b="0" i="0" u="none" strike="noStrike" kern="1200" cap="none" spc="0" normalizeH="0" baseline="0" noProof="0" dirty="0">
              <a:ln>
                <a:noFill/>
              </a:ln>
              <a:solidFill>
                <a:srgbClr val="0F124A"/>
              </a:solidFill>
              <a:effectLst/>
              <a:uLnTx/>
              <a:uFillTx/>
              <a:latin typeface="Arial"/>
              <a:ea typeface="+mn-ea"/>
              <a:cs typeface="+mn-cs"/>
            </a:endParaRPr>
          </a:p>
          <a:p>
            <a:pPr marL="285750" marR="0" lvl="0" indent="-285750" algn="l" defTabSz="685727"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350" b="0" i="0" u="none" strike="noStrike" kern="1200" cap="none" spc="0" normalizeH="0" baseline="0" noProof="0" dirty="0">
                <a:ln>
                  <a:noFill/>
                </a:ln>
                <a:solidFill>
                  <a:srgbClr val="0F124A"/>
                </a:solidFill>
                <a:effectLst/>
                <a:uLnTx/>
                <a:uFillTx/>
                <a:latin typeface="Arial"/>
                <a:ea typeface="+mn-ea"/>
                <a:cs typeface="+mn-cs"/>
              </a:rPr>
              <a:t>It will also mean the Tunnel Boring Machine will remain in the molasse rock rather than going into the overlying moraine thus avoiding a more complex machine.</a:t>
            </a:r>
          </a:p>
        </p:txBody>
      </p:sp>
      <p:pic>
        <p:nvPicPr>
          <p:cNvPr id="22" name="Picture 21">
            <a:extLst>
              <a:ext uri="{FF2B5EF4-FFF2-40B4-BE49-F238E27FC236}">
                <a16:creationId xmlns:a16="http://schemas.microsoft.com/office/drawing/2014/main" id="{FB60869E-753A-479F-E14B-7D1442D264BD}"/>
              </a:ext>
            </a:extLst>
          </p:cNvPr>
          <p:cNvPicPr>
            <a:picLocks noChangeAspect="1"/>
          </p:cNvPicPr>
          <p:nvPr/>
        </p:nvPicPr>
        <p:blipFill>
          <a:blip r:embed="rId3"/>
          <a:stretch>
            <a:fillRect/>
          </a:stretch>
        </p:blipFill>
        <p:spPr>
          <a:xfrm>
            <a:off x="5961144" y="471603"/>
            <a:ext cx="2890247" cy="4569228"/>
          </a:xfrm>
          <a:prstGeom prst="rect">
            <a:avLst/>
          </a:prstGeom>
        </p:spPr>
      </p:pic>
    </p:spTree>
    <p:extLst>
      <p:ext uri="{BB962C8B-B14F-4D97-AF65-F5344CB8AC3E}">
        <p14:creationId xmlns:p14="http://schemas.microsoft.com/office/powerpoint/2010/main" val="104428385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E9645-8F69-36A0-D0EF-A44DBF5B938E}"/>
              </a:ext>
            </a:extLst>
          </p:cNvPr>
          <p:cNvSpPr txBox="1">
            <a:spLocks/>
          </p:cNvSpPr>
          <p:nvPr/>
        </p:nvSpPr>
        <p:spPr>
          <a:xfrm>
            <a:off x="127000" y="386167"/>
            <a:ext cx="9023774" cy="994172"/>
          </a:xfrm>
          <a:prstGeom prst="rect">
            <a:avLst/>
          </a:prstGeom>
        </p:spPr>
        <p:txBody>
          <a:bodyPr vert="horz" lIns="68580" tIns="34290" rIns="68580" bIns="34290" rtlCol="0" anchor="t" anchorCtr="0">
            <a:noAutofit/>
          </a:bodyPr>
          <a:lstStyle>
            <a:lvl1pPr algn="l" defTabSz="914377" rtl="0" eaLnBrk="1" latinLnBrk="0" hangingPunct="1">
              <a:lnSpc>
                <a:spcPts val="4000"/>
              </a:lnSpc>
              <a:spcBef>
                <a:spcPct val="0"/>
              </a:spcBef>
              <a:buNone/>
              <a:defRPr sz="4000" kern="1200">
                <a:solidFill>
                  <a:schemeClr val="tx1"/>
                </a:solidFill>
                <a:latin typeface="+mj-lt"/>
                <a:ea typeface="+mj-ea"/>
                <a:cs typeface="+mj-cs"/>
              </a:defRPr>
            </a:lvl1pPr>
          </a:lstStyle>
          <a:p>
            <a:pPr marL="0" marR="0" lvl="0" indent="0" algn="l" defTabSz="685783" rtl="0" eaLnBrk="1" fontAlgn="auto" latinLnBrk="0" hangingPunct="1">
              <a:lnSpc>
                <a:spcPts val="3000"/>
              </a:lnSpc>
              <a:spcBef>
                <a:spcPct val="0"/>
              </a:spcBef>
              <a:spcAft>
                <a:spcPts val="0"/>
              </a:spcAft>
              <a:buClrTx/>
              <a:buSzTx/>
              <a:buFontTx/>
              <a:buNone/>
              <a:tabLst/>
              <a:defRPr/>
            </a:pPr>
            <a:r>
              <a:rPr kumimoji="0" lang="en-US" sz="2800" b="1" i="0" u="none" strike="noStrike" kern="1200" cap="none" spc="0" normalizeH="0" baseline="0" noProof="0" dirty="0">
                <a:ln>
                  <a:noFill/>
                </a:ln>
                <a:solidFill>
                  <a:srgbClr val="0F124A"/>
                </a:solidFill>
                <a:effectLst/>
                <a:uLnTx/>
                <a:uFillTx/>
                <a:latin typeface="Arial"/>
                <a:ea typeface="+mj-ea"/>
                <a:cs typeface="+mj-cs"/>
              </a:rPr>
              <a:t>2025</a:t>
            </a:r>
            <a:r>
              <a:rPr kumimoji="0" lang="en-US" sz="2800" i="0" u="none" strike="noStrike" kern="1200" cap="none" spc="0" normalizeH="0" baseline="0" noProof="0" dirty="0">
                <a:ln>
                  <a:noFill/>
                </a:ln>
                <a:solidFill>
                  <a:srgbClr val="0F124A"/>
                </a:solidFill>
                <a:effectLst/>
                <a:uLnTx/>
                <a:uFillTx/>
                <a:latin typeface="Arial"/>
                <a:ea typeface="+mj-ea"/>
                <a:cs typeface="+mj-cs"/>
              </a:rPr>
              <a:t> </a:t>
            </a:r>
            <a:r>
              <a:rPr kumimoji="0" lang="en-US" sz="2800" b="1" i="0" u="none" strike="noStrike" kern="1200" cap="none" spc="0" normalizeH="0" baseline="0" noProof="0" dirty="0">
                <a:ln>
                  <a:noFill/>
                </a:ln>
                <a:solidFill>
                  <a:srgbClr val="0F124A"/>
                </a:solidFill>
                <a:effectLst/>
                <a:uLnTx/>
                <a:uFillTx/>
                <a:latin typeface="Arial"/>
                <a:ea typeface="+mj-ea"/>
                <a:cs typeface="+mj-cs"/>
              </a:rPr>
              <a:t>CERN Council review </a:t>
            </a:r>
            <a:r>
              <a:rPr kumimoji="0" lang="en-US" sz="2800" i="0" u="none" strike="noStrike" kern="1200" cap="none" spc="0" normalizeH="0" baseline="0" noProof="0" dirty="0">
                <a:ln>
                  <a:noFill/>
                </a:ln>
                <a:solidFill>
                  <a:srgbClr val="0F124A"/>
                </a:solidFill>
                <a:effectLst/>
                <a:uLnTx/>
                <a:uFillTx/>
                <a:latin typeface="Arial"/>
                <a:ea typeface="+mj-ea"/>
                <a:cs typeface="+mj-cs"/>
              </a:rPr>
              <a:t>of FCC Feasibility Study</a:t>
            </a:r>
          </a:p>
          <a:p>
            <a:pPr marL="0" marR="0" lvl="0" indent="0" algn="l" defTabSz="685783" rtl="0" eaLnBrk="1" fontAlgn="auto" latinLnBrk="0" hangingPunct="1">
              <a:lnSpc>
                <a:spcPts val="3000"/>
              </a:lnSpc>
              <a:spcBef>
                <a:spcPct val="0"/>
              </a:spcBef>
              <a:spcAft>
                <a:spcPts val="0"/>
              </a:spcAft>
              <a:buClrTx/>
              <a:buSzTx/>
              <a:buFontTx/>
              <a:buNone/>
              <a:tabLst/>
              <a:defRPr/>
            </a:pPr>
            <a:endParaRPr kumimoji="0" lang="en-GB" sz="2800" i="0" u="none" strike="noStrike" kern="1200" cap="none" spc="0" normalizeH="0" baseline="0" noProof="0" dirty="0">
              <a:ln>
                <a:noFill/>
              </a:ln>
              <a:solidFill>
                <a:srgbClr val="0F124A"/>
              </a:solidFill>
              <a:effectLst/>
              <a:uLnTx/>
              <a:uFillTx/>
              <a:latin typeface="Arial"/>
              <a:ea typeface="+mj-ea"/>
              <a:cs typeface="+mj-cs"/>
            </a:endParaRPr>
          </a:p>
        </p:txBody>
      </p:sp>
      <p:sp>
        <p:nvSpPr>
          <p:cNvPr id="3" name="TextBox 2">
            <a:extLst>
              <a:ext uri="{FF2B5EF4-FFF2-40B4-BE49-F238E27FC236}">
                <a16:creationId xmlns:a16="http://schemas.microsoft.com/office/drawing/2014/main" id="{97592956-90E1-6D54-2DA9-A43D0D9D36BC}"/>
              </a:ext>
            </a:extLst>
          </p:cNvPr>
          <p:cNvSpPr txBox="1"/>
          <p:nvPr/>
        </p:nvSpPr>
        <p:spPr>
          <a:xfrm>
            <a:off x="-2" y="918740"/>
            <a:ext cx="9225281" cy="1902572"/>
          </a:xfrm>
          <a:prstGeom prst="rect">
            <a:avLst/>
          </a:prstGeom>
          <a:noFill/>
        </p:spPr>
        <p:txBody>
          <a:bodyPr wrap="square" rtlCol="0">
            <a:spAutoFit/>
          </a:bodyPr>
          <a:lstStyle/>
          <a:p>
            <a:pPr marL="180975" marR="0" lvl="0" indent="-180975" algn="l" defTabSz="685800" rtl="0" eaLnBrk="1" fontAlgn="auto" latinLnBrk="0" hangingPunct="1">
              <a:lnSpc>
                <a:spcPct val="120000"/>
              </a:lnSpc>
              <a:spcBef>
                <a:spcPts val="600"/>
              </a:spcBef>
              <a:spcAft>
                <a:spcPts val="0"/>
              </a:spcAft>
              <a:buClrTx/>
              <a:buSzTx/>
              <a:buFont typeface="Arial" panose="020B0604020202020204" pitchFamily="34" charset="0"/>
              <a:buChar char="•"/>
              <a:tabLst/>
              <a:defRPr/>
            </a:pPr>
            <a:r>
              <a:rPr lang="en-GB" sz="1600" b="1" dirty="0">
                <a:solidFill>
                  <a:srgbClr val="0F124A">
                    <a:lumMod val="90000"/>
                    <a:lumOff val="10000"/>
                  </a:srgbClr>
                </a:solidFill>
                <a:latin typeface="Arial"/>
              </a:rPr>
              <a:t>June/</a:t>
            </a: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July: </a:t>
            </a:r>
            <a:r>
              <a:rPr lang="en-GB" sz="1600" dirty="0">
                <a:solidFill>
                  <a:srgbClr val="0F124A">
                    <a:lumMod val="90000"/>
                    <a:lumOff val="10000"/>
                  </a:srgbClr>
                </a:solidFill>
                <a:latin typeface="Arial"/>
              </a:rPr>
              <a:t>R</a:t>
            </a:r>
            <a:r>
              <a:rPr kumimoji="0" lang="en-GB" sz="1600" b="0" i="0" u="none" strike="noStrike" kern="1200" cap="none" spc="0" normalizeH="0" baseline="0" noProof="0" dirty="0" err="1">
                <a:ln>
                  <a:noFill/>
                </a:ln>
                <a:solidFill>
                  <a:srgbClr val="0F124A">
                    <a:lumMod val="90000"/>
                    <a:lumOff val="10000"/>
                  </a:srgbClr>
                </a:solidFill>
                <a:effectLst/>
                <a:uLnTx/>
                <a:uFillTx/>
                <a:latin typeface="Arial"/>
                <a:ea typeface="+mn-ea"/>
                <a:cs typeface="+mn-cs"/>
              </a:rPr>
              <a:t>eviews</a:t>
            </a: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 by FCC Feasibility Study </a:t>
            </a: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Scientific Advisory Committee (SAC), </a:t>
            </a: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chaired by A. Parker (Cambridge) &amp; </a:t>
            </a: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FCC Cost Review Panel (CRP), </a:t>
            </a: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chaired by N. Holtkamp (Stanford)</a:t>
            </a:r>
          </a:p>
          <a:p>
            <a:pPr marL="180975" marR="0" lvl="0" indent="-180975" algn="l" defTabSz="685800" rtl="0" eaLnBrk="1" fontAlgn="auto" latinLnBrk="0" hangingPunct="1">
              <a:lnSpc>
                <a:spcPct val="120000"/>
              </a:lnSpc>
              <a:spcBef>
                <a:spcPts val="60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September</a:t>
            </a: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 Reviews by CERN </a:t>
            </a: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Finance Committee (FC) </a:t>
            </a: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&amp; </a:t>
            </a: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Scientific Policy Committee (SPC)</a:t>
            </a:r>
          </a:p>
          <a:p>
            <a:pPr marL="180975" marR="0" lvl="0" indent="-180975" algn="l" defTabSz="685800" rtl="0" eaLnBrk="1" fontAlgn="auto" latinLnBrk="0" hangingPunct="1">
              <a:lnSpc>
                <a:spcPct val="150000"/>
              </a:lnSpc>
              <a:spcBef>
                <a:spcPts val="60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6-7 November</a:t>
            </a: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 </a:t>
            </a: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CERN Council </a:t>
            </a: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dedicated session on FCC Feasibility Study, </a:t>
            </a:r>
          </a:p>
          <a:p>
            <a:pPr marL="180975" marR="0" lvl="0" indent="-180975" algn="l" defTabSz="685800" rtl="0" eaLnBrk="1" fontAlgn="auto" latinLnBrk="0" hangingPunct="1">
              <a:lnSpc>
                <a:spcPct val="150000"/>
              </a:lnSpc>
              <a:spcBef>
                <a:spcPts val="600"/>
              </a:spcBef>
              <a:spcAft>
                <a:spcPts val="0"/>
              </a:spcAft>
              <a:buClrTx/>
              <a:buSzTx/>
              <a:buFont typeface="Arial" panose="020B0604020202020204" pitchFamily="34" charset="0"/>
              <a:buChar char="•"/>
              <a:tabLst/>
              <a:defRPr/>
            </a:pPr>
            <a:r>
              <a:rPr lang="fr-CH" sz="1600" b="1" dirty="0">
                <a:solidFill>
                  <a:srgbClr val="0F124A">
                    <a:lumMod val="90000"/>
                    <a:lumOff val="10000"/>
                  </a:srgbClr>
                </a:solidFill>
                <a:latin typeface="Arial"/>
                <a:hlinkClick r:id="rId2" tooltip="https://cds.cern.ch/record/2948315/files/c-e-3947-Rev_Council%20conclusions%20on%20FCC%20feasibility%20study%20Nov%2025.pdf">
                  <a:extLst>
                    <a:ext uri="{A12FA001-AC4F-418D-AE19-62706E023703}">
                      <ahyp:hlinkClr xmlns:ahyp="http://schemas.microsoft.com/office/drawing/2018/hyperlinkcolor" val="tx"/>
                    </a:ext>
                  </a:extLst>
                </a:hlinkClick>
              </a:rPr>
              <a:t>Conclusions</a:t>
            </a:r>
            <a:r>
              <a:rPr lang="fr-CH" sz="1600" b="1" dirty="0">
                <a:solidFill>
                  <a:srgbClr val="0F124A">
                    <a:lumMod val="90000"/>
                    <a:lumOff val="10000"/>
                  </a:srgbClr>
                </a:solidFill>
                <a:latin typeface="Arial"/>
              </a:rPr>
              <a:t>:</a:t>
            </a:r>
            <a:endParaRPr lang="en-GB" sz="1600" b="1" dirty="0">
              <a:solidFill>
                <a:srgbClr val="0F124A">
                  <a:lumMod val="90000"/>
                  <a:lumOff val="10000"/>
                </a:srgbClr>
              </a:solidFill>
              <a:latin typeface="Arial"/>
            </a:endParaRPr>
          </a:p>
        </p:txBody>
      </p:sp>
      <p:sp>
        <p:nvSpPr>
          <p:cNvPr id="5" name="TextBox 4">
            <a:extLst>
              <a:ext uri="{FF2B5EF4-FFF2-40B4-BE49-F238E27FC236}">
                <a16:creationId xmlns:a16="http://schemas.microsoft.com/office/drawing/2014/main" id="{076DB16C-59CB-133F-44BF-A88993F73A40}"/>
              </a:ext>
            </a:extLst>
          </p:cNvPr>
          <p:cNvSpPr txBox="1"/>
          <p:nvPr/>
        </p:nvSpPr>
        <p:spPr>
          <a:xfrm>
            <a:off x="160864" y="2879230"/>
            <a:ext cx="8989910" cy="2229521"/>
          </a:xfrm>
          <a:prstGeom prst="rect">
            <a:avLst/>
          </a:prstGeom>
          <a:noFill/>
        </p:spPr>
        <p:txBody>
          <a:bodyPr wrap="square">
            <a:spAutoFit/>
          </a:bodyPr>
          <a:lstStyle/>
          <a:p>
            <a:pPr marL="0" marR="0" lvl="0" indent="0" algn="l" defTabSz="685727" rtl="0" eaLnBrk="1" fontAlgn="auto" latinLnBrk="0" hangingPunct="1">
              <a:lnSpc>
                <a:spcPct val="110000"/>
              </a:lnSpc>
              <a:spcBef>
                <a:spcPts val="500"/>
              </a:spcBef>
              <a:spcAft>
                <a:spcPts val="0"/>
              </a:spcAft>
              <a:buClrTx/>
              <a:buSzTx/>
              <a:buFontTx/>
              <a:buNone/>
              <a:tabLst/>
              <a:defRPr/>
            </a:pPr>
            <a:r>
              <a:rPr kumimoji="0" lang="en-GB" sz="1600" b="1"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MS Mincho" panose="02020609040205080304" pitchFamily="49" charset="-128"/>
                <a:cs typeface="Calibri" panose="020F0502020204030204" pitchFamily="34" charset="0"/>
              </a:rPr>
              <a:t>The Council, </a:t>
            </a:r>
            <a:r>
              <a:rPr kumimoji="0" lang="en-GB" sz="1600" b="0"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MS Mincho" panose="02020609040205080304" pitchFamily="49" charset="-128"/>
                <a:cs typeface="Calibri" panose="020F0502020204030204" pitchFamily="34" charset="0"/>
              </a:rPr>
              <a:t>being committed to maintaining CERN as a world leader in science and technology:</a:t>
            </a:r>
          </a:p>
          <a:p>
            <a:pPr marL="0" marR="0" lvl="0" indent="0" algn="l" defTabSz="914303" rtl="0" eaLnBrk="1" fontAlgn="auto" latinLnBrk="0" hangingPunct="1">
              <a:lnSpc>
                <a:spcPct val="110000"/>
              </a:lnSpc>
              <a:spcBef>
                <a:spcPts val="500"/>
              </a:spcBef>
              <a:spcAft>
                <a:spcPts val="0"/>
              </a:spcAft>
              <a:buClrTx/>
              <a:buSzTx/>
              <a:buFontTx/>
              <a:buNone/>
              <a:tabLst/>
              <a:defRPr/>
            </a:pPr>
            <a:r>
              <a:rPr kumimoji="0" lang="en-GB" sz="1600" b="0"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MS Mincho" panose="02020609040205080304" pitchFamily="49" charset="-128"/>
                <a:cs typeface="Calibri" panose="020F0502020204030204" pitchFamily="34" charset="0"/>
              </a:rPr>
              <a:t>…. congratulates the CERN Management and all the personnel involved in the FCC Feasibility Study….</a:t>
            </a:r>
          </a:p>
          <a:p>
            <a:pPr marL="0" marR="0" lvl="0" indent="0" algn="l" defTabSz="914303" rtl="0" eaLnBrk="1" fontAlgn="auto" latinLnBrk="0" hangingPunct="1">
              <a:lnSpc>
                <a:spcPct val="110000"/>
              </a:lnSpc>
              <a:spcBef>
                <a:spcPts val="500"/>
              </a:spcBef>
              <a:spcAft>
                <a:spcPts val="0"/>
              </a:spcAft>
              <a:buClrTx/>
              <a:buSzTx/>
              <a:buFontTx/>
              <a:buNone/>
              <a:tabLst/>
              <a:defRPr/>
            </a:pPr>
            <a:r>
              <a:rPr kumimoji="0" lang="en-GB" sz="1600" b="0"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MS Mincho" panose="02020609040205080304" pitchFamily="49" charset="-128"/>
                <a:cs typeface="Calibri" panose="020F0502020204030204" pitchFamily="34" charset="0"/>
              </a:rPr>
              <a:t>….. considers that the FCC would provide the platform for a visionary physics programme addressing many of the open questions in particle physics,... and </a:t>
            </a:r>
            <a:r>
              <a:rPr kumimoji="0" lang="en-GB" sz="1600" b="1"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MS Mincho" panose="02020609040205080304" pitchFamily="49" charset="-128"/>
                <a:cs typeface="Calibri" panose="020F0502020204030204" pitchFamily="34" charset="0"/>
              </a:rPr>
              <a:t>concludes that:</a:t>
            </a:r>
          </a:p>
          <a:p>
            <a:pPr marL="0" marR="0" lvl="0" indent="0" algn="l" defTabSz="914303" rtl="0" eaLnBrk="1" fontAlgn="auto" latinLnBrk="0" hangingPunct="1">
              <a:lnSpc>
                <a:spcPct val="110000"/>
              </a:lnSpc>
              <a:spcBef>
                <a:spcPts val="500"/>
              </a:spcBef>
              <a:spcAft>
                <a:spcPts val="0"/>
              </a:spcAft>
              <a:buClrTx/>
              <a:buSzTx/>
              <a:buFontTx/>
              <a:buNone/>
              <a:tabLst/>
              <a:defRPr/>
            </a:pPr>
            <a:r>
              <a:rPr kumimoji="0" lang="en-GB" sz="1600" b="1"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MS Mincho" panose="02020609040205080304" pitchFamily="49" charset="-128"/>
                <a:cs typeface="Calibri" panose="020F0502020204030204" pitchFamily="34" charset="0"/>
              </a:rPr>
              <a:t>a. the FCC Feasibility Study provides the basis for the FCC studies to continue and</a:t>
            </a:r>
          </a:p>
          <a:p>
            <a:pPr marL="0" marR="0" lvl="0" indent="0" algn="l" defTabSz="914303" rtl="0" eaLnBrk="1" fontAlgn="auto" latinLnBrk="0" hangingPunct="1">
              <a:lnSpc>
                <a:spcPct val="110000"/>
              </a:lnSpc>
              <a:spcBef>
                <a:spcPts val="500"/>
              </a:spcBef>
              <a:spcAft>
                <a:spcPts val="0"/>
              </a:spcAft>
              <a:buClrTx/>
              <a:buSzTx/>
              <a:buFontTx/>
              <a:buNone/>
              <a:tabLst/>
              <a:defRPr/>
            </a:pPr>
            <a:r>
              <a:rPr kumimoji="0" lang="en-GB" sz="1600" b="1"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MS Mincho" panose="02020609040205080304" pitchFamily="49" charset="-128"/>
                <a:cs typeface="Calibri" panose="020F0502020204030204" pitchFamily="34" charset="0"/>
              </a:rPr>
              <a:t>b. the funding scenarios presented and the financial pledges obtained so far provide the basis for the continuation …towards securing the full financial commitments required for approval of the FCC project.</a:t>
            </a:r>
            <a:endParaRPr kumimoji="0" lang="en-GB" sz="1600" b="0" i="0" u="none" strike="noStrike" kern="1200" cap="none" spc="0" normalizeH="0" baseline="0" noProof="0" dirty="0">
              <a:ln>
                <a:noFill/>
              </a:ln>
              <a:solidFill>
                <a:schemeClr val="tx2">
                  <a:lumMod val="75000"/>
                </a:schemeClr>
              </a:solidFill>
              <a:effectLst/>
              <a:uLnTx/>
              <a:uFillTx/>
              <a:latin typeface="Arial"/>
              <a:ea typeface="+mn-ea"/>
              <a:cs typeface="+mn-cs"/>
            </a:endParaRPr>
          </a:p>
        </p:txBody>
      </p:sp>
    </p:spTree>
    <p:extLst>
      <p:ext uri="{BB962C8B-B14F-4D97-AF65-F5344CB8AC3E}">
        <p14:creationId xmlns:p14="http://schemas.microsoft.com/office/powerpoint/2010/main" val="293416159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BAC89-4039-5032-DC66-66E04081E1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3FA95A-BAA0-EEA4-CB51-7269E837F6AD}"/>
              </a:ext>
            </a:extLst>
          </p:cNvPr>
          <p:cNvSpPr txBox="1">
            <a:spLocks/>
          </p:cNvSpPr>
          <p:nvPr/>
        </p:nvSpPr>
        <p:spPr>
          <a:xfrm>
            <a:off x="297554" y="278144"/>
            <a:ext cx="9144000" cy="994172"/>
          </a:xfrm>
          <a:prstGeom prst="rect">
            <a:avLst/>
          </a:prstGeom>
        </p:spPr>
        <p:txBody>
          <a:bodyPr vert="horz" lIns="68580" tIns="34290" rIns="68580" bIns="34290" rtlCol="0" anchor="t" anchorCtr="0">
            <a:noAutofit/>
          </a:bodyPr>
          <a:lstStyle>
            <a:lvl1pPr algn="l" defTabSz="914377" rtl="0" eaLnBrk="1" latinLnBrk="0" hangingPunct="1">
              <a:lnSpc>
                <a:spcPts val="4000"/>
              </a:lnSpc>
              <a:spcBef>
                <a:spcPct val="0"/>
              </a:spcBef>
              <a:buNone/>
              <a:defRPr sz="4000" kern="1200">
                <a:solidFill>
                  <a:schemeClr val="tx1"/>
                </a:solidFill>
                <a:latin typeface="+mj-lt"/>
                <a:ea typeface="+mj-ea"/>
                <a:cs typeface="+mj-cs"/>
              </a:defRPr>
            </a:lvl1pPr>
          </a:lstStyle>
          <a:p>
            <a:pPr marL="0" marR="0" lvl="0" indent="0" algn="l" defTabSz="914377" rtl="0" eaLnBrk="1" fontAlgn="auto" latinLnBrk="0" hangingPunct="1">
              <a:lnSpc>
                <a:spcPts val="4000"/>
              </a:lnSpc>
              <a:spcBef>
                <a:spcPct val="0"/>
              </a:spcBef>
              <a:spcAft>
                <a:spcPts val="0"/>
              </a:spcAft>
              <a:buClrTx/>
              <a:buSzTx/>
              <a:buFontTx/>
              <a:buNone/>
              <a:tabLst/>
              <a:defRPr/>
            </a:pPr>
            <a:r>
              <a:rPr kumimoji="0" lang="en-GB" sz="2200" i="0" u="none" strike="noStrike" kern="1200" cap="none" spc="0" normalizeH="0" baseline="0" noProof="0" dirty="0">
                <a:ln>
                  <a:noFill/>
                </a:ln>
                <a:solidFill>
                  <a:srgbClr val="0F124A"/>
                </a:solidFill>
                <a:effectLst/>
                <a:uLnTx/>
                <a:uFillTx/>
                <a:latin typeface="Calibri" panose="020F0502020204030204" pitchFamily="34" charset="0"/>
                <a:ea typeface="Calibri" panose="020F0502020204030204" pitchFamily="34" charset="0"/>
                <a:cs typeface="Calibri" panose="020F0502020204030204" pitchFamily="34" charset="0"/>
              </a:rPr>
              <a:t>December 2025: </a:t>
            </a:r>
            <a:r>
              <a:rPr kumimoji="0" lang="en-GB" sz="2200" b="1" i="0" u="none" strike="noStrike" kern="1200" cap="none" spc="0" normalizeH="0" baseline="0" noProof="0" dirty="0">
                <a:ln>
                  <a:noFill/>
                </a:ln>
                <a:solidFill>
                  <a:srgbClr val="0F124A"/>
                </a:solidFill>
                <a:effectLst/>
                <a:uLnTx/>
                <a:uFillTx/>
                <a:latin typeface="Calibri" panose="020F0502020204030204" pitchFamily="34" charset="0"/>
                <a:ea typeface="Calibri" panose="020F0502020204030204" pitchFamily="34" charset="0"/>
                <a:cs typeface="Calibri" panose="020F0502020204030204" pitchFamily="34" charset="0"/>
              </a:rPr>
              <a:t>European S</a:t>
            </a:r>
            <a:r>
              <a:rPr lang="en-GB" sz="2200" b="1" dirty="0" err="1">
                <a:solidFill>
                  <a:srgbClr val="0F124A"/>
                </a:solidFill>
                <a:latin typeface="Calibri" panose="020F0502020204030204" pitchFamily="34" charset="0"/>
                <a:ea typeface="Calibri" panose="020F0502020204030204" pitchFamily="34" charset="0"/>
                <a:cs typeface="Calibri" panose="020F0502020204030204" pitchFamily="34" charset="0"/>
              </a:rPr>
              <a:t>trategy</a:t>
            </a:r>
            <a:r>
              <a:rPr lang="en-GB" sz="2200" b="1" dirty="0">
                <a:solidFill>
                  <a:srgbClr val="0F124A"/>
                </a:solidFill>
                <a:latin typeface="Calibri" panose="020F0502020204030204" pitchFamily="34" charset="0"/>
                <a:ea typeface="Calibri" panose="020F0502020204030204" pitchFamily="34" charset="0"/>
                <a:cs typeface="Calibri" panose="020F0502020204030204" pitchFamily="34" charset="0"/>
              </a:rPr>
              <a:t> </a:t>
            </a:r>
            <a:r>
              <a:rPr kumimoji="0" lang="en-GB" sz="2200" b="1" i="0" u="none" strike="noStrike" kern="1200" cap="none" spc="0" normalizeH="0" baseline="0" noProof="0" dirty="0">
                <a:ln>
                  <a:noFill/>
                </a:ln>
                <a:solidFill>
                  <a:srgbClr val="0F124A"/>
                </a:solidFill>
                <a:effectLst/>
                <a:uLnTx/>
                <a:uFillTx/>
                <a:latin typeface="Calibri" panose="020F0502020204030204" pitchFamily="34" charset="0"/>
                <a:ea typeface="Calibri" panose="020F0502020204030204" pitchFamily="34" charset="0"/>
                <a:cs typeface="Calibri" panose="020F0502020204030204" pitchFamily="34" charset="0"/>
              </a:rPr>
              <a:t>Group </a:t>
            </a:r>
            <a:r>
              <a:rPr kumimoji="0" lang="en-GB" sz="2200" i="0" u="none" strike="noStrike" kern="1200" cap="none" spc="0" normalizeH="0" baseline="0" noProof="0" dirty="0">
                <a:ln>
                  <a:noFill/>
                </a:ln>
                <a:solidFill>
                  <a:srgbClr val="0F124A"/>
                </a:solidFill>
                <a:effectLst/>
                <a:uLnTx/>
                <a:uFillTx/>
                <a:latin typeface="Calibri" panose="020F0502020204030204" pitchFamily="34" charset="0"/>
                <a:ea typeface="Calibri" panose="020F0502020204030204" pitchFamily="34" charset="0"/>
                <a:cs typeface="Calibri" panose="020F0502020204030204" pitchFamily="34" charset="0"/>
              </a:rPr>
              <a:t>recommendations</a:t>
            </a:r>
          </a:p>
          <a:p>
            <a:pPr marL="0" marR="0" lvl="0" indent="0" algn="l" defTabSz="685783" rtl="0" eaLnBrk="1" fontAlgn="auto" latinLnBrk="0" hangingPunct="1">
              <a:lnSpc>
                <a:spcPts val="3000"/>
              </a:lnSpc>
              <a:spcBef>
                <a:spcPct val="0"/>
              </a:spcBef>
              <a:spcAft>
                <a:spcPts val="0"/>
              </a:spcAft>
              <a:buClrTx/>
              <a:buSzTx/>
              <a:buFontTx/>
              <a:buNone/>
              <a:tabLst/>
              <a:defRPr/>
            </a:pPr>
            <a:endParaRPr kumimoji="0" lang="en-GB" sz="2000" b="0" i="0" u="none" strike="noStrike" kern="1200" cap="none" spc="0" normalizeH="0" baseline="0" noProof="0" dirty="0">
              <a:ln>
                <a:noFill/>
              </a:ln>
              <a:solidFill>
                <a:srgbClr val="0F124A"/>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D4A7B550-4F07-4EF0-95DD-394365898BB8}"/>
              </a:ext>
            </a:extLst>
          </p:cNvPr>
          <p:cNvSpPr txBox="1"/>
          <p:nvPr/>
        </p:nvSpPr>
        <p:spPr>
          <a:xfrm>
            <a:off x="265580" y="822642"/>
            <a:ext cx="8453120" cy="968214"/>
          </a:xfrm>
          <a:prstGeom prst="rect">
            <a:avLst/>
          </a:prstGeom>
          <a:noFill/>
        </p:spPr>
        <p:txBody>
          <a:bodyPr wrap="square">
            <a:spAutoFit/>
          </a:bodyPr>
          <a:lstStyle/>
          <a:p>
            <a:pPr marL="285750" marR="0" lvl="0" indent="-285750" algn="l" defTabSz="685727" rtl="0" eaLnBrk="1" fontAlgn="auto" latinLnBrk="0" hangingPunct="1">
              <a:lnSpc>
                <a:spcPct val="110000"/>
              </a:lnSpc>
              <a:spcBef>
                <a:spcPts val="600"/>
              </a:spcBef>
              <a:spcAft>
                <a:spcPts val="0"/>
              </a:spcAft>
              <a:buClrTx/>
              <a:buSzTx/>
              <a:buFont typeface="Arial" panose="020B0604020202020204" pitchFamily="34" charset="0"/>
              <a:buChar char="•"/>
              <a:tabLst/>
              <a:defRPr/>
            </a:pPr>
            <a:r>
              <a:rPr kumimoji="0" lang="en-GB" sz="1600"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rPr>
              <a:t>The </a:t>
            </a:r>
            <a:r>
              <a:rPr kumimoji="0" lang="en-GB" sz="1600" b="1"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rPr>
              <a:t>electron–positron Future Circular Collider </a:t>
            </a:r>
            <a:r>
              <a:rPr kumimoji="0" lang="en-GB" sz="1600"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rPr>
              <a:t>(</a:t>
            </a:r>
            <a:r>
              <a:rPr kumimoji="0" lang="en-GB" sz="1600" b="1"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rPr>
              <a:t>FCC-ee</a:t>
            </a:r>
            <a:r>
              <a:rPr kumimoji="0" lang="en-GB" sz="1600"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rPr>
              <a:t>) is recommended as the </a:t>
            </a:r>
            <a:r>
              <a:rPr kumimoji="0" lang="en-GB" sz="1600" b="1"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rPr>
              <a:t>preferred option for the next flagship collider at CERN.</a:t>
            </a:r>
          </a:p>
          <a:p>
            <a:pPr marL="285750" indent="-285750">
              <a:lnSpc>
                <a:spcPct val="110000"/>
              </a:lnSpc>
              <a:spcBef>
                <a:spcPts val="600"/>
              </a:spcBef>
              <a:buFont typeface="Arial" panose="020B0604020202020204" pitchFamily="34" charset="0"/>
              <a:buChar char="•"/>
              <a:defRPr/>
            </a:pPr>
            <a:r>
              <a:rPr lang="en-GB" sz="1600"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A </a:t>
            </a:r>
            <a:r>
              <a:rPr lang="en-GB" sz="1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descoped FCC-ee </a:t>
            </a:r>
            <a:r>
              <a:rPr lang="en-GB" sz="1600"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is the </a:t>
            </a:r>
            <a:r>
              <a:rPr lang="en-GB" sz="1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preferred alternative option </a:t>
            </a:r>
            <a:r>
              <a:rPr lang="en-GB" sz="1600"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for the next flagship collider at CERN. </a:t>
            </a:r>
            <a:endParaRPr kumimoji="0" lang="en-GB" sz="1600"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3" name="Title 1">
            <a:extLst>
              <a:ext uri="{FF2B5EF4-FFF2-40B4-BE49-F238E27FC236}">
                <a16:creationId xmlns:a16="http://schemas.microsoft.com/office/drawing/2014/main" id="{8428F9B9-FC4D-4BAD-74C1-14546BBD135E}"/>
              </a:ext>
            </a:extLst>
          </p:cNvPr>
          <p:cNvSpPr txBox="1">
            <a:spLocks/>
          </p:cNvSpPr>
          <p:nvPr/>
        </p:nvSpPr>
        <p:spPr>
          <a:xfrm>
            <a:off x="304800" y="2063389"/>
            <a:ext cx="8839200" cy="994172"/>
          </a:xfrm>
          <a:prstGeom prst="rect">
            <a:avLst/>
          </a:prstGeom>
        </p:spPr>
        <p:txBody>
          <a:bodyPr vert="horz" lIns="68580" tIns="34290" rIns="68580" bIns="34290" rtlCol="0" anchor="t" anchorCtr="0">
            <a:noAutofit/>
          </a:bodyPr>
          <a:lstStyle>
            <a:lvl1pPr algn="l" defTabSz="914377" rtl="0" eaLnBrk="1" latinLnBrk="0" hangingPunct="1">
              <a:lnSpc>
                <a:spcPts val="4000"/>
              </a:lnSpc>
              <a:spcBef>
                <a:spcPct val="0"/>
              </a:spcBef>
              <a:buNone/>
              <a:defRPr sz="4000" kern="1200">
                <a:solidFill>
                  <a:schemeClr val="tx1"/>
                </a:solidFill>
                <a:latin typeface="+mj-lt"/>
                <a:ea typeface="+mj-ea"/>
                <a:cs typeface="+mj-cs"/>
              </a:defRPr>
            </a:lvl1pPr>
          </a:lstStyle>
          <a:p>
            <a:pPr marL="0" marR="0" lvl="0" indent="0" algn="l" defTabSz="914377" rtl="0" eaLnBrk="1" fontAlgn="auto" latinLnBrk="0" hangingPunct="1">
              <a:lnSpc>
                <a:spcPct val="110000"/>
              </a:lnSpc>
              <a:spcBef>
                <a:spcPts val="600"/>
              </a:spcBef>
              <a:spcAft>
                <a:spcPts val="0"/>
              </a:spcAft>
              <a:buClrTx/>
              <a:buSzTx/>
              <a:buFontTx/>
              <a:buNone/>
              <a:tabLst/>
              <a:defRPr/>
            </a:pPr>
            <a:r>
              <a:rPr kumimoji="0" lang="en-GB" sz="2200" i="0" u="none" strike="noStrike" kern="1200" cap="none" spc="0" normalizeH="0" baseline="0" noProof="0" dirty="0">
                <a:ln>
                  <a:noFill/>
                </a:ln>
                <a:solidFill>
                  <a:srgbClr val="0F124A"/>
                </a:solidFill>
                <a:effectLst/>
                <a:uLnTx/>
                <a:uFillTx/>
                <a:latin typeface="Calibri" panose="020F0502020204030204" pitchFamily="34" charset="0"/>
                <a:ea typeface="Calibri" panose="020F0502020204030204" pitchFamily="34" charset="0"/>
                <a:cs typeface="Calibri" panose="020F0502020204030204" pitchFamily="34" charset="0"/>
              </a:rPr>
              <a:t>22 May 2026: </a:t>
            </a:r>
            <a:r>
              <a:rPr kumimoji="0" lang="en-GB" sz="2200" b="1" i="0" u="none" strike="noStrike" kern="1200" cap="none" spc="0" normalizeH="0" baseline="0" noProof="0" dirty="0">
                <a:ln>
                  <a:noFill/>
                </a:ln>
                <a:solidFill>
                  <a:srgbClr val="0F124A"/>
                </a:solidFill>
                <a:effectLst/>
                <a:uLnTx/>
                <a:uFillTx/>
                <a:latin typeface="Calibri" panose="020F0502020204030204" pitchFamily="34" charset="0"/>
                <a:ea typeface="Calibri" panose="020F0502020204030204" pitchFamily="34" charset="0"/>
                <a:cs typeface="Calibri" panose="020F0502020204030204" pitchFamily="34" charset="0"/>
              </a:rPr>
              <a:t>CERN Council updated European Strategy </a:t>
            </a:r>
            <a:r>
              <a:rPr kumimoji="0" lang="en-GB" sz="2200" i="0" u="none" strike="noStrike" kern="1200" cap="none" spc="0" normalizeH="0" baseline="0" noProof="0" dirty="0">
                <a:ln>
                  <a:noFill/>
                </a:ln>
                <a:solidFill>
                  <a:srgbClr val="0F124A"/>
                </a:solidFill>
                <a:effectLst/>
                <a:uLnTx/>
                <a:uFillTx/>
                <a:latin typeface="Calibri" panose="020F0502020204030204" pitchFamily="34" charset="0"/>
                <a:ea typeface="Calibri" panose="020F0502020204030204" pitchFamily="34" charset="0"/>
                <a:cs typeface="Calibri" panose="020F0502020204030204" pitchFamily="34" charset="0"/>
              </a:rPr>
              <a:t>for Particle Physics </a:t>
            </a:r>
          </a:p>
          <a:p>
            <a:pPr marL="285750" marR="0" lvl="0" indent="-285750" defTabSz="685727" fontAlgn="auto">
              <a:lnSpc>
                <a:spcPct val="110000"/>
              </a:lnSpc>
              <a:spcBef>
                <a:spcPts val="600"/>
              </a:spcBef>
              <a:spcAft>
                <a:spcPts val="0"/>
              </a:spcAft>
              <a:buClrTx/>
              <a:buSzTx/>
              <a:buFont typeface="Arial" panose="020B0604020202020204" pitchFamily="34" charset="0"/>
              <a:buChar char="•"/>
              <a:tabLst/>
              <a:defRPr/>
            </a:pPr>
            <a:r>
              <a:rPr lang="en-GB" sz="1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The FCC-ee would offer the broadest exploratory programme in fundamental physics, with outstanding discovery potential</a:t>
            </a:r>
          </a:p>
          <a:p>
            <a:pPr marL="285750" marR="0" lvl="0" indent="-285750" defTabSz="685727" fontAlgn="auto">
              <a:lnSpc>
                <a:spcPct val="110000"/>
              </a:lnSpc>
              <a:spcBef>
                <a:spcPts val="600"/>
              </a:spcBef>
              <a:spcAft>
                <a:spcPts val="0"/>
              </a:spcAft>
              <a:buClrTx/>
              <a:buSzTx/>
              <a:buFont typeface="Arial" panose="020B0604020202020204" pitchFamily="34" charset="0"/>
              <a:buChar char="•"/>
              <a:tabLst/>
              <a:defRPr/>
            </a:pPr>
            <a:r>
              <a:rPr lang="en-GB" sz="1600"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At the same time, </a:t>
            </a:r>
            <a:r>
              <a:rPr lang="en-GB" sz="1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the FCC-ee would drive the development of new technologies and train thousands of early-career scientists, engineers and technicians. </a:t>
            </a:r>
          </a:p>
          <a:p>
            <a:pPr marL="0" marR="0" lvl="0" indent="0" algn="l" defTabSz="685783" rtl="0" eaLnBrk="1" fontAlgn="auto" latinLnBrk="0" hangingPunct="1">
              <a:lnSpc>
                <a:spcPct val="110000"/>
              </a:lnSpc>
              <a:spcBef>
                <a:spcPts val="600"/>
              </a:spcBef>
              <a:spcAft>
                <a:spcPts val="0"/>
              </a:spcAft>
              <a:buClrTx/>
              <a:buSzTx/>
              <a:buFontTx/>
              <a:buNone/>
              <a:tabLst/>
              <a:defRPr/>
            </a:pPr>
            <a:r>
              <a:rPr kumimoji="0" lang="en-GB" sz="1600" b="0"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rPr>
              <a:t>In addition to updating the Strategy, the </a:t>
            </a:r>
            <a:r>
              <a:rPr kumimoji="0" lang="en-GB" sz="1600" b="1" i="0" u="none" strike="noStrike" kern="1200" cap="none" spc="0" normalizeH="0" baseline="0" noProof="0" dirty="0">
                <a:ln>
                  <a:noFill/>
                </a:ln>
                <a:solidFill>
                  <a:schemeClr val="tx2">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rPr>
              <a:t>Council has invited the CERN Management to initiate discussions with the relevant authorities and entities in the Member and Associate Member States, as well as non-Member States and the European Union, with a view to developing a financially feasible funding plan for the possible FCC-ee project.</a:t>
            </a:r>
          </a:p>
          <a:p>
            <a:pPr marL="0" marR="0" lvl="0" indent="0" algn="l" defTabSz="685783" rtl="0" eaLnBrk="1" fontAlgn="auto" latinLnBrk="0" hangingPunct="1">
              <a:lnSpc>
                <a:spcPct val="110000"/>
              </a:lnSpc>
              <a:spcBef>
                <a:spcPts val="600"/>
              </a:spcBef>
              <a:spcAft>
                <a:spcPts val="0"/>
              </a:spcAft>
              <a:buClrTx/>
              <a:buSzTx/>
              <a:buFontTx/>
              <a:buNone/>
              <a:tabLst/>
              <a:defRPr/>
            </a:pPr>
            <a:endParaRPr kumimoji="0" lang="en-GB" sz="1200" b="0" i="0" u="none" strike="noStrike" kern="1200" cap="none" spc="0" normalizeH="0" baseline="0" noProof="0" dirty="0">
              <a:ln>
                <a:noFill/>
              </a:ln>
              <a:solidFill>
                <a:srgbClr val="0F124A"/>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685783" rtl="0" eaLnBrk="1" fontAlgn="auto" latinLnBrk="0" hangingPunct="1">
              <a:lnSpc>
                <a:spcPct val="110000"/>
              </a:lnSpc>
              <a:spcBef>
                <a:spcPts val="600"/>
              </a:spcBef>
              <a:spcAft>
                <a:spcPts val="0"/>
              </a:spcAft>
              <a:buClrTx/>
              <a:buSzTx/>
              <a:buFontTx/>
              <a:buNone/>
              <a:tabLst/>
              <a:defRPr/>
            </a:pPr>
            <a:endParaRPr kumimoji="0" lang="en-GB" sz="2400" b="0" i="0" u="none" strike="noStrike" kern="1200" cap="none" spc="0" normalizeH="0" baseline="0" noProof="0" dirty="0">
              <a:ln>
                <a:noFill/>
              </a:ln>
              <a:solidFill>
                <a:srgbClr val="0F124A"/>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23238602"/>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13A61A-B560-FAB1-C44A-726CA745D50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2AE75F-C47F-A613-8489-3C842EA0C3DB}"/>
              </a:ext>
            </a:extLst>
          </p:cNvPr>
          <p:cNvSpPr>
            <a:spLocks noGrp="1"/>
          </p:cNvSpPr>
          <p:nvPr>
            <p:ph type="sldNum" sz="quarter" idx="10"/>
          </p:nvPr>
        </p:nvSpPr>
        <p:spPr>
          <a:xfrm>
            <a:off x="8745300" y="52418"/>
            <a:ext cx="289479" cy="170071"/>
          </a:xfrm>
        </p:spPr>
        <p:txBody>
          <a:bodyPr vert="horz" wrap="none" lIns="34290" tIns="17145" rIns="34290" bIns="17145" rtlCol="0" anchor="ctr">
            <a:normAutofit/>
          </a:bodyPr>
          <a:lstStyle/>
          <a:p>
            <a:pPr>
              <a:spcAft>
                <a:spcPts val="225"/>
              </a:spcAft>
            </a:pPr>
            <a:fld id="{88A1DFE4-5FC5-43BD-BB7E-75EAD82B965F}" type="slidenum">
              <a:rPr lang="en-US">
                <a:solidFill>
                  <a:srgbClr val="FFFFFF"/>
                </a:solidFill>
                <a:latin typeface="Arial"/>
              </a:rPr>
              <a:pPr>
                <a:spcAft>
                  <a:spcPts val="225"/>
                </a:spcAft>
              </a:pPr>
              <a:t>18</a:t>
            </a:fld>
            <a:endParaRPr lang="en-US">
              <a:solidFill>
                <a:srgbClr val="FFFFFF"/>
              </a:solidFill>
              <a:latin typeface="Arial"/>
            </a:endParaRPr>
          </a:p>
        </p:txBody>
      </p:sp>
      <p:sp>
        <p:nvSpPr>
          <p:cNvPr id="3" name="Title 5">
            <a:extLst>
              <a:ext uri="{FF2B5EF4-FFF2-40B4-BE49-F238E27FC236}">
                <a16:creationId xmlns:a16="http://schemas.microsoft.com/office/drawing/2014/main" id="{53A70157-7C98-2F47-631F-5F02A065CAFF}"/>
              </a:ext>
            </a:extLst>
          </p:cNvPr>
          <p:cNvSpPr>
            <a:spLocks noGrp="1"/>
          </p:cNvSpPr>
          <p:nvPr>
            <p:ph type="title"/>
          </p:nvPr>
        </p:nvSpPr>
        <p:spPr>
          <a:xfrm>
            <a:off x="445500" y="577800"/>
            <a:ext cx="8263350" cy="502155"/>
          </a:xfrm>
        </p:spPr>
        <p:txBody>
          <a:bodyPr/>
          <a:lstStyle/>
          <a:p>
            <a:r>
              <a:rPr lang="en-GB" b="1" dirty="0">
                <a:solidFill>
                  <a:schemeClr val="bg1">
                    <a:lumMod val="50000"/>
                  </a:schemeClr>
                </a:solidFill>
                <a:latin typeface="+mn-lt"/>
                <a:ea typeface="+mn-ea"/>
                <a:cs typeface="+mn-cs"/>
              </a:rPr>
              <a:t>Reference Design Phase (RDP) 2026-2028</a:t>
            </a:r>
          </a:p>
        </p:txBody>
      </p:sp>
      <p:grpSp>
        <p:nvGrpSpPr>
          <p:cNvPr id="24" name="Group 23">
            <a:extLst>
              <a:ext uri="{FF2B5EF4-FFF2-40B4-BE49-F238E27FC236}">
                <a16:creationId xmlns:a16="http://schemas.microsoft.com/office/drawing/2014/main" id="{D5DEA430-B8AC-69C7-B48B-8556DE746141}"/>
              </a:ext>
            </a:extLst>
          </p:cNvPr>
          <p:cNvGrpSpPr>
            <a:grpSpLocks noChangeAspect="1"/>
          </p:cNvGrpSpPr>
          <p:nvPr/>
        </p:nvGrpSpPr>
        <p:grpSpPr>
          <a:xfrm>
            <a:off x="542925" y="1485900"/>
            <a:ext cx="5406390" cy="3350539"/>
            <a:chOff x="3505200" y="4267200"/>
            <a:chExt cx="14417040" cy="8934771"/>
          </a:xfrm>
        </p:grpSpPr>
        <p:grpSp>
          <p:nvGrpSpPr>
            <p:cNvPr id="23" name="Group 22">
              <a:extLst>
                <a:ext uri="{FF2B5EF4-FFF2-40B4-BE49-F238E27FC236}">
                  <a16:creationId xmlns:a16="http://schemas.microsoft.com/office/drawing/2014/main" id="{22576C08-EE97-1AAB-0F48-69C78769005F}"/>
                </a:ext>
              </a:extLst>
            </p:cNvPr>
            <p:cNvGrpSpPr>
              <a:grpSpLocks/>
            </p:cNvGrpSpPr>
            <p:nvPr/>
          </p:nvGrpSpPr>
          <p:grpSpPr>
            <a:xfrm>
              <a:off x="3505200" y="4267200"/>
              <a:ext cx="14417040" cy="8934771"/>
              <a:chOff x="3505200" y="4267200"/>
              <a:chExt cx="14417040" cy="8934771"/>
            </a:xfrm>
          </p:grpSpPr>
          <p:grpSp>
            <p:nvGrpSpPr>
              <p:cNvPr id="7" name="Group 6">
                <a:extLst>
                  <a:ext uri="{FF2B5EF4-FFF2-40B4-BE49-F238E27FC236}">
                    <a16:creationId xmlns:a16="http://schemas.microsoft.com/office/drawing/2014/main" id="{77B4A509-A4C4-D5CF-D292-015C1271B3F5}"/>
                  </a:ext>
                </a:extLst>
              </p:cNvPr>
              <p:cNvGrpSpPr>
                <a:grpSpLocks/>
              </p:cNvGrpSpPr>
              <p:nvPr/>
            </p:nvGrpSpPr>
            <p:grpSpPr>
              <a:xfrm>
                <a:off x="3505200" y="4267200"/>
                <a:ext cx="14417040" cy="8934771"/>
                <a:chOff x="3505200" y="4267200"/>
                <a:chExt cx="14417040" cy="8934771"/>
              </a:xfrm>
            </p:grpSpPr>
            <p:pic>
              <p:nvPicPr>
                <p:cNvPr id="5" name="Picture 4">
                  <a:extLst>
                    <a:ext uri="{FF2B5EF4-FFF2-40B4-BE49-F238E27FC236}">
                      <a16:creationId xmlns:a16="http://schemas.microsoft.com/office/drawing/2014/main" id="{42082E10-8709-983A-4FAA-D0B40404FD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5200" y="4267200"/>
                  <a:ext cx="14417040" cy="8934771"/>
                </a:xfrm>
                <a:prstGeom prst="rect">
                  <a:avLst/>
                </a:prstGeom>
              </p:spPr>
            </p:pic>
            <p:sp>
              <p:nvSpPr>
                <p:cNvPr id="6" name="Rectangle 5">
                  <a:extLst>
                    <a:ext uri="{FF2B5EF4-FFF2-40B4-BE49-F238E27FC236}">
                      <a16:creationId xmlns:a16="http://schemas.microsoft.com/office/drawing/2014/main" id="{1006258D-46FA-B5A6-E916-18B2F4E73B03}"/>
                    </a:ext>
                  </a:extLst>
                </p:cNvPr>
                <p:cNvSpPr>
                  <a:spLocks/>
                </p:cNvSpPr>
                <p:nvPr/>
              </p:nvSpPr>
              <p:spPr>
                <a:xfrm>
                  <a:off x="4800600" y="6096000"/>
                  <a:ext cx="11887200" cy="685800"/>
                </a:xfrm>
                <a:prstGeom prst="rect">
                  <a:avLst/>
                </a:prstGeom>
                <a:solidFill>
                  <a:srgbClr val="00A8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FFFF"/>
                    </a:solidFill>
                    <a:latin typeface="Arial"/>
                  </a:endParaRPr>
                </a:p>
              </p:txBody>
            </p:sp>
          </p:grpSp>
          <p:sp>
            <p:nvSpPr>
              <p:cNvPr id="10" name="Rectangle 9">
                <a:extLst>
                  <a:ext uri="{FF2B5EF4-FFF2-40B4-BE49-F238E27FC236}">
                    <a16:creationId xmlns:a16="http://schemas.microsoft.com/office/drawing/2014/main" id="{EE49E80D-117F-88C7-57FB-1A5D19BC9B57}"/>
                  </a:ext>
                </a:extLst>
              </p:cNvPr>
              <p:cNvSpPr>
                <a:spLocks/>
              </p:cNvSpPr>
              <p:nvPr/>
            </p:nvSpPr>
            <p:spPr>
              <a:xfrm>
                <a:off x="3657600" y="9525000"/>
                <a:ext cx="13563600" cy="2650199"/>
              </a:xfrm>
              <a:prstGeom prst="rect">
                <a:avLst/>
              </a:prstGeom>
              <a:solidFill>
                <a:srgbClr val="00A8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latin typeface="Arial"/>
                </a:endParaRPr>
              </a:p>
            </p:txBody>
          </p:sp>
        </p:grpSp>
        <p:sp>
          <p:nvSpPr>
            <p:cNvPr id="9" name="TextBox 8">
              <a:extLst>
                <a:ext uri="{FF2B5EF4-FFF2-40B4-BE49-F238E27FC236}">
                  <a16:creationId xmlns:a16="http://schemas.microsoft.com/office/drawing/2014/main" id="{145DB689-1585-EF67-7F73-BD76490CBB4D}"/>
                </a:ext>
              </a:extLst>
            </p:cNvPr>
            <p:cNvSpPr txBox="1">
              <a:spLocks/>
            </p:cNvSpPr>
            <p:nvPr/>
          </p:nvSpPr>
          <p:spPr>
            <a:xfrm rot="18540452">
              <a:off x="9379531" y="10245302"/>
              <a:ext cx="4767118" cy="692840"/>
            </a:xfrm>
            <a:prstGeom prst="rect">
              <a:avLst/>
            </a:prstGeom>
            <a:noFill/>
          </p:spPr>
          <p:txBody>
            <a:bodyPr wrap="none" rtlCol="0">
              <a:spAutoFit/>
            </a:bodyPr>
            <a:lstStyle/>
            <a:p>
              <a:pPr>
                <a:lnSpc>
                  <a:spcPts val="1388"/>
                </a:lnSpc>
              </a:pPr>
              <a:r>
                <a:rPr lang="en-GB" sz="1125" dirty="0">
                  <a:solidFill>
                    <a:srgbClr val="FFFFFF"/>
                  </a:solidFill>
                  <a:latin typeface="Arial"/>
                </a:rPr>
                <a:t>Reference Design Phase</a:t>
              </a:r>
            </a:p>
          </p:txBody>
        </p:sp>
        <p:sp>
          <p:nvSpPr>
            <p:cNvPr id="12" name="TextBox 11">
              <a:extLst>
                <a:ext uri="{FF2B5EF4-FFF2-40B4-BE49-F238E27FC236}">
                  <a16:creationId xmlns:a16="http://schemas.microsoft.com/office/drawing/2014/main" id="{79D76820-ABC4-B020-8A8A-3AF61D672A9D}"/>
                </a:ext>
              </a:extLst>
            </p:cNvPr>
            <p:cNvSpPr txBox="1">
              <a:spLocks/>
            </p:cNvSpPr>
            <p:nvPr/>
          </p:nvSpPr>
          <p:spPr>
            <a:xfrm rot="18540452">
              <a:off x="7309269" y="10163091"/>
              <a:ext cx="4553384" cy="692840"/>
            </a:xfrm>
            <a:prstGeom prst="rect">
              <a:avLst/>
            </a:prstGeom>
            <a:noFill/>
          </p:spPr>
          <p:txBody>
            <a:bodyPr wrap="none" rtlCol="0">
              <a:spAutoFit/>
            </a:bodyPr>
            <a:lstStyle/>
            <a:p>
              <a:pPr>
                <a:lnSpc>
                  <a:spcPts val="1388"/>
                </a:lnSpc>
              </a:pPr>
              <a:r>
                <a:rPr lang="en-GB" sz="1125" dirty="0">
                  <a:solidFill>
                    <a:srgbClr val="FFFFFF"/>
                  </a:solidFill>
                  <a:latin typeface="Arial"/>
                </a:rPr>
                <a:t>Feasibility Study Report</a:t>
              </a:r>
            </a:p>
          </p:txBody>
        </p:sp>
        <p:sp>
          <p:nvSpPr>
            <p:cNvPr id="13" name="TextBox 12">
              <a:extLst>
                <a:ext uri="{FF2B5EF4-FFF2-40B4-BE49-F238E27FC236}">
                  <a16:creationId xmlns:a16="http://schemas.microsoft.com/office/drawing/2014/main" id="{735C5BB4-B7C9-7422-38F3-CD85DB96E8EB}"/>
                </a:ext>
              </a:extLst>
            </p:cNvPr>
            <p:cNvSpPr txBox="1">
              <a:spLocks/>
            </p:cNvSpPr>
            <p:nvPr/>
          </p:nvSpPr>
          <p:spPr>
            <a:xfrm rot="18540452">
              <a:off x="6797821" y="9258760"/>
              <a:ext cx="2223688" cy="692840"/>
            </a:xfrm>
            <a:prstGeom prst="rect">
              <a:avLst/>
            </a:prstGeom>
            <a:noFill/>
          </p:spPr>
          <p:txBody>
            <a:bodyPr wrap="none" rtlCol="0">
              <a:spAutoFit/>
            </a:bodyPr>
            <a:lstStyle/>
            <a:p>
              <a:pPr>
                <a:lnSpc>
                  <a:spcPts val="1388"/>
                </a:lnSpc>
              </a:pPr>
              <a:r>
                <a:rPr lang="en-GB" sz="1125" dirty="0">
                  <a:solidFill>
                    <a:srgbClr val="FFFFFF"/>
                  </a:solidFill>
                  <a:latin typeface="Arial"/>
                </a:rPr>
                <a:t>FCC CDR</a:t>
              </a:r>
            </a:p>
          </p:txBody>
        </p:sp>
        <p:sp>
          <p:nvSpPr>
            <p:cNvPr id="14" name="TextBox 13">
              <a:extLst>
                <a:ext uri="{FF2B5EF4-FFF2-40B4-BE49-F238E27FC236}">
                  <a16:creationId xmlns:a16="http://schemas.microsoft.com/office/drawing/2014/main" id="{BCDEFB6F-DF00-DD48-C349-20F499651B62}"/>
                </a:ext>
              </a:extLst>
            </p:cNvPr>
            <p:cNvSpPr txBox="1">
              <a:spLocks/>
            </p:cNvSpPr>
            <p:nvPr/>
          </p:nvSpPr>
          <p:spPr>
            <a:xfrm rot="18540452">
              <a:off x="4483693" y="9292392"/>
              <a:ext cx="2309181" cy="692840"/>
            </a:xfrm>
            <a:prstGeom prst="rect">
              <a:avLst/>
            </a:prstGeom>
            <a:noFill/>
          </p:spPr>
          <p:txBody>
            <a:bodyPr wrap="none" rtlCol="0">
              <a:spAutoFit/>
            </a:bodyPr>
            <a:lstStyle/>
            <a:p>
              <a:pPr>
                <a:lnSpc>
                  <a:spcPts val="1388"/>
                </a:lnSpc>
              </a:pPr>
              <a:r>
                <a:rPr lang="en-GB" sz="1125" dirty="0">
                  <a:solidFill>
                    <a:srgbClr val="FFFFFF"/>
                  </a:solidFill>
                  <a:latin typeface="Arial"/>
                </a:rPr>
                <a:t>FCC study</a:t>
              </a:r>
            </a:p>
          </p:txBody>
        </p:sp>
        <p:sp>
          <p:nvSpPr>
            <p:cNvPr id="16" name="TextBox 15">
              <a:extLst>
                <a:ext uri="{FF2B5EF4-FFF2-40B4-BE49-F238E27FC236}">
                  <a16:creationId xmlns:a16="http://schemas.microsoft.com/office/drawing/2014/main" id="{CF2456CD-47F6-1256-3CE4-C1F294BBCDA6}"/>
                </a:ext>
              </a:extLst>
            </p:cNvPr>
            <p:cNvSpPr txBox="1">
              <a:spLocks/>
            </p:cNvSpPr>
            <p:nvPr/>
          </p:nvSpPr>
          <p:spPr>
            <a:xfrm rot="18540452">
              <a:off x="11588717" y="10203822"/>
              <a:ext cx="4702998" cy="692840"/>
            </a:xfrm>
            <a:prstGeom prst="rect">
              <a:avLst/>
            </a:prstGeom>
            <a:noFill/>
          </p:spPr>
          <p:txBody>
            <a:bodyPr wrap="none" rtlCol="0">
              <a:spAutoFit/>
            </a:bodyPr>
            <a:lstStyle/>
            <a:p>
              <a:pPr>
                <a:lnSpc>
                  <a:spcPts val="1388"/>
                </a:lnSpc>
              </a:pPr>
              <a:r>
                <a:rPr lang="en-GB" sz="1125" dirty="0">
                  <a:solidFill>
                    <a:srgbClr val="FFFFFF"/>
                  </a:solidFill>
                  <a:latin typeface="Arial"/>
                </a:rPr>
                <a:t>Technical Design Report</a:t>
              </a:r>
            </a:p>
          </p:txBody>
        </p:sp>
        <p:sp>
          <p:nvSpPr>
            <p:cNvPr id="17" name="TextBox 16">
              <a:extLst>
                <a:ext uri="{FF2B5EF4-FFF2-40B4-BE49-F238E27FC236}">
                  <a16:creationId xmlns:a16="http://schemas.microsoft.com/office/drawing/2014/main" id="{18B69A1A-6FFD-7CFF-7C8C-0EC854AB5509}"/>
                </a:ext>
              </a:extLst>
            </p:cNvPr>
            <p:cNvSpPr txBox="1">
              <a:spLocks/>
            </p:cNvSpPr>
            <p:nvPr/>
          </p:nvSpPr>
          <p:spPr>
            <a:xfrm>
              <a:off x="5638283" y="6139301"/>
              <a:ext cx="1347379" cy="692840"/>
            </a:xfrm>
            <a:prstGeom prst="rect">
              <a:avLst/>
            </a:prstGeom>
            <a:noFill/>
          </p:spPr>
          <p:txBody>
            <a:bodyPr wrap="none" rtlCol="0">
              <a:spAutoFit/>
            </a:bodyPr>
            <a:lstStyle/>
            <a:p>
              <a:pPr>
                <a:lnSpc>
                  <a:spcPts val="1388"/>
                </a:lnSpc>
              </a:pPr>
              <a:r>
                <a:rPr lang="en-GB" sz="1125" dirty="0">
                  <a:solidFill>
                    <a:srgbClr val="FFFFFF"/>
                  </a:solidFill>
                  <a:latin typeface="Arial"/>
                </a:rPr>
                <a:t>2014</a:t>
              </a:r>
            </a:p>
          </p:txBody>
        </p:sp>
        <p:sp>
          <p:nvSpPr>
            <p:cNvPr id="18" name="TextBox 17">
              <a:extLst>
                <a:ext uri="{FF2B5EF4-FFF2-40B4-BE49-F238E27FC236}">
                  <a16:creationId xmlns:a16="http://schemas.microsoft.com/office/drawing/2014/main" id="{D570B7FB-0EF4-CCC6-1723-40E45FBC86E3}"/>
                </a:ext>
              </a:extLst>
            </p:cNvPr>
            <p:cNvSpPr txBox="1">
              <a:spLocks/>
            </p:cNvSpPr>
            <p:nvPr/>
          </p:nvSpPr>
          <p:spPr>
            <a:xfrm>
              <a:off x="10137664" y="6139301"/>
              <a:ext cx="1347379" cy="692840"/>
            </a:xfrm>
            <a:prstGeom prst="rect">
              <a:avLst/>
            </a:prstGeom>
            <a:noFill/>
          </p:spPr>
          <p:txBody>
            <a:bodyPr wrap="none" rtlCol="0">
              <a:spAutoFit/>
            </a:bodyPr>
            <a:lstStyle/>
            <a:p>
              <a:pPr>
                <a:lnSpc>
                  <a:spcPts val="1388"/>
                </a:lnSpc>
              </a:pPr>
              <a:r>
                <a:rPr lang="en-GB" sz="1125" dirty="0">
                  <a:solidFill>
                    <a:srgbClr val="FFFFFF"/>
                  </a:solidFill>
                  <a:latin typeface="Arial"/>
                </a:rPr>
                <a:t>2025</a:t>
              </a:r>
            </a:p>
          </p:txBody>
        </p:sp>
        <p:sp>
          <p:nvSpPr>
            <p:cNvPr id="19" name="TextBox 18">
              <a:extLst>
                <a:ext uri="{FF2B5EF4-FFF2-40B4-BE49-F238E27FC236}">
                  <a16:creationId xmlns:a16="http://schemas.microsoft.com/office/drawing/2014/main" id="{688530C6-ACA2-484F-B27D-3FCE75240685}"/>
                </a:ext>
              </a:extLst>
            </p:cNvPr>
            <p:cNvSpPr txBox="1">
              <a:spLocks/>
            </p:cNvSpPr>
            <p:nvPr/>
          </p:nvSpPr>
          <p:spPr>
            <a:xfrm>
              <a:off x="7903179" y="6139301"/>
              <a:ext cx="1347379" cy="692840"/>
            </a:xfrm>
            <a:prstGeom prst="rect">
              <a:avLst/>
            </a:prstGeom>
            <a:noFill/>
          </p:spPr>
          <p:txBody>
            <a:bodyPr wrap="none" rtlCol="0">
              <a:spAutoFit/>
            </a:bodyPr>
            <a:lstStyle/>
            <a:p>
              <a:pPr>
                <a:lnSpc>
                  <a:spcPts val="1388"/>
                </a:lnSpc>
              </a:pPr>
              <a:r>
                <a:rPr lang="en-GB" sz="1125" dirty="0">
                  <a:solidFill>
                    <a:srgbClr val="FFFFFF"/>
                  </a:solidFill>
                  <a:latin typeface="Arial"/>
                </a:rPr>
                <a:t>2018</a:t>
              </a:r>
            </a:p>
          </p:txBody>
        </p:sp>
        <p:sp>
          <p:nvSpPr>
            <p:cNvPr id="20" name="TextBox 19">
              <a:extLst>
                <a:ext uri="{FF2B5EF4-FFF2-40B4-BE49-F238E27FC236}">
                  <a16:creationId xmlns:a16="http://schemas.microsoft.com/office/drawing/2014/main" id="{23D6722B-013A-EF63-66DF-D47C5E361E0B}"/>
                </a:ext>
              </a:extLst>
            </p:cNvPr>
            <p:cNvSpPr txBox="1">
              <a:spLocks/>
            </p:cNvSpPr>
            <p:nvPr/>
          </p:nvSpPr>
          <p:spPr>
            <a:xfrm>
              <a:off x="12519965" y="6139301"/>
              <a:ext cx="1347379" cy="692840"/>
            </a:xfrm>
            <a:prstGeom prst="rect">
              <a:avLst/>
            </a:prstGeom>
            <a:noFill/>
          </p:spPr>
          <p:txBody>
            <a:bodyPr wrap="none" rtlCol="0">
              <a:spAutoFit/>
            </a:bodyPr>
            <a:lstStyle/>
            <a:p>
              <a:pPr>
                <a:lnSpc>
                  <a:spcPts val="1388"/>
                </a:lnSpc>
              </a:pPr>
              <a:r>
                <a:rPr lang="en-GB" sz="1125" dirty="0">
                  <a:solidFill>
                    <a:srgbClr val="FFFFFF"/>
                  </a:solidFill>
                  <a:latin typeface="Arial"/>
                </a:rPr>
                <a:t>2028</a:t>
              </a:r>
            </a:p>
          </p:txBody>
        </p:sp>
        <p:sp>
          <p:nvSpPr>
            <p:cNvPr id="21" name="TextBox 20">
              <a:extLst>
                <a:ext uri="{FF2B5EF4-FFF2-40B4-BE49-F238E27FC236}">
                  <a16:creationId xmlns:a16="http://schemas.microsoft.com/office/drawing/2014/main" id="{84BB5729-1F4F-C9D3-B2FD-D21626B873D1}"/>
                </a:ext>
              </a:extLst>
            </p:cNvPr>
            <p:cNvSpPr txBox="1">
              <a:spLocks/>
            </p:cNvSpPr>
            <p:nvPr/>
          </p:nvSpPr>
          <p:spPr>
            <a:xfrm>
              <a:off x="14614312" y="6139301"/>
              <a:ext cx="1347379" cy="692840"/>
            </a:xfrm>
            <a:prstGeom prst="rect">
              <a:avLst/>
            </a:prstGeom>
            <a:noFill/>
          </p:spPr>
          <p:txBody>
            <a:bodyPr wrap="none" rtlCol="0">
              <a:spAutoFit/>
            </a:bodyPr>
            <a:lstStyle/>
            <a:p>
              <a:pPr>
                <a:lnSpc>
                  <a:spcPts val="1388"/>
                </a:lnSpc>
              </a:pPr>
              <a:r>
                <a:rPr lang="en-GB" sz="1125" dirty="0">
                  <a:solidFill>
                    <a:srgbClr val="FFFFFF"/>
                  </a:solidFill>
                  <a:latin typeface="Arial"/>
                </a:rPr>
                <a:t>2032</a:t>
              </a:r>
            </a:p>
          </p:txBody>
        </p:sp>
      </p:grpSp>
      <p:sp>
        <p:nvSpPr>
          <p:cNvPr id="26" name="TextBox 25">
            <a:extLst>
              <a:ext uri="{FF2B5EF4-FFF2-40B4-BE49-F238E27FC236}">
                <a16:creationId xmlns:a16="http://schemas.microsoft.com/office/drawing/2014/main" id="{0FE24270-FF6C-B93C-B11E-BB50F219EA7F}"/>
              </a:ext>
            </a:extLst>
          </p:cNvPr>
          <p:cNvSpPr txBox="1"/>
          <p:nvPr/>
        </p:nvSpPr>
        <p:spPr>
          <a:xfrm>
            <a:off x="1467607" y="1696137"/>
            <a:ext cx="3640011" cy="439351"/>
          </a:xfrm>
          <a:prstGeom prst="rect">
            <a:avLst/>
          </a:prstGeom>
          <a:noFill/>
        </p:spPr>
        <p:txBody>
          <a:bodyPr wrap="square" rtlCol="0">
            <a:spAutoFit/>
          </a:bodyPr>
          <a:lstStyle/>
          <a:p>
            <a:pPr>
              <a:lnSpc>
                <a:spcPts val="1388"/>
              </a:lnSpc>
            </a:pPr>
            <a:r>
              <a:rPr lang="en-GB" sz="1125" dirty="0">
                <a:solidFill>
                  <a:srgbClr val="FFFFFF"/>
                </a:solidFill>
                <a:latin typeface="Arial"/>
              </a:rPr>
              <a:t>Increasing the technical design level will reduce all risks</a:t>
            </a:r>
          </a:p>
        </p:txBody>
      </p:sp>
      <p:pic>
        <p:nvPicPr>
          <p:cNvPr id="28" name="Picture 27">
            <a:extLst>
              <a:ext uri="{FF2B5EF4-FFF2-40B4-BE49-F238E27FC236}">
                <a16:creationId xmlns:a16="http://schemas.microsoft.com/office/drawing/2014/main" id="{358CC07B-82F2-BE33-4A49-9670D1C32962}"/>
              </a:ext>
            </a:extLst>
          </p:cNvPr>
          <p:cNvPicPr>
            <a:picLocks noChangeAspect="1"/>
          </p:cNvPicPr>
          <p:nvPr/>
        </p:nvPicPr>
        <p:blipFill>
          <a:blip r:embed="rId3">
            <a:extLst>
              <a:ext uri="{28A0092B-C50C-407E-A947-70E740481C1C}">
                <a14:useLocalDpi xmlns:a14="http://schemas.microsoft.com/office/drawing/2010/main" val="0"/>
              </a:ext>
            </a:extLst>
          </a:blip>
          <a:srcRect t="44181"/>
          <a:stretch>
            <a:fillRect/>
          </a:stretch>
        </p:blipFill>
        <p:spPr>
          <a:xfrm>
            <a:off x="6114990" y="2918863"/>
            <a:ext cx="3010273" cy="1657188"/>
          </a:xfrm>
          <a:prstGeom prst="rect">
            <a:avLst/>
          </a:prstGeom>
        </p:spPr>
      </p:pic>
      <p:sp>
        <p:nvSpPr>
          <p:cNvPr id="29" name="TextBox 28">
            <a:extLst>
              <a:ext uri="{FF2B5EF4-FFF2-40B4-BE49-F238E27FC236}">
                <a16:creationId xmlns:a16="http://schemas.microsoft.com/office/drawing/2014/main" id="{AE400FE0-08CB-0E3E-9A9E-045CBE4CB5C6}"/>
              </a:ext>
            </a:extLst>
          </p:cNvPr>
          <p:cNvSpPr txBox="1"/>
          <p:nvPr/>
        </p:nvSpPr>
        <p:spPr>
          <a:xfrm>
            <a:off x="6180405" y="1668534"/>
            <a:ext cx="3040725" cy="1157496"/>
          </a:xfrm>
          <a:prstGeom prst="rect">
            <a:avLst/>
          </a:prstGeom>
          <a:noFill/>
        </p:spPr>
        <p:txBody>
          <a:bodyPr wrap="square" rtlCol="0">
            <a:spAutoFit/>
          </a:bodyPr>
          <a:lstStyle/>
          <a:p>
            <a:pPr algn="ctr">
              <a:lnSpc>
                <a:spcPts val="1388"/>
              </a:lnSpc>
            </a:pPr>
            <a:r>
              <a:rPr lang="en-GB" sz="1125" b="1" dirty="0">
                <a:solidFill>
                  <a:srgbClr val="0F124A"/>
                </a:solidFill>
                <a:latin typeface="Arial"/>
              </a:rPr>
              <a:t>The Rule 1-10-100</a:t>
            </a:r>
          </a:p>
          <a:p>
            <a:pPr algn="ctr">
              <a:lnSpc>
                <a:spcPts val="1388"/>
              </a:lnSpc>
            </a:pPr>
            <a:endParaRPr lang="en-GB" sz="1125" b="1" dirty="0">
              <a:solidFill>
                <a:srgbClr val="0F124A"/>
              </a:solidFill>
              <a:latin typeface="Arial"/>
            </a:endParaRPr>
          </a:p>
          <a:p>
            <a:pPr>
              <a:lnSpc>
                <a:spcPts val="1388"/>
              </a:lnSpc>
            </a:pPr>
            <a:r>
              <a:rPr lang="en-GB" sz="1125" dirty="0">
                <a:solidFill>
                  <a:srgbClr val="0F124A"/>
                </a:solidFill>
                <a:latin typeface="Arial"/>
              </a:rPr>
              <a:t>For every $1 to fix a problem during design,</a:t>
            </a:r>
          </a:p>
          <a:p>
            <a:pPr>
              <a:lnSpc>
                <a:spcPts val="1388"/>
              </a:lnSpc>
            </a:pPr>
            <a:r>
              <a:rPr lang="en-GB" sz="1125" dirty="0">
                <a:solidFill>
                  <a:srgbClr val="0F124A"/>
                </a:solidFill>
                <a:latin typeface="Arial"/>
              </a:rPr>
              <a:t>it would cost $10 to fix it during development, and it would cost $100 to fix it after the product’s release.</a:t>
            </a:r>
          </a:p>
        </p:txBody>
      </p:sp>
      <p:sp>
        <p:nvSpPr>
          <p:cNvPr id="30" name="TextBox 29">
            <a:extLst>
              <a:ext uri="{FF2B5EF4-FFF2-40B4-BE49-F238E27FC236}">
                <a16:creationId xmlns:a16="http://schemas.microsoft.com/office/drawing/2014/main" id="{94DDED2D-165E-BA47-11FF-42971AA0E0F8}"/>
              </a:ext>
            </a:extLst>
          </p:cNvPr>
          <p:cNvSpPr txBox="1"/>
          <p:nvPr/>
        </p:nvSpPr>
        <p:spPr>
          <a:xfrm>
            <a:off x="542925" y="1083236"/>
            <a:ext cx="3538148" cy="271869"/>
          </a:xfrm>
          <a:prstGeom prst="rect">
            <a:avLst/>
          </a:prstGeom>
          <a:noFill/>
        </p:spPr>
        <p:txBody>
          <a:bodyPr wrap="none" rtlCol="0">
            <a:spAutoFit/>
          </a:bodyPr>
          <a:lstStyle/>
          <a:p>
            <a:pPr>
              <a:lnSpc>
                <a:spcPts val="1388"/>
              </a:lnSpc>
            </a:pPr>
            <a:r>
              <a:rPr lang="en-GB" b="1" dirty="0">
                <a:solidFill>
                  <a:srgbClr val="0F124A"/>
                </a:solidFill>
                <a:latin typeface="Arial"/>
              </a:rPr>
              <a:t>A critical phase for the project’s success</a:t>
            </a:r>
          </a:p>
        </p:txBody>
      </p:sp>
      <p:sp>
        <p:nvSpPr>
          <p:cNvPr id="4" name="Rectangle: Rounded Corners 3">
            <a:extLst>
              <a:ext uri="{FF2B5EF4-FFF2-40B4-BE49-F238E27FC236}">
                <a16:creationId xmlns:a16="http://schemas.microsoft.com/office/drawing/2014/main" id="{6CEA854C-71C5-CD7A-7848-AB4F1349D94F}"/>
              </a:ext>
            </a:extLst>
          </p:cNvPr>
          <p:cNvSpPr/>
          <p:nvPr/>
        </p:nvSpPr>
        <p:spPr>
          <a:xfrm rot="2371751">
            <a:off x="2673581" y="3020756"/>
            <a:ext cx="291895" cy="1651220"/>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latin typeface="Arial"/>
            </a:endParaRPr>
          </a:p>
        </p:txBody>
      </p:sp>
      <p:sp>
        <p:nvSpPr>
          <p:cNvPr id="8" name="Arrow: Right 7">
            <a:extLst>
              <a:ext uri="{FF2B5EF4-FFF2-40B4-BE49-F238E27FC236}">
                <a16:creationId xmlns:a16="http://schemas.microsoft.com/office/drawing/2014/main" id="{25ECD039-A119-0B3D-8771-5947349FBDD4}"/>
              </a:ext>
            </a:extLst>
          </p:cNvPr>
          <p:cNvSpPr/>
          <p:nvPr/>
        </p:nvSpPr>
        <p:spPr>
          <a:xfrm>
            <a:off x="2514600" y="4524976"/>
            <a:ext cx="505567" cy="189899"/>
          </a:xfrm>
          <a:prstGeom prst="rightArrow">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latin typeface="Arial"/>
            </a:endParaRPr>
          </a:p>
        </p:txBody>
      </p:sp>
    </p:spTree>
    <p:extLst>
      <p:ext uri="{BB962C8B-B14F-4D97-AF65-F5344CB8AC3E}">
        <p14:creationId xmlns:p14="http://schemas.microsoft.com/office/powerpoint/2010/main" val="638997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3AD87-5C7B-19BA-9A3E-DCEDFD242CA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19ABD13-173D-04EB-81D2-44A52D5C172B}"/>
              </a:ext>
            </a:extLst>
          </p:cNvPr>
          <p:cNvSpPr>
            <a:spLocks noGrp="1"/>
          </p:cNvSpPr>
          <p:nvPr>
            <p:ph type="sldNum" sz="quarter" idx="10"/>
          </p:nvPr>
        </p:nvSpPr>
        <p:spPr/>
        <p:txBody>
          <a:bodyPr/>
          <a:lstStyle/>
          <a:p>
            <a:pPr marL="0" marR="0" lvl="0" indent="0" algn="r" defTabSz="685727" rtl="0" eaLnBrk="1" fontAlgn="auto" latinLnBrk="0" hangingPunct="1">
              <a:lnSpc>
                <a:spcPts val="1238"/>
              </a:lnSpc>
              <a:spcBef>
                <a:spcPts val="0"/>
              </a:spcBef>
              <a:spcAft>
                <a:spcPts val="0"/>
              </a:spcAft>
              <a:buClrTx/>
              <a:buSzTx/>
              <a:buFontTx/>
              <a:buNone/>
              <a:tabLst/>
              <a:defRPr/>
            </a:pPr>
            <a:fld id="{88A1DFE4-5FC5-43BD-BB7E-75EAD82B965F}" type="slidenum">
              <a:rPr kumimoji="0" lang="en-US" sz="800" b="0" i="0" u="none" strike="noStrike" kern="1200" cap="none" spc="0" normalizeH="0" baseline="0" noProof="0" smtClean="0">
                <a:ln>
                  <a:noFill/>
                </a:ln>
                <a:solidFill>
                  <a:srgbClr val="FFFFFF"/>
                </a:solidFill>
                <a:effectLst/>
                <a:uLnTx/>
                <a:uFillTx/>
                <a:latin typeface="Arial"/>
                <a:ea typeface="+mn-ea"/>
                <a:cs typeface="+mn-cs"/>
              </a:rPr>
              <a:pPr marL="0" marR="0" lvl="0" indent="0" algn="r" defTabSz="685727" rtl="0" eaLnBrk="1" fontAlgn="auto" latinLnBrk="0" hangingPunct="1">
                <a:lnSpc>
                  <a:spcPts val="1238"/>
                </a:lnSpc>
                <a:spcBef>
                  <a:spcPts val="0"/>
                </a:spcBef>
                <a:spcAft>
                  <a:spcPts val="0"/>
                </a:spcAft>
                <a:buClrTx/>
                <a:buSzTx/>
                <a:buFontTx/>
                <a:buNone/>
                <a:tabLst/>
                <a:defRPr/>
              </a:pPr>
              <a:t>19</a:t>
            </a:fld>
            <a:endParaRPr kumimoji="0" lang="en-US" sz="800" b="0" i="0" u="none" strike="noStrike" kern="1200" cap="none" spc="0" normalizeH="0" baseline="0" noProof="0" dirty="0">
              <a:ln>
                <a:noFill/>
              </a:ln>
              <a:solidFill>
                <a:srgbClr val="FFFFFF"/>
              </a:solidFill>
              <a:effectLst/>
              <a:uLnTx/>
              <a:uFillTx/>
              <a:latin typeface="Arial"/>
              <a:ea typeface="+mn-ea"/>
              <a:cs typeface="+mn-cs"/>
            </a:endParaRPr>
          </a:p>
        </p:txBody>
      </p:sp>
      <p:pic>
        <p:nvPicPr>
          <p:cNvPr id="14" name="Picture 13">
            <a:extLst>
              <a:ext uri="{FF2B5EF4-FFF2-40B4-BE49-F238E27FC236}">
                <a16:creationId xmlns:a16="http://schemas.microsoft.com/office/drawing/2014/main" id="{0CE714CC-F12B-DC25-10D7-F5DF8F30B4E6}"/>
              </a:ext>
            </a:extLst>
          </p:cNvPr>
          <p:cNvPicPr>
            <a:picLocks noChangeAspect="1"/>
          </p:cNvPicPr>
          <p:nvPr/>
        </p:nvPicPr>
        <p:blipFill>
          <a:blip r:embed="rId2">
            <a:extLst>
              <a:ext uri="{28A0092B-C50C-407E-A947-70E740481C1C}">
                <a14:useLocalDpi xmlns:a14="http://schemas.microsoft.com/office/drawing/2010/main" val="0"/>
              </a:ext>
            </a:extLst>
          </a:blip>
          <a:srcRect l="63428"/>
          <a:stretch>
            <a:fillRect/>
          </a:stretch>
        </p:blipFill>
        <p:spPr>
          <a:xfrm>
            <a:off x="8325722" y="4417966"/>
            <a:ext cx="700985" cy="720080"/>
          </a:xfrm>
          <a:prstGeom prst="rect">
            <a:avLst/>
          </a:prstGeom>
        </p:spPr>
      </p:pic>
      <p:sp>
        <p:nvSpPr>
          <p:cNvPr id="6" name="Title 4">
            <a:extLst>
              <a:ext uri="{FF2B5EF4-FFF2-40B4-BE49-F238E27FC236}">
                <a16:creationId xmlns:a16="http://schemas.microsoft.com/office/drawing/2014/main" id="{C2D6B233-3461-E963-C467-475F88FAE2E3}"/>
              </a:ext>
            </a:extLst>
          </p:cNvPr>
          <p:cNvSpPr txBox="1">
            <a:spLocks/>
          </p:cNvSpPr>
          <p:nvPr/>
        </p:nvSpPr>
        <p:spPr>
          <a:xfrm>
            <a:off x="432009" y="418534"/>
            <a:ext cx="8263350" cy="804066"/>
          </a:xfrm>
          <a:prstGeom prst="rect">
            <a:avLst/>
          </a:prstGeom>
        </p:spPr>
        <p:txBody>
          <a:bodyPr vert="horz" lIns="91440" tIns="45720" rIns="91440" bIns="45720" rtlCol="0" anchor="t" anchorCtr="0">
            <a:noAutofit/>
          </a:bodyPr>
          <a:lstStyle>
            <a:lvl1pPr algn="l" defTabSz="685800" rtl="0" eaLnBrk="1" latinLnBrk="0" hangingPunct="1">
              <a:lnSpc>
                <a:spcPts val="3000"/>
              </a:lnSpc>
              <a:spcBef>
                <a:spcPct val="0"/>
              </a:spcBef>
              <a:buNone/>
              <a:defRPr sz="3000" kern="1200">
                <a:solidFill>
                  <a:schemeClr val="tx1"/>
                </a:solidFill>
                <a:latin typeface="+mj-lt"/>
                <a:ea typeface="+mj-ea"/>
                <a:cs typeface="+mj-cs"/>
              </a:defRPr>
            </a:lvl1pPr>
          </a:lstStyle>
          <a:p>
            <a:pPr marL="0" marR="0" lvl="0" indent="0" algn="l" defTabSz="685800" rtl="0" eaLnBrk="1" fontAlgn="auto" latinLnBrk="0" hangingPunct="1">
              <a:lnSpc>
                <a:spcPts val="3000"/>
              </a:lnSpc>
              <a:spcBef>
                <a:spcPct val="0"/>
              </a:spcBef>
              <a:spcAft>
                <a:spcPts val="0"/>
              </a:spcAft>
              <a:buClrTx/>
              <a:buSzTx/>
              <a:buFontTx/>
              <a:buNone/>
              <a:tabLst/>
              <a:defRPr/>
            </a:pPr>
            <a:r>
              <a:rPr kumimoji="0" lang="fr-CH" sz="3000" b="0" i="0" u="none" strike="noStrike" kern="1200" cap="none" spc="0" normalizeH="0" baseline="0" noProof="0" dirty="0" err="1">
                <a:ln>
                  <a:noFill/>
                </a:ln>
                <a:solidFill>
                  <a:schemeClr val="accent6">
                    <a:lumMod val="90000"/>
                    <a:lumOff val="10000"/>
                  </a:schemeClr>
                </a:solidFill>
                <a:effectLst/>
                <a:uLnTx/>
                <a:uFillTx/>
                <a:latin typeface="Arial"/>
                <a:ea typeface="+mj-ea"/>
                <a:cs typeface="+mj-cs"/>
              </a:rPr>
              <a:t>Deliverables</a:t>
            </a:r>
            <a:r>
              <a:rPr kumimoji="0" lang="fr-CH" sz="3000" b="0" i="0" u="none" strike="noStrike" kern="1200" cap="none" spc="0" normalizeH="0" baseline="0" noProof="0" dirty="0">
                <a:ln>
                  <a:noFill/>
                </a:ln>
                <a:solidFill>
                  <a:schemeClr val="accent6">
                    <a:lumMod val="90000"/>
                    <a:lumOff val="10000"/>
                  </a:schemeClr>
                </a:solidFill>
                <a:effectLst/>
                <a:uLnTx/>
                <a:uFillTx/>
                <a:latin typeface="Arial"/>
                <a:ea typeface="+mj-ea"/>
                <a:cs typeface="+mj-cs"/>
              </a:rPr>
              <a:t> and Schedule </a:t>
            </a:r>
            <a:r>
              <a:rPr lang="fr-CH" dirty="0">
                <a:solidFill>
                  <a:schemeClr val="accent6">
                    <a:lumMod val="90000"/>
                    <a:lumOff val="10000"/>
                  </a:schemeClr>
                </a:solidFill>
                <a:latin typeface="Arial"/>
              </a:rPr>
              <a:t>for RDP</a:t>
            </a:r>
            <a:endParaRPr kumimoji="0" lang="fr-CH" sz="3000" b="0" i="0" u="none" strike="noStrike" kern="1200" cap="none" spc="0" normalizeH="0" baseline="0" noProof="0" dirty="0">
              <a:ln>
                <a:noFill/>
              </a:ln>
              <a:solidFill>
                <a:schemeClr val="accent6">
                  <a:lumMod val="90000"/>
                  <a:lumOff val="10000"/>
                </a:schemeClr>
              </a:solidFill>
              <a:effectLst/>
              <a:uLnTx/>
              <a:uFillTx/>
              <a:latin typeface="Arial"/>
              <a:ea typeface="+mj-ea"/>
              <a:cs typeface="+mj-cs"/>
            </a:endParaRPr>
          </a:p>
        </p:txBody>
      </p:sp>
      <p:pic>
        <p:nvPicPr>
          <p:cNvPr id="8" name="Picture 7">
            <a:extLst>
              <a:ext uri="{FF2B5EF4-FFF2-40B4-BE49-F238E27FC236}">
                <a16:creationId xmlns:a16="http://schemas.microsoft.com/office/drawing/2014/main" id="{6075A0F1-2F3B-6E1B-F40A-7E60A80B1A68}"/>
              </a:ext>
            </a:extLst>
          </p:cNvPr>
          <p:cNvPicPr>
            <a:picLocks noChangeAspect="1"/>
          </p:cNvPicPr>
          <p:nvPr/>
        </p:nvPicPr>
        <p:blipFill>
          <a:blip r:embed="rId2">
            <a:extLst>
              <a:ext uri="{28A0092B-C50C-407E-A947-70E740481C1C}">
                <a14:useLocalDpi xmlns:a14="http://schemas.microsoft.com/office/drawing/2010/main" val="0"/>
              </a:ext>
            </a:extLst>
          </a:blip>
          <a:srcRect r="58765"/>
          <a:stretch>
            <a:fillRect/>
          </a:stretch>
        </p:blipFill>
        <p:spPr>
          <a:xfrm>
            <a:off x="8234263" y="3484031"/>
            <a:ext cx="790371" cy="720080"/>
          </a:xfrm>
          <a:prstGeom prst="rect">
            <a:avLst/>
          </a:prstGeom>
        </p:spPr>
      </p:pic>
      <p:sp>
        <p:nvSpPr>
          <p:cNvPr id="9" name="Content Placeholder 2">
            <a:extLst>
              <a:ext uri="{FF2B5EF4-FFF2-40B4-BE49-F238E27FC236}">
                <a16:creationId xmlns:a16="http://schemas.microsoft.com/office/drawing/2014/main" id="{B8B15F47-7934-88F2-5206-4D4FA7FF6C8E}"/>
              </a:ext>
            </a:extLst>
          </p:cNvPr>
          <p:cNvSpPr txBox="1">
            <a:spLocks/>
          </p:cNvSpPr>
          <p:nvPr/>
        </p:nvSpPr>
        <p:spPr>
          <a:xfrm>
            <a:off x="513289" y="842962"/>
            <a:ext cx="8385587" cy="3457575"/>
          </a:xfrm>
          <a:prstGeom prst="rect">
            <a:avLst/>
          </a:prstGeom>
        </p:spPr>
        <p:txBody>
          <a:bodyPr vert="horz" lIns="91440" tIns="45720" rIns="91440" bIns="45720" rtlCol="0">
            <a:noAutofit/>
          </a:bodyPr>
          <a:lstStyle>
            <a:lvl1pPr marL="0" indent="0" algn="l" defTabSz="685800" rtl="0" eaLnBrk="1" latinLnBrk="0" hangingPunct="1">
              <a:lnSpc>
                <a:spcPts val="1388"/>
              </a:lnSpc>
              <a:spcBef>
                <a:spcPts val="0"/>
              </a:spcBef>
              <a:buFont typeface="Arial" panose="020B0604020202020204" pitchFamily="34" charset="0"/>
              <a:buNone/>
              <a:defRPr sz="1200" kern="1200">
                <a:solidFill>
                  <a:schemeClr val="tx1"/>
                </a:solidFill>
                <a:latin typeface="+mn-lt"/>
                <a:ea typeface="+mn-ea"/>
                <a:cs typeface="+mn-cs"/>
              </a:defRPr>
            </a:lvl1pPr>
            <a:lvl2pPr marL="243000" indent="-243000" algn="l" defTabSz="685800" rtl="0" eaLnBrk="1" latinLnBrk="0" hangingPunct="1">
              <a:lnSpc>
                <a:spcPts val="1388"/>
              </a:lnSpc>
              <a:spcBef>
                <a:spcPts val="0"/>
              </a:spcBef>
              <a:buFont typeface="Arial" panose="020B0604020202020204" pitchFamily="34" charset="0"/>
              <a:buChar char="•"/>
              <a:defRPr sz="1200" kern="1200">
                <a:solidFill>
                  <a:schemeClr val="tx1"/>
                </a:solidFill>
                <a:latin typeface="+mn-lt"/>
                <a:ea typeface="+mn-ea"/>
                <a:cs typeface="+mn-cs"/>
              </a:defRPr>
            </a:lvl2pPr>
            <a:lvl3pPr marL="486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3pPr>
            <a:lvl4pPr marL="729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4pPr>
            <a:lvl5pPr marL="972000" indent="-243000" algn="l" defTabSz="685800" rtl="0" eaLnBrk="1" latinLnBrk="0" hangingPunct="1">
              <a:lnSpc>
                <a:spcPts val="1388"/>
              </a:lnSpc>
              <a:spcBef>
                <a:spcPts val="0"/>
              </a:spcBef>
              <a:buSzPct val="100000"/>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10000"/>
              </a:lnSpc>
              <a:spcBef>
                <a:spcPts val="600"/>
              </a:spcBef>
            </a:pPr>
            <a:r>
              <a:rPr lang="en-GB" sz="1800" b="1" dirty="0">
                <a:solidFill>
                  <a:schemeClr val="accent6">
                    <a:lumMod val="90000"/>
                    <a:lumOff val="10000"/>
                  </a:schemeClr>
                </a:solidFill>
              </a:rPr>
              <a:t>Reference Design Documentation by Q1 2028 to enable CERN Council decision on project realisation:</a:t>
            </a:r>
          </a:p>
          <a:p>
            <a:pPr marL="257175" indent="-257175">
              <a:lnSpc>
                <a:spcPct val="110000"/>
              </a:lnSpc>
              <a:spcBef>
                <a:spcPts val="600"/>
              </a:spcBef>
              <a:buFont typeface="Arial" panose="020B0604020202020204" pitchFamily="34" charset="0"/>
              <a:buChar char="•"/>
            </a:pPr>
            <a:r>
              <a:rPr lang="en-GB" sz="1600" dirty="0">
                <a:solidFill>
                  <a:schemeClr val="accent6">
                    <a:lumMod val="90000"/>
                    <a:lumOff val="10000"/>
                  </a:schemeClr>
                </a:solidFill>
              </a:rPr>
              <a:t>Integrated technical baseline</a:t>
            </a:r>
          </a:p>
          <a:p>
            <a:pPr marL="257175" indent="-257175">
              <a:lnSpc>
                <a:spcPct val="110000"/>
              </a:lnSpc>
              <a:spcBef>
                <a:spcPts val="600"/>
              </a:spcBef>
              <a:buFont typeface="Arial" panose="020B0604020202020204" pitchFamily="34" charset="0"/>
              <a:buChar char="•"/>
            </a:pPr>
            <a:r>
              <a:rPr lang="en-GB" sz="1600" dirty="0">
                <a:solidFill>
                  <a:schemeClr val="accent6">
                    <a:lumMod val="90000"/>
                    <a:lumOff val="10000"/>
                  </a:schemeClr>
                </a:solidFill>
              </a:rPr>
              <a:t>Resource-loaded project master schedule</a:t>
            </a:r>
          </a:p>
          <a:p>
            <a:pPr marL="257175" indent="-257175">
              <a:lnSpc>
                <a:spcPct val="110000"/>
              </a:lnSpc>
              <a:spcBef>
                <a:spcPts val="600"/>
              </a:spcBef>
              <a:buFont typeface="Arial" panose="020B0604020202020204" pitchFamily="34" charset="0"/>
              <a:buChar char="•"/>
            </a:pPr>
            <a:r>
              <a:rPr lang="en-GB" sz="1600" dirty="0">
                <a:solidFill>
                  <a:schemeClr val="accent6">
                    <a:lumMod val="90000"/>
                    <a:lumOff val="10000"/>
                  </a:schemeClr>
                </a:solidFill>
              </a:rPr>
              <a:t>Updated cost estimate with uncertainty</a:t>
            </a:r>
          </a:p>
          <a:p>
            <a:pPr marL="257175" indent="-257175">
              <a:lnSpc>
                <a:spcPct val="110000"/>
              </a:lnSpc>
              <a:spcBef>
                <a:spcPts val="600"/>
              </a:spcBef>
              <a:buFont typeface="Arial" panose="020B0604020202020204" pitchFamily="34" charset="0"/>
              <a:buChar char="•"/>
            </a:pPr>
            <a:r>
              <a:rPr lang="en-GB" sz="1600" dirty="0">
                <a:solidFill>
                  <a:schemeClr val="accent6">
                    <a:lumMod val="90000"/>
                    <a:lumOff val="10000"/>
                  </a:schemeClr>
                </a:solidFill>
              </a:rPr>
              <a:t>Project-wide risk register</a:t>
            </a:r>
          </a:p>
          <a:p>
            <a:pPr marL="257175" indent="-257175">
              <a:lnSpc>
                <a:spcPct val="110000"/>
              </a:lnSpc>
              <a:spcBef>
                <a:spcPts val="600"/>
              </a:spcBef>
              <a:buFont typeface="Arial" panose="020B0604020202020204" pitchFamily="34" charset="0"/>
              <a:buChar char="•"/>
            </a:pPr>
            <a:r>
              <a:rPr lang="en-GB" sz="1600" dirty="0">
                <a:solidFill>
                  <a:schemeClr val="accent6">
                    <a:lumMod val="90000"/>
                    <a:lumOff val="10000"/>
                  </a:schemeClr>
                </a:solidFill>
              </a:rPr>
              <a:t>Procurement strategy (incl. in-kind contribution opportunities)</a:t>
            </a:r>
          </a:p>
          <a:p>
            <a:endParaRPr lang="en-GB" sz="1800" dirty="0">
              <a:solidFill>
                <a:schemeClr val="accent6">
                  <a:lumMod val="90000"/>
                  <a:lumOff val="10000"/>
                </a:schemeClr>
              </a:solidFill>
            </a:endParaRPr>
          </a:p>
        </p:txBody>
      </p:sp>
      <p:grpSp>
        <p:nvGrpSpPr>
          <p:cNvPr id="10" name="Group 9">
            <a:extLst>
              <a:ext uri="{FF2B5EF4-FFF2-40B4-BE49-F238E27FC236}">
                <a16:creationId xmlns:a16="http://schemas.microsoft.com/office/drawing/2014/main" id="{718CDEEC-7146-BCC6-0CA1-0BBDD048A3EC}"/>
              </a:ext>
            </a:extLst>
          </p:cNvPr>
          <p:cNvGrpSpPr>
            <a:grpSpLocks noChangeAspect="1"/>
          </p:cNvGrpSpPr>
          <p:nvPr/>
        </p:nvGrpSpPr>
        <p:grpSpPr>
          <a:xfrm>
            <a:off x="383678" y="3366214"/>
            <a:ext cx="7752930" cy="1550588"/>
            <a:chOff x="323528" y="1707653"/>
            <a:chExt cx="8640956" cy="1728193"/>
          </a:xfrm>
        </p:grpSpPr>
        <p:pic>
          <p:nvPicPr>
            <p:cNvPr id="12" name="Picture 11">
              <a:extLst>
                <a:ext uri="{FF2B5EF4-FFF2-40B4-BE49-F238E27FC236}">
                  <a16:creationId xmlns:a16="http://schemas.microsoft.com/office/drawing/2014/main" id="{27C92977-A9C0-429E-BF6C-C1C6E57F9090}"/>
                </a:ext>
              </a:extLst>
            </p:cNvPr>
            <p:cNvPicPr>
              <a:picLocks noChangeAspect="1"/>
            </p:cNvPicPr>
            <p:nvPr/>
          </p:nvPicPr>
          <p:blipFill>
            <a:blip r:embed="rId3"/>
            <a:srcRect t="14931" r="36069" b="61845"/>
            <a:stretch>
              <a:fillRect/>
            </a:stretch>
          </p:blipFill>
          <p:spPr>
            <a:xfrm>
              <a:off x="323528" y="1707653"/>
              <a:ext cx="8640956" cy="1728193"/>
            </a:xfrm>
            <a:prstGeom prst="rect">
              <a:avLst/>
            </a:prstGeom>
          </p:spPr>
        </p:pic>
        <p:sp>
          <p:nvSpPr>
            <p:cNvPr id="16" name="Rectangle 15">
              <a:extLst>
                <a:ext uri="{FF2B5EF4-FFF2-40B4-BE49-F238E27FC236}">
                  <a16:creationId xmlns:a16="http://schemas.microsoft.com/office/drawing/2014/main" id="{FB6D4423-30F4-9CEC-CC34-87F90E96628C}"/>
                </a:ext>
              </a:extLst>
            </p:cNvPr>
            <p:cNvSpPr/>
            <p:nvPr/>
          </p:nvSpPr>
          <p:spPr>
            <a:xfrm rot="16200000">
              <a:off x="6811225" y="2754610"/>
              <a:ext cx="818273" cy="11214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de-DE"/>
              </a:defPPr>
              <a:lvl1pPr marL="0" algn="l" defTabSz="685727" rtl="0" eaLnBrk="1" latinLnBrk="0" hangingPunct="1">
                <a:defRPr sz="1350" kern="1200">
                  <a:solidFill>
                    <a:schemeClr val="lt1"/>
                  </a:solidFill>
                  <a:latin typeface="+mn-lt"/>
                  <a:ea typeface="+mn-ea"/>
                  <a:cs typeface="+mn-cs"/>
                </a:defRPr>
              </a:lvl1pPr>
              <a:lvl2pPr marL="342863" algn="l" defTabSz="685727" rtl="0" eaLnBrk="1" latinLnBrk="0" hangingPunct="1">
                <a:defRPr sz="1350" kern="1200">
                  <a:solidFill>
                    <a:schemeClr val="lt1"/>
                  </a:solidFill>
                  <a:latin typeface="+mn-lt"/>
                  <a:ea typeface="+mn-ea"/>
                  <a:cs typeface="+mn-cs"/>
                </a:defRPr>
              </a:lvl2pPr>
              <a:lvl3pPr marL="685727" algn="l" defTabSz="685727" rtl="0" eaLnBrk="1" latinLnBrk="0" hangingPunct="1">
                <a:defRPr sz="1350" kern="1200">
                  <a:solidFill>
                    <a:schemeClr val="lt1"/>
                  </a:solidFill>
                  <a:latin typeface="+mn-lt"/>
                  <a:ea typeface="+mn-ea"/>
                  <a:cs typeface="+mn-cs"/>
                </a:defRPr>
              </a:lvl3pPr>
              <a:lvl4pPr marL="1028591" algn="l" defTabSz="685727" rtl="0" eaLnBrk="1" latinLnBrk="0" hangingPunct="1">
                <a:defRPr sz="1350" kern="1200">
                  <a:solidFill>
                    <a:schemeClr val="lt1"/>
                  </a:solidFill>
                  <a:latin typeface="+mn-lt"/>
                  <a:ea typeface="+mn-ea"/>
                  <a:cs typeface="+mn-cs"/>
                </a:defRPr>
              </a:lvl4pPr>
              <a:lvl5pPr marL="1371454" algn="l" defTabSz="685727" rtl="0" eaLnBrk="1" latinLnBrk="0" hangingPunct="1">
                <a:defRPr sz="1350" kern="1200">
                  <a:solidFill>
                    <a:schemeClr val="lt1"/>
                  </a:solidFill>
                  <a:latin typeface="+mn-lt"/>
                  <a:ea typeface="+mn-ea"/>
                  <a:cs typeface="+mn-cs"/>
                </a:defRPr>
              </a:lvl5pPr>
              <a:lvl6pPr marL="1714318" algn="l" defTabSz="685727" rtl="0" eaLnBrk="1" latinLnBrk="0" hangingPunct="1">
                <a:defRPr sz="1350" kern="1200">
                  <a:solidFill>
                    <a:schemeClr val="lt1"/>
                  </a:solidFill>
                  <a:latin typeface="+mn-lt"/>
                  <a:ea typeface="+mn-ea"/>
                  <a:cs typeface="+mn-cs"/>
                </a:defRPr>
              </a:lvl6pPr>
              <a:lvl7pPr marL="2057181" algn="l" defTabSz="685727" rtl="0" eaLnBrk="1" latinLnBrk="0" hangingPunct="1">
                <a:defRPr sz="1350" kern="1200">
                  <a:solidFill>
                    <a:schemeClr val="lt1"/>
                  </a:solidFill>
                  <a:latin typeface="+mn-lt"/>
                  <a:ea typeface="+mn-ea"/>
                  <a:cs typeface="+mn-cs"/>
                </a:defRPr>
              </a:lvl7pPr>
              <a:lvl8pPr marL="2400045" algn="l" defTabSz="685727" rtl="0" eaLnBrk="1" latinLnBrk="0" hangingPunct="1">
                <a:defRPr sz="1350" kern="1200">
                  <a:solidFill>
                    <a:schemeClr val="lt1"/>
                  </a:solidFill>
                  <a:latin typeface="+mn-lt"/>
                  <a:ea typeface="+mn-ea"/>
                  <a:cs typeface="+mn-cs"/>
                </a:defRPr>
              </a:lvl8pPr>
              <a:lvl9pPr marL="2742908" algn="l" defTabSz="685727" rtl="0" eaLnBrk="1" latinLnBrk="0" hangingPunct="1">
                <a:defRPr sz="1350" kern="1200">
                  <a:solidFill>
                    <a:schemeClr val="lt1"/>
                  </a:solidFill>
                  <a:latin typeface="+mn-lt"/>
                  <a:ea typeface="+mn-ea"/>
                  <a:cs typeface="+mn-cs"/>
                </a:defRPr>
              </a:lvl9pPr>
            </a:lstStyle>
            <a:p>
              <a:pPr algn="ctr"/>
              <a:endParaRPr lang="fr-CH"/>
            </a:p>
          </p:txBody>
        </p:sp>
        <p:cxnSp>
          <p:nvCxnSpPr>
            <p:cNvPr id="17" name="Straight Connector 16">
              <a:extLst>
                <a:ext uri="{FF2B5EF4-FFF2-40B4-BE49-F238E27FC236}">
                  <a16:creationId xmlns:a16="http://schemas.microsoft.com/office/drawing/2014/main" id="{301DDB36-C443-18CC-4FED-63D0F2EEC35D}"/>
                </a:ext>
              </a:extLst>
            </p:cNvPr>
            <p:cNvCxnSpPr>
              <a:cxnSpLocks/>
            </p:cNvCxnSpPr>
            <p:nvPr/>
          </p:nvCxnSpPr>
          <p:spPr>
            <a:xfrm>
              <a:off x="1619672" y="3213409"/>
              <a:ext cx="5656027" cy="0"/>
            </a:xfrm>
            <a:prstGeom prst="line">
              <a:avLst/>
            </a:prstGeom>
            <a:ln w="12700">
              <a:solidFill>
                <a:srgbClr val="FF0000"/>
              </a:solidFill>
              <a:prstDash val="dash"/>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63817760"/>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D8FB7E-174A-88BC-A410-F6EBC2D7CB7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75804FF-0BC5-6BC9-2A7E-F71C7E5A3C42}"/>
              </a:ext>
            </a:extLst>
          </p:cNvPr>
          <p:cNvGrpSpPr/>
          <p:nvPr/>
        </p:nvGrpSpPr>
        <p:grpSpPr>
          <a:xfrm>
            <a:off x="0" y="-46644"/>
            <a:ext cx="9144000" cy="360002"/>
            <a:chOff x="0" y="0"/>
            <a:chExt cx="24384000" cy="960006"/>
          </a:xfrm>
        </p:grpSpPr>
        <p:sp>
          <p:nvSpPr>
            <p:cNvPr id="3" name="Freeform 3">
              <a:extLst>
                <a:ext uri="{FF2B5EF4-FFF2-40B4-BE49-F238E27FC236}">
                  <a16:creationId xmlns:a16="http://schemas.microsoft.com/office/drawing/2014/main" id="{30EA5D47-3B48-AC9F-61BE-048EFFC71730}"/>
                </a:ext>
              </a:extLst>
            </p:cNvPr>
            <p:cNvSpPr/>
            <p:nvPr/>
          </p:nvSpPr>
          <p:spPr>
            <a:xfrm>
              <a:off x="0" y="0"/>
              <a:ext cx="24384000" cy="959993"/>
            </a:xfrm>
            <a:custGeom>
              <a:avLst/>
              <a:gdLst/>
              <a:ahLst/>
              <a:cxnLst/>
              <a:rect l="l" t="t" r="r" b="b"/>
              <a:pathLst>
                <a:path w="24384000" h="959993">
                  <a:moveTo>
                    <a:pt x="0" y="0"/>
                  </a:moveTo>
                  <a:lnTo>
                    <a:pt x="24384000" y="0"/>
                  </a:lnTo>
                  <a:lnTo>
                    <a:pt x="24384000" y="959993"/>
                  </a:lnTo>
                  <a:lnTo>
                    <a:pt x="0" y="959993"/>
                  </a:lnTo>
                  <a:close/>
                </a:path>
              </a:pathLst>
            </a:custGeom>
            <a:solidFill>
              <a:srgbClr val="0F124A"/>
            </a:solidFill>
          </p:spPr>
          <p:txBody>
            <a:bodyPr/>
            <a:lstStyle/>
            <a:p>
              <a:endParaRPr lang="en-GB" sz="675"/>
            </a:p>
          </p:txBody>
        </p:sp>
      </p:grpSp>
      <p:grpSp>
        <p:nvGrpSpPr>
          <p:cNvPr id="4" name="Group 4">
            <a:extLst>
              <a:ext uri="{FF2B5EF4-FFF2-40B4-BE49-F238E27FC236}">
                <a16:creationId xmlns:a16="http://schemas.microsoft.com/office/drawing/2014/main" id="{8980B3AA-BC59-511D-61E3-01427D302066}"/>
              </a:ext>
            </a:extLst>
          </p:cNvPr>
          <p:cNvGrpSpPr/>
          <p:nvPr/>
        </p:nvGrpSpPr>
        <p:grpSpPr>
          <a:xfrm>
            <a:off x="109223" y="90002"/>
            <a:ext cx="447813" cy="179999"/>
            <a:chOff x="0" y="0"/>
            <a:chExt cx="1194168" cy="479996"/>
          </a:xfrm>
        </p:grpSpPr>
        <p:sp>
          <p:nvSpPr>
            <p:cNvPr id="5" name="Freeform 5">
              <a:extLst>
                <a:ext uri="{FF2B5EF4-FFF2-40B4-BE49-F238E27FC236}">
                  <a16:creationId xmlns:a16="http://schemas.microsoft.com/office/drawing/2014/main" id="{5CD3332E-BDAD-2FA7-FD4B-44964F1D4CE0}"/>
                </a:ext>
              </a:extLst>
            </p:cNvPr>
            <p:cNvSpPr/>
            <p:nvPr/>
          </p:nvSpPr>
          <p:spPr>
            <a:xfrm>
              <a:off x="0" y="0"/>
              <a:ext cx="1194181" cy="480060"/>
            </a:xfrm>
            <a:custGeom>
              <a:avLst/>
              <a:gdLst/>
              <a:ahLst/>
              <a:cxnLst/>
              <a:rect l="l" t="t" r="r" b="b"/>
              <a:pathLst>
                <a:path w="1194181" h="480060">
                  <a:moveTo>
                    <a:pt x="0" y="0"/>
                  </a:moveTo>
                  <a:lnTo>
                    <a:pt x="1194181" y="0"/>
                  </a:lnTo>
                  <a:lnTo>
                    <a:pt x="1194181" y="480060"/>
                  </a:lnTo>
                  <a:lnTo>
                    <a:pt x="0" y="480060"/>
                  </a:lnTo>
                  <a:lnTo>
                    <a:pt x="0" y="0"/>
                  </a:lnTo>
                  <a:close/>
                </a:path>
              </a:pathLst>
            </a:custGeom>
            <a:blipFill>
              <a:blip r:embed="rId2"/>
              <a:stretch>
                <a:fillRect r="-955" b="13"/>
              </a:stretch>
            </a:blipFill>
          </p:spPr>
          <p:txBody>
            <a:bodyPr/>
            <a:lstStyle/>
            <a:p>
              <a:endParaRPr lang="en-GB" sz="675"/>
            </a:p>
          </p:txBody>
        </p:sp>
      </p:grpSp>
      <p:sp>
        <p:nvSpPr>
          <p:cNvPr id="9" name="TextBox 9">
            <a:extLst>
              <a:ext uri="{FF2B5EF4-FFF2-40B4-BE49-F238E27FC236}">
                <a16:creationId xmlns:a16="http://schemas.microsoft.com/office/drawing/2014/main" id="{D254BB92-F88A-B36F-FE32-B5B9B652CE47}"/>
              </a:ext>
            </a:extLst>
          </p:cNvPr>
          <p:cNvSpPr txBox="1"/>
          <p:nvPr/>
        </p:nvSpPr>
        <p:spPr>
          <a:xfrm>
            <a:off x="88515" y="793834"/>
            <a:ext cx="8828099" cy="2693045"/>
          </a:xfrm>
          <a:prstGeom prst="rect">
            <a:avLst/>
          </a:prstGeom>
        </p:spPr>
        <p:txBody>
          <a:bodyPr wrap="square" lIns="0" tIns="0" rIns="0" bIns="0" rtlCol="0" anchor="t">
            <a:spAutoFit/>
          </a:bodyPr>
          <a:lstStyle/>
          <a:p>
            <a:pPr marL="285750" indent="-285750">
              <a:buFont typeface="Arial" panose="020B0604020202020204" pitchFamily="34" charset="0"/>
              <a:buChar char="•"/>
            </a:pPr>
            <a:r>
              <a:rPr lang="en-GB" sz="1600" b="1"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France:</a:t>
            </a:r>
            <a:r>
              <a:rPr lang="en-GB" sz="16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independent body </a:t>
            </a:r>
            <a:r>
              <a:rPr lang="en-GB" sz="1600" b="1"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Commission Nationale du </a:t>
            </a:r>
            <a:r>
              <a:rPr lang="en-GB" sz="1600" b="1" dirty="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Débat</a:t>
            </a:r>
            <a:r>
              <a:rPr lang="en-GB" sz="1600" b="1"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Public (CNDP) </a:t>
            </a:r>
            <a:r>
              <a:rPr lang="en-GB" sz="16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 responsible for organising and overseeing the public debate (French Environment Code / Code de </a:t>
            </a:r>
            <a:r>
              <a:rPr lang="en-GB" sz="1600" dirty="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l'environnement</a:t>
            </a:r>
            <a:r>
              <a:rPr lang="en-GB" sz="16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buFont typeface="Arial" panose="020B0604020202020204" pitchFamily="34" charset="0"/>
              <a:buChar char="•"/>
            </a:pPr>
            <a:r>
              <a:rPr lang="en-GB" sz="1600" b="1"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Switzerland:</a:t>
            </a:r>
            <a:r>
              <a:rPr lang="en-GB" sz="16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600" b="1"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dedicated strategic framework </a:t>
            </a:r>
            <a:r>
              <a:rPr lang="en-GB" sz="16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was created to allow the participation process to be tailored to the specific characteristics of the FCC project.</a:t>
            </a:r>
          </a:p>
          <a:p>
            <a:pPr marL="285750" indent="-285750">
              <a:buFont typeface="Arial" panose="020B0604020202020204" pitchFamily="34" charset="0"/>
              <a:buChar char="•"/>
            </a:pPr>
            <a:r>
              <a:rPr lang="en-GB" sz="1600" b="1" dirty="0">
                <a:solidFill>
                  <a:schemeClr val="tx1">
                    <a:lumMod val="90000"/>
                    <a:lumOff val="10000"/>
                  </a:schemeClr>
                </a:solidFill>
                <a:latin typeface="Calibri" panose="020F0502020204030204" pitchFamily="34" charset="0"/>
                <a:ea typeface="Calibri" panose="020F0502020204030204" pitchFamily="34" charset="0"/>
                <a:cs typeface="Calibri" panose="020F0502020204030204" pitchFamily="34" charset="0"/>
                <a:sym typeface="Arial"/>
              </a:rPr>
              <a:t>&gt;20 events are organised in both Host States</a:t>
            </a:r>
            <a:r>
              <a:rPr lang="en-GB" sz="1600" dirty="0">
                <a:solidFill>
                  <a:schemeClr val="tx1">
                    <a:lumMod val="90000"/>
                    <a:lumOff val="10000"/>
                  </a:schemeClr>
                </a:solidFill>
                <a:latin typeface="Calibri" panose="020F0502020204030204" pitchFamily="34" charset="0"/>
                <a:ea typeface="Calibri" panose="020F0502020204030204" pitchFamily="34" charset="0"/>
                <a:cs typeface="Calibri" panose="020F0502020204030204" pitchFamily="34" charset="0"/>
                <a:sym typeface="Arial"/>
              </a:rPr>
              <a:t>: thematic public meetings (on FCC-related physics, environmental impacts, and socio-economic topics..), workshops with local residents, site visits and exploratory walks</a:t>
            </a:r>
          </a:p>
          <a:p>
            <a:pPr marL="134025" lvl="1">
              <a:spcBef>
                <a:spcPts val="600"/>
              </a:spcBef>
            </a:pPr>
            <a:r>
              <a:rPr lang="en-GB" sz="1600" b="1" dirty="0">
                <a:solidFill>
                  <a:schemeClr val="tx1">
                    <a:lumMod val="90000"/>
                    <a:lumOff val="10000"/>
                  </a:schemeClr>
                </a:solidFill>
                <a:latin typeface="Calibri" panose="020F0502020204030204" pitchFamily="34" charset="0"/>
                <a:ea typeface="Calibri" panose="020F0502020204030204" pitchFamily="34" charset="0"/>
                <a:cs typeface="Calibri" panose="020F0502020204030204" pitchFamily="34" charset="0"/>
                <a:sym typeface="Arial"/>
              </a:rPr>
              <a:t>Key dates and websites (key year: 2026!) :</a:t>
            </a:r>
          </a:p>
          <a:p>
            <a:pPr marL="648339" lvl="2" indent="-171450">
              <a:spcBef>
                <a:spcPts val="600"/>
              </a:spcBef>
              <a:buFont typeface="Arial" panose="020B0604020202020204" pitchFamily="34" charset="0"/>
              <a:buChar char="•"/>
            </a:pPr>
            <a:r>
              <a:rPr lang="en-GB" sz="1600" dirty="0">
                <a:solidFill>
                  <a:schemeClr val="tx1">
                    <a:lumMod val="90000"/>
                    <a:lumOff val="10000"/>
                  </a:schemeClr>
                </a:solidFill>
                <a:latin typeface="Calibri" panose="020F0502020204030204" pitchFamily="34" charset="0"/>
                <a:ea typeface="Calibri" panose="020F0502020204030204" pitchFamily="34" charset="0"/>
                <a:cs typeface="Calibri" panose="020F0502020204030204" pitchFamily="34" charset="0"/>
                <a:sym typeface="Arial"/>
              </a:rPr>
              <a:t>France: from 2 June to 1 October 2026 - </a:t>
            </a:r>
            <a:r>
              <a:rPr lang="en-GB" sz="1600" dirty="0">
                <a:solidFill>
                  <a:schemeClr val="tx1">
                    <a:lumMod val="90000"/>
                    <a:lumOff val="10000"/>
                  </a:schemeClr>
                </a:solidFill>
                <a:latin typeface="Calibri" panose="020F0502020204030204" pitchFamily="34" charset="0"/>
                <a:ea typeface="Calibri" panose="020F0502020204030204" pitchFamily="34" charset="0"/>
                <a:cs typeface="Calibri" panose="020F0502020204030204" pitchFamily="34" charset="0"/>
                <a:sym typeface="Arial"/>
                <a:hlinkClick r:id="rId3">
                  <a:extLst>
                    <a:ext uri="{A12FA001-AC4F-418D-AE19-62706E023703}">
                      <ahyp:hlinkClr xmlns:ahyp="http://schemas.microsoft.com/office/drawing/2018/hyperlinkcolor" val="tx"/>
                    </a:ext>
                  </a:extLst>
                </a:hlinkClick>
              </a:rPr>
              <a:t>https://www.debatpublic.fr/projet-accelerateur-particules</a:t>
            </a:r>
            <a:r>
              <a:rPr lang="en-GB" sz="1600" dirty="0">
                <a:solidFill>
                  <a:schemeClr val="tx1">
                    <a:lumMod val="90000"/>
                    <a:lumOff val="10000"/>
                  </a:schemeClr>
                </a:solidFill>
                <a:latin typeface="Calibri" panose="020F0502020204030204" pitchFamily="34" charset="0"/>
                <a:ea typeface="Calibri" panose="020F0502020204030204" pitchFamily="34" charset="0"/>
                <a:cs typeface="Calibri" panose="020F0502020204030204" pitchFamily="34" charset="0"/>
                <a:sym typeface="Arial"/>
              </a:rPr>
              <a:t> </a:t>
            </a:r>
          </a:p>
          <a:p>
            <a:pPr marL="648339" lvl="2" indent="-171450">
              <a:spcBef>
                <a:spcPts val="600"/>
              </a:spcBef>
              <a:buFont typeface="Arial" panose="020B0604020202020204" pitchFamily="34" charset="0"/>
              <a:buChar char="•"/>
            </a:pPr>
            <a:r>
              <a:rPr lang="en-GB" sz="1600" dirty="0">
                <a:solidFill>
                  <a:schemeClr val="tx1">
                    <a:lumMod val="90000"/>
                    <a:lumOff val="10000"/>
                  </a:schemeClr>
                </a:solidFill>
                <a:latin typeface="Calibri" panose="020F0502020204030204" pitchFamily="34" charset="0"/>
                <a:ea typeface="Calibri" panose="020F0502020204030204" pitchFamily="34" charset="0"/>
                <a:cs typeface="Calibri" panose="020F0502020204030204" pitchFamily="34" charset="0"/>
                <a:sym typeface="Arial"/>
              </a:rPr>
              <a:t>Switzerland: from 18 May to 2 October 2026 - </a:t>
            </a:r>
            <a:r>
              <a:rPr lang="en-GB" sz="1600" dirty="0">
                <a:solidFill>
                  <a:schemeClr val="tx1">
                    <a:lumMod val="90000"/>
                    <a:lumOff val="10000"/>
                  </a:schemeClr>
                </a:solidFill>
                <a:latin typeface="Calibri" panose="020F0502020204030204" pitchFamily="34" charset="0"/>
                <a:ea typeface="Calibri" panose="020F0502020204030204" pitchFamily="34" charset="0"/>
                <a:cs typeface="Calibri" panose="020F0502020204030204" pitchFamily="34" charset="0"/>
                <a:sym typeface="Arial"/>
                <a:hlinkClick r:id="rId4">
                  <a:extLst>
                    <a:ext uri="{A12FA001-AC4F-418D-AE19-62706E023703}">
                      <ahyp:hlinkClr xmlns:ahyp="http://schemas.microsoft.com/office/drawing/2018/hyperlinkcolor" val="tx"/>
                    </a:ext>
                  </a:extLst>
                </a:hlinkClick>
              </a:rPr>
              <a:t>http://www.concertation-fcc-cern.ch/</a:t>
            </a:r>
            <a:r>
              <a:rPr lang="en-GB" sz="1600" dirty="0">
                <a:solidFill>
                  <a:schemeClr val="tx1">
                    <a:lumMod val="90000"/>
                    <a:lumOff val="10000"/>
                  </a:schemeClr>
                </a:solidFill>
                <a:latin typeface="Calibri" panose="020F0502020204030204" pitchFamily="34" charset="0"/>
                <a:ea typeface="Calibri" panose="020F0502020204030204" pitchFamily="34" charset="0"/>
                <a:cs typeface="Calibri" panose="020F0502020204030204" pitchFamily="34" charset="0"/>
                <a:sym typeface="Arial"/>
              </a:rPr>
              <a:t> </a:t>
            </a:r>
          </a:p>
        </p:txBody>
      </p:sp>
      <p:sp>
        <p:nvSpPr>
          <p:cNvPr id="10" name="TextBox 10">
            <a:extLst>
              <a:ext uri="{FF2B5EF4-FFF2-40B4-BE49-F238E27FC236}">
                <a16:creationId xmlns:a16="http://schemas.microsoft.com/office/drawing/2014/main" id="{7DCB7C25-C70A-087F-FE5A-F2A622D043C0}"/>
              </a:ext>
            </a:extLst>
          </p:cNvPr>
          <p:cNvSpPr txBox="1"/>
          <p:nvPr/>
        </p:nvSpPr>
        <p:spPr>
          <a:xfrm>
            <a:off x="231125" y="526439"/>
            <a:ext cx="4479777" cy="264496"/>
          </a:xfrm>
          <a:prstGeom prst="rect">
            <a:avLst/>
          </a:prstGeom>
        </p:spPr>
        <p:txBody>
          <a:bodyPr wrap="square" lIns="0" tIns="0" rIns="0" bIns="0" rtlCol="0" anchor="t">
            <a:spAutoFit/>
          </a:bodyPr>
          <a:lstStyle>
            <a:defPPr>
              <a:defRPr lang="de-DE"/>
            </a:defPPr>
            <a:lvl1pPr>
              <a:lnSpc>
                <a:spcPts val="1920"/>
              </a:lnSpc>
              <a:defRPr sz="2400">
                <a:solidFill>
                  <a:srgbClr val="0F124A"/>
                </a:solidFill>
                <a:latin typeface="Arial"/>
                <a:ea typeface="Arial"/>
                <a:cs typeface="Arial"/>
              </a:defRPr>
            </a:lvl1pPr>
          </a:lstStyle>
          <a:p>
            <a:r>
              <a:rPr lang="en-US" sz="2800" dirty="0">
                <a:sym typeface="Arial"/>
              </a:rPr>
              <a:t>FCC Public Participation</a:t>
            </a:r>
          </a:p>
        </p:txBody>
      </p:sp>
      <p:cxnSp>
        <p:nvCxnSpPr>
          <p:cNvPr id="6" name="Connecteur droit 87">
            <a:extLst>
              <a:ext uri="{FF2B5EF4-FFF2-40B4-BE49-F238E27FC236}">
                <a16:creationId xmlns:a16="http://schemas.microsoft.com/office/drawing/2014/main" id="{13EEE1E5-1566-C54D-1167-19BA338E64BB}"/>
              </a:ext>
            </a:extLst>
          </p:cNvPr>
          <p:cNvCxnSpPr>
            <a:cxnSpLocks/>
          </p:cNvCxnSpPr>
          <p:nvPr/>
        </p:nvCxnSpPr>
        <p:spPr>
          <a:xfrm flipV="1">
            <a:off x="7089545" y="3645265"/>
            <a:ext cx="0" cy="1252762"/>
          </a:xfrm>
          <a:prstGeom prst="line">
            <a:avLst/>
          </a:prstGeom>
          <a:ln w="19050">
            <a:solidFill>
              <a:srgbClr val="C00000"/>
            </a:solidFill>
            <a:prstDash val="sysDot"/>
          </a:ln>
        </p:spPr>
        <p:style>
          <a:lnRef idx="1">
            <a:schemeClr val="accent1"/>
          </a:lnRef>
          <a:fillRef idx="0">
            <a:schemeClr val="accent1"/>
          </a:fillRef>
          <a:effectRef idx="0">
            <a:schemeClr val="accent1"/>
          </a:effectRef>
          <a:fontRef idx="minor">
            <a:schemeClr val="tx1"/>
          </a:fontRef>
        </p:style>
      </p:cxnSp>
      <p:cxnSp>
        <p:nvCxnSpPr>
          <p:cNvPr id="7" name="Connecteur droit 87">
            <a:extLst>
              <a:ext uri="{FF2B5EF4-FFF2-40B4-BE49-F238E27FC236}">
                <a16:creationId xmlns:a16="http://schemas.microsoft.com/office/drawing/2014/main" id="{4D146FE6-97F2-01EC-EA6C-E8FD1A0E429D}"/>
              </a:ext>
            </a:extLst>
          </p:cNvPr>
          <p:cNvCxnSpPr>
            <a:cxnSpLocks/>
          </p:cNvCxnSpPr>
          <p:nvPr/>
        </p:nvCxnSpPr>
        <p:spPr>
          <a:xfrm flipV="1">
            <a:off x="4664279" y="3620172"/>
            <a:ext cx="0" cy="1252762"/>
          </a:xfrm>
          <a:prstGeom prst="line">
            <a:avLst/>
          </a:prstGeom>
          <a:ln w="19050">
            <a:solidFill>
              <a:srgbClr val="C00000"/>
            </a:solidFill>
            <a:prstDash val="sysDot"/>
          </a:ln>
        </p:spPr>
        <p:style>
          <a:lnRef idx="1">
            <a:schemeClr val="accent1"/>
          </a:lnRef>
          <a:fillRef idx="0">
            <a:schemeClr val="accent1"/>
          </a:fillRef>
          <a:effectRef idx="0">
            <a:schemeClr val="accent1"/>
          </a:effectRef>
          <a:fontRef idx="minor">
            <a:schemeClr val="tx1"/>
          </a:fontRef>
        </p:style>
      </p:cxnSp>
      <p:cxnSp>
        <p:nvCxnSpPr>
          <p:cNvPr id="8" name="Connecteur droit 87">
            <a:extLst>
              <a:ext uri="{FF2B5EF4-FFF2-40B4-BE49-F238E27FC236}">
                <a16:creationId xmlns:a16="http://schemas.microsoft.com/office/drawing/2014/main" id="{D8CF948F-3678-2AF4-21B3-F2A8A75FB81A}"/>
              </a:ext>
            </a:extLst>
          </p:cNvPr>
          <p:cNvCxnSpPr>
            <a:cxnSpLocks/>
          </p:cNvCxnSpPr>
          <p:nvPr/>
        </p:nvCxnSpPr>
        <p:spPr>
          <a:xfrm flipV="1">
            <a:off x="951526" y="3645265"/>
            <a:ext cx="0" cy="1252762"/>
          </a:xfrm>
          <a:prstGeom prst="line">
            <a:avLst/>
          </a:prstGeom>
          <a:ln w="19050">
            <a:solidFill>
              <a:srgbClr val="C00000"/>
            </a:solidFill>
            <a:prstDash val="sysDot"/>
          </a:ln>
        </p:spPr>
        <p:style>
          <a:lnRef idx="1">
            <a:schemeClr val="accent1"/>
          </a:lnRef>
          <a:fillRef idx="0">
            <a:schemeClr val="accent1"/>
          </a:fillRef>
          <a:effectRef idx="0">
            <a:schemeClr val="accent1"/>
          </a:effectRef>
          <a:fontRef idx="minor">
            <a:schemeClr val="tx1"/>
          </a:fontRef>
        </p:style>
      </p:cxnSp>
      <p:pic>
        <p:nvPicPr>
          <p:cNvPr id="11" name="Picture 6" descr="Drapeau et armoiries du canton de Genève — Wikipédia">
            <a:extLst>
              <a:ext uri="{FF2B5EF4-FFF2-40B4-BE49-F238E27FC236}">
                <a16:creationId xmlns:a16="http://schemas.microsoft.com/office/drawing/2014/main" id="{4852B92B-D862-C0F0-7A22-D5986CA998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933" y="4574915"/>
            <a:ext cx="339982" cy="33998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descr="Drapeau de la France — Wikipédia">
            <a:extLst>
              <a:ext uri="{FF2B5EF4-FFF2-40B4-BE49-F238E27FC236}">
                <a16:creationId xmlns:a16="http://schemas.microsoft.com/office/drawing/2014/main" id="{1284036D-809B-8D34-CA60-8A3853CBBD1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645265"/>
            <a:ext cx="427557" cy="285608"/>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00DDBAB9-D762-64C7-7EF5-BC2D0E8B84BE}"/>
              </a:ext>
            </a:extLst>
          </p:cNvPr>
          <p:cNvSpPr/>
          <p:nvPr/>
        </p:nvSpPr>
        <p:spPr>
          <a:xfrm>
            <a:off x="463506" y="3620172"/>
            <a:ext cx="2225614" cy="327254"/>
          </a:xfrm>
          <a:prstGeom prst="rect">
            <a:avLst/>
          </a:prstGeom>
          <a:solidFill>
            <a:srgbClr val="0043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750" dirty="0"/>
              <a:t>Commission Nationale du Débat Public</a:t>
            </a:r>
          </a:p>
          <a:p>
            <a:pPr algn="ctr"/>
            <a:r>
              <a:rPr lang="fr-FR" sz="750" dirty="0" err="1"/>
              <a:t>advisory</a:t>
            </a:r>
            <a:r>
              <a:rPr lang="fr-FR" sz="750" dirty="0"/>
              <a:t> missions</a:t>
            </a:r>
          </a:p>
        </p:txBody>
      </p:sp>
      <p:sp>
        <p:nvSpPr>
          <p:cNvPr id="14" name="Rectangle 13">
            <a:extLst>
              <a:ext uri="{FF2B5EF4-FFF2-40B4-BE49-F238E27FC236}">
                <a16:creationId xmlns:a16="http://schemas.microsoft.com/office/drawing/2014/main" id="{6048B391-EAFF-BB62-756E-F83CC7FDCE9A}"/>
              </a:ext>
            </a:extLst>
          </p:cNvPr>
          <p:cNvSpPr/>
          <p:nvPr/>
        </p:nvSpPr>
        <p:spPr>
          <a:xfrm>
            <a:off x="5019532" y="3627708"/>
            <a:ext cx="837350" cy="1270319"/>
          </a:xfrm>
          <a:prstGeom prst="rect">
            <a:avLst/>
          </a:prstGeom>
          <a:gradFill flip="none" rotWithShape="1">
            <a:gsLst>
              <a:gs pos="0">
                <a:srgbClr val="0033A0"/>
              </a:gs>
              <a:gs pos="100000">
                <a:srgbClr val="7030A0"/>
              </a:gs>
            </a:gsLst>
            <a:lin ang="0" scaled="1"/>
            <a:tileRect/>
          </a:gradFill>
          <a:ln w="190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750" dirty="0" err="1"/>
              <a:t>Preparation</a:t>
            </a:r>
            <a:r>
              <a:rPr lang="fr-FR" sz="750" dirty="0"/>
              <a:t> for a </a:t>
            </a:r>
            <a:r>
              <a:rPr lang="fr-FR" sz="750" u="sng" dirty="0"/>
              <a:t>single </a:t>
            </a:r>
            <a:r>
              <a:rPr lang="fr-FR" sz="750" dirty="0"/>
              <a:t>documentation for public participation</a:t>
            </a:r>
            <a:endParaRPr lang="fr-FR" sz="750" dirty="0">
              <a:solidFill>
                <a:schemeClr val="bg1"/>
              </a:solidFill>
            </a:endParaRPr>
          </a:p>
        </p:txBody>
      </p:sp>
      <p:sp>
        <p:nvSpPr>
          <p:cNvPr id="15" name="Rectangle 14">
            <a:extLst>
              <a:ext uri="{FF2B5EF4-FFF2-40B4-BE49-F238E27FC236}">
                <a16:creationId xmlns:a16="http://schemas.microsoft.com/office/drawing/2014/main" id="{9DAC1EAA-7FD1-29B0-2A8B-215E6A34AFCB}"/>
              </a:ext>
            </a:extLst>
          </p:cNvPr>
          <p:cNvSpPr/>
          <p:nvPr/>
        </p:nvSpPr>
        <p:spPr>
          <a:xfrm>
            <a:off x="2745826" y="4574895"/>
            <a:ext cx="2225614" cy="323132"/>
          </a:xfrm>
          <a:prstGeom prst="rect">
            <a:avLst/>
          </a:prstGeom>
          <a:solidFill>
            <a:srgbClr val="0033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750" dirty="0"/>
              <a:t>Call for tender: </a:t>
            </a:r>
          </a:p>
          <a:p>
            <a:pPr algn="ctr"/>
            <a:r>
              <a:rPr lang="fr-FR" sz="750" dirty="0"/>
              <a:t>CH public consultation design and </a:t>
            </a:r>
            <a:r>
              <a:rPr lang="fr-FR" sz="750" dirty="0" err="1"/>
              <a:t>execution</a:t>
            </a:r>
            <a:endParaRPr lang="fr-FR" sz="750" dirty="0"/>
          </a:p>
        </p:txBody>
      </p:sp>
      <p:sp>
        <p:nvSpPr>
          <p:cNvPr id="17" name="Rectangle 16">
            <a:extLst>
              <a:ext uri="{FF2B5EF4-FFF2-40B4-BE49-F238E27FC236}">
                <a16:creationId xmlns:a16="http://schemas.microsoft.com/office/drawing/2014/main" id="{593FAEEC-6810-19BF-A227-213C97E95EEE}"/>
              </a:ext>
            </a:extLst>
          </p:cNvPr>
          <p:cNvSpPr/>
          <p:nvPr/>
        </p:nvSpPr>
        <p:spPr>
          <a:xfrm>
            <a:off x="2745826" y="3627708"/>
            <a:ext cx="2225614" cy="318909"/>
          </a:xfrm>
          <a:prstGeom prst="rect">
            <a:avLst/>
          </a:prstGeom>
          <a:solidFill>
            <a:srgbClr val="0033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750" dirty="0"/>
              <a:t>Call for tender: </a:t>
            </a:r>
          </a:p>
          <a:p>
            <a:pPr algn="ctr"/>
            <a:r>
              <a:rPr lang="fr-FR" sz="750" dirty="0"/>
              <a:t>FR public </a:t>
            </a:r>
            <a:r>
              <a:rPr lang="fr-FR" sz="750" dirty="0" err="1"/>
              <a:t>debate</a:t>
            </a:r>
            <a:r>
              <a:rPr lang="fr-FR" sz="750" dirty="0"/>
              <a:t> support </a:t>
            </a:r>
            <a:r>
              <a:rPr lang="fr-FR" sz="750" dirty="0" err="1"/>
              <a:t>consultancy</a:t>
            </a:r>
            <a:endParaRPr lang="fr-FR" sz="750" dirty="0"/>
          </a:p>
        </p:txBody>
      </p:sp>
      <p:pic>
        <p:nvPicPr>
          <p:cNvPr id="20" name="Picture 2" descr="Drapeau et armoiries de la Suisse — Wikipédia">
            <a:extLst>
              <a:ext uri="{FF2B5EF4-FFF2-40B4-BE49-F238E27FC236}">
                <a16:creationId xmlns:a16="http://schemas.microsoft.com/office/drawing/2014/main" id="{09BFCC7B-F691-580C-6E73-48ABF06AE11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8563" r="16510"/>
          <a:stretch>
            <a:fillRect/>
          </a:stretch>
        </p:blipFill>
        <p:spPr bwMode="auto">
          <a:xfrm>
            <a:off x="53696" y="4220060"/>
            <a:ext cx="330456" cy="339982"/>
          </a:xfrm>
          <a:prstGeom prst="rect">
            <a:avLst/>
          </a:prstGeom>
          <a:noFill/>
          <a:ln w="3175">
            <a:solidFill>
              <a:schemeClr val="bg1"/>
            </a:solidFill>
          </a:ln>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A2B48993-4D55-DFBE-76C9-5CE8ABA115DE}"/>
              </a:ext>
            </a:extLst>
          </p:cNvPr>
          <p:cNvSpPr/>
          <p:nvPr/>
        </p:nvSpPr>
        <p:spPr>
          <a:xfrm>
            <a:off x="446238" y="4574894"/>
            <a:ext cx="2242881" cy="327254"/>
          </a:xfrm>
          <a:prstGeom prst="rect">
            <a:avLst/>
          </a:prstGeom>
          <a:solidFill>
            <a:srgbClr val="0043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750" dirty="0" err="1"/>
              <a:t>Development</a:t>
            </a:r>
            <a:r>
              <a:rPr lang="fr-FR" sz="750" dirty="0"/>
              <a:t> of a </a:t>
            </a:r>
            <a:r>
              <a:rPr lang="fr-FR" sz="750" dirty="0" err="1"/>
              <a:t>strategic</a:t>
            </a:r>
            <a:r>
              <a:rPr lang="fr-FR" sz="750" dirty="0"/>
              <a:t> </a:t>
            </a:r>
            <a:r>
              <a:rPr lang="fr-FR" sz="750" dirty="0" err="1"/>
              <a:t>framework</a:t>
            </a:r>
            <a:r>
              <a:rPr lang="fr-FR" sz="750" dirty="0"/>
              <a:t> </a:t>
            </a:r>
          </a:p>
          <a:p>
            <a:pPr algn="ctr"/>
            <a:r>
              <a:rPr lang="fr-FR" sz="750" dirty="0"/>
              <a:t>by </a:t>
            </a:r>
            <a:r>
              <a:rPr lang="fr-FR" sz="750" dirty="0" err="1"/>
              <a:t>Swiss</a:t>
            </a:r>
            <a:r>
              <a:rPr lang="fr-FR" sz="750" dirty="0"/>
              <a:t> </a:t>
            </a:r>
            <a:r>
              <a:rPr lang="fr-FR" sz="750" dirty="0" err="1"/>
              <a:t>authorities</a:t>
            </a:r>
            <a:endParaRPr lang="fr-FR" sz="750" dirty="0"/>
          </a:p>
        </p:txBody>
      </p:sp>
      <p:sp>
        <p:nvSpPr>
          <p:cNvPr id="22" name="Assembler 63">
            <a:extLst>
              <a:ext uri="{FF2B5EF4-FFF2-40B4-BE49-F238E27FC236}">
                <a16:creationId xmlns:a16="http://schemas.microsoft.com/office/drawing/2014/main" id="{DCFD143C-DC9D-65E6-A5E8-5A096B5DA11F}"/>
              </a:ext>
            </a:extLst>
          </p:cNvPr>
          <p:cNvSpPr/>
          <p:nvPr/>
        </p:nvSpPr>
        <p:spPr>
          <a:xfrm>
            <a:off x="5939623" y="3825209"/>
            <a:ext cx="198209" cy="932948"/>
          </a:xfrm>
          <a:prstGeom prst="flowChartCollate">
            <a:avLst/>
          </a:prstGeom>
          <a:solidFill>
            <a:srgbClr val="7030A0"/>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1013">
              <a:solidFill>
                <a:schemeClr val="tx1"/>
              </a:solidFill>
            </a:endParaRPr>
          </a:p>
        </p:txBody>
      </p:sp>
      <p:sp>
        <p:nvSpPr>
          <p:cNvPr id="23" name="ZoneTexte 68">
            <a:extLst>
              <a:ext uri="{FF2B5EF4-FFF2-40B4-BE49-F238E27FC236}">
                <a16:creationId xmlns:a16="http://schemas.microsoft.com/office/drawing/2014/main" id="{F932B68A-396B-287B-4E74-9C74126D93E6}"/>
              </a:ext>
            </a:extLst>
          </p:cNvPr>
          <p:cNvSpPr txBox="1"/>
          <p:nvPr/>
        </p:nvSpPr>
        <p:spPr>
          <a:xfrm>
            <a:off x="6126963" y="4196150"/>
            <a:ext cx="646682" cy="253916"/>
          </a:xfrm>
          <a:prstGeom prst="rect">
            <a:avLst/>
          </a:prstGeom>
          <a:noFill/>
          <a:ln>
            <a:noFill/>
          </a:ln>
        </p:spPr>
        <p:txBody>
          <a:bodyPr wrap="square" lIns="0" tIns="0" rIns="0" bIns="0" rtlCol="0">
            <a:spAutoFit/>
          </a:bodyPr>
          <a:lstStyle/>
          <a:p>
            <a:pPr algn="ctr"/>
            <a:r>
              <a:rPr lang="fr-FR" sz="825" dirty="0">
                <a:solidFill>
                  <a:srgbClr val="7030A0"/>
                </a:solidFill>
              </a:rPr>
              <a:t>Public </a:t>
            </a:r>
          </a:p>
          <a:p>
            <a:pPr algn="ctr"/>
            <a:r>
              <a:rPr lang="fr-FR" sz="825" dirty="0">
                <a:solidFill>
                  <a:srgbClr val="7030A0"/>
                </a:solidFill>
              </a:rPr>
              <a:t>Participation</a:t>
            </a:r>
          </a:p>
        </p:txBody>
      </p:sp>
      <p:sp>
        <p:nvSpPr>
          <p:cNvPr id="24" name="Rectangle 23">
            <a:extLst>
              <a:ext uri="{FF2B5EF4-FFF2-40B4-BE49-F238E27FC236}">
                <a16:creationId xmlns:a16="http://schemas.microsoft.com/office/drawing/2014/main" id="{E70127D8-2B1F-9063-2654-ADA5D10B67B3}"/>
              </a:ext>
            </a:extLst>
          </p:cNvPr>
          <p:cNvSpPr/>
          <p:nvPr/>
        </p:nvSpPr>
        <p:spPr>
          <a:xfrm>
            <a:off x="6818371" y="4595346"/>
            <a:ext cx="632679" cy="334571"/>
          </a:xfrm>
          <a:prstGeom prst="rect">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750" dirty="0" err="1"/>
              <a:t>External</a:t>
            </a:r>
            <a:r>
              <a:rPr lang="fr-FR" sz="750" dirty="0"/>
              <a:t> </a:t>
            </a:r>
            <a:r>
              <a:rPr lang="fr-FR" sz="750" dirty="0" err="1"/>
              <a:t>closing</a:t>
            </a:r>
            <a:r>
              <a:rPr lang="fr-FR" sz="750" dirty="0"/>
              <a:t> report</a:t>
            </a:r>
          </a:p>
        </p:txBody>
      </p:sp>
      <p:sp>
        <p:nvSpPr>
          <p:cNvPr id="25" name="ZoneTexte 92">
            <a:extLst>
              <a:ext uri="{FF2B5EF4-FFF2-40B4-BE49-F238E27FC236}">
                <a16:creationId xmlns:a16="http://schemas.microsoft.com/office/drawing/2014/main" id="{041A3C19-F85B-91E7-2CC4-C787EC26EA9C}"/>
              </a:ext>
            </a:extLst>
          </p:cNvPr>
          <p:cNvSpPr txBox="1"/>
          <p:nvPr/>
        </p:nvSpPr>
        <p:spPr>
          <a:xfrm>
            <a:off x="1010422" y="4208122"/>
            <a:ext cx="569598" cy="150041"/>
          </a:xfrm>
          <a:prstGeom prst="rect">
            <a:avLst/>
          </a:prstGeom>
          <a:noFill/>
        </p:spPr>
        <p:txBody>
          <a:bodyPr wrap="square" lIns="0" tIns="0" rIns="0" bIns="0" rtlCol="0">
            <a:spAutoFit/>
          </a:bodyPr>
          <a:lstStyle/>
          <a:p>
            <a:pPr algn="l"/>
            <a:r>
              <a:rPr lang="fr-FR" sz="975" b="1" dirty="0">
                <a:solidFill>
                  <a:srgbClr val="C00000"/>
                </a:solidFill>
              </a:rPr>
              <a:t>2025</a:t>
            </a:r>
          </a:p>
        </p:txBody>
      </p:sp>
      <p:sp>
        <p:nvSpPr>
          <p:cNvPr id="26" name="ZoneTexte 94">
            <a:extLst>
              <a:ext uri="{FF2B5EF4-FFF2-40B4-BE49-F238E27FC236}">
                <a16:creationId xmlns:a16="http://schemas.microsoft.com/office/drawing/2014/main" id="{4FD85EBF-73B6-A14E-A39A-B71D1F6F32F5}"/>
              </a:ext>
            </a:extLst>
          </p:cNvPr>
          <p:cNvSpPr txBox="1"/>
          <p:nvPr/>
        </p:nvSpPr>
        <p:spPr>
          <a:xfrm>
            <a:off x="4712372" y="4219764"/>
            <a:ext cx="569598" cy="150041"/>
          </a:xfrm>
          <a:prstGeom prst="rect">
            <a:avLst/>
          </a:prstGeom>
          <a:noFill/>
        </p:spPr>
        <p:txBody>
          <a:bodyPr wrap="square" lIns="0" tIns="0" rIns="0" bIns="0" rtlCol="0">
            <a:spAutoFit/>
          </a:bodyPr>
          <a:lstStyle/>
          <a:p>
            <a:pPr algn="l"/>
            <a:r>
              <a:rPr lang="fr-FR" sz="975" b="1" dirty="0">
                <a:solidFill>
                  <a:srgbClr val="C00000"/>
                </a:solidFill>
              </a:rPr>
              <a:t>2026</a:t>
            </a:r>
          </a:p>
        </p:txBody>
      </p:sp>
      <p:sp>
        <p:nvSpPr>
          <p:cNvPr id="27" name="ZoneTexte 96">
            <a:extLst>
              <a:ext uri="{FF2B5EF4-FFF2-40B4-BE49-F238E27FC236}">
                <a16:creationId xmlns:a16="http://schemas.microsoft.com/office/drawing/2014/main" id="{7064BBC8-597C-CA4E-3681-7377684B61A8}"/>
              </a:ext>
            </a:extLst>
          </p:cNvPr>
          <p:cNvSpPr txBox="1"/>
          <p:nvPr/>
        </p:nvSpPr>
        <p:spPr>
          <a:xfrm>
            <a:off x="7150265" y="4194699"/>
            <a:ext cx="569598" cy="150041"/>
          </a:xfrm>
          <a:prstGeom prst="rect">
            <a:avLst/>
          </a:prstGeom>
          <a:noFill/>
        </p:spPr>
        <p:txBody>
          <a:bodyPr wrap="square" lIns="0" tIns="0" rIns="0" bIns="0" rtlCol="0">
            <a:spAutoFit/>
          </a:bodyPr>
          <a:lstStyle/>
          <a:p>
            <a:pPr algn="l"/>
            <a:r>
              <a:rPr lang="fr-FR" sz="975" b="1" dirty="0">
                <a:solidFill>
                  <a:srgbClr val="C00000"/>
                </a:solidFill>
              </a:rPr>
              <a:t>2027</a:t>
            </a:r>
          </a:p>
        </p:txBody>
      </p:sp>
      <p:sp>
        <p:nvSpPr>
          <p:cNvPr id="28" name="Rectangle 27">
            <a:extLst>
              <a:ext uri="{FF2B5EF4-FFF2-40B4-BE49-F238E27FC236}">
                <a16:creationId xmlns:a16="http://schemas.microsoft.com/office/drawing/2014/main" id="{23BE17D5-3F42-D3BD-5DEB-A06FF56A0865}"/>
              </a:ext>
            </a:extLst>
          </p:cNvPr>
          <p:cNvSpPr/>
          <p:nvPr/>
        </p:nvSpPr>
        <p:spPr>
          <a:xfrm>
            <a:off x="6817445" y="3625142"/>
            <a:ext cx="632679" cy="334571"/>
          </a:xfrm>
          <a:prstGeom prst="rect">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750" dirty="0" err="1"/>
              <a:t>External</a:t>
            </a:r>
            <a:r>
              <a:rPr lang="fr-FR" sz="750" dirty="0"/>
              <a:t> </a:t>
            </a:r>
            <a:r>
              <a:rPr lang="fr-FR" sz="750" dirty="0" err="1"/>
              <a:t>closing</a:t>
            </a:r>
            <a:r>
              <a:rPr lang="fr-FR" sz="750" dirty="0"/>
              <a:t> report</a:t>
            </a:r>
          </a:p>
        </p:txBody>
      </p:sp>
      <p:sp>
        <p:nvSpPr>
          <p:cNvPr id="29" name="Rectangle 28">
            <a:extLst>
              <a:ext uri="{FF2B5EF4-FFF2-40B4-BE49-F238E27FC236}">
                <a16:creationId xmlns:a16="http://schemas.microsoft.com/office/drawing/2014/main" id="{FB25ED2A-8804-72BF-2428-BB28E5D64E29}"/>
              </a:ext>
            </a:extLst>
          </p:cNvPr>
          <p:cNvSpPr/>
          <p:nvPr/>
        </p:nvSpPr>
        <p:spPr>
          <a:xfrm>
            <a:off x="7508561" y="3625142"/>
            <a:ext cx="553461" cy="1319126"/>
          </a:xfrm>
          <a:prstGeom prst="rect">
            <a:avLst/>
          </a:prstGeom>
          <a:gradFill flip="none" rotWithShape="1">
            <a:gsLst>
              <a:gs pos="0">
                <a:srgbClr val="7030A0"/>
              </a:gs>
              <a:gs pos="100000">
                <a:srgbClr val="0033A0"/>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750" dirty="0" err="1"/>
              <a:t>CERN’s</a:t>
            </a:r>
            <a:r>
              <a:rPr lang="fr-FR" sz="750" dirty="0"/>
              <a:t> </a:t>
            </a:r>
            <a:r>
              <a:rPr lang="fr-FR" sz="750" dirty="0" err="1"/>
              <a:t>outcome</a:t>
            </a:r>
            <a:r>
              <a:rPr lang="fr-FR" sz="750" dirty="0"/>
              <a:t> report</a:t>
            </a:r>
          </a:p>
        </p:txBody>
      </p:sp>
      <p:sp>
        <p:nvSpPr>
          <p:cNvPr id="30" name="Rectangle 29">
            <a:extLst>
              <a:ext uri="{FF2B5EF4-FFF2-40B4-BE49-F238E27FC236}">
                <a16:creationId xmlns:a16="http://schemas.microsoft.com/office/drawing/2014/main" id="{E96867C4-1F35-5AE1-8996-C0AE4ABC3E39}"/>
              </a:ext>
            </a:extLst>
          </p:cNvPr>
          <p:cNvSpPr/>
          <p:nvPr/>
        </p:nvSpPr>
        <p:spPr>
          <a:xfrm>
            <a:off x="8122563" y="3627708"/>
            <a:ext cx="742982" cy="1316560"/>
          </a:xfrm>
          <a:prstGeom prst="rect">
            <a:avLst/>
          </a:prstGeom>
          <a:gradFill flip="none" rotWithShape="1">
            <a:gsLst>
              <a:gs pos="0">
                <a:srgbClr val="0033A0"/>
              </a:gs>
              <a:gs pos="100000">
                <a:schemeClr val="tx2"/>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750" dirty="0" err="1"/>
              <a:t>Continuous</a:t>
            </a:r>
            <a:r>
              <a:rPr lang="fr-FR" sz="750" dirty="0"/>
              <a:t> consultation in FR &amp; CH</a:t>
            </a:r>
          </a:p>
        </p:txBody>
      </p:sp>
      <p:sp>
        <p:nvSpPr>
          <p:cNvPr id="31" name="ZoneTexte 2">
            <a:extLst>
              <a:ext uri="{FF2B5EF4-FFF2-40B4-BE49-F238E27FC236}">
                <a16:creationId xmlns:a16="http://schemas.microsoft.com/office/drawing/2014/main" id="{51E66026-60CE-89D2-562A-F61C04BF0E67}"/>
              </a:ext>
            </a:extLst>
          </p:cNvPr>
          <p:cNvSpPr txBox="1"/>
          <p:nvPr/>
        </p:nvSpPr>
        <p:spPr>
          <a:xfrm rot="1889855">
            <a:off x="6219187" y="3389437"/>
            <a:ext cx="358485" cy="369332"/>
          </a:xfrm>
          <a:prstGeom prst="rect">
            <a:avLst/>
          </a:prstGeom>
          <a:noFill/>
        </p:spPr>
        <p:txBody>
          <a:bodyPr wrap="square" lIns="0" tIns="0" rIns="0" bIns="0" rtlCol="0">
            <a:spAutoFit/>
          </a:bodyPr>
          <a:lstStyle/>
          <a:p>
            <a:pPr algn="l"/>
            <a:r>
              <a:rPr lang="fr-FR" sz="2400" dirty="0"/>
              <a:t>📍</a:t>
            </a:r>
          </a:p>
        </p:txBody>
      </p:sp>
      <p:sp>
        <p:nvSpPr>
          <p:cNvPr id="32" name="Assembler 8">
            <a:extLst>
              <a:ext uri="{FF2B5EF4-FFF2-40B4-BE49-F238E27FC236}">
                <a16:creationId xmlns:a16="http://schemas.microsoft.com/office/drawing/2014/main" id="{82F68FDC-0703-A897-3149-7B39684EA586}"/>
              </a:ext>
            </a:extLst>
          </p:cNvPr>
          <p:cNvSpPr/>
          <p:nvPr/>
        </p:nvSpPr>
        <p:spPr>
          <a:xfrm>
            <a:off x="1315641" y="3924676"/>
            <a:ext cx="198209" cy="689096"/>
          </a:xfrm>
          <a:prstGeom prst="flowChartCollate">
            <a:avLst/>
          </a:prstGeom>
          <a:solidFill>
            <a:srgbClr val="0043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1013">
              <a:solidFill>
                <a:schemeClr val="tx1"/>
              </a:solidFill>
            </a:endParaRPr>
          </a:p>
        </p:txBody>
      </p:sp>
      <p:sp>
        <p:nvSpPr>
          <p:cNvPr id="33" name="ZoneTexte 9">
            <a:extLst>
              <a:ext uri="{FF2B5EF4-FFF2-40B4-BE49-F238E27FC236}">
                <a16:creationId xmlns:a16="http://schemas.microsoft.com/office/drawing/2014/main" id="{A0B6AB3B-9FEE-4CB0-E742-CE1A045DDC9D}"/>
              </a:ext>
            </a:extLst>
          </p:cNvPr>
          <p:cNvSpPr txBox="1"/>
          <p:nvPr/>
        </p:nvSpPr>
        <p:spPr>
          <a:xfrm>
            <a:off x="1553956" y="4138314"/>
            <a:ext cx="1046835" cy="311752"/>
          </a:xfrm>
          <a:prstGeom prst="rect">
            <a:avLst/>
          </a:prstGeom>
          <a:noFill/>
        </p:spPr>
        <p:txBody>
          <a:bodyPr wrap="square" lIns="0" tIns="0" rIns="0" bIns="0" rtlCol="0">
            <a:spAutoFit/>
          </a:bodyPr>
          <a:lstStyle/>
          <a:p>
            <a:pPr algn="ctr"/>
            <a:r>
              <a:rPr lang="fr-FR" sz="1013" dirty="0" err="1">
                <a:solidFill>
                  <a:srgbClr val="0043DE"/>
                </a:solidFill>
              </a:rPr>
              <a:t>Regulatory</a:t>
            </a:r>
            <a:r>
              <a:rPr lang="fr-FR" sz="1013" dirty="0">
                <a:solidFill>
                  <a:srgbClr val="0043DE"/>
                </a:solidFill>
              </a:rPr>
              <a:t> framing </a:t>
            </a:r>
          </a:p>
        </p:txBody>
      </p:sp>
      <p:sp>
        <p:nvSpPr>
          <p:cNvPr id="34" name="Assembler 12">
            <a:extLst>
              <a:ext uri="{FF2B5EF4-FFF2-40B4-BE49-F238E27FC236}">
                <a16:creationId xmlns:a16="http://schemas.microsoft.com/office/drawing/2014/main" id="{BF90ADAD-9251-332A-007F-A5875771F915}"/>
              </a:ext>
            </a:extLst>
          </p:cNvPr>
          <p:cNvSpPr/>
          <p:nvPr/>
        </p:nvSpPr>
        <p:spPr>
          <a:xfrm>
            <a:off x="3136825" y="3902211"/>
            <a:ext cx="198209" cy="689096"/>
          </a:xfrm>
          <a:prstGeom prst="flowChartCollate">
            <a:avLst/>
          </a:prstGeom>
          <a:solidFill>
            <a:srgbClr val="0033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1013">
              <a:solidFill>
                <a:schemeClr val="tx1"/>
              </a:solidFill>
            </a:endParaRPr>
          </a:p>
        </p:txBody>
      </p:sp>
      <p:sp>
        <p:nvSpPr>
          <p:cNvPr id="35" name="ZoneTexte 13">
            <a:extLst>
              <a:ext uri="{FF2B5EF4-FFF2-40B4-BE49-F238E27FC236}">
                <a16:creationId xmlns:a16="http://schemas.microsoft.com/office/drawing/2014/main" id="{F62841F8-2DC1-E60D-3781-1C3D9C4A2DA9}"/>
              </a:ext>
            </a:extLst>
          </p:cNvPr>
          <p:cNvSpPr txBox="1"/>
          <p:nvPr/>
        </p:nvSpPr>
        <p:spPr>
          <a:xfrm>
            <a:off x="3393587" y="4111894"/>
            <a:ext cx="1230586" cy="311752"/>
          </a:xfrm>
          <a:prstGeom prst="rect">
            <a:avLst/>
          </a:prstGeom>
          <a:noFill/>
        </p:spPr>
        <p:txBody>
          <a:bodyPr wrap="square" lIns="0" tIns="0" rIns="0" bIns="0" rtlCol="0">
            <a:spAutoFit/>
          </a:bodyPr>
          <a:lstStyle/>
          <a:p>
            <a:pPr algn="ctr"/>
            <a:r>
              <a:rPr lang="fr-FR" sz="1013" dirty="0"/>
              <a:t>CERN </a:t>
            </a:r>
            <a:r>
              <a:rPr lang="fr-FR" sz="1013" dirty="0" err="1"/>
              <a:t>procurement</a:t>
            </a:r>
            <a:r>
              <a:rPr lang="fr-FR" sz="1013" dirty="0"/>
              <a:t> process</a:t>
            </a:r>
            <a:endParaRPr lang="fr-FR" sz="1013" dirty="0">
              <a:solidFill>
                <a:srgbClr val="0033A0"/>
              </a:solidFill>
            </a:endParaRPr>
          </a:p>
        </p:txBody>
      </p:sp>
      <p:sp>
        <p:nvSpPr>
          <p:cNvPr id="36" name="Rectangle 35">
            <a:extLst>
              <a:ext uri="{FF2B5EF4-FFF2-40B4-BE49-F238E27FC236}">
                <a16:creationId xmlns:a16="http://schemas.microsoft.com/office/drawing/2014/main" id="{5172279F-9AA5-F8D0-3578-6462F3AABC1A}"/>
              </a:ext>
            </a:extLst>
          </p:cNvPr>
          <p:cNvSpPr/>
          <p:nvPr/>
        </p:nvSpPr>
        <p:spPr>
          <a:xfrm>
            <a:off x="5890205" y="3800532"/>
            <a:ext cx="872571" cy="118097"/>
          </a:xfrm>
          <a:prstGeom prst="rect">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1013"/>
          </a:p>
        </p:txBody>
      </p:sp>
      <p:sp>
        <p:nvSpPr>
          <p:cNvPr id="37" name="Rectangle 36">
            <a:extLst>
              <a:ext uri="{FF2B5EF4-FFF2-40B4-BE49-F238E27FC236}">
                <a16:creationId xmlns:a16="http://schemas.microsoft.com/office/drawing/2014/main" id="{64C53104-8F06-C71D-8EFA-D8C0D73127D8}"/>
              </a:ext>
            </a:extLst>
          </p:cNvPr>
          <p:cNvSpPr/>
          <p:nvPr/>
        </p:nvSpPr>
        <p:spPr>
          <a:xfrm>
            <a:off x="5890205" y="4685501"/>
            <a:ext cx="872571" cy="118097"/>
          </a:xfrm>
          <a:prstGeom prst="rect">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1013"/>
          </a:p>
        </p:txBody>
      </p:sp>
      <p:sp>
        <p:nvSpPr>
          <p:cNvPr id="38" name="Isosceles Triangle 37">
            <a:extLst>
              <a:ext uri="{FF2B5EF4-FFF2-40B4-BE49-F238E27FC236}">
                <a16:creationId xmlns:a16="http://schemas.microsoft.com/office/drawing/2014/main" id="{10DA1637-186E-2E69-53CA-3CB4F2F39060}"/>
              </a:ext>
            </a:extLst>
          </p:cNvPr>
          <p:cNvSpPr/>
          <p:nvPr/>
        </p:nvSpPr>
        <p:spPr>
          <a:xfrm rot="5400000">
            <a:off x="8304408" y="4188840"/>
            <a:ext cx="1316561" cy="189164"/>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013"/>
          </a:p>
        </p:txBody>
      </p:sp>
      <p:sp>
        <p:nvSpPr>
          <p:cNvPr id="16" name="TextBox 15">
            <a:extLst>
              <a:ext uri="{FF2B5EF4-FFF2-40B4-BE49-F238E27FC236}">
                <a16:creationId xmlns:a16="http://schemas.microsoft.com/office/drawing/2014/main" id="{902E796C-378D-9BDD-54F9-8CEEAE2E2509}"/>
              </a:ext>
            </a:extLst>
          </p:cNvPr>
          <p:cNvSpPr txBox="1"/>
          <p:nvPr/>
        </p:nvSpPr>
        <p:spPr>
          <a:xfrm>
            <a:off x="666257" y="45362"/>
            <a:ext cx="6771236" cy="246221"/>
          </a:xfrm>
          <a:prstGeom prst="rect">
            <a:avLst/>
          </a:prstGeom>
          <a:noFill/>
        </p:spPr>
        <p:txBody>
          <a:bodyPr wrap="square" rtlCol="0">
            <a:spAutoFit/>
          </a:bodyPr>
          <a:lstStyle/>
          <a:p>
            <a:pPr algn="l"/>
            <a:r>
              <a:rPr lang="en-GB" sz="1000" dirty="0">
                <a:solidFill>
                  <a:schemeClr val="bg1"/>
                </a:solidFill>
              </a:rPr>
              <a:t>24 </a:t>
            </a:r>
            <a:r>
              <a:rPr lang="en-GB" sz="1000" b="0" noProof="0" dirty="0">
                <a:solidFill>
                  <a:schemeClr val="bg1"/>
                </a:solidFill>
              </a:rPr>
              <a:t>June 2026</a:t>
            </a:r>
          </a:p>
        </p:txBody>
      </p:sp>
    </p:spTree>
    <p:extLst>
      <p:ext uri="{BB962C8B-B14F-4D97-AF65-F5344CB8AC3E}">
        <p14:creationId xmlns:p14="http://schemas.microsoft.com/office/powerpoint/2010/main" val="355929324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71803588-67BE-314B-B825-6BCEDCB2B880}"/>
              </a:ext>
            </a:extLst>
          </p:cNvPr>
          <p:cNvSpPr txBox="1"/>
          <p:nvPr/>
        </p:nvSpPr>
        <p:spPr>
          <a:xfrm>
            <a:off x="233309" y="691835"/>
            <a:ext cx="8663207" cy="3231654"/>
          </a:xfrm>
          <a:prstGeom prst="rect">
            <a:avLst/>
          </a:prstGeom>
          <a:noFill/>
        </p:spPr>
        <p:txBody>
          <a:bodyPr wrap="square">
            <a:spAutoFit/>
          </a:bodyPr>
          <a:lstStyle/>
          <a:p>
            <a:pPr defTabSz="685693"/>
            <a:endParaRPr lang="en-GB" sz="1400" dirty="0">
              <a:solidFill>
                <a:schemeClr val="tx1">
                  <a:lumMod val="90000"/>
                  <a:lumOff val="10000"/>
                </a:schemeClr>
              </a:solidFill>
              <a:latin typeface="Arial"/>
            </a:endParaRPr>
          </a:p>
          <a:p>
            <a:pPr marL="214308" indent="-214308" defTabSz="685693">
              <a:buFont typeface="Arial" panose="020B0604020202020204" pitchFamily="34" charset="0"/>
              <a:buChar char="•"/>
            </a:pPr>
            <a:r>
              <a:rPr lang="en-GB" sz="1400" dirty="0">
                <a:solidFill>
                  <a:schemeClr val="tx1">
                    <a:lumMod val="90000"/>
                    <a:lumOff val="10000"/>
                  </a:schemeClr>
                </a:solidFill>
                <a:latin typeface="Arial"/>
              </a:rPr>
              <a:t>Developing the </a:t>
            </a:r>
            <a:r>
              <a:rPr lang="en-GB" sz="1400" b="1" dirty="0">
                <a:solidFill>
                  <a:schemeClr val="tx1">
                    <a:lumMod val="90000"/>
                    <a:lumOff val="10000"/>
                  </a:schemeClr>
                </a:solidFill>
                <a:latin typeface="Arial"/>
              </a:rPr>
              <a:t>international high-energy physics community</a:t>
            </a:r>
          </a:p>
          <a:p>
            <a:pPr defTabSz="685693"/>
            <a:endParaRPr lang="en-GB" sz="700" dirty="0">
              <a:solidFill>
                <a:schemeClr val="tx1">
                  <a:lumMod val="90000"/>
                  <a:lumOff val="10000"/>
                </a:schemeClr>
              </a:solidFill>
              <a:latin typeface="Arial"/>
            </a:endParaRPr>
          </a:p>
          <a:p>
            <a:pPr marL="214308" indent="-214308" defTabSz="685693">
              <a:buFont typeface="Arial" panose="020B0604020202020204" pitchFamily="34" charset="0"/>
              <a:buChar char="•"/>
            </a:pPr>
            <a:r>
              <a:rPr lang="en-GB" sz="1400" dirty="0">
                <a:solidFill>
                  <a:schemeClr val="tx1">
                    <a:lumMod val="90000"/>
                    <a:lumOff val="10000"/>
                  </a:schemeClr>
                </a:solidFill>
                <a:latin typeface="Arial"/>
              </a:rPr>
              <a:t>Consolidating </a:t>
            </a:r>
            <a:r>
              <a:rPr lang="en-GB" sz="1400" b="1" dirty="0">
                <a:solidFill>
                  <a:schemeClr val="tx1">
                    <a:lumMod val="90000"/>
                    <a:lumOff val="10000"/>
                  </a:schemeClr>
                </a:solidFill>
                <a:latin typeface="Arial"/>
              </a:rPr>
              <a:t>interaction region layout, detector integration, </a:t>
            </a:r>
            <a:r>
              <a:rPr lang="en-GB" sz="1400" dirty="0">
                <a:solidFill>
                  <a:schemeClr val="tx1">
                    <a:lumMod val="90000"/>
                    <a:lumOff val="10000"/>
                  </a:schemeClr>
                </a:solidFill>
                <a:latin typeface="Arial"/>
              </a:rPr>
              <a:t>and </a:t>
            </a:r>
            <a:r>
              <a:rPr lang="en-GB" sz="1400" b="1" dirty="0">
                <a:solidFill>
                  <a:schemeClr val="tx1">
                    <a:lumMod val="90000"/>
                    <a:lumOff val="10000"/>
                  </a:schemeClr>
                </a:solidFill>
                <a:latin typeface="Arial"/>
              </a:rPr>
              <a:t>beam-background </a:t>
            </a:r>
            <a:r>
              <a:rPr lang="en-GB" sz="1400" dirty="0">
                <a:solidFill>
                  <a:schemeClr val="tx1">
                    <a:lumMod val="90000"/>
                    <a:lumOff val="10000"/>
                  </a:schemeClr>
                </a:solidFill>
                <a:latin typeface="Arial"/>
              </a:rPr>
              <a:t>mitigation</a:t>
            </a:r>
          </a:p>
          <a:p>
            <a:pPr marL="214308" indent="-214308" defTabSz="685693">
              <a:buFont typeface="Arial" panose="020B0604020202020204" pitchFamily="34" charset="0"/>
              <a:buChar char="•"/>
            </a:pPr>
            <a:endParaRPr lang="en-GB" sz="700" dirty="0">
              <a:solidFill>
                <a:schemeClr val="tx1">
                  <a:lumMod val="90000"/>
                  <a:lumOff val="10000"/>
                </a:schemeClr>
              </a:solidFill>
              <a:latin typeface="Arial"/>
            </a:endParaRPr>
          </a:p>
          <a:p>
            <a:pPr marL="214308" indent="-214308" defTabSz="685693">
              <a:buFont typeface="Arial" panose="020B0604020202020204" pitchFamily="34" charset="0"/>
              <a:buChar char="•"/>
            </a:pPr>
            <a:r>
              <a:rPr lang="en-GB" sz="1400" dirty="0">
                <a:solidFill>
                  <a:schemeClr val="tx1">
                    <a:lumMod val="90000"/>
                    <a:lumOff val="10000"/>
                  </a:schemeClr>
                </a:solidFill>
                <a:latin typeface="Arial"/>
              </a:rPr>
              <a:t>Optimised </a:t>
            </a:r>
            <a:r>
              <a:rPr lang="en-GB" sz="1400" b="1" dirty="0">
                <a:solidFill>
                  <a:schemeClr val="tx1">
                    <a:lumMod val="90000"/>
                    <a:lumOff val="10000"/>
                  </a:schemeClr>
                </a:solidFill>
                <a:latin typeface="Arial"/>
              </a:rPr>
              <a:t>procedures for √s calibration</a:t>
            </a:r>
            <a:r>
              <a:rPr lang="en-GB" sz="1400" dirty="0">
                <a:solidFill>
                  <a:schemeClr val="tx1">
                    <a:lumMod val="90000"/>
                    <a:lumOff val="10000"/>
                  </a:schemeClr>
                </a:solidFill>
                <a:latin typeface="Arial"/>
              </a:rPr>
              <a:t> &amp; possible </a:t>
            </a:r>
            <a:r>
              <a:rPr lang="en-GB" sz="1400" b="1" dirty="0">
                <a:solidFill>
                  <a:schemeClr val="tx1">
                    <a:lumMod val="90000"/>
                    <a:lumOff val="10000"/>
                  </a:schemeClr>
                </a:solidFill>
                <a:latin typeface="Arial"/>
              </a:rPr>
              <a:t>monochromatic operation at √s = 125 GeV</a:t>
            </a:r>
          </a:p>
          <a:p>
            <a:pPr defTabSz="685693"/>
            <a:endParaRPr lang="en-GB" sz="700" dirty="0">
              <a:solidFill>
                <a:schemeClr val="tx1">
                  <a:lumMod val="90000"/>
                  <a:lumOff val="10000"/>
                </a:schemeClr>
              </a:solidFill>
              <a:latin typeface="Arial"/>
            </a:endParaRPr>
          </a:p>
          <a:p>
            <a:pPr marL="214308" indent="-214308" defTabSz="685693">
              <a:buFont typeface="Arial" panose="020B0604020202020204" pitchFamily="34" charset="0"/>
              <a:buChar char="•"/>
            </a:pPr>
            <a:r>
              <a:rPr lang="en-GB" sz="1400" dirty="0">
                <a:solidFill>
                  <a:schemeClr val="tx1">
                    <a:lumMod val="90000"/>
                    <a:lumOff val="10000"/>
                  </a:schemeClr>
                </a:solidFill>
                <a:latin typeface="Arial"/>
              </a:rPr>
              <a:t>Finalising common </a:t>
            </a:r>
            <a:r>
              <a:rPr lang="en-GB" sz="1400" b="1" dirty="0">
                <a:solidFill>
                  <a:schemeClr val="tx1">
                    <a:lumMod val="90000"/>
                    <a:lumOff val="10000"/>
                  </a:schemeClr>
                </a:solidFill>
                <a:latin typeface="Arial"/>
              </a:rPr>
              <a:t>software/analysis framework </a:t>
            </a:r>
            <a:r>
              <a:rPr lang="en-GB" sz="1400" dirty="0">
                <a:solidFill>
                  <a:schemeClr val="tx1">
                    <a:lumMod val="90000"/>
                    <a:lumOff val="10000"/>
                  </a:schemeClr>
                </a:solidFill>
                <a:latin typeface="Arial"/>
              </a:rPr>
              <a:t>and developing </a:t>
            </a:r>
            <a:r>
              <a:rPr lang="en-GB" sz="1400" b="1" dirty="0">
                <a:solidFill>
                  <a:schemeClr val="tx1">
                    <a:lumMod val="90000"/>
                    <a:lumOff val="10000"/>
                  </a:schemeClr>
                </a:solidFill>
                <a:latin typeface="Arial"/>
              </a:rPr>
              <a:t>common computing architecture</a:t>
            </a:r>
          </a:p>
          <a:p>
            <a:pPr marL="214308" indent="-214308" defTabSz="685693">
              <a:buFont typeface="Arial" panose="020B0604020202020204" pitchFamily="34" charset="0"/>
              <a:buChar char="•"/>
            </a:pPr>
            <a:endParaRPr lang="en-GB" sz="700" dirty="0">
              <a:solidFill>
                <a:schemeClr val="tx1">
                  <a:lumMod val="90000"/>
                  <a:lumOff val="10000"/>
                </a:schemeClr>
              </a:solidFill>
              <a:latin typeface="Arial"/>
            </a:endParaRPr>
          </a:p>
          <a:p>
            <a:pPr marL="214308" indent="-214308" defTabSz="685693">
              <a:buFont typeface="Arial" panose="020B0604020202020204" pitchFamily="34" charset="0"/>
              <a:buChar char="•"/>
            </a:pPr>
            <a:r>
              <a:rPr lang="en-GB" sz="1400" dirty="0">
                <a:solidFill>
                  <a:schemeClr val="tx1">
                    <a:lumMod val="90000"/>
                    <a:lumOff val="10000"/>
                  </a:schemeClr>
                </a:solidFill>
                <a:latin typeface="Arial"/>
              </a:rPr>
              <a:t>Realistic studies of </a:t>
            </a:r>
            <a:r>
              <a:rPr lang="en-GB" sz="1400" b="1" dirty="0">
                <a:solidFill>
                  <a:schemeClr val="tx1">
                    <a:lumMod val="90000"/>
                    <a:lumOff val="10000"/>
                  </a:schemeClr>
                </a:solidFill>
                <a:latin typeface="Arial"/>
              </a:rPr>
              <a:t>experimental systematic uncertainties </a:t>
            </a:r>
            <a:r>
              <a:rPr lang="en-GB" sz="1400" dirty="0">
                <a:solidFill>
                  <a:schemeClr val="tx1">
                    <a:lumMod val="90000"/>
                    <a:lumOff val="10000"/>
                  </a:schemeClr>
                </a:solidFill>
                <a:latin typeface="Arial"/>
              </a:rPr>
              <a:t>for </a:t>
            </a:r>
            <a:r>
              <a:rPr lang="en-GB" sz="1400" b="1" dirty="0">
                <a:solidFill>
                  <a:schemeClr val="tx1">
                    <a:lumMod val="90000"/>
                    <a:lumOff val="10000"/>
                  </a:schemeClr>
                </a:solidFill>
                <a:latin typeface="Arial"/>
              </a:rPr>
              <a:t>EW precision </a:t>
            </a:r>
            <a:r>
              <a:rPr lang="en-GB" sz="1400" dirty="0">
                <a:solidFill>
                  <a:schemeClr val="tx1">
                    <a:lumMod val="90000"/>
                    <a:lumOff val="10000"/>
                  </a:schemeClr>
                </a:solidFill>
                <a:latin typeface="Arial"/>
              </a:rPr>
              <a:t>measurements and consolidation of the </a:t>
            </a:r>
            <a:r>
              <a:rPr lang="en-GB" sz="1400" b="1" dirty="0">
                <a:solidFill>
                  <a:schemeClr val="tx1">
                    <a:lumMod val="90000"/>
                    <a:lumOff val="10000"/>
                  </a:schemeClr>
                </a:solidFill>
                <a:latin typeface="Arial"/>
              </a:rPr>
              <a:t>pertaining requirements </a:t>
            </a:r>
            <a:r>
              <a:rPr lang="en-GB" sz="1400" dirty="0">
                <a:solidFill>
                  <a:schemeClr val="tx1">
                    <a:lumMod val="90000"/>
                    <a:lumOff val="10000"/>
                  </a:schemeClr>
                </a:solidFill>
                <a:latin typeface="Arial"/>
              </a:rPr>
              <a:t>on collider, detectors, and theory</a:t>
            </a:r>
          </a:p>
          <a:p>
            <a:pPr defTabSz="685693"/>
            <a:endParaRPr lang="en-GB" sz="700" dirty="0">
              <a:solidFill>
                <a:schemeClr val="tx1">
                  <a:lumMod val="90000"/>
                  <a:lumOff val="10000"/>
                </a:schemeClr>
              </a:solidFill>
              <a:latin typeface="Arial"/>
            </a:endParaRPr>
          </a:p>
          <a:p>
            <a:pPr marL="214308" indent="-214308" defTabSz="685693">
              <a:buFont typeface="Arial" panose="020B0604020202020204" pitchFamily="34" charset="0"/>
              <a:buChar char="•"/>
            </a:pPr>
            <a:r>
              <a:rPr lang="en-GB" sz="1400" b="1" dirty="0">
                <a:solidFill>
                  <a:schemeClr val="tx1">
                    <a:lumMod val="90000"/>
                    <a:lumOff val="10000"/>
                  </a:schemeClr>
                </a:solidFill>
              </a:rPr>
              <a:t>Engagement of theory community </a:t>
            </a:r>
            <a:r>
              <a:rPr lang="en-GB" sz="1400" dirty="0">
                <a:solidFill>
                  <a:schemeClr val="tx1">
                    <a:lumMod val="90000"/>
                    <a:lumOff val="10000"/>
                  </a:schemeClr>
                </a:solidFill>
              </a:rPr>
              <a:t>to address theory challenge and nurture the young generation</a:t>
            </a:r>
          </a:p>
          <a:p>
            <a:pPr defTabSz="685693"/>
            <a:endParaRPr lang="en-GB" sz="800" dirty="0">
              <a:solidFill>
                <a:schemeClr val="tx1">
                  <a:lumMod val="90000"/>
                  <a:lumOff val="10000"/>
                </a:schemeClr>
              </a:solidFill>
            </a:endParaRPr>
          </a:p>
          <a:p>
            <a:pPr marL="214308" indent="-214308" defTabSz="685693">
              <a:buFont typeface="Arial" panose="020B0604020202020204" pitchFamily="34" charset="0"/>
              <a:buChar char="•"/>
            </a:pPr>
            <a:r>
              <a:rPr lang="en-GB" sz="1400" dirty="0">
                <a:solidFill>
                  <a:schemeClr val="tx1">
                    <a:lumMod val="90000"/>
                    <a:lumOff val="10000"/>
                  </a:schemeClr>
                </a:solidFill>
                <a:latin typeface="Arial"/>
              </a:rPr>
              <a:t>Proposal for staging implementation and improvements of the </a:t>
            </a:r>
            <a:r>
              <a:rPr lang="en-GB" sz="1400" b="1" dirty="0">
                <a:solidFill>
                  <a:schemeClr val="tx1">
                    <a:lumMod val="90000"/>
                    <a:lumOff val="10000"/>
                  </a:schemeClr>
                </a:solidFill>
                <a:latin typeface="Arial"/>
              </a:rPr>
              <a:t>staged/descoped FCC-ee</a:t>
            </a:r>
          </a:p>
          <a:p>
            <a:pPr defTabSz="685693"/>
            <a:endParaRPr lang="en-GB" sz="700" dirty="0">
              <a:solidFill>
                <a:schemeClr val="tx1">
                  <a:lumMod val="90000"/>
                  <a:lumOff val="10000"/>
                </a:schemeClr>
              </a:solidFill>
              <a:latin typeface="Arial"/>
            </a:endParaRPr>
          </a:p>
          <a:p>
            <a:pPr marL="214308" indent="-214308" defTabSz="685693">
              <a:buFont typeface="Arial" panose="020B0604020202020204" pitchFamily="34" charset="0"/>
              <a:buChar char="•"/>
            </a:pPr>
            <a:r>
              <a:rPr lang="en-GB" sz="1400" b="1" dirty="0">
                <a:solidFill>
                  <a:schemeClr val="tx1">
                    <a:lumMod val="90000"/>
                    <a:lumOff val="10000"/>
                  </a:schemeClr>
                </a:solidFill>
                <a:latin typeface="Arial"/>
              </a:rPr>
              <a:t>Prepare </a:t>
            </a:r>
            <a:r>
              <a:rPr lang="en-GB" sz="1400" dirty="0">
                <a:solidFill>
                  <a:schemeClr val="tx1">
                    <a:lumMod val="90000"/>
                    <a:lumOff val="10000"/>
                  </a:schemeClr>
                </a:solidFill>
                <a:latin typeface="Arial"/>
              </a:rPr>
              <a:t>to answer call for (at least 4) </a:t>
            </a:r>
            <a:r>
              <a:rPr lang="en-GB" sz="1400" b="1" dirty="0">
                <a:solidFill>
                  <a:schemeClr val="tx1">
                    <a:lumMod val="90000"/>
                    <a:lumOff val="10000"/>
                  </a:schemeClr>
                </a:solidFill>
                <a:latin typeface="Arial"/>
              </a:rPr>
              <a:t>documented EoI’s for FCC-ee experiments end 2028</a:t>
            </a:r>
          </a:p>
          <a:p>
            <a:pPr marL="214308" indent="-214308" defTabSz="685693">
              <a:buFont typeface="Arial" panose="020B0604020202020204" pitchFamily="34" charset="0"/>
              <a:buChar char="•"/>
            </a:pPr>
            <a:endParaRPr lang="en-GB" sz="1400" b="1" dirty="0">
              <a:solidFill>
                <a:schemeClr val="tx1">
                  <a:lumMod val="90000"/>
                  <a:lumOff val="10000"/>
                </a:schemeClr>
              </a:solidFill>
              <a:latin typeface="Arial"/>
            </a:endParaRPr>
          </a:p>
        </p:txBody>
      </p:sp>
      <p:sp>
        <p:nvSpPr>
          <p:cNvPr id="16" name="Titel 4">
            <a:extLst>
              <a:ext uri="{FF2B5EF4-FFF2-40B4-BE49-F238E27FC236}">
                <a16:creationId xmlns:a16="http://schemas.microsoft.com/office/drawing/2014/main" id="{9A9AADC1-AFC1-C969-AD22-A94274DED365}"/>
              </a:ext>
            </a:extLst>
          </p:cNvPr>
          <p:cNvSpPr txBox="1">
            <a:spLocks/>
          </p:cNvSpPr>
          <p:nvPr/>
        </p:nvSpPr>
        <p:spPr>
          <a:xfrm>
            <a:off x="159895" y="389433"/>
            <a:ext cx="8663207" cy="401638"/>
          </a:xfrm>
          <a:prstGeom prst="rect">
            <a:avLst/>
          </a:prstGeom>
        </p:spPr>
        <p:txBody>
          <a:bodyPr vert="horz" lIns="91440" tIns="45720" rIns="91440" bIns="45720" rtlCol="0" anchor="t" anchorCtr="0">
            <a:noAutofit/>
          </a:bodyPr>
          <a:lstStyle>
            <a:lvl1pPr algn="l" defTabSz="685783" rtl="0" eaLnBrk="1" latinLnBrk="0" hangingPunct="1">
              <a:lnSpc>
                <a:spcPts val="3000"/>
              </a:lnSpc>
              <a:spcBef>
                <a:spcPct val="0"/>
              </a:spcBef>
              <a:buNone/>
              <a:defRPr sz="3000" kern="1200">
                <a:solidFill>
                  <a:schemeClr val="tx1"/>
                </a:solidFill>
                <a:latin typeface="+mj-lt"/>
                <a:ea typeface="+mj-ea"/>
                <a:cs typeface="+mj-cs"/>
              </a:defRPr>
            </a:lvl1pPr>
          </a:lstStyle>
          <a:p>
            <a:pPr defTabSz="685749"/>
            <a:r>
              <a:rPr lang="en-GB" sz="3200" dirty="0">
                <a:solidFill>
                  <a:schemeClr val="tx1">
                    <a:lumMod val="90000"/>
                    <a:lumOff val="10000"/>
                  </a:schemeClr>
                </a:solidFill>
                <a:latin typeface="Arial"/>
              </a:rPr>
              <a:t>Physics, Experiments, Detectors - objectives</a:t>
            </a:r>
            <a:endParaRPr lang="en-US" sz="3200" dirty="0">
              <a:solidFill>
                <a:schemeClr val="tx1">
                  <a:lumMod val="90000"/>
                  <a:lumOff val="10000"/>
                </a:schemeClr>
              </a:solidFill>
              <a:latin typeface="Arial"/>
            </a:endParaRPr>
          </a:p>
        </p:txBody>
      </p:sp>
      <p:pic>
        <p:nvPicPr>
          <p:cNvPr id="3" name="Picture 2">
            <a:extLst>
              <a:ext uri="{FF2B5EF4-FFF2-40B4-BE49-F238E27FC236}">
                <a16:creationId xmlns:a16="http://schemas.microsoft.com/office/drawing/2014/main" id="{6342FD50-DE56-4C01-E69B-FBBCAD77E635}"/>
              </a:ext>
            </a:extLst>
          </p:cNvPr>
          <p:cNvPicPr>
            <a:picLocks noChangeAspect="1"/>
          </p:cNvPicPr>
          <p:nvPr/>
        </p:nvPicPr>
        <p:blipFill>
          <a:blip r:embed="rId2"/>
          <a:stretch>
            <a:fillRect/>
          </a:stretch>
        </p:blipFill>
        <p:spPr>
          <a:xfrm>
            <a:off x="1729388" y="3762000"/>
            <a:ext cx="5886439" cy="1360909"/>
          </a:xfrm>
          <a:prstGeom prst="rect">
            <a:avLst/>
          </a:prstGeom>
        </p:spPr>
      </p:pic>
      <p:sp>
        <p:nvSpPr>
          <p:cNvPr id="9" name="TextBox 8">
            <a:extLst>
              <a:ext uri="{FF2B5EF4-FFF2-40B4-BE49-F238E27FC236}">
                <a16:creationId xmlns:a16="http://schemas.microsoft.com/office/drawing/2014/main" id="{DDE647AD-3387-58C4-6830-1831084EDD65}"/>
              </a:ext>
            </a:extLst>
          </p:cNvPr>
          <p:cNvSpPr txBox="1"/>
          <p:nvPr/>
        </p:nvSpPr>
        <p:spPr>
          <a:xfrm>
            <a:off x="159895" y="4754067"/>
            <a:ext cx="1049473" cy="261610"/>
          </a:xfrm>
          <a:prstGeom prst="rect">
            <a:avLst/>
          </a:prstGeom>
          <a:solidFill>
            <a:schemeClr val="accent2">
              <a:lumMod val="20000"/>
              <a:lumOff val="80000"/>
            </a:schemeClr>
          </a:solidFill>
        </p:spPr>
        <p:txBody>
          <a:bodyPr wrap="square">
            <a:spAutoFit/>
          </a:bodyPr>
          <a:lstStyle/>
          <a:p>
            <a:pPr algn="ctr"/>
            <a:r>
              <a:rPr lang="en-GB" sz="1050" dirty="0"/>
              <a:t>P. Janot et al.</a:t>
            </a:r>
          </a:p>
        </p:txBody>
      </p:sp>
    </p:spTree>
    <p:extLst>
      <p:ext uri="{BB962C8B-B14F-4D97-AF65-F5344CB8AC3E}">
        <p14:creationId xmlns:p14="http://schemas.microsoft.com/office/powerpoint/2010/main" val="291644530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A27E438-EB4D-F951-1510-4317C6574658}"/>
              </a:ext>
            </a:extLst>
          </p:cNvPr>
          <p:cNvSpPr>
            <a:spLocks noGrp="1"/>
          </p:cNvSpPr>
          <p:nvPr>
            <p:ph type="sldNum" sz="quarter" idx="10"/>
          </p:nvPr>
        </p:nvSpPr>
        <p:spPr/>
        <p:txBody>
          <a:bodyPr/>
          <a:lstStyle/>
          <a:p>
            <a:fld id="{88A1DFE4-5FC5-43BD-BB7E-75EAD82B965F}" type="slidenum">
              <a:rPr lang="en-US" noProof="0" smtClean="0"/>
              <a:pPr/>
              <a:t>22</a:t>
            </a:fld>
            <a:endParaRPr lang="en-US" noProof="0" dirty="0"/>
          </a:p>
        </p:txBody>
      </p:sp>
      <p:sp>
        <p:nvSpPr>
          <p:cNvPr id="8" name="PlaceHolder 1">
            <a:extLst>
              <a:ext uri="{FF2B5EF4-FFF2-40B4-BE49-F238E27FC236}">
                <a16:creationId xmlns:a16="http://schemas.microsoft.com/office/drawing/2014/main" id="{CBBC5056-4E04-5B0B-82CE-54AF511C0510}"/>
              </a:ext>
            </a:extLst>
          </p:cNvPr>
          <p:cNvSpPr txBox="1">
            <a:spLocks/>
          </p:cNvSpPr>
          <p:nvPr/>
        </p:nvSpPr>
        <p:spPr>
          <a:xfrm>
            <a:off x="260744" y="472503"/>
            <a:ext cx="5393152" cy="1932554"/>
          </a:xfrm>
          <a:prstGeom prst="rect">
            <a:avLst/>
          </a:prstGeom>
          <a:noFill/>
          <a:ln w="0">
            <a:noFill/>
          </a:ln>
        </p:spPr>
        <p:txBody>
          <a:bodyPr lIns="0" tIns="0" rIns="0" bIns="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1"/>
              </a:spcBef>
              <a:spcAft>
                <a:spcPts val="0"/>
              </a:spcAft>
              <a:buClr>
                <a:srgbClr val="171717"/>
              </a:buClr>
              <a:buSzTx/>
              <a:buNone/>
              <a:tabLst/>
              <a:defRPr/>
            </a:pPr>
            <a:r>
              <a:rPr kumimoji="0" lang="en-US" sz="2100" b="1" i="0" u="none" strike="noStrike" kern="1200" cap="none" spc="-1" normalizeH="0" baseline="0" noProof="0" dirty="0">
                <a:ln>
                  <a:noFill/>
                </a:ln>
                <a:solidFill>
                  <a:srgbClr val="2F2F2F">
                    <a:lumMod val="50000"/>
                  </a:srgbClr>
                </a:solidFill>
                <a:effectLst/>
                <a:uLnTx/>
                <a:uFillTx/>
                <a:latin typeface="Arial"/>
              </a:rPr>
              <a:t>FCC-ee Cost &amp; Resources</a:t>
            </a:r>
            <a:endParaRPr kumimoji="0" lang="en-US" sz="2200" b="0" i="0" u="none" strike="noStrike" kern="1200" cap="none" spc="-1" normalizeH="0" baseline="0" noProof="0" dirty="0">
              <a:ln>
                <a:noFill/>
              </a:ln>
              <a:solidFill>
                <a:srgbClr val="2F2F2F">
                  <a:lumMod val="50000"/>
                </a:srgbClr>
              </a:solidFill>
              <a:effectLst/>
              <a:uLnTx/>
              <a:uFillTx/>
              <a:latin typeface="Arial"/>
            </a:endParaRPr>
          </a:p>
          <a:p>
            <a:pPr marL="171360" marR="0" lvl="0" indent="-262080" algn="l" defTabSz="914400" rtl="0" eaLnBrk="1" fontAlgn="auto" latinLnBrk="0" hangingPunct="1">
              <a:lnSpc>
                <a:spcPct val="100000"/>
              </a:lnSpc>
              <a:spcBef>
                <a:spcPts val="499"/>
              </a:spcBef>
              <a:spcAft>
                <a:spcPts val="0"/>
              </a:spcAft>
              <a:buClr>
                <a:srgbClr val="171717"/>
              </a:buClr>
              <a:buSzTx/>
              <a:buFont typeface="Arial"/>
              <a:buChar char="•"/>
              <a:tabLst/>
              <a:defRPr/>
            </a:pPr>
            <a:endParaRPr kumimoji="0" lang="en-US" sz="2100" b="1" i="0" u="none" strike="noStrike" kern="1200" cap="none" spc="-1" normalizeH="0" baseline="0" noProof="0" dirty="0">
              <a:ln>
                <a:noFill/>
              </a:ln>
              <a:solidFill>
                <a:srgbClr val="2F2F2F">
                  <a:lumMod val="50000"/>
                </a:srgbClr>
              </a:solidFill>
              <a:effectLst/>
              <a:uLnTx/>
              <a:uFillTx/>
              <a:latin typeface="Arial"/>
            </a:endParaRPr>
          </a:p>
          <a:p>
            <a:pPr marL="171360" marR="0" lvl="0" indent="-262080" algn="l" defTabSz="914400" rtl="0" eaLnBrk="1" fontAlgn="auto" latinLnBrk="0" hangingPunct="1">
              <a:lnSpc>
                <a:spcPct val="100000"/>
              </a:lnSpc>
              <a:spcBef>
                <a:spcPts val="499"/>
              </a:spcBef>
              <a:spcAft>
                <a:spcPts val="0"/>
              </a:spcAft>
              <a:buClr>
                <a:srgbClr val="171717"/>
              </a:buClr>
              <a:buSzTx/>
              <a:buFont typeface="Arial"/>
              <a:buChar char="•"/>
              <a:tabLst/>
              <a:defRPr/>
            </a:pPr>
            <a:endParaRPr kumimoji="0" lang="en-US" sz="1600" b="0" i="0" u="none" strike="noStrike" kern="1200" cap="none" spc="-1" normalizeH="0" baseline="0" noProof="0" dirty="0">
              <a:ln>
                <a:noFill/>
              </a:ln>
              <a:solidFill>
                <a:srgbClr val="2F2F2F">
                  <a:lumMod val="50000"/>
                </a:srgbClr>
              </a:solidFill>
              <a:effectLst/>
              <a:uLnTx/>
              <a:uFillTx/>
              <a:latin typeface="Arial"/>
            </a:endParaRPr>
          </a:p>
        </p:txBody>
      </p:sp>
      <p:pic>
        <p:nvPicPr>
          <p:cNvPr id="9" name="Picture 8" descr="A blue and white rectangular box with text&#10;&#10;AI-generated content may be incorrect.">
            <a:extLst>
              <a:ext uri="{FF2B5EF4-FFF2-40B4-BE49-F238E27FC236}">
                <a16:creationId xmlns:a16="http://schemas.microsoft.com/office/drawing/2014/main" id="{F27861E3-BA33-6EB4-DDBA-EC17F47F69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877" y="1399495"/>
            <a:ext cx="4067424" cy="2185817"/>
          </a:xfrm>
          <a:prstGeom prst="rect">
            <a:avLst/>
          </a:prstGeom>
        </p:spPr>
      </p:pic>
      <p:sp>
        <p:nvSpPr>
          <p:cNvPr id="11" name="TextBox 10">
            <a:extLst>
              <a:ext uri="{FF2B5EF4-FFF2-40B4-BE49-F238E27FC236}">
                <a16:creationId xmlns:a16="http://schemas.microsoft.com/office/drawing/2014/main" id="{A178C454-CBDD-EFC9-2B84-B955644F91D0}"/>
              </a:ext>
            </a:extLst>
          </p:cNvPr>
          <p:cNvSpPr txBox="1"/>
          <p:nvPr/>
        </p:nvSpPr>
        <p:spPr>
          <a:xfrm>
            <a:off x="131428" y="799331"/>
            <a:ext cx="4580312" cy="60016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rgbClr val="1C446A">
                    <a:lumMod val="50000"/>
                  </a:srgbClr>
                </a:solidFill>
                <a:effectLst/>
                <a:uLnTx/>
                <a:uFillTx/>
                <a:latin typeface="Arial"/>
              </a:rPr>
              <a:t>Capital cost CAPEX </a:t>
            </a:r>
            <a:r>
              <a:rPr kumimoji="0" lang="en-GB" sz="1100" b="0" i="0" u="none" strike="noStrike" kern="1200" cap="none" spc="0" normalizeH="0" baseline="0" noProof="0" dirty="0">
                <a:ln>
                  <a:noFill/>
                </a:ln>
                <a:solidFill>
                  <a:srgbClr val="1C446A">
                    <a:lumMod val="50000"/>
                  </a:srgbClr>
                </a:solidFill>
                <a:effectLst/>
                <a:uLnTx/>
                <a:uFillTx/>
                <a:latin typeface="Arial"/>
              </a:rPr>
              <a:t>(2024 CHF): construction new infrastructure and all equipment and experiments for operation at the Z, WW and ZH working points</a:t>
            </a:r>
          </a:p>
        </p:txBody>
      </p:sp>
      <p:pic>
        <p:nvPicPr>
          <p:cNvPr id="13" name="Picture 12" descr="A screenshot of a document&#10;&#10;AI-generated content may be incorrect.">
            <a:extLst>
              <a:ext uri="{FF2B5EF4-FFF2-40B4-BE49-F238E27FC236}">
                <a16:creationId xmlns:a16="http://schemas.microsoft.com/office/drawing/2014/main" id="{22EB3C5C-8E26-77B4-2E82-74AF78E365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34365" y="1120870"/>
            <a:ext cx="1815126" cy="3060083"/>
          </a:xfrm>
          <a:prstGeom prst="rect">
            <a:avLst/>
          </a:prstGeom>
        </p:spPr>
      </p:pic>
      <p:sp>
        <p:nvSpPr>
          <p:cNvPr id="15" name="TextBox 14">
            <a:extLst>
              <a:ext uri="{FF2B5EF4-FFF2-40B4-BE49-F238E27FC236}">
                <a16:creationId xmlns:a16="http://schemas.microsoft.com/office/drawing/2014/main" id="{7301FD6C-15E3-5DE7-80E3-863B2DF0B1C3}"/>
              </a:ext>
            </a:extLst>
          </p:cNvPr>
          <p:cNvSpPr txBox="1"/>
          <p:nvPr/>
        </p:nvSpPr>
        <p:spPr>
          <a:xfrm>
            <a:off x="938944" y="4044206"/>
            <a:ext cx="2862213" cy="584775"/>
          </a:xfrm>
          <a:prstGeom prst="rect">
            <a:avLst/>
          </a:prstGeom>
          <a:noFill/>
        </p:spPr>
        <p:txBody>
          <a:bodyPr wrap="square">
            <a:spAutoFit/>
          </a:bodyPr>
          <a:lstStyle/>
          <a:p>
            <a:pPr algn="ctr"/>
            <a:r>
              <a:rPr lang="en-GB" sz="1600" b="1" dirty="0">
                <a:solidFill>
                  <a:schemeClr val="accent1">
                    <a:lumMod val="50000"/>
                  </a:schemeClr>
                </a:solidFill>
                <a:latin typeface="+mj-lt"/>
                <a:ea typeface="Times New Roman" panose="02020603050405020304" pitchFamily="18" charset="0"/>
                <a:cs typeface="Times New Roman" panose="02020603050405020304" pitchFamily="18" charset="0"/>
              </a:rPr>
              <a:t>program-</a:t>
            </a:r>
            <a:r>
              <a:rPr lang="en-GB" sz="1600" b="1" dirty="0">
                <a:solidFill>
                  <a:schemeClr val="accent1">
                    <a:lumMod val="50000"/>
                  </a:schemeClr>
                </a:solidFill>
                <a:effectLst/>
                <a:latin typeface="+mj-lt"/>
                <a:ea typeface="Times New Roman" panose="02020603050405020304" pitchFamily="18" charset="0"/>
                <a:cs typeface="Times New Roman" panose="02020603050405020304" pitchFamily="18" charset="0"/>
              </a:rPr>
              <a:t>projects-activity breakdown</a:t>
            </a:r>
          </a:p>
        </p:txBody>
      </p:sp>
      <p:sp>
        <p:nvSpPr>
          <p:cNvPr id="19" name="TextBox 18">
            <a:extLst>
              <a:ext uri="{FF2B5EF4-FFF2-40B4-BE49-F238E27FC236}">
                <a16:creationId xmlns:a16="http://schemas.microsoft.com/office/drawing/2014/main" id="{D3064698-C2E1-8402-C74C-CC42BC4AB30D}"/>
              </a:ext>
            </a:extLst>
          </p:cNvPr>
          <p:cNvSpPr txBox="1"/>
          <p:nvPr/>
        </p:nvSpPr>
        <p:spPr>
          <a:xfrm>
            <a:off x="109219" y="4743832"/>
            <a:ext cx="4700746" cy="383182"/>
          </a:xfrm>
          <a:prstGeom prst="rect">
            <a:avLst/>
          </a:prstGeom>
          <a:noFill/>
        </p:spPr>
        <p:txBody>
          <a:bodyPr wrap="square">
            <a:spAutoFit/>
          </a:bodyPr>
          <a:lstStyle/>
          <a:p>
            <a:pPr marR="0" lvl="0" algn="l" defTabSz="914400" rtl="0" eaLnBrk="1" fontAlgn="auto" latinLnBrk="0" hangingPunct="1">
              <a:lnSpc>
                <a:spcPct val="90000"/>
              </a:lnSpc>
              <a:spcBef>
                <a:spcPts val="1600"/>
              </a:spcBef>
              <a:spcAft>
                <a:spcPts val="0"/>
              </a:spcAft>
              <a:buClrTx/>
              <a:buSzTx/>
              <a:tabLst/>
              <a:defRPr/>
            </a:pPr>
            <a:r>
              <a:rPr kumimoji="0" lang="en-CH" sz="2100" b="1" i="0" u="none" strike="noStrike" kern="1200" cap="none" spc="0" normalizeH="0" baseline="0" noProof="0" dirty="0">
                <a:ln>
                  <a:noFill/>
                </a:ln>
                <a:solidFill>
                  <a:srgbClr val="0033A0"/>
                </a:solidFill>
                <a:effectLst/>
                <a:uLnTx/>
                <a:uFillTx/>
                <a:latin typeface="Arial"/>
              </a:rPr>
              <a:t>FCC OPEX</a:t>
            </a:r>
            <a:r>
              <a:rPr kumimoji="0" lang="en-US" sz="2100" b="1" i="0" u="none" strike="noStrike" kern="1200" cap="none" spc="0" normalizeH="0" baseline="0" noProof="0" dirty="0">
                <a:ln>
                  <a:noFill/>
                </a:ln>
                <a:solidFill>
                  <a:srgbClr val="0033A0"/>
                </a:solidFill>
                <a:effectLst/>
                <a:uLnTx/>
                <a:uFillTx/>
                <a:latin typeface="Arial"/>
              </a:rPr>
              <a:t> ~ </a:t>
            </a:r>
            <a:r>
              <a:rPr kumimoji="0" lang="en-CH" sz="2100" b="1" i="0" u="none" strike="noStrike" kern="1200" cap="none" spc="0" normalizeH="0" baseline="0" noProof="0" dirty="0">
                <a:ln>
                  <a:noFill/>
                </a:ln>
                <a:solidFill>
                  <a:srgbClr val="0033A0"/>
                </a:solidFill>
                <a:effectLst/>
                <a:uLnTx/>
                <a:uFillTx/>
                <a:latin typeface="Arial"/>
              </a:rPr>
              <a:t>2-3% of CAPEX</a:t>
            </a:r>
          </a:p>
        </p:txBody>
      </p:sp>
      <p:sp>
        <p:nvSpPr>
          <p:cNvPr id="22" name="PlaceHolder 1">
            <a:extLst>
              <a:ext uri="{FF2B5EF4-FFF2-40B4-BE49-F238E27FC236}">
                <a16:creationId xmlns:a16="http://schemas.microsoft.com/office/drawing/2014/main" id="{C127B7E9-DCDC-C0B8-0917-53956ED7D9AC}"/>
              </a:ext>
            </a:extLst>
          </p:cNvPr>
          <p:cNvSpPr txBox="1">
            <a:spLocks/>
          </p:cNvSpPr>
          <p:nvPr/>
        </p:nvSpPr>
        <p:spPr>
          <a:xfrm>
            <a:off x="6231956" y="1025900"/>
            <a:ext cx="2453405" cy="747190"/>
          </a:xfrm>
          <a:prstGeom prst="rect">
            <a:avLst/>
          </a:prstGeom>
          <a:noFill/>
          <a:ln w="0">
            <a:noFill/>
          </a:ln>
        </p:spPr>
        <p:txBody>
          <a:bodyPr lIns="0" tIns="0" rIns="0" bIns="0" anchor="t">
            <a:noAutofit/>
          </a:bodyPr>
          <a:lstStyle>
            <a:lvl1pPr algn="l" defTabSz="685766" rtl="0" eaLnBrk="1" latinLnBrk="0" hangingPunct="1">
              <a:lnSpc>
                <a:spcPts val="3000"/>
              </a:lnSpc>
              <a:spcBef>
                <a:spcPct val="0"/>
              </a:spcBef>
              <a:buNone/>
              <a:defRPr sz="3000" kern="1200">
                <a:solidFill>
                  <a:schemeClr val="tx1"/>
                </a:solidFill>
                <a:latin typeface="+mj-lt"/>
                <a:ea typeface="+mj-ea"/>
                <a:cs typeface="+mj-cs"/>
              </a:defRPr>
            </a:lvl1pPr>
          </a:lstStyle>
          <a:p>
            <a:pPr marL="0" marR="0" lvl="0" indent="0" algn="l" defTabSz="685766" rtl="0" eaLnBrk="1" fontAlgn="auto" latinLnBrk="0" hangingPunct="1">
              <a:lnSpc>
                <a:spcPct val="110000"/>
              </a:lnSpc>
              <a:spcBef>
                <a:spcPct val="0"/>
              </a:spcBef>
              <a:spcAft>
                <a:spcPts val="0"/>
              </a:spcAft>
              <a:buClrTx/>
              <a:buSzTx/>
              <a:buFontTx/>
              <a:buNone/>
              <a:tabLst>
                <a:tab pos="0" algn="l"/>
              </a:tabLst>
              <a:defRPr/>
            </a:pPr>
            <a:r>
              <a:rPr kumimoji="0" lang="en-US" sz="1600" b="1" i="0" u="none" strike="noStrike" kern="1200" cap="none" spc="0" normalizeH="0" baseline="0" noProof="0" dirty="0">
                <a:ln>
                  <a:noFill/>
                </a:ln>
                <a:solidFill>
                  <a:srgbClr val="0033A0"/>
                </a:solidFill>
                <a:effectLst/>
                <a:uLnTx/>
                <a:uFillTx/>
                <a:latin typeface="Arial"/>
              </a:rPr>
              <a:t>CERN </a:t>
            </a:r>
            <a:r>
              <a:rPr kumimoji="0" lang="en-CH" sz="1600" b="1" i="0" u="none" strike="noStrike" kern="1200" cap="none" spc="0" normalizeH="0" baseline="0" noProof="0" dirty="0">
                <a:ln>
                  <a:noFill/>
                </a:ln>
                <a:solidFill>
                  <a:srgbClr val="0033A0"/>
                </a:solidFill>
                <a:effectLst/>
                <a:uLnTx/>
                <a:uFillTx/>
                <a:latin typeface="Arial"/>
              </a:rPr>
              <a:t>Workforce Projection:</a:t>
            </a:r>
            <a:endParaRPr kumimoji="0" lang="en-US" sz="1600" b="1" i="0" u="none" strike="noStrike" kern="1200" cap="none" spc="-1" normalizeH="0" baseline="0" noProof="0" dirty="0">
              <a:ln>
                <a:noFill/>
              </a:ln>
              <a:solidFill>
                <a:srgbClr val="000000"/>
              </a:solidFill>
              <a:effectLst/>
              <a:uLnTx/>
              <a:uFillTx/>
              <a:latin typeface="Arial"/>
            </a:endParaRPr>
          </a:p>
        </p:txBody>
      </p:sp>
      <p:pic>
        <p:nvPicPr>
          <p:cNvPr id="23" name="Picture 22" descr="A graph of different colored lines&#10;&#10;AI-generated content may be incorrect.">
            <a:extLst>
              <a:ext uri="{FF2B5EF4-FFF2-40B4-BE49-F238E27FC236}">
                <a16:creationId xmlns:a16="http://schemas.microsoft.com/office/drawing/2014/main" id="{89C1593B-490C-9762-A6E7-F6BB5826CF92}"/>
              </a:ext>
            </a:extLst>
          </p:cNvPr>
          <p:cNvPicPr>
            <a:picLocks noChangeAspect="1"/>
          </p:cNvPicPr>
          <p:nvPr/>
        </p:nvPicPr>
        <p:blipFill>
          <a:blip r:embed="rId4"/>
          <a:stretch>
            <a:fillRect/>
          </a:stretch>
        </p:blipFill>
        <p:spPr>
          <a:xfrm>
            <a:off x="6049491" y="1578636"/>
            <a:ext cx="3084036" cy="2144549"/>
          </a:xfrm>
          <a:prstGeom prst="rect">
            <a:avLst/>
          </a:prstGeom>
        </p:spPr>
      </p:pic>
      <p:sp>
        <p:nvSpPr>
          <p:cNvPr id="24" name="TextBox 23">
            <a:extLst>
              <a:ext uri="{FF2B5EF4-FFF2-40B4-BE49-F238E27FC236}">
                <a16:creationId xmlns:a16="http://schemas.microsoft.com/office/drawing/2014/main" id="{726CD5CB-FBCA-BEF4-62AA-3E1C3A4BB207}"/>
              </a:ext>
            </a:extLst>
          </p:cNvPr>
          <p:cNvSpPr txBox="1"/>
          <p:nvPr/>
        </p:nvSpPr>
        <p:spPr>
          <a:xfrm>
            <a:off x="6049491" y="3880869"/>
            <a:ext cx="2894411" cy="600164"/>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033A0"/>
                </a:solidFill>
                <a:effectLst/>
                <a:uLnTx/>
                <a:uFillTx/>
              </a:rPr>
              <a:t>Missing 2,650 </a:t>
            </a:r>
            <a:r>
              <a:rPr kumimoji="0" lang="en-US" sz="1100" b="0" i="0" u="none" strike="noStrike" kern="0" cap="none" spc="0" normalizeH="0" baseline="0" noProof="0" dirty="0" err="1">
                <a:ln>
                  <a:noFill/>
                </a:ln>
                <a:solidFill>
                  <a:srgbClr val="0033A0"/>
                </a:solidFill>
                <a:effectLst/>
                <a:uLnTx/>
                <a:uFillTx/>
              </a:rPr>
              <a:t>FTE.y</a:t>
            </a:r>
            <a:r>
              <a:rPr kumimoji="0" lang="en-US" sz="1100" b="0" i="0" u="none" strike="noStrike" kern="0" cap="none" spc="0" normalizeH="0" baseline="0" noProof="0" dirty="0">
                <a:ln>
                  <a:noFill/>
                </a:ln>
                <a:solidFill>
                  <a:srgbClr val="0033A0"/>
                </a:solidFill>
                <a:effectLst/>
                <a:uLnTx/>
                <a:uFillTx/>
              </a:rPr>
              <a:t> </a:t>
            </a:r>
            <a:r>
              <a:rPr kumimoji="0" lang="en-US" sz="1100" b="1" i="0" u="none" strike="noStrike" kern="0" cap="none" spc="0" normalizeH="0" baseline="0" noProof="0" dirty="0">
                <a:ln>
                  <a:noFill/>
                </a:ln>
                <a:solidFill>
                  <a:srgbClr val="0033A0"/>
                </a:solidFill>
                <a:effectLst/>
                <a:uLnTx/>
                <a:uFillTx/>
              </a:rPr>
              <a:t>(</a:t>
            </a:r>
            <a:r>
              <a:rPr kumimoji="0" lang="en-CH" sz="1100" b="1" i="0" u="none" strike="noStrike" kern="0" cap="none" spc="0" normalizeH="0" baseline="0" noProof="0" dirty="0">
                <a:ln>
                  <a:noFill/>
                </a:ln>
                <a:solidFill>
                  <a:srgbClr val="0033A0"/>
                </a:solidFill>
                <a:effectLst/>
                <a:uLnTx/>
                <a:uFillTx/>
              </a:rPr>
              <a:t>530 MCHF)</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CH" sz="1100" b="0" i="0" u="none" strike="noStrike" kern="0" cap="none" spc="0" normalizeH="0" baseline="0" noProof="0" dirty="0">
                <a:ln>
                  <a:noFill/>
                </a:ln>
                <a:solidFill>
                  <a:srgbClr val="0033A0"/>
                </a:solidFill>
                <a:effectLst/>
                <a:uLnTx/>
                <a:uFillTx/>
              </a:rPr>
              <a:t>CERN workforce w</a:t>
            </a:r>
            <a:r>
              <a:rPr kumimoji="0" lang="en-US" sz="1100" b="0" i="0" u="none" strike="noStrike" kern="0" cap="none" spc="0" normalizeH="0" baseline="0" noProof="0" dirty="0">
                <a:ln>
                  <a:noFill/>
                </a:ln>
                <a:solidFill>
                  <a:srgbClr val="0033A0"/>
                </a:solidFill>
                <a:effectLst/>
                <a:uLnTx/>
                <a:uFillTx/>
              </a:rPr>
              <a:t>ill</a:t>
            </a:r>
            <a:r>
              <a:rPr kumimoji="0" lang="en-CH" sz="1100" b="0" i="0" u="none" strike="noStrike" kern="0" cap="none" spc="0" normalizeH="0" baseline="0" noProof="0" dirty="0">
                <a:ln>
                  <a:noFill/>
                </a:ln>
                <a:solidFill>
                  <a:srgbClr val="0033A0"/>
                </a:solidFill>
                <a:effectLst/>
                <a:uLnTx/>
                <a:uFillTx/>
              </a:rPr>
              <a:t> peak at 3’000 in 2029</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CH" sz="1100" b="0" i="0" u="none" strike="noStrike" kern="0" cap="none" spc="0" normalizeH="0" baseline="0" noProof="0" dirty="0">
                <a:ln>
                  <a:noFill/>
                </a:ln>
                <a:solidFill>
                  <a:srgbClr val="0033A0"/>
                </a:solidFill>
                <a:effectLst/>
                <a:uLnTx/>
                <a:uFillTx/>
              </a:rPr>
              <a:t>W</a:t>
            </a:r>
            <a:r>
              <a:rPr kumimoji="0" lang="en-GB" sz="1100" b="0" i="0" u="none" strike="noStrike" kern="0" cap="none" spc="0" normalizeH="0" baseline="0" noProof="0" dirty="0">
                <a:ln>
                  <a:noFill/>
                </a:ln>
                <a:solidFill>
                  <a:srgbClr val="0033A0"/>
                </a:solidFill>
                <a:effectLst/>
                <a:uLnTx/>
                <a:uFillTx/>
              </a:rPr>
              <a:t>ork</a:t>
            </a:r>
            <a:r>
              <a:rPr kumimoji="0" lang="en-CH" sz="1100" b="0" i="0" u="none" strike="noStrike" kern="0" cap="none" spc="0" normalizeH="0" baseline="0" noProof="0" dirty="0">
                <a:ln>
                  <a:noFill/>
                </a:ln>
                <a:solidFill>
                  <a:srgbClr val="0033A0"/>
                </a:solidFill>
                <a:effectLst/>
                <a:uLnTx/>
                <a:uFillTx/>
              </a:rPr>
              <a:t>force available at end HL-LHC</a:t>
            </a:r>
          </a:p>
        </p:txBody>
      </p:sp>
      <p:sp>
        <p:nvSpPr>
          <p:cNvPr id="26" name="Arc 25">
            <a:extLst>
              <a:ext uri="{FF2B5EF4-FFF2-40B4-BE49-F238E27FC236}">
                <a16:creationId xmlns:a16="http://schemas.microsoft.com/office/drawing/2014/main" id="{C62B47D1-4B26-4AB2-142B-57647BD7DAA8}"/>
              </a:ext>
            </a:extLst>
          </p:cNvPr>
          <p:cNvSpPr/>
          <p:nvPr/>
        </p:nvSpPr>
        <p:spPr>
          <a:xfrm rot="9841334">
            <a:off x="2355485" y="2787562"/>
            <a:ext cx="3353369" cy="1010887"/>
          </a:xfrm>
          <a:prstGeom prst="arc">
            <a:avLst/>
          </a:prstGeom>
          <a:ln w="44450">
            <a:solidFill>
              <a:schemeClr val="accent3">
                <a:lumMod val="50000"/>
              </a:schemeClr>
            </a:solidFill>
            <a:headEnd type="triangle" w="lg" len="lg"/>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000"/>
          </a:p>
        </p:txBody>
      </p:sp>
    </p:spTree>
    <p:extLst>
      <p:ext uri="{BB962C8B-B14F-4D97-AF65-F5344CB8AC3E}">
        <p14:creationId xmlns:p14="http://schemas.microsoft.com/office/powerpoint/2010/main" val="218342048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183E73-A7C4-090C-608F-3B191623F7F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F9EA510-5DAC-7203-B4E0-8E3EEE15D8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5978"/>
            <a:ext cx="9144000" cy="4827523"/>
          </a:xfrm>
          <a:prstGeom prst="rect">
            <a:avLst/>
          </a:prstGeom>
        </p:spPr>
      </p:pic>
      <p:sp>
        <p:nvSpPr>
          <p:cNvPr id="2" name="Slide Number Placeholder 1" hidden="1">
            <a:extLst>
              <a:ext uri="{FF2B5EF4-FFF2-40B4-BE49-F238E27FC236}">
                <a16:creationId xmlns:a16="http://schemas.microsoft.com/office/drawing/2014/main" id="{92C5B868-5968-D6C2-A3DC-49297311C309}"/>
              </a:ext>
            </a:extLst>
          </p:cNvPr>
          <p:cNvSpPr>
            <a:spLocks noGrp="1"/>
          </p:cNvSpPr>
          <p:nvPr>
            <p:ph type="sldNum" sz="quarter" idx="10"/>
          </p:nvPr>
        </p:nvSpPr>
        <p:spPr/>
        <p:txBody>
          <a:bodyPr/>
          <a:lstStyle/>
          <a:p>
            <a:pPr defTabSz="685800">
              <a:spcAft>
                <a:spcPts val="225"/>
              </a:spcAft>
              <a:defRPr/>
            </a:pPr>
            <a:fld id="{88A1DFE4-5FC5-43BD-BB7E-75EAD82B965F}" type="slidenum">
              <a:rPr lang="en-US">
                <a:solidFill>
                  <a:srgbClr val="FFFFFF"/>
                </a:solidFill>
                <a:latin typeface="Arial"/>
              </a:rPr>
              <a:pPr defTabSz="685800">
                <a:spcAft>
                  <a:spcPts val="225"/>
                </a:spcAft>
                <a:defRPr/>
              </a:pPr>
              <a:t>23</a:t>
            </a:fld>
            <a:endParaRPr lang="en-US">
              <a:solidFill>
                <a:srgbClr val="FFFFFF"/>
              </a:solidFill>
              <a:latin typeface="Arial"/>
            </a:endParaRPr>
          </a:p>
        </p:txBody>
      </p:sp>
      <p:sp>
        <p:nvSpPr>
          <p:cNvPr id="10" name="Title 5">
            <a:extLst>
              <a:ext uri="{FF2B5EF4-FFF2-40B4-BE49-F238E27FC236}">
                <a16:creationId xmlns:a16="http://schemas.microsoft.com/office/drawing/2014/main" id="{C7DA528C-C835-B436-87CD-D48E276BAB1C}"/>
              </a:ext>
            </a:extLst>
          </p:cNvPr>
          <p:cNvSpPr txBox="1">
            <a:spLocks/>
          </p:cNvSpPr>
          <p:nvPr/>
        </p:nvSpPr>
        <p:spPr>
          <a:xfrm>
            <a:off x="1184625" y="177662"/>
            <a:ext cx="8263350" cy="565200"/>
          </a:xfrm>
          <a:prstGeom prst="rect">
            <a:avLst/>
          </a:prstGeom>
        </p:spPr>
        <p:txBody>
          <a:bodyPr vert="horz" lIns="34290" tIns="17145" rIns="34290" bIns="17145" rtlCol="0" anchor="b" anchorCtr="0">
            <a:noAutofit/>
          </a:bodyPr>
          <a:lstStyle>
            <a:lvl1pPr algn="ctr" defTabSz="1828800" rtl="0" eaLnBrk="1" latinLnBrk="0" hangingPunct="1">
              <a:lnSpc>
                <a:spcPts val="9500"/>
              </a:lnSpc>
              <a:spcBef>
                <a:spcPct val="0"/>
              </a:spcBef>
              <a:buNone/>
              <a:defRPr sz="9000" kern="1200" cap="all" baseline="0">
                <a:solidFill>
                  <a:schemeClr val="bg1"/>
                </a:solidFill>
                <a:latin typeface="+mj-lt"/>
                <a:ea typeface="+mj-ea"/>
                <a:cs typeface="+mj-cs"/>
              </a:defRPr>
            </a:lvl1pPr>
          </a:lstStyle>
          <a:p>
            <a:pPr algn="l" defTabSz="685783">
              <a:lnSpc>
                <a:spcPts val="3563"/>
              </a:lnSpc>
              <a:defRPr/>
            </a:pPr>
            <a:r>
              <a:rPr lang="fr-CH" sz="3000" cap="none" dirty="0" err="1">
                <a:solidFill>
                  <a:srgbClr val="0F124A"/>
                </a:solidFill>
                <a:latin typeface="Arial"/>
              </a:rPr>
              <a:t>Status</a:t>
            </a:r>
            <a:r>
              <a:rPr lang="fr-CH" sz="3000" cap="none" dirty="0">
                <a:solidFill>
                  <a:srgbClr val="0F124A"/>
                </a:solidFill>
                <a:latin typeface="Arial"/>
              </a:rPr>
              <a:t> of the FCC Global Collaboration</a:t>
            </a:r>
            <a:endParaRPr lang="en-GB" sz="3375" cap="none" dirty="0">
              <a:solidFill>
                <a:srgbClr val="FFFFFF"/>
              </a:solidFill>
              <a:latin typeface="Arial"/>
            </a:endParaRPr>
          </a:p>
        </p:txBody>
      </p:sp>
      <p:sp>
        <p:nvSpPr>
          <p:cNvPr id="11" name="Rectangle: Rounded Corners 10">
            <a:extLst>
              <a:ext uri="{FF2B5EF4-FFF2-40B4-BE49-F238E27FC236}">
                <a16:creationId xmlns:a16="http://schemas.microsoft.com/office/drawing/2014/main" id="{F835FA65-0338-9B4F-FEFE-F3AA0AA8E085}"/>
              </a:ext>
            </a:extLst>
          </p:cNvPr>
          <p:cNvSpPr/>
          <p:nvPr/>
        </p:nvSpPr>
        <p:spPr>
          <a:xfrm>
            <a:off x="4102295" y="4137075"/>
            <a:ext cx="857250" cy="8572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r>
              <a:rPr lang="fr-CH" sz="1050" dirty="0">
                <a:solidFill>
                  <a:srgbClr val="FFFFFF"/>
                </a:solidFill>
                <a:latin typeface="Arial"/>
              </a:rPr>
              <a:t>188 Institutes</a:t>
            </a:r>
            <a:endParaRPr lang="en-GB" sz="1050" dirty="0">
              <a:solidFill>
                <a:srgbClr val="FFFFFF"/>
              </a:solidFill>
              <a:latin typeface="Arial"/>
            </a:endParaRPr>
          </a:p>
        </p:txBody>
      </p:sp>
      <p:sp>
        <p:nvSpPr>
          <p:cNvPr id="12" name="Rectangle: Rounded Corners 11">
            <a:extLst>
              <a:ext uri="{FF2B5EF4-FFF2-40B4-BE49-F238E27FC236}">
                <a16:creationId xmlns:a16="http://schemas.microsoft.com/office/drawing/2014/main" id="{4920B50D-7574-16E5-E13D-6911CA066726}"/>
              </a:ext>
            </a:extLst>
          </p:cNvPr>
          <p:cNvSpPr/>
          <p:nvPr/>
        </p:nvSpPr>
        <p:spPr>
          <a:xfrm>
            <a:off x="4986170" y="4137075"/>
            <a:ext cx="914400" cy="857250"/>
          </a:xfrm>
          <a:prstGeom prst="round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defTabSz="685800">
              <a:defRPr/>
            </a:pPr>
            <a:r>
              <a:rPr lang="fr-CH" sz="1050" dirty="0">
                <a:solidFill>
                  <a:srgbClr val="FFFFFF"/>
                </a:solidFill>
                <a:latin typeface="Arial"/>
              </a:rPr>
              <a:t>41 Countries</a:t>
            </a:r>
          </a:p>
          <a:p>
            <a:pPr algn="ctr" defTabSz="685800">
              <a:defRPr/>
            </a:pPr>
            <a:r>
              <a:rPr lang="fr-CH" sz="1050" dirty="0">
                <a:solidFill>
                  <a:srgbClr val="FFFFFF"/>
                </a:solidFill>
                <a:latin typeface="Arial"/>
              </a:rPr>
              <a:t> + </a:t>
            </a:r>
          </a:p>
          <a:p>
            <a:pPr algn="ctr" defTabSz="685800">
              <a:defRPr/>
            </a:pPr>
            <a:r>
              <a:rPr lang="fr-CH" sz="1050" dirty="0">
                <a:solidFill>
                  <a:srgbClr val="FFFFFF"/>
                </a:solidFill>
                <a:latin typeface="Arial"/>
              </a:rPr>
              <a:t>CERN</a:t>
            </a:r>
            <a:endParaRPr lang="en-GB" sz="1050" dirty="0">
              <a:solidFill>
                <a:srgbClr val="FFFFFF"/>
              </a:solidFill>
              <a:latin typeface="Arial"/>
            </a:endParaRPr>
          </a:p>
        </p:txBody>
      </p:sp>
      <p:pic>
        <p:nvPicPr>
          <p:cNvPr id="15" name="Picture 14" descr="A blue flag with yellow stars&#10;&#10;Description automatically generated">
            <a:extLst>
              <a:ext uri="{FF2B5EF4-FFF2-40B4-BE49-F238E27FC236}">
                <a16:creationId xmlns:a16="http://schemas.microsoft.com/office/drawing/2014/main" id="{C2A4B5E8-7972-2F68-B69F-A3C0112540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27195" y="4162050"/>
            <a:ext cx="1217057" cy="810000"/>
          </a:xfrm>
          <a:prstGeom prst="rect">
            <a:avLst/>
          </a:prstGeom>
        </p:spPr>
      </p:pic>
      <p:pic>
        <p:nvPicPr>
          <p:cNvPr id="19" name="Picture 18" descr="A logo with text and a circle&#10;&#10;Description automatically generated">
            <a:extLst>
              <a:ext uri="{FF2B5EF4-FFF2-40B4-BE49-F238E27FC236}">
                <a16:creationId xmlns:a16="http://schemas.microsoft.com/office/drawing/2014/main" id="{A24E837C-5F1C-8156-C902-774D07383709}"/>
              </a:ext>
            </a:extLst>
          </p:cNvPr>
          <p:cNvPicPr>
            <a:picLocks noChangeAspect="1"/>
          </p:cNvPicPr>
          <p:nvPr/>
        </p:nvPicPr>
        <p:blipFill rotWithShape="1">
          <a:blip r:embed="rId4">
            <a:extLst>
              <a:ext uri="{28A0092B-C50C-407E-A947-70E740481C1C}">
                <a14:useLocalDpi xmlns:a14="http://schemas.microsoft.com/office/drawing/2010/main" val="0"/>
              </a:ext>
            </a:extLst>
          </a:blip>
          <a:srcRect l="13687" r="10025"/>
          <a:stretch/>
        </p:blipFill>
        <p:spPr>
          <a:xfrm>
            <a:off x="7196394" y="4137075"/>
            <a:ext cx="1352251" cy="810000"/>
          </a:xfrm>
          <a:prstGeom prst="rect">
            <a:avLst/>
          </a:prstGeom>
        </p:spPr>
      </p:pic>
      <p:sp>
        <p:nvSpPr>
          <p:cNvPr id="3" name="Rectangle 2">
            <a:extLst>
              <a:ext uri="{FF2B5EF4-FFF2-40B4-BE49-F238E27FC236}">
                <a16:creationId xmlns:a16="http://schemas.microsoft.com/office/drawing/2014/main" id="{0576E221-5891-4017-205A-0A5D01D039D2}"/>
              </a:ext>
            </a:extLst>
          </p:cNvPr>
          <p:cNvSpPr/>
          <p:nvPr/>
        </p:nvSpPr>
        <p:spPr>
          <a:xfrm>
            <a:off x="67730" y="714793"/>
            <a:ext cx="8235741" cy="1169551"/>
          </a:xfrm>
          <a:prstGeom prst="rect">
            <a:avLst/>
          </a:prstGeom>
        </p:spPr>
        <p:txBody>
          <a:bodyPr wrap="square">
            <a:spAutoFit/>
          </a:bodyPr>
          <a:lstStyle/>
          <a:p>
            <a:pPr defTabSz="617204">
              <a:defRPr/>
            </a:pPr>
            <a:r>
              <a:rPr lang="en-GB" sz="1400" b="1" dirty="0">
                <a:solidFill>
                  <a:srgbClr val="002060"/>
                </a:solidFill>
                <a:latin typeface="Arial"/>
              </a:rPr>
              <a:t>Increasing international collaboration is a prerequisite for success:</a:t>
            </a:r>
          </a:p>
          <a:p>
            <a:pPr marL="285743" indent="-285743" defTabSz="617204">
              <a:buFont typeface="Wingdings" panose="05000000000000000000" pitchFamily="2" charset="2"/>
              <a:buChar char="Ø"/>
              <a:defRPr/>
            </a:pPr>
            <a:r>
              <a:rPr lang="en-GB" sz="1400" dirty="0">
                <a:solidFill>
                  <a:srgbClr val="002060"/>
                </a:solidFill>
                <a:latin typeface="Arial"/>
              </a:rPr>
              <a:t>Links with science, research &amp; development and </a:t>
            </a:r>
            <a:r>
              <a:rPr lang="en-GB" sz="1400" b="1" dirty="0">
                <a:solidFill>
                  <a:srgbClr val="002060"/>
                </a:solidFill>
                <a:latin typeface="Arial"/>
              </a:rPr>
              <a:t>high-tech industry </a:t>
            </a:r>
            <a:r>
              <a:rPr lang="en-GB" sz="1400" dirty="0">
                <a:solidFill>
                  <a:srgbClr val="002060"/>
                </a:solidFill>
                <a:latin typeface="Arial"/>
              </a:rPr>
              <a:t>will be essential to further   advance and prepare the implementation of the FCC</a:t>
            </a:r>
          </a:p>
          <a:p>
            <a:pPr marL="285743" indent="-285743" defTabSz="617204">
              <a:buFont typeface="Wingdings" panose="05000000000000000000" pitchFamily="2" charset="2"/>
              <a:buChar char="Ø"/>
              <a:defRPr/>
            </a:pPr>
            <a:r>
              <a:rPr lang="fr-CH" sz="1400" dirty="0">
                <a:solidFill>
                  <a:srgbClr val="0F124A"/>
                </a:solidFill>
                <a:latin typeface="Helvetica" pitchFamily="2" charset="0"/>
              </a:rPr>
              <a:t>N</a:t>
            </a:r>
            <a:r>
              <a:rPr lang="en-CH" sz="1400" dirty="0">
                <a:solidFill>
                  <a:srgbClr val="0F124A"/>
                </a:solidFill>
                <a:latin typeface="Helvetica" pitchFamily="2" charset="0"/>
              </a:rPr>
              <a:t>ext step is preparation of a plan with </a:t>
            </a:r>
            <a:r>
              <a:rPr lang="fr-CH" sz="1400" dirty="0">
                <a:solidFill>
                  <a:srgbClr val="0F124A"/>
                </a:solidFill>
                <a:latin typeface="Helvetica" pitchFamily="2" charset="0"/>
              </a:rPr>
              <a:t>collaboration </a:t>
            </a:r>
            <a:r>
              <a:rPr lang="fr-CH" sz="1400" dirty="0" err="1">
                <a:solidFill>
                  <a:srgbClr val="0F124A"/>
                </a:solidFill>
                <a:latin typeface="Helvetica" pitchFamily="2" charset="0"/>
              </a:rPr>
              <a:t>partners</a:t>
            </a:r>
            <a:r>
              <a:rPr lang="fr-CH" sz="1400" dirty="0">
                <a:solidFill>
                  <a:srgbClr val="0F124A"/>
                </a:solidFill>
                <a:latin typeface="Helvetica" pitchFamily="2" charset="0"/>
              </a:rPr>
              <a:t> </a:t>
            </a:r>
            <a:r>
              <a:rPr lang="en-CH" sz="1400" dirty="0">
                <a:solidFill>
                  <a:srgbClr val="0F124A"/>
                </a:solidFill>
                <a:latin typeface="Helvetica" pitchFamily="2" charset="0"/>
              </a:rPr>
              <a:t>for </a:t>
            </a:r>
            <a:r>
              <a:rPr lang="en-CH" sz="1400" b="1" dirty="0">
                <a:solidFill>
                  <a:srgbClr val="0F124A"/>
                </a:solidFill>
                <a:latin typeface="Helvetica" pitchFamily="2" charset="0"/>
              </a:rPr>
              <a:t>in-kind </a:t>
            </a:r>
            <a:r>
              <a:rPr lang="en-US" sz="1400" b="1" dirty="0">
                <a:solidFill>
                  <a:srgbClr val="0F124A"/>
                </a:solidFill>
                <a:latin typeface="Helvetica" pitchFamily="2" charset="0"/>
              </a:rPr>
              <a:t>contributions</a:t>
            </a:r>
          </a:p>
          <a:p>
            <a:pPr marL="285743" indent="-285743" defTabSz="617204">
              <a:buFont typeface="Wingdings" panose="05000000000000000000" pitchFamily="2" charset="2"/>
              <a:buChar char="Ø"/>
              <a:defRPr/>
            </a:pPr>
            <a:r>
              <a:rPr lang="fr-CH" sz="1400" dirty="0">
                <a:solidFill>
                  <a:srgbClr val="0F124A"/>
                </a:solidFill>
                <a:latin typeface="Helvetica" pitchFamily="2" charset="0"/>
              </a:rPr>
              <a:t>New </a:t>
            </a:r>
            <a:r>
              <a:rPr lang="fr-CH" sz="1400" dirty="0" err="1">
                <a:solidFill>
                  <a:srgbClr val="0F124A"/>
                </a:solidFill>
                <a:latin typeface="Helvetica" pitchFamily="2" charset="0"/>
              </a:rPr>
              <a:t>MoU</a:t>
            </a:r>
            <a:r>
              <a:rPr lang="fr-CH" sz="1400" dirty="0">
                <a:solidFill>
                  <a:srgbClr val="0F124A"/>
                </a:solidFill>
                <a:latin typeface="Helvetica" pitchFamily="2" charset="0"/>
              </a:rPr>
              <a:t> &amp; Addendum for the Technical Design Phase</a:t>
            </a:r>
            <a:endParaRPr lang="en-US" sz="1400" dirty="0">
              <a:solidFill>
                <a:srgbClr val="0F124A"/>
              </a:solidFill>
              <a:latin typeface="Helvetica" pitchFamily="2" charset="0"/>
            </a:endParaRPr>
          </a:p>
        </p:txBody>
      </p:sp>
      <p:sp>
        <p:nvSpPr>
          <p:cNvPr id="9" name="ZoneTexte 15">
            <a:extLst>
              <a:ext uri="{FF2B5EF4-FFF2-40B4-BE49-F238E27FC236}">
                <a16:creationId xmlns:a16="http://schemas.microsoft.com/office/drawing/2014/main" id="{56E42B34-B3F1-594B-2913-F7314807D929}"/>
              </a:ext>
            </a:extLst>
          </p:cNvPr>
          <p:cNvSpPr txBox="1"/>
          <p:nvPr/>
        </p:nvSpPr>
        <p:spPr>
          <a:xfrm>
            <a:off x="85604" y="3412586"/>
            <a:ext cx="2598066" cy="1221393"/>
          </a:xfrm>
          <a:prstGeom prst="rect">
            <a:avLst/>
          </a:prstGeom>
          <a:noFill/>
        </p:spPr>
        <p:txBody>
          <a:bodyPr wrap="square" lIns="0" tIns="0" rIns="0" bIns="0" rtlCol="0">
            <a:noAutofit/>
          </a:bodyPr>
          <a:lstStyle/>
          <a:p>
            <a:pPr defTabSz="685783">
              <a:defRPr/>
            </a:pPr>
            <a:r>
              <a:rPr lang="en-US" sz="1800" b="1" dirty="0">
                <a:solidFill>
                  <a:srgbClr val="002060"/>
                </a:solidFill>
                <a:latin typeface="Arial" charset="0"/>
                <a:ea typeface="Arial" charset="0"/>
                <a:cs typeface="Arial" charset="0"/>
              </a:rPr>
              <a:t>41 Participating Countries</a:t>
            </a:r>
          </a:p>
          <a:p>
            <a:pPr defTabSz="685783">
              <a:defRPr/>
            </a:pPr>
            <a:r>
              <a:rPr lang="en-US" sz="825" dirty="0">
                <a:solidFill>
                  <a:srgbClr val="002060"/>
                </a:solidFill>
                <a:latin typeface="Arial"/>
              </a:rPr>
              <a:t>Austria – Belgium – Brazil –  Canada – Chile – Colombia – Czech Republic – Denmark – Estonia – Finland – France – Georgia – Germany – Greece – Hungary – India – Iran – Italy – Japan – Latvia – Lithuania - Malta – Mexico – Morocco - Netherlands –  Norway – Pakistan – Poland – Portugal – Republic of Korea – Romania – Serbia – Slovakia - Spain – Sweden – Switzerland – Thailand – Türkiye – Ukraine – </a:t>
            </a:r>
            <a:br>
              <a:rPr lang="en-US" sz="825" dirty="0">
                <a:solidFill>
                  <a:srgbClr val="002060"/>
                </a:solidFill>
                <a:latin typeface="Arial"/>
              </a:rPr>
            </a:br>
            <a:r>
              <a:rPr lang="en-US" sz="825" dirty="0">
                <a:solidFill>
                  <a:srgbClr val="002060"/>
                </a:solidFill>
                <a:latin typeface="Arial"/>
              </a:rPr>
              <a:t>United Kingdom – United States of America</a:t>
            </a:r>
          </a:p>
        </p:txBody>
      </p:sp>
      <p:sp>
        <p:nvSpPr>
          <p:cNvPr id="4" name="TextBox 3">
            <a:extLst>
              <a:ext uri="{FF2B5EF4-FFF2-40B4-BE49-F238E27FC236}">
                <a16:creationId xmlns:a16="http://schemas.microsoft.com/office/drawing/2014/main" id="{94154318-4EA0-AF04-620C-E86688EE593F}"/>
              </a:ext>
            </a:extLst>
          </p:cNvPr>
          <p:cNvSpPr txBox="1"/>
          <p:nvPr/>
        </p:nvSpPr>
        <p:spPr>
          <a:xfrm>
            <a:off x="530047" y="2283157"/>
            <a:ext cx="4730884" cy="489045"/>
          </a:xfrm>
          <a:prstGeom prst="rect">
            <a:avLst/>
          </a:prstGeom>
          <a:noFill/>
        </p:spPr>
        <p:txBody>
          <a:bodyPr wrap="square">
            <a:spAutoFit/>
          </a:bodyPr>
          <a:lstStyle/>
          <a:p>
            <a:pPr>
              <a:lnSpc>
                <a:spcPts val="3700"/>
              </a:lnSpc>
            </a:pPr>
            <a:r>
              <a:rPr lang="en-US" sz="1400" b="1" dirty="0">
                <a:solidFill>
                  <a:srgbClr val="FF0000"/>
                </a:solidFill>
              </a:rPr>
              <a:t>U Saskatchewan</a:t>
            </a:r>
            <a:endParaRPr lang="en-GB" sz="1400" b="1" dirty="0">
              <a:solidFill>
                <a:srgbClr val="FF0000"/>
              </a:solidFill>
            </a:endParaRPr>
          </a:p>
        </p:txBody>
      </p:sp>
      <p:cxnSp>
        <p:nvCxnSpPr>
          <p:cNvPr id="6" name="Straight Arrow Connector 5">
            <a:extLst>
              <a:ext uri="{FF2B5EF4-FFF2-40B4-BE49-F238E27FC236}">
                <a16:creationId xmlns:a16="http://schemas.microsoft.com/office/drawing/2014/main" id="{86AA2048-2E99-26C9-A3F6-2D73D258F66D}"/>
              </a:ext>
            </a:extLst>
          </p:cNvPr>
          <p:cNvCxnSpPr>
            <a:cxnSpLocks/>
          </p:cNvCxnSpPr>
          <p:nvPr/>
        </p:nvCxnSpPr>
        <p:spPr>
          <a:xfrm flipV="1">
            <a:off x="1393165" y="2140085"/>
            <a:ext cx="416180" cy="352013"/>
          </a:xfrm>
          <a:prstGeom prst="straightConnector1">
            <a:avLst/>
          </a:prstGeom>
          <a:ln w="444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12842F3E-37D4-EF68-6DBF-C2FA58D11B57}"/>
              </a:ext>
            </a:extLst>
          </p:cNvPr>
          <p:cNvSpPr>
            <a:spLocks noChangeAspect="1"/>
          </p:cNvSpPr>
          <p:nvPr/>
        </p:nvSpPr>
        <p:spPr>
          <a:xfrm>
            <a:off x="4410519" y="2664970"/>
            <a:ext cx="28800" cy="28800"/>
          </a:xfrm>
          <a:prstGeom prst="ellipse">
            <a:avLst/>
          </a:prstGeom>
          <a:solidFill>
            <a:srgbClr val="0000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5963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AB1A576-42EF-6909-92F0-A1A7DEEBCD20}"/>
              </a:ext>
            </a:extLst>
          </p:cNvPr>
          <p:cNvSpPr>
            <a:spLocks noGrp="1"/>
          </p:cNvSpPr>
          <p:nvPr>
            <p:ph type="sldNum" sz="quarter" idx="10"/>
          </p:nvPr>
        </p:nvSpPr>
        <p:spPr/>
        <p:txBody>
          <a:bodyPr/>
          <a:lstStyle/>
          <a:p>
            <a:fld id="{88A1DFE4-5FC5-43BD-BB7E-75EAD82B965F}" type="slidenum">
              <a:rPr lang="en-US" noProof="0" smtClean="0"/>
              <a:pPr/>
              <a:t>24</a:t>
            </a:fld>
            <a:endParaRPr lang="en-US" noProof="0" dirty="0"/>
          </a:p>
        </p:txBody>
      </p:sp>
      <p:pic>
        <p:nvPicPr>
          <p:cNvPr id="7" name="Picture 6">
            <a:extLst>
              <a:ext uri="{FF2B5EF4-FFF2-40B4-BE49-F238E27FC236}">
                <a16:creationId xmlns:a16="http://schemas.microsoft.com/office/drawing/2014/main" id="{674C2949-67F2-868E-6084-9131D589F10F}"/>
              </a:ext>
            </a:extLst>
          </p:cNvPr>
          <p:cNvPicPr>
            <a:picLocks noChangeAspect="1"/>
          </p:cNvPicPr>
          <p:nvPr/>
        </p:nvPicPr>
        <p:blipFill>
          <a:blip r:embed="rId2"/>
          <a:stretch>
            <a:fillRect/>
          </a:stretch>
        </p:blipFill>
        <p:spPr>
          <a:xfrm>
            <a:off x="-168305" y="-1"/>
            <a:ext cx="9313505" cy="5374258"/>
          </a:xfrm>
          <a:prstGeom prst="rect">
            <a:avLst/>
          </a:prstGeom>
        </p:spPr>
      </p:pic>
      <p:sp>
        <p:nvSpPr>
          <p:cNvPr id="8" name="TextBox 7">
            <a:extLst>
              <a:ext uri="{FF2B5EF4-FFF2-40B4-BE49-F238E27FC236}">
                <a16:creationId xmlns:a16="http://schemas.microsoft.com/office/drawing/2014/main" id="{97CDCE4A-455B-8D88-0F78-126D92576A3A}"/>
              </a:ext>
            </a:extLst>
          </p:cNvPr>
          <p:cNvSpPr txBox="1"/>
          <p:nvPr/>
        </p:nvSpPr>
        <p:spPr>
          <a:xfrm>
            <a:off x="1360394" y="0"/>
            <a:ext cx="1721946" cy="612988"/>
          </a:xfrm>
          <a:prstGeom prst="rect">
            <a:avLst/>
          </a:prstGeom>
          <a:noFill/>
        </p:spPr>
        <p:txBody>
          <a:bodyPr wrap="none" rtlCol="0">
            <a:spAutoFit/>
          </a:bodyPr>
          <a:lstStyle/>
          <a:p>
            <a:pPr algn="l">
              <a:lnSpc>
                <a:spcPct val="110000"/>
              </a:lnSpc>
            </a:pPr>
            <a:r>
              <a:rPr lang="en-US" sz="1600" dirty="0">
                <a:solidFill>
                  <a:schemeClr val="bg1"/>
                </a:solidFill>
              </a:rPr>
              <a:t>Patrick Hunchak</a:t>
            </a:r>
          </a:p>
          <a:p>
            <a:pPr>
              <a:lnSpc>
                <a:spcPct val="110000"/>
              </a:lnSpc>
            </a:pPr>
            <a:r>
              <a:rPr lang="en-US" sz="1600" dirty="0">
                <a:solidFill>
                  <a:schemeClr val="bg1"/>
                </a:solidFill>
              </a:rPr>
              <a:t>U Saskatchewan</a:t>
            </a:r>
          </a:p>
        </p:txBody>
      </p:sp>
      <p:sp>
        <p:nvSpPr>
          <p:cNvPr id="9" name="TextBox 8">
            <a:extLst>
              <a:ext uri="{FF2B5EF4-FFF2-40B4-BE49-F238E27FC236}">
                <a16:creationId xmlns:a16="http://schemas.microsoft.com/office/drawing/2014/main" id="{90BD36EB-A108-48E1-1E25-369CFD5ABCCD}"/>
              </a:ext>
            </a:extLst>
          </p:cNvPr>
          <p:cNvSpPr txBox="1"/>
          <p:nvPr/>
        </p:nvSpPr>
        <p:spPr>
          <a:xfrm>
            <a:off x="4703969" y="1532453"/>
            <a:ext cx="2085938" cy="1154675"/>
          </a:xfrm>
          <a:prstGeom prst="rect">
            <a:avLst/>
          </a:prstGeom>
          <a:noFill/>
        </p:spPr>
        <p:txBody>
          <a:bodyPr wrap="square" rtlCol="0">
            <a:spAutoFit/>
          </a:bodyPr>
          <a:lstStyle/>
          <a:p>
            <a:pPr>
              <a:lnSpc>
                <a:spcPct val="110000"/>
              </a:lnSpc>
            </a:pPr>
            <a:r>
              <a:rPr lang="en-GB" sz="1600" dirty="0">
                <a:solidFill>
                  <a:schemeClr val="bg1"/>
                </a:solidFill>
              </a:rPr>
              <a:t>Tamara Mawhinney, Minister-Counsellor, Permanent Mission of Canada</a:t>
            </a:r>
            <a:endParaRPr lang="en-US" sz="1600" dirty="0">
              <a:solidFill>
                <a:schemeClr val="bg1"/>
              </a:solidFill>
            </a:endParaRPr>
          </a:p>
        </p:txBody>
      </p:sp>
      <p:sp>
        <p:nvSpPr>
          <p:cNvPr id="11" name="TextBox 10">
            <a:extLst>
              <a:ext uri="{FF2B5EF4-FFF2-40B4-BE49-F238E27FC236}">
                <a16:creationId xmlns:a16="http://schemas.microsoft.com/office/drawing/2014/main" id="{C0203382-C900-5868-0F88-371FA0CAF355}"/>
              </a:ext>
            </a:extLst>
          </p:cNvPr>
          <p:cNvSpPr txBox="1"/>
          <p:nvPr/>
        </p:nvSpPr>
        <p:spPr>
          <a:xfrm>
            <a:off x="0" y="67984"/>
            <a:ext cx="1425390" cy="1154675"/>
          </a:xfrm>
          <a:prstGeom prst="rect">
            <a:avLst/>
          </a:prstGeom>
          <a:noFill/>
        </p:spPr>
        <p:txBody>
          <a:bodyPr wrap="none" rtlCol="0">
            <a:spAutoFit/>
          </a:bodyPr>
          <a:lstStyle/>
          <a:p>
            <a:pPr algn="l">
              <a:lnSpc>
                <a:spcPct val="110000"/>
              </a:lnSpc>
            </a:pPr>
            <a:r>
              <a:rPr lang="en-US" sz="1600" dirty="0">
                <a:solidFill>
                  <a:schemeClr val="bg1"/>
                </a:solidFill>
              </a:rPr>
              <a:t>Nov 2021</a:t>
            </a:r>
          </a:p>
          <a:p>
            <a:pPr algn="l">
              <a:lnSpc>
                <a:spcPct val="110000"/>
              </a:lnSpc>
            </a:pPr>
            <a:r>
              <a:rPr lang="en-US" sz="1600" b="1" dirty="0">
                <a:solidFill>
                  <a:schemeClr val="bg1"/>
                </a:solidFill>
              </a:rPr>
              <a:t>FCC FS MoU</a:t>
            </a:r>
          </a:p>
          <a:p>
            <a:pPr algn="l">
              <a:lnSpc>
                <a:spcPct val="110000"/>
              </a:lnSpc>
            </a:pPr>
            <a:r>
              <a:rPr lang="en-US" sz="1600" b="1" dirty="0">
                <a:solidFill>
                  <a:schemeClr val="bg1"/>
                </a:solidFill>
              </a:rPr>
              <a:t>signed at</a:t>
            </a:r>
          </a:p>
          <a:p>
            <a:pPr algn="l">
              <a:lnSpc>
                <a:spcPct val="110000"/>
              </a:lnSpc>
            </a:pPr>
            <a:r>
              <a:rPr lang="en-US" sz="1600" b="1" dirty="0">
                <a:solidFill>
                  <a:schemeClr val="bg1"/>
                </a:solidFill>
              </a:rPr>
              <a:t>CERN</a:t>
            </a:r>
          </a:p>
        </p:txBody>
      </p:sp>
      <p:sp>
        <p:nvSpPr>
          <p:cNvPr id="12" name="TextBox 11">
            <a:extLst>
              <a:ext uri="{FF2B5EF4-FFF2-40B4-BE49-F238E27FC236}">
                <a16:creationId xmlns:a16="http://schemas.microsoft.com/office/drawing/2014/main" id="{AA0FB7F4-AAF0-5179-F283-006FDA6414B0}"/>
              </a:ext>
            </a:extLst>
          </p:cNvPr>
          <p:cNvSpPr txBox="1"/>
          <p:nvPr/>
        </p:nvSpPr>
        <p:spPr>
          <a:xfrm>
            <a:off x="6015439" y="3072660"/>
            <a:ext cx="2085938" cy="1154675"/>
          </a:xfrm>
          <a:prstGeom prst="rect">
            <a:avLst/>
          </a:prstGeom>
          <a:noFill/>
        </p:spPr>
        <p:txBody>
          <a:bodyPr wrap="square" rtlCol="0">
            <a:spAutoFit/>
          </a:bodyPr>
          <a:lstStyle/>
          <a:p>
            <a:pPr>
              <a:lnSpc>
                <a:spcPct val="110000"/>
              </a:lnSpc>
            </a:pPr>
            <a:r>
              <a:rPr lang="en-GB" sz="1600" dirty="0">
                <a:solidFill>
                  <a:schemeClr val="bg1"/>
                </a:solidFill>
              </a:rPr>
              <a:t>Nadja Schauer, Senior Trade Commissioner, Embassy of Canada</a:t>
            </a:r>
            <a:endParaRPr lang="en-US" sz="1600" dirty="0">
              <a:solidFill>
                <a:schemeClr val="bg1"/>
              </a:solidFill>
            </a:endParaRPr>
          </a:p>
        </p:txBody>
      </p:sp>
      <p:sp>
        <p:nvSpPr>
          <p:cNvPr id="14" name="TextBox 13">
            <a:extLst>
              <a:ext uri="{FF2B5EF4-FFF2-40B4-BE49-F238E27FC236}">
                <a16:creationId xmlns:a16="http://schemas.microsoft.com/office/drawing/2014/main" id="{8A756E58-2A0F-B038-C352-1C5BFB3CAECD}"/>
              </a:ext>
            </a:extLst>
          </p:cNvPr>
          <p:cNvSpPr txBox="1"/>
          <p:nvPr/>
        </p:nvSpPr>
        <p:spPr>
          <a:xfrm>
            <a:off x="3114675" y="0"/>
            <a:ext cx="1721946" cy="612988"/>
          </a:xfrm>
          <a:prstGeom prst="rect">
            <a:avLst/>
          </a:prstGeom>
          <a:noFill/>
        </p:spPr>
        <p:txBody>
          <a:bodyPr wrap="none" rtlCol="0">
            <a:spAutoFit/>
          </a:bodyPr>
          <a:lstStyle/>
          <a:p>
            <a:pPr algn="l">
              <a:lnSpc>
                <a:spcPct val="110000"/>
              </a:lnSpc>
            </a:pPr>
            <a:r>
              <a:rPr lang="en-US" sz="1600" dirty="0">
                <a:solidFill>
                  <a:schemeClr val="bg1"/>
                </a:solidFill>
              </a:rPr>
              <a:t>Mark Boland</a:t>
            </a:r>
          </a:p>
          <a:p>
            <a:pPr>
              <a:lnSpc>
                <a:spcPct val="110000"/>
              </a:lnSpc>
            </a:pPr>
            <a:r>
              <a:rPr lang="en-US" sz="1600" dirty="0">
                <a:solidFill>
                  <a:schemeClr val="bg1"/>
                </a:solidFill>
              </a:rPr>
              <a:t>U Saskatchewan</a:t>
            </a:r>
          </a:p>
        </p:txBody>
      </p:sp>
      <p:sp>
        <p:nvSpPr>
          <p:cNvPr id="15" name="TextBox 14">
            <a:extLst>
              <a:ext uri="{FF2B5EF4-FFF2-40B4-BE49-F238E27FC236}">
                <a16:creationId xmlns:a16="http://schemas.microsoft.com/office/drawing/2014/main" id="{66671EDB-CF21-BF33-BCC3-5EFC0D635EDD}"/>
              </a:ext>
            </a:extLst>
          </p:cNvPr>
          <p:cNvSpPr txBox="1"/>
          <p:nvPr/>
        </p:nvSpPr>
        <p:spPr>
          <a:xfrm>
            <a:off x="83245" y="3037009"/>
            <a:ext cx="2471887" cy="883832"/>
          </a:xfrm>
          <a:prstGeom prst="rect">
            <a:avLst/>
          </a:prstGeom>
          <a:noFill/>
        </p:spPr>
        <p:txBody>
          <a:bodyPr wrap="square" rtlCol="0">
            <a:spAutoFit/>
          </a:bodyPr>
          <a:lstStyle/>
          <a:p>
            <a:pPr>
              <a:lnSpc>
                <a:spcPct val="110000"/>
              </a:lnSpc>
            </a:pPr>
            <a:r>
              <a:rPr lang="en-GB" sz="1600" dirty="0">
                <a:solidFill>
                  <a:schemeClr val="bg1"/>
                </a:solidFill>
              </a:rPr>
              <a:t>Rob Norris, Senior Government Relations, CLS/</a:t>
            </a:r>
            <a:r>
              <a:rPr lang="en-GB" sz="1600" dirty="0" err="1">
                <a:solidFill>
                  <a:schemeClr val="bg1"/>
                </a:solidFill>
              </a:rPr>
              <a:t>Usask</a:t>
            </a:r>
            <a:endParaRPr lang="en-US" sz="1600" dirty="0">
              <a:solidFill>
                <a:schemeClr val="bg1"/>
              </a:solidFill>
            </a:endParaRPr>
          </a:p>
        </p:txBody>
      </p:sp>
    </p:spTree>
    <p:extLst>
      <p:ext uri="{BB962C8B-B14F-4D97-AF65-F5344CB8AC3E}">
        <p14:creationId xmlns:p14="http://schemas.microsoft.com/office/powerpoint/2010/main" val="3180071276"/>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P spid="12" grpId="0"/>
      <p:bldP spid="14" grpId="0"/>
      <p:bldP spid="1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A7B8D9E-B590-78CD-4415-B04D3E011676}"/>
              </a:ext>
            </a:extLst>
          </p:cNvPr>
          <p:cNvPicPr>
            <a:picLocks noChangeAspect="1"/>
          </p:cNvPicPr>
          <p:nvPr/>
        </p:nvPicPr>
        <p:blipFill>
          <a:blip r:embed="rId2"/>
          <a:stretch>
            <a:fillRect/>
          </a:stretch>
        </p:blipFill>
        <p:spPr>
          <a:xfrm>
            <a:off x="4060" y="0"/>
            <a:ext cx="9135879" cy="5143500"/>
          </a:xfrm>
          <a:prstGeom prst="rect">
            <a:avLst/>
          </a:prstGeom>
        </p:spPr>
      </p:pic>
      <p:sp>
        <p:nvSpPr>
          <p:cNvPr id="2" name="Slide Number Placeholder 1">
            <a:extLst>
              <a:ext uri="{FF2B5EF4-FFF2-40B4-BE49-F238E27FC236}">
                <a16:creationId xmlns:a16="http://schemas.microsoft.com/office/drawing/2014/main" id="{5B635990-5B00-5D80-28C8-89A7B10F15AC}"/>
              </a:ext>
            </a:extLst>
          </p:cNvPr>
          <p:cNvSpPr>
            <a:spLocks noGrp="1"/>
          </p:cNvSpPr>
          <p:nvPr>
            <p:ph type="sldNum" sz="quarter" idx="10"/>
          </p:nvPr>
        </p:nvSpPr>
        <p:spPr/>
        <p:txBody>
          <a:bodyPr/>
          <a:lstStyle/>
          <a:p>
            <a:fld id="{88A1DFE4-5FC5-43BD-BB7E-75EAD82B965F}" type="slidenum">
              <a:rPr lang="en-US" noProof="0" smtClean="0"/>
              <a:pPr/>
              <a:t>25</a:t>
            </a:fld>
            <a:endParaRPr lang="en-US" noProof="0" dirty="0"/>
          </a:p>
        </p:txBody>
      </p:sp>
      <p:sp>
        <p:nvSpPr>
          <p:cNvPr id="9" name="TextBox 8">
            <a:extLst>
              <a:ext uri="{FF2B5EF4-FFF2-40B4-BE49-F238E27FC236}">
                <a16:creationId xmlns:a16="http://schemas.microsoft.com/office/drawing/2014/main" id="{437FF099-E150-540F-8426-E70D45C21AA6}"/>
              </a:ext>
            </a:extLst>
          </p:cNvPr>
          <p:cNvSpPr txBox="1"/>
          <p:nvPr/>
        </p:nvSpPr>
        <p:spPr>
          <a:xfrm>
            <a:off x="5093008" y="3240425"/>
            <a:ext cx="2507418" cy="506614"/>
          </a:xfrm>
          <a:prstGeom prst="rect">
            <a:avLst/>
          </a:prstGeom>
          <a:noFill/>
        </p:spPr>
        <p:txBody>
          <a:bodyPr wrap="none" rtlCol="0">
            <a:spAutoFit/>
          </a:bodyPr>
          <a:lstStyle/>
          <a:p>
            <a:pPr algn="l">
              <a:lnSpc>
                <a:spcPts val="3700"/>
              </a:lnSpc>
            </a:pPr>
            <a:r>
              <a:rPr lang="en-US" sz="2000" dirty="0">
                <a:solidFill>
                  <a:schemeClr val="bg1"/>
                </a:solidFill>
              </a:rPr>
              <a:t>on board since 2012</a:t>
            </a:r>
          </a:p>
        </p:txBody>
      </p:sp>
      <p:sp>
        <p:nvSpPr>
          <p:cNvPr id="10" name="TextBox 9">
            <a:extLst>
              <a:ext uri="{FF2B5EF4-FFF2-40B4-BE49-F238E27FC236}">
                <a16:creationId xmlns:a16="http://schemas.microsoft.com/office/drawing/2014/main" id="{6C72B98E-015B-DCA6-FF1B-90C59CC15554}"/>
              </a:ext>
            </a:extLst>
          </p:cNvPr>
          <p:cNvSpPr txBox="1"/>
          <p:nvPr/>
        </p:nvSpPr>
        <p:spPr>
          <a:xfrm>
            <a:off x="1665434" y="2501024"/>
            <a:ext cx="2906565" cy="992708"/>
          </a:xfrm>
          <a:prstGeom prst="rect">
            <a:avLst/>
          </a:prstGeom>
          <a:noFill/>
        </p:spPr>
        <p:txBody>
          <a:bodyPr wrap="none" rtlCol="0">
            <a:spAutoFit/>
          </a:bodyPr>
          <a:lstStyle/>
          <a:p>
            <a:pPr algn="l">
              <a:lnSpc>
                <a:spcPts val="3700"/>
              </a:lnSpc>
            </a:pPr>
            <a:r>
              <a:rPr lang="en-US" sz="2400" dirty="0">
                <a:solidFill>
                  <a:schemeClr val="bg1"/>
                </a:solidFill>
              </a:rPr>
              <a:t>Michael Benedikt</a:t>
            </a:r>
          </a:p>
          <a:p>
            <a:pPr algn="l">
              <a:lnSpc>
                <a:spcPts val="3700"/>
              </a:lnSpc>
            </a:pPr>
            <a:r>
              <a:rPr lang="en-US" sz="2400" dirty="0">
                <a:solidFill>
                  <a:schemeClr val="bg1"/>
                </a:solidFill>
              </a:rPr>
              <a:t>FCC Project Leader</a:t>
            </a:r>
          </a:p>
        </p:txBody>
      </p:sp>
      <p:sp>
        <p:nvSpPr>
          <p:cNvPr id="11" name="TextBox 10">
            <a:extLst>
              <a:ext uri="{FF2B5EF4-FFF2-40B4-BE49-F238E27FC236}">
                <a16:creationId xmlns:a16="http://schemas.microsoft.com/office/drawing/2014/main" id="{A35760F6-FF08-8104-097F-062B99C87904}"/>
              </a:ext>
            </a:extLst>
          </p:cNvPr>
          <p:cNvSpPr txBox="1"/>
          <p:nvPr/>
        </p:nvSpPr>
        <p:spPr>
          <a:xfrm>
            <a:off x="5483941" y="2215414"/>
            <a:ext cx="2496196" cy="992708"/>
          </a:xfrm>
          <a:prstGeom prst="rect">
            <a:avLst/>
          </a:prstGeom>
          <a:noFill/>
        </p:spPr>
        <p:txBody>
          <a:bodyPr wrap="none" rtlCol="0">
            <a:spAutoFit/>
          </a:bodyPr>
          <a:lstStyle/>
          <a:p>
            <a:pPr algn="l">
              <a:lnSpc>
                <a:spcPts val="3700"/>
              </a:lnSpc>
            </a:pPr>
            <a:r>
              <a:rPr lang="en-US" sz="2400" dirty="0">
                <a:solidFill>
                  <a:schemeClr val="bg1"/>
                </a:solidFill>
              </a:rPr>
              <a:t>Mark Boland</a:t>
            </a:r>
          </a:p>
          <a:p>
            <a:pPr>
              <a:lnSpc>
                <a:spcPts val="3700"/>
              </a:lnSpc>
            </a:pPr>
            <a:r>
              <a:rPr lang="en-US" sz="2400" dirty="0">
                <a:solidFill>
                  <a:schemeClr val="bg1"/>
                </a:solidFill>
              </a:rPr>
              <a:t>U Saskatchewan</a:t>
            </a:r>
          </a:p>
        </p:txBody>
      </p:sp>
      <p:sp>
        <p:nvSpPr>
          <p:cNvPr id="5" name="TextBox 4">
            <a:extLst>
              <a:ext uri="{FF2B5EF4-FFF2-40B4-BE49-F238E27FC236}">
                <a16:creationId xmlns:a16="http://schemas.microsoft.com/office/drawing/2014/main" id="{A9E0011B-02BF-8E41-C135-3E6ECA66A1A1}"/>
              </a:ext>
            </a:extLst>
          </p:cNvPr>
          <p:cNvSpPr txBox="1"/>
          <p:nvPr/>
        </p:nvSpPr>
        <p:spPr>
          <a:xfrm>
            <a:off x="181023" y="126482"/>
            <a:ext cx="1096775" cy="612988"/>
          </a:xfrm>
          <a:prstGeom prst="rect">
            <a:avLst/>
          </a:prstGeom>
          <a:noFill/>
        </p:spPr>
        <p:txBody>
          <a:bodyPr wrap="none" rtlCol="0">
            <a:spAutoFit/>
          </a:bodyPr>
          <a:lstStyle/>
          <a:p>
            <a:pPr algn="l">
              <a:lnSpc>
                <a:spcPct val="110000"/>
              </a:lnSpc>
            </a:pPr>
            <a:r>
              <a:rPr lang="en-US" sz="1600" b="1" dirty="0">
                <a:solidFill>
                  <a:schemeClr val="bg1"/>
                </a:solidFill>
              </a:rPr>
              <a:t>May 2026</a:t>
            </a:r>
          </a:p>
          <a:p>
            <a:pPr algn="l">
              <a:lnSpc>
                <a:spcPct val="110000"/>
              </a:lnSpc>
            </a:pPr>
            <a:endParaRPr lang="en-US" sz="1600" b="1" dirty="0">
              <a:solidFill>
                <a:schemeClr val="bg1"/>
              </a:solidFill>
            </a:endParaRPr>
          </a:p>
        </p:txBody>
      </p:sp>
      <p:sp>
        <p:nvSpPr>
          <p:cNvPr id="7" name="TextBox 6">
            <a:extLst>
              <a:ext uri="{FF2B5EF4-FFF2-40B4-BE49-F238E27FC236}">
                <a16:creationId xmlns:a16="http://schemas.microsoft.com/office/drawing/2014/main" id="{5EE4B3E2-0E33-9CE7-C634-C9E4751584D5}"/>
              </a:ext>
            </a:extLst>
          </p:cNvPr>
          <p:cNvSpPr txBox="1"/>
          <p:nvPr/>
        </p:nvSpPr>
        <p:spPr>
          <a:xfrm>
            <a:off x="4311602" y="4397905"/>
            <a:ext cx="4723178" cy="715581"/>
          </a:xfrm>
          <a:prstGeom prst="rect">
            <a:avLst/>
          </a:prstGeom>
          <a:noFill/>
        </p:spPr>
        <p:txBody>
          <a:bodyPr wrap="square">
            <a:spAutoFit/>
          </a:bodyPr>
          <a:lstStyle/>
          <a:p>
            <a:r>
              <a:rPr lang="en-GB" dirty="0">
                <a:solidFill>
                  <a:schemeClr val="bg1"/>
                </a:solidFill>
              </a:rPr>
              <a:t>See Patrick </a:t>
            </a:r>
            <a:r>
              <a:rPr lang="en-GB" dirty="0" err="1">
                <a:solidFill>
                  <a:schemeClr val="bg1"/>
                </a:solidFill>
              </a:rPr>
              <a:t>Hunchak’s</a:t>
            </a:r>
            <a:r>
              <a:rPr lang="en-GB" dirty="0">
                <a:solidFill>
                  <a:schemeClr val="bg1"/>
                </a:solidFill>
              </a:rPr>
              <a:t> talk tomorrow 2:30 pm:  </a:t>
            </a:r>
          </a:p>
          <a:p>
            <a:r>
              <a:rPr lang="en-GB" b="1" dirty="0">
                <a:solidFill>
                  <a:schemeClr val="bg1"/>
                </a:solidFill>
                <a:hlinkClick r:id="rId3">
                  <a:extLst>
                    <a:ext uri="{A12FA001-AC4F-418D-AE19-62706E023703}">
                      <ahyp:hlinkClr xmlns:ahyp="http://schemas.microsoft.com/office/drawing/2018/hyperlinkcolor" val="tx"/>
                    </a:ext>
                  </a:extLst>
                </a:hlinkClick>
              </a:rPr>
              <a:t>https://indico.global/event/15553/contributions/153213</a:t>
            </a:r>
            <a:endParaRPr lang="en-GB" b="1" dirty="0">
              <a:solidFill>
                <a:schemeClr val="bg1"/>
              </a:solidFill>
            </a:endParaRPr>
          </a:p>
          <a:p>
            <a:r>
              <a:rPr lang="en-GB" dirty="0">
                <a:solidFill>
                  <a:schemeClr val="bg1"/>
                </a:solidFill>
              </a:rPr>
              <a:t> </a:t>
            </a:r>
          </a:p>
        </p:txBody>
      </p:sp>
    </p:spTree>
    <p:extLst>
      <p:ext uri="{BB962C8B-B14F-4D97-AF65-F5344CB8AC3E}">
        <p14:creationId xmlns:p14="http://schemas.microsoft.com/office/powerpoint/2010/main" val="2380714553"/>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F717F-B0D5-C4DE-B909-5BF8C243976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E89713D-84FE-0B39-4BDF-3DCEA2FAD650}"/>
              </a:ext>
            </a:extLst>
          </p:cNvPr>
          <p:cNvSpPr>
            <a:spLocks noGrp="1"/>
          </p:cNvSpPr>
          <p:nvPr>
            <p:ph type="sldNum" sz="quarter" idx="10"/>
          </p:nvPr>
        </p:nvSpPr>
        <p:spPr/>
        <p:txBody>
          <a:bodyPr/>
          <a:lstStyle/>
          <a:p>
            <a:pPr marL="0" marR="0" lvl="0" indent="0" algn="r" defTabSz="685727" rtl="0" eaLnBrk="1" fontAlgn="auto" latinLnBrk="0" hangingPunct="1">
              <a:lnSpc>
                <a:spcPts val="1238"/>
              </a:lnSpc>
              <a:spcBef>
                <a:spcPts val="0"/>
              </a:spcBef>
              <a:spcAft>
                <a:spcPts val="0"/>
              </a:spcAft>
              <a:buClrTx/>
              <a:buSzTx/>
              <a:buFontTx/>
              <a:buNone/>
              <a:tabLst/>
              <a:defRPr/>
            </a:pPr>
            <a:fld id="{88A1DFE4-5FC5-43BD-BB7E-75EAD82B965F}" type="slidenum">
              <a:rPr kumimoji="0" lang="en-US" sz="563" b="0" i="0" u="none" strike="noStrike" kern="1200" cap="none" spc="0" normalizeH="0" baseline="0" noProof="0" smtClean="0">
                <a:ln>
                  <a:noFill/>
                </a:ln>
                <a:solidFill>
                  <a:srgbClr val="FFFFFF"/>
                </a:solidFill>
                <a:effectLst/>
                <a:uLnTx/>
                <a:uFillTx/>
                <a:latin typeface="Arial"/>
                <a:ea typeface="+mn-ea"/>
                <a:cs typeface="+mn-cs"/>
              </a:rPr>
              <a:pPr marL="0" marR="0" lvl="0" indent="0" algn="r" defTabSz="685727" rtl="0" eaLnBrk="1" fontAlgn="auto" latinLnBrk="0" hangingPunct="1">
                <a:lnSpc>
                  <a:spcPts val="1238"/>
                </a:lnSpc>
                <a:spcBef>
                  <a:spcPts val="0"/>
                </a:spcBef>
                <a:spcAft>
                  <a:spcPts val="0"/>
                </a:spcAft>
                <a:buClrTx/>
                <a:buSzTx/>
                <a:buFontTx/>
                <a:buNone/>
                <a:tabLst/>
                <a:defRPr/>
              </a:pPr>
              <a:t>26</a:t>
            </a:fld>
            <a:endParaRPr kumimoji="0" lang="en-US" sz="563" b="0" i="0" u="none" strike="noStrike" kern="1200" cap="none" spc="0" normalizeH="0" baseline="0" noProof="0" dirty="0">
              <a:ln>
                <a:noFill/>
              </a:ln>
              <a:solidFill>
                <a:srgbClr val="FFFFFF"/>
              </a:solidFill>
              <a:effectLst/>
              <a:uLnTx/>
              <a:uFillTx/>
              <a:latin typeface="Arial"/>
              <a:ea typeface="+mn-ea"/>
              <a:cs typeface="+mn-cs"/>
            </a:endParaRPr>
          </a:p>
        </p:txBody>
      </p:sp>
      <p:pic>
        <p:nvPicPr>
          <p:cNvPr id="9" name="Picture 8">
            <a:extLst>
              <a:ext uri="{FF2B5EF4-FFF2-40B4-BE49-F238E27FC236}">
                <a16:creationId xmlns:a16="http://schemas.microsoft.com/office/drawing/2014/main" id="{1B8998F2-68DA-1AFB-3CC5-09CEBF78B2E4}"/>
              </a:ext>
            </a:extLst>
          </p:cNvPr>
          <p:cNvPicPr>
            <a:picLocks noChangeAspect="1"/>
          </p:cNvPicPr>
          <p:nvPr/>
        </p:nvPicPr>
        <p:blipFill>
          <a:blip r:embed="rId2"/>
          <a:stretch>
            <a:fillRect/>
          </a:stretch>
        </p:blipFill>
        <p:spPr>
          <a:xfrm>
            <a:off x="5741595" y="321410"/>
            <a:ext cx="3409507" cy="4822090"/>
          </a:xfrm>
          <a:prstGeom prst="rect">
            <a:avLst/>
          </a:prstGeom>
        </p:spPr>
      </p:pic>
      <p:sp>
        <p:nvSpPr>
          <p:cNvPr id="5" name="TextBox 4">
            <a:extLst>
              <a:ext uri="{FF2B5EF4-FFF2-40B4-BE49-F238E27FC236}">
                <a16:creationId xmlns:a16="http://schemas.microsoft.com/office/drawing/2014/main" id="{C867E69F-4F8E-4E0E-C63C-5A669B9681F5}"/>
              </a:ext>
            </a:extLst>
          </p:cNvPr>
          <p:cNvSpPr txBox="1"/>
          <p:nvPr/>
        </p:nvSpPr>
        <p:spPr>
          <a:xfrm>
            <a:off x="198539" y="401346"/>
            <a:ext cx="3945197" cy="461665"/>
          </a:xfrm>
          <a:prstGeom prst="rect">
            <a:avLst/>
          </a:prstGeom>
          <a:noFill/>
        </p:spPr>
        <p:txBody>
          <a:bodyPr wrap="square">
            <a:spAutoFit/>
          </a:bodyPr>
          <a:lstStyle>
            <a:defPPr>
              <a:defRPr lang="en-US"/>
            </a:defPPr>
            <a:lvl1pPr defTabSz="1828800">
              <a:defRPr sz="2000" b="1">
                <a:solidFill>
                  <a:srgbClr val="1F497D"/>
                </a:solidFill>
                <a:latin typeface="Calibri" panose="020F0502020204030204" pitchFamily="34" charset="0"/>
                <a:ea typeface="Calibri" panose="020F0502020204030204" pitchFamily="34" charset="0"/>
              </a:defRPr>
            </a:lvl1pPr>
          </a:lstStyle>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mn-cs"/>
              </a:rPr>
              <a:t>FCC collaboration framework</a:t>
            </a:r>
          </a:p>
        </p:txBody>
      </p:sp>
      <p:pic>
        <p:nvPicPr>
          <p:cNvPr id="7" name="Picture 6">
            <a:extLst>
              <a:ext uri="{FF2B5EF4-FFF2-40B4-BE49-F238E27FC236}">
                <a16:creationId xmlns:a16="http://schemas.microsoft.com/office/drawing/2014/main" id="{4B6B74D2-ED14-6684-84C3-34DDA7D99DBF}"/>
              </a:ext>
            </a:extLst>
          </p:cNvPr>
          <p:cNvPicPr>
            <a:picLocks noChangeAspect="1"/>
          </p:cNvPicPr>
          <p:nvPr/>
        </p:nvPicPr>
        <p:blipFill>
          <a:blip r:embed="rId3"/>
          <a:stretch>
            <a:fillRect/>
          </a:stretch>
        </p:blipFill>
        <p:spPr>
          <a:xfrm>
            <a:off x="2367241" y="737433"/>
            <a:ext cx="2374291" cy="2833718"/>
          </a:xfrm>
          <a:prstGeom prst="rect">
            <a:avLst/>
          </a:prstGeom>
        </p:spPr>
      </p:pic>
      <p:sp>
        <p:nvSpPr>
          <p:cNvPr id="8" name="Content Placeholder 2">
            <a:extLst>
              <a:ext uri="{FF2B5EF4-FFF2-40B4-BE49-F238E27FC236}">
                <a16:creationId xmlns:a16="http://schemas.microsoft.com/office/drawing/2014/main" id="{8CAA3C43-55D7-CA76-02BB-7F8736AF0D20}"/>
              </a:ext>
            </a:extLst>
          </p:cNvPr>
          <p:cNvSpPr txBox="1">
            <a:spLocks/>
          </p:cNvSpPr>
          <p:nvPr/>
        </p:nvSpPr>
        <p:spPr>
          <a:xfrm>
            <a:off x="-69368" y="863011"/>
            <a:ext cx="2740545" cy="2915902"/>
          </a:xfrm>
          <a:prstGeom prst="rect">
            <a:avLst/>
          </a:prstGeom>
        </p:spPr>
        <p:txBody>
          <a:bodyPr vert="horz">
            <a:normAutofit lnSpcReduction="10000"/>
          </a:bodyPr>
          <a:lstStyle>
            <a:lvl1pPr marL="493776" indent="-457200" algn="l" rtl="0" eaLnBrk="1" latinLnBrk="0" hangingPunct="1">
              <a:spcBef>
                <a:spcPct val="20000"/>
              </a:spcBef>
              <a:buClr>
                <a:schemeClr val="accent1"/>
              </a:buClr>
              <a:buSzPct val="80000"/>
              <a:buFont typeface="Arial"/>
              <a:buChar char="•"/>
              <a:defRPr kumimoji="0" sz="2400" kern="1200">
                <a:solidFill>
                  <a:schemeClr val="tx1"/>
                </a:solidFill>
                <a:latin typeface="+mn-lt"/>
                <a:ea typeface="+mn-ea"/>
                <a:cs typeface="+mn-cs"/>
              </a:defRPr>
            </a:lvl1pPr>
            <a:lvl2pPr marL="905256" indent="-457200" algn="l" rtl="0" eaLnBrk="1" latinLnBrk="0" hangingPunct="1">
              <a:spcBef>
                <a:spcPct val="20000"/>
              </a:spcBef>
              <a:buClr>
                <a:schemeClr val="accent1"/>
              </a:buClr>
              <a:buSzPct val="90000"/>
              <a:buFont typeface="Arial"/>
              <a:buChar char="•"/>
              <a:defRPr kumimoji="0" sz="2000" kern="1200">
                <a:solidFill>
                  <a:schemeClr val="tx1"/>
                </a:solidFill>
                <a:latin typeface="+mn-lt"/>
                <a:ea typeface="+mn-ea"/>
                <a:cs typeface="+mn-cs"/>
              </a:defRPr>
            </a:lvl2pPr>
            <a:lvl3pPr marL="1092708" indent="-342900" algn="l" rtl="0" eaLnBrk="1" latinLnBrk="0" hangingPunct="1">
              <a:spcBef>
                <a:spcPct val="20000"/>
              </a:spcBef>
              <a:buClr>
                <a:schemeClr val="accent2"/>
              </a:buClr>
              <a:buSzPct val="85000"/>
              <a:buFont typeface="Arial"/>
              <a:buChar char="•"/>
              <a:defRPr kumimoji="0" sz="1800" kern="1200">
                <a:solidFill>
                  <a:schemeClr val="tx1"/>
                </a:solidFill>
                <a:latin typeface="+mn-lt"/>
                <a:ea typeface="+mn-ea"/>
                <a:cs typeface="+mn-cs"/>
              </a:defRPr>
            </a:lvl3pPr>
            <a:lvl4pPr marL="1385316" indent="-342900" algn="l" rtl="0" eaLnBrk="1" latinLnBrk="0" hangingPunct="1">
              <a:spcBef>
                <a:spcPct val="20000"/>
              </a:spcBef>
              <a:buClr>
                <a:schemeClr val="accent3"/>
              </a:buClr>
              <a:buSzPct val="90000"/>
              <a:buFont typeface="Arial"/>
              <a:buChar char="•"/>
              <a:defRPr kumimoji="0" sz="1600" kern="1200">
                <a:solidFill>
                  <a:schemeClr val="tx1"/>
                </a:solidFill>
                <a:latin typeface="+mn-lt"/>
                <a:ea typeface="+mn-ea"/>
                <a:cs typeface="+mn-cs"/>
              </a:defRPr>
            </a:lvl4pPr>
            <a:lvl5pPr marL="1650492" indent="-342900" algn="l" rtl="0" eaLnBrk="1" latinLnBrk="0" hangingPunct="1">
              <a:spcBef>
                <a:spcPct val="20000"/>
              </a:spcBef>
              <a:buClr>
                <a:schemeClr val="accent4"/>
              </a:buClr>
              <a:buSzPct val="100000"/>
              <a:buFont typeface="Arial"/>
              <a:buChar char="•"/>
              <a:defRPr kumimoji="0" sz="16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a:lstStyle>
          <a:p>
            <a:pPr marL="271463" marR="0" lvl="0" indent="-182563" algn="l" defTabSz="914400" rtl="0" eaLnBrk="1" fontAlgn="auto" latinLnBrk="0" hangingPunct="1">
              <a:lnSpc>
                <a:spcPct val="100000"/>
              </a:lnSpc>
              <a:spcBef>
                <a:spcPts val="600"/>
              </a:spcBef>
              <a:spcAft>
                <a:spcPts val="0"/>
              </a:spcAft>
              <a:buClr>
                <a:srgbClr val="DDDDDD"/>
              </a:buClr>
              <a:buSzPct val="80000"/>
              <a:buFont typeface="Arial"/>
              <a:buChar char="•"/>
              <a:tabLst>
                <a:tab pos="271463" algn="l"/>
              </a:tabLst>
              <a:defRPr/>
            </a:pP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A </a:t>
            </a: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consortium</a:t>
            </a: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 of             partners based on a</a:t>
            </a:r>
            <a:b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b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Memorandum Of Understanding (MoU) </a:t>
            </a:r>
          </a:p>
          <a:p>
            <a:pPr marL="271463" marR="0" lvl="0" indent="-182563" algn="l" defTabSz="914400" rtl="0" eaLnBrk="1" fontAlgn="auto" latinLnBrk="0" hangingPunct="1">
              <a:lnSpc>
                <a:spcPct val="100000"/>
              </a:lnSpc>
              <a:spcBef>
                <a:spcPts val="600"/>
              </a:spcBef>
              <a:spcAft>
                <a:spcPts val="0"/>
              </a:spcAft>
              <a:buClr>
                <a:srgbClr val="DDDDDD"/>
              </a:buClr>
              <a:buSzPct val="80000"/>
              <a:buFont typeface="Arial"/>
              <a:buChar char="•"/>
              <a:tabLst>
                <a:tab pos="271463" algn="l"/>
              </a:tabLst>
              <a:defRPr/>
            </a:pP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Working together on a</a:t>
            </a:r>
            <a:b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b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best effort basis</a:t>
            </a:r>
          </a:p>
          <a:p>
            <a:pPr marL="271463" marR="0" lvl="0" indent="-182563" algn="l" defTabSz="914400" rtl="0" eaLnBrk="1" fontAlgn="auto" latinLnBrk="0" hangingPunct="1">
              <a:lnSpc>
                <a:spcPct val="100000"/>
              </a:lnSpc>
              <a:spcBef>
                <a:spcPts val="600"/>
              </a:spcBef>
              <a:spcAft>
                <a:spcPts val="0"/>
              </a:spcAft>
              <a:buClr>
                <a:srgbClr val="DDDDDD"/>
              </a:buClr>
              <a:buSzPct val="80000"/>
              <a:buFont typeface="Arial"/>
              <a:buChar char="•"/>
              <a:tabLst>
                <a:tab pos="271463" algn="l"/>
              </a:tabLst>
              <a:defRPr/>
            </a:pP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Incremental &amp; open </a:t>
            </a: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to </a:t>
            </a:r>
            <a:b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b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academia and industry</a:t>
            </a:r>
          </a:p>
          <a:p>
            <a:pPr marL="271463" marR="0" lvl="0" indent="-182563" algn="l" defTabSz="914400" rtl="0" eaLnBrk="1" fontAlgn="auto" latinLnBrk="0" hangingPunct="1">
              <a:lnSpc>
                <a:spcPct val="100000"/>
              </a:lnSpc>
              <a:spcBef>
                <a:spcPts val="600"/>
              </a:spcBef>
              <a:spcAft>
                <a:spcPts val="0"/>
              </a:spcAft>
              <a:buClr>
                <a:srgbClr val="DDDDDD"/>
              </a:buClr>
              <a:buSzPct val="80000"/>
              <a:buFont typeface="Arial"/>
              <a:buChar char="•"/>
              <a:tabLst>
                <a:tab pos="271463" algn="l"/>
              </a:tabLst>
              <a:defRPr/>
            </a:pP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Individual </a:t>
            </a: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projects               </a:t>
            </a:r>
            <a:r>
              <a:rPr kumimoji="0" lang="en-GB" sz="1600" b="0" i="0" u="none" strike="noStrike" kern="1200" cap="none" spc="0" normalizeH="0" baseline="0" noProof="0" dirty="0">
                <a:ln>
                  <a:noFill/>
                </a:ln>
                <a:solidFill>
                  <a:srgbClr val="0F124A">
                    <a:lumMod val="90000"/>
                    <a:lumOff val="10000"/>
                  </a:srgbClr>
                </a:solidFill>
                <a:effectLst/>
                <a:uLnTx/>
                <a:uFillTx/>
                <a:latin typeface="Arial"/>
                <a:ea typeface="+mn-ea"/>
                <a:cs typeface="+mn-cs"/>
              </a:rPr>
              <a:t>defined in </a:t>
            </a:r>
            <a:r>
              <a:rPr kumimoji="0" lang="en-GB" sz="1600" b="1" i="0" u="none" strike="noStrike" kern="1200" cap="none" spc="0" normalizeH="0" baseline="0" noProof="0" dirty="0">
                <a:ln>
                  <a:noFill/>
                </a:ln>
                <a:solidFill>
                  <a:srgbClr val="0F124A">
                    <a:lumMod val="90000"/>
                    <a:lumOff val="10000"/>
                  </a:srgbClr>
                </a:solidFill>
                <a:effectLst/>
                <a:uLnTx/>
                <a:uFillTx/>
                <a:latin typeface="Arial"/>
                <a:ea typeface="+mn-ea"/>
                <a:cs typeface="+mn-cs"/>
              </a:rPr>
              <a:t>specific addenda</a:t>
            </a:r>
          </a:p>
        </p:txBody>
      </p:sp>
      <p:sp>
        <p:nvSpPr>
          <p:cNvPr id="10" name="TextBox 9">
            <a:extLst>
              <a:ext uri="{FF2B5EF4-FFF2-40B4-BE49-F238E27FC236}">
                <a16:creationId xmlns:a16="http://schemas.microsoft.com/office/drawing/2014/main" id="{694095CB-F3CE-2C24-A85A-E7E538703BF0}"/>
              </a:ext>
            </a:extLst>
          </p:cNvPr>
          <p:cNvSpPr txBox="1"/>
          <p:nvPr/>
        </p:nvSpPr>
        <p:spPr>
          <a:xfrm>
            <a:off x="26765" y="3717358"/>
            <a:ext cx="2564910" cy="1600438"/>
          </a:xfrm>
          <a:prstGeom prst="rect">
            <a:avLst/>
          </a:prstGeom>
          <a:noFill/>
        </p:spPr>
        <p:txBody>
          <a:bodyPr wrap="square">
            <a:spAutoFit/>
          </a:bodyPr>
          <a:lstStyle>
            <a:defPPr>
              <a:defRPr lang="de-DE"/>
            </a:defPPr>
            <a:lvl1pPr marR="0" lvl="0" indent="0" defTabSz="1828800" fontAlgn="auto">
              <a:lnSpc>
                <a:spcPct val="100000"/>
              </a:lnSpc>
              <a:spcBef>
                <a:spcPts val="0"/>
              </a:spcBef>
              <a:spcAft>
                <a:spcPts val="0"/>
              </a:spcAft>
              <a:buClrTx/>
              <a:buSzTx/>
              <a:buFontTx/>
              <a:buNone/>
              <a:tabLst/>
              <a:defRPr kumimoji="0" sz="1600" b="1" i="0" u="none" strike="noStrike" cap="none" spc="0" normalizeH="0" baseline="0">
                <a:ln>
                  <a:noFill/>
                </a:ln>
                <a:solidFill>
                  <a:srgbClr val="0F124A">
                    <a:lumMod val="90000"/>
                    <a:lumOff val="10000"/>
                  </a:srgbClr>
                </a:solidFill>
                <a:effectLst/>
                <a:uLnTx/>
                <a:uFillTx/>
                <a:latin typeface="Calibri" panose="020F0502020204030204" pitchFamily="34" charset="0"/>
                <a:ea typeface="Calibri" panose="020F0502020204030204" pitchFamily="34" charset="0"/>
              </a:defRPr>
            </a:lvl1pPr>
          </a:lstStyle>
          <a:p>
            <a:r>
              <a:rPr lang="en-US" dirty="0"/>
              <a:t>Last FCC collaboration meeting was the FCC Week 2026 in Helsinki, Finland: </a:t>
            </a:r>
            <a:r>
              <a:rPr lang="fr-CH" dirty="0"/>
              <a:t>66</a:t>
            </a:r>
            <a:r>
              <a:rPr lang="fr-CH" dirty="0">
                <a:sym typeface="Arial"/>
              </a:rPr>
              <a:t> public sessions, 2</a:t>
            </a:r>
            <a:r>
              <a:rPr lang="fr-CH" dirty="0"/>
              <a:t>65</a:t>
            </a:r>
            <a:r>
              <a:rPr lang="fr-CH" dirty="0">
                <a:sym typeface="Arial"/>
              </a:rPr>
              <a:t> oral </a:t>
            </a:r>
            <a:r>
              <a:rPr lang="fr-CH" dirty="0" err="1">
                <a:sym typeface="Arial"/>
              </a:rPr>
              <a:t>presentations</a:t>
            </a:r>
            <a:r>
              <a:rPr lang="fr-CH" dirty="0">
                <a:sym typeface="Arial"/>
              </a:rPr>
              <a:t>, 47 posters</a:t>
            </a:r>
          </a:p>
          <a:p>
            <a:endParaRPr lang="en-US" dirty="0"/>
          </a:p>
        </p:txBody>
      </p:sp>
      <p:pic>
        <p:nvPicPr>
          <p:cNvPr id="11" name="Picture 10">
            <a:extLst>
              <a:ext uri="{FF2B5EF4-FFF2-40B4-BE49-F238E27FC236}">
                <a16:creationId xmlns:a16="http://schemas.microsoft.com/office/drawing/2014/main" id="{C5162445-2DF2-C17D-A27A-ABD85E46EEBA}"/>
              </a:ext>
            </a:extLst>
          </p:cNvPr>
          <p:cNvPicPr>
            <a:picLocks noChangeAspect="1"/>
          </p:cNvPicPr>
          <p:nvPr/>
        </p:nvPicPr>
        <p:blipFill>
          <a:blip r:embed="rId4"/>
          <a:stretch>
            <a:fillRect/>
          </a:stretch>
        </p:blipFill>
        <p:spPr>
          <a:xfrm>
            <a:off x="4496618" y="2591958"/>
            <a:ext cx="1446351" cy="2571750"/>
          </a:xfrm>
          <a:prstGeom prst="rect">
            <a:avLst/>
          </a:prstGeom>
        </p:spPr>
      </p:pic>
      <p:pic>
        <p:nvPicPr>
          <p:cNvPr id="13" name="Picture 12">
            <a:extLst>
              <a:ext uri="{FF2B5EF4-FFF2-40B4-BE49-F238E27FC236}">
                <a16:creationId xmlns:a16="http://schemas.microsoft.com/office/drawing/2014/main" id="{0EB203F6-682C-D596-D2C5-F9557C47B274}"/>
              </a:ext>
            </a:extLst>
          </p:cNvPr>
          <p:cNvPicPr>
            <a:picLocks noChangeAspect="1"/>
          </p:cNvPicPr>
          <p:nvPr/>
        </p:nvPicPr>
        <p:blipFill>
          <a:blip r:embed="rId5"/>
          <a:srcRect r="28260"/>
          <a:stretch>
            <a:fillRect/>
          </a:stretch>
        </p:blipFill>
        <p:spPr>
          <a:xfrm>
            <a:off x="2530560" y="3935268"/>
            <a:ext cx="1966058" cy="1226172"/>
          </a:xfrm>
          <a:prstGeom prst="rect">
            <a:avLst/>
          </a:prstGeom>
        </p:spPr>
      </p:pic>
    </p:spTree>
    <p:extLst>
      <p:ext uri="{BB962C8B-B14F-4D97-AF65-F5344CB8AC3E}">
        <p14:creationId xmlns:p14="http://schemas.microsoft.com/office/powerpoint/2010/main" val="3346401299"/>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hidden="1">
            <a:extLst>
              <a:ext uri="{FF2B5EF4-FFF2-40B4-BE49-F238E27FC236}">
                <a16:creationId xmlns:a16="http://schemas.microsoft.com/office/drawing/2014/main" id="{3B60686C-6521-6214-F1E1-79AF6CD57C2A}"/>
              </a:ext>
            </a:extLst>
          </p:cNvPr>
          <p:cNvSpPr>
            <a:spLocks noGrp="1"/>
          </p:cNvSpPr>
          <p:nvPr>
            <p:ph type="sldNum" sz="quarter" idx="10"/>
          </p:nvPr>
        </p:nvSpPr>
        <p:spPr>
          <a:xfrm>
            <a:off x="8745300" y="52418"/>
            <a:ext cx="289479" cy="170071"/>
          </a:xfrm>
        </p:spPr>
        <p:txBody>
          <a:bodyPr wrap="none" anchor="ctr">
            <a:normAutofit fontScale="25000" lnSpcReduction="20000"/>
          </a:bodyPr>
          <a:lstStyle/>
          <a:p>
            <a:pPr>
              <a:spcAft>
                <a:spcPts val="225"/>
              </a:spcAft>
              <a:defRPr/>
            </a:pPr>
            <a:fld id="{88A1DFE4-5FC5-43BD-BB7E-75EAD82B965F}" type="slidenum">
              <a:rPr lang="en-US">
                <a:solidFill>
                  <a:srgbClr val="FFFFFF"/>
                </a:solidFill>
                <a:latin typeface="Arial"/>
              </a:rPr>
              <a:pPr>
                <a:spcAft>
                  <a:spcPts val="225"/>
                </a:spcAft>
                <a:defRPr/>
              </a:pPr>
              <a:t>27</a:t>
            </a:fld>
            <a:endParaRPr lang="en-US">
              <a:solidFill>
                <a:srgbClr val="FFFFFF"/>
              </a:solidFill>
              <a:latin typeface="Arial"/>
            </a:endParaRPr>
          </a:p>
        </p:txBody>
      </p:sp>
      <p:sp>
        <p:nvSpPr>
          <p:cNvPr id="3" name="Google Shape;196;p10">
            <a:extLst>
              <a:ext uri="{FF2B5EF4-FFF2-40B4-BE49-F238E27FC236}">
                <a16:creationId xmlns:a16="http://schemas.microsoft.com/office/drawing/2014/main" id="{9283112F-E900-C982-E1B3-7ECC833AAC56}"/>
              </a:ext>
            </a:extLst>
          </p:cNvPr>
          <p:cNvSpPr/>
          <p:nvPr/>
        </p:nvSpPr>
        <p:spPr>
          <a:xfrm>
            <a:off x="224518" y="657224"/>
            <a:ext cx="1943100" cy="346234"/>
          </a:xfrm>
          <a:prstGeom prst="rect">
            <a:avLst/>
          </a:prstGeom>
          <a:noFill/>
          <a:ln>
            <a:noFill/>
          </a:ln>
        </p:spPr>
        <p:txBody>
          <a:bodyPr spcFirstLastPara="1" wrap="square" lIns="34284" tIns="17138" rIns="34284" bIns="17138" anchor="t" anchorCtr="0">
            <a:spAutoFit/>
          </a:bodyPr>
          <a:lstStyle/>
          <a:p>
            <a:pPr algn="ctr" defTabSz="342900">
              <a:defRPr/>
            </a:pPr>
            <a:r>
              <a:rPr lang="fr-CH" sz="2025" kern="0" dirty="0">
                <a:solidFill>
                  <a:srgbClr val="0F124A"/>
                </a:solidFill>
              </a:rPr>
              <a:t>! Save the date !</a:t>
            </a:r>
            <a:endParaRPr sz="675" kern="0" dirty="0">
              <a:solidFill>
                <a:sysClr val="windowText" lastClr="000000"/>
              </a:solidFill>
            </a:endParaRPr>
          </a:p>
        </p:txBody>
      </p:sp>
      <p:pic>
        <p:nvPicPr>
          <p:cNvPr id="8" name="Picture 7">
            <a:extLst>
              <a:ext uri="{FF2B5EF4-FFF2-40B4-BE49-F238E27FC236}">
                <a16:creationId xmlns:a16="http://schemas.microsoft.com/office/drawing/2014/main" id="{147CDBE6-470C-7662-7820-9E041FCA600A}"/>
              </a:ext>
            </a:extLst>
          </p:cNvPr>
          <p:cNvPicPr>
            <a:picLocks noChangeAspect="1"/>
          </p:cNvPicPr>
          <p:nvPr/>
        </p:nvPicPr>
        <p:blipFill>
          <a:blip r:embed="rId2"/>
          <a:stretch>
            <a:fillRect/>
          </a:stretch>
        </p:blipFill>
        <p:spPr>
          <a:xfrm>
            <a:off x="3646040" y="336267"/>
            <a:ext cx="4807233" cy="4807233"/>
          </a:xfrm>
          <a:prstGeom prst="rect">
            <a:avLst/>
          </a:prstGeom>
        </p:spPr>
      </p:pic>
      <p:sp>
        <p:nvSpPr>
          <p:cNvPr id="7" name="TextBox 6">
            <a:extLst>
              <a:ext uri="{FF2B5EF4-FFF2-40B4-BE49-F238E27FC236}">
                <a16:creationId xmlns:a16="http://schemas.microsoft.com/office/drawing/2014/main" id="{302AF9C2-8183-DBDB-4EFD-DFFA1DFF0687}"/>
              </a:ext>
            </a:extLst>
          </p:cNvPr>
          <p:cNvSpPr txBox="1"/>
          <p:nvPr/>
        </p:nvSpPr>
        <p:spPr>
          <a:xfrm>
            <a:off x="224518" y="1458812"/>
            <a:ext cx="3272921" cy="3046988"/>
          </a:xfrm>
          <a:prstGeom prst="rect">
            <a:avLst/>
          </a:prstGeom>
          <a:noFill/>
        </p:spPr>
        <p:txBody>
          <a:bodyPr wrap="square">
            <a:spAutoFit/>
          </a:bodyPr>
          <a:lstStyle/>
          <a:p>
            <a:pPr marL="0" marR="0" lvl="0" indent="0" algn="l" defTabSz="1828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mn-cs"/>
              </a:rPr>
              <a:t>Next FCC collaboration meeting </a:t>
            </a:r>
            <a:r>
              <a:rPr lang="en-US" sz="2400" b="1" dirty="0">
                <a:solidFill>
                  <a:srgbClr val="0F124A">
                    <a:lumMod val="90000"/>
                    <a:lumOff val="10000"/>
                  </a:srgbClr>
                </a:solidFill>
                <a:latin typeface="Calibri" panose="020F0502020204030204" pitchFamily="34" charset="0"/>
                <a:ea typeface="Calibri" panose="020F0502020204030204" pitchFamily="34" charset="0"/>
              </a:rPr>
              <a:t>will be</a:t>
            </a:r>
            <a:r>
              <a:rPr kumimoji="0" lang="en-US" sz="24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mn-cs"/>
              </a:rPr>
              <a:t> the FCC Week 2027 in </a:t>
            </a:r>
            <a:r>
              <a:rPr lang="en-US" sz="2400" b="1" dirty="0">
                <a:solidFill>
                  <a:srgbClr val="0F124A">
                    <a:lumMod val="90000"/>
                    <a:lumOff val="10000"/>
                  </a:srgbClr>
                </a:solidFill>
                <a:latin typeface="Calibri" panose="020F0502020204030204" pitchFamily="34" charset="0"/>
                <a:ea typeface="Calibri" panose="020F0502020204030204" pitchFamily="34" charset="0"/>
              </a:rPr>
              <a:t>Madrid</a:t>
            </a:r>
            <a:r>
              <a:rPr kumimoji="0" lang="en-US" sz="24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mn-cs"/>
              </a:rPr>
              <a:t>, </a:t>
            </a:r>
            <a:r>
              <a:rPr lang="en-US" sz="2400" b="1" dirty="0">
                <a:solidFill>
                  <a:srgbClr val="0F124A">
                    <a:lumMod val="90000"/>
                    <a:lumOff val="10000"/>
                  </a:srgbClr>
                </a:solidFill>
                <a:latin typeface="Calibri" panose="020F0502020204030204" pitchFamily="34" charset="0"/>
                <a:ea typeface="Calibri" panose="020F0502020204030204" pitchFamily="34" charset="0"/>
              </a:rPr>
              <a:t>Spain, with integrated FCC Physics Workshop;</a:t>
            </a:r>
          </a:p>
          <a:p>
            <a:pPr defTabSz="1828800">
              <a:defRPr/>
            </a:pPr>
            <a:r>
              <a:rPr lang="en-US" sz="2400" b="1" dirty="0">
                <a:solidFill>
                  <a:srgbClr val="0F124A">
                    <a:lumMod val="90000"/>
                    <a:lumOff val="10000"/>
                  </a:srgbClr>
                </a:solidFill>
                <a:latin typeface="Calibri" panose="020F0502020204030204" pitchFamily="34" charset="0"/>
                <a:ea typeface="Calibri" panose="020F0502020204030204" pitchFamily="34" charset="0"/>
              </a:rPr>
              <a:t>Entire community invited and welcome</a:t>
            </a:r>
          </a:p>
          <a:p>
            <a:pPr marL="0" marR="0" lvl="0" indent="0" algn="l" defTabSz="18288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mn-cs"/>
            </a:endParaRPr>
          </a:p>
        </p:txBody>
      </p:sp>
    </p:spTree>
    <p:extLst>
      <p:ext uri="{BB962C8B-B14F-4D97-AF65-F5344CB8AC3E}">
        <p14:creationId xmlns:p14="http://schemas.microsoft.com/office/powerpoint/2010/main" val="154668473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6338C4-5E74-C989-D80C-D47E156EFFE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598E9F-F796-9DAA-8343-196D001A83ED}"/>
              </a:ext>
            </a:extLst>
          </p:cNvPr>
          <p:cNvSpPr>
            <a:spLocks noGrp="1"/>
          </p:cNvSpPr>
          <p:nvPr>
            <p:ph type="sldNum" sz="quarter" idx="10"/>
          </p:nvPr>
        </p:nvSpPr>
        <p:spPr/>
        <p:txBody>
          <a:bodyPr/>
          <a:lstStyle/>
          <a:p>
            <a:pPr marL="0" marR="0" lvl="0" indent="0" algn="r" defTabSz="685727" rtl="0" eaLnBrk="1" fontAlgn="auto" latinLnBrk="0" hangingPunct="1">
              <a:lnSpc>
                <a:spcPts val="1238"/>
              </a:lnSpc>
              <a:spcBef>
                <a:spcPts val="0"/>
              </a:spcBef>
              <a:spcAft>
                <a:spcPts val="0"/>
              </a:spcAft>
              <a:buClrTx/>
              <a:buSzTx/>
              <a:buFontTx/>
              <a:buNone/>
              <a:tabLst/>
              <a:defRPr/>
            </a:pPr>
            <a:fld id="{88A1DFE4-5FC5-43BD-BB7E-75EAD82B965F}" type="slidenum">
              <a:rPr kumimoji="0" lang="en-US" sz="563" b="0" i="0" u="none" strike="noStrike" kern="1200" cap="none" spc="0" normalizeH="0" baseline="0" noProof="0" smtClean="0">
                <a:ln>
                  <a:noFill/>
                </a:ln>
                <a:solidFill>
                  <a:srgbClr val="FFFFFF"/>
                </a:solidFill>
                <a:effectLst/>
                <a:uLnTx/>
                <a:uFillTx/>
                <a:latin typeface="Arial"/>
                <a:ea typeface="+mn-ea"/>
                <a:cs typeface="+mn-cs"/>
              </a:rPr>
              <a:pPr marL="0" marR="0" lvl="0" indent="0" algn="r" defTabSz="685727" rtl="0" eaLnBrk="1" fontAlgn="auto" latinLnBrk="0" hangingPunct="1">
                <a:lnSpc>
                  <a:spcPts val="1238"/>
                </a:lnSpc>
                <a:spcBef>
                  <a:spcPts val="0"/>
                </a:spcBef>
                <a:spcAft>
                  <a:spcPts val="0"/>
                </a:spcAft>
                <a:buClrTx/>
                <a:buSzTx/>
                <a:buFontTx/>
                <a:buNone/>
                <a:tabLst/>
                <a:defRPr/>
              </a:pPr>
              <a:t>28</a:t>
            </a:fld>
            <a:endParaRPr kumimoji="0" lang="en-US" sz="563" b="0" i="0" u="none" strike="noStrike" kern="1200" cap="none" spc="0" normalizeH="0" baseline="0" noProof="0" dirty="0">
              <a:ln>
                <a:noFill/>
              </a:ln>
              <a:solidFill>
                <a:srgbClr val="FFFFFF"/>
              </a:solidFill>
              <a:effectLst/>
              <a:uLnTx/>
              <a:uFillTx/>
              <a:latin typeface="Arial"/>
              <a:ea typeface="+mn-ea"/>
              <a:cs typeface="+mn-cs"/>
            </a:endParaRPr>
          </a:p>
        </p:txBody>
      </p:sp>
      <p:sp>
        <p:nvSpPr>
          <p:cNvPr id="5" name="TextBox 4">
            <a:extLst>
              <a:ext uri="{FF2B5EF4-FFF2-40B4-BE49-F238E27FC236}">
                <a16:creationId xmlns:a16="http://schemas.microsoft.com/office/drawing/2014/main" id="{22469AE6-22B8-2132-4F1C-AA15713AEB6E}"/>
              </a:ext>
            </a:extLst>
          </p:cNvPr>
          <p:cNvSpPr txBox="1"/>
          <p:nvPr/>
        </p:nvSpPr>
        <p:spPr>
          <a:xfrm>
            <a:off x="225631" y="225240"/>
            <a:ext cx="8546761" cy="523220"/>
          </a:xfrm>
          <a:prstGeom prst="rect">
            <a:avLst/>
          </a:prstGeom>
          <a:noFill/>
        </p:spPr>
        <p:txBody>
          <a:bodyPr wrap="square">
            <a:spAutoFit/>
          </a:bodyPr>
          <a:lstStyle>
            <a:defPPr>
              <a:defRPr lang="en-US"/>
            </a:defPPr>
            <a:lvl1pPr defTabSz="1828800">
              <a:defRPr sz="2000" b="1">
                <a:solidFill>
                  <a:srgbClr val="1F497D"/>
                </a:solidFill>
                <a:latin typeface="Calibri" panose="020F0502020204030204" pitchFamily="34" charset="0"/>
                <a:ea typeface="Calibri" panose="020F0502020204030204" pitchFamily="34" charset="0"/>
              </a:defRPr>
            </a:lvl1pPr>
          </a:lstStyle>
          <a:p>
            <a:pPr marL="0" marR="0" lvl="0" indent="0" algn="l" defTabSz="1828800" rtl="0" eaLnBrk="1" fontAlgn="auto" latinLnBrk="0" hangingPunct="1">
              <a:lnSpc>
                <a:spcPct val="100000"/>
              </a:lnSpc>
              <a:spcBef>
                <a:spcPts val="0"/>
              </a:spcBef>
              <a:spcAft>
                <a:spcPts val="0"/>
              </a:spcAft>
              <a:buClrTx/>
              <a:buSzTx/>
              <a:buFontTx/>
              <a:buNone/>
              <a:tabLst/>
              <a:defRPr/>
            </a:pPr>
            <a:r>
              <a:rPr kumimoji="0" lang="fr-CH" sz="2800" b="0" i="0" u="none" strike="noStrike" kern="1200" cap="none" spc="0" normalizeH="0" baseline="0" noProof="0" dirty="0">
                <a:ln>
                  <a:noFill/>
                </a:ln>
                <a:solidFill>
                  <a:srgbClr val="0F124A">
                    <a:lumMod val="90000"/>
                    <a:lumOff val="10000"/>
                  </a:srgbClr>
                </a:solidFill>
                <a:effectLst/>
                <a:uLnTx/>
                <a:uFillTx/>
                <a:latin typeface="Calibri" panose="020F0502020204030204"/>
                <a:ea typeface="Calibri" panose="020F0502020204030204" pitchFamily="34" charset="0"/>
                <a:cs typeface="+mn-cs"/>
              </a:rPr>
              <a:t>Progress and support </a:t>
            </a:r>
            <a:r>
              <a:rPr kumimoji="0" lang="fr-CH" sz="2800" b="0" i="0" u="none" strike="noStrike" kern="1200" cap="none" spc="0" normalizeH="0" baseline="0" noProof="0" dirty="0" err="1">
                <a:ln>
                  <a:noFill/>
                </a:ln>
                <a:solidFill>
                  <a:srgbClr val="0F124A">
                    <a:lumMod val="90000"/>
                    <a:lumOff val="10000"/>
                  </a:srgbClr>
                </a:solidFill>
                <a:effectLst/>
                <a:uLnTx/>
                <a:uFillTx/>
                <a:latin typeface="Calibri" panose="020F0502020204030204"/>
                <a:ea typeface="Calibri" panose="020F0502020204030204" pitchFamily="34" charset="0"/>
                <a:cs typeface="+mn-cs"/>
              </a:rPr>
              <a:t>towards</a:t>
            </a:r>
            <a:r>
              <a:rPr kumimoji="0" lang="fr-CH" sz="2800" b="0" i="0" u="none" strike="noStrike" kern="1200" cap="none" spc="0" normalizeH="0" baseline="0" noProof="0" dirty="0">
                <a:ln>
                  <a:noFill/>
                </a:ln>
                <a:solidFill>
                  <a:srgbClr val="0F124A">
                    <a:lumMod val="90000"/>
                    <a:lumOff val="10000"/>
                  </a:srgbClr>
                </a:solidFill>
                <a:effectLst/>
                <a:uLnTx/>
                <a:uFillTx/>
                <a:latin typeface="Calibri" panose="020F0502020204030204"/>
                <a:ea typeface="Calibri" panose="020F0502020204030204" pitchFamily="34" charset="0"/>
                <a:cs typeface="+mn-cs"/>
              </a:rPr>
              <a:t> </a:t>
            </a:r>
            <a:r>
              <a:rPr kumimoji="0" lang="fr-CH" sz="2800" b="0" i="0" u="none" strike="noStrike" kern="1200" cap="none" spc="0" normalizeH="0" baseline="0" noProof="0" dirty="0" err="1">
                <a:ln>
                  <a:noFill/>
                </a:ln>
                <a:solidFill>
                  <a:srgbClr val="0F124A">
                    <a:lumMod val="90000"/>
                    <a:lumOff val="10000"/>
                  </a:srgbClr>
                </a:solidFill>
                <a:effectLst/>
                <a:uLnTx/>
                <a:uFillTx/>
                <a:latin typeface="Calibri" panose="020F0502020204030204"/>
                <a:ea typeface="Calibri" panose="020F0502020204030204" pitchFamily="34" charset="0"/>
                <a:cs typeface="+mn-cs"/>
              </a:rPr>
              <a:t>funding</a:t>
            </a:r>
            <a:endParaRPr kumimoji="0" lang="en-US" sz="28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mn-cs"/>
            </a:endParaRPr>
          </a:p>
        </p:txBody>
      </p:sp>
      <p:sp>
        <p:nvSpPr>
          <p:cNvPr id="3" name="TextBox 2">
            <a:extLst>
              <a:ext uri="{FF2B5EF4-FFF2-40B4-BE49-F238E27FC236}">
                <a16:creationId xmlns:a16="http://schemas.microsoft.com/office/drawing/2014/main" id="{F4A7EF93-A4CE-A9A6-E6E8-9D4905DEF371}"/>
              </a:ext>
            </a:extLst>
          </p:cNvPr>
          <p:cNvSpPr txBox="1"/>
          <p:nvPr/>
        </p:nvSpPr>
        <p:spPr>
          <a:xfrm>
            <a:off x="72615" y="3213263"/>
            <a:ext cx="2098372" cy="1882567"/>
          </a:xfrm>
          <a:prstGeom prst="rect">
            <a:avLst/>
          </a:prstGeom>
          <a:noFill/>
        </p:spPr>
        <p:txBody>
          <a:bodyPr wrap="square">
            <a:spAutoFit/>
          </a:bodyPr>
          <a:lstStyle>
            <a:defPPr>
              <a:defRPr lang="en-US"/>
            </a:defPPr>
            <a:lvl1pPr marR="0" lvl="0" indent="0" defTabSz="914303" fontAlgn="auto">
              <a:lnSpc>
                <a:spcPct val="100000"/>
              </a:lnSpc>
              <a:spcBef>
                <a:spcPts val="0"/>
              </a:spcBef>
              <a:spcAft>
                <a:spcPts val="0"/>
              </a:spcAft>
              <a:buClrTx/>
              <a:buSzTx/>
              <a:buFontTx/>
              <a:buNone/>
              <a:tabLst/>
              <a:defRPr kumimoji="0" sz="2400" b="1" i="0" u="none" strike="noStrike" cap="none" spc="0" normalizeH="0" baseline="0">
                <a:ln>
                  <a:noFill/>
                </a:ln>
                <a:solidFill>
                  <a:srgbClr val="0F124A"/>
                </a:solidFill>
                <a:effectLst/>
                <a:uLnTx/>
                <a:uFillTx/>
                <a:latin typeface="Calibri" panose="020F0502020204030204" pitchFamily="34" charset="0"/>
                <a:ea typeface="MS Mincho" panose="02020609040205080304" pitchFamily="49" charset="-128"/>
                <a:cs typeface="Calibri" panose="020F0502020204030204" pitchFamily="34" charset="0"/>
              </a:defRPr>
            </a:lvl1pPr>
          </a:lstStyle>
          <a:p>
            <a:pPr marL="0" marR="0" lvl="0" indent="0" algn="l" defTabSz="685727" rtl="0" eaLnBrk="1" fontAlgn="auto" latinLnBrk="0" hangingPunct="1">
              <a:lnSpc>
                <a:spcPct val="100000"/>
              </a:lnSpc>
              <a:spcBef>
                <a:spcPts val="450"/>
              </a:spcBef>
              <a:spcAft>
                <a:spcPts val="450"/>
              </a:spcAft>
              <a:buClrTx/>
              <a:buSzTx/>
              <a:buFontTx/>
              <a:buNone/>
              <a:tabLst/>
              <a:defRPr/>
            </a:pPr>
            <a:r>
              <a:rPr kumimoji="0" lang="en-GB" sz="12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26 April 2024</a:t>
            </a:r>
          </a:p>
          <a:p>
            <a:pPr marL="0" marR="0" lvl="0" indent="0" algn="l" defTabSz="685727" rtl="0" eaLnBrk="1" fontAlgn="auto" latinLnBrk="0" hangingPunct="1">
              <a:lnSpc>
                <a:spcPct val="100000"/>
              </a:lnSpc>
              <a:spcBef>
                <a:spcPts val="450"/>
              </a:spcBef>
              <a:spcAft>
                <a:spcPts val="450"/>
              </a:spcAft>
              <a:buClrTx/>
              <a:buSzTx/>
              <a:buFontTx/>
              <a:buNone/>
              <a:tabLst/>
              <a:defRPr/>
            </a:pPr>
            <a:r>
              <a:rPr kumimoji="0" lang="en-GB" sz="12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White House Office of Science and Technology Policy Principal Deputy U.S. Chief Technology Officer Deirdre Mulligan signed for the United States while Director-General Fabiola Gianotti signed for CERN.</a:t>
            </a:r>
            <a:endParaRPr kumimoji="0" lang="en-GB" sz="12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endParaRPr>
          </a:p>
        </p:txBody>
      </p:sp>
      <p:pic>
        <p:nvPicPr>
          <p:cNvPr id="4" name="Picture 3">
            <a:extLst>
              <a:ext uri="{FF2B5EF4-FFF2-40B4-BE49-F238E27FC236}">
                <a16:creationId xmlns:a16="http://schemas.microsoft.com/office/drawing/2014/main" id="{7F6FC190-31CD-6822-8D27-C556AC191C75}"/>
              </a:ext>
            </a:extLst>
          </p:cNvPr>
          <p:cNvPicPr>
            <a:picLocks noChangeAspect="1"/>
          </p:cNvPicPr>
          <p:nvPr/>
        </p:nvPicPr>
        <p:blipFill rotWithShape="1">
          <a:blip r:embed="rId2"/>
          <a:srcRect l="56121" t="51974" r="5193" b="1"/>
          <a:stretch/>
        </p:blipFill>
        <p:spPr>
          <a:xfrm>
            <a:off x="101190" y="1631587"/>
            <a:ext cx="2069797" cy="1451782"/>
          </a:xfrm>
          <a:prstGeom prst="rect">
            <a:avLst/>
          </a:prstGeom>
          <a:noFill/>
        </p:spPr>
      </p:pic>
      <p:pic>
        <p:nvPicPr>
          <p:cNvPr id="6" name="Picture 5">
            <a:extLst>
              <a:ext uri="{FF2B5EF4-FFF2-40B4-BE49-F238E27FC236}">
                <a16:creationId xmlns:a16="http://schemas.microsoft.com/office/drawing/2014/main" id="{3B4CEF07-E540-6159-FF36-5FA8322632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0280" y="1631587"/>
            <a:ext cx="2220026" cy="1481174"/>
          </a:xfrm>
          <a:prstGeom prst="rect">
            <a:avLst/>
          </a:prstGeom>
        </p:spPr>
      </p:pic>
      <p:sp>
        <p:nvSpPr>
          <p:cNvPr id="11" name="TextBox 10">
            <a:extLst>
              <a:ext uri="{FF2B5EF4-FFF2-40B4-BE49-F238E27FC236}">
                <a16:creationId xmlns:a16="http://schemas.microsoft.com/office/drawing/2014/main" id="{5E1728C0-0D7A-0853-2052-AFB1722FB3B2}"/>
              </a:ext>
            </a:extLst>
          </p:cNvPr>
          <p:cNvSpPr txBox="1"/>
          <p:nvPr/>
        </p:nvSpPr>
        <p:spPr>
          <a:xfrm>
            <a:off x="177924" y="820119"/>
            <a:ext cx="4346675" cy="784830"/>
          </a:xfrm>
          <a:prstGeom prst="rect">
            <a:avLst/>
          </a:prstGeom>
          <a:noFill/>
        </p:spPr>
        <p:txBody>
          <a:bodyPr wrap="square">
            <a:spAutoFit/>
          </a:bodyPr>
          <a:lstStyle>
            <a:defPPr>
              <a:defRPr lang="en-US"/>
            </a:defPPr>
            <a:lvl1pPr marR="0" lvl="0" indent="0" defTabSz="914303" fontAlgn="auto">
              <a:lnSpc>
                <a:spcPct val="100000"/>
              </a:lnSpc>
              <a:spcBef>
                <a:spcPts val="0"/>
              </a:spcBef>
              <a:spcAft>
                <a:spcPts val="0"/>
              </a:spcAft>
              <a:buClrTx/>
              <a:buSzTx/>
              <a:buFontTx/>
              <a:buNone/>
              <a:tabLst/>
              <a:defRPr kumimoji="0" sz="2400" b="1" i="0" u="none" strike="noStrike" cap="none" spc="0" normalizeH="0" baseline="0">
                <a:ln>
                  <a:noFill/>
                </a:ln>
                <a:solidFill>
                  <a:srgbClr val="0F124A"/>
                </a:solidFill>
                <a:effectLst/>
                <a:uLnTx/>
                <a:uFillTx/>
                <a:latin typeface="Calibri" panose="020F0502020204030204" pitchFamily="34" charset="0"/>
                <a:ea typeface="MS Mincho" panose="02020609040205080304" pitchFamily="49" charset="-128"/>
                <a:cs typeface="Calibri" panose="020F0502020204030204" pitchFamily="34" charset="0"/>
              </a:defRPr>
            </a:lvl1pPr>
          </a:lstStyle>
          <a:p>
            <a:pPr marL="0" marR="0" lvl="0" indent="0" algn="l" defTabSz="685727" rtl="0" eaLnBrk="1" fontAlgn="auto" latinLnBrk="0" hangingPunct="1">
              <a:lnSpc>
                <a:spcPct val="100000"/>
              </a:lnSpc>
              <a:spcBef>
                <a:spcPts val="450"/>
              </a:spcBef>
              <a:spcAft>
                <a:spcPts val="450"/>
              </a:spcAft>
              <a:buClrTx/>
              <a:buSzTx/>
              <a:buFontTx/>
              <a:buNone/>
              <a:tabLst/>
              <a:defRPr/>
            </a:pPr>
            <a:r>
              <a:rPr kumimoji="0" lang="en-GB" sz="15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Statements of intent to collaborate with CERN on construction and exploitation of  FCC-ee, signed with US and with Canada.</a:t>
            </a:r>
            <a:endParaRPr kumimoji="0" lang="en-GB" sz="15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endParaRPr>
          </a:p>
        </p:txBody>
      </p:sp>
      <p:sp>
        <p:nvSpPr>
          <p:cNvPr id="12" name="TextBox 11">
            <a:extLst>
              <a:ext uri="{FF2B5EF4-FFF2-40B4-BE49-F238E27FC236}">
                <a16:creationId xmlns:a16="http://schemas.microsoft.com/office/drawing/2014/main" id="{23BCD5E8-6F0E-825B-8195-74DECFCE25C5}"/>
              </a:ext>
            </a:extLst>
          </p:cNvPr>
          <p:cNvSpPr txBox="1"/>
          <p:nvPr/>
        </p:nvSpPr>
        <p:spPr>
          <a:xfrm>
            <a:off x="4593353" y="615703"/>
            <a:ext cx="4513211" cy="1720984"/>
          </a:xfrm>
          <a:prstGeom prst="rect">
            <a:avLst/>
          </a:prstGeom>
          <a:noFill/>
        </p:spPr>
        <p:txBody>
          <a:bodyPr wrap="square">
            <a:spAutoFit/>
          </a:bodyPr>
          <a:lstStyle>
            <a:defPPr>
              <a:defRPr lang="en-US"/>
            </a:defPPr>
            <a:lvl1pPr marR="0" lvl="0" indent="0" defTabSz="914303" fontAlgn="auto">
              <a:lnSpc>
                <a:spcPct val="100000"/>
              </a:lnSpc>
              <a:spcBef>
                <a:spcPts val="0"/>
              </a:spcBef>
              <a:spcAft>
                <a:spcPts val="0"/>
              </a:spcAft>
              <a:buClrTx/>
              <a:buSzTx/>
              <a:buFontTx/>
              <a:buNone/>
              <a:tabLst/>
              <a:defRPr kumimoji="0" sz="2400" b="1" i="0" u="none" strike="noStrike" cap="none" spc="0" normalizeH="0" baseline="0">
                <a:ln>
                  <a:noFill/>
                </a:ln>
                <a:solidFill>
                  <a:srgbClr val="0F124A"/>
                </a:solidFill>
                <a:effectLst/>
                <a:uLnTx/>
                <a:uFillTx/>
                <a:latin typeface="Calibri" panose="020F0502020204030204" pitchFamily="34" charset="0"/>
                <a:ea typeface="MS Mincho" panose="02020609040205080304" pitchFamily="49" charset="-128"/>
                <a:cs typeface="Calibri" panose="020F0502020204030204" pitchFamily="34" charset="0"/>
              </a:defRPr>
            </a:lvl1pPr>
          </a:lstStyle>
          <a:p>
            <a:pPr marL="0" marR="0" lvl="0" indent="0" algn="l" defTabSz="914303" rtl="0" eaLnBrk="1" fontAlgn="auto" latinLnBrk="0" hangingPunct="1">
              <a:lnSpc>
                <a:spcPct val="100000"/>
              </a:lnSpc>
              <a:spcBef>
                <a:spcPts val="450"/>
              </a:spcBef>
              <a:spcAft>
                <a:spcPts val="450"/>
              </a:spcAft>
              <a:buClrTx/>
              <a:buSzTx/>
              <a:buFontTx/>
              <a:buNone/>
              <a:tabLst/>
              <a:defRPr/>
            </a:pPr>
            <a:r>
              <a:rPr kumimoji="0" lang="en-GB" sz="15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Strong support from European Union expressed in the recent EU Competitiveness Report stating inter alia that</a:t>
            </a:r>
          </a:p>
          <a:p>
            <a:pPr marL="0" marR="0" lvl="0" indent="0" algn="l" defTabSz="914303" rtl="0" eaLnBrk="1" fontAlgn="auto" latinLnBrk="0" hangingPunct="1">
              <a:lnSpc>
                <a:spcPct val="100000"/>
              </a:lnSpc>
              <a:spcBef>
                <a:spcPts val="450"/>
              </a:spcBef>
              <a:spcAft>
                <a:spcPts val="450"/>
              </a:spcAft>
              <a:buClrTx/>
              <a:buSzTx/>
              <a:buFontTx/>
              <a:buNone/>
              <a:tabLst/>
              <a:defRPr/>
            </a:pPr>
            <a:r>
              <a:rPr kumimoji="0" lang="en-GB" sz="1350" b="1" i="1"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“One of CERN’s most promising current projects, with significant scientific potential, is the construction of the Future Circular Collider…     ...Refinancing CERN and ensuring its continued global leadership in frontier research should be regarded as a top EU priority”</a:t>
            </a:r>
            <a:endParaRPr kumimoji="0" lang="en-GB" sz="1500" b="1" i="1"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endParaRPr>
          </a:p>
        </p:txBody>
      </p:sp>
      <p:pic>
        <p:nvPicPr>
          <p:cNvPr id="13" name="Picture 12" descr="A group of people standing on a blue stage&#10;&#10;Description automatically generated">
            <a:extLst>
              <a:ext uri="{FF2B5EF4-FFF2-40B4-BE49-F238E27FC236}">
                <a16:creationId xmlns:a16="http://schemas.microsoft.com/office/drawing/2014/main" id="{B9725930-B388-03C0-8E2D-FC00722BEF71}"/>
              </a:ext>
            </a:extLst>
          </p:cNvPr>
          <p:cNvPicPr>
            <a:picLocks noChangeAspect="1"/>
          </p:cNvPicPr>
          <p:nvPr/>
        </p:nvPicPr>
        <p:blipFill>
          <a:blip r:embed="rId4">
            <a:extLst>
              <a:ext uri="{28A0092B-C50C-407E-A947-70E740481C1C}">
                <a14:useLocalDpi xmlns:a14="http://schemas.microsoft.com/office/drawing/2010/main" val="0"/>
              </a:ext>
            </a:extLst>
          </a:blip>
          <a:srcRect t="36429" b="17976"/>
          <a:stretch/>
        </p:blipFill>
        <p:spPr>
          <a:xfrm>
            <a:off x="4679156" y="2294458"/>
            <a:ext cx="4392945" cy="1336984"/>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4" name="TextBox 13">
            <a:extLst>
              <a:ext uri="{FF2B5EF4-FFF2-40B4-BE49-F238E27FC236}">
                <a16:creationId xmlns:a16="http://schemas.microsoft.com/office/drawing/2014/main" id="{10DD12F4-5F52-1E94-B502-57F8A6256905}"/>
              </a:ext>
            </a:extLst>
          </p:cNvPr>
          <p:cNvSpPr txBox="1"/>
          <p:nvPr/>
        </p:nvSpPr>
        <p:spPr>
          <a:xfrm>
            <a:off x="4613076" y="3577115"/>
            <a:ext cx="4530924" cy="830997"/>
          </a:xfrm>
          <a:prstGeom prst="rect">
            <a:avLst/>
          </a:prstGeom>
          <a:noFill/>
        </p:spPr>
        <p:txBody>
          <a:bodyPr wrap="square">
            <a:spAutoFit/>
          </a:bodyPr>
          <a:lstStyle>
            <a:defPPr>
              <a:defRPr lang="en-US"/>
            </a:defPPr>
            <a:lvl1pPr marR="0" lvl="0" indent="0" defTabSz="914303" fontAlgn="auto">
              <a:lnSpc>
                <a:spcPct val="100000"/>
              </a:lnSpc>
              <a:spcBef>
                <a:spcPts val="600"/>
              </a:spcBef>
              <a:spcAft>
                <a:spcPts val="600"/>
              </a:spcAft>
              <a:buClrTx/>
              <a:buSzTx/>
              <a:buFontTx/>
              <a:buNone/>
              <a:tabLst/>
              <a:defRPr kumimoji="0" sz="1400" b="0" i="0" u="none" strike="noStrike" cap="none" spc="0" normalizeH="0" baseline="0">
                <a:ln>
                  <a:noFill/>
                </a:ln>
                <a:solidFill>
                  <a:srgbClr val="0C377B"/>
                </a:solidFill>
                <a:effectLst/>
                <a:uLnTx/>
                <a:uFillTx/>
                <a:latin typeface="Calibri" panose="020F0502020204030204" pitchFamily="34" charset="0"/>
                <a:ea typeface="MS Mincho" panose="02020609040205080304" pitchFamily="49" charset="-128"/>
                <a:cs typeface="Calibri" panose="020F0502020204030204" pitchFamily="34" charset="0"/>
              </a:defRPr>
            </a:lvl1pPr>
          </a:lstStyle>
          <a:p>
            <a:pPr marL="0" marR="0" lvl="0" indent="0" algn="l" defTabSz="914303"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“I am proud that we have financed the feasibility study for CERN’s Future Circular Collider (FCC)...”</a:t>
            </a:r>
          </a:p>
          <a:p>
            <a:pPr marL="0" marR="0" lvl="0" indent="0" algn="l" defTabSz="914303"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Ursula von der Leyen, President of the European Commission, </a:t>
            </a:r>
          </a:p>
          <a:p>
            <a:pPr marL="0" marR="0" lvl="0" indent="0" algn="l" defTabSz="914303"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during CERN 70 anniversary celebrations</a:t>
            </a:r>
          </a:p>
        </p:txBody>
      </p:sp>
      <p:sp>
        <p:nvSpPr>
          <p:cNvPr id="15" name="TextBox 14">
            <a:extLst>
              <a:ext uri="{FF2B5EF4-FFF2-40B4-BE49-F238E27FC236}">
                <a16:creationId xmlns:a16="http://schemas.microsoft.com/office/drawing/2014/main" id="{B24F85F4-EBF0-F901-43E9-2FBBD63CCDBB}"/>
              </a:ext>
            </a:extLst>
          </p:cNvPr>
          <p:cNvSpPr txBox="1"/>
          <p:nvPr/>
        </p:nvSpPr>
        <p:spPr>
          <a:xfrm>
            <a:off x="2235281" y="3201734"/>
            <a:ext cx="2289319" cy="1908215"/>
          </a:xfrm>
          <a:prstGeom prst="rect">
            <a:avLst/>
          </a:prstGeom>
          <a:noFill/>
        </p:spPr>
        <p:txBody>
          <a:bodyPr wrap="square">
            <a:spAutoFit/>
          </a:bodyPr>
          <a:lstStyle>
            <a:defPPr>
              <a:defRPr lang="en-US"/>
            </a:defPPr>
            <a:lvl1pPr marR="0" lvl="0" indent="0" defTabSz="914303" fontAlgn="auto">
              <a:lnSpc>
                <a:spcPct val="100000"/>
              </a:lnSpc>
              <a:spcBef>
                <a:spcPts val="600"/>
              </a:spcBef>
              <a:spcAft>
                <a:spcPts val="600"/>
              </a:spcAft>
              <a:buClrTx/>
              <a:buSzTx/>
              <a:buFontTx/>
              <a:buNone/>
              <a:tabLst/>
              <a:defRPr kumimoji="0" sz="1400" b="0" i="0" u="none" strike="noStrike" cap="none" spc="0" normalizeH="0" baseline="0">
                <a:ln>
                  <a:noFill/>
                </a:ln>
                <a:solidFill>
                  <a:srgbClr val="0C377B"/>
                </a:solidFill>
                <a:effectLst/>
                <a:uLnTx/>
                <a:uFillTx/>
                <a:latin typeface="Calibri" panose="020F0502020204030204" pitchFamily="34" charset="0"/>
                <a:ea typeface="MS Mincho" panose="02020609040205080304" pitchFamily="49" charset="-128"/>
                <a:cs typeface="Calibri" panose="020F0502020204030204" pitchFamily="34" charset="0"/>
              </a:defRPr>
            </a:lvl1pPr>
          </a:lstStyle>
          <a:p>
            <a:pPr marL="0" marR="0" lvl="0" indent="0" algn="l" defTabSz="914303" rtl="0" eaLnBrk="1" fontAlgn="auto" latinLnBrk="0" hangingPunct="1">
              <a:lnSpc>
                <a:spcPct val="100000"/>
              </a:lnSpc>
              <a:spcBef>
                <a:spcPts val="600"/>
              </a:spcBef>
              <a:spcAft>
                <a:spcPts val="600"/>
              </a:spcAft>
              <a:buClrTx/>
              <a:buSzTx/>
              <a:buFontTx/>
              <a:buNone/>
              <a:tabLst/>
              <a:defRPr/>
            </a:pPr>
            <a:r>
              <a:rPr kumimoji="0" lang="en-GB" sz="12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9 April 2025</a:t>
            </a:r>
          </a:p>
          <a:p>
            <a:pPr marL="0" marR="0" lvl="0" indent="0" algn="l" defTabSz="914303" rtl="0" eaLnBrk="1" fontAlgn="auto" latinLnBrk="0" hangingPunct="1">
              <a:lnSpc>
                <a:spcPct val="100000"/>
              </a:lnSpc>
              <a:spcBef>
                <a:spcPts val="600"/>
              </a:spcBef>
              <a:spcAft>
                <a:spcPts val="600"/>
              </a:spcAft>
              <a:buClrTx/>
              <a:buSzTx/>
              <a:buFontTx/>
              <a:buNone/>
              <a:tabLst/>
              <a:defRPr/>
            </a:pPr>
            <a:r>
              <a:rPr kumimoji="0" lang="en-GB" sz="12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CERN Director-General, Fabiola Gianotti, and His Excellency Mr Patrick Wittmann, Ambassador of Canada to Switzerland and Liechtenstein, exchanging signed copies of the </a:t>
            </a:r>
            <a:r>
              <a:rPr kumimoji="0" lang="en-GB" sz="12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joint</a:t>
            </a:r>
            <a:r>
              <a:rPr kumimoji="0" lang="en-GB" sz="12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 </a:t>
            </a:r>
            <a:r>
              <a:rPr kumimoji="0" lang="en-GB" sz="12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Statement of Intent between CERN and Canada. </a:t>
            </a:r>
          </a:p>
        </p:txBody>
      </p:sp>
      <p:sp>
        <p:nvSpPr>
          <p:cNvPr id="16" name="TextBox 15">
            <a:extLst>
              <a:ext uri="{FF2B5EF4-FFF2-40B4-BE49-F238E27FC236}">
                <a16:creationId xmlns:a16="http://schemas.microsoft.com/office/drawing/2014/main" id="{44FE3F54-C9FC-A9CE-B0BC-572EAE2DF37D}"/>
              </a:ext>
            </a:extLst>
          </p:cNvPr>
          <p:cNvSpPr txBox="1"/>
          <p:nvPr/>
        </p:nvSpPr>
        <p:spPr>
          <a:xfrm>
            <a:off x="4613987" y="4310393"/>
            <a:ext cx="4492578" cy="830997"/>
          </a:xfrm>
          <a:prstGeom prst="rect">
            <a:avLst/>
          </a:prstGeom>
          <a:noFill/>
        </p:spPr>
        <p:txBody>
          <a:bodyPr wrap="square">
            <a:spAutoFit/>
          </a:bodyPr>
          <a:lstStyle/>
          <a:p>
            <a:pPr marL="0" marR="0" lvl="0" indent="0" algn="l" defTabSz="685800" rtl="0" eaLnBrk="1" fontAlgn="auto" latinLnBrk="0" hangingPunct="1">
              <a:lnSpc>
                <a:spcPct val="100000"/>
              </a:lnSpc>
              <a:spcBef>
                <a:spcPts val="450"/>
              </a:spcBef>
              <a:spcAft>
                <a:spcPts val="0"/>
              </a:spcAft>
              <a:buClrTx/>
              <a:buSzTx/>
              <a:buFontTx/>
              <a:buNone/>
              <a:tabLst/>
              <a:defRPr/>
            </a:pPr>
            <a:r>
              <a:rPr kumimoji="0" lang="fr-CH" sz="16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For 2028-2034 budget plan, </a:t>
            </a:r>
            <a:r>
              <a:rPr kumimoji="0" lang="fr-CH" sz="16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a 3 </a:t>
            </a:r>
            <a:r>
              <a:rPr kumimoji="0" lang="fr-CH" sz="1600" b="1" i="0" u="none" strike="noStrike" kern="1200" cap="none" spc="0" normalizeH="0" baseline="0" noProof="0" dirty="0" err="1">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BEuro</a:t>
            </a:r>
            <a:r>
              <a:rPr kumimoji="0" lang="fr-CH" sz="16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 budget line for FCC </a:t>
            </a:r>
            <a:r>
              <a:rPr kumimoji="0" lang="fr-CH" sz="1600" b="1" i="0" u="none" strike="noStrike" kern="1200" cap="none" spc="0" normalizeH="0" baseline="0" noProof="0" dirty="0" err="1">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is</a:t>
            </a:r>
            <a:r>
              <a:rPr kumimoji="0" lang="fr-CH" sz="16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fr-CH" sz="1600" b="1" i="0" u="none" strike="noStrike" kern="1200" cap="none" spc="0" normalizeH="0" baseline="0" noProof="0" dirty="0" err="1">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proposed</a:t>
            </a:r>
            <a:r>
              <a:rPr kumimoji="0" lang="fr-CH" sz="16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 by the </a:t>
            </a:r>
            <a:r>
              <a:rPr kumimoji="0" lang="fr-CH" sz="1600" b="1" i="0" u="none" strike="noStrike" kern="1200" cap="none" spc="0" normalizeH="0" baseline="0" noProof="0" dirty="0" err="1">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European</a:t>
            </a:r>
            <a:r>
              <a:rPr kumimoji="0" lang="fr-CH" sz="16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 Commission</a:t>
            </a:r>
            <a:r>
              <a:rPr kumimoji="0" lang="fr-CH" sz="16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 to </a:t>
            </a:r>
            <a:r>
              <a:rPr kumimoji="0" lang="fr-CH" sz="1600" b="0" i="0" u="none" strike="noStrike" kern="1200" cap="none" spc="0" normalizeH="0" baseline="0" noProof="0" dirty="0" err="1">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be</a:t>
            </a:r>
            <a:r>
              <a:rPr kumimoji="0" lang="fr-CH" sz="16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fr-CH" sz="1600" b="0" i="0" u="none" strike="noStrike" kern="1200" cap="none" spc="0" normalizeH="0" baseline="0" noProof="0" dirty="0" err="1">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approved</a:t>
            </a:r>
            <a:r>
              <a:rPr kumimoji="0" lang="fr-CH" sz="16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 by </a:t>
            </a:r>
            <a:r>
              <a:rPr kumimoji="0" lang="fr-CH" sz="1600" b="0" i="0" u="none" strike="noStrike" kern="1200" cap="none" spc="0" normalizeH="0" baseline="0" noProof="0" dirty="0" err="1">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European</a:t>
            </a:r>
            <a:r>
              <a:rPr kumimoji="0" lang="fr-CH" sz="16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fr-CH" sz="1600" b="0" i="0" u="none" strike="noStrike" kern="1200" cap="none" spc="0" normalizeH="0" baseline="0" noProof="0" dirty="0" err="1">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Parliament</a:t>
            </a:r>
            <a:r>
              <a:rPr kumimoji="0" lang="fr-CH" sz="16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Calibri" panose="020F0502020204030204" pitchFamily="34" charset="0"/>
                <a:cs typeface="Calibri" panose="020F0502020204030204" pitchFamily="34" charset="0"/>
              </a:rPr>
              <a:t> in 2027.</a:t>
            </a:r>
          </a:p>
        </p:txBody>
      </p:sp>
    </p:spTree>
    <p:extLst>
      <p:ext uri="{BB962C8B-B14F-4D97-AF65-F5344CB8AC3E}">
        <p14:creationId xmlns:p14="http://schemas.microsoft.com/office/powerpoint/2010/main" val="257940520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BD4C3D3-F63C-5127-C1C0-8556CB457913}"/>
              </a:ext>
            </a:extLst>
          </p:cNvPr>
          <p:cNvPicPr>
            <a:picLocks noChangeAspect="1"/>
          </p:cNvPicPr>
          <p:nvPr/>
        </p:nvPicPr>
        <p:blipFill>
          <a:blip r:embed="rId2"/>
          <a:stretch>
            <a:fillRect/>
          </a:stretch>
        </p:blipFill>
        <p:spPr>
          <a:xfrm>
            <a:off x="723789" y="0"/>
            <a:ext cx="7327955" cy="5143500"/>
          </a:xfrm>
          <a:prstGeom prst="rect">
            <a:avLst/>
          </a:prstGeom>
        </p:spPr>
      </p:pic>
      <p:pic>
        <p:nvPicPr>
          <p:cNvPr id="3" name="Picture 2">
            <a:extLst>
              <a:ext uri="{FF2B5EF4-FFF2-40B4-BE49-F238E27FC236}">
                <a16:creationId xmlns:a16="http://schemas.microsoft.com/office/drawing/2014/main" id="{F000A5D3-EDE7-7717-8B72-74A7AA05109E}"/>
              </a:ext>
            </a:extLst>
          </p:cNvPr>
          <p:cNvPicPr>
            <a:picLocks noChangeAspect="1"/>
          </p:cNvPicPr>
          <p:nvPr/>
        </p:nvPicPr>
        <p:blipFill>
          <a:blip r:embed="rId3"/>
          <a:stretch>
            <a:fillRect/>
          </a:stretch>
        </p:blipFill>
        <p:spPr>
          <a:xfrm>
            <a:off x="2315972" y="54753"/>
            <a:ext cx="2071794" cy="619157"/>
          </a:xfrm>
          <a:prstGeom prst="rect">
            <a:avLst/>
          </a:prstGeom>
        </p:spPr>
      </p:pic>
      <p:pic>
        <p:nvPicPr>
          <p:cNvPr id="6" name="Picture 5">
            <a:extLst>
              <a:ext uri="{FF2B5EF4-FFF2-40B4-BE49-F238E27FC236}">
                <a16:creationId xmlns:a16="http://schemas.microsoft.com/office/drawing/2014/main" id="{3A88B2E9-5A3E-D0CA-502E-BB679AD60857}"/>
              </a:ext>
            </a:extLst>
          </p:cNvPr>
          <p:cNvPicPr>
            <a:picLocks noChangeAspect="1"/>
          </p:cNvPicPr>
          <p:nvPr/>
        </p:nvPicPr>
        <p:blipFill>
          <a:blip r:embed="rId4"/>
          <a:stretch>
            <a:fillRect/>
          </a:stretch>
        </p:blipFill>
        <p:spPr>
          <a:xfrm>
            <a:off x="5446522" y="54754"/>
            <a:ext cx="2605222" cy="400070"/>
          </a:xfrm>
          <a:prstGeom prst="rect">
            <a:avLst/>
          </a:prstGeom>
        </p:spPr>
      </p:pic>
    </p:spTree>
    <p:extLst>
      <p:ext uri="{BB962C8B-B14F-4D97-AF65-F5344CB8AC3E}">
        <p14:creationId xmlns:p14="http://schemas.microsoft.com/office/powerpoint/2010/main" val="38165328"/>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4EC8F1-F31D-CC49-3F30-99E10DEEE1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2A6FCC-F45F-6C2B-8FDD-420EB1EBFD64}"/>
              </a:ext>
            </a:extLst>
          </p:cNvPr>
          <p:cNvSpPr txBox="1">
            <a:spLocks/>
          </p:cNvSpPr>
          <p:nvPr/>
        </p:nvSpPr>
        <p:spPr>
          <a:xfrm>
            <a:off x="127000" y="336550"/>
            <a:ext cx="8890000" cy="994172"/>
          </a:xfrm>
          <a:prstGeom prst="rect">
            <a:avLst/>
          </a:prstGeom>
        </p:spPr>
        <p:txBody>
          <a:bodyPr vert="horz" lIns="68580" tIns="34290" rIns="68580" bIns="34290" rtlCol="0" anchor="t" anchorCtr="0">
            <a:noAutofit/>
          </a:bodyPr>
          <a:lstStyle>
            <a:lvl1pPr algn="l" defTabSz="914377" rtl="0" eaLnBrk="1" latinLnBrk="0" hangingPunct="1">
              <a:lnSpc>
                <a:spcPts val="4000"/>
              </a:lnSpc>
              <a:spcBef>
                <a:spcPct val="0"/>
              </a:spcBef>
              <a:buNone/>
              <a:defRPr sz="4000" kern="1200">
                <a:solidFill>
                  <a:schemeClr val="tx1"/>
                </a:solidFill>
                <a:latin typeface="+mj-lt"/>
                <a:ea typeface="+mj-ea"/>
                <a:cs typeface="+mj-cs"/>
              </a:defRPr>
            </a:lvl1pPr>
          </a:lstStyle>
          <a:p>
            <a:pPr marL="0" marR="0" lvl="0" indent="0" algn="l" defTabSz="685783" rtl="0" eaLnBrk="1" fontAlgn="auto" latinLnBrk="0" hangingPunct="1">
              <a:lnSpc>
                <a:spcPts val="3000"/>
              </a:lnSpc>
              <a:spcBef>
                <a:spcPct val="0"/>
              </a:spcBef>
              <a:spcAft>
                <a:spcPts val="0"/>
              </a:spcAft>
              <a:buClrTx/>
              <a:buSzTx/>
              <a:buFontTx/>
              <a:buNone/>
              <a:tabLst/>
              <a:defRPr/>
            </a:pPr>
            <a:r>
              <a:rPr kumimoji="0" lang="en-US" sz="2400" b="0" i="0" u="none" strike="noStrike" kern="1200" cap="none" spc="0" normalizeH="0" baseline="0" noProof="0" dirty="0">
                <a:ln>
                  <a:noFill/>
                </a:ln>
                <a:solidFill>
                  <a:srgbClr val="0F124A"/>
                </a:solidFill>
                <a:effectLst/>
                <a:uLnTx/>
                <a:uFillTx/>
                <a:latin typeface="Arial"/>
                <a:ea typeface="+mj-ea"/>
                <a:cs typeface="+mj-cs"/>
              </a:rPr>
              <a:t>CERN press releases end 2025</a:t>
            </a:r>
          </a:p>
          <a:p>
            <a:pPr marL="0" marR="0" lvl="0" indent="0" algn="l" defTabSz="685783" rtl="0" eaLnBrk="1" fontAlgn="auto" latinLnBrk="0" hangingPunct="1">
              <a:lnSpc>
                <a:spcPts val="3000"/>
              </a:lnSpc>
              <a:spcBef>
                <a:spcPct val="0"/>
              </a:spcBef>
              <a:spcAft>
                <a:spcPts val="0"/>
              </a:spcAft>
              <a:buClrTx/>
              <a:buSzTx/>
              <a:buFontTx/>
              <a:buNone/>
              <a:tabLst/>
              <a:defRPr/>
            </a:pPr>
            <a:endParaRPr kumimoji="0" lang="en-GB" sz="2400" b="0" i="0" u="none" strike="noStrike" kern="1200" cap="none" spc="0" normalizeH="0" baseline="0" noProof="0" dirty="0">
              <a:ln>
                <a:noFill/>
              </a:ln>
              <a:solidFill>
                <a:srgbClr val="0F124A"/>
              </a:solidFill>
              <a:effectLst/>
              <a:uLnTx/>
              <a:uFillTx/>
              <a:latin typeface="Arial"/>
              <a:ea typeface="+mj-ea"/>
              <a:cs typeface="+mj-cs"/>
            </a:endParaRPr>
          </a:p>
        </p:txBody>
      </p:sp>
      <p:sp>
        <p:nvSpPr>
          <p:cNvPr id="4" name="TextBox 3">
            <a:extLst>
              <a:ext uri="{FF2B5EF4-FFF2-40B4-BE49-F238E27FC236}">
                <a16:creationId xmlns:a16="http://schemas.microsoft.com/office/drawing/2014/main" id="{823D9174-F1EE-5689-9A90-49DB4876DAC0}"/>
              </a:ext>
            </a:extLst>
          </p:cNvPr>
          <p:cNvSpPr txBox="1"/>
          <p:nvPr/>
        </p:nvSpPr>
        <p:spPr>
          <a:xfrm>
            <a:off x="71719" y="666676"/>
            <a:ext cx="9144000" cy="2923877"/>
          </a:xfrm>
          <a:prstGeom prst="rect">
            <a:avLst/>
          </a:prstGeom>
          <a:noFill/>
        </p:spPr>
        <p:txBody>
          <a:bodyPr wrap="square">
            <a:spAutoFit/>
          </a:bodyPr>
          <a:lstStyle/>
          <a:p>
            <a:pPr marL="0" marR="0" lvl="0" indent="0" algn="just" defTabSz="68572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ptos" panose="020B0004020202020204" pitchFamily="34" charset="0"/>
                <a:ea typeface="Aptos" panose="020B0004020202020204" pitchFamily="34" charset="0"/>
                <a:cs typeface="Aptos" panose="020B0004020202020204" pitchFamily="34" charset="0"/>
              </a:rPr>
              <a:t> </a:t>
            </a:r>
            <a:endParaRPr kumimoji="0" lang="en-GB" sz="12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ctr" defTabSz="685727"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0000"/>
                </a:solidFill>
                <a:effectLst/>
                <a:uLnTx/>
                <a:uFillTx/>
                <a:latin typeface="Palatino"/>
                <a:ea typeface="Aptos" panose="020B0004020202020204" pitchFamily="34" charset="0"/>
                <a:cs typeface="Aptos" panose="020B0004020202020204" pitchFamily="34" charset="0"/>
              </a:rPr>
              <a:t>The European Strategy for Particle Physics reaches an important milestone</a:t>
            </a:r>
            <a:r>
              <a:rPr kumimoji="0" lang="en-GB" sz="1400" b="0" i="0" u="none" strike="noStrike" kern="1200" cap="none" spc="0" normalizeH="0" baseline="0" noProof="0" dirty="0">
                <a:ln>
                  <a:noFill/>
                </a:ln>
                <a:solidFill>
                  <a:srgbClr val="000000"/>
                </a:solidFill>
                <a:effectLst/>
                <a:uLnTx/>
                <a:uFillTx/>
                <a:latin typeface="Palatino"/>
                <a:ea typeface="Aptos" panose="020B0004020202020204" pitchFamily="34" charset="0"/>
                <a:cs typeface="Aptos" panose="020B0004020202020204" pitchFamily="34" charset="0"/>
              </a:rPr>
              <a:t> </a:t>
            </a:r>
            <a:endParaRPr kumimoji="0" lang="en-GB" sz="14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ctr" defTabSz="685727"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srgbClr val="000000"/>
                </a:solidFill>
                <a:effectLst/>
                <a:uLnTx/>
                <a:uFillTx/>
                <a:latin typeface="Palatino"/>
                <a:ea typeface="Aptos" panose="020B0004020202020204" pitchFamily="34" charset="0"/>
                <a:cs typeface="Aptos" panose="020B0004020202020204" pitchFamily="34" charset="0"/>
              </a:rPr>
              <a:t> </a:t>
            </a:r>
            <a:endParaRPr kumimoji="0" lang="en-GB" sz="12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just" defTabSz="685727"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srgbClr val="000000"/>
                </a:solidFill>
                <a:effectLst/>
                <a:uLnTx/>
                <a:uFillTx/>
                <a:latin typeface="Palatino"/>
                <a:ea typeface="Aptos" panose="020B0004020202020204" pitchFamily="34" charset="0"/>
                <a:cs typeface="Aptos" panose="020B0004020202020204" pitchFamily="34" charset="0"/>
              </a:rPr>
              <a:t>Geneva, 12 December 2025. At its 225th session, the CERN Council received the recommendations for the update of the European Strategy for Particle Physics, the aim of which is to develop a common vision for the future of the field. The recommendations will be reviewed by the Council in the coming months. A final decision is expected at a dedicated Council Session in Budapest in May 2026. </a:t>
            </a:r>
            <a:endParaRPr kumimoji="0" lang="en-GB" sz="12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just" defTabSz="68572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rPr>
              <a:t> </a:t>
            </a:r>
          </a:p>
          <a:p>
            <a:pPr marL="0" marR="0" lvl="0" indent="0" algn="just" defTabSz="685727"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srgbClr val="000000"/>
                </a:solidFill>
                <a:effectLst/>
                <a:uLnTx/>
                <a:uFillTx/>
                <a:latin typeface="Palatino"/>
                <a:ea typeface="Aptos" panose="020B0004020202020204" pitchFamily="34" charset="0"/>
                <a:cs typeface="Aptos" panose="020B0004020202020204" pitchFamily="34" charset="0"/>
              </a:rPr>
              <a:t>For the 2026 update of the ESPP, the CERN Council requested that the Strategy update should include the preferred option for the next collider at CERN and prioritised alternative options to be pursued if the chosen preferred plan turns out not to be feasible or competitive. …</a:t>
            </a:r>
            <a:r>
              <a:rPr kumimoji="0" lang="en-GB" sz="1200" b="0" i="0" u="none" strike="noStrike" kern="1200" cap="none" spc="0" normalizeH="0" baseline="0" noProof="0" dirty="0">
                <a:ln>
                  <a:noFill/>
                </a:ln>
                <a:solidFill>
                  <a:srgbClr val="000000"/>
                </a:solidFill>
                <a:effectLst/>
                <a:uLnTx/>
                <a:uFillTx/>
                <a:latin typeface="Aptos" panose="020B0004020202020204" pitchFamily="34" charset="0"/>
                <a:ea typeface="Aptos" panose="020B0004020202020204" pitchFamily="34" charset="0"/>
                <a:cs typeface="Aptos" panose="020B0004020202020204" pitchFamily="34" charset="0"/>
              </a:rPr>
              <a:t>.</a:t>
            </a:r>
          </a:p>
          <a:p>
            <a:pPr marL="0" marR="0" lvl="0" indent="0" algn="just" defTabSz="68572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rPr>
              <a:t> </a:t>
            </a:r>
          </a:p>
          <a:p>
            <a:pPr marL="0" marR="0" lvl="0" indent="0" algn="just" defTabSz="685727"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srgbClr val="000000"/>
                </a:solidFill>
                <a:effectLst/>
                <a:uLnTx/>
                <a:uFillTx/>
                <a:latin typeface="Palatino"/>
                <a:ea typeface="Aptos" panose="020B0004020202020204" pitchFamily="34" charset="0"/>
                <a:cs typeface="Aptos" panose="020B0004020202020204" pitchFamily="34" charset="0"/>
              </a:rPr>
              <a:t>The electron–positron Future Circular Collider (FCC-ee) is recommended as the preferred option for the next flagship collider at CERN….</a:t>
            </a:r>
            <a:endParaRPr kumimoji="0" lang="en-GB" sz="12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just" defTabSz="68572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rPr>
              <a:t> </a:t>
            </a:r>
          </a:p>
          <a:p>
            <a:pPr marL="0" marR="0" lvl="0" indent="0" algn="just" defTabSz="685727"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srgbClr val="000000"/>
                </a:solidFill>
                <a:effectLst/>
                <a:uLnTx/>
                <a:uFillTx/>
                <a:latin typeface="Palatino"/>
                <a:ea typeface="Aptos" panose="020B0004020202020204" pitchFamily="34" charset="0"/>
                <a:cs typeface="Aptos" panose="020B0004020202020204" pitchFamily="34" charset="0"/>
              </a:rPr>
              <a:t>The ESG presents a descoped FCC-ee as the preferred alternative option for the next flagship collider at CERN.</a:t>
            </a:r>
            <a:endParaRPr kumimoji="0" lang="en-GB" sz="12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just" defTabSz="68572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rPr>
              <a:t> </a:t>
            </a:r>
          </a:p>
          <a:p>
            <a:pPr marL="0" marR="0" lvl="0" indent="0" algn="just" defTabSz="685727"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srgbClr val="000000"/>
                </a:solidFill>
                <a:effectLst/>
                <a:uLnTx/>
                <a:uFillTx/>
                <a:latin typeface="Palatino"/>
                <a:ea typeface="Aptos" panose="020B0004020202020204" pitchFamily="34" charset="0"/>
                <a:cs typeface="Aptos" panose="020B0004020202020204" pitchFamily="34" charset="0"/>
              </a:rPr>
              <a:t>A decision by the CERN Council on the possible construction of the FCC is expected around 2028. </a:t>
            </a:r>
            <a:endParaRPr kumimoji="0" lang="en-GB" sz="12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just" defTabSz="68572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rPr>
              <a:t> </a:t>
            </a:r>
          </a:p>
        </p:txBody>
      </p:sp>
      <p:sp>
        <p:nvSpPr>
          <p:cNvPr id="6" name="TextBox 5">
            <a:extLst>
              <a:ext uri="{FF2B5EF4-FFF2-40B4-BE49-F238E27FC236}">
                <a16:creationId xmlns:a16="http://schemas.microsoft.com/office/drawing/2014/main" id="{037D1D31-DA61-B374-DDE8-0588FD4A12DF}"/>
              </a:ext>
            </a:extLst>
          </p:cNvPr>
          <p:cNvSpPr txBox="1"/>
          <p:nvPr/>
        </p:nvSpPr>
        <p:spPr>
          <a:xfrm>
            <a:off x="71720" y="3490738"/>
            <a:ext cx="8888508" cy="1631216"/>
          </a:xfrm>
          <a:prstGeom prst="rect">
            <a:avLst/>
          </a:prstGeom>
          <a:noFill/>
        </p:spPr>
        <p:txBody>
          <a:bodyPr wrap="square">
            <a:spAutoFit/>
          </a:bodyPr>
          <a:lstStyle/>
          <a:p>
            <a:pPr marL="0" marR="0" lvl="0" indent="0" algn="ctr" defTabSz="685727"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0000"/>
                </a:solidFill>
                <a:effectLst/>
                <a:uLnTx/>
                <a:uFillTx/>
                <a:latin typeface="Palatino"/>
                <a:ea typeface="Times New Roman" panose="02020603050405020304" pitchFamily="18" charset="0"/>
                <a:cs typeface="Aptos" panose="020B0004020202020204" pitchFamily="34" charset="0"/>
              </a:rPr>
              <a:t>         Private donors pledge 860 million euros for CERN’s Future Circular Collider</a:t>
            </a:r>
            <a:r>
              <a:rPr kumimoji="0" lang="en-GB" sz="1600" b="0" i="0" u="none" strike="noStrike" kern="1200" cap="none" spc="0" normalizeH="0" baseline="0" noProof="0" dirty="0">
                <a:ln>
                  <a:noFill/>
                </a:ln>
                <a:solidFill>
                  <a:srgbClr val="000000"/>
                </a:solidFill>
                <a:effectLst/>
                <a:uLnTx/>
                <a:uFillTx/>
                <a:latin typeface="Palatino"/>
                <a:ea typeface="Times New Roman" panose="02020603050405020304" pitchFamily="18" charset="0"/>
                <a:cs typeface="Aptos" panose="020B0004020202020204" pitchFamily="34" charset="0"/>
              </a:rPr>
              <a:t> </a:t>
            </a:r>
            <a:endParaRPr kumimoji="0" lang="en-GB" sz="16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ctr" defTabSz="68572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Palatino"/>
                <a:ea typeface="Times New Roman" panose="02020603050405020304" pitchFamily="18" charset="0"/>
                <a:cs typeface="Aptos" panose="020B0004020202020204" pitchFamily="34" charset="0"/>
              </a:rPr>
              <a:t> </a:t>
            </a:r>
            <a:endParaRPr kumimoji="0" lang="en-GB" sz="16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just" defTabSz="68572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Palatino"/>
                <a:ea typeface="Times New Roman" panose="02020603050405020304" pitchFamily="18" charset="0"/>
                <a:cs typeface="Aptos" panose="020B0004020202020204" pitchFamily="34" charset="0"/>
              </a:rPr>
              <a:t>Geneva, 18 December 2025. For the first time in CERN’s history, private donors (individuals and philanthropic foundations) have agreed to support a CERN flagship research project. Recently, a group of friends of CERN, including the Breakthrough Prize Foundation, The Eric and Wendy Schmidt Fund for Strategic Innovation, and the entrepreneurs John Elkann and Xavier Niel, have pledged significant funds towards the construction of the Future Circular Collider (FCC), the potential successor of the Large Hadron Collider (LHC). These potential contributions, totalling some 860 million euros and corresponding to 1 billion US dollars, would represent a major private sector investment in the advancement of research in fundamental physics.</a:t>
            </a:r>
            <a:endParaRPr kumimoji="0" lang="en-GB" sz="1600" b="0" i="0" u="none" strike="noStrike" kern="1200" cap="none" spc="0" normalizeH="0" baseline="0" noProof="0" dirty="0">
              <a:ln>
                <a:noFill/>
              </a:ln>
              <a:solidFill>
                <a:srgbClr val="0F124A"/>
              </a:solidFill>
              <a:effectLst/>
              <a:uLnTx/>
              <a:uFillTx/>
              <a:latin typeface="Aptos" panose="020B0004020202020204" pitchFamily="34" charset="0"/>
              <a:ea typeface="Aptos" panose="020B0004020202020204" pitchFamily="34" charset="0"/>
              <a:cs typeface="Aptos" panose="020B0004020202020204" pitchFamily="34" charset="0"/>
            </a:endParaRPr>
          </a:p>
        </p:txBody>
      </p:sp>
    </p:spTree>
    <p:extLst>
      <p:ext uri="{BB962C8B-B14F-4D97-AF65-F5344CB8AC3E}">
        <p14:creationId xmlns:p14="http://schemas.microsoft.com/office/powerpoint/2010/main" val="310206771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5"/>
          <p:cNvGraphicFramePr>
            <a:graphicFrameLocks/>
          </p:cNvGraphicFramePr>
          <p:nvPr/>
        </p:nvGraphicFramePr>
        <p:xfrm>
          <a:off x="117726" y="990101"/>
          <a:ext cx="8935639" cy="3470573"/>
        </p:xfrm>
        <a:graphic>
          <a:graphicData uri="http://schemas.openxmlformats.org/drawingml/2006/table">
            <a:tbl>
              <a:tblPr firstRow="1" bandRow="1">
                <a:tableStyleId>{5C22544A-7EE6-4342-B048-85BDC9FD1C3A}</a:tableStyleId>
              </a:tblPr>
              <a:tblGrid>
                <a:gridCol w="223391">
                  <a:extLst>
                    <a:ext uri="{9D8B030D-6E8A-4147-A177-3AD203B41FA5}">
                      <a16:colId xmlns:a16="http://schemas.microsoft.com/office/drawing/2014/main" val="20000"/>
                    </a:ext>
                  </a:extLst>
                </a:gridCol>
                <a:gridCol w="223391">
                  <a:extLst>
                    <a:ext uri="{9D8B030D-6E8A-4147-A177-3AD203B41FA5}">
                      <a16:colId xmlns:a16="http://schemas.microsoft.com/office/drawing/2014/main" val="20001"/>
                    </a:ext>
                  </a:extLst>
                </a:gridCol>
                <a:gridCol w="223391">
                  <a:extLst>
                    <a:ext uri="{9D8B030D-6E8A-4147-A177-3AD203B41FA5}">
                      <a16:colId xmlns:a16="http://schemas.microsoft.com/office/drawing/2014/main" val="20002"/>
                    </a:ext>
                  </a:extLst>
                </a:gridCol>
                <a:gridCol w="223391">
                  <a:extLst>
                    <a:ext uri="{9D8B030D-6E8A-4147-A177-3AD203B41FA5}">
                      <a16:colId xmlns:a16="http://schemas.microsoft.com/office/drawing/2014/main" val="20003"/>
                    </a:ext>
                  </a:extLst>
                </a:gridCol>
                <a:gridCol w="223391">
                  <a:extLst>
                    <a:ext uri="{9D8B030D-6E8A-4147-A177-3AD203B41FA5}">
                      <a16:colId xmlns:a16="http://schemas.microsoft.com/office/drawing/2014/main" val="20004"/>
                    </a:ext>
                  </a:extLst>
                </a:gridCol>
                <a:gridCol w="223391">
                  <a:extLst>
                    <a:ext uri="{9D8B030D-6E8A-4147-A177-3AD203B41FA5}">
                      <a16:colId xmlns:a16="http://schemas.microsoft.com/office/drawing/2014/main" val="20005"/>
                    </a:ext>
                  </a:extLst>
                </a:gridCol>
                <a:gridCol w="223391">
                  <a:extLst>
                    <a:ext uri="{9D8B030D-6E8A-4147-A177-3AD203B41FA5}">
                      <a16:colId xmlns:a16="http://schemas.microsoft.com/office/drawing/2014/main" val="20006"/>
                    </a:ext>
                  </a:extLst>
                </a:gridCol>
                <a:gridCol w="223391">
                  <a:extLst>
                    <a:ext uri="{9D8B030D-6E8A-4147-A177-3AD203B41FA5}">
                      <a16:colId xmlns:a16="http://schemas.microsoft.com/office/drawing/2014/main" val="20007"/>
                    </a:ext>
                  </a:extLst>
                </a:gridCol>
                <a:gridCol w="223391">
                  <a:extLst>
                    <a:ext uri="{9D8B030D-6E8A-4147-A177-3AD203B41FA5}">
                      <a16:colId xmlns:a16="http://schemas.microsoft.com/office/drawing/2014/main" val="20008"/>
                    </a:ext>
                  </a:extLst>
                </a:gridCol>
                <a:gridCol w="223391">
                  <a:extLst>
                    <a:ext uri="{9D8B030D-6E8A-4147-A177-3AD203B41FA5}">
                      <a16:colId xmlns:a16="http://schemas.microsoft.com/office/drawing/2014/main" val="20009"/>
                    </a:ext>
                  </a:extLst>
                </a:gridCol>
                <a:gridCol w="223391">
                  <a:extLst>
                    <a:ext uri="{9D8B030D-6E8A-4147-A177-3AD203B41FA5}">
                      <a16:colId xmlns:a16="http://schemas.microsoft.com/office/drawing/2014/main" val="20010"/>
                    </a:ext>
                  </a:extLst>
                </a:gridCol>
                <a:gridCol w="223391">
                  <a:extLst>
                    <a:ext uri="{9D8B030D-6E8A-4147-A177-3AD203B41FA5}">
                      <a16:colId xmlns:a16="http://schemas.microsoft.com/office/drawing/2014/main" val="20011"/>
                    </a:ext>
                  </a:extLst>
                </a:gridCol>
                <a:gridCol w="223391">
                  <a:extLst>
                    <a:ext uri="{9D8B030D-6E8A-4147-A177-3AD203B41FA5}">
                      <a16:colId xmlns:a16="http://schemas.microsoft.com/office/drawing/2014/main" val="20012"/>
                    </a:ext>
                  </a:extLst>
                </a:gridCol>
                <a:gridCol w="223391">
                  <a:extLst>
                    <a:ext uri="{9D8B030D-6E8A-4147-A177-3AD203B41FA5}">
                      <a16:colId xmlns:a16="http://schemas.microsoft.com/office/drawing/2014/main" val="20013"/>
                    </a:ext>
                  </a:extLst>
                </a:gridCol>
                <a:gridCol w="223391">
                  <a:extLst>
                    <a:ext uri="{9D8B030D-6E8A-4147-A177-3AD203B41FA5}">
                      <a16:colId xmlns:a16="http://schemas.microsoft.com/office/drawing/2014/main" val="20014"/>
                    </a:ext>
                  </a:extLst>
                </a:gridCol>
                <a:gridCol w="223391">
                  <a:extLst>
                    <a:ext uri="{9D8B030D-6E8A-4147-A177-3AD203B41FA5}">
                      <a16:colId xmlns:a16="http://schemas.microsoft.com/office/drawing/2014/main" val="20015"/>
                    </a:ext>
                  </a:extLst>
                </a:gridCol>
                <a:gridCol w="223391">
                  <a:extLst>
                    <a:ext uri="{9D8B030D-6E8A-4147-A177-3AD203B41FA5}">
                      <a16:colId xmlns:a16="http://schemas.microsoft.com/office/drawing/2014/main" val="20016"/>
                    </a:ext>
                  </a:extLst>
                </a:gridCol>
                <a:gridCol w="223391">
                  <a:extLst>
                    <a:ext uri="{9D8B030D-6E8A-4147-A177-3AD203B41FA5}">
                      <a16:colId xmlns:a16="http://schemas.microsoft.com/office/drawing/2014/main" val="20017"/>
                    </a:ext>
                  </a:extLst>
                </a:gridCol>
                <a:gridCol w="223391">
                  <a:extLst>
                    <a:ext uri="{9D8B030D-6E8A-4147-A177-3AD203B41FA5}">
                      <a16:colId xmlns:a16="http://schemas.microsoft.com/office/drawing/2014/main" val="20018"/>
                    </a:ext>
                  </a:extLst>
                </a:gridCol>
                <a:gridCol w="223391">
                  <a:extLst>
                    <a:ext uri="{9D8B030D-6E8A-4147-A177-3AD203B41FA5}">
                      <a16:colId xmlns:a16="http://schemas.microsoft.com/office/drawing/2014/main" val="20019"/>
                    </a:ext>
                  </a:extLst>
                </a:gridCol>
                <a:gridCol w="223391">
                  <a:extLst>
                    <a:ext uri="{9D8B030D-6E8A-4147-A177-3AD203B41FA5}">
                      <a16:colId xmlns:a16="http://schemas.microsoft.com/office/drawing/2014/main" val="2436838272"/>
                    </a:ext>
                  </a:extLst>
                </a:gridCol>
                <a:gridCol w="223391">
                  <a:extLst>
                    <a:ext uri="{9D8B030D-6E8A-4147-A177-3AD203B41FA5}">
                      <a16:colId xmlns:a16="http://schemas.microsoft.com/office/drawing/2014/main" val="2656770343"/>
                    </a:ext>
                  </a:extLst>
                </a:gridCol>
                <a:gridCol w="223391">
                  <a:extLst>
                    <a:ext uri="{9D8B030D-6E8A-4147-A177-3AD203B41FA5}">
                      <a16:colId xmlns:a16="http://schemas.microsoft.com/office/drawing/2014/main" val="2950003352"/>
                    </a:ext>
                  </a:extLst>
                </a:gridCol>
                <a:gridCol w="223391">
                  <a:extLst>
                    <a:ext uri="{9D8B030D-6E8A-4147-A177-3AD203B41FA5}">
                      <a16:colId xmlns:a16="http://schemas.microsoft.com/office/drawing/2014/main" val="2857376332"/>
                    </a:ext>
                  </a:extLst>
                </a:gridCol>
                <a:gridCol w="235389">
                  <a:extLst>
                    <a:ext uri="{9D8B030D-6E8A-4147-A177-3AD203B41FA5}">
                      <a16:colId xmlns:a16="http://schemas.microsoft.com/office/drawing/2014/main" val="3477369395"/>
                    </a:ext>
                  </a:extLst>
                </a:gridCol>
                <a:gridCol w="211392">
                  <a:extLst>
                    <a:ext uri="{9D8B030D-6E8A-4147-A177-3AD203B41FA5}">
                      <a16:colId xmlns:a16="http://schemas.microsoft.com/office/drawing/2014/main" val="3808759949"/>
                    </a:ext>
                  </a:extLst>
                </a:gridCol>
                <a:gridCol w="223391">
                  <a:extLst>
                    <a:ext uri="{9D8B030D-6E8A-4147-A177-3AD203B41FA5}">
                      <a16:colId xmlns:a16="http://schemas.microsoft.com/office/drawing/2014/main" val="2622084184"/>
                    </a:ext>
                  </a:extLst>
                </a:gridCol>
                <a:gridCol w="223391">
                  <a:extLst>
                    <a:ext uri="{9D8B030D-6E8A-4147-A177-3AD203B41FA5}">
                      <a16:colId xmlns:a16="http://schemas.microsoft.com/office/drawing/2014/main" val="2464158128"/>
                    </a:ext>
                  </a:extLst>
                </a:gridCol>
                <a:gridCol w="223391">
                  <a:extLst>
                    <a:ext uri="{9D8B030D-6E8A-4147-A177-3AD203B41FA5}">
                      <a16:colId xmlns:a16="http://schemas.microsoft.com/office/drawing/2014/main" val="3758331998"/>
                    </a:ext>
                  </a:extLst>
                </a:gridCol>
                <a:gridCol w="223391">
                  <a:extLst>
                    <a:ext uri="{9D8B030D-6E8A-4147-A177-3AD203B41FA5}">
                      <a16:colId xmlns:a16="http://schemas.microsoft.com/office/drawing/2014/main" val="2231906010"/>
                    </a:ext>
                  </a:extLst>
                </a:gridCol>
                <a:gridCol w="223391">
                  <a:extLst>
                    <a:ext uri="{9D8B030D-6E8A-4147-A177-3AD203B41FA5}">
                      <a16:colId xmlns:a16="http://schemas.microsoft.com/office/drawing/2014/main" val="2804511511"/>
                    </a:ext>
                  </a:extLst>
                </a:gridCol>
                <a:gridCol w="223391">
                  <a:extLst>
                    <a:ext uri="{9D8B030D-6E8A-4147-A177-3AD203B41FA5}">
                      <a16:colId xmlns:a16="http://schemas.microsoft.com/office/drawing/2014/main" val="2762523244"/>
                    </a:ext>
                  </a:extLst>
                </a:gridCol>
                <a:gridCol w="223391">
                  <a:extLst>
                    <a:ext uri="{9D8B030D-6E8A-4147-A177-3AD203B41FA5}">
                      <a16:colId xmlns:a16="http://schemas.microsoft.com/office/drawing/2014/main" val="286750906"/>
                    </a:ext>
                  </a:extLst>
                </a:gridCol>
                <a:gridCol w="223391">
                  <a:extLst>
                    <a:ext uri="{9D8B030D-6E8A-4147-A177-3AD203B41FA5}">
                      <a16:colId xmlns:a16="http://schemas.microsoft.com/office/drawing/2014/main" val="3534367037"/>
                    </a:ext>
                  </a:extLst>
                </a:gridCol>
                <a:gridCol w="223391">
                  <a:extLst>
                    <a:ext uri="{9D8B030D-6E8A-4147-A177-3AD203B41FA5}">
                      <a16:colId xmlns:a16="http://schemas.microsoft.com/office/drawing/2014/main" val="2539389564"/>
                    </a:ext>
                  </a:extLst>
                </a:gridCol>
                <a:gridCol w="223391">
                  <a:extLst>
                    <a:ext uri="{9D8B030D-6E8A-4147-A177-3AD203B41FA5}">
                      <a16:colId xmlns:a16="http://schemas.microsoft.com/office/drawing/2014/main" val="3033895602"/>
                    </a:ext>
                  </a:extLst>
                </a:gridCol>
                <a:gridCol w="223391">
                  <a:extLst>
                    <a:ext uri="{9D8B030D-6E8A-4147-A177-3AD203B41FA5}">
                      <a16:colId xmlns:a16="http://schemas.microsoft.com/office/drawing/2014/main" val="452781312"/>
                    </a:ext>
                  </a:extLst>
                </a:gridCol>
                <a:gridCol w="223391">
                  <a:extLst>
                    <a:ext uri="{9D8B030D-6E8A-4147-A177-3AD203B41FA5}">
                      <a16:colId xmlns:a16="http://schemas.microsoft.com/office/drawing/2014/main" val="2071890334"/>
                    </a:ext>
                  </a:extLst>
                </a:gridCol>
                <a:gridCol w="223391">
                  <a:extLst>
                    <a:ext uri="{9D8B030D-6E8A-4147-A177-3AD203B41FA5}">
                      <a16:colId xmlns:a16="http://schemas.microsoft.com/office/drawing/2014/main" val="3789349140"/>
                    </a:ext>
                  </a:extLst>
                </a:gridCol>
                <a:gridCol w="223391">
                  <a:extLst>
                    <a:ext uri="{9D8B030D-6E8A-4147-A177-3AD203B41FA5}">
                      <a16:colId xmlns:a16="http://schemas.microsoft.com/office/drawing/2014/main" val="1916931030"/>
                    </a:ext>
                  </a:extLst>
                </a:gridCol>
              </a:tblGrid>
              <a:tr h="297589">
                <a:tc gridSpan="4">
                  <a:txBody>
                    <a:bodyPr/>
                    <a:lstStyle/>
                    <a:p>
                      <a:pPr algn="ctr"/>
                      <a:r>
                        <a:rPr lang="en-GB" sz="1400" b="0" dirty="0">
                          <a:solidFill>
                            <a:schemeClr val="bg1"/>
                          </a:solidFill>
                          <a:latin typeface="Century Gothic" panose="020B0502020202020204" pitchFamily="34" charset="0"/>
                        </a:rPr>
                        <a:t>2024</a:t>
                      </a:r>
                    </a:p>
                  </a:txBody>
                  <a:tcPr marL="68580" marR="68580" marT="34290" marB="34290">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gridSpan="4">
                  <a:txBody>
                    <a:bodyPr/>
                    <a:lstStyle/>
                    <a:p>
                      <a:pPr algn="ctr"/>
                      <a:r>
                        <a:rPr lang="en-GB" sz="1400" b="0" dirty="0">
                          <a:solidFill>
                            <a:schemeClr val="bg1"/>
                          </a:solidFill>
                          <a:latin typeface="Century Gothic" panose="020B0502020202020204" pitchFamily="34" charset="0"/>
                        </a:rPr>
                        <a:t>2025</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gridSpan="4">
                  <a:txBody>
                    <a:bodyPr/>
                    <a:lstStyle/>
                    <a:p>
                      <a:pPr algn="ctr"/>
                      <a:r>
                        <a:rPr lang="en-GB" sz="1400" b="0" dirty="0">
                          <a:solidFill>
                            <a:schemeClr val="bg1"/>
                          </a:solidFill>
                          <a:latin typeface="Century Gothic" panose="020B0502020202020204" pitchFamily="34" charset="0"/>
                        </a:rPr>
                        <a:t>2026</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gridSpan="4">
                  <a:txBody>
                    <a:bodyPr/>
                    <a:lstStyle/>
                    <a:p>
                      <a:pPr algn="ctr"/>
                      <a:r>
                        <a:rPr lang="en-GB" sz="1400" b="0" dirty="0">
                          <a:solidFill>
                            <a:schemeClr val="bg1"/>
                          </a:solidFill>
                          <a:latin typeface="Century Gothic" panose="020B0502020202020204" pitchFamily="34" charset="0"/>
                        </a:rPr>
                        <a:t>2027</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gridSpan="4">
                  <a:txBody>
                    <a:bodyPr/>
                    <a:lstStyle/>
                    <a:p>
                      <a:pPr algn="ctr"/>
                      <a:r>
                        <a:rPr lang="en-GB" sz="1400" b="0" dirty="0">
                          <a:solidFill>
                            <a:schemeClr val="bg1"/>
                          </a:solidFill>
                          <a:latin typeface="Century Gothic" panose="020B0502020202020204" pitchFamily="34" charset="0"/>
                        </a:rPr>
                        <a:t>2028</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gridSpan="4">
                  <a:txBody>
                    <a:bodyPr/>
                    <a:lstStyle/>
                    <a:p>
                      <a:pPr algn="ctr"/>
                      <a:r>
                        <a:rPr lang="en-US" sz="1400" b="0" dirty="0">
                          <a:solidFill>
                            <a:schemeClr val="bg1"/>
                          </a:solidFill>
                          <a:latin typeface="Century Gothic" panose="020B0502020202020204" pitchFamily="34" charset="0"/>
                        </a:rPr>
                        <a:t>2029</a:t>
                      </a:r>
                      <a:endParaRPr lang="en-GB" sz="1400" b="0" dirty="0">
                        <a:solidFill>
                          <a:schemeClr val="bg1"/>
                        </a:solidFill>
                        <a:latin typeface="Century Gothic" panose="020B0502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gridSpan="4">
                  <a:txBody>
                    <a:bodyPr/>
                    <a:lstStyle/>
                    <a:p>
                      <a:pPr algn="ctr"/>
                      <a:r>
                        <a:rPr lang="en-US" sz="1400" b="0" dirty="0">
                          <a:solidFill>
                            <a:schemeClr val="bg1"/>
                          </a:solidFill>
                          <a:latin typeface="Century Gothic" panose="020B0502020202020204" pitchFamily="34" charset="0"/>
                        </a:rPr>
                        <a:t>2030</a:t>
                      </a:r>
                      <a:endParaRPr lang="en-GB" sz="1400" b="0" dirty="0">
                        <a:solidFill>
                          <a:schemeClr val="bg1"/>
                        </a:solidFill>
                        <a:latin typeface="Century Gothic" panose="020B0502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gridSpan="4">
                  <a:txBody>
                    <a:bodyPr/>
                    <a:lstStyle/>
                    <a:p>
                      <a:pPr algn="ctr"/>
                      <a:r>
                        <a:rPr lang="en-US" sz="1400" b="0" dirty="0">
                          <a:solidFill>
                            <a:schemeClr val="bg1"/>
                          </a:solidFill>
                          <a:latin typeface="Century Gothic" panose="020B0502020202020204" pitchFamily="34" charset="0"/>
                        </a:rPr>
                        <a:t>2031</a:t>
                      </a:r>
                      <a:endParaRPr lang="en-GB" sz="1400" b="0" dirty="0">
                        <a:solidFill>
                          <a:schemeClr val="bg1"/>
                        </a:solidFill>
                        <a:latin typeface="Century Gothic" panose="020B0502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gridSpan="4">
                  <a:txBody>
                    <a:bodyPr/>
                    <a:lstStyle/>
                    <a:p>
                      <a:pPr algn="ctr"/>
                      <a:r>
                        <a:rPr lang="en-US" sz="1400" b="0" dirty="0">
                          <a:solidFill>
                            <a:schemeClr val="bg1"/>
                          </a:solidFill>
                          <a:latin typeface="Century Gothic" panose="020B0502020202020204" pitchFamily="34" charset="0"/>
                        </a:rPr>
                        <a:t>2032</a:t>
                      </a:r>
                      <a:endParaRPr lang="en-GB" sz="1400" b="0" dirty="0">
                        <a:solidFill>
                          <a:schemeClr val="bg1"/>
                        </a:solidFill>
                        <a:latin typeface="Century Gothic" panose="020B0502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gridSpan="4">
                  <a:txBody>
                    <a:bodyPr/>
                    <a:lstStyle/>
                    <a:p>
                      <a:pPr algn="ctr"/>
                      <a:r>
                        <a:rPr lang="en-US" sz="1400" b="0" dirty="0">
                          <a:solidFill>
                            <a:schemeClr val="bg1"/>
                          </a:solidFill>
                          <a:latin typeface="Century Gothic" panose="020B0502020202020204" pitchFamily="34" charset="0"/>
                        </a:rPr>
                        <a:t>2033</a:t>
                      </a:r>
                      <a:endParaRPr lang="en-GB" sz="1400" b="0" dirty="0">
                        <a:solidFill>
                          <a:schemeClr val="bg1"/>
                        </a:solidFill>
                        <a:latin typeface="Century Gothic" panose="020B0502020202020204" pitchFamily="34" charset="0"/>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pPr algn="ctr"/>
                      <a:endParaRPr lang="en-GB" b="0" dirty="0">
                        <a:solidFill>
                          <a:schemeClr val="tx2"/>
                        </a:solidFill>
                        <a:latin typeface="Century Gothic" panose="020B0502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09085">
                <a:tc>
                  <a:txBody>
                    <a:bodyPr/>
                    <a:lstStyle/>
                    <a:p>
                      <a:pPr algn="ctr"/>
                      <a:r>
                        <a:rPr lang="en-GB" sz="900" dirty="0">
                          <a:latin typeface="Century Gothic" panose="020B0502020202020204" pitchFamily="34" charset="0"/>
                        </a:rPr>
                        <a:t>Q1</a:t>
                      </a:r>
                    </a:p>
                  </a:txBody>
                  <a:tcPr marL="68580" marR="68580" marT="34290" marB="3429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900" dirty="0">
                          <a:latin typeface="Century Gothic" panose="020B0502020202020204" pitchFamily="34" charset="0"/>
                        </a:rPr>
                        <a:t>Q4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830084">
                <a:tc>
                  <a:txBody>
                    <a:bodyPr/>
                    <a:lstStyle/>
                    <a:p>
                      <a:endParaRPr lang="en-GB" sz="1400"/>
                    </a:p>
                  </a:txBody>
                  <a:tcPr marL="68580" marR="68580" marT="34290" marB="3429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p:sp>
        <p:nvSpPr>
          <p:cNvPr id="10" name="Rounded Rectangle 9"/>
          <p:cNvSpPr/>
          <p:nvPr/>
        </p:nvSpPr>
        <p:spPr>
          <a:xfrm>
            <a:off x="242588" y="2229383"/>
            <a:ext cx="996842" cy="282303"/>
          </a:xfrm>
          <a:prstGeom prst="roundRect">
            <a:avLst/>
          </a:prstGeom>
          <a:solidFill>
            <a:schemeClr val="tx1">
              <a:lumMod val="40000"/>
              <a:lumOff val="60000"/>
            </a:schemeClr>
          </a:solidFill>
          <a:ln>
            <a:solidFill>
              <a:srgbClr val="CC0099"/>
            </a:solidFill>
          </a:ln>
        </p:spPr>
        <p:style>
          <a:lnRef idx="1">
            <a:schemeClr val="dk1"/>
          </a:lnRef>
          <a:fillRef idx="2">
            <a:schemeClr val="dk1"/>
          </a:fillRef>
          <a:effectRef idx="1">
            <a:schemeClr val="dk1"/>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rPr>
              <a:t> FS Report</a:t>
            </a:r>
          </a:p>
        </p:txBody>
      </p:sp>
      <p:sp>
        <p:nvSpPr>
          <p:cNvPr id="32" name="Rounded Rectangle 31"/>
          <p:cNvSpPr/>
          <p:nvPr/>
        </p:nvSpPr>
        <p:spPr>
          <a:xfrm>
            <a:off x="1239431" y="1752162"/>
            <a:ext cx="2441362" cy="406667"/>
          </a:xfrm>
          <a:prstGeom prst="roundRect">
            <a:avLst/>
          </a:prstGeom>
          <a:solidFill>
            <a:srgbClr val="99CCFF"/>
          </a:solidFill>
        </p:spPr>
        <p:style>
          <a:lnRef idx="1">
            <a:schemeClr val="dk1"/>
          </a:lnRef>
          <a:fillRef idx="2">
            <a:schemeClr val="dk1"/>
          </a:fillRef>
          <a:effectRef idx="1">
            <a:schemeClr val="dk1"/>
          </a:effectRef>
          <a:fontRef idx="minor">
            <a:schemeClr val="dk1"/>
          </a:fontRef>
        </p:style>
        <p:txBody>
          <a:bodyPr lIns="27000" rIns="27000"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rPr>
              <a:t>Reference Design</a:t>
            </a:r>
          </a:p>
        </p:txBody>
      </p:sp>
      <p:sp>
        <p:nvSpPr>
          <p:cNvPr id="34" name="Rounded Rectangle 33"/>
          <p:cNvSpPr/>
          <p:nvPr/>
        </p:nvSpPr>
        <p:spPr>
          <a:xfrm>
            <a:off x="3703012" y="1758088"/>
            <a:ext cx="3961230" cy="406666"/>
          </a:xfrm>
          <a:prstGeom prst="roundRect">
            <a:avLst/>
          </a:prstGeom>
          <a:solidFill>
            <a:srgbClr val="99CCFF"/>
          </a:solidFill>
        </p:spPr>
        <p:style>
          <a:lnRef idx="1">
            <a:schemeClr val="dk1"/>
          </a:lnRef>
          <a:fillRef idx="2">
            <a:schemeClr val="dk1"/>
          </a:fillRef>
          <a:effectRef idx="1">
            <a:schemeClr val="dk1"/>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rPr>
              <a:t>TDR Design</a:t>
            </a:r>
          </a:p>
        </p:txBody>
      </p:sp>
      <p:sp>
        <p:nvSpPr>
          <p:cNvPr id="7" name="Rounded Rectangle 6"/>
          <p:cNvSpPr/>
          <p:nvPr/>
        </p:nvSpPr>
        <p:spPr>
          <a:xfrm>
            <a:off x="104180" y="1751994"/>
            <a:ext cx="1135251" cy="425206"/>
          </a:xfrm>
          <a:prstGeom prst="roundRect">
            <a:avLst/>
          </a:prstGeom>
          <a:solidFill>
            <a:schemeClr val="tx1">
              <a:lumMod val="20000"/>
              <a:lumOff val="80000"/>
            </a:schemeClr>
          </a:solidFill>
        </p:spPr>
        <p:style>
          <a:lnRef idx="1">
            <a:schemeClr val="dk1"/>
          </a:lnRef>
          <a:fillRef idx="2">
            <a:schemeClr val="dk1"/>
          </a:fillRef>
          <a:effectRef idx="1">
            <a:schemeClr val="dk1"/>
          </a:effectRef>
          <a:fontRef idx="minor">
            <a:schemeClr val="dk1"/>
          </a:fontRef>
        </p:style>
        <p:txBody>
          <a:bodyPr lIns="27000" rIns="27000"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rPr>
              <a:t>Feasibility Study</a:t>
            </a:r>
            <a:endParaRPr kumimoji="0" lang="en-GB"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endParaRPr>
          </a:p>
        </p:txBody>
      </p:sp>
      <p:pic>
        <p:nvPicPr>
          <p:cNvPr id="3" name="Graphic 2" descr="Pin">
            <a:extLst>
              <a:ext uri="{FF2B5EF4-FFF2-40B4-BE49-F238E27FC236}">
                <a16:creationId xmlns:a16="http://schemas.microsoft.com/office/drawing/2014/main" id="{53FD9C69-B40A-46A3-AD9B-6F358179F3D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526466" y="1427787"/>
            <a:ext cx="685800" cy="685800"/>
          </a:xfrm>
          <a:prstGeom prst="rect">
            <a:avLst/>
          </a:prstGeom>
        </p:spPr>
      </p:pic>
      <p:grpSp>
        <p:nvGrpSpPr>
          <p:cNvPr id="28" name="Group 27"/>
          <p:cNvGrpSpPr/>
          <p:nvPr/>
        </p:nvGrpSpPr>
        <p:grpSpPr>
          <a:xfrm>
            <a:off x="1083139" y="2161145"/>
            <a:ext cx="461746" cy="432555"/>
            <a:chOff x="6234726" y="2760924"/>
            <a:chExt cx="540000" cy="540000"/>
          </a:xfrm>
        </p:grpSpPr>
        <p:pic>
          <p:nvPicPr>
            <p:cNvPr id="29" name="Picture 28"/>
            <p:cNvPicPr>
              <a:picLocks noChangeAspect="1"/>
            </p:cNvPicPr>
            <p:nvPr/>
          </p:nvPicPr>
          <p:blipFill>
            <a:blip r:embed="rId3" cstate="email">
              <a:extLst>
                <a:ext uri="{BEBA8EAE-BF5A-486C-A8C5-ECC9F3942E4B}">
                  <a14:imgProps xmlns:a14="http://schemas.microsoft.com/office/drawing/2010/main">
                    <a14:imgLayer r:embed="rId4">
                      <a14:imgEffect>
                        <a14:backgroundRemoval t="0" b="99219" l="0" r="99219"/>
                      </a14:imgEffect>
                    </a14:imgLayer>
                  </a14:imgProps>
                </a:ext>
                <a:ext uri="{28A0092B-C50C-407E-A947-70E740481C1C}">
                  <a14:useLocalDpi xmlns:a14="http://schemas.microsoft.com/office/drawing/2010/main" val="0"/>
                </a:ext>
              </a:extLst>
            </a:blip>
            <a:stretch>
              <a:fillRect/>
            </a:stretch>
          </p:blipFill>
          <p:spPr>
            <a:xfrm>
              <a:off x="6234726" y="2760924"/>
              <a:ext cx="540000" cy="540000"/>
            </a:xfrm>
            <a:prstGeom prst="rect">
              <a:avLst/>
            </a:prstGeom>
          </p:spPr>
        </p:pic>
        <p:pic>
          <p:nvPicPr>
            <p:cNvPr id="30" name="Picture 29"/>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6380100" y="2877222"/>
              <a:ext cx="251999" cy="251999"/>
            </a:xfrm>
            <a:prstGeom prst="rect">
              <a:avLst/>
            </a:prstGeom>
          </p:spPr>
        </p:pic>
      </p:grpSp>
      <p:sp>
        <p:nvSpPr>
          <p:cNvPr id="2" name="Rounded Rectangle 9">
            <a:extLst>
              <a:ext uri="{FF2B5EF4-FFF2-40B4-BE49-F238E27FC236}">
                <a16:creationId xmlns:a16="http://schemas.microsoft.com/office/drawing/2014/main" id="{F9DD02BD-54FC-2EA2-A2A3-B79AB330C30B}"/>
              </a:ext>
            </a:extLst>
          </p:cNvPr>
          <p:cNvSpPr/>
          <p:nvPr/>
        </p:nvSpPr>
        <p:spPr>
          <a:xfrm>
            <a:off x="6921880" y="2262283"/>
            <a:ext cx="996842" cy="282303"/>
          </a:xfrm>
          <a:prstGeom prst="roundRect">
            <a:avLst/>
          </a:prstGeom>
          <a:solidFill>
            <a:schemeClr val="tx1">
              <a:lumMod val="40000"/>
              <a:lumOff val="60000"/>
            </a:schemeClr>
          </a:solidFill>
          <a:ln>
            <a:solidFill>
              <a:srgbClr val="CC0099"/>
            </a:solidFill>
          </a:ln>
        </p:spPr>
        <p:style>
          <a:lnRef idx="1">
            <a:schemeClr val="dk1"/>
          </a:lnRef>
          <a:fillRef idx="2">
            <a:schemeClr val="dk1"/>
          </a:fillRef>
          <a:effectRef idx="1">
            <a:schemeClr val="dk1"/>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rPr>
              <a:t> TDR</a:t>
            </a:r>
          </a:p>
        </p:txBody>
      </p:sp>
      <p:grpSp>
        <p:nvGrpSpPr>
          <p:cNvPr id="6" name="Group 5">
            <a:extLst>
              <a:ext uri="{FF2B5EF4-FFF2-40B4-BE49-F238E27FC236}">
                <a16:creationId xmlns:a16="http://schemas.microsoft.com/office/drawing/2014/main" id="{9BE3E750-D221-9A00-444D-19B4F40F07B2}"/>
              </a:ext>
            </a:extLst>
          </p:cNvPr>
          <p:cNvGrpSpPr/>
          <p:nvPr/>
        </p:nvGrpSpPr>
        <p:grpSpPr>
          <a:xfrm>
            <a:off x="7690162" y="2214167"/>
            <a:ext cx="461746" cy="432556"/>
            <a:chOff x="6234726" y="2760924"/>
            <a:chExt cx="540000" cy="540000"/>
          </a:xfrm>
        </p:grpSpPr>
        <p:pic>
          <p:nvPicPr>
            <p:cNvPr id="8" name="Picture 7">
              <a:extLst>
                <a:ext uri="{FF2B5EF4-FFF2-40B4-BE49-F238E27FC236}">
                  <a16:creationId xmlns:a16="http://schemas.microsoft.com/office/drawing/2014/main" id="{33D625F0-DD13-A784-0DB6-1A287BF5FF0C}"/>
                </a:ext>
              </a:extLst>
            </p:cNvPr>
            <p:cNvPicPr>
              <a:picLocks noChangeAspect="1"/>
            </p:cNvPicPr>
            <p:nvPr/>
          </p:nvPicPr>
          <p:blipFill>
            <a:blip r:embed="rId3" cstate="email">
              <a:extLst>
                <a:ext uri="{BEBA8EAE-BF5A-486C-A8C5-ECC9F3942E4B}">
                  <a14:imgProps xmlns:a14="http://schemas.microsoft.com/office/drawing/2010/main">
                    <a14:imgLayer r:embed="rId4">
                      <a14:imgEffect>
                        <a14:backgroundRemoval t="0" b="99219" l="0" r="99219"/>
                      </a14:imgEffect>
                    </a14:imgLayer>
                  </a14:imgProps>
                </a:ext>
                <a:ext uri="{28A0092B-C50C-407E-A947-70E740481C1C}">
                  <a14:useLocalDpi xmlns:a14="http://schemas.microsoft.com/office/drawing/2010/main" val="0"/>
                </a:ext>
              </a:extLst>
            </a:blip>
            <a:stretch>
              <a:fillRect/>
            </a:stretch>
          </p:blipFill>
          <p:spPr>
            <a:xfrm>
              <a:off x="6234726" y="2760924"/>
              <a:ext cx="540000" cy="540000"/>
            </a:xfrm>
            <a:prstGeom prst="rect">
              <a:avLst/>
            </a:prstGeom>
          </p:spPr>
        </p:pic>
        <p:pic>
          <p:nvPicPr>
            <p:cNvPr id="9" name="Picture 8">
              <a:extLst>
                <a:ext uri="{FF2B5EF4-FFF2-40B4-BE49-F238E27FC236}">
                  <a16:creationId xmlns:a16="http://schemas.microsoft.com/office/drawing/2014/main" id="{9780122E-9D93-242F-F1C6-1EBBB6B0620F}"/>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6380100" y="2877214"/>
              <a:ext cx="252000" cy="252000"/>
            </a:xfrm>
            <a:prstGeom prst="rect">
              <a:avLst/>
            </a:prstGeom>
          </p:spPr>
        </p:pic>
      </p:grpSp>
      <p:sp>
        <p:nvSpPr>
          <p:cNvPr id="12" name="Rounded Rectangle 33">
            <a:extLst>
              <a:ext uri="{FF2B5EF4-FFF2-40B4-BE49-F238E27FC236}">
                <a16:creationId xmlns:a16="http://schemas.microsoft.com/office/drawing/2014/main" id="{8882A1E0-39E8-51E2-CF83-01C32705B387}"/>
              </a:ext>
            </a:extLst>
          </p:cNvPr>
          <p:cNvSpPr/>
          <p:nvPr/>
        </p:nvSpPr>
        <p:spPr>
          <a:xfrm>
            <a:off x="4292050" y="3366726"/>
            <a:ext cx="2151323" cy="303089"/>
          </a:xfrm>
          <a:prstGeom prst="roundRect">
            <a:avLst/>
          </a:prstGeom>
          <a:solidFill>
            <a:srgbClr val="FF9900"/>
          </a:solidFill>
        </p:spPr>
        <p:style>
          <a:lnRef idx="1">
            <a:schemeClr val="dk1"/>
          </a:lnRef>
          <a:fillRef idx="2">
            <a:schemeClr val="dk1"/>
          </a:fillRef>
          <a:effectRef idx="1">
            <a:schemeClr val="dk1"/>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rPr>
              <a:t>CE Tender Design</a:t>
            </a:r>
          </a:p>
        </p:txBody>
      </p:sp>
      <p:sp>
        <p:nvSpPr>
          <p:cNvPr id="35" name="Rounded Rectangle 6">
            <a:extLst>
              <a:ext uri="{FF2B5EF4-FFF2-40B4-BE49-F238E27FC236}">
                <a16:creationId xmlns:a16="http://schemas.microsoft.com/office/drawing/2014/main" id="{94A9FE6B-7791-662C-3E0D-6EBF8C584AC6}"/>
              </a:ext>
            </a:extLst>
          </p:cNvPr>
          <p:cNvSpPr/>
          <p:nvPr/>
        </p:nvSpPr>
        <p:spPr>
          <a:xfrm>
            <a:off x="368996" y="3069763"/>
            <a:ext cx="2191008" cy="324458"/>
          </a:xfrm>
          <a:prstGeom prst="roundRect">
            <a:avLst/>
          </a:prstGeom>
          <a:solidFill>
            <a:srgbClr val="FFCC00"/>
          </a:solidFill>
        </p:spPr>
        <p:style>
          <a:lnRef idx="1">
            <a:schemeClr val="dk1"/>
          </a:lnRef>
          <a:fillRef idx="2">
            <a:schemeClr val="dk1"/>
          </a:fillRef>
          <a:effectRef idx="1">
            <a:schemeClr val="dk1"/>
          </a:effectRef>
          <a:fontRef idx="minor">
            <a:schemeClr val="dk1"/>
          </a:fontRef>
        </p:style>
        <p:txBody>
          <a:bodyPr lIns="27000" rIns="27000"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rPr>
              <a:t>Site Investigations 1</a:t>
            </a:r>
            <a:endParaRPr kumimoji="0" lang="en-GB"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endParaRPr>
          </a:p>
        </p:txBody>
      </p:sp>
      <p:sp>
        <p:nvSpPr>
          <p:cNvPr id="36" name="Rounded Rectangle 6">
            <a:extLst>
              <a:ext uri="{FF2B5EF4-FFF2-40B4-BE49-F238E27FC236}">
                <a16:creationId xmlns:a16="http://schemas.microsoft.com/office/drawing/2014/main" id="{697A26AA-0DFD-855F-3B52-1F14EF5E8286}"/>
              </a:ext>
            </a:extLst>
          </p:cNvPr>
          <p:cNvSpPr/>
          <p:nvPr/>
        </p:nvSpPr>
        <p:spPr>
          <a:xfrm>
            <a:off x="3680793" y="3007077"/>
            <a:ext cx="3171383" cy="326959"/>
          </a:xfrm>
          <a:prstGeom prst="roundRect">
            <a:avLst/>
          </a:prstGeom>
          <a:solidFill>
            <a:srgbClr val="FFCC00"/>
          </a:solidFill>
        </p:spPr>
        <p:style>
          <a:lnRef idx="1">
            <a:schemeClr val="dk1"/>
          </a:lnRef>
          <a:fillRef idx="2">
            <a:schemeClr val="dk1"/>
          </a:fillRef>
          <a:effectRef idx="1">
            <a:schemeClr val="dk1"/>
          </a:effectRef>
          <a:fontRef idx="minor">
            <a:schemeClr val="dk1"/>
          </a:fontRef>
        </p:style>
        <p:txBody>
          <a:bodyPr lIns="27000" rIns="27000"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rPr>
              <a:t>Site Investigations 2</a:t>
            </a:r>
            <a:endParaRPr kumimoji="0" lang="en-GB"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endParaRPr>
          </a:p>
        </p:txBody>
      </p:sp>
      <p:sp>
        <p:nvSpPr>
          <p:cNvPr id="37" name="Rounded Rectangle 33">
            <a:extLst>
              <a:ext uri="{FF2B5EF4-FFF2-40B4-BE49-F238E27FC236}">
                <a16:creationId xmlns:a16="http://schemas.microsoft.com/office/drawing/2014/main" id="{611AA061-19BF-2A36-038C-C7BFC076FC69}"/>
              </a:ext>
            </a:extLst>
          </p:cNvPr>
          <p:cNvSpPr/>
          <p:nvPr/>
        </p:nvSpPr>
        <p:spPr>
          <a:xfrm>
            <a:off x="6418684" y="3381376"/>
            <a:ext cx="1763860" cy="282303"/>
          </a:xfrm>
          <a:prstGeom prst="roundRect">
            <a:avLst/>
          </a:prstGeom>
          <a:solidFill>
            <a:srgbClr val="FF9900"/>
          </a:solidFill>
        </p:spPr>
        <p:style>
          <a:lnRef idx="1">
            <a:schemeClr val="dk1"/>
          </a:lnRef>
          <a:fillRef idx="2">
            <a:schemeClr val="dk1"/>
          </a:fillRef>
          <a:effectRef idx="1">
            <a:schemeClr val="dk1"/>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rPr>
              <a:t>CE Design</a:t>
            </a:r>
          </a:p>
        </p:txBody>
      </p:sp>
      <p:sp>
        <p:nvSpPr>
          <p:cNvPr id="40" name="Rounded Rectangle 9">
            <a:extLst>
              <a:ext uri="{FF2B5EF4-FFF2-40B4-BE49-F238E27FC236}">
                <a16:creationId xmlns:a16="http://schemas.microsoft.com/office/drawing/2014/main" id="{203CD4E4-6FE5-CD73-A03A-5B8CF2EA88CD}"/>
              </a:ext>
            </a:extLst>
          </p:cNvPr>
          <p:cNvSpPr/>
          <p:nvPr/>
        </p:nvSpPr>
        <p:spPr>
          <a:xfrm>
            <a:off x="7911253" y="3719791"/>
            <a:ext cx="1149849" cy="403296"/>
          </a:xfrm>
          <a:prstGeom prst="roundRect">
            <a:avLst/>
          </a:prstGeom>
          <a:solidFill>
            <a:srgbClr val="FFFF00"/>
          </a:solidFill>
          <a:ln>
            <a:solidFill>
              <a:srgbClr val="CC0099"/>
            </a:solidFill>
          </a:ln>
        </p:spPr>
        <p:style>
          <a:lnRef idx="1">
            <a:schemeClr val="dk1"/>
          </a:lnRef>
          <a:fillRef idx="2">
            <a:schemeClr val="dk1"/>
          </a:fillRef>
          <a:effectRef idx="1">
            <a:schemeClr val="dk1"/>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CC0099"/>
                </a:solidFill>
                <a:effectLst/>
                <a:uLnTx/>
                <a:uFillTx/>
                <a:latin typeface="Century Gothic" panose="020B0502020202020204" pitchFamily="34" charset="0"/>
                <a:ea typeface="+mn-ea"/>
                <a:cs typeface="+mn-cs"/>
              </a:rPr>
              <a:t>Start construction</a:t>
            </a:r>
          </a:p>
        </p:txBody>
      </p:sp>
      <p:sp>
        <p:nvSpPr>
          <p:cNvPr id="41" name="Rounded Rectangle 6">
            <a:extLst>
              <a:ext uri="{FF2B5EF4-FFF2-40B4-BE49-F238E27FC236}">
                <a16:creationId xmlns:a16="http://schemas.microsoft.com/office/drawing/2014/main" id="{6FC99CF7-A3AC-04FF-E0A2-F81AD98C8D17}"/>
              </a:ext>
            </a:extLst>
          </p:cNvPr>
          <p:cNvSpPr/>
          <p:nvPr/>
        </p:nvSpPr>
        <p:spPr>
          <a:xfrm>
            <a:off x="1888470" y="3738819"/>
            <a:ext cx="4686903" cy="291695"/>
          </a:xfrm>
          <a:prstGeom prst="roundRect">
            <a:avLst/>
          </a:prstGeom>
          <a:solidFill>
            <a:srgbClr val="00FF99"/>
          </a:solidFill>
        </p:spPr>
        <p:style>
          <a:lnRef idx="1">
            <a:schemeClr val="dk1"/>
          </a:lnRef>
          <a:fillRef idx="2">
            <a:schemeClr val="dk1"/>
          </a:fillRef>
          <a:effectRef idx="1">
            <a:schemeClr val="dk1"/>
          </a:effectRef>
          <a:fontRef idx="minor">
            <a:schemeClr val="dk1"/>
          </a:fontRef>
        </p:style>
        <p:txBody>
          <a:bodyPr lIns="27000" rIns="27000"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rPr>
              <a:t>Environmental Impact &amp; Authorization Process</a:t>
            </a:r>
            <a:endParaRPr kumimoji="0" lang="en-GB"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endParaRPr>
          </a:p>
        </p:txBody>
      </p:sp>
      <p:sp>
        <p:nvSpPr>
          <p:cNvPr id="47" name="Rounded Rectangle 6">
            <a:extLst>
              <a:ext uri="{FF2B5EF4-FFF2-40B4-BE49-F238E27FC236}">
                <a16:creationId xmlns:a16="http://schemas.microsoft.com/office/drawing/2014/main" id="{2C21E974-F716-A59B-72D2-56ECD7D717CD}"/>
              </a:ext>
            </a:extLst>
          </p:cNvPr>
          <p:cNvSpPr/>
          <p:nvPr/>
        </p:nvSpPr>
        <p:spPr>
          <a:xfrm>
            <a:off x="1239431" y="2532273"/>
            <a:ext cx="1105763" cy="425206"/>
          </a:xfrm>
          <a:prstGeom prst="roundRect">
            <a:avLst/>
          </a:prstGeom>
          <a:solidFill>
            <a:schemeClr val="accent6">
              <a:lumMod val="20000"/>
              <a:lumOff val="80000"/>
            </a:schemeClr>
          </a:solidFill>
        </p:spPr>
        <p:style>
          <a:lnRef idx="1">
            <a:schemeClr val="dk1"/>
          </a:lnRef>
          <a:fillRef idx="2">
            <a:schemeClr val="dk1"/>
          </a:fillRef>
          <a:effectRef idx="1">
            <a:schemeClr val="dk1"/>
          </a:effectRef>
          <a:fontRef idx="minor">
            <a:schemeClr val="dk1"/>
          </a:fontRef>
        </p:style>
        <p:txBody>
          <a:bodyPr lIns="27000" rIns="27000"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rPr>
              <a:t>ESPPU 2025/26</a:t>
            </a:r>
            <a:endParaRPr kumimoji="0" lang="en-GB" sz="1200" b="0"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endParaRPr>
          </a:p>
        </p:txBody>
      </p:sp>
      <p:pic>
        <p:nvPicPr>
          <p:cNvPr id="39" name="Graphic 38" descr="Crane with solid fill">
            <a:extLst>
              <a:ext uri="{FF2B5EF4-FFF2-40B4-BE49-F238E27FC236}">
                <a16:creationId xmlns:a16="http://schemas.microsoft.com/office/drawing/2014/main" id="{5300098E-9234-2926-3515-97E37ADF2B9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501284" y="3228973"/>
            <a:ext cx="472440" cy="472440"/>
          </a:xfrm>
          <a:prstGeom prst="rect">
            <a:avLst/>
          </a:prstGeom>
        </p:spPr>
      </p:pic>
      <p:sp>
        <p:nvSpPr>
          <p:cNvPr id="11" name="Rounded Rectangle 9">
            <a:extLst>
              <a:ext uri="{FF2B5EF4-FFF2-40B4-BE49-F238E27FC236}">
                <a16:creationId xmlns:a16="http://schemas.microsoft.com/office/drawing/2014/main" id="{6727154C-0A9B-E367-75D6-205C83243073}"/>
              </a:ext>
            </a:extLst>
          </p:cNvPr>
          <p:cNvSpPr/>
          <p:nvPr/>
        </p:nvSpPr>
        <p:spPr>
          <a:xfrm>
            <a:off x="3928534" y="2531875"/>
            <a:ext cx="1056066" cy="432555"/>
          </a:xfrm>
          <a:prstGeom prst="roundRect">
            <a:avLst/>
          </a:prstGeom>
          <a:solidFill>
            <a:srgbClr val="FFFF00"/>
          </a:solidFill>
          <a:ln>
            <a:solidFill>
              <a:srgbClr val="CC0099"/>
            </a:solidFill>
          </a:ln>
        </p:spPr>
        <p:style>
          <a:lnRef idx="1">
            <a:schemeClr val="dk1"/>
          </a:lnRef>
          <a:fillRef idx="2">
            <a:schemeClr val="dk1"/>
          </a:fillRef>
          <a:effectRef idx="1">
            <a:schemeClr val="dk1"/>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CC0099"/>
                </a:solidFill>
                <a:effectLst/>
                <a:uLnTx/>
                <a:uFillTx/>
                <a:latin typeface="Century Gothic" panose="020B0502020202020204" pitchFamily="34" charset="0"/>
                <a:ea typeface="+mn-ea"/>
                <a:cs typeface="+mn-cs"/>
              </a:rPr>
              <a:t>Approval</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CC0099"/>
                </a:solidFill>
                <a:effectLst/>
                <a:uLnTx/>
                <a:uFillTx/>
                <a:latin typeface="Century Gothic" panose="020B0502020202020204" pitchFamily="34" charset="0"/>
                <a:ea typeface="+mn-ea"/>
                <a:cs typeface="+mn-cs"/>
              </a:rPr>
              <a:t>Phase</a:t>
            </a:r>
          </a:p>
        </p:txBody>
      </p:sp>
      <p:sp>
        <p:nvSpPr>
          <p:cNvPr id="13" name="Titel 4">
            <a:extLst>
              <a:ext uri="{FF2B5EF4-FFF2-40B4-BE49-F238E27FC236}">
                <a16:creationId xmlns:a16="http://schemas.microsoft.com/office/drawing/2014/main" id="{FA261778-64E6-254F-553D-49741BA9BC88}"/>
              </a:ext>
            </a:extLst>
          </p:cNvPr>
          <p:cNvSpPr txBox="1">
            <a:spLocks/>
          </p:cNvSpPr>
          <p:nvPr/>
        </p:nvSpPr>
        <p:spPr>
          <a:xfrm>
            <a:off x="1648038" y="356167"/>
            <a:ext cx="6811645" cy="402033"/>
          </a:xfrm>
          <a:prstGeom prst="rect">
            <a:avLst/>
          </a:prstGeom>
        </p:spPr>
        <p:txBody>
          <a:bodyPr/>
          <a:lstStyle>
            <a:lvl1pPr algn="l" defTabSz="685800" rtl="0" eaLnBrk="1" latinLnBrk="0" hangingPunct="1">
              <a:lnSpc>
                <a:spcPts val="3000"/>
              </a:lnSpc>
              <a:spcBef>
                <a:spcPct val="0"/>
              </a:spcBef>
              <a:buNone/>
              <a:defRPr sz="3000" kern="1200">
                <a:solidFill>
                  <a:schemeClr val="tx1"/>
                </a:solidFill>
                <a:latin typeface="+mj-lt"/>
                <a:ea typeface="+mj-ea"/>
                <a:cs typeface="+mj-cs"/>
              </a:defRPr>
            </a:lvl1pPr>
          </a:lstStyle>
          <a:p>
            <a:pPr marL="0" marR="0" lvl="0" indent="0" algn="l" defTabSz="685800" rtl="0" eaLnBrk="1" fontAlgn="auto" latinLnBrk="0" hangingPunct="1">
              <a:lnSpc>
                <a:spcPts val="3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0F124A"/>
                </a:solidFill>
                <a:effectLst/>
                <a:uLnTx/>
                <a:uFillTx/>
                <a:latin typeface="Arial"/>
                <a:ea typeface="+mj-ea"/>
                <a:cs typeface="+mj-cs"/>
              </a:rPr>
              <a:t>Timeline till start of CE construction</a:t>
            </a:r>
            <a:endParaRPr kumimoji="0" lang="en-US" sz="2800" b="0" i="0" u="none" strike="noStrike" kern="1200" cap="none" spc="0" normalizeH="0" baseline="0" noProof="0" dirty="0">
              <a:ln>
                <a:noFill/>
              </a:ln>
              <a:solidFill>
                <a:srgbClr val="0F124A"/>
              </a:solidFill>
              <a:effectLst/>
              <a:uLnTx/>
              <a:uFillTx/>
              <a:latin typeface="Arial"/>
              <a:ea typeface="+mj-ea"/>
              <a:cs typeface="+mj-cs"/>
            </a:endParaRPr>
          </a:p>
        </p:txBody>
      </p:sp>
      <p:sp>
        <p:nvSpPr>
          <p:cNvPr id="5" name="Rounded Rectangle 9">
            <a:extLst>
              <a:ext uri="{FF2B5EF4-FFF2-40B4-BE49-F238E27FC236}">
                <a16:creationId xmlns:a16="http://schemas.microsoft.com/office/drawing/2014/main" id="{EF741529-7D6B-4DA3-9284-0068EDDBD600}"/>
              </a:ext>
            </a:extLst>
          </p:cNvPr>
          <p:cNvSpPr/>
          <p:nvPr/>
        </p:nvSpPr>
        <p:spPr>
          <a:xfrm>
            <a:off x="3172043" y="2198912"/>
            <a:ext cx="855489" cy="282303"/>
          </a:xfrm>
          <a:prstGeom prst="roundRect">
            <a:avLst/>
          </a:prstGeom>
          <a:solidFill>
            <a:schemeClr val="tx1">
              <a:lumMod val="40000"/>
              <a:lumOff val="60000"/>
            </a:schemeClr>
          </a:solidFill>
          <a:ln>
            <a:solidFill>
              <a:srgbClr val="CC0099"/>
            </a:solidFill>
          </a:ln>
        </p:spPr>
        <p:style>
          <a:lnRef idx="1">
            <a:schemeClr val="dk1"/>
          </a:lnRef>
          <a:fillRef idx="2">
            <a:schemeClr val="dk1"/>
          </a:fillRef>
          <a:effectRef idx="1">
            <a:schemeClr val="dk1"/>
          </a:effectRef>
          <a:fontRef idx="minor">
            <a:schemeClr val="dk1"/>
          </a:fontRef>
        </p:style>
        <p:txBody>
          <a:bodyPr rtlCol="0" anchor="ct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0C377B"/>
                </a:solidFill>
                <a:effectLst/>
                <a:uLnTx/>
                <a:uFillTx/>
                <a:latin typeface="Century Gothic" panose="020B0502020202020204" pitchFamily="34" charset="0"/>
                <a:ea typeface="+mn-ea"/>
                <a:cs typeface="+mn-cs"/>
              </a:rPr>
              <a:t> Ref Doc</a:t>
            </a:r>
          </a:p>
        </p:txBody>
      </p:sp>
      <p:grpSp>
        <p:nvGrpSpPr>
          <p:cNvPr id="18" name="Group 17">
            <a:extLst>
              <a:ext uri="{FF2B5EF4-FFF2-40B4-BE49-F238E27FC236}">
                <a16:creationId xmlns:a16="http://schemas.microsoft.com/office/drawing/2014/main" id="{5423E4FE-9975-02D4-AA31-03BE696437AD}"/>
              </a:ext>
            </a:extLst>
          </p:cNvPr>
          <p:cNvGrpSpPr/>
          <p:nvPr/>
        </p:nvGrpSpPr>
        <p:grpSpPr>
          <a:xfrm>
            <a:off x="3822938" y="2144217"/>
            <a:ext cx="461745" cy="432555"/>
            <a:chOff x="6234762" y="2760924"/>
            <a:chExt cx="540002" cy="540000"/>
          </a:xfrm>
        </p:grpSpPr>
        <p:pic>
          <p:nvPicPr>
            <p:cNvPr id="19" name="Picture 18">
              <a:extLst>
                <a:ext uri="{FF2B5EF4-FFF2-40B4-BE49-F238E27FC236}">
                  <a16:creationId xmlns:a16="http://schemas.microsoft.com/office/drawing/2014/main" id="{05AE07B7-1BDB-19E5-4FCF-5FEBAD7EB8AE}"/>
                </a:ext>
              </a:extLst>
            </p:cNvPr>
            <p:cNvPicPr>
              <a:picLocks noChangeAspect="1"/>
            </p:cNvPicPr>
            <p:nvPr/>
          </p:nvPicPr>
          <p:blipFill>
            <a:blip r:embed="rId3" cstate="email">
              <a:extLst>
                <a:ext uri="{BEBA8EAE-BF5A-486C-A8C5-ECC9F3942E4B}">
                  <a14:imgProps xmlns:a14="http://schemas.microsoft.com/office/drawing/2010/main">
                    <a14:imgLayer r:embed="rId4">
                      <a14:imgEffect>
                        <a14:backgroundRemoval t="0" b="99219" l="0" r="99219"/>
                      </a14:imgEffect>
                    </a14:imgLayer>
                  </a14:imgProps>
                </a:ext>
                <a:ext uri="{28A0092B-C50C-407E-A947-70E740481C1C}">
                  <a14:useLocalDpi xmlns:a14="http://schemas.microsoft.com/office/drawing/2010/main" val="0"/>
                </a:ext>
              </a:extLst>
            </a:blip>
            <a:stretch>
              <a:fillRect/>
            </a:stretch>
          </p:blipFill>
          <p:spPr>
            <a:xfrm>
              <a:off x="6234762" y="2760924"/>
              <a:ext cx="540002" cy="540000"/>
            </a:xfrm>
            <a:prstGeom prst="rect">
              <a:avLst/>
            </a:prstGeom>
          </p:spPr>
        </p:pic>
        <p:pic>
          <p:nvPicPr>
            <p:cNvPr id="20" name="Picture 19">
              <a:extLst>
                <a:ext uri="{FF2B5EF4-FFF2-40B4-BE49-F238E27FC236}">
                  <a16:creationId xmlns:a16="http://schemas.microsoft.com/office/drawing/2014/main" id="{12CBB97F-237D-49DB-23BE-397BB1BF8C4B}"/>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6380100" y="2877222"/>
              <a:ext cx="251999" cy="251999"/>
            </a:xfrm>
            <a:prstGeom prst="rect">
              <a:avLst/>
            </a:prstGeom>
          </p:spPr>
        </p:pic>
      </p:grpSp>
      <p:grpSp>
        <p:nvGrpSpPr>
          <p:cNvPr id="15" name="Group 14"/>
          <p:cNvGrpSpPr>
            <a:grpSpLocks noChangeAspect="1"/>
          </p:cNvGrpSpPr>
          <p:nvPr/>
        </p:nvGrpSpPr>
        <p:grpSpPr>
          <a:xfrm>
            <a:off x="4757455" y="2542246"/>
            <a:ext cx="461746" cy="435988"/>
            <a:chOff x="4333017" y="2114253"/>
            <a:chExt cx="1219048" cy="1219048"/>
          </a:xfrm>
        </p:grpSpPr>
        <p:pic>
          <p:nvPicPr>
            <p:cNvPr id="16" name="Picture 15"/>
            <p:cNvPicPr>
              <a:picLocks noChangeAspect="1"/>
            </p:cNvPicPr>
            <p:nvPr/>
          </p:nvPicPr>
          <p:blipFill>
            <a:blip r:embed="rId7" cstate="email">
              <a:extLst>
                <a:ext uri="{BEBA8EAE-BF5A-486C-A8C5-ECC9F3942E4B}">
                  <a14:imgProps xmlns:a14="http://schemas.microsoft.com/office/drawing/2010/main">
                    <a14:imgLayer r:embed="rId8">
                      <a14:imgEffect>
                        <a14:backgroundRemoval t="0" b="99219" l="0" r="99219"/>
                      </a14:imgEffect>
                    </a14:imgLayer>
                  </a14:imgProps>
                </a:ext>
                <a:ext uri="{28A0092B-C50C-407E-A947-70E740481C1C}">
                  <a14:useLocalDpi xmlns:a14="http://schemas.microsoft.com/office/drawing/2010/main" val="0"/>
                </a:ext>
              </a:extLst>
            </a:blip>
            <a:stretch>
              <a:fillRect/>
            </a:stretch>
          </p:blipFill>
          <p:spPr>
            <a:xfrm>
              <a:off x="4333017" y="2114253"/>
              <a:ext cx="1219048" cy="1219048"/>
            </a:xfrm>
            <a:prstGeom prst="rect">
              <a:avLst/>
            </a:prstGeom>
          </p:spPr>
        </p:pic>
        <p:pic>
          <p:nvPicPr>
            <p:cNvPr id="17" name="Picture 16"/>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4761566" y="2421324"/>
              <a:ext cx="361950" cy="609600"/>
            </a:xfrm>
            <a:prstGeom prst="rect">
              <a:avLst/>
            </a:prstGeom>
          </p:spPr>
        </p:pic>
      </p:grpSp>
    </p:spTree>
    <p:extLst>
      <p:ext uri="{BB962C8B-B14F-4D97-AF65-F5344CB8AC3E}">
        <p14:creationId xmlns:p14="http://schemas.microsoft.com/office/powerpoint/2010/main" val="3298298087"/>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33C4A11-ACB8-4772-54FA-37D39A7CBEB1}"/>
              </a:ext>
            </a:extLst>
          </p:cNvPr>
          <p:cNvSpPr>
            <a:spLocks noGrp="1"/>
          </p:cNvSpPr>
          <p:nvPr>
            <p:ph type="sldNum" sz="quarter" idx="10"/>
          </p:nvPr>
        </p:nvSpPr>
        <p:spPr/>
        <p:txBody>
          <a:bodyPr/>
          <a:lstStyle/>
          <a:p>
            <a:fld id="{88A1DFE4-5FC5-43BD-BB7E-75EAD82B965F}" type="slidenum">
              <a:rPr lang="en-US" noProof="0" smtClean="0"/>
              <a:pPr/>
              <a:t>32</a:t>
            </a:fld>
            <a:endParaRPr lang="en-US" noProof="0" dirty="0"/>
          </a:p>
        </p:txBody>
      </p:sp>
      <p:sp>
        <p:nvSpPr>
          <p:cNvPr id="6" name="TextBox 5">
            <a:extLst>
              <a:ext uri="{FF2B5EF4-FFF2-40B4-BE49-F238E27FC236}">
                <a16:creationId xmlns:a16="http://schemas.microsoft.com/office/drawing/2014/main" id="{72A0FAC2-FBEA-1829-1854-8E55FD6A3C1A}"/>
              </a:ext>
            </a:extLst>
          </p:cNvPr>
          <p:cNvSpPr txBox="1"/>
          <p:nvPr/>
        </p:nvSpPr>
        <p:spPr>
          <a:xfrm>
            <a:off x="252248" y="374514"/>
            <a:ext cx="5113900" cy="535724"/>
          </a:xfrm>
          <a:prstGeom prst="rect">
            <a:avLst/>
          </a:prstGeom>
          <a:noFill/>
        </p:spPr>
        <p:txBody>
          <a:bodyPr wrap="none" rtlCol="0">
            <a:spAutoFit/>
          </a:bodyPr>
          <a:lstStyle/>
          <a:p>
            <a:pPr algn="l">
              <a:lnSpc>
                <a:spcPts val="3700"/>
              </a:lnSpc>
            </a:pPr>
            <a:r>
              <a:rPr lang="en-US" sz="3000" dirty="0"/>
              <a:t>possible in-kind contributions</a:t>
            </a:r>
            <a:endParaRPr lang="en-GB" sz="3000" dirty="0"/>
          </a:p>
        </p:txBody>
      </p:sp>
      <p:sp>
        <p:nvSpPr>
          <p:cNvPr id="8" name="TextBox 7">
            <a:extLst>
              <a:ext uri="{FF2B5EF4-FFF2-40B4-BE49-F238E27FC236}">
                <a16:creationId xmlns:a16="http://schemas.microsoft.com/office/drawing/2014/main" id="{7DA5C722-5F34-909B-8DCE-07052ABBAD09}"/>
              </a:ext>
            </a:extLst>
          </p:cNvPr>
          <p:cNvSpPr txBox="1"/>
          <p:nvPr/>
        </p:nvSpPr>
        <p:spPr>
          <a:xfrm>
            <a:off x="252248" y="975089"/>
            <a:ext cx="7857534" cy="4031873"/>
          </a:xfrm>
          <a:prstGeom prst="rect">
            <a:avLst/>
          </a:prstGeom>
          <a:noFill/>
        </p:spPr>
        <p:txBody>
          <a:bodyPr wrap="square">
            <a:spAutoFit/>
          </a:bodyPr>
          <a:lstStyle/>
          <a:p>
            <a:r>
              <a:rPr lang="en-GB" sz="1600" b="1"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Radiofrequency (RF) </a:t>
            </a:r>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systems; warm RF structures, </a:t>
            </a:r>
            <a:r>
              <a:rPr lang="en-GB" sz="1600" b="1"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superconducting RF cavities, cryomodules</a:t>
            </a:r>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and RF power sources; </a:t>
            </a:r>
            <a:r>
              <a:rPr lang="en-GB" sz="1600" b="1"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cryogenic systems</a:t>
            </a:r>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p>
          <a:p>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series production of magnets; vacuum chambers, vacuum pumps, interconnection modules; NEG coating; </a:t>
            </a:r>
          </a:p>
          <a:p>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kickers, septa, pulsed power systems; beam dumps, collimators</a:t>
            </a:r>
            <a:r>
              <a:rPr lang="en-GB" sz="1600" dirty="0">
                <a:solidFill>
                  <a:srgbClr val="000000"/>
                </a:solidFill>
                <a:latin typeface="Aptos" panose="020B0004020202020204" pitchFamily="34" charset="0"/>
                <a:ea typeface="Times New Roman" panose="02020603050405020304" pitchFamily="18" charset="0"/>
                <a:cs typeface="Aptos" panose="020B0004020202020204" pitchFamily="34" charset="0"/>
              </a:rPr>
              <a:t>; </a:t>
            </a:r>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p>
          <a:p>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beam instrumentation, esp. beam position monitors, polarimeters, emittance and bunch length monitors, beam current monitors, bunch current monitors; </a:t>
            </a:r>
          </a:p>
          <a:p>
            <a:r>
              <a:rPr lang="en-GB" sz="1600" b="1"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laser systems for polarimeters and for the electron injector</a:t>
            </a:r>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r>
              <a:rPr lang="en-GB" sz="1600" b="1"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temperature/position sensors and alignment instrumentation</a:t>
            </a:r>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p>
          <a:p>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cooling plants and distribution systems; </a:t>
            </a:r>
          </a:p>
          <a:p>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electrical substations, power distribution systems; </a:t>
            </a:r>
            <a:r>
              <a:rPr lang="en-GB" sz="1600" b="1"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large-scale control systems; </a:t>
            </a:r>
          </a:p>
          <a:p>
            <a:r>
              <a:rPr lang="en-GB" sz="1600" b="1"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particle source systems and associated diagnostics</a:t>
            </a:r>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t>
            </a:r>
          </a:p>
          <a:p>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tracking detectors, calorimeters, experimental magnets, DAQ systems; computing infrastructure and storage; </a:t>
            </a:r>
          </a:p>
          <a:p>
            <a:r>
              <a:rPr lang="en-GB" sz="16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groundwater and spoil-management systems; tunnel boring machines and excavation support; environmental monitoring systems….</a:t>
            </a:r>
            <a:endParaRPr lang="en-GB" sz="1400" dirty="0"/>
          </a:p>
        </p:txBody>
      </p:sp>
    </p:spTree>
    <p:extLst>
      <p:ext uri="{BB962C8B-B14F-4D97-AF65-F5344CB8AC3E}">
        <p14:creationId xmlns:p14="http://schemas.microsoft.com/office/powerpoint/2010/main" val="2227601755"/>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81397F-ABFD-645C-E96F-02148DA246A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5F47F77-070B-2948-7382-3C4C18DB893D}"/>
              </a:ext>
            </a:extLst>
          </p:cNvPr>
          <p:cNvSpPr>
            <a:spLocks noGrp="1"/>
          </p:cNvSpPr>
          <p:nvPr>
            <p:ph type="sldNum" sz="quarter" idx="10"/>
          </p:nvPr>
        </p:nvSpPr>
        <p:spPr/>
        <p:txBody>
          <a:bodyPr/>
          <a:lstStyle/>
          <a:p>
            <a:pPr marL="0" marR="0" lvl="0" indent="0" algn="r" defTabSz="685727" rtl="0" eaLnBrk="1" fontAlgn="auto" latinLnBrk="0" hangingPunct="1">
              <a:lnSpc>
                <a:spcPts val="1238"/>
              </a:lnSpc>
              <a:spcBef>
                <a:spcPts val="0"/>
              </a:spcBef>
              <a:spcAft>
                <a:spcPts val="0"/>
              </a:spcAft>
              <a:buClrTx/>
              <a:buSzTx/>
              <a:buFontTx/>
              <a:buNone/>
              <a:tabLst/>
              <a:defRPr/>
            </a:pPr>
            <a:fld id="{88A1DFE4-5FC5-43BD-BB7E-75EAD82B965F}" type="slidenum">
              <a:rPr kumimoji="0" lang="en-GB" sz="800" b="0" i="0" u="none" strike="noStrike" kern="1200" cap="none" spc="0" normalizeH="0" baseline="0" noProof="0" smtClean="0">
                <a:ln>
                  <a:noFill/>
                </a:ln>
                <a:solidFill>
                  <a:srgbClr val="0F124A"/>
                </a:solidFill>
                <a:effectLst/>
                <a:uLnTx/>
                <a:uFillTx/>
                <a:latin typeface="Arial"/>
                <a:ea typeface="+mn-ea"/>
                <a:cs typeface="+mn-cs"/>
              </a:rPr>
              <a:pPr marL="0" marR="0" lvl="0" indent="0" algn="r" defTabSz="685727" rtl="0" eaLnBrk="1" fontAlgn="auto" latinLnBrk="0" hangingPunct="1">
                <a:lnSpc>
                  <a:spcPts val="1238"/>
                </a:lnSpc>
                <a:spcBef>
                  <a:spcPts val="0"/>
                </a:spcBef>
                <a:spcAft>
                  <a:spcPts val="0"/>
                </a:spcAft>
                <a:buClrTx/>
                <a:buSzTx/>
                <a:buFontTx/>
                <a:buNone/>
                <a:tabLst/>
                <a:defRPr/>
              </a:pPr>
              <a:t>33</a:t>
            </a:fld>
            <a:endParaRPr kumimoji="0" lang="en-GB" sz="800" b="0" i="0" u="none" strike="noStrike" kern="1200" cap="none" spc="0" normalizeH="0" baseline="0" noProof="0">
              <a:ln>
                <a:noFill/>
              </a:ln>
              <a:solidFill>
                <a:srgbClr val="0F124A"/>
              </a:solidFill>
              <a:effectLst/>
              <a:uLnTx/>
              <a:uFillTx/>
              <a:latin typeface="Arial"/>
              <a:ea typeface="+mn-ea"/>
              <a:cs typeface="+mn-cs"/>
            </a:endParaRPr>
          </a:p>
        </p:txBody>
      </p:sp>
      <p:sp>
        <p:nvSpPr>
          <p:cNvPr id="5" name="Titel 4">
            <a:extLst>
              <a:ext uri="{FF2B5EF4-FFF2-40B4-BE49-F238E27FC236}">
                <a16:creationId xmlns:a16="http://schemas.microsoft.com/office/drawing/2014/main" id="{7E52070C-338D-17C5-BB20-9FA1DF86659C}"/>
              </a:ext>
            </a:extLst>
          </p:cNvPr>
          <p:cNvSpPr>
            <a:spLocks noGrp="1"/>
          </p:cNvSpPr>
          <p:nvPr>
            <p:ph type="title" idx="4294967295"/>
          </p:nvPr>
        </p:nvSpPr>
        <p:spPr>
          <a:xfrm>
            <a:off x="217029" y="409253"/>
            <a:ext cx="6811963" cy="401638"/>
          </a:xfrm>
        </p:spPr>
        <p:txBody>
          <a:bodyPr/>
          <a:lstStyle/>
          <a:p>
            <a:r>
              <a:rPr lang="en-GB" sz="2800" b="1" dirty="0"/>
              <a:t>Summary</a:t>
            </a:r>
            <a:endParaRPr lang="en-US" sz="2800" b="1" dirty="0"/>
          </a:p>
        </p:txBody>
      </p:sp>
      <p:sp>
        <p:nvSpPr>
          <p:cNvPr id="3" name="TextBox 2">
            <a:extLst>
              <a:ext uri="{FF2B5EF4-FFF2-40B4-BE49-F238E27FC236}">
                <a16:creationId xmlns:a16="http://schemas.microsoft.com/office/drawing/2014/main" id="{58DE75AB-4514-E6C1-4D70-50027A8B7A6E}"/>
              </a:ext>
            </a:extLst>
          </p:cNvPr>
          <p:cNvSpPr txBox="1"/>
          <p:nvPr/>
        </p:nvSpPr>
        <p:spPr>
          <a:xfrm>
            <a:off x="149504" y="1001754"/>
            <a:ext cx="8844991" cy="4093428"/>
          </a:xfrm>
          <a:prstGeom prst="rect">
            <a:avLst/>
          </a:prstGeom>
          <a:noFill/>
        </p:spPr>
        <p:txBody>
          <a:bodyPr wrap="square">
            <a:spAutoFit/>
          </a:bodyPr>
          <a:lstStyle>
            <a:defPPr>
              <a:defRPr lang="en-US"/>
            </a:defPPr>
            <a:lvl1pPr marL="342900" marR="0" lvl="0" indent="-342900" defTabSz="914303" fontAlgn="auto">
              <a:lnSpc>
                <a:spcPct val="100000"/>
              </a:lnSpc>
              <a:spcBef>
                <a:spcPts val="0"/>
              </a:spcBef>
              <a:spcAft>
                <a:spcPts val="600"/>
              </a:spcAft>
              <a:buClrTx/>
              <a:buSzTx/>
              <a:buFont typeface="Arial" panose="020B0604020202020204" pitchFamily="34" charset="0"/>
              <a:buChar char="•"/>
              <a:tabLst/>
              <a:defRPr kumimoji="0" sz="2400" b="1" i="0" u="none" strike="noStrike" cap="none" spc="0" normalizeH="0" baseline="0">
                <a:ln>
                  <a:noFill/>
                </a:ln>
                <a:solidFill>
                  <a:srgbClr val="0C377B"/>
                </a:solidFill>
                <a:effectLst/>
                <a:uLnTx/>
                <a:uFillTx/>
                <a:latin typeface="Calibri" panose="020F0502020204030204" pitchFamily="34" charset="0"/>
                <a:ea typeface="MS Mincho" panose="02020609040205080304" pitchFamily="49" charset="-128"/>
                <a:cs typeface="Calibri" panose="020F0502020204030204" pitchFamily="34" charset="0"/>
              </a:defRPr>
            </a:lvl1pPr>
            <a:lvl2pPr marL="800100" lvl="1" indent="-342900">
              <a:buFont typeface="Arial" panose="020B0604020202020204" pitchFamily="34" charset="0"/>
              <a:buChar char="•"/>
              <a:defRPr sz="2000" b="0">
                <a:solidFill>
                  <a:srgbClr val="0C377B"/>
                </a:solidFill>
              </a:defRPr>
            </a:lvl2pPr>
          </a:lstStyle>
          <a:p>
            <a:pPr marL="0" lvl="0" indent="0">
              <a:spcAft>
                <a:spcPts val="1200"/>
              </a:spcAft>
              <a:buNone/>
              <a:defRPr/>
            </a:pPr>
            <a:r>
              <a:rPr kumimoji="0" lang="en-GB" sz="20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In December 2025, </a:t>
            </a:r>
            <a:r>
              <a:rPr kumimoji="0" lang="en-GB" sz="20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FCC FS successfully passed CERN Council review</a:t>
            </a:r>
            <a:r>
              <a:rPr kumimoji="0" lang="en-GB" sz="20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 and </a:t>
            </a:r>
            <a:r>
              <a:rPr kumimoji="0" lang="en-GB" sz="20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ESG recommended FCC-ee</a:t>
            </a:r>
            <a:r>
              <a:rPr kumimoji="0" lang="en-GB" sz="20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 as preferred option for the next flagship collider at CERN.</a:t>
            </a:r>
          </a:p>
          <a:p>
            <a:pPr marL="0" lvl="0" indent="0">
              <a:spcAft>
                <a:spcPts val="1200"/>
              </a:spcAft>
              <a:buNone/>
              <a:defRPr/>
            </a:pPr>
            <a:r>
              <a:rPr kumimoji="0" lang="en-GB" sz="20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On </a:t>
            </a:r>
            <a:r>
              <a:rPr lang="en-GB" sz="2000" dirty="0">
                <a:solidFill>
                  <a:srgbClr val="0F124A">
                    <a:lumMod val="90000"/>
                    <a:lumOff val="10000"/>
                  </a:srgbClr>
                </a:solidFill>
              </a:rPr>
              <a:t>22 May 2026</a:t>
            </a:r>
            <a:r>
              <a:rPr kumimoji="0" lang="en-GB" sz="20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 the </a:t>
            </a:r>
            <a:r>
              <a:rPr kumimoji="0" lang="en-GB" sz="2000" b="1"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CERN Council approved the European Strategy Updated in its Budapest meeting.</a:t>
            </a:r>
            <a:endParaRPr kumimoji="0" lang="en-GB" sz="20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endParaRPr>
          </a:p>
          <a:p>
            <a:pPr marL="0" marR="0" lvl="0" indent="0" algn="l" defTabSz="914303" rtl="0" eaLnBrk="1" fontAlgn="auto" latinLnBrk="0" hangingPunct="1">
              <a:lnSpc>
                <a:spcPct val="100000"/>
              </a:lnSpc>
              <a:spcBef>
                <a:spcPts val="0"/>
              </a:spcBef>
              <a:spcAft>
                <a:spcPts val="1200"/>
              </a:spcAft>
              <a:buClrTx/>
              <a:buSzTx/>
              <a:buFont typeface="Arial" panose="020B0604020202020204" pitchFamily="34" charset="0"/>
              <a:buNone/>
              <a:tabLst/>
              <a:defRPr/>
            </a:pPr>
            <a:r>
              <a:rPr kumimoji="0" lang="en-GB" sz="20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FCC-ee design level allows moving towards </a:t>
            </a:r>
            <a:r>
              <a:rPr kumimoji="0" lang="en-GB" sz="200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technical design and prototyping phase</a:t>
            </a:r>
            <a:r>
              <a:rPr kumimoji="0" lang="en-GB" sz="20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 well aligned with the </a:t>
            </a:r>
            <a:r>
              <a:rPr kumimoji="0" lang="en-GB" sz="200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envisaged construction start by 2032/33</a:t>
            </a:r>
            <a:r>
              <a:rPr kumimoji="0" lang="en-GB" sz="20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 </a:t>
            </a:r>
          </a:p>
          <a:p>
            <a:pPr marL="0" marR="0" lvl="0" indent="0" algn="l" defTabSz="914303" rtl="0" eaLnBrk="1" fontAlgn="auto" latinLnBrk="0" hangingPunct="1">
              <a:lnSpc>
                <a:spcPct val="100000"/>
              </a:lnSpc>
              <a:spcBef>
                <a:spcPts val="0"/>
              </a:spcBef>
              <a:spcAft>
                <a:spcPts val="1200"/>
              </a:spcAft>
              <a:buClrTx/>
              <a:buSzTx/>
              <a:buFont typeface="Arial" panose="020B0604020202020204" pitchFamily="34" charset="0"/>
              <a:buNone/>
              <a:tabLst/>
              <a:defRPr/>
            </a:pPr>
            <a:r>
              <a:rPr lang="en-GB" sz="2000" dirty="0">
                <a:solidFill>
                  <a:srgbClr val="0F124A">
                    <a:lumMod val="90000"/>
                    <a:lumOff val="10000"/>
                  </a:srgbClr>
                </a:solidFill>
              </a:rPr>
              <a:t>Many common issues with light sources.</a:t>
            </a:r>
            <a:r>
              <a:rPr lang="en-GB" sz="2000" b="0" dirty="0">
                <a:solidFill>
                  <a:srgbClr val="0F124A">
                    <a:lumMod val="90000"/>
                    <a:lumOff val="10000"/>
                  </a:srgbClr>
                </a:solidFill>
              </a:rPr>
              <a:t>, e.g., RF system, optics, optics corrections, top-up injection, emittance tuning, dynamic aperture momentum acceptance, beam lifetime, vacuum technology, beam diagnostics, alignment, etc.</a:t>
            </a:r>
            <a:endParaRPr kumimoji="0" lang="en-GB" sz="20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endParaRPr>
          </a:p>
          <a:p>
            <a:pPr marL="0" marR="0" lvl="0" indent="0" algn="l" defTabSz="914303" rtl="0" eaLnBrk="1" fontAlgn="auto" latinLnBrk="0" hangingPunct="1">
              <a:lnSpc>
                <a:spcPct val="100000"/>
              </a:lnSpc>
              <a:spcBef>
                <a:spcPts val="0"/>
              </a:spcBef>
              <a:spcAft>
                <a:spcPts val="1200"/>
              </a:spcAft>
              <a:buClrTx/>
              <a:buSzTx/>
              <a:buFont typeface="Arial" panose="020B0604020202020204" pitchFamily="34" charset="0"/>
              <a:buNone/>
              <a:tabLst/>
              <a:defRPr/>
            </a:pPr>
            <a:r>
              <a:rPr kumimoji="0" lang="en-GB" sz="200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Overarching goal </a:t>
            </a:r>
            <a:r>
              <a:rPr kumimoji="0" lang="en-GB" sz="2000" b="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for reference design phase: </a:t>
            </a:r>
            <a:r>
              <a:rPr kumimoji="0" lang="en-GB" sz="2000" i="0" u="none" strike="noStrike" kern="1200" cap="none" spc="0" normalizeH="0" baseline="0" noProof="0" dirty="0">
                <a:ln>
                  <a:noFill/>
                </a:ln>
                <a:solidFill>
                  <a:srgbClr val="0F124A">
                    <a:lumMod val="90000"/>
                    <a:lumOff val="10000"/>
                  </a:srgbClr>
                </a:solidFill>
                <a:effectLst/>
                <a:uLnTx/>
                <a:uFillTx/>
                <a:latin typeface="Calibri" panose="020F0502020204030204" pitchFamily="34" charset="0"/>
                <a:ea typeface="MS Mincho" panose="02020609040205080304" pitchFamily="49" charset="-128"/>
                <a:cs typeface="Calibri" panose="020F0502020204030204" pitchFamily="34" charset="0"/>
              </a:rPr>
              <a:t>enabling an informed Council decision on the FCC-ee in 2028.</a:t>
            </a:r>
          </a:p>
        </p:txBody>
      </p:sp>
    </p:spTree>
    <p:extLst>
      <p:ext uri="{BB962C8B-B14F-4D97-AF65-F5344CB8AC3E}">
        <p14:creationId xmlns:p14="http://schemas.microsoft.com/office/powerpoint/2010/main" val="1200884564"/>
      </p:ext>
    </p:extLst>
  </p:cSld>
  <p:clrMapOvr>
    <a:masterClrMapping/>
  </p:clrMapOvr>
  <mc:AlternateContent xmlns:mc="http://schemas.openxmlformats.org/markup-compatibility/2006" xmlns:p14="http://schemas.microsoft.com/office/powerpoint/2010/main">
    <mc:Choice Requires="p14">
      <p:transition spd="slow">
        <p14:prism isContent="1"/>
      </p:transition>
    </mc:Choice>
    <mc:Fallback xmlns="">
      <p:transition spd="slow">
        <p:fade/>
      </p:transition>
    </mc:Fallback>
  </mc:AlternateContent>
</p:sld>
</file>

<file path=ppt/theme/theme1.xml><?xml version="1.0" encoding="utf-8"?>
<a:theme xmlns:a="http://schemas.openxmlformats.org/drawingml/2006/main" name="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sz="1200" b="1" dirty="0" smtClean="0"/>
        </a:defPPr>
      </a:lstStyle>
    </a:txDef>
  </a:objectDefaults>
  <a:extraClrSchemeLst/>
  <a:extLst>
    <a:ext uri="{05A4C25C-085E-4340-85A3-A5531E510DB2}">
      <thm15:themeFamily xmlns:thm15="http://schemas.microsoft.com/office/thememl/2012/main" name="PPT-FCC-template.potx" id="{61BC17D5-F2D1-4022-BE42-46346C78B90B}" vid="{3E267973-3E95-4F95-9FE4-94A439BD0280}"/>
    </a:ext>
  </a:extLst>
</a:theme>
</file>

<file path=ppt/theme/theme2.xml><?xml version="1.0" encoding="utf-8"?>
<a:theme xmlns:a="http://schemas.openxmlformats.org/drawingml/2006/main" name="14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lnSpc>
            <a:spcPts val="3700"/>
          </a:lnSpc>
          <a:defRPr sz="3000" dirty="0"/>
        </a:defPPr>
      </a:lstStyle>
    </a:txDef>
  </a:objectDefaults>
  <a:extraClrSchemeLst/>
  <a:extLst>
    <a:ext uri="{05A4C25C-085E-4340-85A3-A5531E510DB2}">
      <thm15:themeFamily xmlns:thm15="http://schemas.microsoft.com/office/thememl/2012/main" name="FCC-2011110001-BLEED_FCC_PresentationTemplate_16x9_onscreen" id="{793AB792-361D-0145-88B4-1694BCC907D6}" vid="{DD2D8671-E3F2-8B4E-BCFC-6E9DC91A47EB}"/>
    </a:ext>
  </a:extLst>
</a:theme>
</file>

<file path=ppt/theme/theme3.xml><?xml version="1.0" encoding="utf-8"?>
<a:theme xmlns:a="http://schemas.openxmlformats.org/drawingml/2006/main" name="3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lnSpc>
            <a:spcPts val="3700"/>
          </a:lnSpc>
          <a:defRPr sz="3000" dirty="0"/>
        </a:defPPr>
      </a:lstStyle>
    </a:txDef>
  </a:objectDefaults>
  <a:extraClrSchemeLst/>
  <a:extLst>
    <a:ext uri="{05A4C25C-085E-4340-85A3-A5531E510DB2}">
      <thm15:themeFamily xmlns:thm15="http://schemas.microsoft.com/office/thememl/2012/main" name="PPT-FCC-Exempel.potx" id="{5A6DE731-F62F-4393-846B-6DB5958E2F3F}" vid="{6C6AD931-A751-4127-A0E9-78885972E943}"/>
    </a:ext>
  </a:extLst>
</a:theme>
</file>

<file path=ppt/theme/theme4.xml><?xml version="1.0" encoding="utf-8"?>
<a:theme xmlns:a="http://schemas.openxmlformats.org/drawingml/2006/main" name="Titleslides, Conclusion">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PT-FCC-template.potx" id="{61BC17D5-F2D1-4022-BE42-46346C78B90B}" vid="{D39DB606-C1EC-4187-964F-4A57669AE4E6}"/>
    </a:ext>
  </a:extLst>
</a:theme>
</file>

<file path=ppt/theme/theme5.xml><?xml version="1.0" encoding="utf-8"?>
<a:theme xmlns:a="http://schemas.openxmlformats.org/drawingml/2006/main" name="1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sz="1200" b="1" dirty="0" smtClean="0"/>
        </a:defPPr>
      </a:lstStyle>
    </a:txDef>
  </a:objectDefaults>
  <a:extraClrSchemeLst/>
  <a:extLst>
    <a:ext uri="{05A4C25C-085E-4340-85A3-A5531E510DB2}">
      <thm15:themeFamily xmlns:thm15="http://schemas.microsoft.com/office/thememl/2012/main" name="PPT-FCC-template.potx" id="{61BC17D5-F2D1-4022-BE42-46346C78B90B}" vid="{3E267973-3E95-4F95-9FE4-94A439BD0280}"/>
    </a:ext>
  </a:extLst>
</a:theme>
</file>

<file path=ppt/theme/theme6.xml><?xml version="1.0" encoding="utf-8"?>
<a:theme xmlns:a="http://schemas.openxmlformats.org/drawingml/2006/main" name="4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lnSpc>
            <a:spcPts val="3700"/>
          </a:lnSpc>
          <a:defRPr sz="3000" dirty="0"/>
        </a:defPPr>
      </a:lstStyle>
    </a:txDef>
  </a:objectDefaults>
  <a:extraClrSchemeLst/>
  <a:extLst>
    <a:ext uri="{05A4C25C-085E-4340-85A3-A5531E510DB2}">
      <thm15:themeFamily xmlns:thm15="http://schemas.microsoft.com/office/thememl/2012/main" name="PPT-FCC-Exempel.potx" id="{5A6DE731-F62F-4393-846B-6DB5958E2F3F}" vid="{6C6AD931-A751-4127-A0E9-78885972E943}"/>
    </a:ext>
  </a:extLst>
</a:theme>
</file>

<file path=ppt/theme/theme7.xml><?xml version="1.0" encoding="utf-8"?>
<a:theme xmlns:a="http://schemas.openxmlformats.org/drawingml/2006/main" name="2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sz="1200" b="1" dirty="0" smtClean="0"/>
        </a:defPPr>
      </a:lstStyle>
    </a:txDef>
  </a:objectDefaults>
  <a:extraClrSchemeLst/>
  <a:extLst>
    <a:ext uri="{05A4C25C-085E-4340-85A3-A5531E510DB2}">
      <thm15:themeFamily xmlns:thm15="http://schemas.microsoft.com/office/thememl/2012/main" name="PPT-FCC-template.potx" id="{61BC17D5-F2D1-4022-BE42-46346C78B90B}" vid="{3E267973-3E95-4F95-9FE4-94A439BD0280}"/>
    </a:ext>
  </a:extLst>
</a:theme>
</file>

<file path=ppt/theme/theme8.xml><?xml version="1.0" encoding="utf-8"?>
<a:theme xmlns:a="http://schemas.openxmlformats.org/drawingml/2006/main" name="5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sz="1200" b="1" dirty="0" smtClean="0"/>
        </a:defPPr>
      </a:lstStyle>
    </a:txDef>
  </a:objectDefaults>
  <a:extraClrSchemeLst/>
  <a:extLst>
    <a:ext uri="{05A4C25C-085E-4340-85A3-A5531E510DB2}">
      <thm15:themeFamily xmlns:thm15="http://schemas.microsoft.com/office/thememl/2012/main" name="PPT-FCC-template.potx" id="{61BC17D5-F2D1-4022-BE42-46346C78B90B}" vid="{3E267973-3E95-4F95-9FE4-94A439BD0280}"/>
    </a:ext>
  </a:extLst>
</a:theme>
</file>

<file path=ppt/theme/theme9.xml><?xml version="1.0" encoding="utf-8"?>
<a:theme xmlns:a="http://schemas.openxmlformats.org/drawingml/2006/main" name="6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sz="1200" b="1" dirty="0" smtClean="0"/>
        </a:defPPr>
      </a:lstStyle>
    </a:txDef>
  </a:objectDefaults>
  <a:extraClrSchemeLst/>
  <a:extLst>
    <a:ext uri="{05A4C25C-085E-4340-85A3-A5531E510DB2}">
      <thm15:themeFamily xmlns:thm15="http://schemas.microsoft.com/office/thememl/2012/main" name="PPT-FCC-template.potx" id="{61BC17D5-F2D1-4022-BE42-46346C78B90B}" vid="{3E267973-3E95-4F95-9FE4-94A439BD0280}"/>
    </a:ext>
  </a:extLst>
</a:theme>
</file>

<file path=ppt/theme/theme10.xml><?xml version="1.0" encoding="utf-8"?>
<a:theme xmlns:a="http://schemas.openxmlformats.org/drawingml/2006/main" name="7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lnSpc>
            <a:spcPts val="3700"/>
          </a:lnSpc>
          <a:defRPr sz="3000" dirty="0"/>
        </a:defPPr>
      </a:lstStyle>
    </a:txDef>
  </a:objectDefaults>
  <a:extraClrSchemeLst/>
  <a:extLst>
    <a:ext uri="{05A4C25C-085E-4340-85A3-A5531E510DB2}">
      <thm15:themeFamily xmlns:thm15="http://schemas.microsoft.com/office/thememl/2012/main" name="PPT-FCC-template.potx" id="{61BC17D5-F2D1-4022-BE42-46346C78B90B}" vid="{3E267973-3E95-4F95-9FE4-94A439BD0280}"/>
    </a:ext>
  </a:extLst>
</a:theme>
</file>

<file path=ppt/theme/theme11.xml><?xml version="1.0" encoding="utf-8"?>
<a:theme xmlns:a="http://schemas.openxmlformats.org/drawingml/2006/main" name="8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lnSpc>
            <a:spcPts val="3700"/>
          </a:lnSpc>
          <a:defRPr sz="3000" dirty="0"/>
        </a:defPPr>
      </a:lstStyle>
    </a:txDef>
  </a:objectDefaults>
  <a:extraClrSchemeLst/>
  <a:extLst>
    <a:ext uri="{05A4C25C-085E-4340-85A3-A5531E510DB2}">
      <thm15:themeFamily xmlns:thm15="http://schemas.microsoft.com/office/thememl/2012/main" name="PPT-FCC-template.potx" id="{61BC17D5-F2D1-4022-BE42-46346C78B90B}" vid="{3E267973-3E95-4F95-9FE4-94A439BD0280}"/>
    </a:ext>
  </a:extLst>
</a:theme>
</file>

<file path=ppt/theme/theme12.xml><?xml version="1.0" encoding="utf-8"?>
<a:theme xmlns:a="http://schemas.openxmlformats.org/drawingml/2006/main" name="9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sz="1200" b="1" dirty="0" smtClean="0"/>
        </a:defPPr>
      </a:lstStyle>
    </a:txDef>
  </a:objectDefaults>
  <a:extraClrSchemeLst/>
  <a:extLst>
    <a:ext uri="{05A4C25C-085E-4340-85A3-A5531E510DB2}">
      <thm15:themeFamily xmlns:thm15="http://schemas.microsoft.com/office/thememl/2012/main" name="PPT-FCC-template.potx" id="{61BC17D5-F2D1-4022-BE42-46346C78B90B}" vid="{3E267973-3E95-4F95-9FE4-94A439BD0280}"/>
    </a:ext>
  </a:extLst>
</a:theme>
</file>

<file path=ppt/theme/theme13.xml><?xml version="1.0" encoding="utf-8"?>
<a:theme xmlns:a="http://schemas.openxmlformats.org/drawingml/2006/main" name="10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lnSpc>
            <a:spcPts val="3700"/>
          </a:lnSpc>
          <a:defRPr sz="3000" dirty="0"/>
        </a:defPPr>
      </a:lstStyle>
    </a:txDef>
  </a:objectDefaults>
  <a:extraClrSchemeLst/>
  <a:extLst>
    <a:ext uri="{05A4C25C-085E-4340-85A3-A5531E510DB2}">
      <thm15:themeFamily xmlns:thm15="http://schemas.microsoft.com/office/thememl/2012/main" name="FCC-2011110001-BLEED_FCC_PresentationTemplate_16x9_onscreen" id="{793AB792-361D-0145-88B4-1694BCC907D6}" vid="{DD2D8671-E3F2-8B4E-BCFC-6E9DC91A47EB}"/>
    </a:ext>
  </a:extLst>
</a:theme>
</file>

<file path=ppt/theme/theme14.xml><?xml version="1.0" encoding="utf-8"?>
<a:theme xmlns:a="http://schemas.openxmlformats.org/drawingml/2006/main" name="11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lnSpc>
            <a:spcPts val="3700"/>
          </a:lnSpc>
          <a:defRPr sz="3000" dirty="0"/>
        </a:defPPr>
      </a:lstStyle>
    </a:txDef>
  </a:objectDefaults>
  <a:extraClrSchemeLst/>
  <a:extLst>
    <a:ext uri="{05A4C25C-085E-4340-85A3-A5531E510DB2}">
      <thm15:themeFamily xmlns:thm15="http://schemas.microsoft.com/office/thememl/2012/main" name="PPT-FCC-template.potx" id="{61BC17D5-F2D1-4022-BE42-46346C78B90B}" vid="{3E267973-3E95-4F95-9FE4-94A439BD0280}"/>
    </a:ext>
  </a:extLst>
</a:theme>
</file>

<file path=ppt/theme/theme15.xml><?xml version="1.0" encoding="utf-8"?>
<a:theme xmlns:a="http://schemas.openxmlformats.org/drawingml/2006/main" name="12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solidFill>
          <a:schemeClr val="bg1"/>
        </a:solidFill>
      </a:spPr>
      <a:bodyPr wrap="square" rtlCol="0">
        <a:spAutoFit/>
      </a:bodyPr>
      <a:lstStyle>
        <a:defPPr algn="l">
          <a:defRPr sz="1100" dirty="0" smtClean="0">
            <a:latin typeface="Calibri" panose="020F0502020204030204" pitchFamily="34" charset="0"/>
            <a:cs typeface="Calibri" panose="020F0502020204030204" pitchFamily="34" charset="0"/>
          </a:defRPr>
        </a:defPPr>
      </a:lstStyle>
    </a:txDef>
  </a:objectDefaults>
  <a:extraClrSchemeLst/>
  <a:extLst>
    <a:ext uri="{05A4C25C-085E-4340-85A3-A5531E510DB2}">
      <thm15:themeFamily xmlns:thm15="http://schemas.microsoft.com/office/thememl/2012/main" name="PPT-FCC-template.potx" id="{61BC17D5-F2D1-4022-BE42-46346C78B90B}" vid="{3E267973-3E95-4F95-9FE4-94A439BD0280}"/>
    </a:ext>
  </a:extLst>
</a:theme>
</file>

<file path=ppt/theme/theme16.xml><?xml version="1.0" encoding="utf-8"?>
<a:theme xmlns:a="http://schemas.openxmlformats.org/drawingml/2006/main" name="13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solidFill>
          <a:schemeClr val="bg1"/>
        </a:solidFill>
      </a:spPr>
      <a:bodyPr wrap="square" rtlCol="0">
        <a:spAutoFit/>
      </a:bodyPr>
      <a:lstStyle>
        <a:defPPr algn="l">
          <a:defRPr sz="1100" dirty="0" smtClean="0">
            <a:latin typeface="Calibri" panose="020F0502020204030204" pitchFamily="34" charset="0"/>
            <a:cs typeface="Calibri" panose="020F0502020204030204" pitchFamily="34" charset="0"/>
          </a:defRPr>
        </a:defPPr>
      </a:lstStyle>
    </a:txDef>
  </a:objectDefaults>
  <a:extraClrSchemeLst/>
  <a:extLst>
    <a:ext uri="{05A4C25C-085E-4340-85A3-A5531E510DB2}">
      <thm15:themeFamily xmlns:thm15="http://schemas.microsoft.com/office/thememl/2012/main" name="PPT-FCC-template.potx" id="{61BC17D5-F2D1-4022-BE42-46346C78B90B}" vid="{3E267973-3E95-4F95-9FE4-94A439BD0280}"/>
    </a:ext>
  </a:extLst>
</a:theme>
</file>

<file path=ppt/theme/theme17.xml><?xml version="1.0" encoding="utf-8"?>
<a:theme xmlns:a="http://schemas.openxmlformats.org/drawingml/2006/main" name="16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lnSpc>
            <a:spcPts val="3700"/>
          </a:lnSpc>
          <a:defRPr sz="3000" dirty="0"/>
        </a:defPPr>
      </a:lstStyle>
    </a:txDef>
  </a:objectDefaults>
  <a:extraClrSchemeLst/>
  <a:extLst>
    <a:ext uri="{05A4C25C-085E-4340-85A3-A5531E510DB2}">
      <thm15:themeFamily xmlns:thm15="http://schemas.microsoft.com/office/thememl/2012/main" name="Presentation1" id="{4276A2F1-F8DD-4635-9980-AF5FD9111582}" vid="{2B8B6D22-1A39-4F80-BDED-C03BE37CE22D}"/>
    </a:ext>
  </a:extLst>
</a:theme>
</file>

<file path=ppt/theme/theme18.xml><?xml version="1.0" encoding="utf-8"?>
<a:theme xmlns:a="http://schemas.openxmlformats.org/drawingml/2006/main" name="15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lnSpc>
            <a:spcPts val="3700"/>
          </a:lnSpc>
          <a:defRPr sz="3000" dirty="0"/>
        </a:defPPr>
      </a:lstStyle>
    </a:txDef>
  </a:objectDefaults>
  <a:extraClrSchemeLst/>
  <a:extLst>
    <a:ext uri="{05A4C25C-085E-4340-85A3-A5531E510DB2}">
      <thm15:themeFamily xmlns:thm15="http://schemas.microsoft.com/office/thememl/2012/main" name="PPT-FCC-Exempel.potx" id="{5A6DE731-F62F-4393-846B-6DB5958E2F3F}" vid="{6C6AD931-A751-4127-A0E9-78885972E943}"/>
    </a:ext>
  </a:extLst>
</a:theme>
</file>

<file path=ppt/theme/theme19.xml><?xml version="1.0" encoding="utf-8"?>
<a:theme xmlns:a="http://schemas.openxmlformats.org/drawingml/2006/main" name="18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lnSpc>
            <a:spcPts val="3700"/>
          </a:lnSpc>
          <a:defRPr sz="3000" dirty="0"/>
        </a:defPPr>
      </a:lstStyle>
    </a:txDef>
  </a:objectDefaults>
  <a:extraClrSchemeLst/>
  <a:extLst>
    <a:ext uri="{05A4C25C-085E-4340-85A3-A5531E510DB2}">
      <thm15:themeFamily xmlns:thm15="http://schemas.microsoft.com/office/thememl/2012/main" name="PPT-FCC-Exempel.potx" id="{5A6DE731-F62F-4393-846B-6DB5958E2F3F}" vid="{6C6AD931-A751-4127-A0E9-78885972E943}"/>
    </a:ext>
  </a:extLst>
</a:theme>
</file>

<file path=ppt/theme/theme20.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1.xml><?xml version="1.0" encoding="utf-8"?>
<a:theme xmlns:a="http://schemas.openxmlformats.org/drawingml/2006/main" name="17_Content Slides - Deep Blue">
  <a:themeElements>
    <a:clrScheme name="FFC">
      <a:dk1>
        <a:srgbClr val="0F124A"/>
      </a:dk1>
      <a:lt1>
        <a:srgbClr val="FFFFFF"/>
      </a:lt1>
      <a:dk2>
        <a:srgbClr val="0000FF"/>
      </a:dk2>
      <a:lt2>
        <a:srgbClr val="FFFFFF"/>
      </a:lt2>
      <a:accent1>
        <a:srgbClr val="0000FF"/>
      </a:accent1>
      <a:accent2>
        <a:srgbClr val="E8FF2E"/>
      </a:accent2>
      <a:accent3>
        <a:srgbClr val="8F3DFF"/>
      </a:accent3>
      <a:accent4>
        <a:srgbClr val="40C245"/>
      </a:accent4>
      <a:accent5>
        <a:srgbClr val="FF4A29"/>
      </a:accent5>
      <a:accent6>
        <a:srgbClr val="0F124A"/>
      </a:accent6>
      <a:hlink>
        <a:srgbClr val="000000"/>
      </a:hlink>
      <a:folHlink>
        <a:srgbClr val="000000"/>
      </a:folHlink>
    </a:clrScheme>
    <a:fontScheme name="FC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lnSpc>
            <a:spcPts val="3700"/>
          </a:lnSpc>
          <a:defRPr sz="3000" dirty="0"/>
        </a:defPPr>
      </a:lstStyle>
    </a:txDef>
  </a:objectDefaults>
  <a:extraClrSchemeLst/>
  <a:extLst>
    <a:ext uri="{05A4C25C-085E-4340-85A3-A5531E510DB2}">
      <thm15:themeFamily xmlns:thm15="http://schemas.microsoft.com/office/thememl/2012/main" name="PPT-FCC-Exempel.potx" id="{5A6DE731-F62F-4393-846B-6DB5958E2F3F}" vid="{6C6AD931-A751-4127-A0E9-78885972E943}"/>
    </a:ext>
  </a:extLst>
</a:theme>
</file>

<file path=ppt/theme/theme2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PPT-FCC-template</Template>
  <TotalTime>52075</TotalTime>
  <Words>3845</Words>
  <Application>Microsoft Office PowerPoint</Application>
  <PresentationFormat>On-screen Show (16:9)</PresentationFormat>
  <Paragraphs>544</Paragraphs>
  <Slides>33</Slides>
  <Notes>8</Notes>
  <HiddenSlides>0</HiddenSlides>
  <MMClips>2</MMClips>
  <ScaleCrop>false</ScaleCrop>
  <HeadingPairs>
    <vt:vector size="6" baseType="variant">
      <vt:variant>
        <vt:lpstr>Fonts Used</vt:lpstr>
      </vt:variant>
      <vt:variant>
        <vt:i4>14</vt:i4>
      </vt:variant>
      <vt:variant>
        <vt:lpstr>Theme</vt:lpstr>
      </vt:variant>
      <vt:variant>
        <vt:i4>21</vt:i4>
      </vt:variant>
      <vt:variant>
        <vt:lpstr>Slide Titles</vt:lpstr>
      </vt:variant>
      <vt:variant>
        <vt:i4>33</vt:i4>
      </vt:variant>
    </vt:vector>
  </HeadingPairs>
  <TitlesOfParts>
    <vt:vector size="68" baseType="lpstr">
      <vt:lpstr>Aptos</vt:lpstr>
      <vt:lpstr>Aptos Display</vt:lpstr>
      <vt:lpstr>Arial</vt:lpstr>
      <vt:lpstr>Calibri</vt:lpstr>
      <vt:lpstr>Cambria Math</vt:lpstr>
      <vt:lpstr>Century Gothic</vt:lpstr>
      <vt:lpstr>Gotham HTF</vt:lpstr>
      <vt:lpstr>Helvetica</vt:lpstr>
      <vt:lpstr>Lato</vt:lpstr>
      <vt:lpstr>Lucida Grande</vt:lpstr>
      <vt:lpstr>Palatino</vt:lpstr>
      <vt:lpstr>Symbol</vt:lpstr>
      <vt:lpstr>Verdana</vt:lpstr>
      <vt:lpstr>Wingdings</vt:lpstr>
      <vt:lpstr>Content Slides - Deep Blue</vt:lpstr>
      <vt:lpstr>14_Content Slides - Deep Blue</vt:lpstr>
      <vt:lpstr>3_Content Slides - Deep Blue</vt:lpstr>
      <vt:lpstr>Titleslides, Conclusion</vt:lpstr>
      <vt:lpstr>1_Content Slides - Deep Blue</vt:lpstr>
      <vt:lpstr>4_Content Slides - Deep Blue</vt:lpstr>
      <vt:lpstr>2_Content Slides - Deep Blue</vt:lpstr>
      <vt:lpstr>5_Content Slides - Deep Blue</vt:lpstr>
      <vt:lpstr>6_Content Slides - Deep Blue</vt:lpstr>
      <vt:lpstr>7_Content Slides - Deep Blue</vt:lpstr>
      <vt:lpstr>8_Content Slides - Deep Blue</vt:lpstr>
      <vt:lpstr>9_Content Slides - Deep Blue</vt:lpstr>
      <vt:lpstr>10_Content Slides - Deep Blue</vt:lpstr>
      <vt:lpstr>11_Content Slides - Deep Blue</vt:lpstr>
      <vt:lpstr>12_Content Slides - Deep Blue</vt:lpstr>
      <vt:lpstr>13_Content Slides - Deep Blue</vt:lpstr>
      <vt:lpstr>16_Content Slides - Deep Blue</vt:lpstr>
      <vt:lpstr>15_Content Slides - Deep Blue</vt:lpstr>
      <vt:lpstr>18_Content Slides - Deep Blue</vt:lpstr>
      <vt:lpstr>1_Office Theme</vt:lpstr>
      <vt:lpstr>17_Content Slides - Deep Blue</vt:lpstr>
      <vt:lpstr>PowerPoint Presentation</vt:lpstr>
      <vt:lpstr> Future Circular Collider – scope </vt:lpstr>
      <vt:lpstr>FCC-ee basic design choices and performance</vt:lpstr>
      <vt:lpstr>Parameters from Feasibility Study</vt:lpstr>
      <vt:lpstr>Lattice change</vt:lpstr>
      <vt:lpstr>PowerPoint Presentation</vt:lpstr>
      <vt:lpstr>400 MHz RF system – collider Z, W, ZH</vt:lpstr>
      <vt:lpstr>Xsuite code development &amp; benchmarking </vt:lpstr>
      <vt:lpstr>The injector complex</vt:lpstr>
      <vt:lpstr>PowerPoint Presentation</vt:lpstr>
      <vt:lpstr>PowerPoint Presentation</vt:lpstr>
      <vt:lpstr>PowerPoint Presentation</vt:lpstr>
      <vt:lpstr>Optimum placement of FCC tunnel and geology</vt:lpstr>
      <vt:lpstr>Geological investigations</vt:lpstr>
      <vt:lpstr>PowerPoint Presentation</vt:lpstr>
      <vt:lpstr>PowerPoint Presentation</vt:lpstr>
      <vt:lpstr>PowerPoint Presentation</vt:lpstr>
      <vt:lpstr>Reference Design Phase (RDP) 2026-2028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vector>
  </TitlesOfParts>
  <Manager>timothy.watson@cern.ch</Manager>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timothy.watson@cern.ch</dc:creator>
  <cp:lastModifiedBy>Frank Zimmermann</cp:lastModifiedBy>
  <cp:revision>334</cp:revision>
  <cp:lastPrinted>2026-06-05T13:10:42Z</cp:lastPrinted>
  <dcterms:created xsi:type="dcterms:W3CDTF">2020-10-27T09:23:42Z</dcterms:created>
  <dcterms:modified xsi:type="dcterms:W3CDTF">2026-06-24T12:27:32Z</dcterms:modified>
</cp:coreProperties>
</file>