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 id="2147483661" r:id="rId2"/>
  </p:sldMasterIdLst>
  <p:notesMasterIdLst>
    <p:notesMasterId r:id="rId34"/>
  </p:notesMasterIdLst>
  <p:sldIdLst>
    <p:sldId id="886" r:id="rId3"/>
    <p:sldId id="806" r:id="rId4"/>
    <p:sldId id="904" r:id="rId5"/>
    <p:sldId id="829" r:id="rId6"/>
    <p:sldId id="853" r:id="rId7"/>
    <p:sldId id="908" r:id="rId8"/>
    <p:sldId id="811" r:id="rId9"/>
    <p:sldId id="837" r:id="rId10"/>
    <p:sldId id="852" r:id="rId11"/>
    <p:sldId id="862" r:id="rId12"/>
    <p:sldId id="906" r:id="rId13"/>
    <p:sldId id="817" r:id="rId14"/>
    <p:sldId id="864" r:id="rId15"/>
    <p:sldId id="861" r:id="rId16"/>
    <p:sldId id="905" r:id="rId17"/>
    <p:sldId id="865" r:id="rId18"/>
    <p:sldId id="903" r:id="rId19"/>
    <p:sldId id="902" r:id="rId20"/>
    <p:sldId id="869" r:id="rId21"/>
    <p:sldId id="877" r:id="rId22"/>
    <p:sldId id="882" r:id="rId23"/>
    <p:sldId id="866" r:id="rId24"/>
    <p:sldId id="868" r:id="rId25"/>
    <p:sldId id="850" r:id="rId26"/>
    <p:sldId id="875" r:id="rId27"/>
    <p:sldId id="878" r:id="rId28"/>
    <p:sldId id="863" r:id="rId29"/>
    <p:sldId id="897" r:id="rId30"/>
    <p:sldId id="898" r:id="rId31"/>
    <p:sldId id="899" r:id="rId32"/>
    <p:sldId id="900" r:id="rId3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D7FCF"/>
    <a:srgbClr val="0000CC"/>
    <a:srgbClr val="8F001A"/>
    <a:srgbClr val="002647"/>
    <a:srgbClr val="80746C"/>
    <a:srgbClr val="BAB3A9"/>
    <a:srgbClr val="A31F34"/>
    <a:srgbClr val="A21E24"/>
    <a:srgbClr val="0000FF"/>
    <a:srgbClr val="8A8B8C"/>
  </p:clrMru>
  <p:extLst>
    <p:ext uri="{E76CE94A-603C-4142-B9EB-6D1370010A27}">
      <p14:discardImageEditData xmlns:p14="http://schemas.microsoft.com/office/powerpoint/2010/main" val="0"/>
    </p:ext>
    <p:ext uri="{D31A062A-798A-4329-ABDD-BBA856620510}">
      <p14:defaultImageDpi xmlns:p14="http://schemas.microsoft.com/office/powerpoint/2010/main" val="33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88BAC73-0B87-4BCA-9A12-8DEB4F400CDD}" v="3" dt="2026-06-23T03:01:24.06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704" autoAdjust="0"/>
    <p:restoredTop sz="94660"/>
  </p:normalViewPr>
  <p:slideViewPr>
    <p:cSldViewPr snapToGrid="0">
      <p:cViewPr varScale="1">
        <p:scale>
          <a:sx n="87" d="100"/>
          <a:sy n="87" d="100"/>
        </p:scale>
        <p:origin x="952" y="6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microsoft.com/office/2016/11/relationships/changesInfo" Target="changesInfos/changesInfo1.xml"/><Relationship Id="rId21" Type="http://schemas.openxmlformats.org/officeDocument/2006/relationships/slide" Target="slides/slide19.xml"/><Relationship Id="rId34"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heme" Target="theme/theme1.xml"/><Relationship Id="rId40" Type="http://schemas.microsoft.com/office/2015/10/relationships/revisionInfo" Target="revisionInfo.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presProps" Target="presProps.xml"/><Relationship Id="rId8" Type="http://schemas.openxmlformats.org/officeDocument/2006/relationships/slide" Target="slides/slide6.xml"/><Relationship Id="rId3" Type="http://schemas.openxmlformats.org/officeDocument/2006/relationships/slide" Target="slides/slid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ang Chi" userId="fdae196a-b7ff-45a2-b305-c17e8f1b500a" providerId="ADAL" clId="{5D4FDF3E-939E-5558-9BCA-2031FF19F58A}"/>
    <pc:docChg chg="undo custSel modSld">
      <pc:chgData name="Hang Chi" userId="fdae196a-b7ff-45a2-b305-c17e8f1b500a" providerId="ADAL" clId="{5D4FDF3E-939E-5558-9BCA-2031FF19F58A}" dt="2026-06-21T02:40:20.316" v="6" actId="12788"/>
      <pc:docMkLst>
        <pc:docMk/>
      </pc:docMkLst>
      <pc:sldChg chg="addSp delSp modSp mod">
        <pc:chgData name="Hang Chi" userId="fdae196a-b7ff-45a2-b305-c17e8f1b500a" providerId="ADAL" clId="{5D4FDF3E-939E-5558-9BCA-2031FF19F58A}" dt="2026-06-21T02:40:20.316" v="6" actId="12788"/>
        <pc:sldMkLst>
          <pc:docMk/>
          <pc:sldMk cId="4120433537" sldId="886"/>
        </pc:sldMkLst>
        <pc:spChg chg="mod">
          <ac:chgData name="Hang Chi" userId="fdae196a-b7ff-45a2-b305-c17e8f1b500a" providerId="ADAL" clId="{5D4FDF3E-939E-5558-9BCA-2031FF19F58A}" dt="2026-06-21T02:36:16.749" v="0" actId="20577"/>
          <ac:spMkLst>
            <pc:docMk/>
            <pc:sldMk cId="4120433537" sldId="886"/>
            <ac:spMk id="6" creationId="{61AE16B2-B317-7ADC-6A0B-46E7C60BD8E1}"/>
          </ac:spMkLst>
        </pc:spChg>
        <pc:grpChg chg="add del mod">
          <ac:chgData name="Hang Chi" userId="fdae196a-b7ff-45a2-b305-c17e8f1b500a" providerId="ADAL" clId="{5D4FDF3E-939E-5558-9BCA-2031FF19F58A}" dt="2026-06-21T02:40:20.316" v="6" actId="12788"/>
          <ac:grpSpMkLst>
            <pc:docMk/>
            <pc:sldMk cId="4120433537" sldId="886"/>
            <ac:grpSpMk id="11" creationId="{9B14BFA9-6599-DEDE-983F-D868B8E8FF05}"/>
          </ac:grpSpMkLst>
        </pc:grpChg>
        <pc:grpChg chg="mod topLvl">
          <ac:chgData name="Hang Chi" userId="fdae196a-b7ff-45a2-b305-c17e8f1b500a" providerId="ADAL" clId="{5D4FDF3E-939E-5558-9BCA-2031FF19F58A}" dt="2026-06-21T02:40:06.642" v="5" actId="478"/>
          <ac:grpSpMkLst>
            <pc:docMk/>
            <pc:sldMk cId="4120433537" sldId="886"/>
            <ac:grpSpMk id="13" creationId="{0EC7DC36-8187-97BC-716A-5877EEDD5717}"/>
          </ac:grpSpMkLst>
        </pc:grpChg>
        <pc:picChg chg="add del mod topLvl">
          <ac:chgData name="Hang Chi" userId="fdae196a-b7ff-45a2-b305-c17e8f1b500a" providerId="ADAL" clId="{5D4FDF3E-939E-5558-9BCA-2031FF19F58A}" dt="2026-06-21T02:40:06.642" v="5" actId="478"/>
          <ac:picMkLst>
            <pc:docMk/>
            <pc:sldMk cId="4120433537" sldId="886"/>
            <ac:picMk id="12" creationId="{7530F654-31C7-23CC-D969-AEE82ECDB88E}"/>
          </ac:picMkLst>
        </pc:picChg>
      </pc:sldChg>
    </pc:docChg>
  </pc:docChgLst>
  <pc:docChgLst>
    <pc:chgData name="Dinura Udayana Hettiarachchi" userId="21700ffe-0759-4671-8c3c-7ca49bd156ff" providerId="ADAL" clId="{57D81088-930B-449C-89BB-D79E30F6C5BD}"/>
    <pc:docChg chg="undo redo custSel addSld delSld modSld sldOrd">
      <pc:chgData name="Dinura Udayana Hettiarachchi" userId="21700ffe-0759-4671-8c3c-7ca49bd156ff" providerId="ADAL" clId="{57D81088-930B-449C-89BB-D79E30F6C5BD}" dt="2026-06-23T16:44:30.021" v="37708" actId="20577"/>
      <pc:docMkLst>
        <pc:docMk/>
      </pc:docMkLst>
      <pc:sldChg chg="modSp mod modAnim">
        <pc:chgData name="Dinura Udayana Hettiarachchi" userId="21700ffe-0759-4671-8c3c-7ca49bd156ff" providerId="ADAL" clId="{57D81088-930B-449C-89BB-D79E30F6C5BD}" dt="2026-06-21T00:11:59.730" v="36894" actId="20577"/>
        <pc:sldMkLst>
          <pc:docMk/>
          <pc:sldMk cId="819661964" sldId="806"/>
        </pc:sldMkLst>
        <pc:spChg chg="mod">
          <ac:chgData name="Dinura Udayana Hettiarachchi" userId="21700ffe-0759-4671-8c3c-7ca49bd156ff" providerId="ADAL" clId="{57D81088-930B-449C-89BB-D79E30F6C5BD}" dt="2026-06-16T19:04:24.005" v="33143" actId="20577"/>
          <ac:spMkLst>
            <pc:docMk/>
            <pc:sldMk cId="819661964" sldId="806"/>
            <ac:spMk id="2" creationId="{A96C5E0F-30DD-DE48-6882-2E3530F54C7C}"/>
          </ac:spMkLst>
        </pc:spChg>
        <pc:spChg chg="mod">
          <ac:chgData name="Dinura Udayana Hettiarachchi" userId="21700ffe-0759-4671-8c3c-7ca49bd156ff" providerId="ADAL" clId="{57D81088-930B-449C-89BB-D79E30F6C5BD}" dt="2026-06-11T03:42:00.709" v="21058"/>
          <ac:spMkLst>
            <pc:docMk/>
            <pc:sldMk cId="819661964" sldId="806"/>
            <ac:spMk id="4" creationId="{D52921F8-77EF-745E-8C57-2CBA1940E17B}"/>
          </ac:spMkLst>
        </pc:spChg>
        <pc:spChg chg="mod">
          <ac:chgData name="Dinura Udayana Hettiarachchi" userId="21700ffe-0759-4671-8c3c-7ca49bd156ff" providerId="ADAL" clId="{57D81088-930B-449C-89BB-D79E30F6C5BD}" dt="2026-06-21T00:11:59.730" v="36894" actId="20577"/>
          <ac:spMkLst>
            <pc:docMk/>
            <pc:sldMk cId="819661964" sldId="806"/>
            <ac:spMk id="17" creationId="{4E20A00F-A2E2-F891-587D-3E80E401F1C5}"/>
          </ac:spMkLst>
        </pc:spChg>
      </pc:sldChg>
      <pc:sldChg chg="addSp delSp modSp mod ord modAnim">
        <pc:chgData name="Dinura Udayana Hettiarachchi" userId="21700ffe-0759-4671-8c3c-7ca49bd156ff" providerId="ADAL" clId="{57D81088-930B-449C-89BB-D79E30F6C5BD}" dt="2026-06-22T21:11:29.798" v="37120" actId="1035"/>
        <pc:sldMkLst>
          <pc:docMk/>
          <pc:sldMk cId="214841539" sldId="811"/>
        </pc:sldMkLst>
        <pc:spChg chg="mod">
          <ac:chgData name="Dinura Udayana Hettiarachchi" userId="21700ffe-0759-4671-8c3c-7ca49bd156ff" providerId="ADAL" clId="{57D81088-930B-449C-89BB-D79E30F6C5BD}" dt="2026-06-16T18:50:10.272" v="33090" actId="20577"/>
          <ac:spMkLst>
            <pc:docMk/>
            <pc:sldMk cId="214841539" sldId="811"/>
            <ac:spMk id="2" creationId="{47D237D1-8E4A-4140-B1AC-7DF05610F3B4}"/>
          </ac:spMkLst>
        </pc:spChg>
        <pc:spChg chg="add mod ord">
          <ac:chgData name="Dinura Udayana Hettiarachchi" userId="21700ffe-0759-4671-8c3c-7ca49bd156ff" providerId="ADAL" clId="{57D81088-930B-449C-89BB-D79E30F6C5BD}" dt="2026-06-22T21:11:29.798" v="37120" actId="1035"/>
          <ac:spMkLst>
            <pc:docMk/>
            <pc:sldMk cId="214841539" sldId="811"/>
            <ac:spMk id="3" creationId="{D4599515-EBD8-AB8C-085B-679A884D6AD3}"/>
          </ac:spMkLst>
        </pc:spChg>
        <pc:spChg chg="mod">
          <ac:chgData name="Dinura Udayana Hettiarachchi" userId="21700ffe-0759-4671-8c3c-7ca49bd156ff" providerId="ADAL" clId="{57D81088-930B-449C-89BB-D79E30F6C5BD}" dt="2026-06-11T03:42:00.709" v="21058"/>
          <ac:spMkLst>
            <pc:docMk/>
            <pc:sldMk cId="214841539" sldId="811"/>
            <ac:spMk id="4" creationId="{A2BCA07E-490B-0370-2111-8A4ED4B3B9A9}"/>
          </ac:spMkLst>
        </pc:spChg>
        <pc:spChg chg="add mod">
          <ac:chgData name="Dinura Udayana Hettiarachchi" userId="21700ffe-0759-4671-8c3c-7ca49bd156ff" providerId="ADAL" clId="{57D81088-930B-449C-89BB-D79E30F6C5BD}" dt="2026-06-22T21:11:13.941" v="37093" actId="14861"/>
          <ac:spMkLst>
            <pc:docMk/>
            <pc:sldMk cId="214841539" sldId="811"/>
            <ac:spMk id="5" creationId="{085798DA-0CBB-9966-BC5A-725E1F48C18D}"/>
          </ac:spMkLst>
        </pc:spChg>
        <pc:spChg chg="add mod">
          <ac:chgData name="Dinura Udayana Hettiarachchi" userId="21700ffe-0759-4671-8c3c-7ca49bd156ff" providerId="ADAL" clId="{57D81088-930B-449C-89BB-D79E30F6C5BD}" dt="2026-06-18T18:12:39.028" v="36519" actId="2711"/>
          <ac:spMkLst>
            <pc:docMk/>
            <pc:sldMk cId="214841539" sldId="811"/>
            <ac:spMk id="10" creationId="{43631BA8-42B5-7BBE-E741-7962951C5BB8}"/>
          </ac:spMkLst>
        </pc:spChg>
        <pc:spChg chg="add mod">
          <ac:chgData name="Dinura Udayana Hettiarachchi" userId="21700ffe-0759-4671-8c3c-7ca49bd156ff" providerId="ADAL" clId="{57D81088-930B-449C-89BB-D79E30F6C5BD}" dt="2026-06-11T19:35:43.828" v="27648" actId="1076"/>
          <ac:spMkLst>
            <pc:docMk/>
            <pc:sldMk cId="214841539" sldId="811"/>
            <ac:spMk id="11" creationId="{5E92318A-B9D3-6566-2170-821561052D35}"/>
          </ac:spMkLst>
        </pc:spChg>
        <pc:spChg chg="add mod">
          <ac:chgData name="Dinura Udayana Hettiarachchi" userId="21700ffe-0759-4671-8c3c-7ca49bd156ff" providerId="ADAL" clId="{57D81088-930B-449C-89BB-D79E30F6C5BD}" dt="2026-06-11T19:35:43.828" v="27648" actId="1076"/>
          <ac:spMkLst>
            <pc:docMk/>
            <pc:sldMk cId="214841539" sldId="811"/>
            <ac:spMk id="13" creationId="{16E02C94-04F5-C266-5985-A38677AE8EB2}"/>
          </ac:spMkLst>
        </pc:spChg>
        <pc:picChg chg="add mod">
          <ac:chgData name="Dinura Udayana Hettiarachchi" userId="21700ffe-0759-4671-8c3c-7ca49bd156ff" providerId="ADAL" clId="{57D81088-930B-449C-89BB-D79E30F6C5BD}" dt="2026-06-05T05:11:24.758" v="4350" actId="1076"/>
          <ac:picMkLst>
            <pc:docMk/>
            <pc:sldMk cId="214841539" sldId="811"/>
            <ac:picMk id="7" creationId="{22542B05-F36B-49D1-0030-D01699395FF3}"/>
          </ac:picMkLst>
        </pc:picChg>
        <pc:picChg chg="mod topLvl">
          <ac:chgData name="Dinura Udayana Hettiarachchi" userId="21700ffe-0759-4671-8c3c-7ca49bd156ff" providerId="ADAL" clId="{57D81088-930B-449C-89BB-D79E30F6C5BD}" dt="2026-06-11T19:35:35.915" v="27647" actId="1076"/>
          <ac:picMkLst>
            <pc:docMk/>
            <pc:sldMk cId="214841539" sldId="811"/>
            <ac:picMk id="8" creationId="{2A8E3539-FF0E-655D-E77A-C13368BD4FBE}"/>
          </ac:picMkLst>
        </pc:picChg>
        <pc:picChg chg="add mod topLvl">
          <ac:chgData name="Dinura Udayana Hettiarachchi" userId="21700ffe-0759-4671-8c3c-7ca49bd156ff" providerId="ADAL" clId="{57D81088-930B-449C-89BB-D79E30F6C5BD}" dt="2026-06-11T19:35:32.361" v="27646" actId="1076"/>
          <ac:picMkLst>
            <pc:docMk/>
            <pc:sldMk cId="214841539" sldId="811"/>
            <ac:picMk id="12" creationId="{26C1D69D-3E3D-514B-C128-DC9885EB43A2}"/>
          </ac:picMkLst>
        </pc:picChg>
      </pc:sldChg>
      <pc:sldChg chg="addSp delSp modSp mod ord">
        <pc:chgData name="Dinura Udayana Hettiarachchi" userId="21700ffe-0759-4671-8c3c-7ca49bd156ff" providerId="ADAL" clId="{57D81088-930B-449C-89BB-D79E30F6C5BD}" dt="2026-06-20T16:28:42.227" v="36762" actId="20577"/>
        <pc:sldMkLst>
          <pc:docMk/>
          <pc:sldMk cId="4015430234" sldId="817"/>
        </pc:sldMkLst>
        <pc:spChg chg="mod">
          <ac:chgData name="Dinura Udayana Hettiarachchi" userId="21700ffe-0759-4671-8c3c-7ca49bd156ff" providerId="ADAL" clId="{57D81088-930B-449C-89BB-D79E30F6C5BD}" dt="2026-06-11T03:42:00.709" v="21058"/>
          <ac:spMkLst>
            <pc:docMk/>
            <pc:sldMk cId="4015430234" sldId="817"/>
            <ac:spMk id="2" creationId="{C491CD8D-5106-E9F2-A3E1-74362ADB9D83}"/>
          </ac:spMkLst>
        </pc:spChg>
        <pc:spChg chg="add mod">
          <ac:chgData name="Dinura Udayana Hettiarachchi" userId="21700ffe-0759-4671-8c3c-7ca49bd156ff" providerId="ADAL" clId="{57D81088-930B-449C-89BB-D79E30F6C5BD}" dt="2026-06-20T16:28:42.227" v="36762" actId="20577"/>
          <ac:spMkLst>
            <pc:docMk/>
            <pc:sldMk cId="4015430234" sldId="817"/>
            <ac:spMk id="3" creationId="{4FA5FBFC-829E-6BAF-31A5-5CB754638261}"/>
          </ac:spMkLst>
        </pc:spChg>
        <pc:spChg chg="mod">
          <ac:chgData name="Dinura Udayana Hettiarachchi" userId="21700ffe-0759-4671-8c3c-7ca49bd156ff" providerId="ADAL" clId="{57D81088-930B-449C-89BB-D79E30F6C5BD}" dt="2026-06-11T03:42:00.709" v="21058"/>
          <ac:spMkLst>
            <pc:docMk/>
            <pc:sldMk cId="4015430234" sldId="817"/>
            <ac:spMk id="4" creationId="{C8EA6FB4-5608-48A8-2C9A-81E725ED1406}"/>
          </ac:spMkLst>
        </pc:spChg>
        <pc:spChg chg="add mod">
          <ac:chgData name="Dinura Udayana Hettiarachchi" userId="21700ffe-0759-4671-8c3c-7ca49bd156ff" providerId="ADAL" clId="{57D81088-930B-449C-89BB-D79E30F6C5BD}" dt="2026-06-08T05:27:57.353" v="13935" actId="1035"/>
          <ac:spMkLst>
            <pc:docMk/>
            <pc:sldMk cId="4015430234" sldId="817"/>
            <ac:spMk id="6" creationId="{4BAC8754-2D26-FB6D-9BCC-AB219182E70F}"/>
          </ac:spMkLst>
        </pc:spChg>
        <pc:spChg chg="add mod">
          <ac:chgData name="Dinura Udayana Hettiarachchi" userId="21700ffe-0759-4671-8c3c-7ca49bd156ff" providerId="ADAL" clId="{57D81088-930B-449C-89BB-D79E30F6C5BD}" dt="2026-06-06T14:42:04.363" v="8899" actId="1037"/>
          <ac:spMkLst>
            <pc:docMk/>
            <pc:sldMk cId="4015430234" sldId="817"/>
            <ac:spMk id="8" creationId="{FC3A79B6-A137-CDD7-321D-05FDD045055A}"/>
          </ac:spMkLst>
        </pc:spChg>
        <pc:spChg chg="add mod topLvl">
          <ac:chgData name="Dinura Udayana Hettiarachchi" userId="21700ffe-0759-4671-8c3c-7ca49bd156ff" providerId="ADAL" clId="{57D81088-930B-449C-89BB-D79E30F6C5BD}" dt="2026-06-08T05:27:44.312" v="13906" actId="1035"/>
          <ac:spMkLst>
            <pc:docMk/>
            <pc:sldMk cId="4015430234" sldId="817"/>
            <ac:spMk id="9" creationId="{634A6B80-00B0-5351-5C8C-3F4E9734279A}"/>
          </ac:spMkLst>
        </pc:spChg>
        <pc:spChg chg="add mod topLvl">
          <ac:chgData name="Dinura Udayana Hettiarachchi" userId="21700ffe-0759-4671-8c3c-7ca49bd156ff" providerId="ADAL" clId="{57D81088-930B-449C-89BB-D79E30F6C5BD}" dt="2026-06-08T05:27:49.996" v="13919" actId="1036"/>
          <ac:spMkLst>
            <pc:docMk/>
            <pc:sldMk cId="4015430234" sldId="817"/>
            <ac:spMk id="10" creationId="{3AC95491-D22A-D9B0-0C91-3015564C7914}"/>
          </ac:spMkLst>
        </pc:spChg>
        <pc:picChg chg="add mod topLvl">
          <ac:chgData name="Dinura Udayana Hettiarachchi" userId="21700ffe-0759-4671-8c3c-7ca49bd156ff" providerId="ADAL" clId="{57D81088-930B-449C-89BB-D79E30F6C5BD}" dt="2026-06-08T05:28:29.811" v="13937" actId="1076"/>
          <ac:picMkLst>
            <pc:docMk/>
            <pc:sldMk cId="4015430234" sldId="817"/>
            <ac:picMk id="7" creationId="{B36865DF-A908-75B3-1B41-516D2A2EEE86}"/>
          </ac:picMkLst>
        </pc:picChg>
        <pc:picChg chg="add mod ord">
          <ac:chgData name="Dinura Udayana Hettiarachchi" userId="21700ffe-0759-4671-8c3c-7ca49bd156ff" providerId="ADAL" clId="{57D81088-930B-449C-89BB-D79E30F6C5BD}" dt="2026-06-08T05:27:39.387" v="13896" actId="171"/>
          <ac:picMkLst>
            <pc:docMk/>
            <pc:sldMk cId="4015430234" sldId="817"/>
            <ac:picMk id="11" creationId="{E25BCC60-B25C-66D3-A9F8-945CD47485D6}"/>
          </ac:picMkLst>
        </pc:picChg>
      </pc:sldChg>
      <pc:sldChg chg="addSp delSp modSp add mod addAnim delAnim modAnim">
        <pc:chgData name="Dinura Udayana Hettiarachchi" userId="21700ffe-0759-4671-8c3c-7ca49bd156ff" providerId="ADAL" clId="{57D81088-930B-449C-89BB-D79E30F6C5BD}" dt="2026-06-21T00:12:59.397" v="36975" actId="1036"/>
        <pc:sldMkLst>
          <pc:docMk/>
          <pc:sldMk cId="196718027" sldId="829"/>
        </pc:sldMkLst>
        <pc:spChg chg="mod">
          <ac:chgData name="Dinura Udayana Hettiarachchi" userId="21700ffe-0759-4671-8c3c-7ca49bd156ff" providerId="ADAL" clId="{57D81088-930B-449C-89BB-D79E30F6C5BD}" dt="2026-06-11T03:42:00.709" v="21058"/>
          <ac:spMkLst>
            <pc:docMk/>
            <pc:sldMk cId="196718027" sldId="829"/>
            <ac:spMk id="2" creationId="{53C0CE71-BC19-B646-B0EB-4D7164D5A0C7}"/>
          </ac:spMkLst>
        </pc:spChg>
        <pc:spChg chg="mod">
          <ac:chgData name="Dinura Udayana Hettiarachchi" userId="21700ffe-0759-4671-8c3c-7ca49bd156ff" providerId="ADAL" clId="{57D81088-930B-449C-89BB-D79E30F6C5BD}" dt="2026-06-11T03:42:00.709" v="21058"/>
          <ac:spMkLst>
            <pc:docMk/>
            <pc:sldMk cId="196718027" sldId="829"/>
            <ac:spMk id="4" creationId="{C5544195-B286-24CC-F8B2-83DFC51ACFAE}"/>
          </ac:spMkLst>
        </pc:spChg>
        <pc:spChg chg="mod">
          <ac:chgData name="Dinura Udayana Hettiarachchi" userId="21700ffe-0759-4671-8c3c-7ca49bd156ff" providerId="ADAL" clId="{57D81088-930B-449C-89BB-D79E30F6C5BD}" dt="2026-06-21T00:12:45.953" v="36953" actId="20577"/>
          <ac:spMkLst>
            <pc:docMk/>
            <pc:sldMk cId="196718027" sldId="829"/>
            <ac:spMk id="5" creationId="{A33B4069-97A3-1E05-24A8-9D723D70A372}"/>
          </ac:spMkLst>
        </pc:spChg>
        <pc:spChg chg="add mod">
          <ac:chgData name="Dinura Udayana Hettiarachchi" userId="21700ffe-0759-4671-8c3c-7ca49bd156ff" providerId="ADAL" clId="{57D81088-930B-449C-89BB-D79E30F6C5BD}" dt="2026-06-21T00:12:59.397" v="36975" actId="1036"/>
          <ac:spMkLst>
            <pc:docMk/>
            <pc:sldMk cId="196718027" sldId="829"/>
            <ac:spMk id="7" creationId="{949B8D8B-BAED-B790-2C4B-ACDC3A5E143B}"/>
          </ac:spMkLst>
        </pc:spChg>
        <pc:spChg chg="add mod">
          <ac:chgData name="Dinura Udayana Hettiarachchi" userId="21700ffe-0759-4671-8c3c-7ca49bd156ff" providerId="ADAL" clId="{57D81088-930B-449C-89BB-D79E30F6C5BD}" dt="2026-06-21T00:12:59.397" v="36975" actId="1036"/>
          <ac:spMkLst>
            <pc:docMk/>
            <pc:sldMk cId="196718027" sldId="829"/>
            <ac:spMk id="10" creationId="{02C38DAC-2F4C-309B-2E0F-28EDEA97A2C2}"/>
          </ac:spMkLst>
        </pc:spChg>
        <pc:spChg chg="mod">
          <ac:chgData name="Dinura Udayana Hettiarachchi" userId="21700ffe-0759-4671-8c3c-7ca49bd156ff" providerId="ADAL" clId="{57D81088-930B-449C-89BB-D79E30F6C5BD}" dt="2026-06-17T17:14:33.480" v="33932" actId="164"/>
          <ac:spMkLst>
            <pc:docMk/>
            <pc:sldMk cId="196718027" sldId="829"/>
            <ac:spMk id="15" creationId="{71AD411F-7858-04CB-1422-2930E0EB138B}"/>
          </ac:spMkLst>
        </pc:spChg>
        <pc:spChg chg="mod">
          <ac:chgData name="Dinura Udayana Hettiarachchi" userId="21700ffe-0759-4671-8c3c-7ca49bd156ff" providerId="ADAL" clId="{57D81088-930B-449C-89BB-D79E30F6C5BD}" dt="2026-06-17T17:14:33.480" v="33932" actId="164"/>
          <ac:spMkLst>
            <pc:docMk/>
            <pc:sldMk cId="196718027" sldId="829"/>
            <ac:spMk id="16" creationId="{9D4FB3A4-0D3C-F431-EF88-2EAC7484C785}"/>
          </ac:spMkLst>
        </pc:spChg>
        <pc:spChg chg="mod">
          <ac:chgData name="Dinura Udayana Hettiarachchi" userId="21700ffe-0759-4671-8c3c-7ca49bd156ff" providerId="ADAL" clId="{57D81088-930B-449C-89BB-D79E30F6C5BD}" dt="2026-06-17T17:14:33.480" v="33932" actId="164"/>
          <ac:spMkLst>
            <pc:docMk/>
            <pc:sldMk cId="196718027" sldId="829"/>
            <ac:spMk id="17" creationId="{FF402BD7-83DE-6635-A177-D98624304BFA}"/>
          </ac:spMkLst>
        </pc:spChg>
        <pc:grpChg chg="add mod">
          <ac:chgData name="Dinura Udayana Hettiarachchi" userId="21700ffe-0759-4671-8c3c-7ca49bd156ff" providerId="ADAL" clId="{57D81088-930B-449C-89BB-D79E30F6C5BD}" dt="2026-06-21T00:12:59.397" v="36975" actId="1036"/>
          <ac:grpSpMkLst>
            <pc:docMk/>
            <pc:sldMk cId="196718027" sldId="829"/>
            <ac:grpSpMk id="6" creationId="{6A0B0237-5966-9169-8608-5F31CCD4933D}"/>
          </ac:grpSpMkLst>
        </pc:grpChg>
        <pc:graphicFrameChg chg="mod modGraphic">
          <ac:chgData name="Dinura Udayana Hettiarachchi" userId="21700ffe-0759-4671-8c3c-7ca49bd156ff" providerId="ADAL" clId="{57D81088-930B-449C-89BB-D79E30F6C5BD}" dt="2026-06-21T00:12:59.397" v="36975" actId="1036"/>
          <ac:graphicFrameMkLst>
            <pc:docMk/>
            <pc:sldMk cId="196718027" sldId="829"/>
            <ac:graphicFrameMk id="3" creationId="{C2FD31B5-10EB-AFAF-411C-7E8BE113A583}"/>
          </ac:graphicFrameMkLst>
        </pc:graphicFrameChg>
        <pc:picChg chg="mod ord">
          <ac:chgData name="Dinura Udayana Hettiarachchi" userId="21700ffe-0759-4671-8c3c-7ca49bd156ff" providerId="ADAL" clId="{57D81088-930B-449C-89BB-D79E30F6C5BD}" dt="2026-06-17T17:14:33.480" v="33932" actId="164"/>
          <ac:picMkLst>
            <pc:docMk/>
            <pc:sldMk cId="196718027" sldId="829"/>
            <ac:picMk id="9" creationId="{67160B41-BE6B-58C0-02D9-15282273A4EA}"/>
          </ac:picMkLst>
        </pc:picChg>
      </pc:sldChg>
      <pc:sldChg chg="addSp delSp modSp add mod ord modNotesTx">
        <pc:chgData name="Dinura Udayana Hettiarachchi" userId="21700ffe-0759-4671-8c3c-7ca49bd156ff" providerId="ADAL" clId="{57D81088-930B-449C-89BB-D79E30F6C5BD}" dt="2026-06-16T18:41:04.983" v="32943" actId="20577"/>
        <pc:sldMkLst>
          <pc:docMk/>
          <pc:sldMk cId="4194576475" sldId="837"/>
        </pc:sldMkLst>
        <pc:spChg chg="mod">
          <ac:chgData name="Dinura Udayana Hettiarachchi" userId="21700ffe-0759-4671-8c3c-7ca49bd156ff" providerId="ADAL" clId="{57D81088-930B-449C-89BB-D79E30F6C5BD}" dt="2026-06-16T18:41:04.983" v="32943" actId="20577"/>
          <ac:spMkLst>
            <pc:docMk/>
            <pc:sldMk cId="4194576475" sldId="837"/>
            <ac:spMk id="2" creationId="{147D91D1-E9C2-7ED6-0559-7055FE24CAE9}"/>
          </ac:spMkLst>
        </pc:spChg>
        <pc:spChg chg="mod">
          <ac:chgData name="Dinura Udayana Hettiarachchi" userId="21700ffe-0759-4671-8c3c-7ca49bd156ff" providerId="ADAL" clId="{57D81088-930B-449C-89BB-D79E30F6C5BD}" dt="2026-06-11T03:42:00.709" v="21058"/>
          <ac:spMkLst>
            <pc:docMk/>
            <pc:sldMk cId="4194576475" sldId="837"/>
            <ac:spMk id="4" creationId="{D7BF364C-28B1-709A-9D36-D03375EC7322}"/>
          </ac:spMkLst>
        </pc:spChg>
        <pc:spChg chg="add del mod">
          <ac:chgData name="Dinura Udayana Hettiarachchi" userId="21700ffe-0759-4671-8c3c-7ca49bd156ff" providerId="ADAL" clId="{57D81088-930B-449C-89BB-D79E30F6C5BD}" dt="2026-06-16T18:17:16.432" v="32861" actId="20577"/>
          <ac:spMkLst>
            <pc:docMk/>
            <pc:sldMk cId="4194576475" sldId="837"/>
            <ac:spMk id="20" creationId="{7F2A8322-E443-9DBF-61C8-84EEDACE531E}"/>
          </ac:spMkLst>
        </pc:spChg>
        <pc:grpChg chg="add mod">
          <ac:chgData name="Dinura Udayana Hettiarachchi" userId="21700ffe-0759-4671-8c3c-7ca49bd156ff" providerId="ADAL" clId="{57D81088-930B-449C-89BB-D79E30F6C5BD}" dt="2026-06-05T16:02:23.372" v="7381" actId="1076"/>
          <ac:grpSpMkLst>
            <pc:docMk/>
            <pc:sldMk cId="4194576475" sldId="837"/>
            <ac:grpSpMk id="3" creationId="{304411C4-78F9-F5BB-1FE1-F6EDAA889DC3}"/>
          </ac:grpSpMkLst>
        </pc:grpChg>
        <pc:graphicFrameChg chg="mod modGraphic">
          <ac:chgData name="Dinura Udayana Hettiarachchi" userId="21700ffe-0759-4671-8c3c-7ca49bd156ff" providerId="ADAL" clId="{57D81088-930B-449C-89BB-D79E30F6C5BD}" dt="2026-06-16T18:17:00.768" v="32855" actId="1076"/>
          <ac:graphicFrameMkLst>
            <pc:docMk/>
            <pc:sldMk cId="4194576475" sldId="837"/>
            <ac:graphicFrameMk id="8" creationId="{CB1A76C1-130E-7A08-9E03-FAD3C2AC6CE8}"/>
          </ac:graphicFrameMkLst>
        </pc:graphicFrameChg>
        <pc:picChg chg="mod">
          <ac:chgData name="Dinura Udayana Hettiarachchi" userId="21700ffe-0759-4671-8c3c-7ca49bd156ff" providerId="ADAL" clId="{57D81088-930B-449C-89BB-D79E30F6C5BD}" dt="2026-06-05T16:02:16.591" v="7380" actId="164"/>
          <ac:picMkLst>
            <pc:docMk/>
            <pc:sldMk cId="4194576475" sldId="837"/>
            <ac:picMk id="16" creationId="{3F747F9C-A57E-90A3-41F1-AB0650E4A05C}"/>
          </ac:picMkLst>
        </pc:picChg>
      </pc:sldChg>
      <pc:sldChg chg="addSp delSp modSp add mod ord modAnim">
        <pc:chgData name="Dinura Udayana Hettiarachchi" userId="21700ffe-0759-4671-8c3c-7ca49bd156ff" providerId="ADAL" clId="{57D81088-930B-449C-89BB-D79E30F6C5BD}" dt="2026-06-20T23:50:15.816" v="36771"/>
        <pc:sldMkLst>
          <pc:docMk/>
          <pc:sldMk cId="993783221" sldId="850"/>
        </pc:sldMkLst>
        <pc:spChg chg="mod">
          <ac:chgData name="Dinura Udayana Hettiarachchi" userId="21700ffe-0759-4671-8c3c-7ca49bd156ff" providerId="ADAL" clId="{57D81088-930B-449C-89BB-D79E30F6C5BD}" dt="2026-06-18T16:48:07.754" v="35469"/>
          <ac:spMkLst>
            <pc:docMk/>
            <pc:sldMk cId="993783221" sldId="850"/>
            <ac:spMk id="2" creationId="{7F12C082-B4C4-F0B1-E524-34271D8E897C}"/>
          </ac:spMkLst>
        </pc:spChg>
        <pc:spChg chg="mod">
          <ac:chgData name="Dinura Udayana Hettiarachchi" userId="21700ffe-0759-4671-8c3c-7ca49bd156ff" providerId="ADAL" clId="{57D81088-930B-449C-89BB-D79E30F6C5BD}" dt="2026-06-11T03:42:00.709" v="21058"/>
          <ac:spMkLst>
            <pc:docMk/>
            <pc:sldMk cId="993783221" sldId="850"/>
            <ac:spMk id="4" creationId="{74ECAC76-0910-ADAD-A288-F14D9A2EC067}"/>
          </ac:spMkLst>
        </pc:spChg>
        <pc:spChg chg="add mod">
          <ac:chgData name="Dinura Udayana Hettiarachchi" userId="21700ffe-0759-4671-8c3c-7ca49bd156ff" providerId="ADAL" clId="{57D81088-930B-449C-89BB-D79E30F6C5BD}" dt="2026-06-18T16:49:27.174" v="35909" actId="20577"/>
          <ac:spMkLst>
            <pc:docMk/>
            <pc:sldMk cId="993783221" sldId="850"/>
            <ac:spMk id="5" creationId="{D59A125B-CE4D-8125-787C-409C68AA064B}"/>
          </ac:spMkLst>
        </pc:spChg>
        <pc:spChg chg="add mod">
          <ac:chgData name="Dinura Udayana Hettiarachchi" userId="21700ffe-0759-4671-8c3c-7ca49bd156ff" providerId="ADAL" clId="{57D81088-930B-449C-89BB-D79E30F6C5BD}" dt="2026-06-18T16:50:59.540" v="36051" actId="20577"/>
          <ac:spMkLst>
            <pc:docMk/>
            <pc:sldMk cId="993783221" sldId="850"/>
            <ac:spMk id="7" creationId="{04155EA7-780B-ADDB-9BE3-7ACFC5F457D7}"/>
          </ac:spMkLst>
        </pc:spChg>
        <pc:spChg chg="add mod">
          <ac:chgData name="Dinura Udayana Hettiarachchi" userId="21700ffe-0759-4671-8c3c-7ca49bd156ff" providerId="ADAL" clId="{57D81088-930B-449C-89BB-D79E30F6C5BD}" dt="2026-06-18T16:48:49.874" v="35681" actId="20577"/>
          <ac:spMkLst>
            <pc:docMk/>
            <pc:sldMk cId="993783221" sldId="850"/>
            <ac:spMk id="8" creationId="{D65DA289-3E06-1D85-3FF2-136A2DDC7561}"/>
          </ac:spMkLst>
        </pc:spChg>
        <pc:spChg chg="mod topLvl">
          <ac:chgData name="Dinura Udayana Hettiarachchi" userId="21700ffe-0759-4671-8c3c-7ca49bd156ff" providerId="ADAL" clId="{57D81088-930B-449C-89BB-D79E30F6C5BD}" dt="2026-06-18T16:51:33.571" v="36053" actId="165"/>
          <ac:spMkLst>
            <pc:docMk/>
            <pc:sldMk cId="993783221" sldId="850"/>
            <ac:spMk id="22" creationId="{4D463C48-A981-1BBF-E440-CE182B8D3A41}"/>
          </ac:spMkLst>
        </pc:spChg>
        <pc:spChg chg="mod topLvl">
          <ac:chgData name="Dinura Udayana Hettiarachchi" userId="21700ffe-0759-4671-8c3c-7ca49bd156ff" providerId="ADAL" clId="{57D81088-930B-449C-89BB-D79E30F6C5BD}" dt="2026-06-18T16:51:33.571" v="36053" actId="165"/>
          <ac:spMkLst>
            <pc:docMk/>
            <pc:sldMk cId="993783221" sldId="850"/>
            <ac:spMk id="25" creationId="{1062505C-B293-3068-91A1-69DED03CE309}"/>
          </ac:spMkLst>
        </pc:spChg>
        <pc:spChg chg="mod topLvl">
          <ac:chgData name="Dinura Udayana Hettiarachchi" userId="21700ffe-0759-4671-8c3c-7ca49bd156ff" providerId="ADAL" clId="{57D81088-930B-449C-89BB-D79E30F6C5BD}" dt="2026-06-18T16:51:33.571" v="36053" actId="165"/>
          <ac:spMkLst>
            <pc:docMk/>
            <pc:sldMk cId="993783221" sldId="850"/>
            <ac:spMk id="40" creationId="{BA5C616A-7A43-241A-ED90-8442846662B6}"/>
          </ac:spMkLst>
        </pc:spChg>
        <pc:grpChg chg="add mod">
          <ac:chgData name="Dinura Udayana Hettiarachchi" userId="21700ffe-0759-4671-8c3c-7ca49bd156ff" providerId="ADAL" clId="{57D81088-930B-449C-89BB-D79E30F6C5BD}" dt="2026-06-08T05:22:00.700" v="13881" actId="1076"/>
          <ac:grpSpMkLst>
            <pc:docMk/>
            <pc:sldMk cId="993783221" sldId="850"/>
            <ac:grpSpMk id="21" creationId="{4C1EC6C4-F63A-662D-0643-CF9C6DA49AFE}"/>
          </ac:grpSpMkLst>
        </pc:grpChg>
        <pc:picChg chg="add mod topLvl">
          <ac:chgData name="Dinura Udayana Hettiarachchi" userId="21700ffe-0759-4671-8c3c-7ca49bd156ff" providerId="ADAL" clId="{57D81088-930B-449C-89BB-D79E30F6C5BD}" dt="2026-06-18T16:51:33.571" v="36053" actId="165"/>
          <ac:picMkLst>
            <pc:docMk/>
            <pc:sldMk cId="993783221" sldId="850"/>
            <ac:picMk id="11" creationId="{FD9CADAC-5671-871F-98A0-6C18F59EDB0B}"/>
          </ac:picMkLst>
        </pc:picChg>
        <pc:picChg chg="add mod topLvl">
          <ac:chgData name="Dinura Udayana Hettiarachchi" userId="21700ffe-0759-4671-8c3c-7ca49bd156ff" providerId="ADAL" clId="{57D81088-930B-449C-89BB-D79E30F6C5BD}" dt="2026-06-18T16:51:33.571" v="36053" actId="165"/>
          <ac:picMkLst>
            <pc:docMk/>
            <pc:sldMk cId="993783221" sldId="850"/>
            <ac:picMk id="17" creationId="{F1FF7931-E20D-63EF-1FE7-9A00892244C2}"/>
          </ac:picMkLst>
        </pc:picChg>
        <pc:picChg chg="mod">
          <ac:chgData name="Dinura Udayana Hettiarachchi" userId="21700ffe-0759-4671-8c3c-7ca49bd156ff" providerId="ADAL" clId="{57D81088-930B-449C-89BB-D79E30F6C5BD}" dt="2026-06-06T14:32:59.499" v="8807"/>
          <ac:picMkLst>
            <pc:docMk/>
            <pc:sldMk cId="993783221" sldId="850"/>
            <ac:picMk id="23" creationId="{3561A3AA-9CB7-8411-3B7A-E0E757874286}"/>
          </ac:picMkLst>
        </pc:picChg>
        <pc:picChg chg="mod">
          <ac:chgData name="Dinura Udayana Hettiarachchi" userId="21700ffe-0759-4671-8c3c-7ca49bd156ff" providerId="ADAL" clId="{57D81088-930B-449C-89BB-D79E30F6C5BD}" dt="2026-06-06T14:32:59.499" v="8807"/>
          <ac:picMkLst>
            <pc:docMk/>
            <pc:sldMk cId="993783221" sldId="850"/>
            <ac:picMk id="24" creationId="{999130AB-A956-F6E7-03E4-B4F1AA96EA57}"/>
          </ac:picMkLst>
        </pc:picChg>
        <pc:picChg chg="add mod topLvl">
          <ac:chgData name="Dinura Udayana Hettiarachchi" userId="21700ffe-0759-4671-8c3c-7ca49bd156ff" providerId="ADAL" clId="{57D81088-930B-449C-89BB-D79E30F6C5BD}" dt="2026-06-18T16:51:22.856" v="36052" actId="165"/>
          <ac:picMkLst>
            <pc:docMk/>
            <pc:sldMk cId="993783221" sldId="850"/>
            <ac:picMk id="27" creationId="{BFDA14D9-97F3-5EEF-10BF-AEAB4BE7A9BB}"/>
          </ac:picMkLst>
        </pc:picChg>
      </pc:sldChg>
      <pc:sldChg chg="addSp delSp modSp add del mod ord">
        <pc:chgData name="Dinura Udayana Hettiarachchi" userId="21700ffe-0759-4671-8c3c-7ca49bd156ff" providerId="ADAL" clId="{57D81088-930B-449C-89BB-D79E30F6C5BD}" dt="2026-06-11T16:58:45.483" v="26958" actId="14100"/>
        <pc:sldMkLst>
          <pc:docMk/>
          <pc:sldMk cId="10156126" sldId="852"/>
        </pc:sldMkLst>
        <pc:spChg chg="mod">
          <ac:chgData name="Dinura Udayana Hettiarachchi" userId="21700ffe-0759-4671-8c3c-7ca49bd156ff" providerId="ADAL" clId="{57D81088-930B-449C-89BB-D79E30F6C5BD}" dt="2026-06-11T03:42:00.709" v="21058"/>
          <ac:spMkLst>
            <pc:docMk/>
            <pc:sldMk cId="10156126" sldId="852"/>
            <ac:spMk id="2" creationId="{1BD00781-20DC-63B6-BEF6-28FDE6AFCA1F}"/>
          </ac:spMkLst>
        </pc:spChg>
        <pc:spChg chg="mod">
          <ac:chgData name="Dinura Udayana Hettiarachchi" userId="21700ffe-0759-4671-8c3c-7ca49bd156ff" providerId="ADAL" clId="{57D81088-930B-449C-89BB-D79E30F6C5BD}" dt="2026-06-11T03:42:00.709" v="21058"/>
          <ac:spMkLst>
            <pc:docMk/>
            <pc:sldMk cId="10156126" sldId="852"/>
            <ac:spMk id="4" creationId="{D88D36F5-B173-78A3-8648-BC052B934A02}"/>
          </ac:spMkLst>
        </pc:spChg>
        <pc:spChg chg="add mod">
          <ac:chgData name="Dinura Udayana Hettiarachchi" userId="21700ffe-0759-4671-8c3c-7ca49bd156ff" providerId="ADAL" clId="{57D81088-930B-449C-89BB-D79E30F6C5BD}" dt="2026-06-11T16:58:45.483" v="26958" actId="14100"/>
          <ac:spMkLst>
            <pc:docMk/>
            <pc:sldMk cId="10156126" sldId="852"/>
            <ac:spMk id="6" creationId="{745C24CC-383D-C4F5-1E8E-1CF5C904F6A4}"/>
          </ac:spMkLst>
        </pc:spChg>
        <pc:grpChg chg="add mod">
          <ac:chgData name="Dinura Udayana Hettiarachchi" userId="21700ffe-0759-4671-8c3c-7ca49bd156ff" providerId="ADAL" clId="{57D81088-930B-449C-89BB-D79E30F6C5BD}" dt="2026-06-08T05:07:35.884" v="13762" actId="164"/>
          <ac:grpSpMkLst>
            <pc:docMk/>
            <pc:sldMk cId="10156126" sldId="852"/>
            <ac:grpSpMk id="8" creationId="{A840311A-B85B-3F4A-C3BE-B865A2064CA2}"/>
          </ac:grpSpMkLst>
        </pc:grpChg>
        <pc:picChg chg="add mod topLvl">
          <ac:chgData name="Dinura Udayana Hettiarachchi" userId="21700ffe-0759-4671-8c3c-7ca49bd156ff" providerId="ADAL" clId="{57D81088-930B-449C-89BB-D79E30F6C5BD}" dt="2026-06-08T05:28:17.294" v="13936" actId="1076"/>
          <ac:picMkLst>
            <pc:docMk/>
            <pc:sldMk cId="10156126" sldId="852"/>
            <ac:picMk id="5" creationId="{A9618EDC-A5B8-848D-8DC8-FA25CACA8AC0}"/>
          </ac:picMkLst>
        </pc:picChg>
        <pc:picChg chg="add mod">
          <ac:chgData name="Dinura Udayana Hettiarachchi" userId="21700ffe-0759-4671-8c3c-7ca49bd156ff" providerId="ADAL" clId="{57D81088-930B-449C-89BB-D79E30F6C5BD}" dt="2026-06-08T05:07:35.884" v="13762" actId="164"/>
          <ac:picMkLst>
            <pc:docMk/>
            <pc:sldMk cId="10156126" sldId="852"/>
            <ac:picMk id="7" creationId="{98D1AFDA-8AA6-671A-8100-A63652A6C815}"/>
          </ac:picMkLst>
        </pc:picChg>
      </pc:sldChg>
      <pc:sldChg chg="addSp delSp modSp add mod ord modAnim">
        <pc:chgData name="Dinura Udayana Hettiarachchi" userId="21700ffe-0759-4671-8c3c-7ca49bd156ff" providerId="ADAL" clId="{57D81088-930B-449C-89BB-D79E30F6C5BD}" dt="2026-06-17T17:18:24.859" v="33939" actId="571"/>
        <pc:sldMkLst>
          <pc:docMk/>
          <pc:sldMk cId="2209406860" sldId="853"/>
        </pc:sldMkLst>
        <pc:spChg chg="mod">
          <ac:chgData name="Dinura Udayana Hettiarachchi" userId="21700ffe-0759-4671-8c3c-7ca49bd156ff" providerId="ADAL" clId="{57D81088-930B-449C-89BB-D79E30F6C5BD}" dt="2026-06-16T19:04:38.306" v="33148" actId="20577"/>
          <ac:spMkLst>
            <pc:docMk/>
            <pc:sldMk cId="2209406860" sldId="853"/>
            <ac:spMk id="2" creationId="{4F53A0DE-F8F8-2E1C-5F83-21D1B631A93D}"/>
          </ac:spMkLst>
        </pc:spChg>
        <pc:spChg chg="mod">
          <ac:chgData name="Dinura Udayana Hettiarachchi" userId="21700ffe-0759-4671-8c3c-7ca49bd156ff" providerId="ADAL" clId="{57D81088-930B-449C-89BB-D79E30F6C5BD}" dt="2026-06-16T18:48:31.982" v="33004" actId="179"/>
          <ac:spMkLst>
            <pc:docMk/>
            <pc:sldMk cId="2209406860" sldId="853"/>
            <ac:spMk id="3" creationId="{F92D7BD8-AFC5-1204-C231-0E5BB1A3C768}"/>
          </ac:spMkLst>
        </pc:spChg>
        <pc:spChg chg="mod">
          <ac:chgData name="Dinura Udayana Hettiarachchi" userId="21700ffe-0759-4671-8c3c-7ca49bd156ff" providerId="ADAL" clId="{57D81088-930B-449C-89BB-D79E30F6C5BD}" dt="2026-06-11T03:42:00.709" v="21058"/>
          <ac:spMkLst>
            <pc:docMk/>
            <pc:sldMk cId="2209406860" sldId="853"/>
            <ac:spMk id="4" creationId="{9DA60730-07AC-3187-8CA2-8BAA56820022}"/>
          </ac:spMkLst>
        </pc:spChg>
        <pc:picChg chg="add mod ord">
          <ac:chgData name="Dinura Udayana Hettiarachchi" userId="21700ffe-0759-4671-8c3c-7ca49bd156ff" providerId="ADAL" clId="{57D81088-930B-449C-89BB-D79E30F6C5BD}" dt="2026-06-06T16:10:30.345" v="9766" actId="1076"/>
          <ac:picMkLst>
            <pc:docMk/>
            <pc:sldMk cId="2209406860" sldId="853"/>
            <ac:picMk id="8" creationId="{CD69B7F6-F3BB-CF5A-A841-7ADD75BC4FE2}"/>
          </ac:picMkLst>
        </pc:picChg>
        <pc:picChg chg="add del mod topLvl">
          <ac:chgData name="Dinura Udayana Hettiarachchi" userId="21700ffe-0759-4671-8c3c-7ca49bd156ff" providerId="ADAL" clId="{57D81088-930B-449C-89BB-D79E30F6C5BD}" dt="2026-06-17T17:18:17.533" v="33937" actId="165"/>
          <ac:picMkLst>
            <pc:docMk/>
            <pc:sldMk cId="2209406860" sldId="853"/>
            <ac:picMk id="9" creationId="{771A7A61-0986-81DE-5F81-E33FC8B0C5A2}"/>
          </ac:picMkLst>
        </pc:picChg>
        <pc:picChg chg="add del mod topLvl modCrop">
          <ac:chgData name="Dinura Udayana Hettiarachchi" userId="21700ffe-0759-4671-8c3c-7ca49bd156ff" providerId="ADAL" clId="{57D81088-930B-449C-89BB-D79E30F6C5BD}" dt="2026-06-17T17:18:17.533" v="33937" actId="165"/>
          <ac:picMkLst>
            <pc:docMk/>
            <pc:sldMk cId="2209406860" sldId="853"/>
            <ac:picMk id="11" creationId="{1E4BC494-DF89-FE37-F913-7308FC157289}"/>
          </ac:picMkLst>
        </pc:picChg>
        <pc:picChg chg="add mod topLvl">
          <ac:chgData name="Dinura Udayana Hettiarachchi" userId="21700ffe-0759-4671-8c3c-7ca49bd156ff" providerId="ADAL" clId="{57D81088-930B-449C-89BB-D79E30F6C5BD}" dt="2026-06-17T17:18:17.533" v="33937" actId="165"/>
          <ac:picMkLst>
            <pc:docMk/>
            <pc:sldMk cId="2209406860" sldId="853"/>
            <ac:picMk id="12" creationId="{88B7D1B0-BF30-47EF-B993-9820C4AF2625}"/>
          </ac:picMkLst>
        </pc:picChg>
        <pc:picChg chg="add mod">
          <ac:chgData name="Dinura Udayana Hettiarachchi" userId="21700ffe-0759-4671-8c3c-7ca49bd156ff" providerId="ADAL" clId="{57D81088-930B-449C-89BB-D79E30F6C5BD}" dt="2026-06-06T16:10:40.649" v="9767" actId="1076"/>
          <ac:picMkLst>
            <pc:docMk/>
            <pc:sldMk cId="2209406860" sldId="853"/>
            <ac:picMk id="14" creationId="{4047B3A1-AB96-1E76-BC72-EFCA3371CE02}"/>
          </ac:picMkLst>
        </pc:picChg>
      </pc:sldChg>
      <pc:sldChg chg="addSp delSp modSp add mod ord modAnim">
        <pc:chgData name="Dinura Udayana Hettiarachchi" userId="21700ffe-0759-4671-8c3c-7ca49bd156ff" providerId="ADAL" clId="{57D81088-930B-449C-89BB-D79E30F6C5BD}" dt="2026-06-21T00:13:22.654" v="36983" actId="20577"/>
        <pc:sldMkLst>
          <pc:docMk/>
          <pc:sldMk cId="3134916142" sldId="861"/>
        </pc:sldMkLst>
        <pc:spChg chg="mod">
          <ac:chgData name="Dinura Udayana Hettiarachchi" userId="21700ffe-0759-4671-8c3c-7ca49bd156ff" providerId="ADAL" clId="{57D81088-930B-449C-89BB-D79E30F6C5BD}" dt="2026-06-11T03:42:00.709" v="21058"/>
          <ac:spMkLst>
            <pc:docMk/>
            <pc:sldMk cId="3134916142" sldId="861"/>
            <ac:spMk id="2" creationId="{E1F710C3-5383-9FF9-04A9-DDAB0846B00C}"/>
          </ac:spMkLst>
        </pc:spChg>
        <pc:spChg chg="mod">
          <ac:chgData name="Dinura Udayana Hettiarachchi" userId="21700ffe-0759-4671-8c3c-7ca49bd156ff" providerId="ADAL" clId="{57D81088-930B-449C-89BB-D79E30F6C5BD}" dt="2026-06-05T19:19:16.461" v="8382" actId="1035"/>
          <ac:spMkLst>
            <pc:docMk/>
            <pc:sldMk cId="3134916142" sldId="861"/>
            <ac:spMk id="3" creationId="{BC52AECD-ACD4-CDC0-C20F-59A8F82CD83D}"/>
          </ac:spMkLst>
        </pc:spChg>
        <pc:spChg chg="mod">
          <ac:chgData name="Dinura Udayana Hettiarachchi" userId="21700ffe-0759-4671-8c3c-7ca49bd156ff" providerId="ADAL" clId="{57D81088-930B-449C-89BB-D79E30F6C5BD}" dt="2026-06-11T03:42:00.709" v="21058"/>
          <ac:spMkLst>
            <pc:docMk/>
            <pc:sldMk cId="3134916142" sldId="861"/>
            <ac:spMk id="4" creationId="{ACC3D57D-3202-0C1E-066D-B8AEC0D8DC6C}"/>
          </ac:spMkLst>
        </pc:spChg>
        <pc:spChg chg="mod">
          <ac:chgData name="Dinura Udayana Hettiarachchi" userId="21700ffe-0759-4671-8c3c-7ca49bd156ff" providerId="ADAL" clId="{57D81088-930B-449C-89BB-D79E30F6C5BD}" dt="2026-06-05T19:19:36.914" v="8407" actId="1035"/>
          <ac:spMkLst>
            <pc:docMk/>
            <pc:sldMk cId="3134916142" sldId="861"/>
            <ac:spMk id="5" creationId="{E6A1A04C-913C-B34F-22B4-A0DD3F957EA0}"/>
          </ac:spMkLst>
        </pc:spChg>
        <pc:spChg chg="add mod">
          <ac:chgData name="Dinura Udayana Hettiarachchi" userId="21700ffe-0759-4671-8c3c-7ca49bd156ff" providerId="ADAL" clId="{57D81088-930B-449C-89BB-D79E30F6C5BD}" dt="2026-06-19T01:15:09.826" v="36583" actId="20577"/>
          <ac:spMkLst>
            <pc:docMk/>
            <pc:sldMk cId="3134916142" sldId="861"/>
            <ac:spMk id="7" creationId="{3CD342DE-7027-9769-3628-79F02D8E2B68}"/>
          </ac:spMkLst>
        </pc:spChg>
        <pc:spChg chg="mod topLvl">
          <ac:chgData name="Dinura Udayana Hettiarachchi" userId="21700ffe-0759-4671-8c3c-7ca49bd156ff" providerId="ADAL" clId="{57D81088-930B-449C-89BB-D79E30F6C5BD}" dt="2026-06-18T16:53:11.266" v="36062" actId="165"/>
          <ac:spMkLst>
            <pc:docMk/>
            <pc:sldMk cId="3134916142" sldId="861"/>
            <ac:spMk id="13" creationId="{1FA72269-6E96-D913-5A9B-1C744C6867FF}"/>
          </ac:spMkLst>
        </pc:spChg>
        <pc:spChg chg="add mod">
          <ac:chgData name="Dinura Udayana Hettiarachchi" userId="21700ffe-0759-4671-8c3c-7ca49bd156ff" providerId="ADAL" clId="{57D81088-930B-449C-89BB-D79E30F6C5BD}" dt="2026-06-18T16:55:09.068" v="36429" actId="12"/>
          <ac:spMkLst>
            <pc:docMk/>
            <pc:sldMk cId="3134916142" sldId="861"/>
            <ac:spMk id="15" creationId="{4F81B504-A299-E10F-25F8-91394637D50C}"/>
          </ac:spMkLst>
        </pc:spChg>
        <pc:spChg chg="mod topLvl">
          <ac:chgData name="Dinura Udayana Hettiarachchi" userId="21700ffe-0759-4671-8c3c-7ca49bd156ff" providerId="ADAL" clId="{57D81088-930B-449C-89BB-D79E30F6C5BD}" dt="2026-06-21T00:13:22.654" v="36983" actId="20577"/>
          <ac:spMkLst>
            <pc:docMk/>
            <pc:sldMk cId="3134916142" sldId="861"/>
            <ac:spMk id="18" creationId="{E461872D-679A-A164-2EA4-1E4368832A7C}"/>
          </ac:spMkLst>
        </pc:spChg>
        <pc:spChg chg="mod topLvl">
          <ac:chgData name="Dinura Udayana Hettiarachchi" userId="21700ffe-0759-4671-8c3c-7ca49bd156ff" providerId="ADAL" clId="{57D81088-930B-449C-89BB-D79E30F6C5BD}" dt="2026-06-18T16:53:11.266" v="36062" actId="165"/>
          <ac:spMkLst>
            <pc:docMk/>
            <pc:sldMk cId="3134916142" sldId="861"/>
            <ac:spMk id="19" creationId="{5E2991BD-6578-2F9A-1663-BD3B94C348B9}"/>
          </ac:spMkLst>
        </pc:spChg>
        <pc:spChg chg="mod topLvl">
          <ac:chgData name="Dinura Udayana Hettiarachchi" userId="21700ffe-0759-4671-8c3c-7ca49bd156ff" providerId="ADAL" clId="{57D81088-930B-449C-89BB-D79E30F6C5BD}" dt="2026-06-18T16:53:11.266" v="36062" actId="165"/>
          <ac:spMkLst>
            <pc:docMk/>
            <pc:sldMk cId="3134916142" sldId="861"/>
            <ac:spMk id="20" creationId="{A5EE6D81-4EBD-8508-EAF8-FC1B1C0A58EE}"/>
          </ac:spMkLst>
        </pc:spChg>
        <pc:spChg chg="mod">
          <ac:chgData name="Dinura Udayana Hettiarachchi" userId="21700ffe-0759-4671-8c3c-7ca49bd156ff" providerId="ADAL" clId="{57D81088-930B-449C-89BB-D79E30F6C5BD}" dt="2026-06-18T16:53:58.168" v="36215" actId="20577"/>
          <ac:spMkLst>
            <pc:docMk/>
            <pc:sldMk cId="3134916142" sldId="861"/>
            <ac:spMk id="23" creationId="{FA817FE2-51D5-8F94-A2B2-CC8D5143E68E}"/>
          </ac:spMkLst>
        </pc:spChg>
        <pc:spChg chg="mod">
          <ac:chgData name="Dinura Udayana Hettiarachchi" userId="21700ffe-0759-4671-8c3c-7ca49bd156ff" providerId="ADAL" clId="{57D81088-930B-449C-89BB-D79E30F6C5BD}" dt="2026-06-05T19:18:56.013" v="8351" actId="113"/>
          <ac:spMkLst>
            <pc:docMk/>
            <pc:sldMk cId="3134916142" sldId="861"/>
            <ac:spMk id="33" creationId="{FB5D8512-1BC4-9183-EC24-7E9A83FDF0ED}"/>
          </ac:spMkLst>
        </pc:spChg>
        <pc:picChg chg="add del mod ord topLvl">
          <ac:chgData name="Dinura Udayana Hettiarachchi" userId="21700ffe-0759-4671-8c3c-7ca49bd156ff" providerId="ADAL" clId="{57D81088-930B-449C-89BB-D79E30F6C5BD}" dt="2026-06-18T16:52:56.170" v="36061" actId="165"/>
          <ac:picMkLst>
            <pc:docMk/>
            <pc:sldMk cId="3134916142" sldId="861"/>
            <ac:picMk id="8" creationId="{27FD6582-D485-362C-5C9B-88743986B618}"/>
          </ac:picMkLst>
        </pc:picChg>
        <pc:picChg chg="add mod ord topLvl">
          <ac:chgData name="Dinura Udayana Hettiarachchi" userId="21700ffe-0759-4671-8c3c-7ca49bd156ff" providerId="ADAL" clId="{57D81088-930B-449C-89BB-D79E30F6C5BD}" dt="2026-06-18T16:52:56.170" v="36061" actId="165"/>
          <ac:picMkLst>
            <pc:docMk/>
            <pc:sldMk cId="3134916142" sldId="861"/>
            <ac:picMk id="10" creationId="{75BC3FDB-F169-3FB6-1CD1-C1707F8020CF}"/>
          </ac:picMkLst>
        </pc:picChg>
        <pc:picChg chg="add mod ord">
          <ac:chgData name="Dinura Udayana Hettiarachchi" userId="21700ffe-0759-4671-8c3c-7ca49bd156ff" providerId="ADAL" clId="{57D81088-930B-449C-89BB-D79E30F6C5BD}" dt="2026-06-08T17:54:49.288" v="17926" actId="171"/>
          <ac:picMkLst>
            <pc:docMk/>
            <pc:sldMk cId="3134916142" sldId="861"/>
            <ac:picMk id="11" creationId="{6723C473-8180-B630-520A-E0272D479BBE}"/>
          </ac:picMkLst>
        </pc:picChg>
        <pc:picChg chg="add mod topLvl">
          <ac:chgData name="Dinura Udayana Hettiarachchi" userId="21700ffe-0759-4671-8c3c-7ca49bd156ff" providerId="ADAL" clId="{57D81088-930B-449C-89BB-D79E30F6C5BD}" dt="2026-06-18T16:52:56.170" v="36061" actId="165"/>
          <ac:picMkLst>
            <pc:docMk/>
            <pc:sldMk cId="3134916142" sldId="861"/>
            <ac:picMk id="12" creationId="{A9321EFB-A855-B972-9EFC-D1725F2E0B5F}"/>
          </ac:picMkLst>
        </pc:picChg>
      </pc:sldChg>
      <pc:sldChg chg="addSp delSp modSp add mod modNotesTx">
        <pc:chgData name="Dinura Udayana Hettiarachchi" userId="21700ffe-0759-4671-8c3c-7ca49bd156ff" providerId="ADAL" clId="{57D81088-930B-449C-89BB-D79E30F6C5BD}" dt="2026-06-11T16:58:54.805" v="26961" actId="20577"/>
        <pc:sldMkLst>
          <pc:docMk/>
          <pc:sldMk cId="3389989420" sldId="862"/>
        </pc:sldMkLst>
        <pc:spChg chg="mod">
          <ac:chgData name="Dinura Udayana Hettiarachchi" userId="21700ffe-0759-4671-8c3c-7ca49bd156ff" providerId="ADAL" clId="{57D81088-930B-449C-89BB-D79E30F6C5BD}" dt="2026-06-11T03:42:00.709" v="21058"/>
          <ac:spMkLst>
            <pc:docMk/>
            <pc:sldMk cId="3389989420" sldId="862"/>
            <ac:spMk id="2" creationId="{7470FC68-53AD-FA8B-9698-05280708FB68}"/>
          </ac:spMkLst>
        </pc:spChg>
        <pc:spChg chg="add mod">
          <ac:chgData name="Dinura Udayana Hettiarachchi" userId="21700ffe-0759-4671-8c3c-7ca49bd156ff" providerId="ADAL" clId="{57D81088-930B-449C-89BB-D79E30F6C5BD}" dt="2026-06-11T16:58:54.805" v="26961" actId="20577"/>
          <ac:spMkLst>
            <pc:docMk/>
            <pc:sldMk cId="3389989420" sldId="862"/>
            <ac:spMk id="3" creationId="{7888DA1C-CCEC-D540-23FE-92E5F0A89C9B}"/>
          </ac:spMkLst>
        </pc:spChg>
        <pc:spChg chg="mod">
          <ac:chgData name="Dinura Udayana Hettiarachchi" userId="21700ffe-0759-4671-8c3c-7ca49bd156ff" providerId="ADAL" clId="{57D81088-930B-449C-89BB-D79E30F6C5BD}" dt="2026-06-11T03:42:00.709" v="21058"/>
          <ac:spMkLst>
            <pc:docMk/>
            <pc:sldMk cId="3389989420" sldId="862"/>
            <ac:spMk id="4" creationId="{7C5E035A-48C5-81AC-2054-D56CBF75B8B2}"/>
          </ac:spMkLst>
        </pc:spChg>
        <pc:grpChg chg="add mod">
          <ac:chgData name="Dinura Udayana Hettiarachchi" userId="21700ffe-0759-4671-8c3c-7ca49bd156ff" providerId="ADAL" clId="{57D81088-930B-449C-89BB-D79E30F6C5BD}" dt="2026-06-08T05:05:01.827" v="13737" actId="164"/>
          <ac:grpSpMkLst>
            <pc:docMk/>
            <pc:sldMk cId="3389989420" sldId="862"/>
            <ac:grpSpMk id="19" creationId="{15983AF1-DDB1-C1D5-4913-EB8BD9BB85AE}"/>
          </ac:grpSpMkLst>
        </pc:grpChg>
        <pc:picChg chg="add mod topLvl">
          <ac:chgData name="Dinura Udayana Hettiarachchi" userId="21700ffe-0759-4671-8c3c-7ca49bd156ff" providerId="ADAL" clId="{57D81088-930B-449C-89BB-D79E30F6C5BD}" dt="2026-06-08T05:05:01.827" v="13737" actId="164"/>
          <ac:picMkLst>
            <pc:docMk/>
            <pc:sldMk cId="3389989420" sldId="862"/>
            <ac:picMk id="10" creationId="{E0DBA1C4-7FB2-B720-26C8-C4BBC09F29EE}"/>
          </ac:picMkLst>
        </pc:picChg>
        <pc:picChg chg="add mod">
          <ac:chgData name="Dinura Udayana Hettiarachchi" userId="21700ffe-0759-4671-8c3c-7ca49bd156ff" providerId="ADAL" clId="{57D81088-930B-449C-89BB-D79E30F6C5BD}" dt="2026-06-08T05:05:01.827" v="13737" actId="164"/>
          <ac:picMkLst>
            <pc:docMk/>
            <pc:sldMk cId="3389989420" sldId="862"/>
            <ac:picMk id="18" creationId="{3422170E-8BAA-BAAA-3BA5-911454FC490E}"/>
          </ac:picMkLst>
        </pc:picChg>
      </pc:sldChg>
      <pc:sldChg chg="addSp delSp modSp add mod ord">
        <pc:chgData name="Dinura Udayana Hettiarachchi" userId="21700ffe-0759-4671-8c3c-7ca49bd156ff" providerId="ADAL" clId="{57D81088-930B-449C-89BB-D79E30F6C5BD}" dt="2026-06-20T23:53:43.062" v="36778"/>
        <pc:sldMkLst>
          <pc:docMk/>
          <pc:sldMk cId="162445858" sldId="863"/>
        </pc:sldMkLst>
        <pc:spChg chg="mod">
          <ac:chgData name="Dinura Udayana Hettiarachchi" userId="21700ffe-0759-4671-8c3c-7ca49bd156ff" providerId="ADAL" clId="{57D81088-930B-449C-89BB-D79E30F6C5BD}" dt="2026-06-11T03:42:00.709" v="21058"/>
          <ac:spMkLst>
            <pc:docMk/>
            <pc:sldMk cId="162445858" sldId="863"/>
            <ac:spMk id="2" creationId="{FB872DE7-3E6B-7ADE-2B75-23DCC6471BC2}"/>
          </ac:spMkLst>
        </pc:spChg>
        <pc:spChg chg="mod">
          <ac:chgData name="Dinura Udayana Hettiarachchi" userId="21700ffe-0759-4671-8c3c-7ca49bd156ff" providerId="ADAL" clId="{57D81088-930B-449C-89BB-D79E30F6C5BD}" dt="2026-06-13T18:44:06.769" v="29733" actId="20577"/>
          <ac:spMkLst>
            <pc:docMk/>
            <pc:sldMk cId="162445858" sldId="863"/>
            <ac:spMk id="3" creationId="{E6DE45D9-1432-5166-9377-99D8088C7F25}"/>
          </ac:spMkLst>
        </pc:spChg>
        <pc:spChg chg="mod">
          <ac:chgData name="Dinura Udayana Hettiarachchi" userId="21700ffe-0759-4671-8c3c-7ca49bd156ff" providerId="ADAL" clId="{57D81088-930B-449C-89BB-D79E30F6C5BD}" dt="2026-06-11T03:42:00.709" v="21058"/>
          <ac:spMkLst>
            <pc:docMk/>
            <pc:sldMk cId="162445858" sldId="863"/>
            <ac:spMk id="4" creationId="{47B10A2D-F119-9EB9-F5F9-62BC0D0C907B}"/>
          </ac:spMkLst>
        </pc:spChg>
        <pc:grpChg chg="add mod">
          <ac:chgData name="Dinura Udayana Hettiarachchi" userId="21700ffe-0759-4671-8c3c-7ca49bd156ff" providerId="ADAL" clId="{57D81088-930B-449C-89BB-D79E30F6C5BD}" dt="2026-06-08T05:31:19.873" v="13950" actId="164"/>
          <ac:grpSpMkLst>
            <pc:docMk/>
            <pc:sldMk cId="162445858" sldId="863"/>
            <ac:grpSpMk id="12" creationId="{2672011A-B6CD-D6E8-1ED3-AF450F9066D5}"/>
          </ac:grpSpMkLst>
        </pc:grpChg>
        <pc:picChg chg="add mod">
          <ac:chgData name="Dinura Udayana Hettiarachchi" userId="21700ffe-0759-4671-8c3c-7ca49bd156ff" providerId="ADAL" clId="{57D81088-930B-449C-89BB-D79E30F6C5BD}" dt="2026-06-08T05:31:19.873" v="13950" actId="164"/>
          <ac:picMkLst>
            <pc:docMk/>
            <pc:sldMk cId="162445858" sldId="863"/>
            <ac:picMk id="7" creationId="{C3B13996-A12C-5AD2-6FD8-380A2CB89958}"/>
          </ac:picMkLst>
        </pc:picChg>
        <pc:picChg chg="add mod">
          <ac:chgData name="Dinura Udayana Hettiarachchi" userId="21700ffe-0759-4671-8c3c-7ca49bd156ff" providerId="ADAL" clId="{57D81088-930B-449C-89BB-D79E30F6C5BD}" dt="2026-06-08T05:31:19.873" v="13950" actId="164"/>
          <ac:picMkLst>
            <pc:docMk/>
            <pc:sldMk cId="162445858" sldId="863"/>
            <ac:picMk id="11" creationId="{B2C2FFA9-8577-E145-BA7D-0D6B66262964}"/>
          </ac:picMkLst>
        </pc:picChg>
      </pc:sldChg>
      <pc:sldChg chg="addSp delSp modSp add mod modAnim modNotesTx">
        <pc:chgData name="Dinura Udayana Hettiarachchi" userId="21700ffe-0759-4671-8c3c-7ca49bd156ff" providerId="ADAL" clId="{57D81088-930B-449C-89BB-D79E30F6C5BD}" dt="2026-06-19T20:06:09.953" v="36609"/>
        <pc:sldMkLst>
          <pc:docMk/>
          <pc:sldMk cId="543005083" sldId="864"/>
        </pc:sldMkLst>
        <pc:spChg chg="mod">
          <ac:chgData name="Dinura Udayana Hettiarachchi" userId="21700ffe-0759-4671-8c3c-7ca49bd156ff" providerId="ADAL" clId="{57D81088-930B-449C-89BB-D79E30F6C5BD}" dt="2026-06-11T03:42:00.709" v="21058"/>
          <ac:spMkLst>
            <pc:docMk/>
            <pc:sldMk cId="543005083" sldId="864"/>
            <ac:spMk id="2" creationId="{E6BA3977-9694-690C-6582-B25BEC01A1E0}"/>
          </ac:spMkLst>
        </pc:spChg>
        <pc:spChg chg="mod">
          <ac:chgData name="Dinura Udayana Hettiarachchi" userId="21700ffe-0759-4671-8c3c-7ca49bd156ff" providerId="ADAL" clId="{57D81088-930B-449C-89BB-D79E30F6C5BD}" dt="2026-06-11T03:42:00.709" v="21058"/>
          <ac:spMkLst>
            <pc:docMk/>
            <pc:sldMk cId="543005083" sldId="864"/>
            <ac:spMk id="4" creationId="{62742C19-8191-2212-18C0-2C6CA196CD49}"/>
          </ac:spMkLst>
        </pc:spChg>
        <pc:spChg chg="mod">
          <ac:chgData name="Dinura Udayana Hettiarachchi" userId="21700ffe-0759-4671-8c3c-7ca49bd156ff" providerId="ADAL" clId="{57D81088-930B-449C-89BB-D79E30F6C5BD}" dt="2026-06-08T07:34:33.022" v="15698" actId="20577"/>
          <ac:spMkLst>
            <pc:docMk/>
            <pc:sldMk cId="543005083" sldId="864"/>
            <ac:spMk id="6" creationId="{B14A94FC-2D8E-358B-652E-0B25004EE91A}"/>
          </ac:spMkLst>
        </pc:spChg>
        <pc:spChg chg="mod">
          <ac:chgData name="Dinura Udayana Hettiarachchi" userId="21700ffe-0759-4671-8c3c-7ca49bd156ff" providerId="ADAL" clId="{57D81088-930B-449C-89BB-D79E30F6C5BD}" dt="2026-06-08T06:15:10.601" v="14052" actId="1076"/>
          <ac:spMkLst>
            <pc:docMk/>
            <pc:sldMk cId="543005083" sldId="864"/>
            <ac:spMk id="8" creationId="{82690EA9-E2BB-FFA1-464A-E7C7A85E81ED}"/>
          </ac:spMkLst>
        </pc:spChg>
        <pc:picChg chg="add mod topLvl">
          <ac:chgData name="Dinura Udayana Hettiarachchi" userId="21700ffe-0759-4671-8c3c-7ca49bd156ff" providerId="ADAL" clId="{57D81088-930B-449C-89BB-D79E30F6C5BD}" dt="2026-06-18T16:52:21.561" v="36057" actId="165"/>
          <ac:picMkLst>
            <pc:docMk/>
            <pc:sldMk cId="543005083" sldId="864"/>
            <ac:picMk id="14" creationId="{9A8087DB-E205-B0D9-2546-FE60BD7FA40E}"/>
          </ac:picMkLst>
        </pc:picChg>
        <pc:picChg chg="add mod topLvl">
          <ac:chgData name="Dinura Udayana Hettiarachchi" userId="21700ffe-0759-4671-8c3c-7ca49bd156ff" providerId="ADAL" clId="{57D81088-930B-449C-89BB-D79E30F6C5BD}" dt="2026-06-18T16:52:21.561" v="36057" actId="165"/>
          <ac:picMkLst>
            <pc:docMk/>
            <pc:sldMk cId="543005083" sldId="864"/>
            <ac:picMk id="16" creationId="{2B3B883E-1179-A73C-7D73-1DA5027A1085}"/>
          </ac:picMkLst>
        </pc:picChg>
        <pc:picChg chg="add del mod topLvl">
          <ac:chgData name="Dinura Udayana Hettiarachchi" userId="21700ffe-0759-4671-8c3c-7ca49bd156ff" providerId="ADAL" clId="{57D81088-930B-449C-89BB-D79E30F6C5BD}" dt="2026-06-18T16:52:21.561" v="36057" actId="165"/>
          <ac:picMkLst>
            <pc:docMk/>
            <pc:sldMk cId="543005083" sldId="864"/>
            <ac:picMk id="19" creationId="{8C333F8E-519F-B657-99B0-F9ED8C3031F5}"/>
          </ac:picMkLst>
        </pc:picChg>
        <pc:picChg chg="add mod topLvl">
          <ac:chgData name="Dinura Udayana Hettiarachchi" userId="21700ffe-0759-4671-8c3c-7ca49bd156ff" providerId="ADAL" clId="{57D81088-930B-449C-89BB-D79E30F6C5BD}" dt="2026-06-18T16:52:21.561" v="36057" actId="165"/>
          <ac:picMkLst>
            <pc:docMk/>
            <pc:sldMk cId="543005083" sldId="864"/>
            <ac:picMk id="20" creationId="{61E4401C-5E8E-86EB-87C0-B616AEF9ACBB}"/>
          </ac:picMkLst>
        </pc:picChg>
        <pc:picChg chg="add mod topLvl">
          <ac:chgData name="Dinura Udayana Hettiarachchi" userId="21700ffe-0759-4671-8c3c-7ca49bd156ff" providerId="ADAL" clId="{57D81088-930B-449C-89BB-D79E30F6C5BD}" dt="2026-06-18T16:52:21.561" v="36057" actId="165"/>
          <ac:picMkLst>
            <pc:docMk/>
            <pc:sldMk cId="543005083" sldId="864"/>
            <ac:picMk id="21" creationId="{62409CE6-9E8F-0852-188E-2DA52C78E2BA}"/>
          </ac:picMkLst>
        </pc:picChg>
        <pc:picChg chg="add mod topLvl">
          <ac:chgData name="Dinura Udayana Hettiarachchi" userId="21700ffe-0759-4671-8c3c-7ca49bd156ff" providerId="ADAL" clId="{57D81088-930B-449C-89BB-D79E30F6C5BD}" dt="2026-06-18T16:52:21.561" v="36057" actId="165"/>
          <ac:picMkLst>
            <pc:docMk/>
            <pc:sldMk cId="543005083" sldId="864"/>
            <ac:picMk id="23" creationId="{C843316C-0126-598A-E28C-8710CEE7149D}"/>
          </ac:picMkLst>
        </pc:picChg>
      </pc:sldChg>
      <pc:sldChg chg="modSp add mod ord">
        <pc:chgData name="Dinura Udayana Hettiarachchi" userId="21700ffe-0759-4671-8c3c-7ca49bd156ff" providerId="ADAL" clId="{57D81088-930B-449C-89BB-D79E30F6C5BD}" dt="2026-06-16T16:48:53.286" v="32819" actId="20577"/>
        <pc:sldMkLst>
          <pc:docMk/>
          <pc:sldMk cId="488704751" sldId="865"/>
        </pc:sldMkLst>
        <pc:spChg chg="mod">
          <ac:chgData name="Dinura Udayana Hettiarachchi" userId="21700ffe-0759-4671-8c3c-7ca49bd156ff" providerId="ADAL" clId="{57D81088-930B-449C-89BB-D79E30F6C5BD}" dt="2026-06-16T16:48:53.286" v="32819" actId="20577"/>
          <ac:spMkLst>
            <pc:docMk/>
            <pc:sldMk cId="488704751" sldId="865"/>
            <ac:spMk id="2" creationId="{1AA2A373-8B56-FC17-A21E-9177AC5E7B4E}"/>
          </ac:spMkLst>
        </pc:spChg>
        <pc:spChg chg="mod">
          <ac:chgData name="Dinura Udayana Hettiarachchi" userId="21700ffe-0759-4671-8c3c-7ca49bd156ff" providerId="ADAL" clId="{57D81088-930B-449C-89BB-D79E30F6C5BD}" dt="2026-06-11T03:42:00.709" v="21058"/>
          <ac:spMkLst>
            <pc:docMk/>
            <pc:sldMk cId="488704751" sldId="865"/>
            <ac:spMk id="4" creationId="{291820B4-236A-BBC2-E6A3-96383F37EEB8}"/>
          </ac:spMkLst>
        </pc:spChg>
      </pc:sldChg>
      <pc:sldChg chg="addSp delSp modSp add mod">
        <pc:chgData name="Dinura Udayana Hettiarachchi" userId="21700ffe-0759-4671-8c3c-7ca49bd156ff" providerId="ADAL" clId="{57D81088-930B-449C-89BB-D79E30F6C5BD}" dt="2026-06-14T23:45:38.522" v="32645" actId="1076"/>
        <pc:sldMkLst>
          <pc:docMk/>
          <pc:sldMk cId="1358825362" sldId="866"/>
        </pc:sldMkLst>
        <pc:spChg chg="mod">
          <ac:chgData name="Dinura Udayana Hettiarachchi" userId="21700ffe-0759-4671-8c3c-7ca49bd156ff" providerId="ADAL" clId="{57D81088-930B-449C-89BB-D79E30F6C5BD}" dt="2026-06-11T03:42:00.709" v="21058"/>
          <ac:spMkLst>
            <pc:docMk/>
            <pc:sldMk cId="1358825362" sldId="866"/>
            <ac:spMk id="4" creationId="{E0561C3E-C5F1-E99B-F530-F726A32101AE}"/>
          </ac:spMkLst>
        </pc:spChg>
        <pc:spChg chg="add mod">
          <ac:chgData name="Dinura Udayana Hettiarachchi" userId="21700ffe-0759-4671-8c3c-7ca49bd156ff" providerId="ADAL" clId="{57D81088-930B-449C-89BB-D79E30F6C5BD}" dt="2026-06-11T03:42:00.709" v="21058"/>
          <ac:spMkLst>
            <pc:docMk/>
            <pc:sldMk cId="1358825362" sldId="866"/>
            <ac:spMk id="5" creationId="{54793E2F-716E-08DC-08DF-2614F5787A86}"/>
          </ac:spMkLst>
        </pc:spChg>
        <pc:spChg chg="add del mod">
          <ac:chgData name="Dinura Udayana Hettiarachchi" userId="21700ffe-0759-4671-8c3c-7ca49bd156ff" providerId="ADAL" clId="{57D81088-930B-449C-89BB-D79E30F6C5BD}" dt="2026-06-14T23:42:58.386" v="32635" actId="20577"/>
          <ac:spMkLst>
            <pc:docMk/>
            <pc:sldMk cId="1358825362" sldId="866"/>
            <ac:spMk id="6" creationId="{9482084B-6707-D593-8A0F-08D81B2B84EE}"/>
          </ac:spMkLst>
        </pc:spChg>
        <pc:picChg chg="add mod">
          <ac:chgData name="Dinura Udayana Hettiarachchi" userId="21700ffe-0759-4671-8c3c-7ca49bd156ff" providerId="ADAL" clId="{57D81088-930B-449C-89BB-D79E30F6C5BD}" dt="2026-06-14T23:45:38.522" v="32645" actId="1076"/>
          <ac:picMkLst>
            <pc:docMk/>
            <pc:sldMk cId="1358825362" sldId="866"/>
            <ac:picMk id="3" creationId="{365B43D8-CDE2-CE11-5D40-60A24E3A9BAC}"/>
          </ac:picMkLst>
        </pc:picChg>
      </pc:sldChg>
      <pc:sldChg chg="modSp add del mod">
        <pc:chgData name="Dinura Udayana Hettiarachchi" userId="21700ffe-0759-4671-8c3c-7ca49bd156ff" providerId="ADAL" clId="{57D81088-930B-449C-89BB-D79E30F6C5BD}" dt="2026-06-23T16:37:08.441" v="37682" actId="47"/>
        <pc:sldMkLst>
          <pc:docMk/>
          <pc:sldMk cId="70961511" sldId="867"/>
        </pc:sldMkLst>
      </pc:sldChg>
      <pc:sldChg chg="addSp delSp modSp add mod">
        <pc:chgData name="Dinura Udayana Hettiarachchi" userId="21700ffe-0759-4671-8c3c-7ca49bd156ff" providerId="ADAL" clId="{57D81088-930B-449C-89BB-D79E30F6C5BD}" dt="2026-06-23T16:44:30.021" v="37708" actId="20577"/>
        <pc:sldMkLst>
          <pc:docMk/>
          <pc:sldMk cId="696260413" sldId="868"/>
        </pc:sldMkLst>
        <pc:spChg chg="mod">
          <ac:chgData name="Dinura Udayana Hettiarachchi" userId="21700ffe-0759-4671-8c3c-7ca49bd156ff" providerId="ADAL" clId="{57D81088-930B-449C-89BB-D79E30F6C5BD}" dt="2026-06-11T03:42:00.709" v="21058"/>
          <ac:spMkLst>
            <pc:docMk/>
            <pc:sldMk cId="696260413" sldId="868"/>
            <ac:spMk id="4" creationId="{994643A5-9FCB-784D-7F6A-FD196CAFF5EF}"/>
          </ac:spMkLst>
        </pc:spChg>
        <pc:spChg chg="mod">
          <ac:chgData name="Dinura Udayana Hettiarachchi" userId="21700ffe-0759-4671-8c3c-7ca49bd156ff" providerId="ADAL" clId="{57D81088-930B-449C-89BB-D79E30F6C5BD}" dt="2026-06-23T16:44:30.021" v="37708" actId="20577"/>
          <ac:spMkLst>
            <pc:docMk/>
            <pc:sldMk cId="696260413" sldId="868"/>
            <ac:spMk id="5" creationId="{4A7E23DF-69DC-5267-3515-C3D674A5F15A}"/>
          </ac:spMkLst>
        </pc:spChg>
        <pc:spChg chg="mod">
          <ac:chgData name="Dinura Udayana Hettiarachchi" userId="21700ffe-0759-4671-8c3c-7ca49bd156ff" providerId="ADAL" clId="{57D81088-930B-449C-89BB-D79E30F6C5BD}" dt="2026-06-14T23:43:06.032" v="32637" actId="20577"/>
          <ac:spMkLst>
            <pc:docMk/>
            <pc:sldMk cId="696260413" sldId="868"/>
            <ac:spMk id="6" creationId="{E5F5D3D6-5AE5-E9C3-6721-33BDB7A3B2D9}"/>
          </ac:spMkLst>
        </pc:spChg>
        <pc:picChg chg="add mod">
          <ac:chgData name="Dinura Udayana Hettiarachchi" userId="21700ffe-0759-4671-8c3c-7ca49bd156ff" providerId="ADAL" clId="{57D81088-930B-449C-89BB-D79E30F6C5BD}" dt="2026-06-09T02:34:57.001" v="18191" actId="1076"/>
          <ac:picMkLst>
            <pc:docMk/>
            <pc:sldMk cId="696260413" sldId="868"/>
            <ac:picMk id="3" creationId="{CA2A112C-1FDC-23E8-3FCD-41AF7215B6E0}"/>
          </ac:picMkLst>
        </pc:picChg>
        <pc:picChg chg="add mod">
          <ac:chgData name="Dinura Udayana Hettiarachchi" userId="21700ffe-0759-4671-8c3c-7ca49bd156ff" providerId="ADAL" clId="{57D81088-930B-449C-89BB-D79E30F6C5BD}" dt="2026-06-09T03:17:33.470" v="18553" actId="1076"/>
          <ac:picMkLst>
            <pc:docMk/>
            <pc:sldMk cId="696260413" sldId="868"/>
            <ac:picMk id="7" creationId="{6889E77E-B0D3-B8CB-E821-7CC78CCD7F01}"/>
          </ac:picMkLst>
        </pc:picChg>
      </pc:sldChg>
      <pc:sldChg chg="modSp add mod ord">
        <pc:chgData name="Dinura Udayana Hettiarachchi" userId="21700ffe-0759-4671-8c3c-7ca49bd156ff" providerId="ADAL" clId="{57D81088-930B-449C-89BB-D79E30F6C5BD}" dt="2026-06-14T23:42:50.185" v="32631" actId="20577"/>
        <pc:sldMkLst>
          <pc:docMk/>
          <pc:sldMk cId="2236547546" sldId="869"/>
        </pc:sldMkLst>
        <pc:spChg chg="mod">
          <ac:chgData name="Dinura Udayana Hettiarachchi" userId="21700ffe-0759-4671-8c3c-7ca49bd156ff" providerId="ADAL" clId="{57D81088-930B-449C-89BB-D79E30F6C5BD}" dt="2026-06-11T03:42:00.709" v="21058"/>
          <ac:spMkLst>
            <pc:docMk/>
            <pc:sldMk cId="2236547546" sldId="869"/>
            <ac:spMk id="4" creationId="{E98444EB-5B96-6929-0E47-4BC181A2158C}"/>
          </ac:spMkLst>
        </pc:spChg>
        <pc:spChg chg="mod">
          <ac:chgData name="Dinura Udayana Hettiarachchi" userId="21700ffe-0759-4671-8c3c-7ca49bd156ff" providerId="ADAL" clId="{57D81088-930B-449C-89BB-D79E30F6C5BD}" dt="2026-06-11T03:42:00.709" v="21058"/>
          <ac:spMkLst>
            <pc:docMk/>
            <pc:sldMk cId="2236547546" sldId="869"/>
            <ac:spMk id="5" creationId="{651042A2-060A-7063-17FB-B65F5956F2C2}"/>
          </ac:spMkLst>
        </pc:spChg>
        <pc:spChg chg="mod">
          <ac:chgData name="Dinura Udayana Hettiarachchi" userId="21700ffe-0759-4671-8c3c-7ca49bd156ff" providerId="ADAL" clId="{57D81088-930B-449C-89BB-D79E30F6C5BD}" dt="2026-06-14T23:42:50.185" v="32631" actId="20577"/>
          <ac:spMkLst>
            <pc:docMk/>
            <pc:sldMk cId="2236547546" sldId="869"/>
            <ac:spMk id="6" creationId="{4F517086-81BF-6AC0-25A4-3343CC9BCC9D}"/>
          </ac:spMkLst>
        </pc:spChg>
        <pc:graphicFrameChg chg="mod modGraphic">
          <ac:chgData name="Dinura Udayana Hettiarachchi" userId="21700ffe-0759-4671-8c3c-7ca49bd156ff" providerId="ADAL" clId="{57D81088-930B-449C-89BB-D79E30F6C5BD}" dt="2026-06-08T00:37:43.242" v="11509" actId="255"/>
          <ac:graphicFrameMkLst>
            <pc:docMk/>
            <pc:sldMk cId="2236547546" sldId="869"/>
            <ac:graphicFrameMk id="2" creationId="{41E08F59-17D3-A18A-CC25-92C51C5AAD4D}"/>
          </ac:graphicFrameMkLst>
        </pc:graphicFrameChg>
      </pc:sldChg>
      <pc:sldChg chg="modSp add del mod">
        <pc:chgData name="Dinura Udayana Hettiarachchi" userId="21700ffe-0759-4671-8c3c-7ca49bd156ff" providerId="ADAL" clId="{57D81088-930B-449C-89BB-D79E30F6C5BD}" dt="2026-06-23T16:37:12.248" v="37683" actId="47"/>
        <pc:sldMkLst>
          <pc:docMk/>
          <pc:sldMk cId="4191385683" sldId="870"/>
        </pc:sldMkLst>
      </pc:sldChg>
      <pc:sldChg chg="addSp delSp modSp add del mod">
        <pc:chgData name="Dinura Udayana Hettiarachchi" userId="21700ffe-0759-4671-8c3c-7ca49bd156ff" providerId="ADAL" clId="{57D81088-930B-449C-89BB-D79E30F6C5BD}" dt="2026-06-23T16:37:13.146" v="37684" actId="47"/>
        <pc:sldMkLst>
          <pc:docMk/>
          <pc:sldMk cId="877549562" sldId="871"/>
        </pc:sldMkLst>
      </pc:sldChg>
      <pc:sldChg chg="addSp delSp modSp add del mod">
        <pc:chgData name="Dinura Udayana Hettiarachchi" userId="21700ffe-0759-4671-8c3c-7ca49bd156ff" providerId="ADAL" clId="{57D81088-930B-449C-89BB-D79E30F6C5BD}" dt="2026-06-23T02:58:03.775" v="37123" actId="47"/>
        <pc:sldMkLst>
          <pc:docMk/>
          <pc:sldMk cId="1092499884" sldId="872"/>
        </pc:sldMkLst>
      </pc:sldChg>
      <pc:sldChg chg="addSp delSp modSp add del mod">
        <pc:chgData name="Dinura Udayana Hettiarachchi" userId="21700ffe-0759-4671-8c3c-7ca49bd156ff" providerId="ADAL" clId="{57D81088-930B-449C-89BB-D79E30F6C5BD}" dt="2026-06-23T16:37:13.980" v="37685" actId="47"/>
        <pc:sldMkLst>
          <pc:docMk/>
          <pc:sldMk cId="461292399" sldId="873"/>
        </pc:sldMkLst>
      </pc:sldChg>
      <pc:sldChg chg="addSp delSp modSp add del mod">
        <pc:chgData name="Dinura Udayana Hettiarachchi" userId="21700ffe-0759-4671-8c3c-7ca49bd156ff" providerId="ADAL" clId="{57D81088-930B-449C-89BB-D79E30F6C5BD}" dt="2026-06-23T16:37:14.634" v="37686" actId="47"/>
        <pc:sldMkLst>
          <pc:docMk/>
          <pc:sldMk cId="2218839514" sldId="874"/>
        </pc:sldMkLst>
      </pc:sldChg>
      <pc:sldChg chg="delSp modSp add mod">
        <pc:chgData name="Dinura Udayana Hettiarachchi" userId="21700ffe-0759-4671-8c3c-7ca49bd156ff" providerId="ADAL" clId="{57D81088-930B-449C-89BB-D79E30F6C5BD}" dt="2026-06-23T16:37:22.823" v="37687" actId="20577"/>
        <pc:sldMkLst>
          <pc:docMk/>
          <pc:sldMk cId="447555523" sldId="875"/>
        </pc:sldMkLst>
        <pc:spChg chg="mod">
          <ac:chgData name="Dinura Udayana Hettiarachchi" userId="21700ffe-0759-4671-8c3c-7ca49bd156ff" providerId="ADAL" clId="{57D81088-930B-449C-89BB-D79E30F6C5BD}" dt="2026-06-11T03:42:00.709" v="21058"/>
          <ac:spMkLst>
            <pc:docMk/>
            <pc:sldMk cId="447555523" sldId="875"/>
            <ac:spMk id="4" creationId="{4AB0C203-5E8F-C896-2807-4979ACB156CB}"/>
          </ac:spMkLst>
        </pc:spChg>
        <pc:spChg chg="mod">
          <ac:chgData name="Dinura Udayana Hettiarachchi" userId="21700ffe-0759-4671-8c3c-7ca49bd156ff" providerId="ADAL" clId="{57D81088-930B-449C-89BB-D79E30F6C5BD}" dt="2026-06-11T03:42:00.709" v="21058"/>
          <ac:spMkLst>
            <pc:docMk/>
            <pc:sldMk cId="447555523" sldId="875"/>
            <ac:spMk id="5" creationId="{5858C5E8-A5BE-C342-C576-F99FB48D3CBD}"/>
          </ac:spMkLst>
        </pc:spChg>
        <pc:spChg chg="mod">
          <ac:chgData name="Dinura Udayana Hettiarachchi" userId="21700ffe-0759-4671-8c3c-7ca49bd156ff" providerId="ADAL" clId="{57D81088-930B-449C-89BB-D79E30F6C5BD}" dt="2026-06-23T16:37:22.823" v="37687" actId="20577"/>
          <ac:spMkLst>
            <pc:docMk/>
            <pc:sldMk cId="447555523" sldId="875"/>
            <ac:spMk id="6" creationId="{CA246738-9ED1-2491-B994-26CB95BEBB81}"/>
          </ac:spMkLst>
        </pc:spChg>
      </pc:sldChg>
      <pc:sldChg chg="modSp add mod ord">
        <pc:chgData name="Dinura Udayana Hettiarachchi" userId="21700ffe-0759-4671-8c3c-7ca49bd156ff" providerId="ADAL" clId="{57D81088-930B-449C-89BB-D79E30F6C5BD}" dt="2026-06-23T16:35:22.546" v="37675"/>
        <pc:sldMkLst>
          <pc:docMk/>
          <pc:sldMk cId="212824831" sldId="877"/>
        </pc:sldMkLst>
        <pc:spChg chg="mod">
          <ac:chgData name="Dinura Udayana Hettiarachchi" userId="21700ffe-0759-4671-8c3c-7ca49bd156ff" providerId="ADAL" clId="{57D81088-930B-449C-89BB-D79E30F6C5BD}" dt="2026-06-11T03:42:00.709" v="21058"/>
          <ac:spMkLst>
            <pc:docMk/>
            <pc:sldMk cId="212824831" sldId="877"/>
            <ac:spMk id="4" creationId="{08D6463A-ACA0-5B0C-BB82-00BA7C39D2AC}"/>
          </ac:spMkLst>
        </pc:spChg>
        <pc:spChg chg="mod">
          <ac:chgData name="Dinura Udayana Hettiarachchi" userId="21700ffe-0759-4671-8c3c-7ca49bd156ff" providerId="ADAL" clId="{57D81088-930B-449C-89BB-D79E30F6C5BD}" dt="2026-06-11T03:42:00.709" v="21058"/>
          <ac:spMkLst>
            <pc:docMk/>
            <pc:sldMk cId="212824831" sldId="877"/>
            <ac:spMk id="5" creationId="{0D716441-61E5-487F-83D6-5F72138E512D}"/>
          </ac:spMkLst>
        </pc:spChg>
        <pc:spChg chg="mod">
          <ac:chgData name="Dinura Udayana Hettiarachchi" userId="21700ffe-0759-4671-8c3c-7ca49bd156ff" providerId="ADAL" clId="{57D81088-930B-449C-89BB-D79E30F6C5BD}" dt="2026-06-23T16:35:14.389" v="37673" actId="20577"/>
          <ac:spMkLst>
            <pc:docMk/>
            <pc:sldMk cId="212824831" sldId="877"/>
            <ac:spMk id="6" creationId="{3976BC46-C368-356E-5EB6-9793E60D51BE}"/>
          </ac:spMkLst>
        </pc:spChg>
      </pc:sldChg>
      <pc:sldChg chg="addSp delSp modSp add mod ord">
        <pc:chgData name="Dinura Udayana Hettiarachchi" userId="21700ffe-0759-4671-8c3c-7ca49bd156ff" providerId="ADAL" clId="{57D81088-930B-449C-89BB-D79E30F6C5BD}" dt="2026-06-11T03:42:00.709" v="21058"/>
        <pc:sldMkLst>
          <pc:docMk/>
          <pc:sldMk cId="1658683735" sldId="878"/>
        </pc:sldMkLst>
        <pc:spChg chg="mod">
          <ac:chgData name="Dinura Udayana Hettiarachchi" userId="21700ffe-0759-4671-8c3c-7ca49bd156ff" providerId="ADAL" clId="{57D81088-930B-449C-89BB-D79E30F6C5BD}" dt="2026-06-11T03:42:00.709" v="21058"/>
          <ac:spMkLst>
            <pc:docMk/>
            <pc:sldMk cId="1658683735" sldId="878"/>
            <ac:spMk id="4" creationId="{0E03E293-108B-D262-0284-13C05C738560}"/>
          </ac:spMkLst>
        </pc:spChg>
        <pc:spChg chg="mod">
          <ac:chgData name="Dinura Udayana Hettiarachchi" userId="21700ffe-0759-4671-8c3c-7ca49bd156ff" providerId="ADAL" clId="{57D81088-930B-449C-89BB-D79E30F6C5BD}" dt="2026-06-11T03:42:00.709" v="21058"/>
          <ac:spMkLst>
            <pc:docMk/>
            <pc:sldMk cId="1658683735" sldId="878"/>
            <ac:spMk id="5" creationId="{E77AD275-FA1A-5720-55D9-26C32D6AEFAF}"/>
          </ac:spMkLst>
        </pc:spChg>
        <pc:spChg chg="mod">
          <ac:chgData name="Dinura Udayana Hettiarachchi" userId="21700ffe-0759-4671-8c3c-7ca49bd156ff" providerId="ADAL" clId="{57D81088-930B-449C-89BB-D79E30F6C5BD}" dt="2026-06-09T03:20:15.926" v="18569" actId="20577"/>
          <ac:spMkLst>
            <pc:docMk/>
            <pc:sldMk cId="1658683735" sldId="878"/>
            <ac:spMk id="6" creationId="{5D59676F-37D6-EC30-4815-E92AA31B1E36}"/>
          </ac:spMkLst>
        </pc:spChg>
        <pc:picChg chg="add mod">
          <ac:chgData name="Dinura Udayana Hettiarachchi" userId="21700ffe-0759-4671-8c3c-7ca49bd156ff" providerId="ADAL" clId="{57D81088-930B-449C-89BB-D79E30F6C5BD}" dt="2026-06-09T03:19:20.134" v="18558" actId="1076"/>
          <ac:picMkLst>
            <pc:docMk/>
            <pc:sldMk cId="1658683735" sldId="878"/>
            <ac:picMk id="3" creationId="{3E433952-7143-0DCD-08EB-3421776C66DA}"/>
          </ac:picMkLst>
        </pc:picChg>
        <pc:picChg chg="add mod">
          <ac:chgData name="Dinura Udayana Hettiarachchi" userId="21700ffe-0759-4671-8c3c-7ca49bd156ff" providerId="ADAL" clId="{57D81088-930B-449C-89BB-D79E30F6C5BD}" dt="2026-06-09T03:21:08.308" v="18572" actId="1076"/>
          <ac:picMkLst>
            <pc:docMk/>
            <pc:sldMk cId="1658683735" sldId="878"/>
            <ac:picMk id="8" creationId="{C24A3B10-34E3-6C91-FD59-E006C1A8C325}"/>
          </ac:picMkLst>
        </pc:picChg>
      </pc:sldChg>
      <pc:sldChg chg="addSp delSp modSp add mod ord">
        <pc:chgData name="Dinura Udayana Hettiarachchi" userId="21700ffe-0759-4671-8c3c-7ca49bd156ff" providerId="ADAL" clId="{57D81088-930B-449C-89BB-D79E30F6C5BD}" dt="2026-06-23T16:35:31.497" v="37677"/>
        <pc:sldMkLst>
          <pc:docMk/>
          <pc:sldMk cId="2846206105" sldId="882"/>
        </pc:sldMkLst>
        <pc:spChg chg="mod">
          <ac:chgData name="Dinura Udayana Hettiarachchi" userId="21700ffe-0759-4671-8c3c-7ca49bd156ff" providerId="ADAL" clId="{57D81088-930B-449C-89BB-D79E30F6C5BD}" dt="2026-06-11T03:42:00.709" v="21058"/>
          <ac:spMkLst>
            <pc:docMk/>
            <pc:sldMk cId="2846206105" sldId="882"/>
            <ac:spMk id="4" creationId="{DC966F7D-1340-F3EB-3834-7E5E4008F942}"/>
          </ac:spMkLst>
        </pc:spChg>
        <pc:spChg chg="mod">
          <ac:chgData name="Dinura Udayana Hettiarachchi" userId="21700ffe-0759-4671-8c3c-7ca49bd156ff" providerId="ADAL" clId="{57D81088-930B-449C-89BB-D79E30F6C5BD}" dt="2026-06-11T03:42:00.709" v="21058"/>
          <ac:spMkLst>
            <pc:docMk/>
            <pc:sldMk cId="2846206105" sldId="882"/>
            <ac:spMk id="5" creationId="{918E64C0-B265-A9FE-B299-AC57A465418B}"/>
          </ac:spMkLst>
        </pc:spChg>
        <pc:spChg chg="mod">
          <ac:chgData name="Dinura Udayana Hettiarachchi" userId="21700ffe-0759-4671-8c3c-7ca49bd156ff" providerId="ADAL" clId="{57D81088-930B-449C-89BB-D79E30F6C5BD}" dt="2026-06-13T13:24:57.580" v="29027" actId="20577"/>
          <ac:spMkLst>
            <pc:docMk/>
            <pc:sldMk cId="2846206105" sldId="882"/>
            <ac:spMk id="6" creationId="{D65E00FB-A736-C4A8-FF06-1EF8F1741DF6}"/>
          </ac:spMkLst>
        </pc:spChg>
        <pc:graphicFrameChg chg="add mod modGraphic">
          <ac:chgData name="Dinura Udayana Hettiarachchi" userId="21700ffe-0759-4671-8c3c-7ca49bd156ff" providerId="ADAL" clId="{57D81088-930B-449C-89BB-D79E30F6C5BD}" dt="2026-06-13T13:24:56.694" v="29025" actId="1076"/>
          <ac:graphicFrameMkLst>
            <pc:docMk/>
            <pc:sldMk cId="2846206105" sldId="882"/>
            <ac:graphicFrameMk id="3" creationId="{8AD82BAB-916E-5B25-27CC-24CDE44C51C4}"/>
          </ac:graphicFrameMkLst>
        </pc:graphicFrameChg>
      </pc:sldChg>
      <pc:sldChg chg="addSp delSp modSp add mod">
        <pc:chgData name="Dinura Udayana Hettiarachchi" userId="21700ffe-0759-4671-8c3c-7ca49bd156ff" providerId="ADAL" clId="{57D81088-930B-449C-89BB-D79E30F6C5BD}" dt="2026-06-16T18:51:59.218" v="33132" actId="1076"/>
        <pc:sldMkLst>
          <pc:docMk/>
          <pc:sldMk cId="4120433537" sldId="886"/>
        </pc:sldMkLst>
        <pc:spChg chg="add mod">
          <ac:chgData name="Dinura Udayana Hettiarachchi" userId="21700ffe-0759-4671-8c3c-7ca49bd156ff" providerId="ADAL" clId="{57D81088-930B-449C-89BB-D79E30F6C5BD}" dt="2026-06-16T17:09:08.104" v="32837" actId="20577"/>
          <ac:spMkLst>
            <pc:docMk/>
            <pc:sldMk cId="4120433537" sldId="886"/>
            <ac:spMk id="6" creationId="{61AE16B2-B317-7ADC-6A0B-46E7C60BD8E1}"/>
          </ac:spMkLst>
        </pc:spChg>
        <pc:spChg chg="add mod">
          <ac:chgData name="Dinura Udayana Hettiarachchi" userId="21700ffe-0759-4671-8c3c-7ca49bd156ff" providerId="ADAL" clId="{57D81088-930B-449C-89BB-D79E30F6C5BD}" dt="2026-06-16T18:51:50.475" v="33131" actId="1076"/>
          <ac:spMkLst>
            <pc:docMk/>
            <pc:sldMk cId="4120433537" sldId="886"/>
            <ac:spMk id="9" creationId="{BEE0AB56-4652-8AFF-ABD1-719331277A6C}"/>
          </ac:spMkLst>
        </pc:spChg>
        <pc:grpChg chg="mod topLvl">
          <ac:chgData name="Dinura Udayana Hettiarachchi" userId="21700ffe-0759-4671-8c3c-7ca49bd156ff" providerId="ADAL" clId="{57D81088-930B-449C-89BB-D79E30F6C5BD}" dt="2026-06-16T18:51:59.218" v="33132" actId="1076"/>
          <ac:grpSpMkLst>
            <pc:docMk/>
            <pc:sldMk cId="4120433537" sldId="886"/>
            <ac:grpSpMk id="11" creationId="{9B14BFA9-6599-DEDE-983F-D868B8E8FF05}"/>
          </ac:grpSpMkLst>
        </pc:grpChg>
        <pc:grpChg chg="mod">
          <ac:chgData name="Dinura Udayana Hettiarachchi" userId="21700ffe-0759-4671-8c3c-7ca49bd156ff" providerId="ADAL" clId="{57D81088-930B-449C-89BB-D79E30F6C5BD}" dt="2026-06-16T17:08:28.996" v="32820" actId="165"/>
          <ac:grpSpMkLst>
            <pc:docMk/>
            <pc:sldMk cId="4120433537" sldId="886"/>
            <ac:grpSpMk id="13" creationId="{0EC7DC36-8187-97BC-716A-5877EEDD5717}"/>
          </ac:grpSpMkLst>
        </pc:grpChg>
        <pc:picChg chg="mod">
          <ac:chgData name="Dinura Udayana Hettiarachchi" userId="21700ffe-0759-4671-8c3c-7ca49bd156ff" providerId="ADAL" clId="{57D81088-930B-449C-89BB-D79E30F6C5BD}" dt="2026-06-16T17:08:28.996" v="32820" actId="165"/>
          <ac:picMkLst>
            <pc:docMk/>
            <pc:sldMk cId="4120433537" sldId="886"/>
            <ac:picMk id="12" creationId="{7530F654-31C7-23CC-D969-AEE82ECDB88E}"/>
          </ac:picMkLst>
        </pc:picChg>
        <pc:picChg chg="mod">
          <ac:chgData name="Dinura Udayana Hettiarachchi" userId="21700ffe-0759-4671-8c3c-7ca49bd156ff" providerId="ADAL" clId="{57D81088-930B-449C-89BB-D79E30F6C5BD}" dt="2026-06-16T17:08:28.996" v="32820" actId="165"/>
          <ac:picMkLst>
            <pc:docMk/>
            <pc:sldMk cId="4120433537" sldId="886"/>
            <ac:picMk id="14" creationId="{3AD99C26-97D1-C35A-107D-F9C28A025BA8}"/>
          </ac:picMkLst>
        </pc:picChg>
        <pc:picChg chg="mod">
          <ac:chgData name="Dinura Udayana Hettiarachchi" userId="21700ffe-0759-4671-8c3c-7ca49bd156ff" providerId="ADAL" clId="{57D81088-930B-449C-89BB-D79E30F6C5BD}" dt="2026-06-16T17:08:28.996" v="32820" actId="165"/>
          <ac:picMkLst>
            <pc:docMk/>
            <pc:sldMk cId="4120433537" sldId="886"/>
            <ac:picMk id="15" creationId="{D5231756-F380-14AD-2AE9-C4CDDD904DB2}"/>
          </ac:picMkLst>
        </pc:picChg>
        <pc:picChg chg="mod">
          <ac:chgData name="Dinura Udayana Hettiarachchi" userId="21700ffe-0759-4671-8c3c-7ca49bd156ff" providerId="ADAL" clId="{57D81088-930B-449C-89BB-D79E30F6C5BD}" dt="2026-06-16T17:08:28.996" v="32820" actId="165"/>
          <ac:picMkLst>
            <pc:docMk/>
            <pc:sldMk cId="4120433537" sldId="886"/>
            <ac:picMk id="16" creationId="{7BBF4344-A4A1-19B1-0A81-EB804330796D}"/>
          </ac:picMkLst>
        </pc:picChg>
        <pc:picChg chg="mod">
          <ac:chgData name="Dinura Udayana Hettiarachchi" userId="21700ffe-0759-4671-8c3c-7ca49bd156ff" providerId="ADAL" clId="{57D81088-930B-449C-89BB-D79E30F6C5BD}" dt="2026-06-16T17:08:28.996" v="32820" actId="165"/>
          <ac:picMkLst>
            <pc:docMk/>
            <pc:sldMk cId="4120433537" sldId="886"/>
            <ac:picMk id="17" creationId="{872B8C78-40E3-D0E7-73A6-62C6BBEA3B21}"/>
          </ac:picMkLst>
        </pc:picChg>
      </pc:sldChg>
      <pc:sldChg chg="addSp delSp modSp add del mod ord modShow">
        <pc:chgData name="Dinura Udayana Hettiarachchi" userId="21700ffe-0759-4671-8c3c-7ca49bd156ff" providerId="ADAL" clId="{57D81088-930B-449C-89BB-D79E30F6C5BD}" dt="2026-06-22T19:14:48.082" v="37056" actId="47"/>
        <pc:sldMkLst>
          <pc:docMk/>
          <pc:sldMk cId="1104005077" sldId="888"/>
        </pc:sldMkLst>
        <pc:spChg chg="add mod topLvl">
          <ac:chgData name="Dinura Udayana Hettiarachchi" userId="21700ffe-0759-4671-8c3c-7ca49bd156ff" providerId="ADAL" clId="{57D81088-930B-449C-89BB-D79E30F6C5BD}" dt="2026-06-22T19:05:55.494" v="37032" actId="165"/>
          <ac:spMkLst>
            <pc:docMk/>
            <pc:sldMk cId="1104005077" sldId="888"/>
            <ac:spMk id="21" creationId="{58E49E3A-85A6-16D0-86EB-F5CF42C9F906}"/>
          </ac:spMkLst>
        </pc:spChg>
        <pc:spChg chg="add mod topLvl">
          <ac:chgData name="Dinura Udayana Hettiarachchi" userId="21700ffe-0759-4671-8c3c-7ca49bd156ff" providerId="ADAL" clId="{57D81088-930B-449C-89BB-D79E30F6C5BD}" dt="2026-06-22T19:05:55.494" v="37032" actId="165"/>
          <ac:spMkLst>
            <pc:docMk/>
            <pc:sldMk cId="1104005077" sldId="888"/>
            <ac:spMk id="23" creationId="{8FF2B8E5-C797-6BF7-FCE0-0AABC912A711}"/>
          </ac:spMkLst>
        </pc:spChg>
        <pc:spChg chg="add mod topLvl">
          <ac:chgData name="Dinura Udayana Hettiarachchi" userId="21700ffe-0759-4671-8c3c-7ca49bd156ff" providerId="ADAL" clId="{57D81088-930B-449C-89BB-D79E30F6C5BD}" dt="2026-06-22T19:05:55.494" v="37032" actId="165"/>
          <ac:spMkLst>
            <pc:docMk/>
            <pc:sldMk cId="1104005077" sldId="888"/>
            <ac:spMk id="25" creationId="{DC7C2166-A1CB-F64A-3AA4-1E03586824A6}"/>
          </ac:spMkLst>
        </pc:spChg>
        <pc:spChg chg="add mod topLvl">
          <ac:chgData name="Dinura Udayana Hettiarachchi" userId="21700ffe-0759-4671-8c3c-7ca49bd156ff" providerId="ADAL" clId="{57D81088-930B-449C-89BB-D79E30F6C5BD}" dt="2026-06-22T19:05:55.494" v="37032" actId="165"/>
          <ac:spMkLst>
            <pc:docMk/>
            <pc:sldMk cId="1104005077" sldId="888"/>
            <ac:spMk id="29" creationId="{42B737AC-695A-37CE-7EDF-8E0598F92C57}"/>
          </ac:spMkLst>
        </pc:spChg>
        <pc:spChg chg="add mod topLvl">
          <ac:chgData name="Dinura Udayana Hettiarachchi" userId="21700ffe-0759-4671-8c3c-7ca49bd156ff" providerId="ADAL" clId="{57D81088-930B-449C-89BB-D79E30F6C5BD}" dt="2026-06-22T19:05:55.494" v="37032" actId="165"/>
          <ac:spMkLst>
            <pc:docMk/>
            <pc:sldMk cId="1104005077" sldId="888"/>
            <ac:spMk id="33" creationId="{ED7A4EE3-AB85-8821-B7C1-EA7198740306}"/>
          </ac:spMkLst>
        </pc:spChg>
        <pc:spChg chg="add mod topLvl">
          <ac:chgData name="Dinura Udayana Hettiarachchi" userId="21700ffe-0759-4671-8c3c-7ca49bd156ff" providerId="ADAL" clId="{57D81088-930B-449C-89BB-D79E30F6C5BD}" dt="2026-06-22T19:05:55.494" v="37032" actId="165"/>
          <ac:spMkLst>
            <pc:docMk/>
            <pc:sldMk cId="1104005077" sldId="888"/>
            <ac:spMk id="35" creationId="{ABD301DA-E81F-57DA-642E-4EE69D527DB5}"/>
          </ac:spMkLst>
        </pc:spChg>
        <pc:spChg chg="add mod topLvl">
          <ac:chgData name="Dinura Udayana Hettiarachchi" userId="21700ffe-0759-4671-8c3c-7ca49bd156ff" providerId="ADAL" clId="{57D81088-930B-449C-89BB-D79E30F6C5BD}" dt="2026-06-22T19:05:55.494" v="37032" actId="165"/>
          <ac:spMkLst>
            <pc:docMk/>
            <pc:sldMk cId="1104005077" sldId="888"/>
            <ac:spMk id="37" creationId="{F5AA5B19-8FAE-1418-556B-2BDB2B63034C}"/>
          </ac:spMkLst>
        </pc:spChg>
        <pc:spChg chg="add mod topLvl">
          <ac:chgData name="Dinura Udayana Hettiarachchi" userId="21700ffe-0759-4671-8c3c-7ca49bd156ff" providerId="ADAL" clId="{57D81088-930B-449C-89BB-D79E30F6C5BD}" dt="2026-06-22T19:05:55.494" v="37032" actId="165"/>
          <ac:spMkLst>
            <pc:docMk/>
            <pc:sldMk cId="1104005077" sldId="888"/>
            <ac:spMk id="39" creationId="{6771ACA3-F3A0-AB97-299D-CCACE931976F}"/>
          </ac:spMkLst>
        </pc:spChg>
        <pc:spChg chg="add mod topLvl">
          <ac:chgData name="Dinura Udayana Hettiarachchi" userId="21700ffe-0759-4671-8c3c-7ca49bd156ff" providerId="ADAL" clId="{57D81088-930B-449C-89BB-D79E30F6C5BD}" dt="2026-06-22T19:05:55.494" v="37032" actId="165"/>
          <ac:spMkLst>
            <pc:docMk/>
            <pc:sldMk cId="1104005077" sldId="888"/>
            <ac:spMk id="43" creationId="{41CD1D82-5132-D2A4-DB01-615C0491CEA0}"/>
          </ac:spMkLst>
        </pc:spChg>
        <pc:spChg chg="add mod topLvl">
          <ac:chgData name="Dinura Udayana Hettiarachchi" userId="21700ffe-0759-4671-8c3c-7ca49bd156ff" providerId="ADAL" clId="{57D81088-930B-449C-89BB-D79E30F6C5BD}" dt="2026-06-22T19:05:55.494" v="37032" actId="165"/>
          <ac:spMkLst>
            <pc:docMk/>
            <pc:sldMk cId="1104005077" sldId="888"/>
            <ac:spMk id="45" creationId="{831DFEF5-391B-FAD2-8FDC-65E7CE4671ED}"/>
          </ac:spMkLst>
        </pc:spChg>
        <pc:picChg chg="add del mod ord">
          <ac:chgData name="Dinura Udayana Hettiarachchi" userId="21700ffe-0759-4671-8c3c-7ca49bd156ff" providerId="ADAL" clId="{57D81088-930B-449C-89BB-D79E30F6C5BD}" dt="2026-06-22T19:04:45.632" v="37018" actId="931"/>
          <ac:picMkLst>
            <pc:docMk/>
            <pc:sldMk cId="1104005077" sldId="888"/>
            <ac:picMk id="5" creationId="{790F0807-9CA7-4097-01B9-9909BE44B6E2}"/>
          </ac:picMkLst>
        </pc:picChg>
        <pc:picChg chg="add del mod">
          <ac:chgData name="Dinura Udayana Hettiarachchi" userId="21700ffe-0759-4671-8c3c-7ca49bd156ff" providerId="ADAL" clId="{57D81088-930B-449C-89BB-D79E30F6C5BD}" dt="2026-06-22T19:04:44.939" v="37016" actId="478"/>
          <ac:picMkLst>
            <pc:docMk/>
            <pc:sldMk cId="1104005077" sldId="888"/>
            <ac:picMk id="7" creationId="{AEB40945-CB65-460D-74CF-4A0F7B9596F1}"/>
          </ac:picMkLst>
        </pc:picChg>
      </pc:sldChg>
      <pc:sldChg chg="addSp delSp modSp add del mod">
        <pc:chgData name="Dinura Udayana Hettiarachchi" userId="21700ffe-0759-4671-8c3c-7ca49bd156ff" providerId="ADAL" clId="{57D81088-930B-449C-89BB-D79E30F6C5BD}" dt="2026-06-23T02:55:00.424" v="37121" actId="2696"/>
        <pc:sldMkLst>
          <pc:docMk/>
          <pc:sldMk cId="245525326" sldId="892"/>
        </pc:sldMkLst>
      </pc:sldChg>
      <pc:sldChg chg="delSp modSp add del mod">
        <pc:chgData name="Dinura Udayana Hettiarachchi" userId="21700ffe-0759-4671-8c3c-7ca49bd156ff" providerId="ADAL" clId="{57D81088-930B-449C-89BB-D79E30F6C5BD}" dt="2026-06-23T16:37:34.211" v="37688" actId="47"/>
        <pc:sldMkLst>
          <pc:docMk/>
          <pc:sldMk cId="3954701381" sldId="893"/>
        </pc:sldMkLst>
      </pc:sldChg>
      <pc:sldChg chg="addSp delSp modSp add del mod ord">
        <pc:chgData name="Dinura Udayana Hettiarachchi" userId="21700ffe-0759-4671-8c3c-7ca49bd156ff" providerId="ADAL" clId="{57D81088-930B-449C-89BB-D79E30F6C5BD}" dt="2026-06-23T16:36:58.522" v="37681" actId="47"/>
        <pc:sldMkLst>
          <pc:docMk/>
          <pc:sldMk cId="231470845" sldId="894"/>
        </pc:sldMkLst>
      </pc:sldChg>
      <pc:sldChg chg="delSp modSp add del mod">
        <pc:chgData name="Dinura Udayana Hettiarachchi" userId="21700ffe-0759-4671-8c3c-7ca49bd156ff" providerId="ADAL" clId="{57D81088-930B-449C-89BB-D79E30F6C5BD}" dt="2026-06-23T16:36:57.032" v="37680" actId="47"/>
        <pc:sldMkLst>
          <pc:docMk/>
          <pc:sldMk cId="3209172089" sldId="895"/>
        </pc:sldMkLst>
      </pc:sldChg>
      <pc:sldChg chg="add del">
        <pc:chgData name="Dinura Udayana Hettiarachchi" userId="21700ffe-0759-4671-8c3c-7ca49bd156ff" providerId="ADAL" clId="{57D81088-930B-449C-89BB-D79E30F6C5BD}" dt="2026-06-23T02:55:37.002" v="37122" actId="47"/>
        <pc:sldMkLst>
          <pc:docMk/>
          <pc:sldMk cId="4132973478" sldId="896"/>
        </pc:sldMkLst>
      </pc:sldChg>
      <pc:sldChg chg="addSp delSp modSp add mod">
        <pc:chgData name="Dinura Udayana Hettiarachchi" userId="21700ffe-0759-4671-8c3c-7ca49bd156ff" providerId="ADAL" clId="{57D81088-930B-449C-89BB-D79E30F6C5BD}" dt="2026-06-14T22:21:05.149" v="32325" actId="20577"/>
        <pc:sldMkLst>
          <pc:docMk/>
          <pc:sldMk cId="484986286" sldId="897"/>
        </pc:sldMkLst>
        <pc:spChg chg="mod">
          <ac:chgData name="Dinura Udayana Hettiarachchi" userId="21700ffe-0759-4671-8c3c-7ca49bd156ff" providerId="ADAL" clId="{57D81088-930B-449C-89BB-D79E30F6C5BD}" dt="2026-06-14T22:21:05.149" v="32325" actId="20577"/>
          <ac:spMkLst>
            <pc:docMk/>
            <pc:sldMk cId="484986286" sldId="897"/>
            <ac:spMk id="6" creationId="{249D6E23-19A4-D10D-D511-883DAF770909}"/>
          </ac:spMkLst>
        </pc:spChg>
        <pc:picChg chg="add mod">
          <ac:chgData name="Dinura Udayana Hettiarachchi" userId="21700ffe-0759-4671-8c3c-7ca49bd156ff" providerId="ADAL" clId="{57D81088-930B-449C-89BB-D79E30F6C5BD}" dt="2026-06-14T22:20:45.876" v="32320" actId="1076"/>
          <ac:picMkLst>
            <pc:docMk/>
            <pc:sldMk cId="484986286" sldId="897"/>
            <ac:picMk id="3" creationId="{094E95E6-C3C3-4144-3F19-FAA3CDFA7D74}"/>
          </ac:picMkLst>
        </pc:picChg>
        <pc:picChg chg="add mod">
          <ac:chgData name="Dinura Udayana Hettiarachchi" userId="21700ffe-0759-4671-8c3c-7ca49bd156ff" providerId="ADAL" clId="{57D81088-930B-449C-89BB-D79E30F6C5BD}" dt="2026-06-14T22:20:59.881" v="32323" actId="1076"/>
          <ac:picMkLst>
            <pc:docMk/>
            <pc:sldMk cId="484986286" sldId="897"/>
            <ac:picMk id="8" creationId="{6448AF75-4F60-2547-2629-89F81695A3BC}"/>
          </ac:picMkLst>
        </pc:picChg>
      </pc:sldChg>
      <pc:sldChg chg="addSp delSp modSp add mod">
        <pc:chgData name="Dinura Udayana Hettiarachchi" userId="21700ffe-0759-4671-8c3c-7ca49bd156ff" providerId="ADAL" clId="{57D81088-930B-449C-89BB-D79E30F6C5BD}" dt="2026-06-23T16:37:45.795" v="37690" actId="313"/>
        <pc:sldMkLst>
          <pc:docMk/>
          <pc:sldMk cId="3543342925" sldId="898"/>
        </pc:sldMkLst>
        <pc:spChg chg="mod">
          <ac:chgData name="Dinura Udayana Hettiarachchi" userId="21700ffe-0759-4671-8c3c-7ca49bd156ff" providerId="ADAL" clId="{57D81088-930B-449C-89BB-D79E30F6C5BD}" dt="2026-06-23T16:37:45.795" v="37690" actId="313"/>
          <ac:spMkLst>
            <pc:docMk/>
            <pc:sldMk cId="3543342925" sldId="898"/>
            <ac:spMk id="6" creationId="{ECBE59D2-660B-A3C4-43B0-73609529BF13}"/>
          </ac:spMkLst>
        </pc:spChg>
        <pc:picChg chg="add mod">
          <ac:chgData name="Dinura Udayana Hettiarachchi" userId="21700ffe-0759-4671-8c3c-7ca49bd156ff" providerId="ADAL" clId="{57D81088-930B-449C-89BB-D79E30F6C5BD}" dt="2026-06-15T03:08:00.778" v="32661" actId="1076"/>
          <ac:picMkLst>
            <pc:docMk/>
            <pc:sldMk cId="3543342925" sldId="898"/>
            <ac:picMk id="7" creationId="{5A009E34-16A1-6FCC-35F2-953071956D86}"/>
          </ac:picMkLst>
        </pc:picChg>
        <pc:picChg chg="add mod">
          <ac:chgData name="Dinura Udayana Hettiarachchi" userId="21700ffe-0759-4671-8c3c-7ca49bd156ff" providerId="ADAL" clId="{57D81088-930B-449C-89BB-D79E30F6C5BD}" dt="2026-06-15T03:08:00.778" v="32661" actId="1076"/>
          <ac:picMkLst>
            <pc:docMk/>
            <pc:sldMk cId="3543342925" sldId="898"/>
            <ac:picMk id="11" creationId="{1976B51D-7498-19AE-A7FE-48F2ED226220}"/>
          </ac:picMkLst>
        </pc:picChg>
        <pc:picChg chg="add mod">
          <ac:chgData name="Dinura Udayana Hettiarachchi" userId="21700ffe-0759-4671-8c3c-7ca49bd156ff" providerId="ADAL" clId="{57D81088-930B-449C-89BB-D79E30F6C5BD}" dt="2026-06-15T03:08:00.778" v="32661" actId="1076"/>
          <ac:picMkLst>
            <pc:docMk/>
            <pc:sldMk cId="3543342925" sldId="898"/>
            <ac:picMk id="13" creationId="{ACED2613-AEED-6361-F092-F701499BBCC8}"/>
          </ac:picMkLst>
        </pc:picChg>
        <pc:picChg chg="add mod">
          <ac:chgData name="Dinura Udayana Hettiarachchi" userId="21700ffe-0759-4671-8c3c-7ca49bd156ff" providerId="ADAL" clId="{57D81088-930B-449C-89BB-D79E30F6C5BD}" dt="2026-06-15T03:08:21.275" v="32664" actId="1076"/>
          <ac:picMkLst>
            <pc:docMk/>
            <pc:sldMk cId="3543342925" sldId="898"/>
            <ac:picMk id="15" creationId="{2CBA2B43-011C-CDBA-4247-30F2EE79CF2E}"/>
          </ac:picMkLst>
        </pc:picChg>
      </pc:sldChg>
      <pc:sldChg chg="delSp modSp add mod">
        <pc:chgData name="Dinura Udayana Hettiarachchi" userId="21700ffe-0759-4671-8c3c-7ca49bd156ff" providerId="ADAL" clId="{57D81088-930B-449C-89BB-D79E30F6C5BD}" dt="2026-06-14T22:44:58.892" v="32530" actId="20577"/>
        <pc:sldMkLst>
          <pc:docMk/>
          <pc:sldMk cId="2115832648" sldId="899"/>
        </pc:sldMkLst>
        <pc:spChg chg="mod">
          <ac:chgData name="Dinura Udayana Hettiarachchi" userId="21700ffe-0759-4671-8c3c-7ca49bd156ff" providerId="ADAL" clId="{57D81088-930B-449C-89BB-D79E30F6C5BD}" dt="2026-06-14T22:44:58.892" v="32530" actId="20577"/>
          <ac:spMkLst>
            <pc:docMk/>
            <pc:sldMk cId="2115832648" sldId="899"/>
            <ac:spMk id="6" creationId="{A5DD1344-93EC-7E19-C10B-CDF252D8A577}"/>
          </ac:spMkLst>
        </pc:spChg>
      </pc:sldChg>
      <pc:sldChg chg="modSp add del mod">
        <pc:chgData name="Dinura Udayana Hettiarachchi" userId="21700ffe-0759-4671-8c3c-7ca49bd156ff" providerId="ADAL" clId="{57D81088-930B-449C-89BB-D79E30F6C5BD}" dt="2026-06-23T16:37:52.361" v="37692" actId="47"/>
        <pc:sldMkLst>
          <pc:docMk/>
          <pc:sldMk cId="2993329234" sldId="900"/>
        </pc:sldMkLst>
        <pc:spChg chg="mod">
          <ac:chgData name="Dinura Udayana Hettiarachchi" userId="21700ffe-0759-4671-8c3c-7ca49bd156ff" providerId="ADAL" clId="{57D81088-930B-449C-89BB-D79E30F6C5BD}" dt="2026-06-14T23:41:18.925" v="32610" actId="20577"/>
          <ac:spMkLst>
            <pc:docMk/>
            <pc:sldMk cId="2993329234" sldId="900"/>
            <ac:spMk id="6" creationId="{1D238E67-41E5-AFF9-0948-6BC5EBB32B21}"/>
          </ac:spMkLst>
        </pc:spChg>
      </pc:sldChg>
      <pc:sldChg chg="addSp modSp add mod">
        <pc:chgData name="Dinura Udayana Hettiarachchi" userId="21700ffe-0759-4671-8c3c-7ca49bd156ff" providerId="ADAL" clId="{57D81088-930B-449C-89BB-D79E30F6C5BD}" dt="2026-06-17T14:41:11.070" v="33721" actId="2711"/>
        <pc:sldMkLst>
          <pc:docMk/>
          <pc:sldMk cId="618161398" sldId="902"/>
        </pc:sldMkLst>
        <pc:spChg chg="mod">
          <ac:chgData name="Dinura Udayana Hettiarachchi" userId="21700ffe-0759-4671-8c3c-7ca49bd156ff" providerId="ADAL" clId="{57D81088-930B-449C-89BB-D79E30F6C5BD}" dt="2026-06-17T14:27:21.877" v="33638" actId="20577"/>
          <ac:spMkLst>
            <pc:docMk/>
            <pc:sldMk cId="618161398" sldId="902"/>
            <ac:spMk id="2" creationId="{481F3A66-84E8-0B5C-2C44-1D873552A1F9}"/>
          </ac:spMkLst>
        </pc:spChg>
        <pc:spChg chg="mod">
          <ac:chgData name="Dinura Udayana Hettiarachchi" userId="21700ffe-0759-4671-8c3c-7ca49bd156ff" providerId="ADAL" clId="{57D81088-930B-449C-89BB-D79E30F6C5BD}" dt="2026-06-17T14:10:22.396" v="33556"/>
          <ac:spMkLst>
            <pc:docMk/>
            <pc:sldMk cId="618161398" sldId="902"/>
            <ac:spMk id="5" creationId="{C8A0EC73-FF2A-6155-3BF5-67478ACA783F}"/>
          </ac:spMkLst>
        </pc:spChg>
        <pc:spChg chg="add mod">
          <ac:chgData name="Dinura Udayana Hettiarachchi" userId="21700ffe-0759-4671-8c3c-7ca49bd156ff" providerId="ADAL" clId="{57D81088-930B-449C-89BB-D79E30F6C5BD}" dt="2026-06-17T14:40:58.849" v="33719" actId="2711"/>
          <ac:spMkLst>
            <pc:docMk/>
            <pc:sldMk cId="618161398" sldId="902"/>
            <ac:spMk id="7" creationId="{E0522887-8513-93FA-8386-D925CE583969}"/>
          </ac:spMkLst>
        </pc:spChg>
        <pc:graphicFrameChg chg="add mod ord">
          <ac:chgData name="Dinura Udayana Hettiarachchi" userId="21700ffe-0759-4671-8c3c-7ca49bd156ff" providerId="ADAL" clId="{57D81088-930B-449C-89BB-D79E30F6C5BD}" dt="2026-06-17T14:41:11.070" v="33721" actId="2711"/>
          <ac:graphicFrameMkLst>
            <pc:docMk/>
            <pc:sldMk cId="618161398" sldId="902"/>
            <ac:graphicFrameMk id="3" creationId="{26E66CBF-E9DD-8A78-AED1-4F286DB24077}"/>
          </ac:graphicFrameMkLst>
        </pc:graphicFrameChg>
      </pc:sldChg>
      <pc:sldChg chg="addSp delSp modSp add mod ord">
        <pc:chgData name="Dinura Udayana Hettiarachchi" userId="21700ffe-0759-4671-8c3c-7ca49bd156ff" providerId="ADAL" clId="{57D81088-930B-449C-89BB-D79E30F6C5BD}" dt="2026-06-17T14:32:59.825" v="33705" actId="2711"/>
        <pc:sldMkLst>
          <pc:docMk/>
          <pc:sldMk cId="1267867129" sldId="903"/>
        </pc:sldMkLst>
        <pc:spChg chg="mod">
          <ac:chgData name="Dinura Udayana Hettiarachchi" userId="21700ffe-0759-4671-8c3c-7ca49bd156ff" providerId="ADAL" clId="{57D81088-930B-449C-89BB-D79E30F6C5BD}" dt="2026-06-17T14:32:59.825" v="33705" actId="2711"/>
          <ac:spMkLst>
            <pc:docMk/>
            <pc:sldMk cId="1267867129" sldId="903"/>
            <ac:spMk id="7" creationId="{EE7C91E1-80C8-8BF9-F4BF-B9E15D06520D}"/>
          </ac:spMkLst>
        </pc:spChg>
        <pc:picChg chg="add mod">
          <ac:chgData name="Dinura Udayana Hettiarachchi" userId="21700ffe-0759-4671-8c3c-7ca49bd156ff" providerId="ADAL" clId="{57D81088-930B-449C-89BB-D79E30F6C5BD}" dt="2026-06-17T14:28:50.947" v="33680" actId="1076"/>
          <ac:picMkLst>
            <pc:docMk/>
            <pc:sldMk cId="1267867129" sldId="903"/>
            <ac:picMk id="8" creationId="{FA6C241B-95EA-4A58-91DD-07D93716CEEE}"/>
          </ac:picMkLst>
        </pc:picChg>
      </pc:sldChg>
      <pc:sldChg chg="addSp delSp modSp add mod ord delAnim modAnim">
        <pc:chgData name="Dinura Udayana Hettiarachchi" userId="21700ffe-0759-4671-8c3c-7ca49bd156ff" providerId="ADAL" clId="{57D81088-930B-449C-89BB-D79E30F6C5BD}" dt="2026-06-23T03:32:45.353" v="37130" actId="1076"/>
        <pc:sldMkLst>
          <pc:docMk/>
          <pc:sldMk cId="3584658030" sldId="904"/>
        </pc:sldMkLst>
        <pc:spChg chg="mod">
          <ac:chgData name="Dinura Udayana Hettiarachchi" userId="21700ffe-0759-4671-8c3c-7ca49bd156ff" providerId="ADAL" clId="{57D81088-930B-449C-89BB-D79E30F6C5BD}" dt="2026-06-21T00:12:18.747" v="36920" actId="20577"/>
          <ac:spMkLst>
            <pc:docMk/>
            <pc:sldMk cId="3584658030" sldId="904"/>
            <ac:spMk id="5" creationId="{F09DE76A-C316-15A5-1A46-88E45B5F7777}"/>
          </ac:spMkLst>
        </pc:spChg>
        <pc:spChg chg="mod">
          <ac:chgData name="Dinura Udayana Hettiarachchi" userId="21700ffe-0759-4671-8c3c-7ca49bd156ff" providerId="ADAL" clId="{57D81088-930B-449C-89BB-D79E30F6C5BD}" dt="2026-06-17T14:46:01.261" v="33792" actId="20577"/>
          <ac:spMkLst>
            <pc:docMk/>
            <pc:sldMk cId="3584658030" sldId="904"/>
            <ac:spMk id="6" creationId="{058AD4B6-B66F-9508-09D7-6468C872DC50}"/>
          </ac:spMkLst>
        </pc:spChg>
        <pc:spChg chg="mod">
          <ac:chgData name="Dinura Udayana Hettiarachchi" userId="21700ffe-0759-4671-8c3c-7ca49bd156ff" providerId="ADAL" clId="{57D81088-930B-449C-89BB-D79E30F6C5BD}" dt="2026-06-17T14:48:03.768" v="33837" actId="1076"/>
          <ac:spMkLst>
            <pc:docMk/>
            <pc:sldMk cId="3584658030" sldId="904"/>
            <ac:spMk id="7" creationId="{24BF8DB8-E0AB-0FD5-9E6A-233EE2918B7C}"/>
          </ac:spMkLst>
        </pc:spChg>
        <pc:spChg chg="mod">
          <ac:chgData name="Dinura Udayana Hettiarachchi" userId="21700ffe-0759-4671-8c3c-7ca49bd156ff" providerId="ADAL" clId="{57D81088-930B-449C-89BB-D79E30F6C5BD}" dt="2026-06-17T14:47:16.917" v="33832" actId="20577"/>
          <ac:spMkLst>
            <pc:docMk/>
            <pc:sldMk cId="3584658030" sldId="904"/>
            <ac:spMk id="10" creationId="{1E5C8495-6AF3-5C44-E381-F7645ED751F0}"/>
          </ac:spMkLst>
        </pc:spChg>
        <pc:spChg chg="mod">
          <ac:chgData name="Dinura Udayana Hettiarachchi" userId="21700ffe-0759-4671-8c3c-7ca49bd156ff" providerId="ADAL" clId="{57D81088-930B-449C-89BB-D79E30F6C5BD}" dt="2026-06-17T14:46:06.302" v="33796" actId="20577"/>
          <ac:spMkLst>
            <pc:docMk/>
            <pc:sldMk cId="3584658030" sldId="904"/>
            <ac:spMk id="12" creationId="{9BD30B06-8047-35DC-68AF-51538F9BFE4E}"/>
          </ac:spMkLst>
        </pc:spChg>
        <pc:spChg chg="add mod">
          <ac:chgData name="Dinura Udayana Hettiarachchi" userId="21700ffe-0759-4671-8c3c-7ca49bd156ff" providerId="ADAL" clId="{57D81088-930B-449C-89BB-D79E30F6C5BD}" dt="2026-06-17T14:47:31.585" v="33834" actId="1076"/>
          <ac:spMkLst>
            <pc:docMk/>
            <pc:sldMk cId="3584658030" sldId="904"/>
            <ac:spMk id="15" creationId="{EEDF16A8-E537-DABF-D4A1-64733DE01E1A}"/>
          </ac:spMkLst>
        </pc:spChg>
        <pc:spChg chg="add mod">
          <ac:chgData name="Dinura Udayana Hettiarachchi" userId="21700ffe-0759-4671-8c3c-7ca49bd156ff" providerId="ADAL" clId="{57D81088-930B-449C-89BB-D79E30F6C5BD}" dt="2026-06-17T14:49:09.456" v="33843" actId="14861"/>
          <ac:spMkLst>
            <pc:docMk/>
            <pc:sldMk cId="3584658030" sldId="904"/>
            <ac:spMk id="17" creationId="{3B4C5D2B-BCE3-550A-D8CC-1B0D2F6E676E}"/>
          </ac:spMkLst>
        </pc:spChg>
        <pc:spChg chg="add mod">
          <ac:chgData name="Dinura Udayana Hettiarachchi" userId="21700ffe-0759-4671-8c3c-7ca49bd156ff" providerId="ADAL" clId="{57D81088-930B-449C-89BB-D79E30F6C5BD}" dt="2026-06-17T17:10:18.067" v="33903" actId="1076"/>
          <ac:spMkLst>
            <pc:docMk/>
            <pc:sldMk cId="3584658030" sldId="904"/>
            <ac:spMk id="19" creationId="{DD470249-7594-3801-FE0D-FA4404E365B3}"/>
          </ac:spMkLst>
        </pc:spChg>
        <pc:spChg chg="add mod">
          <ac:chgData name="Dinura Udayana Hettiarachchi" userId="21700ffe-0759-4671-8c3c-7ca49bd156ff" providerId="ADAL" clId="{57D81088-930B-449C-89BB-D79E30F6C5BD}" dt="2026-06-23T03:32:45.353" v="37130" actId="1076"/>
          <ac:spMkLst>
            <pc:docMk/>
            <pc:sldMk cId="3584658030" sldId="904"/>
            <ac:spMk id="20" creationId="{6E2F75DC-4223-FBE1-0015-D2DB1DEA072E}"/>
          </ac:spMkLst>
        </pc:spChg>
        <pc:spChg chg="add mod">
          <ac:chgData name="Dinura Udayana Hettiarachchi" userId="21700ffe-0759-4671-8c3c-7ca49bd156ff" providerId="ADAL" clId="{57D81088-930B-449C-89BB-D79E30F6C5BD}" dt="2026-06-17T17:11:12.097" v="33919" actId="403"/>
          <ac:spMkLst>
            <pc:docMk/>
            <pc:sldMk cId="3584658030" sldId="904"/>
            <ac:spMk id="25" creationId="{68682ABC-BD37-FC65-FCFC-323D83D4B335}"/>
          </ac:spMkLst>
        </pc:spChg>
        <pc:picChg chg="add mod">
          <ac:chgData name="Dinura Udayana Hettiarachchi" userId="21700ffe-0759-4671-8c3c-7ca49bd156ff" providerId="ADAL" clId="{57D81088-930B-449C-89BB-D79E30F6C5BD}" dt="2026-06-17T14:47:57.880" v="33836" actId="1076"/>
          <ac:picMkLst>
            <pc:docMk/>
            <pc:sldMk cId="3584658030" sldId="904"/>
            <ac:picMk id="13" creationId="{21BC4689-8FC5-96AA-1B10-B7C8867E74A2}"/>
          </ac:picMkLst>
        </pc:picChg>
        <pc:picChg chg="add mod">
          <ac:chgData name="Dinura Udayana Hettiarachchi" userId="21700ffe-0759-4671-8c3c-7ca49bd156ff" providerId="ADAL" clId="{57D81088-930B-449C-89BB-D79E30F6C5BD}" dt="2026-06-17T17:10:18.067" v="33903" actId="1076"/>
          <ac:picMkLst>
            <pc:docMk/>
            <pc:sldMk cId="3584658030" sldId="904"/>
            <ac:picMk id="18" creationId="{42EEB14F-B707-4291-DAC5-F0CC65FE8D06}"/>
          </ac:picMkLst>
        </pc:picChg>
      </pc:sldChg>
      <pc:sldChg chg="modSp new mod ord">
        <pc:chgData name="Dinura Udayana Hettiarachchi" userId="21700ffe-0759-4671-8c3c-7ca49bd156ff" providerId="ADAL" clId="{57D81088-930B-449C-89BB-D79E30F6C5BD}" dt="2026-06-22T03:30:27.593" v="36997" actId="20577"/>
        <pc:sldMkLst>
          <pc:docMk/>
          <pc:sldMk cId="244913334" sldId="905"/>
        </pc:sldMkLst>
        <pc:spChg chg="mod">
          <ac:chgData name="Dinura Udayana Hettiarachchi" userId="21700ffe-0759-4671-8c3c-7ca49bd156ff" providerId="ADAL" clId="{57D81088-930B-449C-89BB-D79E30F6C5BD}" dt="2026-06-21T05:44:33.141" v="36984" actId="20577"/>
          <ac:spMkLst>
            <pc:docMk/>
            <pc:sldMk cId="244913334" sldId="905"/>
            <ac:spMk id="2" creationId="{8FD70307-4E04-367E-FD53-59EB156BD64A}"/>
          </ac:spMkLst>
        </pc:spChg>
        <pc:spChg chg="mod">
          <ac:chgData name="Dinura Udayana Hettiarachchi" userId="21700ffe-0759-4671-8c3c-7ca49bd156ff" providerId="ADAL" clId="{57D81088-930B-449C-89BB-D79E30F6C5BD}" dt="2026-06-22T03:30:27.593" v="36997" actId="20577"/>
          <ac:spMkLst>
            <pc:docMk/>
            <pc:sldMk cId="244913334" sldId="905"/>
            <ac:spMk id="3" creationId="{CE3E667B-879B-FF16-2FD3-2E3FA1CE0878}"/>
          </ac:spMkLst>
        </pc:spChg>
      </pc:sldChg>
      <pc:sldChg chg="addSp modSp add mod modAnim">
        <pc:chgData name="Dinura Udayana Hettiarachchi" userId="21700ffe-0759-4671-8c3c-7ca49bd156ff" providerId="ADAL" clId="{57D81088-930B-449C-89BB-D79E30F6C5BD}" dt="2026-06-18T17:01:18.237" v="36451"/>
        <pc:sldMkLst>
          <pc:docMk/>
          <pc:sldMk cId="3355846319" sldId="906"/>
        </pc:sldMkLst>
        <pc:spChg chg="mod">
          <ac:chgData name="Dinura Udayana Hettiarachchi" userId="21700ffe-0759-4671-8c3c-7ca49bd156ff" providerId="ADAL" clId="{57D81088-930B-449C-89BB-D79E30F6C5BD}" dt="2026-06-18T16:48:02.353" v="35467"/>
          <ac:spMkLst>
            <pc:docMk/>
            <pc:sldMk cId="3355846319" sldId="906"/>
            <ac:spMk id="2" creationId="{8F0D1811-076E-2161-94A0-CFE5955187EB}"/>
          </ac:spMkLst>
        </pc:spChg>
        <pc:spChg chg="mod ord">
          <ac:chgData name="Dinura Udayana Hettiarachchi" userId="21700ffe-0759-4671-8c3c-7ca49bd156ff" providerId="ADAL" clId="{57D81088-930B-449C-89BB-D79E30F6C5BD}" dt="2026-06-18T17:01:02.912" v="36449" actId="167"/>
          <ac:spMkLst>
            <pc:docMk/>
            <pc:sldMk cId="3355846319" sldId="906"/>
            <ac:spMk id="3" creationId="{C8135A08-2522-0FEC-C7C6-B4C49C66373E}"/>
          </ac:spMkLst>
        </pc:spChg>
        <pc:spChg chg="add mod">
          <ac:chgData name="Dinura Udayana Hettiarachchi" userId="21700ffe-0759-4671-8c3c-7ca49bd156ff" providerId="ADAL" clId="{57D81088-930B-449C-89BB-D79E30F6C5BD}" dt="2026-06-18T16:41:34.118" v="35257" actId="1076"/>
          <ac:spMkLst>
            <pc:docMk/>
            <pc:sldMk cId="3355846319" sldId="906"/>
            <ac:spMk id="6" creationId="{0FDEC2B1-4348-6200-C166-89523BD61762}"/>
          </ac:spMkLst>
        </pc:spChg>
        <pc:spChg chg="add mod ord">
          <ac:chgData name="Dinura Udayana Hettiarachchi" userId="21700ffe-0759-4671-8c3c-7ca49bd156ff" providerId="ADAL" clId="{57D81088-930B-449C-89BB-D79E30F6C5BD}" dt="2026-06-18T17:01:08.163" v="36450" actId="167"/>
          <ac:spMkLst>
            <pc:docMk/>
            <pc:sldMk cId="3355846319" sldId="906"/>
            <ac:spMk id="8" creationId="{43CCC51B-1009-3E7F-BC80-31874A97ADFF}"/>
          </ac:spMkLst>
        </pc:spChg>
        <pc:spChg chg="add mod">
          <ac:chgData name="Dinura Udayana Hettiarachchi" userId="21700ffe-0759-4671-8c3c-7ca49bd156ff" providerId="ADAL" clId="{57D81088-930B-449C-89BB-D79E30F6C5BD}" dt="2026-06-18T16:41:34.118" v="35257" actId="1076"/>
          <ac:spMkLst>
            <pc:docMk/>
            <pc:sldMk cId="3355846319" sldId="906"/>
            <ac:spMk id="10" creationId="{F7CC02BC-8560-C1BA-FF6B-3222E968C31F}"/>
          </ac:spMkLst>
        </pc:spChg>
      </pc:sldChg>
      <pc:sldChg chg="addSp delSp modSp add del mod ord">
        <pc:chgData name="Dinura Udayana Hettiarachchi" userId="21700ffe-0759-4671-8c3c-7ca49bd156ff" providerId="ADAL" clId="{57D81088-930B-449C-89BB-D79E30F6C5BD}" dt="2026-06-23T15:58:16.463" v="37644" actId="47"/>
        <pc:sldMkLst>
          <pc:docMk/>
          <pc:sldMk cId="2842793043" sldId="907"/>
        </pc:sldMkLst>
        <pc:spChg chg="mod">
          <ac:chgData name="Dinura Udayana Hettiarachchi" userId="21700ffe-0759-4671-8c3c-7ca49bd156ff" providerId="ADAL" clId="{57D81088-930B-449C-89BB-D79E30F6C5BD}" dt="2026-06-23T03:01:52.853" v="37129" actId="20577"/>
          <ac:spMkLst>
            <pc:docMk/>
            <pc:sldMk cId="2842793043" sldId="907"/>
            <ac:spMk id="9" creationId="{B3390B36-0347-0DD4-4D94-8ECE3F6D3D37}"/>
          </ac:spMkLst>
        </pc:spChg>
        <pc:spChg chg="add del">
          <ac:chgData name="Dinura Udayana Hettiarachchi" userId="21700ffe-0759-4671-8c3c-7ca49bd156ff" providerId="ADAL" clId="{57D81088-930B-449C-89BB-D79E30F6C5BD}" dt="2026-06-22T19:14:43.120" v="37055" actId="22"/>
          <ac:spMkLst>
            <pc:docMk/>
            <pc:sldMk cId="2842793043" sldId="907"/>
            <ac:spMk id="11" creationId="{1DBB54BA-73EC-8811-0725-6B4A320A21F8}"/>
          </ac:spMkLst>
        </pc:spChg>
        <pc:spChg chg="add del">
          <ac:chgData name="Dinura Udayana Hettiarachchi" userId="21700ffe-0759-4671-8c3c-7ca49bd156ff" providerId="ADAL" clId="{57D81088-930B-449C-89BB-D79E30F6C5BD}" dt="2026-06-22T19:14:43.120" v="37055" actId="22"/>
          <ac:spMkLst>
            <pc:docMk/>
            <pc:sldMk cId="2842793043" sldId="907"/>
            <ac:spMk id="13" creationId="{A7A87CD1-68ED-739B-2780-D727628B2589}"/>
          </ac:spMkLst>
        </pc:spChg>
        <pc:spChg chg="add del">
          <ac:chgData name="Dinura Udayana Hettiarachchi" userId="21700ffe-0759-4671-8c3c-7ca49bd156ff" providerId="ADAL" clId="{57D81088-930B-449C-89BB-D79E30F6C5BD}" dt="2026-06-22T19:14:43.120" v="37055" actId="22"/>
          <ac:spMkLst>
            <pc:docMk/>
            <pc:sldMk cId="2842793043" sldId="907"/>
            <ac:spMk id="20" creationId="{A313955E-5FC5-58BD-88CA-4B118C6CC7B8}"/>
          </ac:spMkLst>
        </pc:spChg>
        <pc:spChg chg="add del">
          <ac:chgData name="Dinura Udayana Hettiarachchi" userId="21700ffe-0759-4671-8c3c-7ca49bd156ff" providerId="ADAL" clId="{57D81088-930B-449C-89BB-D79E30F6C5BD}" dt="2026-06-22T19:14:43.120" v="37055" actId="22"/>
          <ac:spMkLst>
            <pc:docMk/>
            <pc:sldMk cId="2842793043" sldId="907"/>
            <ac:spMk id="24" creationId="{C69EFE5C-459D-0E9F-6D78-8C026EC79FEB}"/>
          </ac:spMkLst>
        </pc:spChg>
        <pc:spChg chg="add del">
          <ac:chgData name="Dinura Udayana Hettiarachchi" userId="21700ffe-0759-4671-8c3c-7ca49bd156ff" providerId="ADAL" clId="{57D81088-930B-449C-89BB-D79E30F6C5BD}" dt="2026-06-22T19:14:43.120" v="37055" actId="22"/>
          <ac:spMkLst>
            <pc:docMk/>
            <pc:sldMk cId="2842793043" sldId="907"/>
            <ac:spMk id="28" creationId="{092B4A24-D2AA-3F20-88B5-7306045829F5}"/>
          </ac:spMkLst>
        </pc:spChg>
        <pc:spChg chg="add del">
          <ac:chgData name="Dinura Udayana Hettiarachchi" userId="21700ffe-0759-4671-8c3c-7ca49bd156ff" providerId="ADAL" clId="{57D81088-930B-449C-89BB-D79E30F6C5BD}" dt="2026-06-22T19:14:43.120" v="37055" actId="22"/>
          <ac:spMkLst>
            <pc:docMk/>
            <pc:sldMk cId="2842793043" sldId="907"/>
            <ac:spMk id="32" creationId="{3245936D-9780-CFE1-57A5-958FD655D679}"/>
          </ac:spMkLst>
        </pc:spChg>
        <pc:spChg chg="add del">
          <ac:chgData name="Dinura Udayana Hettiarachchi" userId="21700ffe-0759-4671-8c3c-7ca49bd156ff" providerId="ADAL" clId="{57D81088-930B-449C-89BB-D79E30F6C5BD}" dt="2026-06-22T19:14:43.120" v="37055" actId="22"/>
          <ac:spMkLst>
            <pc:docMk/>
            <pc:sldMk cId="2842793043" sldId="907"/>
            <ac:spMk id="36" creationId="{3B134EB4-46F5-5591-E882-B1AE1815DB11}"/>
          </ac:spMkLst>
        </pc:spChg>
        <pc:spChg chg="add del">
          <ac:chgData name="Dinura Udayana Hettiarachchi" userId="21700ffe-0759-4671-8c3c-7ca49bd156ff" providerId="ADAL" clId="{57D81088-930B-449C-89BB-D79E30F6C5BD}" dt="2026-06-22T19:14:43.120" v="37055" actId="22"/>
          <ac:spMkLst>
            <pc:docMk/>
            <pc:sldMk cId="2842793043" sldId="907"/>
            <ac:spMk id="49" creationId="{2A06C388-46E3-F54D-1E05-1751FD889817}"/>
          </ac:spMkLst>
        </pc:spChg>
        <pc:spChg chg="add del">
          <ac:chgData name="Dinura Udayana Hettiarachchi" userId="21700ffe-0759-4671-8c3c-7ca49bd156ff" providerId="ADAL" clId="{57D81088-930B-449C-89BB-D79E30F6C5BD}" dt="2026-06-22T19:14:43.120" v="37055" actId="22"/>
          <ac:spMkLst>
            <pc:docMk/>
            <pc:sldMk cId="2842793043" sldId="907"/>
            <ac:spMk id="53" creationId="{DB9B9A04-6CFD-1296-A39A-B450428D0EC6}"/>
          </ac:spMkLst>
        </pc:spChg>
        <pc:spChg chg="add del">
          <ac:chgData name="Dinura Udayana Hettiarachchi" userId="21700ffe-0759-4671-8c3c-7ca49bd156ff" providerId="ADAL" clId="{57D81088-930B-449C-89BB-D79E30F6C5BD}" dt="2026-06-22T19:14:43.120" v="37055" actId="22"/>
          <ac:spMkLst>
            <pc:docMk/>
            <pc:sldMk cId="2842793043" sldId="907"/>
            <ac:spMk id="55" creationId="{2EA6A3E4-B282-0609-1914-E14DB92F4520}"/>
          </ac:spMkLst>
        </pc:spChg>
        <pc:spChg chg="add">
          <ac:chgData name="Dinura Udayana Hettiarachchi" userId="21700ffe-0759-4671-8c3c-7ca49bd156ff" providerId="ADAL" clId="{57D81088-930B-449C-89BB-D79E30F6C5BD}" dt="2026-06-22T19:11:14.687" v="37034" actId="22"/>
          <ac:spMkLst>
            <pc:docMk/>
            <pc:sldMk cId="2842793043" sldId="907"/>
            <ac:spMk id="59" creationId="{E9AFFF77-96F6-E1A2-C798-D1B5AE68E5BA}"/>
          </ac:spMkLst>
        </pc:spChg>
        <pc:spChg chg="add del">
          <ac:chgData name="Dinura Udayana Hettiarachchi" userId="21700ffe-0759-4671-8c3c-7ca49bd156ff" providerId="ADAL" clId="{57D81088-930B-449C-89BB-D79E30F6C5BD}" dt="2026-06-22T19:11:16.396" v="37035" actId="22"/>
          <ac:spMkLst>
            <pc:docMk/>
            <pc:sldMk cId="2842793043" sldId="907"/>
            <ac:spMk id="61" creationId="{1FA878B6-3966-F2C6-C9C4-30F5F1077617}"/>
          </ac:spMkLst>
        </pc:spChg>
        <pc:spChg chg="del">
          <ac:chgData name="Dinura Udayana Hettiarachchi" userId="21700ffe-0759-4671-8c3c-7ca49bd156ff" providerId="ADAL" clId="{57D81088-930B-449C-89BB-D79E30F6C5BD}" dt="2026-06-22T19:11:16.396" v="37035" actId="22"/>
          <ac:spMkLst>
            <pc:docMk/>
            <pc:sldMk cId="2842793043" sldId="907"/>
            <ac:spMk id="63" creationId="{EFE90F2B-E655-8815-26F7-211D1D003CB0}"/>
          </ac:spMkLst>
        </pc:spChg>
        <pc:spChg chg="add del">
          <ac:chgData name="Dinura Udayana Hettiarachchi" userId="21700ffe-0759-4671-8c3c-7ca49bd156ff" providerId="ADAL" clId="{57D81088-930B-449C-89BB-D79E30F6C5BD}" dt="2026-06-22T19:11:16.396" v="37035" actId="22"/>
          <ac:spMkLst>
            <pc:docMk/>
            <pc:sldMk cId="2842793043" sldId="907"/>
            <ac:spMk id="65" creationId="{361B691B-B6F7-B2E4-70E3-DBDC2A47772E}"/>
          </ac:spMkLst>
        </pc:spChg>
        <pc:spChg chg="add del">
          <ac:chgData name="Dinura Udayana Hettiarachchi" userId="21700ffe-0759-4671-8c3c-7ca49bd156ff" providerId="ADAL" clId="{57D81088-930B-449C-89BB-D79E30F6C5BD}" dt="2026-06-22T19:11:16.396" v="37035" actId="22"/>
          <ac:spMkLst>
            <pc:docMk/>
            <pc:sldMk cId="2842793043" sldId="907"/>
            <ac:spMk id="67" creationId="{B606D720-3FA1-4A3B-6A25-57FA21F8E4E0}"/>
          </ac:spMkLst>
        </pc:spChg>
        <pc:spChg chg="add">
          <ac:chgData name="Dinura Udayana Hettiarachchi" userId="21700ffe-0759-4671-8c3c-7ca49bd156ff" providerId="ADAL" clId="{57D81088-930B-449C-89BB-D79E30F6C5BD}" dt="2026-06-22T19:11:14.687" v="37034" actId="22"/>
          <ac:spMkLst>
            <pc:docMk/>
            <pc:sldMk cId="2842793043" sldId="907"/>
            <ac:spMk id="69" creationId="{680A29B0-26DA-2ECB-4090-B8BAC6AE7784}"/>
          </ac:spMkLst>
        </pc:spChg>
        <pc:spChg chg="del">
          <ac:chgData name="Dinura Udayana Hettiarachchi" userId="21700ffe-0759-4671-8c3c-7ca49bd156ff" providerId="ADAL" clId="{57D81088-930B-449C-89BB-D79E30F6C5BD}" dt="2026-06-22T19:11:16.396" v="37035" actId="22"/>
          <ac:spMkLst>
            <pc:docMk/>
            <pc:sldMk cId="2842793043" sldId="907"/>
            <ac:spMk id="71" creationId="{DB7D5944-CA0B-E52C-BC59-59EBDCD865F1}"/>
          </ac:spMkLst>
        </pc:spChg>
        <pc:spChg chg="del">
          <ac:chgData name="Dinura Udayana Hettiarachchi" userId="21700ffe-0759-4671-8c3c-7ca49bd156ff" providerId="ADAL" clId="{57D81088-930B-449C-89BB-D79E30F6C5BD}" dt="2026-06-22T19:11:16.396" v="37035" actId="22"/>
          <ac:spMkLst>
            <pc:docMk/>
            <pc:sldMk cId="2842793043" sldId="907"/>
            <ac:spMk id="73" creationId="{0EF97F80-AB04-F38D-D81D-333B33AB54AB}"/>
          </ac:spMkLst>
        </pc:spChg>
        <pc:spChg chg="del">
          <ac:chgData name="Dinura Udayana Hettiarachchi" userId="21700ffe-0759-4671-8c3c-7ca49bd156ff" providerId="ADAL" clId="{57D81088-930B-449C-89BB-D79E30F6C5BD}" dt="2026-06-22T19:11:16.396" v="37035" actId="22"/>
          <ac:spMkLst>
            <pc:docMk/>
            <pc:sldMk cId="2842793043" sldId="907"/>
            <ac:spMk id="75" creationId="{837301AA-C2F6-E427-50D4-FF9CC4C1799A}"/>
          </ac:spMkLst>
        </pc:spChg>
        <pc:spChg chg="add">
          <ac:chgData name="Dinura Udayana Hettiarachchi" userId="21700ffe-0759-4671-8c3c-7ca49bd156ff" providerId="ADAL" clId="{57D81088-930B-449C-89BB-D79E30F6C5BD}" dt="2026-06-22T19:11:14.687" v="37034" actId="22"/>
          <ac:spMkLst>
            <pc:docMk/>
            <pc:sldMk cId="2842793043" sldId="907"/>
            <ac:spMk id="77" creationId="{9EF10F1E-EECC-249F-E47B-2E146AB9610F}"/>
          </ac:spMkLst>
        </pc:spChg>
        <pc:spChg chg="del">
          <ac:chgData name="Dinura Udayana Hettiarachchi" userId="21700ffe-0759-4671-8c3c-7ca49bd156ff" providerId="ADAL" clId="{57D81088-930B-449C-89BB-D79E30F6C5BD}" dt="2026-06-22T19:11:16.396" v="37035" actId="22"/>
          <ac:spMkLst>
            <pc:docMk/>
            <pc:sldMk cId="2842793043" sldId="907"/>
            <ac:spMk id="79" creationId="{4E20C5F6-E0A4-3FC1-E0FA-4F61F6C1361D}"/>
          </ac:spMkLst>
        </pc:spChg>
        <pc:spChg chg="add">
          <ac:chgData name="Dinura Udayana Hettiarachchi" userId="21700ffe-0759-4671-8c3c-7ca49bd156ff" providerId="ADAL" clId="{57D81088-930B-449C-89BB-D79E30F6C5BD}" dt="2026-06-22T19:11:14.687" v="37034" actId="22"/>
          <ac:spMkLst>
            <pc:docMk/>
            <pc:sldMk cId="2842793043" sldId="907"/>
            <ac:spMk id="81" creationId="{E252B111-C3E9-0AA5-792C-398E535CE06B}"/>
          </ac:spMkLst>
        </pc:spChg>
        <pc:spChg chg="add del">
          <ac:chgData name="Dinura Udayana Hettiarachchi" userId="21700ffe-0759-4671-8c3c-7ca49bd156ff" providerId="ADAL" clId="{57D81088-930B-449C-89BB-D79E30F6C5BD}" dt="2026-06-22T19:11:16.396" v="37035" actId="22"/>
          <ac:spMkLst>
            <pc:docMk/>
            <pc:sldMk cId="2842793043" sldId="907"/>
            <ac:spMk id="85" creationId="{7E843116-1B1C-1147-92B9-B0E8F0AA4008}"/>
          </ac:spMkLst>
        </pc:spChg>
        <pc:spChg chg="add del">
          <ac:chgData name="Dinura Udayana Hettiarachchi" userId="21700ffe-0759-4671-8c3c-7ca49bd156ff" providerId="ADAL" clId="{57D81088-930B-449C-89BB-D79E30F6C5BD}" dt="2026-06-22T19:11:16.396" v="37035" actId="22"/>
          <ac:spMkLst>
            <pc:docMk/>
            <pc:sldMk cId="2842793043" sldId="907"/>
            <ac:spMk id="87" creationId="{817F3C78-7BDA-1352-6E03-2E07AA72027E}"/>
          </ac:spMkLst>
        </pc:spChg>
        <pc:spChg chg="add">
          <ac:chgData name="Dinura Udayana Hettiarachchi" userId="21700ffe-0759-4671-8c3c-7ca49bd156ff" providerId="ADAL" clId="{57D81088-930B-449C-89BB-D79E30F6C5BD}" dt="2026-06-22T19:11:14.687" v="37034" actId="22"/>
          <ac:spMkLst>
            <pc:docMk/>
            <pc:sldMk cId="2842793043" sldId="907"/>
            <ac:spMk id="89" creationId="{6D97F9A2-9852-3F04-92C4-062F98568ACB}"/>
          </ac:spMkLst>
        </pc:spChg>
        <pc:spChg chg="add del">
          <ac:chgData name="Dinura Udayana Hettiarachchi" userId="21700ffe-0759-4671-8c3c-7ca49bd156ff" providerId="ADAL" clId="{57D81088-930B-449C-89BB-D79E30F6C5BD}" dt="2026-06-22T19:11:20.537" v="37037" actId="22"/>
          <ac:spMkLst>
            <pc:docMk/>
            <pc:sldMk cId="2842793043" sldId="907"/>
            <ac:spMk id="91" creationId="{CC6E0636-3C06-C3AE-4EF8-493F2E821404}"/>
          </ac:spMkLst>
        </pc:spChg>
        <pc:spChg chg="add del">
          <ac:chgData name="Dinura Udayana Hettiarachchi" userId="21700ffe-0759-4671-8c3c-7ca49bd156ff" providerId="ADAL" clId="{57D81088-930B-449C-89BB-D79E30F6C5BD}" dt="2026-06-22T19:11:20.537" v="37037" actId="22"/>
          <ac:spMkLst>
            <pc:docMk/>
            <pc:sldMk cId="2842793043" sldId="907"/>
            <ac:spMk id="93" creationId="{1DC7E29A-5B99-5430-6321-CAEED114C160}"/>
          </ac:spMkLst>
        </pc:spChg>
        <pc:spChg chg="add del">
          <ac:chgData name="Dinura Udayana Hettiarachchi" userId="21700ffe-0759-4671-8c3c-7ca49bd156ff" providerId="ADAL" clId="{57D81088-930B-449C-89BB-D79E30F6C5BD}" dt="2026-06-22T19:11:20.537" v="37037" actId="22"/>
          <ac:spMkLst>
            <pc:docMk/>
            <pc:sldMk cId="2842793043" sldId="907"/>
            <ac:spMk id="95" creationId="{35668030-3876-8A4B-A8C4-3DB13A249CBA}"/>
          </ac:spMkLst>
        </pc:spChg>
        <pc:spChg chg="add del">
          <ac:chgData name="Dinura Udayana Hettiarachchi" userId="21700ffe-0759-4671-8c3c-7ca49bd156ff" providerId="ADAL" clId="{57D81088-930B-449C-89BB-D79E30F6C5BD}" dt="2026-06-22T19:11:20.537" v="37037" actId="22"/>
          <ac:spMkLst>
            <pc:docMk/>
            <pc:sldMk cId="2842793043" sldId="907"/>
            <ac:spMk id="101" creationId="{7BBC468E-19E3-20A5-1F6C-96F1CFD6357A}"/>
          </ac:spMkLst>
        </pc:spChg>
        <pc:spChg chg="add del">
          <ac:chgData name="Dinura Udayana Hettiarachchi" userId="21700ffe-0759-4671-8c3c-7ca49bd156ff" providerId="ADAL" clId="{57D81088-930B-449C-89BB-D79E30F6C5BD}" dt="2026-06-22T19:11:20.537" v="37037" actId="22"/>
          <ac:spMkLst>
            <pc:docMk/>
            <pc:sldMk cId="2842793043" sldId="907"/>
            <ac:spMk id="103" creationId="{2B044EB5-C720-AA97-EDA0-FCF1667F7F6D}"/>
          </ac:spMkLst>
        </pc:spChg>
        <pc:spChg chg="add del">
          <ac:chgData name="Dinura Udayana Hettiarachchi" userId="21700ffe-0759-4671-8c3c-7ca49bd156ff" providerId="ADAL" clId="{57D81088-930B-449C-89BB-D79E30F6C5BD}" dt="2026-06-22T19:11:20.537" v="37037" actId="22"/>
          <ac:spMkLst>
            <pc:docMk/>
            <pc:sldMk cId="2842793043" sldId="907"/>
            <ac:spMk id="105" creationId="{CA5F4443-96B5-B092-8B71-9A78615C9055}"/>
          </ac:spMkLst>
        </pc:spChg>
        <pc:spChg chg="add del">
          <ac:chgData name="Dinura Udayana Hettiarachchi" userId="21700ffe-0759-4671-8c3c-7ca49bd156ff" providerId="ADAL" clId="{57D81088-930B-449C-89BB-D79E30F6C5BD}" dt="2026-06-22T19:11:20.537" v="37037" actId="22"/>
          <ac:spMkLst>
            <pc:docMk/>
            <pc:sldMk cId="2842793043" sldId="907"/>
            <ac:spMk id="111" creationId="{8CCF3761-6E9E-2206-6652-FEBEBAB596D1}"/>
          </ac:spMkLst>
        </pc:spChg>
        <pc:spChg chg="add del">
          <ac:chgData name="Dinura Udayana Hettiarachchi" userId="21700ffe-0759-4671-8c3c-7ca49bd156ff" providerId="ADAL" clId="{57D81088-930B-449C-89BB-D79E30F6C5BD}" dt="2026-06-22T19:11:20.537" v="37037" actId="22"/>
          <ac:spMkLst>
            <pc:docMk/>
            <pc:sldMk cId="2842793043" sldId="907"/>
            <ac:spMk id="113" creationId="{A4764364-B318-7FE4-F1B0-900623C70537}"/>
          </ac:spMkLst>
        </pc:spChg>
        <pc:spChg chg="add del">
          <ac:chgData name="Dinura Udayana Hettiarachchi" userId="21700ffe-0759-4671-8c3c-7ca49bd156ff" providerId="ADAL" clId="{57D81088-930B-449C-89BB-D79E30F6C5BD}" dt="2026-06-22T19:11:20.537" v="37037" actId="22"/>
          <ac:spMkLst>
            <pc:docMk/>
            <pc:sldMk cId="2842793043" sldId="907"/>
            <ac:spMk id="115" creationId="{1D63F10D-5141-0C53-F880-B829DF76D8C4}"/>
          </ac:spMkLst>
        </pc:spChg>
        <pc:spChg chg="add del">
          <ac:chgData name="Dinura Udayana Hettiarachchi" userId="21700ffe-0759-4671-8c3c-7ca49bd156ff" providerId="ADAL" clId="{57D81088-930B-449C-89BB-D79E30F6C5BD}" dt="2026-06-22T19:11:20.537" v="37037" actId="22"/>
          <ac:spMkLst>
            <pc:docMk/>
            <pc:sldMk cId="2842793043" sldId="907"/>
            <ac:spMk id="121" creationId="{F6C4ABA1-76DF-BBCA-2329-F3E657E7D6B9}"/>
          </ac:spMkLst>
        </pc:spChg>
        <pc:spChg chg="add del mod">
          <ac:chgData name="Dinura Udayana Hettiarachchi" userId="21700ffe-0759-4671-8c3c-7ca49bd156ff" providerId="ADAL" clId="{57D81088-930B-449C-89BB-D79E30F6C5BD}" dt="2026-06-22T19:14:40.486" v="37053" actId="22"/>
          <ac:spMkLst>
            <pc:docMk/>
            <pc:sldMk cId="2842793043" sldId="907"/>
            <ac:spMk id="123" creationId="{8DB3ADB1-BB0B-52F5-9A4D-D4D3F6737CED}"/>
          </ac:spMkLst>
        </pc:spChg>
        <pc:grpChg chg="del">
          <ac:chgData name="Dinura Udayana Hettiarachchi" userId="21700ffe-0759-4671-8c3c-7ca49bd156ff" providerId="ADAL" clId="{57D81088-930B-449C-89BB-D79E30F6C5BD}" dt="2026-06-22T19:04:56.341" v="37022" actId="478"/>
          <ac:grpSpMkLst>
            <pc:docMk/>
            <pc:sldMk cId="2842793043" sldId="907"/>
            <ac:grpSpMk id="46" creationId="{297128CA-E10E-01DD-9538-59DA6A5089FE}"/>
          </ac:grpSpMkLst>
        </pc:grpChg>
        <pc:picChg chg="add mod ord">
          <ac:chgData name="Dinura Udayana Hettiarachchi" userId="21700ffe-0759-4671-8c3c-7ca49bd156ff" providerId="ADAL" clId="{57D81088-930B-449C-89BB-D79E30F6C5BD}" dt="2026-06-22T19:05:46.430" v="37031" actId="167"/>
          <ac:picMkLst>
            <pc:docMk/>
            <pc:sldMk cId="2842793043" sldId="907"/>
            <ac:picMk id="5" creationId="{F4FC82E7-5A93-7F7B-2F9B-71A1C45E1E7D}"/>
          </ac:picMkLst>
        </pc:picChg>
      </pc:sldChg>
      <pc:sldChg chg="addSp delSp modSp add mod">
        <pc:chgData name="Dinura Udayana Hettiarachchi" userId="21700ffe-0759-4671-8c3c-7ca49bd156ff" providerId="ADAL" clId="{57D81088-930B-449C-89BB-D79E30F6C5BD}" dt="2026-06-23T16:34:07.517" v="37672" actId="1076"/>
        <pc:sldMkLst>
          <pc:docMk/>
          <pc:sldMk cId="1053944019" sldId="908"/>
        </pc:sldMkLst>
        <pc:spChg chg="mod">
          <ac:chgData name="Dinura Udayana Hettiarachchi" userId="21700ffe-0759-4671-8c3c-7ca49bd156ff" providerId="ADAL" clId="{57D81088-930B-449C-89BB-D79E30F6C5BD}" dt="2026-06-23T15:51:05.718" v="37177" actId="1036"/>
          <ac:spMkLst>
            <pc:docMk/>
            <pc:sldMk cId="1053944019" sldId="908"/>
            <ac:spMk id="8" creationId="{89F0A734-C484-A900-1C3E-B2A1B978447A}"/>
          </ac:spMkLst>
        </pc:spChg>
        <pc:spChg chg="mod">
          <ac:chgData name="Dinura Udayana Hettiarachchi" userId="21700ffe-0759-4671-8c3c-7ca49bd156ff" providerId="ADAL" clId="{57D81088-930B-449C-89BB-D79E30F6C5BD}" dt="2026-06-23T15:51:27.634" v="37208" actId="1035"/>
          <ac:spMkLst>
            <pc:docMk/>
            <pc:sldMk cId="1053944019" sldId="908"/>
            <ac:spMk id="11" creationId="{30EC4634-E1A3-BA4B-5C9E-FADBEAAB8873}"/>
          </ac:spMkLst>
        </pc:spChg>
        <pc:spChg chg="mod">
          <ac:chgData name="Dinura Udayana Hettiarachchi" userId="21700ffe-0759-4671-8c3c-7ca49bd156ff" providerId="ADAL" clId="{57D81088-930B-449C-89BB-D79E30F6C5BD}" dt="2026-06-23T15:51:44.899" v="37238" actId="1037"/>
          <ac:spMkLst>
            <pc:docMk/>
            <pc:sldMk cId="1053944019" sldId="908"/>
            <ac:spMk id="13" creationId="{47ADEAD1-68AE-BDEA-0FF6-49D703A9E1C2}"/>
          </ac:spMkLst>
        </pc:spChg>
        <pc:spChg chg="mod">
          <ac:chgData name="Dinura Udayana Hettiarachchi" userId="21700ffe-0759-4671-8c3c-7ca49bd156ff" providerId="ADAL" clId="{57D81088-930B-449C-89BB-D79E30F6C5BD}" dt="2026-06-23T16:34:07.517" v="37672" actId="1076"/>
          <ac:spMkLst>
            <pc:docMk/>
            <pc:sldMk cId="1053944019" sldId="908"/>
            <ac:spMk id="16" creationId="{B9025230-5B45-3BA5-AC9E-FBEA8E26EA48}"/>
          </ac:spMkLst>
        </pc:spChg>
        <pc:spChg chg="mod">
          <ac:chgData name="Dinura Udayana Hettiarachchi" userId="21700ffe-0759-4671-8c3c-7ca49bd156ff" providerId="ADAL" clId="{57D81088-930B-449C-89BB-D79E30F6C5BD}" dt="2026-06-23T16:33:58.035" v="37671" actId="1076"/>
          <ac:spMkLst>
            <pc:docMk/>
            <pc:sldMk cId="1053944019" sldId="908"/>
            <ac:spMk id="20" creationId="{1E081982-95A5-6A7F-74D3-F7E68B9060B0}"/>
          </ac:spMkLst>
        </pc:spChg>
        <pc:spChg chg="mod">
          <ac:chgData name="Dinura Udayana Hettiarachchi" userId="21700ffe-0759-4671-8c3c-7ca49bd156ff" providerId="ADAL" clId="{57D81088-930B-449C-89BB-D79E30F6C5BD}" dt="2026-06-23T16:33:50.613" v="37670" actId="1076"/>
          <ac:spMkLst>
            <pc:docMk/>
            <pc:sldMk cId="1053944019" sldId="908"/>
            <ac:spMk id="24" creationId="{0F6DA41F-B930-FBEA-7507-F40AA6485787}"/>
          </ac:spMkLst>
        </pc:spChg>
        <pc:spChg chg="mod">
          <ac:chgData name="Dinura Udayana Hettiarachchi" userId="21700ffe-0759-4671-8c3c-7ca49bd156ff" providerId="ADAL" clId="{57D81088-930B-449C-89BB-D79E30F6C5BD}" dt="2026-06-23T15:53:46.492" v="37342" actId="1038"/>
          <ac:spMkLst>
            <pc:docMk/>
            <pc:sldMk cId="1053944019" sldId="908"/>
            <ac:spMk id="28" creationId="{381E202B-F2B3-F967-8868-B07D23A3E732}"/>
          </ac:spMkLst>
        </pc:spChg>
        <pc:spChg chg="mod">
          <ac:chgData name="Dinura Udayana Hettiarachchi" userId="21700ffe-0759-4671-8c3c-7ca49bd156ff" providerId="ADAL" clId="{57D81088-930B-449C-89BB-D79E30F6C5BD}" dt="2026-06-23T15:54:30.191" v="37354" actId="1036"/>
          <ac:spMkLst>
            <pc:docMk/>
            <pc:sldMk cId="1053944019" sldId="908"/>
            <ac:spMk id="32" creationId="{B3626D26-3735-6801-A7DA-F045FCDA16B5}"/>
          </ac:spMkLst>
        </pc:spChg>
        <pc:spChg chg="mod">
          <ac:chgData name="Dinura Udayana Hettiarachchi" userId="21700ffe-0759-4671-8c3c-7ca49bd156ff" providerId="ADAL" clId="{57D81088-930B-449C-89BB-D79E30F6C5BD}" dt="2026-06-23T15:54:45.379" v="37370" actId="1038"/>
          <ac:spMkLst>
            <pc:docMk/>
            <pc:sldMk cId="1053944019" sldId="908"/>
            <ac:spMk id="36" creationId="{7891C536-0D2C-6C68-D209-E212C30F1FF1}"/>
          </ac:spMkLst>
        </pc:spChg>
        <pc:spChg chg="mod">
          <ac:chgData name="Dinura Udayana Hettiarachchi" userId="21700ffe-0759-4671-8c3c-7ca49bd156ff" providerId="ADAL" clId="{57D81088-930B-449C-89BB-D79E30F6C5BD}" dt="2026-06-23T15:54:58.539" v="37395" actId="1036"/>
          <ac:spMkLst>
            <pc:docMk/>
            <pc:sldMk cId="1053944019" sldId="908"/>
            <ac:spMk id="40" creationId="{96FBC346-542C-920E-06CA-BEF578752040}"/>
          </ac:spMkLst>
        </pc:spChg>
        <pc:spChg chg="mod">
          <ac:chgData name="Dinura Udayana Hettiarachchi" userId="21700ffe-0759-4671-8c3c-7ca49bd156ff" providerId="ADAL" clId="{57D81088-930B-449C-89BB-D79E30F6C5BD}" dt="2026-06-23T15:55:09.047" v="37451" actId="1036"/>
          <ac:spMkLst>
            <pc:docMk/>
            <pc:sldMk cId="1053944019" sldId="908"/>
            <ac:spMk id="44" creationId="{9B1145E6-BFDC-1344-0508-50B48D2BE15F}"/>
          </ac:spMkLst>
        </pc:spChg>
        <pc:spChg chg="mod">
          <ac:chgData name="Dinura Udayana Hettiarachchi" userId="21700ffe-0759-4671-8c3c-7ca49bd156ff" providerId="ADAL" clId="{57D81088-930B-449C-89BB-D79E30F6C5BD}" dt="2026-06-23T15:56:29.819" v="37515" actId="1036"/>
          <ac:spMkLst>
            <pc:docMk/>
            <pc:sldMk cId="1053944019" sldId="908"/>
            <ac:spMk id="49" creationId="{6CBE62C4-28AF-D055-6AF2-F7032F6172C3}"/>
          </ac:spMkLst>
        </pc:spChg>
        <pc:spChg chg="mod">
          <ac:chgData name="Dinura Udayana Hettiarachchi" userId="21700ffe-0759-4671-8c3c-7ca49bd156ff" providerId="ADAL" clId="{57D81088-930B-449C-89BB-D79E30F6C5BD}" dt="2026-06-23T15:57:30.165" v="37618" actId="1036"/>
          <ac:spMkLst>
            <pc:docMk/>
            <pc:sldMk cId="1053944019" sldId="908"/>
            <ac:spMk id="51" creationId="{03A7DF5E-6E64-2D0E-6EDE-2A40EB1111A8}"/>
          </ac:spMkLst>
        </pc:spChg>
        <pc:spChg chg="mod">
          <ac:chgData name="Dinura Udayana Hettiarachchi" userId="21700ffe-0759-4671-8c3c-7ca49bd156ff" providerId="ADAL" clId="{57D81088-930B-449C-89BB-D79E30F6C5BD}" dt="2026-06-23T15:57:35.154" v="37632" actId="1036"/>
          <ac:spMkLst>
            <pc:docMk/>
            <pc:sldMk cId="1053944019" sldId="908"/>
            <ac:spMk id="53" creationId="{451B1F61-4FE5-EA66-4E38-DFF6506A00A9}"/>
          </ac:spMkLst>
        </pc:spChg>
        <pc:spChg chg="mod">
          <ac:chgData name="Dinura Udayana Hettiarachchi" userId="21700ffe-0759-4671-8c3c-7ca49bd156ff" providerId="ADAL" clId="{57D81088-930B-449C-89BB-D79E30F6C5BD}" dt="2026-06-23T15:57:21.712" v="37602" actId="1036"/>
          <ac:spMkLst>
            <pc:docMk/>
            <pc:sldMk cId="1053944019" sldId="908"/>
            <ac:spMk id="55" creationId="{A4053A34-768E-48ED-7380-0A478142ABD3}"/>
          </ac:spMkLst>
        </pc:spChg>
        <pc:spChg chg="del mod">
          <ac:chgData name="Dinura Udayana Hettiarachchi" userId="21700ffe-0759-4671-8c3c-7ca49bd156ff" providerId="ADAL" clId="{57D81088-930B-449C-89BB-D79E30F6C5BD}" dt="2026-06-23T15:58:08.779" v="37643" actId="478"/>
          <ac:spMkLst>
            <pc:docMk/>
            <pc:sldMk cId="1053944019" sldId="908"/>
            <ac:spMk id="57" creationId="{250587F0-2AB7-3E42-187B-239E70CBEBC9}"/>
          </ac:spMkLst>
        </pc:spChg>
        <pc:picChg chg="del">
          <ac:chgData name="Dinura Udayana Hettiarachchi" userId="21700ffe-0759-4671-8c3c-7ca49bd156ff" providerId="ADAL" clId="{57D81088-930B-449C-89BB-D79E30F6C5BD}" dt="2026-06-23T15:49:28.398" v="37132" actId="478"/>
          <ac:picMkLst>
            <pc:docMk/>
            <pc:sldMk cId="1053944019" sldId="908"/>
            <ac:picMk id="5" creationId="{9DC7E6AC-95D7-8D36-1984-19E717D224B7}"/>
          </ac:picMkLst>
        </pc:picChg>
        <pc:picChg chg="add del mod ord">
          <ac:chgData name="Dinura Udayana Hettiarachchi" userId="21700ffe-0759-4671-8c3c-7ca49bd156ff" providerId="ADAL" clId="{57D81088-930B-449C-89BB-D79E30F6C5BD}" dt="2026-06-23T16:32:54.541" v="37645" actId="478"/>
          <ac:picMkLst>
            <pc:docMk/>
            <pc:sldMk cId="1053944019" sldId="908"/>
            <ac:picMk id="6" creationId="{879F3A5B-5B2C-D373-879B-B549250677E4}"/>
          </ac:picMkLst>
        </pc:picChg>
        <pc:picChg chg="add mod ord">
          <ac:chgData name="Dinura Udayana Hettiarachchi" userId="21700ffe-0759-4671-8c3c-7ca49bd156ff" providerId="ADAL" clId="{57D81088-930B-449C-89BB-D79E30F6C5BD}" dt="2026-06-23T16:33:21.914" v="37666" actId="171"/>
          <ac:picMkLst>
            <pc:docMk/>
            <pc:sldMk cId="1053944019" sldId="908"/>
            <ac:picMk id="10" creationId="{602CC78E-B575-68EC-1C4A-6922B70B7541}"/>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AD421F3-0C30-A143-AEC6-B88A3BC3801C}" type="datetimeFigureOut">
              <a:rPr lang="en-US" smtClean="0"/>
              <a:pPr/>
              <a:t>6/23/2026</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1BF02EE-D37F-294B-A40D-1CD30C6451B2}" type="slidenum">
              <a:rPr lang="en-US" smtClean="0"/>
              <a:pPr/>
              <a:t>‹#›</a:t>
            </a:fld>
            <a:endParaRPr lang="en-US"/>
          </a:p>
        </p:txBody>
      </p:sp>
    </p:spTree>
    <p:extLst>
      <p:ext uri="{BB962C8B-B14F-4D97-AF65-F5344CB8AC3E}">
        <p14:creationId xmlns:p14="http://schemas.microsoft.com/office/powerpoint/2010/main" val="399613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CA"/>
          </a:p>
        </p:txBody>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1BF02EE-D37F-294B-A40D-1CD30C6451B2}"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0794913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CA"/>
          </a:p>
        </p:txBody>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1BF02EE-D37F-294B-A40D-1CD30C6451B2}"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4261371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CA"/>
          </a:p>
        </p:txBody>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01BF02EE-D37F-294B-A40D-1CD30C6451B2}" type="slidenum">
              <a:rPr lang="en-US" smtClean="0"/>
              <a:pPr/>
              <a:t>9</a:t>
            </a:fld>
            <a:endParaRPr lang="en-US"/>
          </a:p>
        </p:txBody>
      </p:sp>
    </p:spTree>
    <p:extLst>
      <p:ext uri="{BB962C8B-B14F-4D97-AF65-F5344CB8AC3E}">
        <p14:creationId xmlns:p14="http://schemas.microsoft.com/office/powerpoint/2010/main" val="11631693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CA"/>
          </a:p>
        </p:txBody>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a:ea typeface="Calibri"/>
              <a:cs typeface="Calibri"/>
            </a:endParaRPr>
          </a:p>
        </p:txBody>
      </p:sp>
      <p:sp>
        <p:nvSpPr>
          <p:cNvPr id="4" name="Slide Number Placeholder 3"/>
          <p:cNvSpPr>
            <a:spLocks noGrp="1"/>
          </p:cNvSpPr>
          <p:nvPr>
            <p:ph type="sldNum" sz="quarter" idx="5"/>
          </p:nvPr>
        </p:nvSpPr>
        <p:spPr/>
        <p:txBody>
          <a:bodyPr/>
          <a:lstStyle/>
          <a:p>
            <a:fld id="{01BF02EE-D37F-294B-A40D-1CD30C6451B2}" type="slidenum">
              <a:rPr lang="en-US" smtClean="0"/>
              <a:pPr/>
              <a:t>10</a:t>
            </a:fld>
            <a:endParaRPr lang="en-US"/>
          </a:p>
        </p:txBody>
      </p:sp>
    </p:spTree>
    <p:extLst>
      <p:ext uri="{BB962C8B-B14F-4D97-AF65-F5344CB8AC3E}">
        <p14:creationId xmlns:p14="http://schemas.microsoft.com/office/powerpoint/2010/main" val="5413541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CA"/>
          </a:p>
        </p:txBody>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01BF02EE-D37F-294B-A40D-1CD30C6451B2}" type="slidenum">
              <a:rPr lang="en-US" smtClean="0"/>
              <a:pPr/>
              <a:t>13</a:t>
            </a:fld>
            <a:endParaRPr lang="en-US"/>
          </a:p>
        </p:txBody>
      </p:sp>
    </p:spTree>
    <p:extLst>
      <p:ext uri="{BB962C8B-B14F-4D97-AF65-F5344CB8AC3E}">
        <p14:creationId xmlns:p14="http://schemas.microsoft.com/office/powerpoint/2010/main" val="38789439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CA"/>
          </a:p>
        </p:txBody>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01BF02EE-D37F-294B-A40D-1CD30C6451B2}" type="slidenum">
              <a:rPr lang="en-US" smtClean="0"/>
              <a:pPr/>
              <a:t>14</a:t>
            </a:fld>
            <a:endParaRPr lang="en-US"/>
          </a:p>
        </p:txBody>
      </p:sp>
    </p:spTree>
    <p:extLst>
      <p:ext uri="{BB962C8B-B14F-4D97-AF65-F5344CB8AC3E}">
        <p14:creationId xmlns:p14="http://schemas.microsoft.com/office/powerpoint/2010/main" val="31907645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B9A44A76-FADC-416A-9F1A-65BF39863A21}" type="datetime1">
              <a:rPr lang="en-US" smtClean="0"/>
              <a:pPr/>
              <a:t>6/23/2026</a:t>
            </a:fld>
            <a:endParaRPr lang="en-US"/>
          </a:p>
        </p:txBody>
      </p:sp>
      <p:sp>
        <p:nvSpPr>
          <p:cNvPr id="6" name="Slide Number Placeholder 5"/>
          <p:cNvSpPr>
            <a:spLocks noGrp="1"/>
          </p:cNvSpPr>
          <p:nvPr>
            <p:ph type="sldNum" sz="quarter" idx="12"/>
          </p:nvPr>
        </p:nvSpPr>
        <p:spPr/>
        <p:txBody>
          <a:bodyPr/>
          <a:lstStyle/>
          <a:p>
            <a:fld id="{F68AA7A2-032B-C747-A3ED-837A67AD5578}" type="slidenum">
              <a:rPr lang="en-US" smtClean="0"/>
              <a:pPr/>
              <a:t>‹#›</a:t>
            </a:fld>
            <a:endParaRPr lang="en-US"/>
          </a:p>
        </p:txBody>
      </p:sp>
    </p:spTree>
    <p:extLst>
      <p:ext uri="{BB962C8B-B14F-4D97-AF65-F5344CB8AC3E}">
        <p14:creationId xmlns:p14="http://schemas.microsoft.com/office/powerpoint/2010/main" val="13188776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4FA2411-3457-4194-A8F8-AFA9E8245A84}" type="datetime1">
              <a:rPr lang="en-US" smtClean="0"/>
              <a:pPr/>
              <a:t>6/23/2026</a:t>
            </a:fld>
            <a:endParaRPr lang="en-US"/>
          </a:p>
        </p:txBody>
      </p:sp>
      <p:sp>
        <p:nvSpPr>
          <p:cNvPr id="7" name="Slide Number Placeholder 6"/>
          <p:cNvSpPr>
            <a:spLocks noGrp="1"/>
          </p:cNvSpPr>
          <p:nvPr>
            <p:ph type="sldNum" sz="quarter" idx="12"/>
          </p:nvPr>
        </p:nvSpPr>
        <p:spPr/>
        <p:txBody>
          <a:bodyPr/>
          <a:lstStyle/>
          <a:p>
            <a:fld id="{F68AA7A2-032B-C747-A3ED-837A67AD5578}" type="slidenum">
              <a:rPr lang="en-US" smtClean="0"/>
              <a:pPr/>
              <a:t>‹#›</a:t>
            </a:fld>
            <a:endParaRPr lang="en-US"/>
          </a:p>
        </p:txBody>
      </p:sp>
    </p:spTree>
    <p:extLst>
      <p:ext uri="{BB962C8B-B14F-4D97-AF65-F5344CB8AC3E}">
        <p14:creationId xmlns:p14="http://schemas.microsoft.com/office/powerpoint/2010/main" val="3685280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FB7B11-A254-491A-B5A8-C4E9686E90A1}" type="datetime1">
              <a:rPr lang="en-US" smtClean="0"/>
              <a:pPr/>
              <a:t>6/23/2026</a:t>
            </a:fld>
            <a:endParaRPr lang="en-US"/>
          </a:p>
        </p:txBody>
      </p:sp>
      <p:sp>
        <p:nvSpPr>
          <p:cNvPr id="6" name="Slide Number Placeholder 5"/>
          <p:cNvSpPr>
            <a:spLocks noGrp="1"/>
          </p:cNvSpPr>
          <p:nvPr>
            <p:ph type="sldNum" sz="quarter" idx="12"/>
          </p:nvPr>
        </p:nvSpPr>
        <p:spPr/>
        <p:txBody>
          <a:bodyPr/>
          <a:lstStyle/>
          <a:p>
            <a:fld id="{F68AA7A2-032B-C747-A3ED-837A67AD5578}" type="slidenum">
              <a:rPr lang="en-US" smtClean="0"/>
              <a:pPr/>
              <a:t>‹#›</a:t>
            </a:fld>
            <a:endParaRPr lang="en-US"/>
          </a:p>
        </p:txBody>
      </p:sp>
    </p:spTree>
    <p:extLst>
      <p:ext uri="{BB962C8B-B14F-4D97-AF65-F5344CB8AC3E}">
        <p14:creationId xmlns:p14="http://schemas.microsoft.com/office/powerpoint/2010/main" val="107958743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9885370-5EA8-43D1-8A85-015A22645EF2}" type="datetime1">
              <a:rPr lang="en-US" smtClean="0"/>
              <a:pPr/>
              <a:t>6/23/2026</a:t>
            </a:fld>
            <a:endParaRPr lang="en-US"/>
          </a:p>
        </p:txBody>
      </p:sp>
      <p:sp>
        <p:nvSpPr>
          <p:cNvPr id="5" name="Footer Placeholder 4"/>
          <p:cNvSpPr>
            <a:spLocks noGrp="1"/>
          </p:cNvSpPr>
          <p:nvPr>
            <p:ph type="ftr" sz="quarter" idx="11"/>
          </p:nvPr>
        </p:nvSpPr>
        <p:spPr>
          <a:xfrm>
            <a:off x="4165600" y="6356351"/>
            <a:ext cx="38608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F68AA7A2-032B-C747-A3ED-837A67AD5578}" type="slidenum">
              <a:rPr lang="en-US" smtClean="0"/>
              <a:pPr/>
              <a:t>‹#›</a:t>
            </a:fld>
            <a:endParaRPr lang="en-US"/>
          </a:p>
        </p:txBody>
      </p:sp>
    </p:spTree>
    <p:extLst>
      <p:ext uri="{BB962C8B-B14F-4D97-AF65-F5344CB8AC3E}">
        <p14:creationId xmlns:p14="http://schemas.microsoft.com/office/powerpoint/2010/main" val="149422085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dirty="0"/>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5C93E057-A0B9-45CE-9E3F-D3836A411C00}" type="datetime1">
              <a:rPr lang="en-US" smtClean="0"/>
              <a:t>6/23/2026</a:t>
            </a:fld>
            <a:endParaRPr lang="en-US"/>
          </a:p>
        </p:txBody>
      </p:sp>
      <p:sp>
        <p:nvSpPr>
          <p:cNvPr id="6" name="Slide Number Placeholder 5"/>
          <p:cNvSpPr>
            <a:spLocks noGrp="1"/>
          </p:cNvSpPr>
          <p:nvPr>
            <p:ph type="sldNum" sz="quarter" idx="12"/>
          </p:nvPr>
        </p:nvSpPr>
        <p:spPr/>
        <p:txBody>
          <a:bodyPr/>
          <a:lstStyle/>
          <a:p>
            <a:fld id="{F68AA7A2-032B-C747-A3ED-837A67AD5578}" type="slidenum">
              <a:rPr lang="en-US" smtClean="0"/>
              <a:pPr/>
              <a:t>‹#›</a:t>
            </a:fld>
            <a:endParaRPr lang="en-US"/>
          </a:p>
        </p:txBody>
      </p:sp>
    </p:spTree>
    <p:extLst>
      <p:ext uri="{BB962C8B-B14F-4D97-AF65-F5344CB8AC3E}">
        <p14:creationId xmlns:p14="http://schemas.microsoft.com/office/powerpoint/2010/main" val="148223514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a:xfrm>
            <a:off x="609600" y="1178304"/>
            <a:ext cx="10972800" cy="5178047"/>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F140D0E2-FBDE-497C-B818-217B8B971E65}" type="datetime1">
              <a:rPr lang="en-US" smtClean="0"/>
              <a:t>6/23/2026</a:t>
            </a:fld>
            <a:endParaRPr lang="en-US"/>
          </a:p>
        </p:txBody>
      </p:sp>
      <p:sp>
        <p:nvSpPr>
          <p:cNvPr id="6" name="Slide Number Placeholder 5"/>
          <p:cNvSpPr>
            <a:spLocks noGrp="1"/>
          </p:cNvSpPr>
          <p:nvPr>
            <p:ph type="sldNum" sz="quarter" idx="12"/>
          </p:nvPr>
        </p:nvSpPr>
        <p:spPr/>
        <p:txBody>
          <a:bodyPr/>
          <a:lstStyle/>
          <a:p>
            <a:fld id="{F68AA7A2-032B-C747-A3ED-837A67AD5578}" type="slidenum">
              <a:rPr lang="en-US" smtClean="0"/>
              <a:pPr/>
              <a:t>‹#›</a:t>
            </a:fld>
            <a:endParaRPr lang="en-US"/>
          </a:p>
        </p:txBody>
      </p:sp>
    </p:spTree>
    <p:extLst>
      <p:ext uri="{BB962C8B-B14F-4D97-AF65-F5344CB8AC3E}">
        <p14:creationId xmlns:p14="http://schemas.microsoft.com/office/powerpoint/2010/main" val="83325307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1.25'">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a:xfrm>
            <a:off x="609600" y="1143000"/>
            <a:ext cx="10972800" cy="452596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B7FB8AED-9D0D-4949-AFF3-ECA2DC07D496}" type="datetime1">
              <a:rPr lang="en-US" smtClean="0"/>
              <a:t>6/23/2026</a:t>
            </a:fld>
            <a:endParaRPr lang="en-US"/>
          </a:p>
        </p:txBody>
      </p:sp>
      <p:sp>
        <p:nvSpPr>
          <p:cNvPr id="6" name="Slide Number Placeholder 5"/>
          <p:cNvSpPr>
            <a:spLocks noGrp="1"/>
          </p:cNvSpPr>
          <p:nvPr>
            <p:ph type="sldNum" sz="quarter" idx="12"/>
          </p:nvPr>
        </p:nvSpPr>
        <p:spPr/>
        <p:txBody>
          <a:bodyPr/>
          <a:lstStyle/>
          <a:p>
            <a:fld id="{F68AA7A2-032B-C747-A3ED-837A67AD5578}" type="slidenum">
              <a:rPr lang="en-US" smtClean="0"/>
              <a:pPr/>
              <a:t>‹#›</a:t>
            </a:fld>
            <a:endParaRPr lang="en-US"/>
          </a:p>
        </p:txBody>
      </p:sp>
    </p:spTree>
    <p:extLst>
      <p:ext uri="{BB962C8B-B14F-4D97-AF65-F5344CB8AC3E}">
        <p14:creationId xmlns:p14="http://schemas.microsoft.com/office/powerpoint/2010/main" val="33380516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63084" y="4406901"/>
            <a:ext cx="10363200" cy="1362075"/>
          </a:xfrm>
        </p:spPr>
        <p:txBody>
          <a:bodyPr anchor="t">
            <a:normAutofit/>
          </a:bodyPr>
          <a:lstStyle>
            <a:lvl1pPr algn="l">
              <a:defRPr sz="3600" b="1" cap="none"/>
            </a:lvl1pPr>
          </a:lstStyle>
          <a:p>
            <a:r>
              <a:rPr lang="en-US" dirty="0"/>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33B156F-7008-4E03-9095-186EBCB4FDFD}" type="datetime1">
              <a:rPr lang="en-US" smtClean="0"/>
              <a:t>6/23/2026</a:t>
            </a:fld>
            <a:endParaRPr lang="en-US"/>
          </a:p>
        </p:txBody>
      </p:sp>
      <p:sp>
        <p:nvSpPr>
          <p:cNvPr id="6" name="Slide Number Placeholder 5"/>
          <p:cNvSpPr>
            <a:spLocks noGrp="1"/>
          </p:cNvSpPr>
          <p:nvPr>
            <p:ph type="sldNum" sz="quarter" idx="12"/>
          </p:nvPr>
        </p:nvSpPr>
        <p:spPr/>
        <p:txBody>
          <a:bodyPr/>
          <a:lstStyle/>
          <a:p>
            <a:fld id="{F68AA7A2-032B-C747-A3ED-837A67AD5578}" type="slidenum">
              <a:rPr lang="en-US" smtClean="0"/>
              <a:pPr/>
              <a:t>‹#›</a:t>
            </a:fld>
            <a:endParaRPr lang="en-US"/>
          </a:p>
        </p:txBody>
      </p:sp>
    </p:spTree>
    <p:extLst>
      <p:ext uri="{BB962C8B-B14F-4D97-AF65-F5344CB8AC3E}">
        <p14:creationId xmlns:p14="http://schemas.microsoft.com/office/powerpoint/2010/main" val="42230109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A09098F2-04C4-4FE4-AB6E-876F57AB020B}" type="datetime1">
              <a:rPr lang="en-US" smtClean="0"/>
              <a:t>6/23/2026</a:t>
            </a:fld>
            <a:endParaRPr lang="en-US"/>
          </a:p>
        </p:txBody>
      </p:sp>
      <p:sp>
        <p:nvSpPr>
          <p:cNvPr id="7" name="Slide Number Placeholder 6"/>
          <p:cNvSpPr>
            <a:spLocks noGrp="1"/>
          </p:cNvSpPr>
          <p:nvPr>
            <p:ph type="sldNum" sz="quarter" idx="12"/>
          </p:nvPr>
        </p:nvSpPr>
        <p:spPr/>
        <p:txBody>
          <a:bodyPr/>
          <a:lstStyle/>
          <a:p>
            <a:fld id="{F68AA7A2-032B-C747-A3ED-837A67AD5578}" type="slidenum">
              <a:rPr lang="en-US" smtClean="0"/>
              <a:pPr/>
              <a:t>‹#›</a:t>
            </a:fld>
            <a:endParaRPr lang="en-US"/>
          </a:p>
        </p:txBody>
      </p:sp>
    </p:spTree>
    <p:extLst>
      <p:ext uri="{BB962C8B-B14F-4D97-AF65-F5344CB8AC3E}">
        <p14:creationId xmlns:p14="http://schemas.microsoft.com/office/powerpoint/2010/main" val="266640074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A7F6117-49F9-4F67-9A4B-C636D11963EC}" type="datetime1">
              <a:rPr lang="en-US" smtClean="0"/>
              <a:t>6/23/2026</a:t>
            </a:fld>
            <a:endParaRPr lang="en-US"/>
          </a:p>
        </p:txBody>
      </p:sp>
      <p:sp>
        <p:nvSpPr>
          <p:cNvPr id="9" name="Slide Number Placeholder 8"/>
          <p:cNvSpPr>
            <a:spLocks noGrp="1"/>
          </p:cNvSpPr>
          <p:nvPr>
            <p:ph type="sldNum" sz="quarter" idx="12"/>
          </p:nvPr>
        </p:nvSpPr>
        <p:spPr/>
        <p:txBody>
          <a:bodyPr/>
          <a:lstStyle/>
          <a:p>
            <a:fld id="{F68AA7A2-032B-C747-A3ED-837A67AD5578}" type="slidenum">
              <a:rPr lang="en-US" smtClean="0"/>
              <a:pPr/>
              <a:t>‹#›</a:t>
            </a:fld>
            <a:endParaRPr lang="en-US"/>
          </a:p>
        </p:txBody>
      </p:sp>
    </p:spTree>
    <p:extLst>
      <p:ext uri="{BB962C8B-B14F-4D97-AF65-F5344CB8AC3E}">
        <p14:creationId xmlns:p14="http://schemas.microsoft.com/office/powerpoint/2010/main" val="261041898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CE792876-1DD7-4973-A540-1AF3C88A2182}" type="datetime1">
              <a:rPr lang="en-US" smtClean="0"/>
              <a:t>6/23/2026</a:t>
            </a:fld>
            <a:endParaRPr lang="en-US"/>
          </a:p>
        </p:txBody>
      </p:sp>
      <p:sp>
        <p:nvSpPr>
          <p:cNvPr id="5" name="Slide Number Placeholder 4"/>
          <p:cNvSpPr>
            <a:spLocks noGrp="1"/>
          </p:cNvSpPr>
          <p:nvPr>
            <p:ph type="sldNum" sz="quarter" idx="12"/>
          </p:nvPr>
        </p:nvSpPr>
        <p:spPr/>
        <p:txBody>
          <a:bodyPr/>
          <a:lstStyle/>
          <a:p>
            <a:fld id="{F68AA7A2-032B-C747-A3ED-837A67AD5578}" type="slidenum">
              <a:rPr lang="en-US" smtClean="0"/>
              <a:pPr/>
              <a:t>‹#›</a:t>
            </a:fld>
            <a:endParaRPr lang="en-US"/>
          </a:p>
        </p:txBody>
      </p:sp>
    </p:spTree>
    <p:extLst>
      <p:ext uri="{BB962C8B-B14F-4D97-AF65-F5344CB8AC3E}">
        <p14:creationId xmlns:p14="http://schemas.microsoft.com/office/powerpoint/2010/main" val="6715128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xfrm>
            <a:off x="609600" y="1178304"/>
            <a:ext cx="10972800" cy="5178047"/>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BB62FDAE-9EA2-40CB-B80F-CF944C53F1D1}" type="datetime1">
              <a:rPr lang="en-US" smtClean="0"/>
              <a:pPr/>
              <a:t>6/23/2026</a:t>
            </a:fld>
            <a:endParaRPr lang="en-US"/>
          </a:p>
        </p:txBody>
      </p:sp>
      <p:sp>
        <p:nvSpPr>
          <p:cNvPr id="6" name="Slide Number Placeholder 5"/>
          <p:cNvSpPr>
            <a:spLocks noGrp="1"/>
          </p:cNvSpPr>
          <p:nvPr>
            <p:ph type="sldNum" sz="quarter" idx="12"/>
          </p:nvPr>
        </p:nvSpPr>
        <p:spPr/>
        <p:txBody>
          <a:bodyPr/>
          <a:lstStyle/>
          <a:p>
            <a:fld id="{F68AA7A2-032B-C747-A3ED-837A67AD5578}" type="slidenum">
              <a:rPr lang="en-US" smtClean="0"/>
              <a:pPr/>
              <a:t>‹#›</a:t>
            </a:fld>
            <a:endParaRPr lang="en-US"/>
          </a:p>
        </p:txBody>
      </p:sp>
    </p:spTree>
    <p:extLst>
      <p:ext uri="{BB962C8B-B14F-4D97-AF65-F5344CB8AC3E}">
        <p14:creationId xmlns:p14="http://schemas.microsoft.com/office/powerpoint/2010/main" val="355934238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C1B0A1-2556-41E8-AD0A-A9EBC9F6A4F8}" type="datetime1">
              <a:rPr lang="en-US" smtClean="0"/>
              <a:t>6/23/2026</a:t>
            </a:fld>
            <a:endParaRPr lang="en-US"/>
          </a:p>
        </p:txBody>
      </p:sp>
      <p:sp>
        <p:nvSpPr>
          <p:cNvPr id="4" name="Slide Number Placeholder 3"/>
          <p:cNvSpPr>
            <a:spLocks noGrp="1"/>
          </p:cNvSpPr>
          <p:nvPr>
            <p:ph type="sldNum" sz="quarter" idx="12"/>
          </p:nvPr>
        </p:nvSpPr>
        <p:spPr/>
        <p:txBody>
          <a:bodyPr/>
          <a:lstStyle/>
          <a:p>
            <a:fld id="{F68AA7A2-032B-C747-A3ED-837A67AD5578}" type="slidenum">
              <a:rPr lang="en-US" smtClean="0"/>
              <a:pPr/>
              <a:t>‹#›</a:t>
            </a:fld>
            <a:endParaRPr lang="en-US"/>
          </a:p>
        </p:txBody>
      </p:sp>
    </p:spTree>
    <p:extLst>
      <p:ext uri="{BB962C8B-B14F-4D97-AF65-F5344CB8AC3E}">
        <p14:creationId xmlns:p14="http://schemas.microsoft.com/office/powerpoint/2010/main" val="249608972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0A973C7-2086-4FA5-8B33-0690AF1975B5}" type="datetime1">
              <a:rPr lang="en-US" smtClean="0"/>
              <a:t>6/23/2026</a:t>
            </a:fld>
            <a:endParaRPr lang="en-US"/>
          </a:p>
        </p:txBody>
      </p:sp>
      <p:sp>
        <p:nvSpPr>
          <p:cNvPr id="7" name="Slide Number Placeholder 6"/>
          <p:cNvSpPr>
            <a:spLocks noGrp="1"/>
          </p:cNvSpPr>
          <p:nvPr>
            <p:ph type="sldNum" sz="quarter" idx="12"/>
          </p:nvPr>
        </p:nvSpPr>
        <p:spPr/>
        <p:txBody>
          <a:bodyPr/>
          <a:lstStyle/>
          <a:p>
            <a:fld id="{F68AA7A2-032B-C747-A3ED-837A67AD5578}" type="slidenum">
              <a:rPr lang="en-US" smtClean="0"/>
              <a:pPr/>
              <a:t>‹#›</a:t>
            </a:fld>
            <a:endParaRPr lang="en-US"/>
          </a:p>
        </p:txBody>
      </p:sp>
    </p:spTree>
    <p:extLst>
      <p:ext uri="{BB962C8B-B14F-4D97-AF65-F5344CB8AC3E}">
        <p14:creationId xmlns:p14="http://schemas.microsoft.com/office/powerpoint/2010/main" val="362407426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E95A7DE-7BF4-4F00-8B50-29366792DE96}" type="datetime1">
              <a:rPr lang="en-US" smtClean="0"/>
              <a:t>6/23/2026</a:t>
            </a:fld>
            <a:endParaRPr lang="en-US"/>
          </a:p>
        </p:txBody>
      </p:sp>
      <p:sp>
        <p:nvSpPr>
          <p:cNvPr id="7" name="Slide Number Placeholder 6"/>
          <p:cNvSpPr>
            <a:spLocks noGrp="1"/>
          </p:cNvSpPr>
          <p:nvPr>
            <p:ph type="sldNum" sz="quarter" idx="12"/>
          </p:nvPr>
        </p:nvSpPr>
        <p:spPr/>
        <p:txBody>
          <a:bodyPr/>
          <a:lstStyle/>
          <a:p>
            <a:fld id="{F68AA7A2-032B-C747-A3ED-837A67AD5578}" type="slidenum">
              <a:rPr lang="en-US" smtClean="0"/>
              <a:pPr/>
              <a:t>‹#›</a:t>
            </a:fld>
            <a:endParaRPr lang="en-US"/>
          </a:p>
        </p:txBody>
      </p:sp>
    </p:spTree>
    <p:extLst>
      <p:ext uri="{BB962C8B-B14F-4D97-AF65-F5344CB8AC3E}">
        <p14:creationId xmlns:p14="http://schemas.microsoft.com/office/powerpoint/2010/main" val="71033869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1297864-21E3-4F29-91D2-5E0B064D8452}" type="datetime1">
              <a:rPr lang="en-US" smtClean="0"/>
              <a:t>6/23/2026</a:t>
            </a:fld>
            <a:endParaRPr lang="en-US"/>
          </a:p>
        </p:txBody>
      </p:sp>
      <p:sp>
        <p:nvSpPr>
          <p:cNvPr id="6" name="Slide Number Placeholder 5"/>
          <p:cNvSpPr>
            <a:spLocks noGrp="1"/>
          </p:cNvSpPr>
          <p:nvPr>
            <p:ph type="sldNum" sz="quarter" idx="12"/>
          </p:nvPr>
        </p:nvSpPr>
        <p:spPr/>
        <p:txBody>
          <a:bodyPr/>
          <a:lstStyle/>
          <a:p>
            <a:fld id="{F68AA7A2-032B-C747-A3ED-837A67AD5578}" type="slidenum">
              <a:rPr lang="en-US" smtClean="0"/>
              <a:pPr/>
              <a:t>‹#›</a:t>
            </a:fld>
            <a:endParaRPr lang="en-US"/>
          </a:p>
        </p:txBody>
      </p:sp>
    </p:spTree>
    <p:extLst>
      <p:ext uri="{BB962C8B-B14F-4D97-AF65-F5344CB8AC3E}">
        <p14:creationId xmlns:p14="http://schemas.microsoft.com/office/powerpoint/2010/main" val="133378790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dirty="0"/>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2AD25D9-2092-418C-BE09-9AFC3FABDD50}" type="datetime1">
              <a:rPr lang="en-US" smtClean="0"/>
              <a:t>6/23/2026</a:t>
            </a:fld>
            <a:endParaRPr lang="en-US"/>
          </a:p>
        </p:txBody>
      </p:sp>
      <p:sp>
        <p:nvSpPr>
          <p:cNvPr id="5" name="Footer Placeholder 4"/>
          <p:cNvSpPr>
            <a:spLocks noGrp="1"/>
          </p:cNvSpPr>
          <p:nvPr>
            <p:ph type="ftr" sz="quarter" idx="11"/>
          </p:nvPr>
        </p:nvSpPr>
        <p:spPr>
          <a:xfrm>
            <a:off x="4165600" y="6356351"/>
            <a:ext cx="38608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F68AA7A2-032B-C747-A3ED-837A67AD5578}" type="slidenum">
              <a:rPr lang="en-US" smtClean="0"/>
              <a:pPr/>
              <a:t>‹#›</a:t>
            </a:fld>
            <a:endParaRPr lang="en-US"/>
          </a:p>
        </p:txBody>
      </p:sp>
    </p:spTree>
    <p:extLst>
      <p:ext uri="{BB962C8B-B14F-4D97-AF65-F5344CB8AC3E}">
        <p14:creationId xmlns:p14="http://schemas.microsoft.com/office/powerpoint/2010/main" val="16080950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1.25'">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xfrm>
            <a:off x="609600" y="1143000"/>
            <a:ext cx="109728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B62FDAE-9EA2-40CB-B80F-CF944C53F1D1}" type="datetime1">
              <a:rPr lang="en-US" smtClean="0"/>
              <a:pPr/>
              <a:t>6/23/2026</a:t>
            </a:fld>
            <a:endParaRPr lang="en-US"/>
          </a:p>
        </p:txBody>
      </p:sp>
      <p:sp>
        <p:nvSpPr>
          <p:cNvPr id="6" name="Slide Number Placeholder 5"/>
          <p:cNvSpPr>
            <a:spLocks noGrp="1"/>
          </p:cNvSpPr>
          <p:nvPr>
            <p:ph type="sldNum" sz="quarter" idx="12"/>
          </p:nvPr>
        </p:nvSpPr>
        <p:spPr/>
        <p:txBody>
          <a:bodyPr/>
          <a:lstStyle/>
          <a:p>
            <a:fld id="{F68AA7A2-032B-C747-A3ED-837A67AD5578}" type="slidenum">
              <a:rPr lang="en-US" smtClean="0"/>
              <a:pPr/>
              <a:t>‹#›</a:t>
            </a:fld>
            <a:endParaRPr lang="en-US"/>
          </a:p>
        </p:txBody>
      </p:sp>
    </p:spTree>
    <p:extLst>
      <p:ext uri="{BB962C8B-B14F-4D97-AF65-F5344CB8AC3E}">
        <p14:creationId xmlns:p14="http://schemas.microsoft.com/office/powerpoint/2010/main" val="16471882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63084" y="4406901"/>
            <a:ext cx="10363200" cy="1362075"/>
          </a:xfrm>
        </p:spPr>
        <p:txBody>
          <a:bodyPr anchor="t">
            <a:normAutofit/>
          </a:bodyPr>
          <a:lstStyle>
            <a:lvl1pPr algn="l">
              <a:defRPr sz="3600" b="1" cap="none"/>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5485CA4-6222-4FC6-9A55-63CDEBB2BFEC}" type="datetime1">
              <a:rPr lang="en-US" smtClean="0"/>
              <a:pPr/>
              <a:t>6/23/2026</a:t>
            </a:fld>
            <a:endParaRPr lang="en-US"/>
          </a:p>
        </p:txBody>
      </p:sp>
      <p:sp>
        <p:nvSpPr>
          <p:cNvPr id="6" name="Slide Number Placeholder 5"/>
          <p:cNvSpPr>
            <a:spLocks noGrp="1"/>
          </p:cNvSpPr>
          <p:nvPr>
            <p:ph type="sldNum" sz="quarter" idx="12"/>
          </p:nvPr>
        </p:nvSpPr>
        <p:spPr/>
        <p:txBody>
          <a:bodyPr/>
          <a:lstStyle/>
          <a:p>
            <a:fld id="{F68AA7A2-032B-C747-A3ED-837A67AD5578}" type="slidenum">
              <a:rPr lang="en-US" smtClean="0"/>
              <a:pPr/>
              <a:t>‹#›</a:t>
            </a:fld>
            <a:endParaRPr lang="en-US"/>
          </a:p>
        </p:txBody>
      </p:sp>
    </p:spTree>
    <p:extLst>
      <p:ext uri="{BB962C8B-B14F-4D97-AF65-F5344CB8AC3E}">
        <p14:creationId xmlns:p14="http://schemas.microsoft.com/office/powerpoint/2010/main" val="41816352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E48A8EBC-B333-4154-92AB-F54150292100}" type="datetime1">
              <a:rPr lang="en-US" smtClean="0"/>
              <a:pPr/>
              <a:t>6/23/2026</a:t>
            </a:fld>
            <a:endParaRPr lang="en-US"/>
          </a:p>
        </p:txBody>
      </p:sp>
      <p:sp>
        <p:nvSpPr>
          <p:cNvPr id="7" name="Slide Number Placeholder 6"/>
          <p:cNvSpPr>
            <a:spLocks noGrp="1"/>
          </p:cNvSpPr>
          <p:nvPr>
            <p:ph type="sldNum" sz="quarter" idx="12"/>
          </p:nvPr>
        </p:nvSpPr>
        <p:spPr/>
        <p:txBody>
          <a:bodyPr/>
          <a:lstStyle/>
          <a:p>
            <a:fld id="{F68AA7A2-032B-C747-A3ED-837A67AD5578}" type="slidenum">
              <a:rPr lang="en-US" smtClean="0"/>
              <a:pPr/>
              <a:t>‹#›</a:t>
            </a:fld>
            <a:endParaRPr lang="en-US"/>
          </a:p>
        </p:txBody>
      </p:sp>
    </p:spTree>
    <p:extLst>
      <p:ext uri="{BB962C8B-B14F-4D97-AF65-F5344CB8AC3E}">
        <p14:creationId xmlns:p14="http://schemas.microsoft.com/office/powerpoint/2010/main" val="29971034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F0B8604C-F50B-49B2-8201-F6570F3BE483}" type="datetime1">
              <a:rPr lang="en-US" smtClean="0"/>
              <a:pPr/>
              <a:t>6/23/2026</a:t>
            </a:fld>
            <a:endParaRPr lang="en-US"/>
          </a:p>
        </p:txBody>
      </p:sp>
      <p:sp>
        <p:nvSpPr>
          <p:cNvPr id="9" name="Slide Number Placeholder 8"/>
          <p:cNvSpPr>
            <a:spLocks noGrp="1"/>
          </p:cNvSpPr>
          <p:nvPr>
            <p:ph type="sldNum" sz="quarter" idx="12"/>
          </p:nvPr>
        </p:nvSpPr>
        <p:spPr/>
        <p:txBody>
          <a:bodyPr/>
          <a:lstStyle/>
          <a:p>
            <a:fld id="{F68AA7A2-032B-C747-A3ED-837A67AD5578}" type="slidenum">
              <a:rPr lang="en-US" smtClean="0"/>
              <a:pPr/>
              <a:t>‹#›</a:t>
            </a:fld>
            <a:endParaRPr lang="en-US"/>
          </a:p>
        </p:txBody>
      </p:sp>
    </p:spTree>
    <p:extLst>
      <p:ext uri="{BB962C8B-B14F-4D97-AF65-F5344CB8AC3E}">
        <p14:creationId xmlns:p14="http://schemas.microsoft.com/office/powerpoint/2010/main" val="33880297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FC1CCC1-0399-45DD-B64C-FD1A901C026A}" type="datetime1">
              <a:rPr lang="en-US" smtClean="0"/>
              <a:pPr/>
              <a:t>6/23/2026</a:t>
            </a:fld>
            <a:endParaRPr lang="en-US"/>
          </a:p>
        </p:txBody>
      </p:sp>
      <p:sp>
        <p:nvSpPr>
          <p:cNvPr id="5" name="Slide Number Placeholder 4"/>
          <p:cNvSpPr>
            <a:spLocks noGrp="1"/>
          </p:cNvSpPr>
          <p:nvPr>
            <p:ph type="sldNum" sz="quarter" idx="12"/>
          </p:nvPr>
        </p:nvSpPr>
        <p:spPr/>
        <p:txBody>
          <a:bodyPr/>
          <a:lstStyle/>
          <a:p>
            <a:fld id="{F68AA7A2-032B-C747-A3ED-837A67AD5578}" type="slidenum">
              <a:rPr lang="en-US" smtClean="0"/>
              <a:pPr/>
              <a:t>‹#›</a:t>
            </a:fld>
            <a:endParaRPr lang="en-US"/>
          </a:p>
        </p:txBody>
      </p:sp>
    </p:spTree>
    <p:extLst>
      <p:ext uri="{BB962C8B-B14F-4D97-AF65-F5344CB8AC3E}">
        <p14:creationId xmlns:p14="http://schemas.microsoft.com/office/powerpoint/2010/main" val="13913539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F5322F9-B342-42FA-8747-03398C5CE873}" type="datetime1">
              <a:rPr lang="en-US" smtClean="0"/>
              <a:pPr/>
              <a:t>6/23/2026</a:t>
            </a:fld>
            <a:endParaRPr lang="en-US"/>
          </a:p>
        </p:txBody>
      </p:sp>
      <p:sp>
        <p:nvSpPr>
          <p:cNvPr id="4" name="Slide Number Placeholder 3"/>
          <p:cNvSpPr>
            <a:spLocks noGrp="1"/>
          </p:cNvSpPr>
          <p:nvPr>
            <p:ph type="sldNum" sz="quarter" idx="12"/>
          </p:nvPr>
        </p:nvSpPr>
        <p:spPr/>
        <p:txBody>
          <a:bodyPr/>
          <a:lstStyle/>
          <a:p>
            <a:fld id="{F68AA7A2-032B-C747-A3ED-837A67AD5578}" type="slidenum">
              <a:rPr lang="en-US" smtClean="0"/>
              <a:pPr/>
              <a:t>‹#›</a:t>
            </a:fld>
            <a:endParaRPr lang="en-US"/>
          </a:p>
        </p:txBody>
      </p:sp>
    </p:spTree>
    <p:extLst>
      <p:ext uri="{BB962C8B-B14F-4D97-AF65-F5344CB8AC3E}">
        <p14:creationId xmlns:p14="http://schemas.microsoft.com/office/powerpoint/2010/main" val="6655825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A0340BD-47D4-4A8E-BFFA-AA389264334A}" type="datetime1">
              <a:rPr lang="en-US" smtClean="0"/>
              <a:pPr/>
              <a:t>6/23/2026</a:t>
            </a:fld>
            <a:endParaRPr lang="en-US"/>
          </a:p>
        </p:txBody>
      </p:sp>
      <p:sp>
        <p:nvSpPr>
          <p:cNvPr id="7" name="Slide Number Placeholder 6"/>
          <p:cNvSpPr>
            <a:spLocks noGrp="1"/>
          </p:cNvSpPr>
          <p:nvPr>
            <p:ph type="sldNum" sz="quarter" idx="12"/>
          </p:nvPr>
        </p:nvSpPr>
        <p:spPr/>
        <p:txBody>
          <a:bodyPr/>
          <a:lstStyle/>
          <a:p>
            <a:fld id="{F68AA7A2-032B-C747-A3ED-837A67AD5578}" type="slidenum">
              <a:rPr lang="en-US" smtClean="0"/>
              <a:pPr/>
              <a:t>‹#›</a:t>
            </a:fld>
            <a:endParaRPr lang="en-US"/>
          </a:p>
        </p:txBody>
      </p:sp>
    </p:spTree>
    <p:extLst>
      <p:ext uri="{BB962C8B-B14F-4D97-AF65-F5344CB8AC3E}">
        <p14:creationId xmlns:p14="http://schemas.microsoft.com/office/powerpoint/2010/main" val="1611399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image" Target="../media/image2.jpeg"/><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BBB766A7-2151-BFF8-3993-EE292BC7DD92}"/>
              </a:ext>
            </a:extLst>
          </p:cNvPr>
          <p:cNvGrpSpPr/>
          <p:nvPr userDrawn="1"/>
        </p:nvGrpSpPr>
        <p:grpSpPr>
          <a:xfrm>
            <a:off x="-1" y="0"/>
            <a:ext cx="12192001" cy="384305"/>
            <a:chOff x="-1" y="0"/>
            <a:chExt cx="12192001" cy="384305"/>
          </a:xfrm>
        </p:grpSpPr>
        <p:sp>
          <p:nvSpPr>
            <p:cNvPr id="9" name="Rectangle 8">
              <a:extLst>
                <a:ext uri="{FF2B5EF4-FFF2-40B4-BE49-F238E27FC236}">
                  <a16:creationId xmlns:a16="http://schemas.microsoft.com/office/drawing/2014/main" id="{71A7BCE0-E6A9-D676-254F-FEF6373A4D7D}"/>
                </a:ext>
              </a:extLst>
            </p:cNvPr>
            <p:cNvSpPr>
              <a:spLocks/>
            </p:cNvSpPr>
            <p:nvPr userDrawn="1"/>
          </p:nvSpPr>
          <p:spPr>
            <a:xfrm>
              <a:off x="3048" y="0"/>
              <a:ext cx="12188952" cy="173736"/>
            </a:xfrm>
            <a:prstGeom prst="rect">
              <a:avLst/>
            </a:prstGeom>
            <a:solidFill>
              <a:srgbClr val="A21E2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7" name="Picture 6" descr="top.png">
              <a:extLst>
                <a:ext uri="{FF2B5EF4-FFF2-40B4-BE49-F238E27FC236}">
                  <a16:creationId xmlns:a16="http://schemas.microsoft.com/office/drawing/2014/main" id="{03714EFE-AA1D-47C1-46C1-93A151326853}"/>
                </a:ext>
              </a:extLst>
            </p:cNvPr>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1" y="0"/>
              <a:ext cx="9144002" cy="384305"/>
            </a:xfrm>
            <a:prstGeom prst="rect">
              <a:avLst/>
            </a:prstGeom>
          </p:spPr>
        </p:pic>
      </p:grpSp>
      <p:grpSp>
        <p:nvGrpSpPr>
          <p:cNvPr id="12" name="Group 11">
            <a:extLst>
              <a:ext uri="{FF2B5EF4-FFF2-40B4-BE49-F238E27FC236}">
                <a16:creationId xmlns:a16="http://schemas.microsoft.com/office/drawing/2014/main" id="{6DB36A82-4BF7-1A0A-389C-0393AFA5E4DD}"/>
              </a:ext>
            </a:extLst>
          </p:cNvPr>
          <p:cNvGrpSpPr/>
          <p:nvPr userDrawn="1"/>
        </p:nvGrpSpPr>
        <p:grpSpPr>
          <a:xfrm>
            <a:off x="0" y="6644000"/>
            <a:ext cx="12192000" cy="214000"/>
            <a:chOff x="0" y="6644000"/>
            <a:chExt cx="12192000" cy="214000"/>
          </a:xfrm>
        </p:grpSpPr>
        <p:sp>
          <p:nvSpPr>
            <p:cNvPr id="10" name="Rectangle 9">
              <a:extLst>
                <a:ext uri="{FF2B5EF4-FFF2-40B4-BE49-F238E27FC236}">
                  <a16:creationId xmlns:a16="http://schemas.microsoft.com/office/drawing/2014/main" id="{2FEBBE40-0BC7-E2DE-5EAD-5F86B35B4950}"/>
                </a:ext>
              </a:extLst>
            </p:cNvPr>
            <p:cNvSpPr>
              <a:spLocks/>
            </p:cNvSpPr>
            <p:nvPr userDrawn="1"/>
          </p:nvSpPr>
          <p:spPr>
            <a:xfrm>
              <a:off x="0" y="6647688"/>
              <a:ext cx="12188952" cy="210312"/>
            </a:xfrm>
            <a:prstGeom prst="rect">
              <a:avLst/>
            </a:prstGeom>
            <a:solidFill>
              <a:srgbClr val="BAB3A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EA8F1327-3AC3-C412-E21D-05FF6FAE8CF6}"/>
                </a:ext>
              </a:extLst>
            </p:cNvPr>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3020572" y="6644000"/>
              <a:ext cx="9171428" cy="214000"/>
            </a:xfrm>
            <a:prstGeom prst="rect">
              <a:avLst/>
            </a:prstGeom>
          </p:spPr>
        </p:pic>
      </p:grpSp>
      <p:sp>
        <p:nvSpPr>
          <p:cNvPr id="2" name="Title Placeholder 1"/>
          <p:cNvSpPr>
            <a:spLocks noGrp="1"/>
          </p:cNvSpPr>
          <p:nvPr>
            <p:ph type="title"/>
          </p:nvPr>
        </p:nvSpPr>
        <p:spPr>
          <a:xfrm>
            <a:off x="0" y="228600"/>
            <a:ext cx="12192000" cy="9144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1066800" y="1197862"/>
            <a:ext cx="10058400" cy="50292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800">
                <a:solidFill>
                  <a:schemeClr val="tx1">
                    <a:tint val="75000"/>
                  </a:schemeClr>
                </a:solidFill>
                <a:latin typeface="Arial Narrow" panose="020B0606020202030204" pitchFamily="34" charset="0"/>
                <a:cs typeface="Times New Roman" pitchFamily="18" charset="0"/>
              </a:defRPr>
            </a:lvl1pPr>
          </a:lstStyle>
          <a:p>
            <a:fld id="{91AB7E92-4D07-4B45-8A66-673352FC42CA}" type="datetime1">
              <a:rPr lang="en-US" smtClean="0"/>
              <a:pPr/>
              <a:t>6/23/2026</a:t>
            </a:fld>
            <a:endParaRPr lang="en-US"/>
          </a:p>
        </p:txBody>
      </p:sp>
      <p:sp>
        <p:nvSpPr>
          <p:cNvPr id="6" name="Slide Number Placeholder 5"/>
          <p:cNvSpPr>
            <a:spLocks noGrp="1"/>
          </p:cNvSpPr>
          <p:nvPr>
            <p:ph type="sldNum" sz="quarter" idx="4"/>
          </p:nvPr>
        </p:nvSpPr>
        <p:spPr>
          <a:xfrm>
            <a:off x="4673600" y="6356351"/>
            <a:ext cx="2844800" cy="365125"/>
          </a:xfrm>
          <a:prstGeom prst="rect">
            <a:avLst/>
          </a:prstGeom>
        </p:spPr>
        <p:txBody>
          <a:bodyPr vert="horz" lIns="91440" tIns="45720" rIns="91440" bIns="45720" rtlCol="0" anchor="ctr"/>
          <a:lstStyle>
            <a:lvl1pPr algn="ctr">
              <a:defRPr sz="1800">
                <a:solidFill>
                  <a:schemeClr val="tx1">
                    <a:tint val="75000"/>
                  </a:schemeClr>
                </a:solidFill>
                <a:latin typeface="Arial Narrow" panose="020B0606020202030204" pitchFamily="34" charset="0"/>
                <a:cs typeface="Times New Roman" pitchFamily="18" charset="0"/>
              </a:defRPr>
            </a:lvl1pPr>
          </a:lstStyle>
          <a:p>
            <a:fld id="{F68AA7A2-032B-C747-A3ED-837A67AD5578}" type="slidenum">
              <a:rPr lang="en-US" smtClean="0"/>
              <a:pPr/>
              <a:t>‹#›</a:t>
            </a:fld>
            <a:endParaRPr lang="en-US"/>
          </a:p>
        </p:txBody>
      </p:sp>
    </p:spTree>
    <p:extLst>
      <p:ext uri="{BB962C8B-B14F-4D97-AF65-F5344CB8AC3E}">
        <p14:creationId xmlns:p14="http://schemas.microsoft.com/office/powerpoint/2010/main" val="405335450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hdr="0" ftr="0" dt="0"/>
  <p:txStyles>
    <p:titleStyle>
      <a:lvl1pPr algn="ctr" defTabSz="457200" rtl="0" eaLnBrk="1" latinLnBrk="0" hangingPunct="1">
        <a:spcBef>
          <a:spcPct val="0"/>
        </a:spcBef>
        <a:buNone/>
        <a:defRPr sz="3600" b="1" kern="1200">
          <a:solidFill>
            <a:srgbClr val="8F001A"/>
          </a:solidFill>
          <a:latin typeface="Arial Narrow" panose="020B0606020202030204" pitchFamily="34" charset="0"/>
          <a:ea typeface="+mj-ea"/>
          <a:cs typeface="Arial" panose="020B0604020202020204" pitchFamily="34" charset="0"/>
        </a:defRPr>
      </a:lvl1pPr>
    </p:titleStyle>
    <p:bodyStyle>
      <a:lvl1pPr marL="342900" indent="-342900" algn="l" defTabSz="457200" rtl="0" eaLnBrk="1" latinLnBrk="0" hangingPunct="1">
        <a:spcBef>
          <a:spcPct val="20000"/>
        </a:spcBef>
        <a:buFont typeface="Arial"/>
        <a:buChar char="•"/>
        <a:defRPr sz="2800" kern="1200">
          <a:solidFill>
            <a:schemeClr val="tx1"/>
          </a:solidFill>
          <a:latin typeface="Arial Narrow" panose="020B0606020202030204" pitchFamily="34" charset="0"/>
          <a:ea typeface="+mn-ea"/>
          <a:cs typeface="Arial" panose="020B0604020202020204" pitchFamily="34" charset="0"/>
        </a:defRPr>
      </a:lvl1pPr>
      <a:lvl2pPr marL="742950" indent="-285750" algn="l" defTabSz="457200" rtl="0" eaLnBrk="1" latinLnBrk="0" hangingPunct="1">
        <a:spcBef>
          <a:spcPct val="20000"/>
        </a:spcBef>
        <a:buFont typeface="Arial"/>
        <a:buChar char="–"/>
        <a:defRPr sz="2400" kern="1200">
          <a:solidFill>
            <a:schemeClr val="tx1"/>
          </a:solidFill>
          <a:latin typeface="Arial Narrow" panose="020B0606020202030204" pitchFamily="34" charset="0"/>
          <a:ea typeface="+mn-ea"/>
          <a:cs typeface="Arial" panose="020B0604020202020204" pitchFamily="34" charset="0"/>
        </a:defRPr>
      </a:lvl2pPr>
      <a:lvl3pPr marL="1143000" indent="-228600" algn="l" defTabSz="457200" rtl="0" eaLnBrk="1" latinLnBrk="0" hangingPunct="1">
        <a:spcBef>
          <a:spcPct val="20000"/>
        </a:spcBef>
        <a:buFont typeface="Arial"/>
        <a:buChar char="•"/>
        <a:defRPr sz="2000" kern="1200">
          <a:solidFill>
            <a:schemeClr val="tx1"/>
          </a:solidFill>
          <a:latin typeface="Arial Narrow" panose="020B0606020202030204" pitchFamily="34" charset="0"/>
          <a:ea typeface="+mn-ea"/>
          <a:cs typeface="Arial" panose="020B0604020202020204" pitchFamily="34" charset="0"/>
        </a:defRPr>
      </a:lvl3pPr>
      <a:lvl4pPr marL="1600200" indent="-228600" algn="l" defTabSz="457200" rtl="0" eaLnBrk="1" latinLnBrk="0" hangingPunct="1">
        <a:spcBef>
          <a:spcPct val="20000"/>
        </a:spcBef>
        <a:buFont typeface="Arial"/>
        <a:buChar char="–"/>
        <a:defRPr sz="1800" kern="1200">
          <a:solidFill>
            <a:schemeClr val="tx1"/>
          </a:solidFill>
          <a:latin typeface="Arial Narrow" panose="020B0606020202030204" pitchFamily="34" charset="0"/>
          <a:ea typeface="+mn-ea"/>
          <a:cs typeface="Arial" panose="020B0604020202020204" pitchFamily="34" charset="0"/>
        </a:defRPr>
      </a:lvl4pPr>
      <a:lvl5pPr marL="2057400" indent="-228600" algn="l" defTabSz="457200" rtl="0" eaLnBrk="1" latinLnBrk="0" hangingPunct="1">
        <a:spcBef>
          <a:spcPct val="20000"/>
        </a:spcBef>
        <a:buFont typeface="Arial"/>
        <a:buChar char="»"/>
        <a:defRPr sz="1800" kern="1200">
          <a:solidFill>
            <a:schemeClr val="tx1"/>
          </a:solidFill>
          <a:latin typeface="Arial Narrow" panose="020B0606020202030204" pitchFamily="34" charset="0"/>
          <a:ea typeface="+mn-ea"/>
          <a:cs typeface="Arial" panose="020B0604020202020204"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BBB766A7-2151-BFF8-3993-EE292BC7DD92}"/>
              </a:ext>
            </a:extLst>
          </p:cNvPr>
          <p:cNvGrpSpPr/>
          <p:nvPr userDrawn="1"/>
        </p:nvGrpSpPr>
        <p:grpSpPr>
          <a:xfrm>
            <a:off x="-1" y="0"/>
            <a:ext cx="12192001" cy="384305"/>
            <a:chOff x="-1" y="0"/>
            <a:chExt cx="12192001" cy="384305"/>
          </a:xfrm>
        </p:grpSpPr>
        <p:sp>
          <p:nvSpPr>
            <p:cNvPr id="9" name="Rectangle 8">
              <a:extLst>
                <a:ext uri="{FF2B5EF4-FFF2-40B4-BE49-F238E27FC236}">
                  <a16:creationId xmlns:a16="http://schemas.microsoft.com/office/drawing/2014/main" id="{71A7BCE0-E6A9-D676-254F-FEF6373A4D7D}"/>
                </a:ext>
              </a:extLst>
            </p:cNvPr>
            <p:cNvSpPr>
              <a:spLocks/>
            </p:cNvSpPr>
            <p:nvPr userDrawn="1"/>
          </p:nvSpPr>
          <p:spPr>
            <a:xfrm>
              <a:off x="3048" y="0"/>
              <a:ext cx="12188952" cy="173736"/>
            </a:xfrm>
            <a:prstGeom prst="rect">
              <a:avLst/>
            </a:prstGeom>
            <a:solidFill>
              <a:srgbClr val="A21E2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7" name="Picture 6" descr="top.png">
              <a:extLst>
                <a:ext uri="{FF2B5EF4-FFF2-40B4-BE49-F238E27FC236}">
                  <a16:creationId xmlns:a16="http://schemas.microsoft.com/office/drawing/2014/main" id="{03714EFE-AA1D-47C1-46C1-93A151326853}"/>
                </a:ext>
              </a:extLst>
            </p:cNvPr>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1" y="0"/>
              <a:ext cx="9144002" cy="384305"/>
            </a:xfrm>
            <a:prstGeom prst="rect">
              <a:avLst/>
            </a:prstGeom>
          </p:spPr>
        </p:pic>
      </p:grpSp>
      <p:grpSp>
        <p:nvGrpSpPr>
          <p:cNvPr id="12" name="Group 11">
            <a:extLst>
              <a:ext uri="{FF2B5EF4-FFF2-40B4-BE49-F238E27FC236}">
                <a16:creationId xmlns:a16="http://schemas.microsoft.com/office/drawing/2014/main" id="{6DB36A82-4BF7-1A0A-389C-0393AFA5E4DD}"/>
              </a:ext>
            </a:extLst>
          </p:cNvPr>
          <p:cNvGrpSpPr/>
          <p:nvPr userDrawn="1"/>
        </p:nvGrpSpPr>
        <p:grpSpPr>
          <a:xfrm>
            <a:off x="0" y="6644000"/>
            <a:ext cx="12192000" cy="214000"/>
            <a:chOff x="0" y="6644000"/>
            <a:chExt cx="12192000" cy="214000"/>
          </a:xfrm>
        </p:grpSpPr>
        <p:sp>
          <p:nvSpPr>
            <p:cNvPr id="10" name="Rectangle 9">
              <a:extLst>
                <a:ext uri="{FF2B5EF4-FFF2-40B4-BE49-F238E27FC236}">
                  <a16:creationId xmlns:a16="http://schemas.microsoft.com/office/drawing/2014/main" id="{2FEBBE40-0BC7-E2DE-5EAD-5F86B35B4950}"/>
                </a:ext>
              </a:extLst>
            </p:cNvPr>
            <p:cNvSpPr>
              <a:spLocks/>
            </p:cNvSpPr>
            <p:nvPr userDrawn="1"/>
          </p:nvSpPr>
          <p:spPr>
            <a:xfrm>
              <a:off x="0" y="6647688"/>
              <a:ext cx="12188952" cy="210312"/>
            </a:xfrm>
            <a:prstGeom prst="rect">
              <a:avLst/>
            </a:prstGeom>
            <a:solidFill>
              <a:srgbClr val="BAB3A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EA8F1327-3AC3-C412-E21D-05FF6FAE8CF6}"/>
                </a:ext>
              </a:extLst>
            </p:cNvPr>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3020572" y="6644000"/>
              <a:ext cx="9171428" cy="214000"/>
            </a:xfrm>
            <a:prstGeom prst="rect">
              <a:avLst/>
            </a:prstGeom>
          </p:spPr>
        </p:pic>
      </p:grpSp>
      <p:sp>
        <p:nvSpPr>
          <p:cNvPr id="2" name="Title Placeholder 1"/>
          <p:cNvSpPr>
            <a:spLocks noGrp="1"/>
          </p:cNvSpPr>
          <p:nvPr>
            <p:ph type="title"/>
          </p:nvPr>
        </p:nvSpPr>
        <p:spPr>
          <a:xfrm>
            <a:off x="0" y="228600"/>
            <a:ext cx="12192000" cy="9144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1066800" y="1197862"/>
            <a:ext cx="10058400" cy="50292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800">
                <a:solidFill>
                  <a:schemeClr val="tx1">
                    <a:tint val="75000"/>
                  </a:schemeClr>
                </a:solidFill>
                <a:latin typeface="Arial Narrow" panose="020B0606020202030204" pitchFamily="34" charset="0"/>
                <a:cs typeface="Times New Roman" pitchFamily="18" charset="0"/>
              </a:defRPr>
            </a:lvl1pPr>
          </a:lstStyle>
          <a:p>
            <a:fld id="{DF36DB43-D9D7-4762-8965-9DD7F0F1AD7E}" type="datetime1">
              <a:rPr lang="en-US" smtClean="0"/>
              <a:t>6/23/2026</a:t>
            </a:fld>
            <a:endParaRPr lang="en-US" dirty="0"/>
          </a:p>
        </p:txBody>
      </p:sp>
      <p:sp>
        <p:nvSpPr>
          <p:cNvPr id="6" name="Slide Number Placeholder 5"/>
          <p:cNvSpPr>
            <a:spLocks noGrp="1"/>
          </p:cNvSpPr>
          <p:nvPr>
            <p:ph type="sldNum" sz="quarter" idx="4"/>
          </p:nvPr>
        </p:nvSpPr>
        <p:spPr>
          <a:xfrm>
            <a:off x="4673600" y="6356351"/>
            <a:ext cx="2844800" cy="365125"/>
          </a:xfrm>
          <a:prstGeom prst="rect">
            <a:avLst/>
          </a:prstGeom>
        </p:spPr>
        <p:txBody>
          <a:bodyPr vert="horz" lIns="91440" tIns="45720" rIns="91440" bIns="45720" rtlCol="0" anchor="ctr"/>
          <a:lstStyle>
            <a:lvl1pPr algn="ctr">
              <a:defRPr sz="1800">
                <a:solidFill>
                  <a:schemeClr val="tx1">
                    <a:tint val="75000"/>
                  </a:schemeClr>
                </a:solidFill>
                <a:latin typeface="Arial Narrow" panose="020B0606020202030204" pitchFamily="34" charset="0"/>
                <a:cs typeface="Times New Roman" pitchFamily="18" charset="0"/>
              </a:defRPr>
            </a:lvl1pPr>
          </a:lstStyle>
          <a:p>
            <a:fld id="{F68AA7A2-032B-C747-A3ED-837A67AD5578}" type="slidenum">
              <a:rPr lang="en-US" smtClean="0"/>
              <a:pPr/>
              <a:t>‹#›</a:t>
            </a:fld>
            <a:endParaRPr lang="en-US" dirty="0"/>
          </a:p>
        </p:txBody>
      </p:sp>
    </p:spTree>
    <p:extLst>
      <p:ext uri="{BB962C8B-B14F-4D97-AF65-F5344CB8AC3E}">
        <p14:creationId xmlns:p14="http://schemas.microsoft.com/office/powerpoint/2010/main" val="398038484"/>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hf hdr="0" ftr="0" dt="0"/>
  <p:txStyles>
    <p:titleStyle>
      <a:lvl1pPr algn="ctr" defTabSz="457200" rtl="0" eaLnBrk="1" latinLnBrk="0" hangingPunct="1">
        <a:spcBef>
          <a:spcPct val="0"/>
        </a:spcBef>
        <a:buNone/>
        <a:defRPr sz="3600" b="1" kern="1200">
          <a:solidFill>
            <a:srgbClr val="8F001A"/>
          </a:solidFill>
          <a:latin typeface="Arial Narrow" panose="020B0606020202030204" pitchFamily="34" charset="0"/>
          <a:ea typeface="+mj-ea"/>
          <a:cs typeface="Arial" panose="020B0604020202020204" pitchFamily="34" charset="0"/>
        </a:defRPr>
      </a:lvl1pPr>
    </p:titleStyle>
    <p:bodyStyle>
      <a:lvl1pPr marL="342900" indent="-342900" algn="l" defTabSz="457200" rtl="0" eaLnBrk="1" latinLnBrk="0" hangingPunct="1">
        <a:spcBef>
          <a:spcPct val="20000"/>
        </a:spcBef>
        <a:buFont typeface="Arial"/>
        <a:buChar char="•"/>
        <a:defRPr sz="2800" kern="1200">
          <a:solidFill>
            <a:schemeClr val="tx1"/>
          </a:solidFill>
          <a:latin typeface="Arial Narrow" panose="020B0606020202030204" pitchFamily="34" charset="0"/>
          <a:ea typeface="+mn-ea"/>
          <a:cs typeface="Arial" panose="020B0604020202020204" pitchFamily="34" charset="0"/>
        </a:defRPr>
      </a:lvl1pPr>
      <a:lvl2pPr marL="742950" indent="-285750" algn="l" defTabSz="457200" rtl="0" eaLnBrk="1" latinLnBrk="0" hangingPunct="1">
        <a:spcBef>
          <a:spcPct val="20000"/>
        </a:spcBef>
        <a:buFont typeface="Arial"/>
        <a:buChar char="–"/>
        <a:defRPr sz="2400" kern="1200">
          <a:solidFill>
            <a:schemeClr val="tx1"/>
          </a:solidFill>
          <a:latin typeface="Arial Narrow" panose="020B0606020202030204" pitchFamily="34" charset="0"/>
          <a:ea typeface="+mn-ea"/>
          <a:cs typeface="Arial" panose="020B0604020202020204" pitchFamily="34" charset="0"/>
        </a:defRPr>
      </a:lvl2pPr>
      <a:lvl3pPr marL="1143000" indent="-228600" algn="l" defTabSz="457200" rtl="0" eaLnBrk="1" latinLnBrk="0" hangingPunct="1">
        <a:spcBef>
          <a:spcPct val="20000"/>
        </a:spcBef>
        <a:buFont typeface="Arial"/>
        <a:buChar char="•"/>
        <a:defRPr sz="2000" kern="1200">
          <a:solidFill>
            <a:schemeClr val="tx1"/>
          </a:solidFill>
          <a:latin typeface="Arial Narrow" panose="020B0606020202030204" pitchFamily="34" charset="0"/>
          <a:ea typeface="+mn-ea"/>
          <a:cs typeface="Arial" panose="020B0604020202020204" pitchFamily="34" charset="0"/>
        </a:defRPr>
      </a:lvl3pPr>
      <a:lvl4pPr marL="1600200" indent="-228600" algn="l" defTabSz="457200" rtl="0" eaLnBrk="1" latinLnBrk="0" hangingPunct="1">
        <a:spcBef>
          <a:spcPct val="20000"/>
        </a:spcBef>
        <a:buFont typeface="Arial"/>
        <a:buChar char="–"/>
        <a:defRPr sz="1800" kern="1200">
          <a:solidFill>
            <a:schemeClr val="tx1"/>
          </a:solidFill>
          <a:latin typeface="Arial Narrow" panose="020B0606020202030204" pitchFamily="34" charset="0"/>
          <a:ea typeface="+mn-ea"/>
          <a:cs typeface="Arial" panose="020B0604020202020204" pitchFamily="34" charset="0"/>
        </a:defRPr>
      </a:lvl4pPr>
      <a:lvl5pPr marL="2057400" indent="-228600" algn="l" defTabSz="457200" rtl="0" eaLnBrk="1" latinLnBrk="0" hangingPunct="1">
        <a:spcBef>
          <a:spcPct val="20000"/>
        </a:spcBef>
        <a:buFont typeface="Arial"/>
        <a:buChar char="»"/>
        <a:defRPr sz="1800" kern="1200">
          <a:solidFill>
            <a:schemeClr val="tx1"/>
          </a:solidFill>
          <a:latin typeface="Arial Narrow" panose="020B0606020202030204" pitchFamily="34" charset="0"/>
          <a:ea typeface="+mn-ea"/>
          <a:cs typeface="Arial" panose="020B0604020202020204"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notesSlide" Target="../notesSlides/notesSlide1.xml"/><Relationship Id="rId7" Type="http://schemas.openxmlformats.org/officeDocument/2006/relationships/image" Target="../media/image6.png"/><Relationship Id="rId2" Type="http://schemas.openxmlformats.org/officeDocument/2006/relationships/slideLayout" Target="../slideLayouts/slideLayout13.xml"/><Relationship Id="rId1" Type="http://schemas.openxmlformats.org/officeDocument/2006/relationships/tags" Target="../tags/tag1.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_rels/slide1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29.png"/><Relationship Id="rId4" Type="http://schemas.openxmlformats.org/officeDocument/2006/relationships/image" Target="../media/image28.png"/></Relationships>
</file>

<file path=ppt/slides/_rels/slide11.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image" Target="../media/image31.png"/><Relationship Id="rId7" Type="http://schemas.openxmlformats.org/officeDocument/2006/relationships/image" Target="../media/image35.png"/><Relationship Id="rId2" Type="http://schemas.openxmlformats.org/officeDocument/2006/relationships/image" Target="../media/image30.png"/><Relationship Id="rId1" Type="http://schemas.openxmlformats.org/officeDocument/2006/relationships/slideLayout" Target="../slideLayouts/slideLayout2.xml"/><Relationship Id="rId6" Type="http://schemas.openxmlformats.org/officeDocument/2006/relationships/image" Target="../media/image34.png"/><Relationship Id="rId5" Type="http://schemas.openxmlformats.org/officeDocument/2006/relationships/image" Target="../media/image33.png"/><Relationship Id="rId10" Type="http://schemas.openxmlformats.org/officeDocument/2006/relationships/image" Target="../media/image38.png"/><Relationship Id="rId4" Type="http://schemas.openxmlformats.org/officeDocument/2006/relationships/image" Target="../media/image32.png"/><Relationship Id="rId9" Type="http://schemas.openxmlformats.org/officeDocument/2006/relationships/image" Target="../media/image37.png"/></Relationships>
</file>

<file path=ppt/slides/_rels/slide1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46.png"/><Relationship Id="rId3" Type="http://schemas.openxmlformats.org/officeDocument/2006/relationships/image" Target="../media/image41.png"/><Relationship Id="rId7" Type="http://schemas.openxmlformats.org/officeDocument/2006/relationships/image" Target="../media/image45.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png"/></Relationships>
</file>

<file path=ppt/slides/_rels/slide14.xml.rels><?xml version="1.0" encoding="UTF-8" standalone="yes"?>
<Relationships xmlns="http://schemas.openxmlformats.org/package/2006/relationships"><Relationship Id="rId3" Type="http://schemas.openxmlformats.org/officeDocument/2006/relationships/image" Target="../media/image47.png"/><Relationship Id="rId7" Type="http://schemas.openxmlformats.org/officeDocument/2006/relationships/image" Target="../media/image51.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50.png"/><Relationship Id="rId5" Type="http://schemas.openxmlformats.org/officeDocument/2006/relationships/image" Target="../media/image49.png"/><Relationship Id="rId4" Type="http://schemas.openxmlformats.org/officeDocument/2006/relationships/image" Target="../media/image48.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 Id="rId6" Type="http://schemas.openxmlformats.org/officeDocument/2006/relationships/image" Target="../media/image62.png"/><Relationship Id="rId5" Type="http://schemas.openxmlformats.org/officeDocument/2006/relationships/image" Target="../media/image61.png"/><Relationship Id="rId4" Type="http://schemas.openxmlformats.org/officeDocument/2006/relationships/image" Target="../media/image60.png"/></Relationships>
</file>

<file path=ppt/slides/_rels/slide25.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slideLayout" Target="../slideLayouts/slideLayout2.xml"/><Relationship Id="rId5" Type="http://schemas.openxmlformats.org/officeDocument/2006/relationships/image" Target="../media/image73.png"/><Relationship Id="rId4" Type="http://schemas.openxmlformats.org/officeDocument/2006/relationships/image" Target="../media/image72.png"/></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jpeg"/><Relationship Id="rId4" Type="http://schemas.openxmlformats.org/officeDocument/2006/relationships/image" Target="../media/image16.png"/></Relationships>
</file>

<file path=ppt/slides/_rels/slide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EB8EAE67-F71A-4D2B-812C-5DFC1DAEBE45}"/>
              </a:ext>
            </a:extLst>
          </p:cNvPr>
          <p:cNvSpPr>
            <a:spLocks noGrp="1"/>
          </p:cNvSpPr>
          <p:nvPr>
            <p:ph type="sldNum" sz="quarter" idx="12"/>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F68AA7A2-032B-C747-A3ED-837A67AD5578}" type="slidenum">
              <a:rPr kumimoji="0" lang="en-US" sz="1800" b="0" i="0" u="none" strike="noStrike" kern="1200" cap="none" spc="0" normalizeH="0" baseline="0" noProof="0" smtClean="0">
                <a:ln>
                  <a:noFill/>
                </a:ln>
                <a:solidFill>
                  <a:prstClr val="black">
                    <a:tint val="75000"/>
                  </a:prstClr>
                </a:solidFill>
                <a:effectLst/>
                <a:uLnTx/>
                <a:uFillTx/>
                <a:latin typeface="Arial Narrow" panose="020B0606020202030204" pitchFamily="34" charset="0"/>
                <a:ea typeface="+mn-ea"/>
                <a:cs typeface="Times New Roman" pitchFamily="18" charset="0"/>
              </a:rPr>
              <a:pPr marL="0" marR="0" lvl="0" indent="0" algn="ctr" defTabSz="457200" rtl="0" eaLnBrk="1" fontAlgn="auto" latinLnBrk="0" hangingPunct="1">
                <a:lnSpc>
                  <a:spcPct val="100000"/>
                </a:lnSpc>
                <a:spcBef>
                  <a:spcPts val="0"/>
                </a:spcBef>
                <a:spcAft>
                  <a:spcPts val="0"/>
                </a:spcAft>
                <a:buClrTx/>
                <a:buSzTx/>
                <a:buFontTx/>
                <a:buNone/>
                <a:tabLst/>
                <a:defRPr/>
              </a:pPr>
              <a:t>1</a:t>
            </a:fld>
            <a:endParaRPr kumimoji="0" lang="en-US" sz="1800" b="0" i="0" u="none" strike="noStrike" kern="1200" cap="none" spc="0" normalizeH="0" baseline="0" noProof="0" dirty="0">
              <a:ln>
                <a:noFill/>
              </a:ln>
              <a:solidFill>
                <a:prstClr val="black">
                  <a:tint val="75000"/>
                </a:prstClr>
              </a:solidFill>
              <a:effectLst/>
              <a:uLnTx/>
              <a:uFillTx/>
              <a:latin typeface="Arial Narrow" panose="020B0606020202030204" pitchFamily="34" charset="0"/>
              <a:ea typeface="+mn-ea"/>
              <a:cs typeface="Times New Roman" pitchFamily="18" charset="0"/>
            </a:endParaRPr>
          </a:p>
        </p:txBody>
      </p:sp>
      <p:sp>
        <p:nvSpPr>
          <p:cNvPr id="23" name="Rectangle 22">
            <a:extLst>
              <a:ext uri="{FF2B5EF4-FFF2-40B4-BE49-F238E27FC236}">
                <a16:creationId xmlns:a16="http://schemas.microsoft.com/office/drawing/2014/main" id="{4873E9AE-C9C2-5C9B-03E7-F666FD9AAD1F}"/>
              </a:ext>
            </a:extLst>
          </p:cNvPr>
          <p:cNvSpPr/>
          <p:nvPr/>
        </p:nvSpPr>
        <p:spPr bwMode="auto">
          <a:xfrm>
            <a:off x="0" y="5661248"/>
            <a:ext cx="12188952" cy="993677"/>
          </a:xfrm>
          <a:prstGeom prst="rect">
            <a:avLst/>
          </a:prstGeom>
          <a:solidFill>
            <a:srgbClr val="3B3734"/>
          </a:solidFill>
          <a:ln>
            <a:noFill/>
            <a:headEnd type="none" w="med" len="med"/>
            <a:tailEnd type="none" w="med" len="me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rtlCol="0" anchor="t" anchorCtr="0" compatLnSpc="1">
            <a:prstTxWarp prst="textNoShape">
              <a:avLst/>
            </a:prstTxWarp>
          </a:bodyPr>
          <a:lstStyle/>
          <a:p>
            <a:pPr marL="0" marR="0" lvl="0" indent="0" algn="r" defTabSz="914400" rtl="0" eaLnBrk="0" fontAlgn="base" latinLnBrk="0" hangingPunct="0">
              <a:lnSpc>
                <a:spcPct val="100000"/>
              </a:lnSpc>
              <a:spcBef>
                <a:spcPct val="0"/>
              </a:spcBef>
              <a:spcAft>
                <a:spcPct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Times" pitchFamily="-110" charset="0"/>
                <a:ea typeface="+mn-ea"/>
                <a:cs typeface="+mn-cs"/>
              </a:rPr>
              <a:t> </a:t>
            </a:r>
          </a:p>
        </p:txBody>
      </p:sp>
      <p:pic>
        <p:nvPicPr>
          <p:cNvPr id="24" name="Picture 23" descr="uOttawa_HOR_WHITE.png">
            <a:extLst>
              <a:ext uri="{FF2B5EF4-FFF2-40B4-BE49-F238E27FC236}">
                <a16:creationId xmlns:a16="http://schemas.microsoft.com/office/drawing/2014/main" id="{3765C4AD-E940-EFBD-1360-0FE4CAC66B3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314432" y="5949280"/>
            <a:ext cx="1693389" cy="452922"/>
          </a:xfrm>
          <a:prstGeom prst="rect">
            <a:avLst/>
          </a:prstGeom>
        </p:spPr>
      </p:pic>
      <p:sp>
        <p:nvSpPr>
          <p:cNvPr id="25" name="Footer Placeholder 6">
            <a:extLst>
              <a:ext uri="{FF2B5EF4-FFF2-40B4-BE49-F238E27FC236}">
                <a16:creationId xmlns:a16="http://schemas.microsoft.com/office/drawing/2014/main" id="{C92A8DA8-210D-6BA9-FEFD-F264DFADADD5}"/>
              </a:ext>
            </a:extLst>
          </p:cNvPr>
          <p:cNvSpPr txBox="1">
            <a:spLocks noChangeArrowheads="1"/>
          </p:cNvSpPr>
          <p:nvPr/>
        </p:nvSpPr>
        <p:spPr bwMode="auto">
          <a:xfrm>
            <a:off x="179512" y="6152115"/>
            <a:ext cx="4536504" cy="36004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eaLnBrk="0" fontAlgn="base" hangingPunct="0">
              <a:spcBef>
                <a:spcPct val="0"/>
              </a:spcBef>
              <a:spcAft>
                <a:spcPct val="0"/>
              </a:spcAft>
              <a:defRPr sz="1200" b="1" kern="1200">
                <a:solidFill>
                  <a:srgbClr val="A69C95"/>
                </a:solidFill>
                <a:latin typeface="Verdana" charset="0"/>
                <a:ea typeface="ＭＳ Ｐゴシック" charset="0"/>
                <a:cs typeface="Verdana" charset="0"/>
              </a:defRPr>
            </a:lvl1pPr>
            <a:lvl2pPr marL="457200" algn="l" rtl="0" fontAlgn="base">
              <a:spcBef>
                <a:spcPct val="0"/>
              </a:spcBef>
              <a:spcAft>
                <a:spcPct val="0"/>
              </a:spcAft>
              <a:defRPr sz="2400" kern="1200">
                <a:solidFill>
                  <a:schemeClr val="tx1"/>
                </a:solidFill>
                <a:latin typeface="Times" charset="0"/>
                <a:ea typeface="ＭＳ Ｐゴシック" charset="0"/>
                <a:cs typeface="ＭＳ Ｐゴシック" charset="0"/>
              </a:defRPr>
            </a:lvl2pPr>
            <a:lvl3pPr marL="914400" algn="l" rtl="0" fontAlgn="base">
              <a:spcBef>
                <a:spcPct val="0"/>
              </a:spcBef>
              <a:spcAft>
                <a:spcPct val="0"/>
              </a:spcAft>
              <a:defRPr sz="2400" kern="1200">
                <a:solidFill>
                  <a:schemeClr val="tx1"/>
                </a:solidFill>
                <a:latin typeface="Times" charset="0"/>
                <a:ea typeface="ＭＳ Ｐゴシック" charset="0"/>
                <a:cs typeface="ＭＳ Ｐゴシック" charset="0"/>
              </a:defRPr>
            </a:lvl3pPr>
            <a:lvl4pPr marL="1371600" algn="l" rtl="0" fontAlgn="base">
              <a:spcBef>
                <a:spcPct val="0"/>
              </a:spcBef>
              <a:spcAft>
                <a:spcPct val="0"/>
              </a:spcAft>
              <a:defRPr sz="2400" kern="1200">
                <a:solidFill>
                  <a:schemeClr val="tx1"/>
                </a:solidFill>
                <a:latin typeface="Times" charset="0"/>
                <a:ea typeface="ＭＳ Ｐゴシック" charset="0"/>
                <a:cs typeface="ＭＳ Ｐゴシック" charset="0"/>
              </a:defRPr>
            </a:lvl4pPr>
            <a:lvl5pPr marL="1828800" algn="l" rtl="0" fontAlgn="base">
              <a:spcBef>
                <a:spcPct val="0"/>
              </a:spcBef>
              <a:spcAft>
                <a:spcPct val="0"/>
              </a:spcAft>
              <a:defRPr sz="2400" kern="1200">
                <a:solidFill>
                  <a:schemeClr val="tx1"/>
                </a:solidFill>
                <a:latin typeface="Times" charset="0"/>
                <a:ea typeface="ＭＳ Ｐゴシック" charset="0"/>
                <a:cs typeface="ＭＳ Ｐゴシック" charset="0"/>
              </a:defRPr>
            </a:lvl5pPr>
            <a:lvl6pPr marL="2286000" algn="l" defTabSz="457200" rtl="0" eaLnBrk="1" latinLnBrk="0" hangingPunct="1">
              <a:defRPr sz="2400" kern="1200">
                <a:solidFill>
                  <a:schemeClr val="tx1"/>
                </a:solidFill>
                <a:latin typeface="Times" charset="0"/>
                <a:ea typeface="ＭＳ Ｐゴシック" charset="0"/>
                <a:cs typeface="ＭＳ Ｐゴシック" charset="0"/>
              </a:defRPr>
            </a:lvl6pPr>
            <a:lvl7pPr marL="2743200" algn="l" defTabSz="457200" rtl="0" eaLnBrk="1" latinLnBrk="0" hangingPunct="1">
              <a:defRPr sz="2400" kern="1200">
                <a:solidFill>
                  <a:schemeClr val="tx1"/>
                </a:solidFill>
                <a:latin typeface="Times" charset="0"/>
                <a:ea typeface="ＭＳ Ｐゴシック" charset="0"/>
                <a:cs typeface="ＭＳ Ｐゴシック" charset="0"/>
              </a:defRPr>
            </a:lvl7pPr>
            <a:lvl8pPr marL="3200400" algn="l" defTabSz="457200" rtl="0" eaLnBrk="1" latinLnBrk="0" hangingPunct="1">
              <a:defRPr sz="2400" kern="1200">
                <a:solidFill>
                  <a:schemeClr val="tx1"/>
                </a:solidFill>
                <a:latin typeface="Times" charset="0"/>
                <a:ea typeface="ＭＳ Ｐゴシック" charset="0"/>
                <a:cs typeface="ＭＳ Ｐゴシック" charset="0"/>
              </a:defRPr>
            </a:lvl8pPr>
            <a:lvl9pPr marL="3657600" algn="l" defTabSz="457200" rtl="0" eaLnBrk="1" latinLnBrk="0" hangingPunct="1">
              <a:defRPr sz="2400" kern="1200">
                <a:solidFill>
                  <a:schemeClr val="tx1"/>
                </a:solidFill>
                <a:latin typeface="Times" charset="0"/>
                <a:ea typeface="ＭＳ Ｐゴシック" charset="0"/>
                <a:cs typeface="ＭＳ Ｐゴシック" charset="0"/>
              </a:defRPr>
            </a:lvl9pPr>
          </a:lstStyle>
          <a:p>
            <a:pPr marL="0" marR="0" lvl="0" indent="0" algn="l" defTabSz="457200" rtl="0" eaLnBrk="0" fontAlgn="base" latinLnBrk="0" hangingPunct="0">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white"/>
                </a:solidFill>
                <a:effectLst/>
                <a:uLnTx/>
                <a:uFillTx/>
                <a:latin typeface="Verdana" charset="0"/>
                <a:ea typeface="ＭＳ Ｐゴシック" charset="0"/>
              </a:rPr>
              <a:t>science.uOttawa.ca</a:t>
            </a:r>
          </a:p>
        </p:txBody>
      </p:sp>
      <p:grpSp>
        <p:nvGrpSpPr>
          <p:cNvPr id="33" name="Group 32">
            <a:extLst>
              <a:ext uri="{FF2B5EF4-FFF2-40B4-BE49-F238E27FC236}">
                <a16:creationId xmlns:a16="http://schemas.microsoft.com/office/drawing/2014/main" id="{CEAA4970-702D-D015-B897-90C4A70EDF37}"/>
              </a:ext>
            </a:extLst>
          </p:cNvPr>
          <p:cNvGrpSpPr/>
          <p:nvPr/>
        </p:nvGrpSpPr>
        <p:grpSpPr>
          <a:xfrm>
            <a:off x="10382561" y="4423547"/>
            <a:ext cx="1600118" cy="1191399"/>
            <a:chOff x="10548992" y="4322531"/>
            <a:chExt cx="1600118" cy="1191399"/>
          </a:xfrm>
        </p:grpSpPr>
        <p:sp>
          <p:nvSpPr>
            <p:cNvPr id="8" name="Rectangle 7">
              <a:extLst>
                <a:ext uri="{FF2B5EF4-FFF2-40B4-BE49-F238E27FC236}">
                  <a16:creationId xmlns:a16="http://schemas.microsoft.com/office/drawing/2014/main" id="{78CC0EBA-08F1-4B7C-9272-A1AADEE27948}"/>
                </a:ext>
              </a:extLst>
            </p:cNvPr>
            <p:cNvSpPr/>
            <p:nvPr/>
          </p:nvSpPr>
          <p:spPr>
            <a:xfrm>
              <a:off x="10548992" y="5236931"/>
              <a:ext cx="1600118" cy="276999"/>
            </a:xfrm>
            <a:prstGeom prst="rect">
              <a:avLst/>
            </a:prstGeom>
          </p:spPr>
          <p:txBody>
            <a:bodyPr wrap="non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creatematerials.org</a:t>
              </a:r>
              <a:endParaRPr kumimoji="0" lang="en-US" sz="12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pic>
          <p:nvPicPr>
            <p:cNvPr id="31" name="Picture 30" descr="A black background with a black square&#10;&#10;Description automatically generated with medium confidence">
              <a:extLst>
                <a:ext uri="{FF2B5EF4-FFF2-40B4-BE49-F238E27FC236}">
                  <a16:creationId xmlns:a16="http://schemas.microsoft.com/office/drawing/2014/main" id="{10AD2F7B-762E-0302-ECBE-41B32CC7347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891851" y="4322531"/>
              <a:ext cx="914400" cy="914400"/>
            </a:xfrm>
            <a:prstGeom prst="rect">
              <a:avLst/>
            </a:prstGeom>
          </p:spPr>
        </p:pic>
      </p:grpSp>
      <p:sp>
        <p:nvSpPr>
          <p:cNvPr id="6" name="Subtitle 5">
            <a:extLst>
              <a:ext uri="{FF2B5EF4-FFF2-40B4-BE49-F238E27FC236}">
                <a16:creationId xmlns:a16="http://schemas.microsoft.com/office/drawing/2014/main" id="{61AE16B2-B317-7ADC-6A0B-46E7C60BD8E1}"/>
              </a:ext>
            </a:extLst>
          </p:cNvPr>
          <p:cNvSpPr>
            <a:spLocks noGrp="1"/>
          </p:cNvSpPr>
          <p:nvPr>
            <p:ph type="subTitle" idx="1"/>
          </p:nvPr>
        </p:nvSpPr>
        <p:spPr>
          <a:xfrm>
            <a:off x="1823444" y="2014140"/>
            <a:ext cx="8534400" cy="2296464"/>
          </a:xfrm>
        </p:spPr>
        <p:txBody>
          <a:bodyPr>
            <a:normAutofit/>
          </a:bodyPr>
          <a:lstStyle/>
          <a:p>
            <a:pPr>
              <a:spcBef>
                <a:spcPts val="0"/>
              </a:spcBef>
            </a:pPr>
            <a:r>
              <a:rPr lang="en-US" sz="3200" dirty="0">
                <a:solidFill>
                  <a:schemeClr val="tx1"/>
                </a:solidFill>
              </a:rPr>
              <a:t>Dinura Hettiarachchi</a:t>
            </a:r>
          </a:p>
          <a:p>
            <a:pPr>
              <a:spcBef>
                <a:spcPts val="0"/>
              </a:spcBef>
            </a:pPr>
            <a:r>
              <a:rPr lang="en-US" sz="3200" dirty="0">
                <a:solidFill>
                  <a:schemeClr val="tx1"/>
                </a:solidFill>
              </a:rPr>
              <a:t>Supervisor : Hang Chi</a:t>
            </a:r>
          </a:p>
          <a:p>
            <a:pPr>
              <a:spcBef>
                <a:spcPts val="0"/>
              </a:spcBef>
            </a:pPr>
            <a:r>
              <a:rPr lang="en-US" sz="3200" i="1" dirty="0">
                <a:solidFill>
                  <a:schemeClr val="tx1"/>
                </a:solidFill>
              </a:rPr>
              <a:t>Department of Physics, University of Ottawa</a:t>
            </a:r>
          </a:p>
          <a:p>
            <a:pPr marL="0" marR="0" lvl="0" indent="0" algn="ctr" defTabSz="457200" rtl="0" eaLnBrk="1" fontAlgn="auto" latinLnBrk="0" hangingPunct="1">
              <a:lnSpc>
                <a:spcPct val="100000"/>
              </a:lnSpc>
              <a:spcBef>
                <a:spcPts val="600"/>
              </a:spcBef>
              <a:spcAft>
                <a:spcPts val="0"/>
              </a:spcAft>
              <a:buClrTx/>
              <a:buSzTx/>
              <a:buFont typeface="Arial"/>
              <a:buNone/>
              <a:tabLst/>
              <a:defRPr/>
            </a:pPr>
            <a:r>
              <a:rPr kumimoji="0" lang="en-US" sz="3200" b="0" i="0" u="none" strike="noStrike" kern="1200" cap="none" spc="0" normalizeH="0" baseline="0" noProof="0" dirty="0">
                <a:ln>
                  <a:noFill/>
                </a:ln>
                <a:solidFill>
                  <a:srgbClr val="80746C"/>
                </a:solidFill>
                <a:effectLst/>
                <a:uLnTx/>
                <a:uFillTx/>
                <a:latin typeface="Arial Narrow" panose="020B0606020202030204" pitchFamily="34" charset="0"/>
                <a:ea typeface="+mn-ea"/>
                <a:cs typeface="Arial" panose="020B0604020202020204" pitchFamily="34" charset="0"/>
              </a:rPr>
              <a:t>Tuesday, June </a:t>
            </a:r>
            <a:r>
              <a:rPr lang="en-US" sz="3200" dirty="0">
                <a:solidFill>
                  <a:srgbClr val="80746C"/>
                </a:solidFill>
              </a:rPr>
              <a:t>23</a:t>
            </a:r>
            <a:r>
              <a:rPr kumimoji="0" lang="en-US" sz="3200" b="0" i="0" u="none" strike="noStrike" kern="1200" cap="none" spc="0" normalizeH="0" baseline="0" noProof="0" dirty="0">
                <a:ln>
                  <a:noFill/>
                </a:ln>
                <a:solidFill>
                  <a:srgbClr val="80746C"/>
                </a:solidFill>
                <a:effectLst/>
                <a:uLnTx/>
                <a:uFillTx/>
                <a:latin typeface="Arial Narrow" panose="020B0606020202030204" pitchFamily="34" charset="0"/>
                <a:ea typeface="+mn-ea"/>
                <a:cs typeface="Arial" panose="020B0604020202020204" pitchFamily="34" charset="0"/>
              </a:rPr>
              <a:t>, 2026</a:t>
            </a:r>
          </a:p>
        </p:txBody>
      </p:sp>
      <p:sp>
        <p:nvSpPr>
          <p:cNvPr id="9" name="Title 8">
            <a:extLst>
              <a:ext uri="{FF2B5EF4-FFF2-40B4-BE49-F238E27FC236}">
                <a16:creationId xmlns:a16="http://schemas.microsoft.com/office/drawing/2014/main" id="{BEE0AB56-4652-8AFF-ABD1-719331277A6C}"/>
              </a:ext>
            </a:extLst>
          </p:cNvPr>
          <p:cNvSpPr>
            <a:spLocks noGrp="1"/>
          </p:cNvSpPr>
          <p:nvPr>
            <p:ph type="ctrTitle"/>
          </p:nvPr>
        </p:nvSpPr>
        <p:spPr>
          <a:xfrm>
            <a:off x="574315" y="544115"/>
            <a:ext cx="11032658" cy="1470025"/>
          </a:xfrm>
        </p:spPr>
        <p:txBody>
          <a:bodyPr>
            <a:normAutofit/>
          </a:bodyPr>
          <a:lstStyle/>
          <a:p>
            <a:r>
              <a:rPr lang="en-US" sz="4000" dirty="0"/>
              <a:t>Novel Magnetic and Topological Nickel </a:t>
            </a:r>
            <a:r>
              <a:rPr lang="en-US" sz="4000" dirty="0" err="1"/>
              <a:t>Monosilicides</a:t>
            </a:r>
            <a:endParaRPr lang="en-CA" sz="4000" dirty="0"/>
          </a:p>
        </p:txBody>
      </p:sp>
      <p:grpSp>
        <p:nvGrpSpPr>
          <p:cNvPr id="11" name="Group 10">
            <a:extLst>
              <a:ext uri="{FF2B5EF4-FFF2-40B4-BE49-F238E27FC236}">
                <a16:creationId xmlns:a16="http://schemas.microsoft.com/office/drawing/2014/main" id="{9B14BFA9-6599-DEDE-983F-D868B8E8FF05}"/>
              </a:ext>
            </a:extLst>
          </p:cNvPr>
          <p:cNvGrpSpPr/>
          <p:nvPr/>
        </p:nvGrpSpPr>
        <p:grpSpPr>
          <a:xfrm>
            <a:off x="1473307" y="4407624"/>
            <a:ext cx="9245387" cy="900000"/>
            <a:chOff x="2445745" y="5456351"/>
            <a:chExt cx="9245387" cy="900000"/>
          </a:xfrm>
        </p:grpSpPr>
        <p:pic>
          <p:nvPicPr>
            <p:cNvPr id="12" name="Picture 11">
              <a:extLst>
                <a:ext uri="{FF2B5EF4-FFF2-40B4-BE49-F238E27FC236}">
                  <a16:creationId xmlns:a16="http://schemas.microsoft.com/office/drawing/2014/main" id="{7530F654-31C7-23CC-D969-AEE82ECDB88E}"/>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2445745" y="5456351"/>
              <a:ext cx="900000" cy="900000"/>
            </a:xfrm>
            <a:prstGeom prst="rect">
              <a:avLst/>
            </a:prstGeom>
          </p:spPr>
        </p:pic>
        <p:grpSp>
          <p:nvGrpSpPr>
            <p:cNvPr id="13" name="Group 12">
              <a:extLst>
                <a:ext uri="{FF2B5EF4-FFF2-40B4-BE49-F238E27FC236}">
                  <a16:creationId xmlns:a16="http://schemas.microsoft.com/office/drawing/2014/main" id="{0EC7DC36-8187-97BC-716A-5877EEDD5717}"/>
                </a:ext>
              </a:extLst>
            </p:cNvPr>
            <p:cNvGrpSpPr/>
            <p:nvPr/>
          </p:nvGrpSpPr>
          <p:grpSpPr>
            <a:xfrm>
              <a:off x="3541524" y="5546351"/>
              <a:ext cx="8149608" cy="720000"/>
              <a:chOff x="632357" y="4751273"/>
              <a:chExt cx="8149608" cy="720000"/>
            </a:xfrm>
          </p:grpSpPr>
          <p:pic>
            <p:nvPicPr>
              <p:cNvPr id="14" name="Picture 13" descr="A red and white logo with a leaf in the middle&#10;&#10;Description automatically generated">
                <a:extLst>
                  <a:ext uri="{FF2B5EF4-FFF2-40B4-BE49-F238E27FC236}">
                    <a16:creationId xmlns:a16="http://schemas.microsoft.com/office/drawing/2014/main" id="{3AD99C26-97D1-C35A-107D-F9C28A025BA8}"/>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229543" y="4751273"/>
                <a:ext cx="1505454" cy="720000"/>
              </a:xfrm>
              <a:prstGeom prst="rect">
                <a:avLst/>
              </a:prstGeom>
            </p:spPr>
          </p:pic>
          <p:pic>
            <p:nvPicPr>
              <p:cNvPr id="15" name="Picture 14" descr="A logo with text on it&#10;&#10;Description automatically generated">
                <a:extLst>
                  <a:ext uri="{FF2B5EF4-FFF2-40B4-BE49-F238E27FC236}">
                    <a16:creationId xmlns:a16="http://schemas.microsoft.com/office/drawing/2014/main" id="{D5231756-F380-14AD-2AE9-C4CDDD904DB2}"/>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32357" y="4751273"/>
                <a:ext cx="1803186" cy="720000"/>
              </a:xfrm>
              <a:prstGeom prst="rect">
                <a:avLst/>
              </a:prstGeom>
            </p:spPr>
          </p:pic>
          <p:pic>
            <p:nvPicPr>
              <p:cNvPr id="16" name="Picture 15">
                <a:extLst>
                  <a:ext uri="{FF2B5EF4-FFF2-40B4-BE49-F238E27FC236}">
                    <a16:creationId xmlns:a16="http://schemas.microsoft.com/office/drawing/2014/main" id="{7BBF4344-A4A1-19B1-0A81-EB804330796D}"/>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838602" y="4751273"/>
                <a:ext cx="1943363" cy="720000"/>
              </a:xfrm>
              <a:prstGeom prst="rect">
                <a:avLst/>
              </a:prstGeom>
            </p:spPr>
          </p:pic>
          <p:pic>
            <p:nvPicPr>
              <p:cNvPr id="17" name="Picture 16" descr="A logo with a black background&#10;&#10;Description automatically generated">
                <a:extLst>
                  <a:ext uri="{FF2B5EF4-FFF2-40B4-BE49-F238E27FC236}">
                    <a16:creationId xmlns:a16="http://schemas.microsoft.com/office/drawing/2014/main" id="{872B8C78-40E3-D0E7-73A6-62C6BBEA3B21}"/>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539149" y="4751273"/>
                <a:ext cx="2586788" cy="720000"/>
              </a:xfrm>
              <a:prstGeom prst="rect">
                <a:avLst/>
              </a:prstGeom>
            </p:spPr>
          </p:pic>
        </p:grpSp>
      </p:grpSp>
    </p:spTree>
    <p:custDataLst>
      <p:tags r:id="rId1"/>
    </p:custDataLst>
    <p:extLst>
      <p:ext uri="{BB962C8B-B14F-4D97-AF65-F5344CB8AC3E}">
        <p14:creationId xmlns:p14="http://schemas.microsoft.com/office/powerpoint/2010/main" val="41204335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F9D2ED-72F7-2C6A-2EA6-E6BE4D7DD9D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470FC68-53AD-FA8B-9698-05280708FB68}"/>
              </a:ext>
            </a:extLst>
          </p:cNvPr>
          <p:cNvSpPr>
            <a:spLocks noGrp="1"/>
          </p:cNvSpPr>
          <p:nvPr>
            <p:ph type="title"/>
          </p:nvPr>
        </p:nvSpPr>
        <p:spPr/>
        <p:txBody>
          <a:bodyPr/>
          <a:lstStyle/>
          <a:p>
            <a:r>
              <a:rPr lang="en-US" dirty="0">
                <a:latin typeface="Arial Narrow"/>
                <a:cs typeface="Arial"/>
              </a:rPr>
              <a:t>Phonon Dispersion - </a:t>
            </a:r>
            <a:r>
              <a:rPr lang="en-US" i="1" kern="100" dirty="0" err="1"/>
              <a:t>Pnma</a:t>
            </a:r>
            <a:endParaRPr lang="en-US" dirty="0"/>
          </a:p>
        </p:txBody>
      </p:sp>
      <p:sp>
        <p:nvSpPr>
          <p:cNvPr id="4" name="Slide Number Placeholder 3">
            <a:extLst>
              <a:ext uri="{FF2B5EF4-FFF2-40B4-BE49-F238E27FC236}">
                <a16:creationId xmlns:a16="http://schemas.microsoft.com/office/drawing/2014/main" id="{7C5E035A-48C5-81AC-2054-D56CBF75B8B2}"/>
              </a:ext>
            </a:extLst>
          </p:cNvPr>
          <p:cNvSpPr>
            <a:spLocks noGrp="1"/>
          </p:cNvSpPr>
          <p:nvPr>
            <p:ph type="sldNum" sz="quarter" idx="12"/>
          </p:nvPr>
        </p:nvSpPr>
        <p:spPr/>
        <p:txBody>
          <a:bodyPr/>
          <a:lstStyle/>
          <a:p>
            <a:fld id="{F68AA7A2-032B-C747-A3ED-837A67AD5578}" type="slidenum">
              <a:rPr lang="en-US" smtClean="0"/>
              <a:pPr/>
              <a:t>10</a:t>
            </a:fld>
            <a:endParaRPr lang="en-US"/>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7888DA1C-CCEC-D540-23FE-92E5F0A89C9B}"/>
                  </a:ext>
                </a:extLst>
              </p:cNvPr>
              <p:cNvSpPr txBox="1"/>
              <p:nvPr/>
            </p:nvSpPr>
            <p:spPr>
              <a:xfrm>
                <a:off x="360000" y="4737277"/>
                <a:ext cx="11520000" cy="1739772"/>
              </a:xfrm>
              <a:prstGeom prst="rect">
                <a:avLst/>
              </a:prstGeom>
              <a:noFill/>
            </p:spPr>
            <p:txBody>
              <a:bodyPr wrap="square" rtlCol="0">
                <a:spAutoFit/>
              </a:bodyPr>
              <a:lstStyle/>
              <a:p>
                <a:pPr marL="342900" indent="-342900">
                  <a:spcAft>
                    <a:spcPts val="600"/>
                  </a:spcAft>
                  <a:buFont typeface="Arial" panose="020B0604020202020204" pitchFamily="34" charset="0"/>
                  <a:buChar char="•"/>
                </a:pPr>
                <a:r>
                  <a:rPr lang="en-US" sz="2400" dirty="0">
                    <a:latin typeface="Arial Narrow" panose="020B0606020202030204" pitchFamily="34" charset="0"/>
                  </a:rPr>
                  <a:t>Phonon dispersion doesn’t reveal any imaginary phonon frequencies.</a:t>
                </a:r>
              </a:p>
              <a:p>
                <a:pPr marL="342900" indent="-342900">
                  <a:spcAft>
                    <a:spcPts val="600"/>
                  </a:spcAft>
                  <a:buFont typeface="Arial" panose="020B0604020202020204" pitchFamily="34" charset="0"/>
                  <a:buChar char="•"/>
                </a:pPr>
                <a:r>
                  <a:rPr lang="en-US" sz="2400" dirty="0">
                    <a:latin typeface="Arial Narrow" panose="020B0606020202030204" pitchFamily="34" charset="0"/>
                  </a:rPr>
                  <a:t>Low frequency vibrations are associated with Ni atoms while high frequency modes are dominated by Si atoms. </a:t>
                </a:r>
              </a:p>
              <a:p>
                <a:pPr marL="342900" indent="-342900">
                  <a:spcAft>
                    <a:spcPts val="600"/>
                  </a:spcAft>
                  <a:buFont typeface="Arial" panose="020B0604020202020204" pitchFamily="34" charset="0"/>
                  <a:buChar char="•"/>
                </a:pPr>
                <a:r>
                  <a:rPr lang="en-US" sz="2400" dirty="0">
                    <a:latin typeface="Arial Narrow" panose="020B0606020202030204" pitchFamily="34" charset="0"/>
                  </a:rPr>
                  <a:t>At 300 K, </a:t>
                </a:r>
                <a14:m>
                  <m:oMath xmlns:m="http://schemas.openxmlformats.org/officeDocument/2006/math">
                    <m:sSub>
                      <m:sSubPr>
                        <m:ctrlPr>
                          <a:rPr lang="en-US" sz="2400" i="1" smtClean="0">
                            <a:latin typeface="Cambria Math" panose="02040503050406030204" pitchFamily="18" charset="0"/>
                          </a:rPr>
                        </m:ctrlPr>
                      </m:sSubPr>
                      <m:e>
                        <m:r>
                          <a:rPr lang="en-US" sz="2400" b="0" i="1" smtClean="0">
                            <a:latin typeface="Cambria Math" panose="02040503050406030204" pitchFamily="18" charset="0"/>
                          </a:rPr>
                          <m:t>𝐶</m:t>
                        </m:r>
                      </m:e>
                      <m:sub>
                        <m:r>
                          <a:rPr lang="en-US" sz="2400" b="0" i="1" smtClean="0">
                            <a:latin typeface="Cambria Math" panose="02040503050406030204" pitchFamily="18" charset="0"/>
                          </a:rPr>
                          <m:t>𝑣</m:t>
                        </m:r>
                        <m:r>
                          <a:rPr lang="en-US" sz="2400" b="0" i="1" smtClean="0">
                            <a:latin typeface="Cambria Math" panose="02040503050406030204" pitchFamily="18" charset="0"/>
                          </a:rPr>
                          <m:t>,</m:t>
                        </m:r>
                        <m:r>
                          <m:rPr>
                            <m:sty m:val="p"/>
                          </m:rPr>
                          <a:rPr lang="en-US" sz="2400" b="0" i="0" smtClean="0">
                            <a:latin typeface="Cambria Math" panose="02040503050406030204" pitchFamily="18" charset="0"/>
                          </a:rPr>
                          <m:t>lattice</m:t>
                        </m:r>
                      </m:sub>
                    </m:sSub>
                  </m:oMath>
                </a14:m>
                <a:r>
                  <a:rPr lang="en-US" sz="2400" dirty="0">
                    <a:latin typeface="Arial Narrow" panose="020B0606020202030204" pitchFamily="34" charset="0"/>
                  </a:rPr>
                  <a:t> = 175.13 J mol</a:t>
                </a:r>
                <a:r>
                  <a:rPr lang="en-US" sz="2400" baseline="30000" dirty="0">
                    <a:latin typeface="Arial Narrow" panose="020B0606020202030204" pitchFamily="34" charset="0"/>
                  </a:rPr>
                  <a:t>−1 </a:t>
                </a:r>
                <a:r>
                  <a:rPr lang="en-US" sz="2400" dirty="0">
                    <a:latin typeface="Arial Narrow" panose="020B0606020202030204" pitchFamily="34" charset="0"/>
                  </a:rPr>
                  <a:t>K</a:t>
                </a:r>
                <a:r>
                  <a:rPr lang="en-US" sz="2400" baseline="30000" dirty="0">
                    <a:latin typeface="Arial Narrow" panose="020B0606020202030204" pitchFamily="34" charset="0"/>
                  </a:rPr>
                  <a:t>−1</a:t>
                </a:r>
                <a:r>
                  <a:rPr lang="en-US" sz="2400" dirty="0">
                    <a:latin typeface="Arial Narrow" panose="020B0606020202030204" pitchFamily="34" charset="0"/>
                  </a:rPr>
                  <a:t>, </a:t>
                </a:r>
                <a14:m>
                  <m:oMath xmlns:m="http://schemas.openxmlformats.org/officeDocument/2006/math">
                    <m:sSub>
                      <m:sSubPr>
                        <m:ctrlPr>
                          <a:rPr lang="en-US" sz="2400" i="1" smtClean="0">
                            <a:latin typeface="Cambria Math" panose="02040503050406030204" pitchFamily="18" charset="0"/>
                          </a:rPr>
                        </m:ctrlPr>
                      </m:sSubPr>
                      <m:e>
                        <m:r>
                          <a:rPr lang="en-US" sz="2400" b="0" i="1" smtClean="0">
                            <a:latin typeface="Cambria Math" panose="02040503050406030204" pitchFamily="18" charset="0"/>
                          </a:rPr>
                          <m:t>𝑆</m:t>
                        </m:r>
                      </m:e>
                      <m:sub>
                        <m:r>
                          <m:rPr>
                            <m:sty m:val="p"/>
                          </m:rPr>
                          <a:rPr lang="en-US" sz="2400" b="0" i="0" smtClean="0">
                            <a:latin typeface="Cambria Math" panose="02040503050406030204" pitchFamily="18" charset="0"/>
                          </a:rPr>
                          <m:t>lattice</m:t>
                        </m:r>
                      </m:sub>
                    </m:sSub>
                  </m:oMath>
                </a14:m>
                <a:r>
                  <a:rPr lang="en-US" sz="2400" dirty="0">
                    <a:latin typeface="Arial Narrow" panose="020B0606020202030204" pitchFamily="34" charset="0"/>
                  </a:rPr>
                  <a:t> = 188.20 J mol</a:t>
                </a:r>
                <a:r>
                  <a:rPr lang="en-US" sz="2400" baseline="30000" dirty="0">
                    <a:latin typeface="Arial Narrow" panose="020B0606020202030204" pitchFamily="34" charset="0"/>
                  </a:rPr>
                  <a:t>−1</a:t>
                </a:r>
                <a:r>
                  <a:rPr lang="en-US" sz="2400" dirty="0">
                    <a:latin typeface="Arial Narrow" panose="020B0606020202030204" pitchFamily="34" charset="0"/>
                  </a:rPr>
                  <a:t> K</a:t>
                </a:r>
                <a:r>
                  <a:rPr lang="en-US" sz="2400" baseline="30000" dirty="0">
                    <a:latin typeface="Arial Narrow" panose="020B0606020202030204" pitchFamily="34" charset="0"/>
                  </a:rPr>
                  <a:t>−1</a:t>
                </a:r>
                <a:r>
                  <a:rPr lang="en-US" sz="2400" dirty="0">
                    <a:latin typeface="Arial Narrow" panose="020B0606020202030204" pitchFamily="34" charset="0"/>
                  </a:rPr>
                  <a:t>, </a:t>
                </a:r>
                <a14:m>
                  <m:oMath xmlns:m="http://schemas.openxmlformats.org/officeDocument/2006/math">
                    <m:sSub>
                      <m:sSubPr>
                        <m:ctrlPr>
                          <a:rPr lang="en-US" sz="2400" i="1" smtClean="0">
                            <a:latin typeface="Cambria Math" panose="02040503050406030204" pitchFamily="18" charset="0"/>
                          </a:rPr>
                        </m:ctrlPr>
                      </m:sSubPr>
                      <m:e>
                        <m:r>
                          <a:rPr lang="en-US" sz="2400" b="0" i="1" smtClean="0">
                            <a:latin typeface="Cambria Math" panose="02040503050406030204" pitchFamily="18" charset="0"/>
                          </a:rPr>
                          <m:t>𝐹</m:t>
                        </m:r>
                      </m:e>
                      <m:sub>
                        <m:r>
                          <m:rPr>
                            <m:sty m:val="p"/>
                          </m:rPr>
                          <a:rPr lang="en-US" sz="2400" b="0" i="0" smtClean="0">
                            <a:latin typeface="Cambria Math" panose="02040503050406030204" pitchFamily="18" charset="0"/>
                          </a:rPr>
                          <m:t>lattice</m:t>
                        </m:r>
                      </m:sub>
                    </m:sSub>
                  </m:oMath>
                </a14:m>
                <a:r>
                  <a:rPr lang="en-US" sz="2400" dirty="0">
                    <a:latin typeface="Arial Narrow" panose="020B0606020202030204" pitchFamily="34" charset="0"/>
                  </a:rPr>
                  <a:t> = 11.28 kJ mol</a:t>
                </a:r>
                <a:r>
                  <a:rPr lang="en-US" sz="2400" baseline="30000" dirty="0">
                    <a:latin typeface="Arial Narrow" panose="020B0606020202030204" pitchFamily="34" charset="0"/>
                  </a:rPr>
                  <a:t>−1</a:t>
                </a:r>
                <a:r>
                  <a:rPr lang="en-US" sz="2400" dirty="0">
                    <a:latin typeface="Arial Narrow" panose="020B0606020202030204" pitchFamily="34" charset="0"/>
                  </a:rPr>
                  <a:t>.</a:t>
                </a:r>
                <a:endParaRPr lang="en-US" sz="2400" baseline="30000" dirty="0">
                  <a:latin typeface="Arial Narrow" panose="020B0606020202030204" pitchFamily="34" charset="0"/>
                </a:endParaRPr>
              </a:p>
            </p:txBody>
          </p:sp>
        </mc:Choice>
        <mc:Fallback xmlns="">
          <p:sp>
            <p:nvSpPr>
              <p:cNvPr id="3" name="TextBox 2">
                <a:extLst>
                  <a:ext uri="{FF2B5EF4-FFF2-40B4-BE49-F238E27FC236}">
                    <a16:creationId xmlns:a16="http://schemas.microsoft.com/office/drawing/2014/main" id="{7888DA1C-CCEC-D540-23FE-92E5F0A89C9B}"/>
                  </a:ext>
                </a:extLst>
              </p:cNvPr>
              <p:cNvSpPr txBox="1">
                <a:spLocks noRot="1" noChangeAspect="1" noMove="1" noResize="1" noEditPoints="1" noAdjustHandles="1" noChangeArrowheads="1" noChangeShapeType="1" noTextEdit="1"/>
              </p:cNvSpPr>
              <p:nvPr/>
            </p:nvSpPr>
            <p:spPr>
              <a:xfrm>
                <a:off x="360000" y="4737277"/>
                <a:ext cx="11520000" cy="1739772"/>
              </a:xfrm>
              <a:prstGeom prst="rect">
                <a:avLst/>
              </a:prstGeom>
              <a:blipFill>
                <a:blip r:embed="rId3"/>
                <a:stretch>
                  <a:fillRect l="-688" t="-2448" b="-27972"/>
                </a:stretch>
              </a:blipFill>
            </p:spPr>
            <p:txBody>
              <a:bodyPr/>
              <a:lstStyle/>
              <a:p>
                <a:r>
                  <a:rPr lang="en-US">
                    <a:noFill/>
                  </a:rPr>
                  <a:t> </a:t>
                </a:r>
              </a:p>
            </p:txBody>
          </p:sp>
        </mc:Fallback>
      </mc:AlternateContent>
      <p:grpSp>
        <p:nvGrpSpPr>
          <p:cNvPr id="19" name="Group 18">
            <a:extLst>
              <a:ext uri="{FF2B5EF4-FFF2-40B4-BE49-F238E27FC236}">
                <a16:creationId xmlns:a16="http://schemas.microsoft.com/office/drawing/2014/main" id="{15983AF1-DDB1-C1D5-4913-EB8BD9BB85AE}"/>
              </a:ext>
            </a:extLst>
          </p:cNvPr>
          <p:cNvGrpSpPr/>
          <p:nvPr/>
        </p:nvGrpSpPr>
        <p:grpSpPr>
          <a:xfrm>
            <a:off x="360000" y="1152000"/>
            <a:ext cx="10800000" cy="3610800"/>
            <a:chOff x="360000" y="1152000"/>
            <a:chExt cx="10800000" cy="3610800"/>
          </a:xfrm>
        </p:grpSpPr>
        <p:pic>
          <p:nvPicPr>
            <p:cNvPr id="10" name="Picture 9">
              <a:extLst>
                <a:ext uri="{FF2B5EF4-FFF2-40B4-BE49-F238E27FC236}">
                  <a16:creationId xmlns:a16="http://schemas.microsoft.com/office/drawing/2014/main" id="{E0DBA1C4-7FB2-B720-26C8-C4BBC09F29E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60000" y="1162800"/>
              <a:ext cx="3600000" cy="3600000"/>
            </a:xfrm>
            <a:prstGeom prst="rect">
              <a:avLst/>
            </a:prstGeom>
          </p:spPr>
        </p:pic>
        <p:pic>
          <p:nvPicPr>
            <p:cNvPr id="18" name="Picture 17">
              <a:extLst>
                <a:ext uri="{FF2B5EF4-FFF2-40B4-BE49-F238E27FC236}">
                  <a16:creationId xmlns:a16="http://schemas.microsoft.com/office/drawing/2014/main" id="{3422170E-8BAA-BAAA-3BA5-911454FC490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60000" y="1152000"/>
              <a:ext cx="7200000" cy="3599524"/>
            </a:xfrm>
            <a:prstGeom prst="rect">
              <a:avLst/>
            </a:prstGeom>
          </p:spPr>
        </p:pic>
      </p:grpSp>
    </p:spTree>
    <p:extLst>
      <p:ext uri="{BB962C8B-B14F-4D97-AF65-F5344CB8AC3E}">
        <p14:creationId xmlns:p14="http://schemas.microsoft.com/office/powerpoint/2010/main" val="33899894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3804A14-4572-BAB2-AC94-F8EBDAD4CD5B}"/>
            </a:ext>
          </a:extLst>
        </p:cNvPr>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43CCC51B-1009-3E7F-BC80-31874A97ADFF}"/>
                  </a:ext>
                </a:extLst>
              </p:cNvPr>
              <p:cNvSpPr txBox="1"/>
              <p:nvPr/>
            </p:nvSpPr>
            <p:spPr>
              <a:xfrm>
                <a:off x="360000" y="5460950"/>
                <a:ext cx="11520000" cy="477888"/>
              </a:xfrm>
              <a:prstGeom prst="rect">
                <a:avLst/>
              </a:prstGeom>
              <a:noFill/>
            </p:spPr>
            <p:txBody>
              <a:bodyPr wrap="square" rtlCol="0">
                <a:spAutoFit/>
              </a:bodyPr>
              <a:lstStyle/>
              <a:p>
                <a:pPr marL="342900" indent="-342900">
                  <a:spcAft>
                    <a:spcPts val="600"/>
                  </a:spcAft>
                  <a:buFont typeface="Arial" panose="020B0604020202020204" pitchFamily="34" charset="0"/>
                  <a:buChar char="•"/>
                </a:pPr>
                <a14:m>
                  <m:oMath xmlns:m="http://schemas.openxmlformats.org/officeDocument/2006/math">
                    <m:sSub>
                      <m:sSubPr>
                        <m:ctrlPr>
                          <a:rPr lang="en-US" sz="2400" i="1" smtClean="0">
                            <a:latin typeface="Cambria Math" panose="02040503050406030204" pitchFamily="18" charset="0"/>
                          </a:rPr>
                        </m:ctrlPr>
                      </m:sSubPr>
                      <m:e>
                        <m:r>
                          <m:rPr>
                            <m:sty m:val="p"/>
                          </m:rPr>
                          <a:rPr lang="el-GR" sz="2400" i="1" smtClean="0">
                            <a:latin typeface="Cambria Math" panose="02040503050406030204" pitchFamily="18" charset="0"/>
                          </a:rPr>
                          <m:t>κ</m:t>
                        </m:r>
                      </m:e>
                      <m:sub>
                        <m:r>
                          <a:rPr lang="en-US" sz="2400" b="0" i="1" smtClean="0">
                            <a:latin typeface="Cambria Math" panose="02040503050406030204" pitchFamily="18" charset="0"/>
                          </a:rPr>
                          <m:t>𝑒</m:t>
                        </m:r>
                        <m:r>
                          <a:rPr lang="en-US" sz="2400" b="0" i="1" smtClean="0">
                            <a:latin typeface="Cambria Math" panose="02040503050406030204" pitchFamily="18" charset="0"/>
                          </a:rPr>
                          <m:t>,</m:t>
                        </m:r>
                        <m:r>
                          <a:rPr lang="en-US" sz="2400" b="0" i="1" smtClean="0">
                            <a:latin typeface="Cambria Math" panose="02040503050406030204" pitchFamily="18" charset="0"/>
                          </a:rPr>
                          <m:t>𝑥𝑥</m:t>
                        </m:r>
                      </m:sub>
                    </m:sSub>
                  </m:oMath>
                </a14:m>
                <a:r>
                  <a:rPr lang="en-US" sz="2400" dirty="0">
                    <a:latin typeface="Arial Narrow" panose="020B0606020202030204" pitchFamily="34" charset="0"/>
                  </a:rPr>
                  <a:t> increases approximately linearly with temperature.</a:t>
                </a:r>
              </a:p>
            </p:txBody>
          </p:sp>
        </mc:Choice>
        <mc:Fallback xmlns="">
          <p:sp>
            <p:nvSpPr>
              <p:cNvPr id="8" name="TextBox 7">
                <a:extLst>
                  <a:ext uri="{FF2B5EF4-FFF2-40B4-BE49-F238E27FC236}">
                    <a16:creationId xmlns:a16="http://schemas.microsoft.com/office/drawing/2014/main" id="{43CCC51B-1009-3E7F-BC80-31874A97ADFF}"/>
                  </a:ext>
                </a:extLst>
              </p:cNvPr>
              <p:cNvSpPr txBox="1">
                <a:spLocks noRot="1" noChangeAspect="1" noMove="1" noResize="1" noEditPoints="1" noAdjustHandles="1" noChangeArrowheads="1" noChangeShapeType="1" noTextEdit="1"/>
              </p:cNvSpPr>
              <p:nvPr/>
            </p:nvSpPr>
            <p:spPr>
              <a:xfrm>
                <a:off x="360000" y="5460950"/>
                <a:ext cx="11520000" cy="477888"/>
              </a:xfrm>
              <a:prstGeom prst="rect">
                <a:avLst/>
              </a:prstGeom>
              <a:blipFill>
                <a:blip r:embed="rId2"/>
                <a:stretch>
                  <a:fillRect l="-688" t="-10256" b="-2564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C8135A08-2522-0FEC-C7C6-B4C49C66373E}"/>
                  </a:ext>
                </a:extLst>
              </p:cNvPr>
              <p:cNvSpPr txBox="1"/>
              <p:nvPr/>
            </p:nvSpPr>
            <p:spPr>
              <a:xfrm>
                <a:off x="360000" y="4532455"/>
                <a:ext cx="11520000" cy="461665"/>
              </a:xfrm>
              <a:prstGeom prst="rect">
                <a:avLst/>
              </a:prstGeom>
              <a:noFill/>
            </p:spPr>
            <p:txBody>
              <a:bodyPr wrap="square" rtlCol="0">
                <a:spAutoFit/>
              </a:bodyPr>
              <a:lstStyle/>
              <a:p>
                <a:pPr marL="342900" indent="-342900">
                  <a:spcAft>
                    <a:spcPts val="600"/>
                  </a:spcAft>
                  <a:buFont typeface="Arial" panose="020B0604020202020204" pitchFamily="34" charset="0"/>
                  <a:buChar char="•"/>
                </a:pPr>
                <a:r>
                  <a:rPr lang="en-US" sz="2400" dirty="0">
                    <a:latin typeface="Arial Narrow" panose="020B0606020202030204" pitchFamily="34" charset="0"/>
                  </a:rPr>
                  <a:t>At 300 K and </a:t>
                </a:r>
                <a:r>
                  <a:rPr lang="el-GR" sz="2400" i="1" dirty="0">
                    <a:latin typeface="Arial Narrow" panose="020B0606020202030204" pitchFamily="34" charset="0"/>
                  </a:rPr>
                  <a:t>μ</a:t>
                </a:r>
                <a:r>
                  <a:rPr lang="en-US" sz="2400" dirty="0">
                    <a:latin typeface="Arial Narrow" panose="020B0606020202030204" pitchFamily="34" charset="0"/>
                  </a:rPr>
                  <a:t>-</a:t>
                </a:r>
                <a:r>
                  <a:rPr lang="en-US" sz="2400" i="1" dirty="0">
                    <a:latin typeface="Arial Narrow" panose="020B0606020202030204" pitchFamily="34" charset="0"/>
                  </a:rPr>
                  <a:t>E</a:t>
                </a:r>
                <a:r>
                  <a:rPr lang="en-US" sz="2400" baseline="-25000" dirty="0">
                    <a:latin typeface="Arial Narrow" panose="020B0606020202030204" pitchFamily="34" charset="0"/>
                  </a:rPr>
                  <a:t>F</a:t>
                </a:r>
                <a:r>
                  <a:rPr lang="en-US" sz="2400" dirty="0">
                    <a:latin typeface="Arial Narrow" panose="020B0606020202030204" pitchFamily="34" charset="0"/>
                  </a:rPr>
                  <a:t> ≈ 0, </a:t>
                </a:r>
                <a14:m>
                  <m:oMath xmlns:m="http://schemas.openxmlformats.org/officeDocument/2006/math">
                    <m:sSub>
                      <m:sSubPr>
                        <m:ctrlPr>
                          <a:rPr lang="en-US" sz="2400" i="1" smtClean="0">
                            <a:latin typeface="Cambria Math" panose="02040503050406030204" pitchFamily="18" charset="0"/>
                          </a:rPr>
                        </m:ctrlPr>
                      </m:sSubPr>
                      <m:e>
                        <m:r>
                          <a:rPr lang="en-US" sz="2400" b="0" i="1" smtClean="0">
                            <a:latin typeface="Cambria Math" panose="02040503050406030204" pitchFamily="18" charset="0"/>
                          </a:rPr>
                          <m:t>𝑆</m:t>
                        </m:r>
                      </m:e>
                      <m:sub>
                        <m:r>
                          <a:rPr lang="en-US" sz="2400" b="0" i="1" smtClean="0">
                            <a:latin typeface="Cambria Math" panose="02040503050406030204" pitchFamily="18" charset="0"/>
                          </a:rPr>
                          <m:t>𝑥𝑥</m:t>
                        </m:r>
                      </m:sub>
                    </m:sSub>
                    <m:r>
                      <a:rPr lang="en-US" sz="2400" b="0" i="1" smtClean="0">
                        <a:latin typeface="Cambria Math" panose="02040503050406030204" pitchFamily="18" charset="0"/>
                      </a:rPr>
                      <m:t>=−1.08 </m:t>
                    </m:r>
                    <m:r>
                      <m:rPr>
                        <m:sty m:val="p"/>
                      </m:rPr>
                      <a:rPr lang="el-GR" sz="2400" b="0" i="1" smtClean="0">
                        <a:latin typeface="Cambria Math" panose="02040503050406030204" pitchFamily="18" charset="0"/>
                      </a:rPr>
                      <m:t>μ</m:t>
                    </m:r>
                    <m:r>
                      <m:rPr>
                        <m:sty m:val="p"/>
                      </m:rPr>
                      <a:rPr lang="en-US" sz="2400" b="0" i="0" smtClean="0">
                        <a:latin typeface="Cambria Math" panose="02040503050406030204" pitchFamily="18" charset="0"/>
                      </a:rPr>
                      <m:t>V</m:t>
                    </m:r>
                    <m:sSup>
                      <m:sSupPr>
                        <m:ctrlPr>
                          <a:rPr lang="en-US" sz="2400" b="0" i="1" smtClean="0">
                            <a:latin typeface="Cambria Math" panose="02040503050406030204" pitchFamily="18" charset="0"/>
                          </a:rPr>
                        </m:ctrlPr>
                      </m:sSupPr>
                      <m:e>
                        <m:r>
                          <a:rPr lang="en-US" sz="2400" b="0" i="1" smtClean="0">
                            <a:latin typeface="Cambria Math" panose="02040503050406030204" pitchFamily="18" charset="0"/>
                          </a:rPr>
                          <m:t> </m:t>
                        </m:r>
                        <m:r>
                          <m:rPr>
                            <m:sty m:val="p"/>
                          </m:rPr>
                          <a:rPr lang="en-US" sz="2400" b="0" i="0" smtClean="0">
                            <a:latin typeface="Cambria Math" panose="02040503050406030204" pitchFamily="18" charset="0"/>
                          </a:rPr>
                          <m:t>K</m:t>
                        </m:r>
                      </m:e>
                      <m:sup>
                        <m:r>
                          <a:rPr lang="en-US" sz="2400" b="0" i="1" smtClean="0">
                            <a:latin typeface="Cambria Math" panose="02040503050406030204" pitchFamily="18" charset="0"/>
                          </a:rPr>
                          <m:t>−1</m:t>
                        </m:r>
                      </m:sup>
                    </m:sSup>
                  </m:oMath>
                </a14:m>
                <a:r>
                  <a:rPr lang="en-US" sz="2400" dirty="0">
                    <a:latin typeface="Arial Narrow" panose="020B0606020202030204" pitchFamily="34" charset="0"/>
                  </a:rPr>
                  <a:t>. </a:t>
                </a:r>
              </a:p>
            </p:txBody>
          </p:sp>
        </mc:Choice>
        <mc:Fallback xmlns="">
          <p:sp>
            <p:nvSpPr>
              <p:cNvPr id="3" name="TextBox 2">
                <a:extLst>
                  <a:ext uri="{FF2B5EF4-FFF2-40B4-BE49-F238E27FC236}">
                    <a16:creationId xmlns:a16="http://schemas.microsoft.com/office/drawing/2014/main" id="{C8135A08-2522-0FEC-C7C6-B4C49C66373E}"/>
                  </a:ext>
                </a:extLst>
              </p:cNvPr>
              <p:cNvSpPr txBox="1">
                <a:spLocks noRot="1" noChangeAspect="1" noMove="1" noResize="1" noEditPoints="1" noAdjustHandles="1" noChangeArrowheads="1" noChangeShapeType="1" noTextEdit="1"/>
              </p:cNvSpPr>
              <p:nvPr/>
            </p:nvSpPr>
            <p:spPr>
              <a:xfrm>
                <a:off x="360000" y="4532455"/>
                <a:ext cx="11520000" cy="461665"/>
              </a:xfrm>
              <a:prstGeom prst="rect">
                <a:avLst/>
              </a:prstGeom>
              <a:blipFill>
                <a:blip r:embed="rId3"/>
                <a:stretch>
                  <a:fillRect l="-688" t="-9333" b="-32000"/>
                </a:stretch>
              </a:blipFill>
            </p:spPr>
            <p:txBody>
              <a:bodyPr/>
              <a:lstStyle/>
              <a:p>
                <a:r>
                  <a:rPr lang="en-US">
                    <a:noFill/>
                  </a:rPr>
                  <a:t> </a:t>
                </a:r>
              </a:p>
            </p:txBody>
          </p:sp>
        </mc:Fallback>
      </mc:AlternateContent>
      <p:sp>
        <p:nvSpPr>
          <p:cNvPr id="2" name="Title 1">
            <a:extLst>
              <a:ext uri="{FF2B5EF4-FFF2-40B4-BE49-F238E27FC236}">
                <a16:creationId xmlns:a16="http://schemas.microsoft.com/office/drawing/2014/main" id="{8F0D1811-076E-2161-94A0-CFE5955187EB}"/>
              </a:ext>
            </a:extLst>
          </p:cNvPr>
          <p:cNvSpPr>
            <a:spLocks noGrp="1"/>
          </p:cNvSpPr>
          <p:nvPr>
            <p:ph type="title"/>
          </p:nvPr>
        </p:nvSpPr>
        <p:spPr/>
        <p:txBody>
          <a:bodyPr/>
          <a:lstStyle/>
          <a:p>
            <a:r>
              <a:rPr lang="en-US" dirty="0">
                <a:latin typeface="Arial Narrow"/>
                <a:cs typeface="Arial"/>
              </a:rPr>
              <a:t>Transport Properties - </a:t>
            </a:r>
            <a:r>
              <a:rPr lang="en-US" i="1" kern="100" dirty="0" err="1"/>
              <a:t>Pnma</a:t>
            </a:r>
            <a:endParaRPr lang="en-US" dirty="0"/>
          </a:p>
        </p:txBody>
      </p:sp>
      <p:sp>
        <p:nvSpPr>
          <p:cNvPr id="4" name="Slide Number Placeholder 3">
            <a:extLst>
              <a:ext uri="{FF2B5EF4-FFF2-40B4-BE49-F238E27FC236}">
                <a16:creationId xmlns:a16="http://schemas.microsoft.com/office/drawing/2014/main" id="{6C2E67D0-6F6F-1E06-446D-5D85799F1D4B}"/>
              </a:ext>
            </a:extLst>
          </p:cNvPr>
          <p:cNvSpPr>
            <a:spLocks noGrp="1"/>
          </p:cNvSpPr>
          <p:nvPr>
            <p:ph type="sldNum" sz="quarter" idx="12"/>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F68AA7A2-032B-C747-A3ED-837A67AD5578}" type="slidenum">
              <a:rPr kumimoji="0" lang="en-US" sz="1800" b="0" i="0" u="none" strike="noStrike" kern="1200" cap="none" spc="0" normalizeH="0" baseline="0" noProof="0" smtClean="0">
                <a:ln>
                  <a:noFill/>
                </a:ln>
                <a:solidFill>
                  <a:prstClr val="black">
                    <a:tint val="75000"/>
                  </a:prstClr>
                </a:solidFill>
                <a:effectLst/>
                <a:uLnTx/>
                <a:uFillTx/>
                <a:latin typeface="Arial Narrow" panose="020B0606020202030204" pitchFamily="34" charset="0"/>
                <a:ea typeface="+mn-ea"/>
                <a:cs typeface="Times New Roman" pitchFamily="18" charset="0"/>
              </a:rPr>
              <a:pPr marL="0" marR="0" lvl="0" indent="0" algn="ctr" defTabSz="457200" rtl="0" eaLnBrk="1" fontAlgn="auto" latinLnBrk="0" hangingPunct="1">
                <a:lnSpc>
                  <a:spcPct val="100000"/>
                </a:lnSpc>
                <a:spcBef>
                  <a:spcPts val="0"/>
                </a:spcBef>
                <a:spcAft>
                  <a:spcPts val="0"/>
                </a:spcAft>
                <a:buClrTx/>
                <a:buSzTx/>
                <a:buFontTx/>
                <a:buNone/>
                <a:tabLst/>
                <a:defRPr/>
              </a:pPr>
              <a:t>11</a:t>
            </a:fld>
            <a:endParaRPr kumimoji="0" lang="en-US" sz="1800" b="0" i="0" u="none" strike="noStrike" kern="1200" cap="none" spc="0" normalizeH="0" baseline="0" noProof="0">
              <a:ln>
                <a:noFill/>
              </a:ln>
              <a:solidFill>
                <a:prstClr val="black">
                  <a:tint val="75000"/>
                </a:prstClr>
              </a:solidFill>
              <a:effectLst/>
              <a:uLnTx/>
              <a:uFillTx/>
              <a:latin typeface="Arial Narrow" panose="020B0606020202030204" pitchFamily="34" charset="0"/>
              <a:ea typeface="+mn-ea"/>
              <a:cs typeface="Times New Roman" pitchFamily="18" charset="0"/>
            </a:endParaRPr>
          </a:p>
        </p:txBody>
      </p:sp>
      <p:grpSp>
        <p:nvGrpSpPr>
          <p:cNvPr id="30" name="Group 29">
            <a:extLst>
              <a:ext uri="{FF2B5EF4-FFF2-40B4-BE49-F238E27FC236}">
                <a16:creationId xmlns:a16="http://schemas.microsoft.com/office/drawing/2014/main" id="{C1F0F2BE-B6B0-4EA9-4583-27FCE06A23F2}"/>
              </a:ext>
            </a:extLst>
          </p:cNvPr>
          <p:cNvGrpSpPr/>
          <p:nvPr/>
        </p:nvGrpSpPr>
        <p:grpSpPr>
          <a:xfrm>
            <a:off x="9000000" y="4448171"/>
            <a:ext cx="2894946" cy="1439422"/>
            <a:chOff x="8963412" y="4419521"/>
            <a:chExt cx="2894946" cy="1439422"/>
          </a:xfrm>
        </p:grpSpPr>
        <p:pic>
          <p:nvPicPr>
            <p:cNvPr id="27" name="Picture 26">
              <a:extLst>
                <a:ext uri="{FF2B5EF4-FFF2-40B4-BE49-F238E27FC236}">
                  <a16:creationId xmlns:a16="http://schemas.microsoft.com/office/drawing/2014/main" id="{41F9F3FF-2029-98DC-90FA-7DC36D88B22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963412" y="4419522"/>
              <a:ext cx="1439421" cy="1439421"/>
            </a:xfrm>
            <a:prstGeom prst="rect">
              <a:avLst/>
            </a:prstGeom>
          </p:spPr>
        </p:pic>
        <p:pic>
          <p:nvPicPr>
            <p:cNvPr id="29" name="Picture 28">
              <a:extLst>
                <a:ext uri="{FF2B5EF4-FFF2-40B4-BE49-F238E27FC236}">
                  <a16:creationId xmlns:a16="http://schemas.microsoft.com/office/drawing/2014/main" id="{5C3C8E15-59F8-D20F-70F3-90905873CD8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418937" y="4419521"/>
              <a:ext cx="1439421" cy="1439421"/>
            </a:xfrm>
            <a:prstGeom prst="rect">
              <a:avLst/>
            </a:prstGeom>
          </p:spPr>
        </p:pic>
      </p:grpSp>
      <p:sp>
        <p:nvSpPr>
          <p:cNvPr id="22" name="TextBox 21">
            <a:extLst>
              <a:ext uri="{FF2B5EF4-FFF2-40B4-BE49-F238E27FC236}">
                <a16:creationId xmlns:a16="http://schemas.microsoft.com/office/drawing/2014/main" id="{A6AB9EE8-D87E-C2E8-451D-A1E916C20C8A}"/>
              </a:ext>
            </a:extLst>
          </p:cNvPr>
          <p:cNvSpPr txBox="1"/>
          <p:nvPr/>
        </p:nvSpPr>
        <p:spPr>
          <a:xfrm>
            <a:off x="361282" y="1152000"/>
            <a:ext cx="2881196" cy="461665"/>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err="1">
                <a:ln>
                  <a:noFill/>
                </a:ln>
                <a:solidFill>
                  <a:prstClr val="black"/>
                </a:solidFill>
                <a:effectLst/>
                <a:uLnTx/>
                <a:uFillTx/>
                <a:latin typeface="Arial Narrow" panose="020B0606020202030204" pitchFamily="34" charset="0"/>
                <a:cs typeface="Arial" panose="020B0604020202020204" pitchFamily="34" charset="0"/>
              </a:rPr>
              <a:t>Seebeck</a:t>
            </a:r>
            <a:r>
              <a:rPr kumimoji="0" lang="en-US" sz="2400" b="0" i="0" u="none" strike="noStrike" kern="1200" cap="none" spc="0" normalizeH="0" baseline="0" noProof="0" dirty="0">
                <a:ln>
                  <a:noFill/>
                </a:ln>
                <a:solidFill>
                  <a:prstClr val="black"/>
                </a:solidFill>
                <a:effectLst/>
                <a:uLnTx/>
                <a:uFillTx/>
                <a:latin typeface="Arial Narrow" panose="020B0606020202030204" pitchFamily="34" charset="0"/>
                <a:cs typeface="Arial" panose="020B0604020202020204" pitchFamily="34" charset="0"/>
              </a:rPr>
              <a:t> Coefficient</a:t>
            </a:r>
            <a:endParaRPr kumimoji="0" lang="en-CA" sz="2400" b="0" i="0" u="none" strike="noStrike" kern="1200" cap="none" spc="0" normalizeH="0" baseline="0" noProof="0" dirty="0">
              <a:ln>
                <a:noFill/>
              </a:ln>
              <a:solidFill>
                <a:prstClr val="black"/>
              </a:solidFill>
              <a:effectLst/>
              <a:uLnTx/>
              <a:uFillTx/>
              <a:latin typeface="Arial Narrow" panose="020B0606020202030204" pitchFamily="34" charset="0"/>
              <a:cs typeface="Arial" panose="020B0604020202020204" pitchFamily="34" charset="0"/>
            </a:endParaRPr>
          </a:p>
        </p:txBody>
      </p:sp>
      <p:sp>
        <p:nvSpPr>
          <p:cNvPr id="25" name="TextBox 24">
            <a:extLst>
              <a:ext uri="{FF2B5EF4-FFF2-40B4-BE49-F238E27FC236}">
                <a16:creationId xmlns:a16="http://schemas.microsoft.com/office/drawing/2014/main" id="{64E523C8-BE07-8942-FF56-85E5215CD1A5}"/>
              </a:ext>
            </a:extLst>
          </p:cNvPr>
          <p:cNvSpPr txBox="1"/>
          <p:nvPr/>
        </p:nvSpPr>
        <p:spPr>
          <a:xfrm>
            <a:off x="3240000" y="1121223"/>
            <a:ext cx="2881196" cy="461665"/>
          </a:xfrm>
          <a:prstGeom prst="rect">
            <a:avLst/>
          </a:prstGeom>
          <a:noFill/>
        </p:spPr>
        <p:txBody>
          <a:bodyPr wrap="square"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Arial Narrow" panose="020B0606020202030204" pitchFamily="34" charset="0"/>
                <a:cs typeface="Arial" panose="020B0604020202020204" pitchFamily="34" charset="0"/>
              </a:rPr>
              <a:t>Electrical Conductivity</a:t>
            </a:r>
            <a:endParaRPr kumimoji="0" lang="en-CA" sz="2400" b="0" i="0" u="none" strike="noStrike" kern="1200" cap="none" spc="0" normalizeH="0" baseline="0" noProof="0" dirty="0">
              <a:ln>
                <a:noFill/>
              </a:ln>
              <a:solidFill>
                <a:prstClr val="black"/>
              </a:solidFill>
              <a:effectLst/>
              <a:uLnTx/>
              <a:uFillTx/>
              <a:latin typeface="Arial Narrow" panose="020B0606020202030204" pitchFamily="34" charset="0"/>
              <a:cs typeface="Arial" panose="020B0604020202020204" pitchFamily="34" charset="0"/>
            </a:endParaRPr>
          </a:p>
        </p:txBody>
      </p:sp>
      <p:sp>
        <p:nvSpPr>
          <p:cNvPr id="40" name="TextBox 39">
            <a:extLst>
              <a:ext uri="{FF2B5EF4-FFF2-40B4-BE49-F238E27FC236}">
                <a16:creationId xmlns:a16="http://schemas.microsoft.com/office/drawing/2014/main" id="{CC37D50F-44EF-0A0E-1792-640FB7CB1D6E}"/>
              </a:ext>
            </a:extLst>
          </p:cNvPr>
          <p:cNvSpPr txBox="1"/>
          <p:nvPr/>
        </p:nvSpPr>
        <p:spPr>
          <a:xfrm>
            <a:off x="6120000" y="1121223"/>
            <a:ext cx="2881196" cy="461665"/>
          </a:xfrm>
          <a:prstGeom prst="rect">
            <a:avLst/>
          </a:prstGeom>
          <a:noFill/>
        </p:spPr>
        <p:txBody>
          <a:bodyPr wrap="square"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Arial Narrow" panose="020B0606020202030204" pitchFamily="34" charset="0"/>
                <a:cs typeface="Arial" panose="020B0604020202020204" pitchFamily="34" charset="0"/>
              </a:rPr>
              <a:t>Thermal Conductivity</a:t>
            </a:r>
            <a:endParaRPr kumimoji="0" lang="en-CA" sz="2400" b="0" i="0" u="none" strike="noStrike" kern="1200" cap="none" spc="0" normalizeH="0" baseline="0" noProof="0" dirty="0">
              <a:ln>
                <a:noFill/>
              </a:ln>
              <a:solidFill>
                <a:prstClr val="black"/>
              </a:solidFill>
              <a:effectLst/>
              <a:uLnTx/>
              <a:uFillTx/>
              <a:latin typeface="Arial Narrow" panose="020B0606020202030204" pitchFamily="34" charset="0"/>
              <a:cs typeface="Arial" panose="020B0604020202020204" pitchFamily="34" charset="0"/>
            </a:endParaRPr>
          </a:p>
        </p:txBody>
      </p:sp>
      <p:sp>
        <p:nvSpPr>
          <p:cNvPr id="44" name="TextBox 43">
            <a:extLst>
              <a:ext uri="{FF2B5EF4-FFF2-40B4-BE49-F238E27FC236}">
                <a16:creationId xmlns:a16="http://schemas.microsoft.com/office/drawing/2014/main" id="{4DB9992E-2332-E03C-8964-B843B41D8103}"/>
              </a:ext>
            </a:extLst>
          </p:cNvPr>
          <p:cNvSpPr txBox="1"/>
          <p:nvPr/>
        </p:nvSpPr>
        <p:spPr>
          <a:xfrm>
            <a:off x="9000000" y="1121223"/>
            <a:ext cx="2881196" cy="461665"/>
          </a:xfrm>
          <a:prstGeom prst="rect">
            <a:avLst/>
          </a:prstGeom>
          <a:noFill/>
        </p:spPr>
        <p:txBody>
          <a:bodyPr wrap="square"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Arial Narrow" panose="020B0606020202030204" pitchFamily="34" charset="0"/>
                <a:cs typeface="Arial" panose="020B0604020202020204" pitchFamily="34" charset="0"/>
              </a:rPr>
              <a:t>Heat Capacity</a:t>
            </a:r>
            <a:endParaRPr kumimoji="0" lang="en-CA" sz="2400" b="0" i="0" u="none" strike="noStrike" kern="1200" cap="none" spc="0" normalizeH="0" baseline="0" noProof="0" dirty="0">
              <a:ln>
                <a:noFill/>
              </a:ln>
              <a:solidFill>
                <a:prstClr val="black"/>
              </a:solidFill>
              <a:effectLst/>
              <a:uLnTx/>
              <a:uFillTx/>
              <a:latin typeface="Arial Narrow" panose="020B0606020202030204" pitchFamily="34" charset="0"/>
              <a:cs typeface="Arial" panose="020B0604020202020204" pitchFamily="34" charset="0"/>
            </a:endParaRPr>
          </a:p>
        </p:txBody>
      </p:sp>
      <p:pic>
        <p:nvPicPr>
          <p:cNvPr id="35" name="Picture 34">
            <a:extLst>
              <a:ext uri="{FF2B5EF4-FFF2-40B4-BE49-F238E27FC236}">
                <a16:creationId xmlns:a16="http://schemas.microsoft.com/office/drawing/2014/main" id="{C5FE4FFF-5AFC-7ECF-761F-F00518F902C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000000" y="1562400"/>
            <a:ext cx="2879604" cy="2879604"/>
          </a:xfrm>
          <a:prstGeom prst="rect">
            <a:avLst/>
          </a:prstGeom>
        </p:spPr>
      </p:pic>
      <p:pic>
        <p:nvPicPr>
          <p:cNvPr id="38" name="Picture 37">
            <a:extLst>
              <a:ext uri="{FF2B5EF4-FFF2-40B4-BE49-F238E27FC236}">
                <a16:creationId xmlns:a16="http://schemas.microsoft.com/office/drawing/2014/main" id="{525AB503-A991-7843-ED09-9C5937B24BB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120000" y="1562400"/>
            <a:ext cx="2879604" cy="2879604"/>
          </a:xfrm>
          <a:prstGeom prst="rect">
            <a:avLst/>
          </a:prstGeom>
        </p:spPr>
      </p:pic>
      <p:pic>
        <p:nvPicPr>
          <p:cNvPr id="43" name="Picture 42">
            <a:extLst>
              <a:ext uri="{FF2B5EF4-FFF2-40B4-BE49-F238E27FC236}">
                <a16:creationId xmlns:a16="http://schemas.microsoft.com/office/drawing/2014/main" id="{516E80F9-C066-BCD7-5A6C-DC5D6E8CBF6C}"/>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240000" y="1562400"/>
            <a:ext cx="2879604" cy="2879604"/>
          </a:xfrm>
          <a:prstGeom prst="rect">
            <a:avLst/>
          </a:prstGeom>
        </p:spPr>
      </p:pic>
      <p:pic>
        <p:nvPicPr>
          <p:cNvPr id="46" name="Picture 45">
            <a:extLst>
              <a:ext uri="{FF2B5EF4-FFF2-40B4-BE49-F238E27FC236}">
                <a16:creationId xmlns:a16="http://schemas.microsoft.com/office/drawing/2014/main" id="{8B3C09D1-DBB4-C46A-C04D-552046E0CFE7}"/>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60000" y="1562400"/>
            <a:ext cx="2879604" cy="2879604"/>
          </a:xfrm>
          <a:prstGeom prst="rect">
            <a:avLst/>
          </a:prstGeom>
        </p:spPr>
      </p:pic>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0FDEC2B1-4348-6200-C166-89523BD61762}"/>
                  </a:ext>
                </a:extLst>
              </p:cNvPr>
              <p:cNvSpPr txBox="1"/>
              <p:nvPr/>
            </p:nvSpPr>
            <p:spPr>
              <a:xfrm>
                <a:off x="360000" y="4994120"/>
                <a:ext cx="11520000" cy="461665"/>
              </a:xfrm>
              <a:prstGeom prst="rect">
                <a:avLst/>
              </a:prstGeom>
              <a:noFill/>
            </p:spPr>
            <p:txBody>
              <a:bodyPr wrap="square" rtlCol="0">
                <a:spAutoFit/>
              </a:bodyPr>
              <a:lstStyle/>
              <a:p>
                <a:pPr marL="342900" indent="-342900">
                  <a:spcAft>
                    <a:spcPts val="600"/>
                  </a:spcAft>
                  <a:buFont typeface="Arial" panose="020B0604020202020204" pitchFamily="34" charset="0"/>
                  <a:buChar char="•"/>
                </a:pPr>
                <a14:m>
                  <m:oMath xmlns:m="http://schemas.openxmlformats.org/officeDocument/2006/math">
                    <m:sSub>
                      <m:sSubPr>
                        <m:ctrlPr>
                          <a:rPr lang="en-US" sz="2400" i="1" smtClean="0">
                            <a:latin typeface="Cambria Math" panose="02040503050406030204" pitchFamily="18" charset="0"/>
                          </a:rPr>
                        </m:ctrlPr>
                      </m:sSubPr>
                      <m:e>
                        <m:r>
                          <m:rPr>
                            <m:sty m:val="p"/>
                          </m:rPr>
                          <a:rPr lang="el-GR" sz="2400" i="1" smtClean="0">
                            <a:latin typeface="Cambria Math" panose="02040503050406030204" pitchFamily="18" charset="0"/>
                          </a:rPr>
                          <m:t>σ</m:t>
                        </m:r>
                      </m:e>
                      <m:sub>
                        <m:r>
                          <a:rPr lang="en-US" sz="2400" b="0" i="1" smtClean="0">
                            <a:latin typeface="Cambria Math" panose="02040503050406030204" pitchFamily="18" charset="0"/>
                          </a:rPr>
                          <m:t>𝑥𝑥</m:t>
                        </m:r>
                      </m:sub>
                    </m:sSub>
                  </m:oMath>
                </a14:m>
                <a:r>
                  <a:rPr lang="en-US" sz="2400" dirty="0">
                    <a:latin typeface="Arial Narrow" panose="020B0606020202030204" pitchFamily="34" charset="0"/>
                  </a:rPr>
                  <a:t>indicates a significant influence of carrier concentration.</a:t>
                </a:r>
              </a:p>
            </p:txBody>
          </p:sp>
        </mc:Choice>
        <mc:Fallback xmlns="">
          <p:sp>
            <p:nvSpPr>
              <p:cNvPr id="6" name="TextBox 5">
                <a:extLst>
                  <a:ext uri="{FF2B5EF4-FFF2-40B4-BE49-F238E27FC236}">
                    <a16:creationId xmlns:a16="http://schemas.microsoft.com/office/drawing/2014/main" id="{0FDEC2B1-4348-6200-C166-89523BD61762}"/>
                  </a:ext>
                </a:extLst>
              </p:cNvPr>
              <p:cNvSpPr txBox="1">
                <a:spLocks noRot="1" noChangeAspect="1" noMove="1" noResize="1" noEditPoints="1" noAdjustHandles="1" noChangeArrowheads="1" noChangeShapeType="1" noTextEdit="1"/>
              </p:cNvSpPr>
              <p:nvPr/>
            </p:nvSpPr>
            <p:spPr>
              <a:xfrm>
                <a:off x="360000" y="4994120"/>
                <a:ext cx="11520000" cy="461665"/>
              </a:xfrm>
              <a:prstGeom prst="rect">
                <a:avLst/>
              </a:prstGeom>
              <a:blipFill>
                <a:blip r:embed="rId10"/>
                <a:stretch>
                  <a:fillRect l="-688" t="-9211" b="-30263"/>
                </a:stretch>
              </a:blipFill>
            </p:spPr>
            <p:txBody>
              <a:bodyPr/>
              <a:lstStyle/>
              <a:p>
                <a:r>
                  <a:rPr lang="en-US">
                    <a:noFill/>
                  </a:rPr>
                  <a:t> </a:t>
                </a:r>
              </a:p>
            </p:txBody>
          </p:sp>
        </mc:Fallback>
      </mc:AlternateContent>
      <p:sp>
        <p:nvSpPr>
          <p:cNvPr id="10" name="TextBox 9">
            <a:extLst>
              <a:ext uri="{FF2B5EF4-FFF2-40B4-BE49-F238E27FC236}">
                <a16:creationId xmlns:a16="http://schemas.microsoft.com/office/drawing/2014/main" id="{F7CC02BC-8560-C1BA-FF6B-3222E968C31F}"/>
              </a:ext>
            </a:extLst>
          </p:cNvPr>
          <p:cNvSpPr txBox="1"/>
          <p:nvPr/>
        </p:nvSpPr>
        <p:spPr>
          <a:xfrm>
            <a:off x="360000" y="5938838"/>
            <a:ext cx="11520000" cy="461665"/>
          </a:xfrm>
          <a:prstGeom prst="rect">
            <a:avLst/>
          </a:prstGeom>
          <a:noFill/>
        </p:spPr>
        <p:txBody>
          <a:bodyPr wrap="square" rtlCol="0">
            <a:spAutoFit/>
          </a:bodyPr>
          <a:lstStyle/>
          <a:p>
            <a:pPr marL="342900" indent="-342900">
              <a:spcAft>
                <a:spcPts val="600"/>
              </a:spcAft>
              <a:buFont typeface="Arial" panose="020B0604020202020204" pitchFamily="34" charset="0"/>
              <a:buChar char="•"/>
            </a:pPr>
            <a:r>
              <a:rPr lang="en-US" sz="2400" i="1" dirty="0" err="1">
                <a:latin typeface="Arial Narrow" panose="020B0606020202030204" pitchFamily="34" charset="0"/>
              </a:rPr>
              <a:t>C</a:t>
            </a:r>
            <a:r>
              <a:rPr lang="en-US" sz="2400" i="1" baseline="-25000" dirty="0" err="1">
                <a:latin typeface="Arial Narrow" panose="020B0606020202030204" pitchFamily="34" charset="0"/>
              </a:rPr>
              <a:t>V,</a:t>
            </a:r>
            <a:r>
              <a:rPr lang="en-US" sz="2400" baseline="-25000" dirty="0" err="1">
                <a:latin typeface="Arial Narrow" panose="020B0606020202030204" pitchFamily="34" charset="0"/>
              </a:rPr>
              <a:t>elec</a:t>
            </a:r>
            <a:r>
              <a:rPr lang="en-US" sz="2400" i="1" baseline="-25000" dirty="0">
                <a:latin typeface="Arial Narrow" panose="020B0606020202030204" pitchFamily="34" charset="0"/>
              </a:rPr>
              <a:t> </a:t>
            </a:r>
            <a:r>
              <a:rPr lang="en-US" sz="2400" dirty="0">
                <a:latin typeface="Arial Narrow" panose="020B0606020202030204" pitchFamily="34" charset="0"/>
              </a:rPr>
              <a:t>is negligible compared to the lattice contribution.</a:t>
            </a:r>
            <a:endParaRPr lang="en-CA" sz="2400" dirty="0">
              <a:latin typeface="Arial Narrow" panose="020B0606020202030204" pitchFamily="34" charset="0"/>
            </a:endParaRPr>
          </a:p>
        </p:txBody>
      </p:sp>
    </p:spTree>
    <p:extLst>
      <p:ext uri="{BB962C8B-B14F-4D97-AF65-F5344CB8AC3E}">
        <p14:creationId xmlns:p14="http://schemas.microsoft.com/office/powerpoint/2010/main" val="33558463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5"/>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25" grpId="0"/>
      <p:bldP spid="40" grpId="0"/>
      <p:bldP spid="44" grpId="0"/>
      <p:bldP spid="6" grpId="0"/>
      <p:bldP spid="1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A4BCF0-7508-B92B-AA8F-946CE97C9143}"/>
            </a:ext>
          </a:extLst>
        </p:cNvPr>
        <p:cNvGrpSpPr/>
        <p:nvPr/>
      </p:nvGrpSpPr>
      <p:grpSpPr>
        <a:xfrm>
          <a:off x="0" y="0"/>
          <a:ext cx="0" cy="0"/>
          <a:chOff x="0" y="0"/>
          <a:chExt cx="0" cy="0"/>
        </a:xfrm>
      </p:grpSpPr>
      <p:pic>
        <p:nvPicPr>
          <p:cNvPr id="11" name="Picture 10">
            <a:extLst>
              <a:ext uri="{FF2B5EF4-FFF2-40B4-BE49-F238E27FC236}">
                <a16:creationId xmlns:a16="http://schemas.microsoft.com/office/drawing/2014/main" id="{E25BCC60-B25C-66D3-A9F8-945CD47485D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60000" y="1152000"/>
            <a:ext cx="7200000" cy="3599524"/>
          </a:xfrm>
          <a:prstGeom prst="rect">
            <a:avLst/>
          </a:prstGeom>
        </p:spPr>
      </p:pic>
      <p:sp>
        <p:nvSpPr>
          <p:cNvPr id="2" name="Title 1">
            <a:extLst>
              <a:ext uri="{FF2B5EF4-FFF2-40B4-BE49-F238E27FC236}">
                <a16:creationId xmlns:a16="http://schemas.microsoft.com/office/drawing/2014/main" id="{C491CD8D-5106-E9F2-A3E1-74362ADB9D83}"/>
              </a:ext>
            </a:extLst>
          </p:cNvPr>
          <p:cNvSpPr>
            <a:spLocks noGrp="1"/>
          </p:cNvSpPr>
          <p:nvPr>
            <p:ph type="title"/>
          </p:nvPr>
        </p:nvSpPr>
        <p:spPr/>
        <p:txBody>
          <a:bodyPr/>
          <a:lstStyle/>
          <a:p>
            <a:r>
              <a:rPr lang="en-US">
                <a:latin typeface="Arial Narrow"/>
                <a:cs typeface="Arial"/>
              </a:rPr>
              <a:t>Band Structure - </a:t>
            </a:r>
            <a:r>
              <a:rPr lang="en-US" i="1" kern="100">
                <a:latin typeface="Arial" panose="020B0604020202020204" pitchFamily="34" charset="0"/>
              </a:rPr>
              <a:t>P</a:t>
            </a:r>
            <a:r>
              <a:rPr lang="en-US" kern="100">
                <a:latin typeface="Arial" panose="020B0604020202020204" pitchFamily="34" charset="0"/>
              </a:rPr>
              <a:t>2</a:t>
            </a:r>
            <a:r>
              <a:rPr lang="en-US" kern="100" baseline="-25000">
                <a:latin typeface="Arial" panose="020B0604020202020204" pitchFamily="34" charset="0"/>
              </a:rPr>
              <a:t>1</a:t>
            </a:r>
            <a:r>
              <a:rPr lang="en-US" kern="100">
                <a:latin typeface="Arial" panose="020B0604020202020204" pitchFamily="34" charset="0"/>
              </a:rPr>
              <a:t>3</a:t>
            </a:r>
            <a:endParaRPr lang="en-US"/>
          </a:p>
        </p:txBody>
      </p:sp>
      <p:sp>
        <p:nvSpPr>
          <p:cNvPr id="4" name="Slide Number Placeholder 3">
            <a:extLst>
              <a:ext uri="{FF2B5EF4-FFF2-40B4-BE49-F238E27FC236}">
                <a16:creationId xmlns:a16="http://schemas.microsoft.com/office/drawing/2014/main" id="{C8EA6FB4-5608-48A8-2C9A-81E725ED1406}"/>
              </a:ext>
            </a:extLst>
          </p:cNvPr>
          <p:cNvSpPr>
            <a:spLocks noGrp="1"/>
          </p:cNvSpPr>
          <p:nvPr>
            <p:ph type="sldNum" sz="quarter" idx="12"/>
          </p:nvPr>
        </p:nvSpPr>
        <p:spPr/>
        <p:txBody>
          <a:bodyPr/>
          <a:lstStyle/>
          <a:p>
            <a:fld id="{F68AA7A2-032B-C747-A3ED-837A67AD5578}" type="slidenum">
              <a:rPr lang="en-US" smtClean="0"/>
              <a:pPr/>
              <a:t>12</a:t>
            </a:fld>
            <a:endParaRPr lang="en-US"/>
          </a:p>
        </p:txBody>
      </p:sp>
      <p:pic>
        <p:nvPicPr>
          <p:cNvPr id="7" name="Picture 6">
            <a:extLst>
              <a:ext uri="{FF2B5EF4-FFF2-40B4-BE49-F238E27FC236}">
                <a16:creationId xmlns:a16="http://schemas.microsoft.com/office/drawing/2014/main" id="{B36865DF-A908-75B3-1B41-516D2A2EEE8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0000" y="2052000"/>
            <a:ext cx="3600000" cy="1801905"/>
          </a:xfrm>
          <a:prstGeom prst="rect">
            <a:avLst/>
          </a:prstGeom>
        </p:spPr>
      </p:pic>
      <p:sp>
        <p:nvSpPr>
          <p:cNvPr id="9" name="Oval 8">
            <a:extLst>
              <a:ext uri="{FF2B5EF4-FFF2-40B4-BE49-F238E27FC236}">
                <a16:creationId xmlns:a16="http://schemas.microsoft.com/office/drawing/2014/main" id="{634A6B80-00B0-5351-5C8C-3F4E9734279A}"/>
              </a:ext>
            </a:extLst>
          </p:cNvPr>
          <p:cNvSpPr/>
          <p:nvPr/>
        </p:nvSpPr>
        <p:spPr>
          <a:xfrm>
            <a:off x="5055376" y="2535869"/>
            <a:ext cx="360000" cy="360000"/>
          </a:xfrm>
          <a:prstGeom prst="ellipse">
            <a:avLst/>
          </a:prstGeom>
          <a:noFill/>
          <a:ln w="28575">
            <a:solidFill>
              <a:srgbClr val="00B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a:ln>
                <a:noFill/>
              </a:ln>
              <a:solidFill>
                <a:prstClr val="white"/>
              </a:solidFill>
              <a:effectLst/>
              <a:uLnTx/>
              <a:uFillTx/>
              <a:latin typeface="Calibri"/>
              <a:ea typeface="+mn-ea"/>
              <a:cs typeface="+mn-cs"/>
            </a:endParaRPr>
          </a:p>
        </p:txBody>
      </p:sp>
      <p:sp>
        <p:nvSpPr>
          <p:cNvPr id="10" name="Oval 9">
            <a:extLst>
              <a:ext uri="{FF2B5EF4-FFF2-40B4-BE49-F238E27FC236}">
                <a16:creationId xmlns:a16="http://schemas.microsoft.com/office/drawing/2014/main" id="{3AC95491-D22A-D9B0-0C91-3015564C7914}"/>
              </a:ext>
            </a:extLst>
          </p:cNvPr>
          <p:cNvSpPr/>
          <p:nvPr/>
        </p:nvSpPr>
        <p:spPr>
          <a:xfrm>
            <a:off x="5981414" y="2588989"/>
            <a:ext cx="360000" cy="360000"/>
          </a:xfrm>
          <a:prstGeom prst="ellipse">
            <a:avLst/>
          </a:prstGeom>
          <a:noFill/>
          <a:ln w="28575">
            <a:solidFill>
              <a:srgbClr val="00B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a:ln>
                <a:noFill/>
              </a:ln>
              <a:solidFill>
                <a:prstClr val="white"/>
              </a:solidFill>
              <a:effectLst/>
              <a:uLnTx/>
              <a:uFillTx/>
              <a:latin typeface="Calibri"/>
              <a:ea typeface="+mn-ea"/>
              <a:cs typeface="+mn-cs"/>
            </a:endParaRPr>
          </a:p>
        </p:txBody>
      </p:sp>
      <p:sp>
        <p:nvSpPr>
          <p:cNvPr id="3" name="TextBox 2">
            <a:extLst>
              <a:ext uri="{FF2B5EF4-FFF2-40B4-BE49-F238E27FC236}">
                <a16:creationId xmlns:a16="http://schemas.microsoft.com/office/drawing/2014/main" id="{4FA5FBFC-829E-6BAF-31A5-5CB754638261}"/>
              </a:ext>
            </a:extLst>
          </p:cNvPr>
          <p:cNvSpPr txBox="1"/>
          <p:nvPr/>
        </p:nvSpPr>
        <p:spPr>
          <a:xfrm>
            <a:off x="360000" y="4737277"/>
            <a:ext cx="11520000" cy="907941"/>
          </a:xfrm>
          <a:prstGeom prst="rect">
            <a:avLst/>
          </a:prstGeom>
          <a:noFill/>
        </p:spPr>
        <p:txBody>
          <a:bodyPr wrap="square" rtlCol="0">
            <a:spAutoFit/>
          </a:bodyPr>
          <a:lstStyle/>
          <a:p>
            <a:pPr marL="342900" indent="-342900">
              <a:spcAft>
                <a:spcPts val="600"/>
              </a:spcAft>
              <a:buFont typeface="Arial" panose="020B0604020202020204" pitchFamily="34" charset="0"/>
              <a:buChar char="•"/>
            </a:pPr>
            <a:r>
              <a:rPr lang="en-US" sz="2400" dirty="0">
                <a:latin typeface="Arial Narrow" panose="020B0606020202030204" pitchFamily="34" charset="0"/>
              </a:rPr>
              <a:t>Type 1 Weyl node appear in the path R-Γ.</a:t>
            </a:r>
          </a:p>
          <a:p>
            <a:pPr marL="342900" indent="-342900">
              <a:spcAft>
                <a:spcPts val="600"/>
              </a:spcAft>
              <a:buFont typeface="Arial" panose="020B0604020202020204" pitchFamily="34" charset="0"/>
              <a:buChar char="•"/>
            </a:pPr>
            <a:r>
              <a:rPr lang="en-US" sz="2400" dirty="0">
                <a:latin typeface="Arial Narrow" panose="020B0606020202030204" pitchFamily="34" charset="0"/>
              </a:rPr>
              <a:t>Type 2 Weyl node appear in the path </a:t>
            </a:r>
            <a:r>
              <a:rPr lang="el-GR" sz="2400" dirty="0">
                <a:latin typeface="Arial Narrow" panose="020B0606020202030204" pitchFamily="34" charset="0"/>
              </a:rPr>
              <a:t>Γ</a:t>
            </a:r>
            <a:r>
              <a:rPr lang="en-US" sz="2400" dirty="0">
                <a:latin typeface="Arial Narrow" panose="020B0606020202030204" pitchFamily="34" charset="0"/>
              </a:rPr>
              <a:t>-X.</a:t>
            </a:r>
          </a:p>
        </p:txBody>
      </p:sp>
      <p:sp>
        <p:nvSpPr>
          <p:cNvPr id="6" name="TextBox 5">
            <a:extLst>
              <a:ext uri="{FF2B5EF4-FFF2-40B4-BE49-F238E27FC236}">
                <a16:creationId xmlns:a16="http://schemas.microsoft.com/office/drawing/2014/main" id="{4BAC8754-2D26-FB6D-9BCC-AB219182E70F}"/>
              </a:ext>
            </a:extLst>
          </p:cNvPr>
          <p:cNvSpPr txBox="1"/>
          <p:nvPr/>
        </p:nvSpPr>
        <p:spPr>
          <a:xfrm>
            <a:off x="5862724" y="2880241"/>
            <a:ext cx="354584" cy="246221"/>
          </a:xfrm>
          <a:prstGeom prst="rect">
            <a:avLst/>
          </a:prstGeom>
          <a:noFill/>
        </p:spPr>
        <p:txBody>
          <a:bodyPr wrap="none" rtlCol="0">
            <a:spAutoFit/>
          </a:bodyPr>
          <a:lstStyle/>
          <a:p>
            <a:r>
              <a:rPr lang="en-US" sz="1000">
                <a:latin typeface="Arial" panose="020B0604020202020204" pitchFamily="34" charset="0"/>
                <a:cs typeface="Arial" panose="020B0604020202020204" pitchFamily="34" charset="0"/>
              </a:rPr>
              <a:t>W</a:t>
            </a:r>
            <a:r>
              <a:rPr lang="en-US" sz="1000" baseline="-25000">
                <a:latin typeface="Arial" panose="020B0604020202020204" pitchFamily="34" charset="0"/>
                <a:cs typeface="Arial" panose="020B0604020202020204" pitchFamily="34" charset="0"/>
              </a:rPr>
              <a:t>2</a:t>
            </a:r>
            <a:endParaRPr lang="en-CA" sz="1000">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FC3A79B6-A137-CDD7-321D-05FDD045055A}"/>
              </a:ext>
            </a:extLst>
          </p:cNvPr>
          <p:cNvSpPr txBox="1"/>
          <p:nvPr/>
        </p:nvSpPr>
        <p:spPr>
          <a:xfrm>
            <a:off x="4765233" y="2554054"/>
            <a:ext cx="354584" cy="246221"/>
          </a:xfrm>
          <a:prstGeom prst="rect">
            <a:avLst/>
          </a:prstGeom>
          <a:noFill/>
        </p:spPr>
        <p:txBody>
          <a:bodyPr wrap="none" rtlCol="0">
            <a:spAutoFit/>
          </a:bodyPr>
          <a:lstStyle/>
          <a:p>
            <a:r>
              <a:rPr lang="en-US" sz="1000">
                <a:latin typeface="Arial" panose="020B0604020202020204" pitchFamily="34" charset="0"/>
                <a:cs typeface="Arial" panose="020B0604020202020204" pitchFamily="34" charset="0"/>
              </a:rPr>
              <a:t>W</a:t>
            </a:r>
            <a:r>
              <a:rPr lang="en-US" sz="1000" baseline="-25000">
                <a:latin typeface="Arial" panose="020B0604020202020204" pitchFamily="34" charset="0"/>
                <a:cs typeface="Arial" panose="020B0604020202020204" pitchFamily="34" charset="0"/>
              </a:rPr>
              <a:t>1</a:t>
            </a:r>
            <a:endParaRPr lang="en-CA" sz="100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154302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72CB18-380E-8316-D6F2-7D9F2CF5526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6BA3977-9694-690C-6582-B25BEC01A1E0}"/>
              </a:ext>
            </a:extLst>
          </p:cNvPr>
          <p:cNvSpPr>
            <a:spLocks noGrp="1"/>
          </p:cNvSpPr>
          <p:nvPr>
            <p:ph type="title"/>
          </p:nvPr>
        </p:nvSpPr>
        <p:spPr/>
        <p:txBody>
          <a:bodyPr/>
          <a:lstStyle/>
          <a:p>
            <a:r>
              <a:rPr lang="en-US">
                <a:latin typeface="Arial Narrow"/>
                <a:cs typeface="Arial"/>
              </a:rPr>
              <a:t>Topological Properties – Berry Curvature</a:t>
            </a:r>
            <a:endParaRPr lang="en-US"/>
          </a:p>
        </p:txBody>
      </p:sp>
      <p:sp>
        <p:nvSpPr>
          <p:cNvPr id="4" name="Slide Number Placeholder 3">
            <a:extLst>
              <a:ext uri="{FF2B5EF4-FFF2-40B4-BE49-F238E27FC236}">
                <a16:creationId xmlns:a16="http://schemas.microsoft.com/office/drawing/2014/main" id="{62742C19-8191-2212-18C0-2C6CA196CD49}"/>
              </a:ext>
            </a:extLst>
          </p:cNvPr>
          <p:cNvSpPr>
            <a:spLocks noGrp="1"/>
          </p:cNvSpPr>
          <p:nvPr>
            <p:ph type="sldNum" sz="quarter" idx="12"/>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F68AA7A2-032B-C747-A3ED-837A67AD5578}" type="slidenum">
              <a:rPr kumimoji="0" lang="en-US" sz="1800" b="0" i="0" u="none" strike="noStrike" kern="1200" cap="none" spc="0" normalizeH="0" baseline="0" noProof="0" smtClean="0">
                <a:ln>
                  <a:noFill/>
                </a:ln>
                <a:solidFill>
                  <a:prstClr val="black">
                    <a:tint val="75000"/>
                  </a:prstClr>
                </a:solidFill>
                <a:effectLst/>
                <a:uLnTx/>
                <a:uFillTx/>
                <a:latin typeface="Arial Narrow" panose="020B0606020202030204" pitchFamily="34" charset="0"/>
                <a:ea typeface="+mn-ea"/>
                <a:cs typeface="Times New Roman" pitchFamily="18" charset="0"/>
              </a:rPr>
              <a:pPr marL="0" marR="0" lvl="0" indent="0" algn="ctr" defTabSz="457200" rtl="0" eaLnBrk="1" fontAlgn="auto" latinLnBrk="0" hangingPunct="1">
                <a:lnSpc>
                  <a:spcPct val="100000"/>
                </a:lnSpc>
                <a:spcBef>
                  <a:spcPts val="0"/>
                </a:spcBef>
                <a:spcAft>
                  <a:spcPts val="0"/>
                </a:spcAft>
                <a:buClrTx/>
                <a:buSzTx/>
                <a:buFontTx/>
                <a:buNone/>
                <a:tabLst/>
                <a:defRPr/>
              </a:pPr>
              <a:t>13</a:t>
            </a:fld>
            <a:endParaRPr kumimoji="0" lang="en-US" sz="1800" b="0" i="0" u="none" strike="noStrike" kern="1200" cap="none" spc="0" normalizeH="0" baseline="0" noProof="0">
              <a:ln>
                <a:noFill/>
              </a:ln>
              <a:solidFill>
                <a:prstClr val="black">
                  <a:tint val="75000"/>
                </a:prstClr>
              </a:solidFill>
              <a:effectLst/>
              <a:uLnTx/>
              <a:uFillTx/>
              <a:latin typeface="Arial Narrow" panose="020B0606020202030204" pitchFamily="34" charset="0"/>
              <a:ea typeface="+mn-ea"/>
              <a:cs typeface="Times New Roman" pitchFamily="18" charset="0"/>
            </a:endParaRPr>
          </a:p>
        </p:txBody>
      </p:sp>
      <p:sp>
        <p:nvSpPr>
          <p:cNvPr id="6" name="TextBox 5">
            <a:extLst>
              <a:ext uri="{FF2B5EF4-FFF2-40B4-BE49-F238E27FC236}">
                <a16:creationId xmlns:a16="http://schemas.microsoft.com/office/drawing/2014/main" id="{B14A94FC-2D8E-358B-652E-0B25004EE91A}"/>
              </a:ext>
            </a:extLst>
          </p:cNvPr>
          <p:cNvSpPr txBox="1"/>
          <p:nvPr/>
        </p:nvSpPr>
        <p:spPr>
          <a:xfrm>
            <a:off x="9360000" y="2130407"/>
            <a:ext cx="756938" cy="400110"/>
          </a:xfrm>
          <a:prstGeom prst="rect">
            <a:avLst/>
          </a:prstGeom>
          <a:noFill/>
        </p:spPr>
        <p:txBody>
          <a:bodyPr wrap="none" rtlCol="0" anchor="ctr">
            <a:spAutoFit/>
          </a:bodyPr>
          <a:lstStyle/>
          <a:p>
            <a:pPr algn="ctr"/>
            <a:r>
              <a:rPr lang="en-US" sz="2000" dirty="0">
                <a:latin typeface="Arial Narrow" panose="020B0606020202030204" pitchFamily="34" charset="0"/>
              </a:rPr>
              <a:t>k path</a:t>
            </a:r>
            <a:endParaRPr lang="en-CA" sz="2000" dirty="0">
              <a:latin typeface="Arial Narrow" panose="020B0606020202030204" pitchFamily="34" charset="0"/>
            </a:endParaRPr>
          </a:p>
        </p:txBody>
      </p:sp>
      <p:sp>
        <p:nvSpPr>
          <p:cNvPr id="8" name="TextBox 7">
            <a:extLst>
              <a:ext uri="{FF2B5EF4-FFF2-40B4-BE49-F238E27FC236}">
                <a16:creationId xmlns:a16="http://schemas.microsoft.com/office/drawing/2014/main" id="{82690EA9-E2BB-FFA1-464A-E7C7A85E81ED}"/>
              </a:ext>
            </a:extLst>
          </p:cNvPr>
          <p:cNvSpPr txBox="1"/>
          <p:nvPr/>
        </p:nvSpPr>
        <p:spPr>
          <a:xfrm>
            <a:off x="9360000" y="4568869"/>
            <a:ext cx="763351" cy="400110"/>
          </a:xfrm>
          <a:prstGeom prst="rect">
            <a:avLst/>
          </a:prstGeom>
          <a:noFill/>
        </p:spPr>
        <p:txBody>
          <a:bodyPr wrap="none" rtlCol="0" anchor="ctr">
            <a:spAutoFit/>
          </a:bodyPr>
          <a:lstStyle/>
          <a:p>
            <a:pPr algn="ctr"/>
            <a:r>
              <a:rPr lang="en-US" dirty="0">
                <a:latin typeface="+mj-lt"/>
              </a:rPr>
              <a:t>k </a:t>
            </a:r>
            <a:r>
              <a:rPr lang="en-US" sz="2000" dirty="0">
                <a:latin typeface="+mj-lt"/>
              </a:rPr>
              <a:t>slice</a:t>
            </a:r>
            <a:endParaRPr lang="en-CA" sz="2000" dirty="0">
              <a:latin typeface="+mj-lt"/>
            </a:endParaRPr>
          </a:p>
        </p:txBody>
      </p:sp>
      <p:pic>
        <p:nvPicPr>
          <p:cNvPr id="19" name="Picture 18">
            <a:extLst>
              <a:ext uri="{FF2B5EF4-FFF2-40B4-BE49-F238E27FC236}">
                <a16:creationId xmlns:a16="http://schemas.microsoft.com/office/drawing/2014/main" id="{8C333F8E-519F-B657-99B0-F9ED8C3031F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0000" y="3508924"/>
            <a:ext cx="2520000" cy="2520000"/>
          </a:xfrm>
          <a:prstGeom prst="rect">
            <a:avLst/>
          </a:prstGeom>
        </p:spPr>
      </p:pic>
      <p:pic>
        <p:nvPicPr>
          <p:cNvPr id="21" name="Picture 20">
            <a:extLst>
              <a:ext uri="{FF2B5EF4-FFF2-40B4-BE49-F238E27FC236}">
                <a16:creationId xmlns:a16="http://schemas.microsoft.com/office/drawing/2014/main" id="{62409CE6-9E8F-0852-188E-2DA52C78E2B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00000" y="3508924"/>
            <a:ext cx="2520000" cy="2520000"/>
          </a:xfrm>
          <a:prstGeom prst="rect">
            <a:avLst/>
          </a:prstGeom>
        </p:spPr>
      </p:pic>
      <p:pic>
        <p:nvPicPr>
          <p:cNvPr id="23" name="Picture 22">
            <a:extLst>
              <a:ext uri="{FF2B5EF4-FFF2-40B4-BE49-F238E27FC236}">
                <a16:creationId xmlns:a16="http://schemas.microsoft.com/office/drawing/2014/main" id="{C843316C-0126-598A-E28C-8710CEE7149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40000" y="3508924"/>
            <a:ext cx="2520000" cy="2520000"/>
          </a:xfrm>
          <a:prstGeom prst="rect">
            <a:avLst/>
          </a:prstGeom>
        </p:spPr>
      </p:pic>
      <p:pic>
        <p:nvPicPr>
          <p:cNvPr id="14" name="Picture 13">
            <a:extLst>
              <a:ext uri="{FF2B5EF4-FFF2-40B4-BE49-F238E27FC236}">
                <a16:creationId xmlns:a16="http://schemas.microsoft.com/office/drawing/2014/main" id="{9A8087DB-E205-B0D9-2546-FE60BD7FA40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0000" y="1152000"/>
            <a:ext cx="2520000" cy="2520000"/>
          </a:xfrm>
          <a:prstGeom prst="rect">
            <a:avLst/>
          </a:prstGeom>
        </p:spPr>
      </p:pic>
      <p:pic>
        <p:nvPicPr>
          <p:cNvPr id="16" name="Picture 15">
            <a:extLst>
              <a:ext uri="{FF2B5EF4-FFF2-40B4-BE49-F238E27FC236}">
                <a16:creationId xmlns:a16="http://schemas.microsoft.com/office/drawing/2014/main" id="{2B3B883E-1179-A73C-7D73-1DA5027A1085}"/>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600000" y="1152000"/>
            <a:ext cx="2520000" cy="2520000"/>
          </a:xfrm>
          <a:prstGeom prst="rect">
            <a:avLst/>
          </a:prstGeom>
        </p:spPr>
      </p:pic>
      <p:pic>
        <p:nvPicPr>
          <p:cNvPr id="20" name="Picture 19">
            <a:extLst>
              <a:ext uri="{FF2B5EF4-FFF2-40B4-BE49-F238E27FC236}">
                <a16:creationId xmlns:a16="http://schemas.microsoft.com/office/drawing/2014/main" id="{61E4401C-5E8E-86EB-87C0-B616AEF9ACBB}"/>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840000" y="1152000"/>
            <a:ext cx="2520000" cy="2520000"/>
          </a:xfrm>
          <a:prstGeom prst="rect">
            <a:avLst/>
          </a:prstGeom>
        </p:spPr>
      </p:pic>
    </p:spTree>
    <p:extLst>
      <p:ext uri="{BB962C8B-B14F-4D97-AF65-F5344CB8AC3E}">
        <p14:creationId xmlns:p14="http://schemas.microsoft.com/office/powerpoint/2010/main" val="5430050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1"/>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BD1B90-7FA9-721A-D7FC-FB4DA9AB2976}"/>
            </a:ext>
          </a:extLst>
        </p:cNvPr>
        <p:cNvGrpSpPr/>
        <p:nvPr/>
      </p:nvGrpSpPr>
      <p:grpSpPr>
        <a:xfrm>
          <a:off x="0" y="0"/>
          <a:ext cx="0" cy="0"/>
          <a:chOff x="0" y="0"/>
          <a:chExt cx="0" cy="0"/>
        </a:xfrm>
      </p:grpSpPr>
      <p:pic>
        <p:nvPicPr>
          <p:cNvPr id="11" name="Picture 10">
            <a:extLst>
              <a:ext uri="{FF2B5EF4-FFF2-40B4-BE49-F238E27FC236}">
                <a16:creationId xmlns:a16="http://schemas.microsoft.com/office/drawing/2014/main" id="{6723C473-8180-B630-520A-E0272D479BB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00000" y="1562400"/>
            <a:ext cx="2880366" cy="2880366"/>
          </a:xfrm>
          <a:prstGeom prst="rect">
            <a:avLst/>
          </a:prstGeom>
        </p:spPr>
      </p:pic>
      <p:sp>
        <p:nvSpPr>
          <p:cNvPr id="18" name="TextBox 17">
            <a:extLst>
              <a:ext uri="{FF2B5EF4-FFF2-40B4-BE49-F238E27FC236}">
                <a16:creationId xmlns:a16="http://schemas.microsoft.com/office/drawing/2014/main" id="{E461872D-679A-A164-2EA4-1E4368832A7C}"/>
              </a:ext>
            </a:extLst>
          </p:cNvPr>
          <p:cNvSpPr txBox="1"/>
          <p:nvPr/>
        </p:nvSpPr>
        <p:spPr>
          <a:xfrm>
            <a:off x="360000" y="1121223"/>
            <a:ext cx="2881800" cy="461665"/>
          </a:xfrm>
          <a:prstGeom prst="rect">
            <a:avLst/>
          </a:prstGeom>
          <a:noFill/>
        </p:spPr>
        <p:txBody>
          <a:bodyPr wrap="square"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2400" dirty="0">
                <a:solidFill>
                  <a:prstClr val="black"/>
                </a:solidFill>
                <a:latin typeface="Arial Narrow" panose="020B0606020202030204" pitchFamily="34" charset="0"/>
                <a:cs typeface="Arial" panose="020B0604020202020204" pitchFamily="34" charset="0"/>
              </a:rPr>
              <a:t>Bulk Spectra</a:t>
            </a:r>
            <a:endParaRPr kumimoji="0" lang="en-CA" sz="2400" b="0" i="0" u="none" strike="noStrike" kern="1200" cap="none" spc="0" normalizeH="0" baseline="0" noProof="0" dirty="0">
              <a:ln>
                <a:noFill/>
              </a:ln>
              <a:solidFill>
                <a:prstClr val="black"/>
              </a:solidFill>
              <a:effectLst/>
              <a:uLnTx/>
              <a:uFillTx/>
              <a:latin typeface="Arial Narrow" panose="020B0606020202030204" pitchFamily="34" charset="0"/>
              <a:cs typeface="Arial" panose="020B0604020202020204" pitchFamily="34" charset="0"/>
            </a:endParaRPr>
          </a:p>
        </p:txBody>
      </p:sp>
      <p:sp>
        <p:nvSpPr>
          <p:cNvPr id="19" name="TextBox 18">
            <a:extLst>
              <a:ext uri="{FF2B5EF4-FFF2-40B4-BE49-F238E27FC236}">
                <a16:creationId xmlns:a16="http://schemas.microsoft.com/office/drawing/2014/main" id="{5E2991BD-6578-2F9A-1663-BD3B94C348B9}"/>
              </a:ext>
            </a:extLst>
          </p:cNvPr>
          <p:cNvSpPr txBox="1"/>
          <p:nvPr/>
        </p:nvSpPr>
        <p:spPr>
          <a:xfrm>
            <a:off x="3242472" y="1121223"/>
            <a:ext cx="2881800" cy="461665"/>
          </a:xfrm>
          <a:prstGeom prst="rect">
            <a:avLst/>
          </a:prstGeom>
          <a:noFill/>
        </p:spPr>
        <p:txBody>
          <a:bodyPr wrap="square"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Arial Narrow" panose="020B0606020202030204" pitchFamily="34" charset="0"/>
                <a:cs typeface="Arial" panose="020B0604020202020204" pitchFamily="34" charset="0"/>
              </a:rPr>
              <a:t>Top Surface Spectra</a:t>
            </a:r>
            <a:endParaRPr kumimoji="0" lang="en-CA" sz="2400" b="0" i="0" u="none" strike="noStrike" kern="1200" cap="none" spc="0" normalizeH="0" baseline="0" noProof="0" dirty="0">
              <a:ln>
                <a:noFill/>
              </a:ln>
              <a:solidFill>
                <a:prstClr val="black"/>
              </a:solidFill>
              <a:effectLst/>
              <a:uLnTx/>
              <a:uFillTx/>
              <a:latin typeface="Arial Narrow" panose="020B0606020202030204" pitchFamily="34" charset="0"/>
              <a:cs typeface="Arial" panose="020B0604020202020204" pitchFamily="34" charset="0"/>
            </a:endParaRPr>
          </a:p>
        </p:txBody>
      </p:sp>
      <p:sp>
        <p:nvSpPr>
          <p:cNvPr id="20" name="TextBox 19">
            <a:extLst>
              <a:ext uri="{FF2B5EF4-FFF2-40B4-BE49-F238E27FC236}">
                <a16:creationId xmlns:a16="http://schemas.microsoft.com/office/drawing/2014/main" id="{A5EE6D81-4EBD-8508-EAF8-FC1B1C0A58EE}"/>
              </a:ext>
            </a:extLst>
          </p:cNvPr>
          <p:cNvSpPr txBox="1"/>
          <p:nvPr/>
        </p:nvSpPr>
        <p:spPr>
          <a:xfrm>
            <a:off x="6125736" y="1121223"/>
            <a:ext cx="2881800" cy="461665"/>
          </a:xfrm>
          <a:prstGeom prst="rect">
            <a:avLst/>
          </a:prstGeom>
          <a:noFill/>
        </p:spPr>
        <p:txBody>
          <a:bodyPr wrap="square"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2400" dirty="0">
                <a:solidFill>
                  <a:prstClr val="black"/>
                </a:solidFill>
                <a:latin typeface="Arial Narrow" panose="020B0606020202030204" pitchFamily="34" charset="0"/>
                <a:cs typeface="Arial" panose="020B0604020202020204" pitchFamily="34" charset="0"/>
              </a:rPr>
              <a:t>Bottom</a:t>
            </a:r>
            <a:r>
              <a:rPr kumimoji="0" lang="en-US" sz="2400" b="0" i="0" u="none" strike="noStrike" kern="1200" cap="none" spc="0" normalizeH="0" baseline="0" noProof="0" dirty="0">
                <a:ln>
                  <a:noFill/>
                </a:ln>
                <a:solidFill>
                  <a:prstClr val="black"/>
                </a:solidFill>
                <a:effectLst/>
                <a:uLnTx/>
                <a:uFillTx/>
                <a:latin typeface="Arial Narrow" panose="020B0606020202030204" pitchFamily="34" charset="0"/>
                <a:cs typeface="Arial" panose="020B0604020202020204" pitchFamily="34" charset="0"/>
              </a:rPr>
              <a:t> Surface Spectra</a:t>
            </a:r>
            <a:endParaRPr kumimoji="0" lang="en-CA" sz="2400" b="0" i="0" u="none" strike="noStrike" kern="1200" cap="none" spc="0" normalizeH="0" baseline="0" noProof="0" dirty="0">
              <a:ln>
                <a:noFill/>
              </a:ln>
              <a:solidFill>
                <a:prstClr val="black"/>
              </a:solidFill>
              <a:effectLst/>
              <a:uLnTx/>
              <a:uFillTx/>
              <a:latin typeface="Arial Narrow" panose="020B0606020202030204" pitchFamily="34" charset="0"/>
              <a:cs typeface="Arial" panose="020B0604020202020204" pitchFamily="34" charset="0"/>
            </a:endParaRPr>
          </a:p>
        </p:txBody>
      </p:sp>
      <p:sp>
        <p:nvSpPr>
          <p:cNvPr id="13" name="TextBox 12">
            <a:extLst>
              <a:ext uri="{FF2B5EF4-FFF2-40B4-BE49-F238E27FC236}">
                <a16:creationId xmlns:a16="http://schemas.microsoft.com/office/drawing/2014/main" id="{1FA72269-6E96-D913-5A9B-1C744C6867FF}"/>
              </a:ext>
            </a:extLst>
          </p:cNvPr>
          <p:cNvSpPr txBox="1"/>
          <p:nvPr/>
        </p:nvSpPr>
        <p:spPr>
          <a:xfrm>
            <a:off x="9009000" y="1121223"/>
            <a:ext cx="2881800" cy="461665"/>
          </a:xfrm>
          <a:prstGeom prst="rect">
            <a:avLst/>
          </a:prstGeom>
          <a:noFill/>
        </p:spPr>
        <p:txBody>
          <a:bodyPr wrap="square"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2400" dirty="0">
                <a:solidFill>
                  <a:prstClr val="black"/>
                </a:solidFill>
                <a:latin typeface="Arial Narrow" panose="020B0606020202030204" pitchFamily="34" charset="0"/>
                <a:cs typeface="Arial" panose="020B0604020202020204" pitchFamily="34" charset="0"/>
              </a:rPr>
              <a:t>Fermi Arc (001) </a:t>
            </a:r>
            <a:endParaRPr kumimoji="0" lang="en-CA" sz="2400" b="0" i="0" u="none" strike="noStrike" kern="1200" cap="none" spc="0" normalizeH="0" baseline="0" noProof="0" dirty="0">
              <a:ln>
                <a:noFill/>
              </a:ln>
              <a:solidFill>
                <a:prstClr val="black"/>
              </a:solidFill>
              <a:effectLst/>
              <a:uLnTx/>
              <a:uFillTx/>
              <a:latin typeface="Arial Narrow" panose="020B0606020202030204" pitchFamily="34" charset="0"/>
              <a:cs typeface="Arial" panose="020B0604020202020204" pitchFamily="34" charset="0"/>
            </a:endParaRPr>
          </a:p>
        </p:txBody>
      </p:sp>
      <p:pic>
        <p:nvPicPr>
          <p:cNvPr id="10" name="Picture 9">
            <a:extLst>
              <a:ext uri="{FF2B5EF4-FFF2-40B4-BE49-F238E27FC236}">
                <a16:creationId xmlns:a16="http://schemas.microsoft.com/office/drawing/2014/main" id="{75BC3FDB-F169-3FB6-1CD1-C1707F8020C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40000" y="1561494"/>
            <a:ext cx="2879604" cy="2879604"/>
          </a:xfrm>
          <a:prstGeom prst="rect">
            <a:avLst/>
          </a:prstGeom>
        </p:spPr>
      </p:pic>
      <p:pic>
        <p:nvPicPr>
          <p:cNvPr id="8" name="Picture 7">
            <a:extLst>
              <a:ext uri="{FF2B5EF4-FFF2-40B4-BE49-F238E27FC236}">
                <a16:creationId xmlns:a16="http://schemas.microsoft.com/office/drawing/2014/main" id="{27FD6582-D485-362C-5C9B-88743986B61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60000" y="1562400"/>
            <a:ext cx="2879604" cy="2879604"/>
          </a:xfrm>
          <a:prstGeom prst="rect">
            <a:avLst/>
          </a:prstGeom>
        </p:spPr>
      </p:pic>
      <p:pic>
        <p:nvPicPr>
          <p:cNvPr id="12" name="Picture 11">
            <a:extLst>
              <a:ext uri="{FF2B5EF4-FFF2-40B4-BE49-F238E27FC236}">
                <a16:creationId xmlns:a16="http://schemas.microsoft.com/office/drawing/2014/main" id="{A9321EFB-A855-B972-9EFC-D1725F2E0B5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120000" y="1562400"/>
            <a:ext cx="2879604" cy="2879604"/>
          </a:xfrm>
          <a:prstGeom prst="rect">
            <a:avLst/>
          </a:prstGeom>
        </p:spPr>
      </p:pic>
      <p:sp>
        <p:nvSpPr>
          <p:cNvPr id="2" name="Title 1">
            <a:extLst>
              <a:ext uri="{FF2B5EF4-FFF2-40B4-BE49-F238E27FC236}">
                <a16:creationId xmlns:a16="http://schemas.microsoft.com/office/drawing/2014/main" id="{E1F710C3-5383-9FF9-04A9-DDAB0846B00C}"/>
              </a:ext>
            </a:extLst>
          </p:cNvPr>
          <p:cNvSpPr>
            <a:spLocks noGrp="1"/>
          </p:cNvSpPr>
          <p:nvPr>
            <p:ph type="title"/>
          </p:nvPr>
        </p:nvSpPr>
        <p:spPr/>
        <p:txBody>
          <a:bodyPr/>
          <a:lstStyle/>
          <a:p>
            <a:r>
              <a:rPr lang="en-US">
                <a:latin typeface="Arial Narrow"/>
                <a:cs typeface="Arial"/>
              </a:rPr>
              <a:t>Topological Properties</a:t>
            </a:r>
            <a:endParaRPr lang="en-US"/>
          </a:p>
        </p:txBody>
      </p:sp>
      <p:sp>
        <p:nvSpPr>
          <p:cNvPr id="4" name="Slide Number Placeholder 3">
            <a:extLst>
              <a:ext uri="{FF2B5EF4-FFF2-40B4-BE49-F238E27FC236}">
                <a16:creationId xmlns:a16="http://schemas.microsoft.com/office/drawing/2014/main" id="{ACC3D57D-3202-0C1E-066D-B8AEC0D8DC6C}"/>
              </a:ext>
            </a:extLst>
          </p:cNvPr>
          <p:cNvSpPr>
            <a:spLocks noGrp="1"/>
          </p:cNvSpPr>
          <p:nvPr>
            <p:ph type="sldNum" sz="quarter" idx="12"/>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F68AA7A2-032B-C747-A3ED-837A67AD5578}" type="slidenum">
              <a:rPr kumimoji="0" lang="en-US" sz="1800" b="0" i="0" u="none" strike="noStrike" kern="1200" cap="none" spc="0" normalizeH="0" baseline="0" noProof="0" smtClean="0">
                <a:ln>
                  <a:noFill/>
                </a:ln>
                <a:solidFill>
                  <a:prstClr val="black">
                    <a:tint val="75000"/>
                  </a:prstClr>
                </a:solidFill>
                <a:effectLst/>
                <a:uLnTx/>
                <a:uFillTx/>
                <a:latin typeface="Arial Narrow" panose="020B0606020202030204" pitchFamily="34" charset="0"/>
                <a:ea typeface="+mn-ea"/>
                <a:cs typeface="Times New Roman" pitchFamily="18" charset="0"/>
              </a:rPr>
              <a:pPr marL="0" marR="0" lvl="0" indent="0" algn="ctr" defTabSz="457200" rtl="0" eaLnBrk="1" fontAlgn="auto" latinLnBrk="0" hangingPunct="1">
                <a:lnSpc>
                  <a:spcPct val="100000"/>
                </a:lnSpc>
                <a:spcBef>
                  <a:spcPts val="0"/>
                </a:spcBef>
                <a:spcAft>
                  <a:spcPts val="0"/>
                </a:spcAft>
                <a:buClrTx/>
                <a:buSzTx/>
                <a:buFontTx/>
                <a:buNone/>
                <a:tabLst/>
                <a:defRPr/>
              </a:pPr>
              <a:t>14</a:t>
            </a:fld>
            <a:endParaRPr kumimoji="0" lang="en-US" sz="1800" b="0" i="0" u="none" strike="noStrike" kern="1200" cap="none" spc="0" normalizeH="0" baseline="0" noProof="0">
              <a:ln>
                <a:noFill/>
              </a:ln>
              <a:solidFill>
                <a:prstClr val="black">
                  <a:tint val="75000"/>
                </a:prstClr>
              </a:solidFill>
              <a:effectLst/>
              <a:uLnTx/>
              <a:uFillTx/>
              <a:latin typeface="Arial Narrow" panose="020B0606020202030204" pitchFamily="34" charset="0"/>
              <a:ea typeface="+mn-ea"/>
              <a:cs typeface="Times New Roman" pitchFamily="18" charset="0"/>
            </a:endParaRPr>
          </a:p>
        </p:txBody>
      </p:sp>
      <p:sp>
        <p:nvSpPr>
          <p:cNvPr id="23" name="TextBox 22">
            <a:extLst>
              <a:ext uri="{FF2B5EF4-FFF2-40B4-BE49-F238E27FC236}">
                <a16:creationId xmlns:a16="http://schemas.microsoft.com/office/drawing/2014/main" id="{FA817FE2-51D5-8F94-A2B2-CC8D5143E68E}"/>
              </a:ext>
            </a:extLst>
          </p:cNvPr>
          <p:cNvSpPr txBox="1"/>
          <p:nvPr/>
        </p:nvSpPr>
        <p:spPr>
          <a:xfrm>
            <a:off x="360000" y="4737277"/>
            <a:ext cx="11520000" cy="461665"/>
          </a:xfrm>
          <a:prstGeom prst="rect">
            <a:avLst/>
          </a:prstGeom>
          <a:noFill/>
        </p:spPr>
        <p:txBody>
          <a:bodyPr wrap="square" rtlCol="0">
            <a:spAutoFit/>
          </a:bodyPr>
          <a:lstStyle/>
          <a:p>
            <a:pPr marL="342900" indent="-342900">
              <a:spcAft>
                <a:spcPts val="600"/>
              </a:spcAft>
              <a:buFont typeface="Arial" panose="020B0604020202020204" pitchFamily="34" charset="0"/>
              <a:buChar char="•"/>
            </a:pPr>
            <a:r>
              <a:rPr lang="en-US" sz="2400" dirty="0">
                <a:latin typeface="Arial Narrow" panose="020B0606020202030204" pitchFamily="34" charset="0"/>
              </a:rPr>
              <a:t>Projected Spectrum on the (001) surface of cubic NiSi. </a:t>
            </a:r>
            <a:endParaRPr lang="en-CA" sz="2400" dirty="0">
              <a:latin typeface="Arial Narrow" panose="020B0606020202030204" pitchFamily="34" charset="0"/>
            </a:endParaRPr>
          </a:p>
        </p:txBody>
      </p:sp>
      <p:sp>
        <p:nvSpPr>
          <p:cNvPr id="3" name="TextBox 2">
            <a:extLst>
              <a:ext uri="{FF2B5EF4-FFF2-40B4-BE49-F238E27FC236}">
                <a16:creationId xmlns:a16="http://schemas.microsoft.com/office/drawing/2014/main" id="{BC52AECD-ACD4-CDC0-C20F-59A8F82CD83D}"/>
              </a:ext>
            </a:extLst>
          </p:cNvPr>
          <p:cNvSpPr txBox="1"/>
          <p:nvPr/>
        </p:nvSpPr>
        <p:spPr>
          <a:xfrm>
            <a:off x="3917917" y="2090553"/>
            <a:ext cx="319318" cy="215444"/>
          </a:xfrm>
          <a:prstGeom prst="rect">
            <a:avLst/>
          </a:prstGeom>
          <a:noFill/>
        </p:spPr>
        <p:txBody>
          <a:bodyPr wrap="none" rtlCol="0">
            <a:spAutoFit/>
          </a:bodyPr>
          <a:lstStyle/>
          <a:p>
            <a:r>
              <a:rPr lang="en-US" sz="800">
                <a:latin typeface="Arial" panose="020B0604020202020204" pitchFamily="34" charset="0"/>
                <a:cs typeface="Arial" panose="020B0604020202020204" pitchFamily="34" charset="0"/>
              </a:rPr>
              <a:t>W</a:t>
            </a:r>
            <a:r>
              <a:rPr lang="en-US" sz="800" baseline="-25000">
                <a:latin typeface="Arial" panose="020B0604020202020204" pitchFamily="34" charset="0"/>
                <a:cs typeface="Arial" panose="020B0604020202020204" pitchFamily="34" charset="0"/>
              </a:rPr>
              <a:t>1</a:t>
            </a:r>
            <a:endParaRPr lang="en-CA" sz="800">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E6A1A04C-913C-B34F-22B4-A0DD3F957EA0}"/>
              </a:ext>
            </a:extLst>
          </p:cNvPr>
          <p:cNvSpPr txBox="1"/>
          <p:nvPr/>
        </p:nvSpPr>
        <p:spPr>
          <a:xfrm>
            <a:off x="5097398" y="2507156"/>
            <a:ext cx="319318" cy="215444"/>
          </a:xfrm>
          <a:prstGeom prst="rect">
            <a:avLst/>
          </a:prstGeom>
          <a:noFill/>
        </p:spPr>
        <p:txBody>
          <a:bodyPr wrap="none" rtlCol="0">
            <a:spAutoFit/>
          </a:bodyPr>
          <a:lstStyle/>
          <a:p>
            <a:r>
              <a:rPr lang="en-US" sz="800">
                <a:latin typeface="Arial" panose="020B0604020202020204" pitchFamily="34" charset="0"/>
                <a:cs typeface="Arial" panose="020B0604020202020204" pitchFamily="34" charset="0"/>
              </a:rPr>
              <a:t>W</a:t>
            </a:r>
            <a:r>
              <a:rPr lang="en-US" sz="800" baseline="-25000">
                <a:latin typeface="Arial" panose="020B0604020202020204" pitchFamily="34" charset="0"/>
                <a:cs typeface="Arial" panose="020B0604020202020204" pitchFamily="34" charset="0"/>
              </a:rPr>
              <a:t>2</a:t>
            </a:r>
            <a:endParaRPr lang="en-CA" sz="800">
              <a:latin typeface="Arial" panose="020B0604020202020204" pitchFamily="34" charset="0"/>
              <a:cs typeface="Arial" panose="020B0604020202020204" pitchFamily="34" charset="0"/>
            </a:endParaRPr>
          </a:p>
        </p:txBody>
      </p:sp>
      <p:sp>
        <p:nvSpPr>
          <p:cNvPr id="33" name="TextBox 32">
            <a:extLst>
              <a:ext uri="{FF2B5EF4-FFF2-40B4-BE49-F238E27FC236}">
                <a16:creationId xmlns:a16="http://schemas.microsoft.com/office/drawing/2014/main" id="{FB5D8512-1BC4-9183-EC24-7E9A83FDF0ED}"/>
              </a:ext>
            </a:extLst>
          </p:cNvPr>
          <p:cNvSpPr txBox="1"/>
          <p:nvPr/>
        </p:nvSpPr>
        <p:spPr>
          <a:xfrm>
            <a:off x="10151065" y="2596036"/>
            <a:ext cx="319318" cy="215444"/>
          </a:xfrm>
          <a:prstGeom prst="rect">
            <a:avLst/>
          </a:prstGeom>
          <a:noFill/>
        </p:spPr>
        <p:txBody>
          <a:bodyPr wrap="none" rtlCol="0">
            <a:spAutoFit/>
          </a:bodyPr>
          <a:lstStyle/>
          <a:p>
            <a:r>
              <a:rPr lang="en-US" sz="800">
                <a:latin typeface="Arial" panose="020B0604020202020204" pitchFamily="34" charset="0"/>
                <a:cs typeface="Arial" panose="020B0604020202020204" pitchFamily="34" charset="0"/>
              </a:rPr>
              <a:t>W</a:t>
            </a:r>
            <a:r>
              <a:rPr lang="en-US" sz="800" baseline="-25000">
                <a:latin typeface="Arial" panose="020B0604020202020204" pitchFamily="34" charset="0"/>
                <a:cs typeface="Arial" panose="020B0604020202020204" pitchFamily="34" charset="0"/>
              </a:rPr>
              <a:t>1</a:t>
            </a:r>
            <a:endParaRPr lang="en-CA" sz="800">
              <a:latin typeface="Arial" panose="020B0604020202020204" pitchFamily="34" charset="0"/>
              <a:cs typeface="Arial" panose="020B0604020202020204" pitchFamily="34" charset="0"/>
            </a:endParaRPr>
          </a:p>
        </p:txBody>
      </p:sp>
      <p:sp>
        <p:nvSpPr>
          <p:cNvPr id="34" name="TextBox 33">
            <a:extLst>
              <a:ext uri="{FF2B5EF4-FFF2-40B4-BE49-F238E27FC236}">
                <a16:creationId xmlns:a16="http://schemas.microsoft.com/office/drawing/2014/main" id="{74F3C25B-E84F-53D7-980E-635015C194D2}"/>
              </a:ext>
            </a:extLst>
          </p:cNvPr>
          <p:cNvSpPr txBox="1"/>
          <p:nvPr/>
        </p:nvSpPr>
        <p:spPr>
          <a:xfrm>
            <a:off x="9498793" y="2597047"/>
            <a:ext cx="319318" cy="215444"/>
          </a:xfrm>
          <a:prstGeom prst="rect">
            <a:avLst/>
          </a:prstGeom>
          <a:noFill/>
        </p:spPr>
        <p:txBody>
          <a:bodyPr wrap="none" rtlCol="0">
            <a:spAutoFit/>
          </a:bodyPr>
          <a:lstStyle/>
          <a:p>
            <a:r>
              <a:rPr lang="en-US" sz="800">
                <a:latin typeface="Arial" panose="020B0604020202020204" pitchFamily="34" charset="0"/>
                <a:cs typeface="Arial" panose="020B0604020202020204" pitchFamily="34" charset="0"/>
              </a:rPr>
              <a:t>W</a:t>
            </a:r>
            <a:r>
              <a:rPr lang="en-US" sz="800" baseline="-25000">
                <a:latin typeface="Arial" panose="020B0604020202020204" pitchFamily="34" charset="0"/>
                <a:cs typeface="Arial" panose="020B0604020202020204" pitchFamily="34" charset="0"/>
              </a:rPr>
              <a:t>2</a:t>
            </a:r>
            <a:endParaRPr lang="en-CA" sz="800">
              <a:latin typeface="Arial" panose="020B0604020202020204" pitchFamily="34" charset="0"/>
              <a:cs typeface="Arial" panose="020B0604020202020204" pitchFamily="34" charset="0"/>
            </a:endParaRPr>
          </a:p>
        </p:txBody>
      </p:sp>
      <p:pic>
        <p:nvPicPr>
          <p:cNvPr id="14" name="Picture 13">
            <a:extLst>
              <a:ext uri="{FF2B5EF4-FFF2-40B4-BE49-F238E27FC236}">
                <a16:creationId xmlns:a16="http://schemas.microsoft.com/office/drawing/2014/main" id="{27A7CCD8-CE5A-E6A4-A860-D844ABCEF265}"/>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354587" y="4531505"/>
            <a:ext cx="1981204" cy="1981204"/>
          </a:xfrm>
          <a:prstGeom prst="rect">
            <a:avLst/>
          </a:prstGeom>
        </p:spPr>
      </p:pic>
      <p:sp>
        <p:nvSpPr>
          <p:cNvPr id="7" name="TextBox 6">
            <a:extLst>
              <a:ext uri="{FF2B5EF4-FFF2-40B4-BE49-F238E27FC236}">
                <a16:creationId xmlns:a16="http://schemas.microsoft.com/office/drawing/2014/main" id="{3CD342DE-7027-9769-3628-79F02D8E2B68}"/>
              </a:ext>
            </a:extLst>
          </p:cNvPr>
          <p:cNvSpPr txBox="1"/>
          <p:nvPr/>
        </p:nvSpPr>
        <p:spPr>
          <a:xfrm>
            <a:off x="370800" y="5198942"/>
            <a:ext cx="11520000" cy="461665"/>
          </a:xfrm>
          <a:prstGeom prst="rect">
            <a:avLst/>
          </a:prstGeom>
          <a:noFill/>
        </p:spPr>
        <p:txBody>
          <a:bodyPr wrap="square" rtlCol="0">
            <a:spAutoFit/>
          </a:bodyPr>
          <a:lstStyle/>
          <a:p>
            <a:pPr marL="342900" indent="-342900">
              <a:spcAft>
                <a:spcPts val="600"/>
              </a:spcAft>
              <a:buFont typeface="Arial" panose="020B0604020202020204" pitchFamily="34" charset="0"/>
              <a:buChar char="•"/>
            </a:pPr>
            <a:r>
              <a:rPr lang="en-US" sz="2400" dirty="0">
                <a:latin typeface="Arial Narrow" panose="020B0606020202030204" pitchFamily="34" charset="0"/>
              </a:rPr>
              <a:t>Fermi arcs from the Weyl nodes clearly appear in the surface spectra.  </a:t>
            </a:r>
            <a:endParaRPr lang="en-CA" sz="2400" dirty="0">
              <a:latin typeface="Arial Narrow" panose="020B0606020202030204" pitchFamily="34" charset="0"/>
            </a:endParaRPr>
          </a:p>
        </p:txBody>
      </p:sp>
      <p:sp>
        <p:nvSpPr>
          <p:cNvPr id="15" name="TextBox 14">
            <a:extLst>
              <a:ext uri="{FF2B5EF4-FFF2-40B4-BE49-F238E27FC236}">
                <a16:creationId xmlns:a16="http://schemas.microsoft.com/office/drawing/2014/main" id="{4F81B504-A299-E10F-25F8-91394637D50C}"/>
              </a:ext>
            </a:extLst>
          </p:cNvPr>
          <p:cNvSpPr txBox="1"/>
          <p:nvPr/>
        </p:nvSpPr>
        <p:spPr>
          <a:xfrm>
            <a:off x="370800" y="5660607"/>
            <a:ext cx="11520000" cy="461665"/>
          </a:xfrm>
          <a:prstGeom prst="rect">
            <a:avLst/>
          </a:prstGeom>
          <a:noFill/>
        </p:spPr>
        <p:txBody>
          <a:bodyPr wrap="square" rtlCol="0">
            <a:spAutoFit/>
          </a:bodyPr>
          <a:lstStyle/>
          <a:p>
            <a:pPr marL="342900" indent="-342900">
              <a:spcAft>
                <a:spcPts val="600"/>
              </a:spcAft>
              <a:buFont typeface="Arial" panose="020B0604020202020204" pitchFamily="34" charset="0"/>
              <a:buChar char="•"/>
            </a:pPr>
            <a:r>
              <a:rPr lang="en-US" sz="2400" dirty="0">
                <a:latin typeface="Arial Narrow" panose="020B0606020202030204" pitchFamily="34" charset="0"/>
              </a:rPr>
              <a:t>These Fermi arcs almost transverse the entire slice space at the Fermi level.  </a:t>
            </a:r>
            <a:endParaRPr lang="en-CA" sz="2400" dirty="0">
              <a:latin typeface="Arial Narrow" panose="020B0606020202030204" pitchFamily="34" charset="0"/>
            </a:endParaRPr>
          </a:p>
        </p:txBody>
      </p:sp>
    </p:spTree>
    <p:extLst>
      <p:ext uri="{BB962C8B-B14F-4D97-AF65-F5344CB8AC3E}">
        <p14:creationId xmlns:p14="http://schemas.microsoft.com/office/powerpoint/2010/main" val="31349161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33" grpId="0"/>
      <p:bldP spid="34" grpId="0"/>
      <p:bldP spid="1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D70307-4E04-367E-FD53-59EB156BD64A}"/>
              </a:ext>
            </a:extLst>
          </p:cNvPr>
          <p:cNvSpPr>
            <a:spLocks noGrp="1"/>
          </p:cNvSpPr>
          <p:nvPr>
            <p:ph type="title"/>
          </p:nvPr>
        </p:nvSpPr>
        <p:spPr/>
        <p:txBody>
          <a:bodyPr/>
          <a:lstStyle/>
          <a:p>
            <a:r>
              <a:rPr lang="en-US" dirty="0"/>
              <a:t>Conclusions</a:t>
            </a:r>
            <a:endParaRPr lang="en-CA" dirty="0"/>
          </a:p>
        </p:txBody>
      </p:sp>
      <p:sp>
        <p:nvSpPr>
          <p:cNvPr id="3" name="Content Placeholder 2">
            <a:extLst>
              <a:ext uri="{FF2B5EF4-FFF2-40B4-BE49-F238E27FC236}">
                <a16:creationId xmlns:a16="http://schemas.microsoft.com/office/drawing/2014/main" id="{CE3E667B-879B-FF16-2FD3-2E3FA1CE0878}"/>
              </a:ext>
            </a:extLst>
          </p:cNvPr>
          <p:cNvSpPr>
            <a:spLocks noGrp="1"/>
          </p:cNvSpPr>
          <p:nvPr>
            <p:ph idx="1"/>
          </p:nvPr>
        </p:nvSpPr>
        <p:spPr>
          <a:xfrm>
            <a:off x="360000" y="1152000"/>
            <a:ext cx="11482426" cy="5124442"/>
          </a:xfrm>
        </p:spPr>
        <p:txBody>
          <a:bodyPr>
            <a:normAutofit/>
          </a:bodyPr>
          <a:lstStyle/>
          <a:p>
            <a:pPr>
              <a:lnSpc>
                <a:spcPct val="150000"/>
              </a:lnSpc>
              <a:spcBef>
                <a:spcPts val="0"/>
              </a:spcBef>
              <a:buFont typeface="Wingdings" panose="05000000000000000000" pitchFamily="2" charset="2"/>
              <a:buChar char="v"/>
            </a:pPr>
            <a:r>
              <a:rPr lang="en-US" sz="2400" dirty="0"/>
              <a:t>Key Findings</a:t>
            </a:r>
          </a:p>
          <a:p>
            <a:pPr>
              <a:lnSpc>
                <a:spcPct val="150000"/>
              </a:lnSpc>
              <a:spcBef>
                <a:spcPts val="0"/>
              </a:spcBef>
            </a:pPr>
            <a:r>
              <a:rPr lang="en-US" sz="2400" dirty="0"/>
              <a:t>Transport properties of orthorhombic </a:t>
            </a:r>
            <a:r>
              <a:rPr lang="en-US" sz="2400" i="1" dirty="0" err="1"/>
              <a:t>Pnma</a:t>
            </a:r>
            <a:r>
              <a:rPr lang="en-US" sz="2400" dirty="0"/>
              <a:t> NiSi were predicted.</a:t>
            </a:r>
          </a:p>
          <a:p>
            <a:pPr>
              <a:lnSpc>
                <a:spcPct val="150000"/>
              </a:lnSpc>
              <a:spcBef>
                <a:spcPts val="0"/>
              </a:spcBef>
            </a:pPr>
            <a:r>
              <a:rPr lang="en-US" sz="2400" dirty="0"/>
              <a:t>Interesting topological properties were identified in the high </a:t>
            </a:r>
            <a:r>
              <a:rPr lang="en-US" sz="2400" i="1" dirty="0"/>
              <a:t>P</a:t>
            </a:r>
            <a:r>
              <a:rPr lang="en-US" sz="2400" dirty="0"/>
              <a:t>-</a:t>
            </a:r>
            <a:r>
              <a:rPr lang="en-US" sz="2400" i="1" dirty="0"/>
              <a:t>T</a:t>
            </a:r>
            <a:r>
              <a:rPr lang="en-US" sz="2400" dirty="0"/>
              <a:t> cubic </a:t>
            </a:r>
            <a:r>
              <a:rPr lang="en-US" sz="2400" i="1" dirty="0"/>
              <a:t>P</a:t>
            </a:r>
            <a:r>
              <a:rPr lang="en-US" sz="2400" dirty="0"/>
              <a:t>2₁3 NiSi phase.</a:t>
            </a:r>
          </a:p>
          <a:p>
            <a:pPr>
              <a:lnSpc>
                <a:spcPct val="150000"/>
              </a:lnSpc>
              <a:spcBef>
                <a:spcPts val="0"/>
              </a:spcBef>
            </a:pPr>
            <a:r>
              <a:rPr lang="en-US" sz="2400" dirty="0"/>
              <a:t>A comprehensive theoretical study was conducted on the high </a:t>
            </a:r>
            <a:r>
              <a:rPr lang="en-US" sz="2400" i="1" dirty="0"/>
              <a:t>P</a:t>
            </a:r>
            <a:r>
              <a:rPr lang="en-US" sz="2400" dirty="0"/>
              <a:t>-</a:t>
            </a:r>
            <a:r>
              <a:rPr lang="en-US" sz="2400" i="1" dirty="0"/>
              <a:t>T</a:t>
            </a:r>
            <a:r>
              <a:rPr lang="en-US" sz="2400" dirty="0"/>
              <a:t> </a:t>
            </a:r>
            <a:r>
              <a:rPr lang="en-US" sz="2400" i="1" dirty="0" err="1"/>
              <a:t>Pmmn</a:t>
            </a:r>
            <a:r>
              <a:rPr lang="en-US" sz="2400" dirty="0"/>
              <a:t> NiSi phase.</a:t>
            </a:r>
          </a:p>
          <a:p>
            <a:pPr>
              <a:lnSpc>
                <a:spcPct val="150000"/>
              </a:lnSpc>
              <a:spcBef>
                <a:spcPts val="0"/>
              </a:spcBef>
              <a:spcAft>
                <a:spcPts val="3000"/>
              </a:spcAft>
            </a:pPr>
            <a:r>
              <a:rPr lang="en-US" sz="2400" dirty="0"/>
              <a:t>Bulk crystals of orthorhombic </a:t>
            </a:r>
            <a:r>
              <a:rPr lang="en-US" sz="2400" i="1" dirty="0" err="1"/>
              <a:t>Pnma</a:t>
            </a:r>
            <a:r>
              <a:rPr lang="en-US" sz="2400" dirty="0"/>
              <a:t> NiSi were successfully synthesized.</a:t>
            </a:r>
          </a:p>
          <a:p>
            <a:pPr>
              <a:lnSpc>
                <a:spcPct val="150000"/>
              </a:lnSpc>
              <a:spcBef>
                <a:spcPts val="0"/>
              </a:spcBef>
              <a:buFont typeface="Wingdings" panose="05000000000000000000" pitchFamily="2" charset="2"/>
              <a:buChar char="v"/>
            </a:pPr>
            <a:r>
              <a:rPr lang="en-US" sz="2400" dirty="0"/>
              <a:t>Next Steps</a:t>
            </a:r>
          </a:p>
          <a:p>
            <a:pPr>
              <a:lnSpc>
                <a:spcPct val="150000"/>
              </a:lnSpc>
              <a:spcBef>
                <a:spcPts val="0"/>
              </a:spcBef>
            </a:pPr>
            <a:r>
              <a:rPr lang="en-US" sz="2400" dirty="0"/>
              <a:t>Incorporate magnetism and spin orbit coupling (SOC) into the theoretical studies.</a:t>
            </a:r>
          </a:p>
          <a:p>
            <a:pPr>
              <a:lnSpc>
                <a:spcPct val="150000"/>
              </a:lnSpc>
              <a:spcBef>
                <a:spcPts val="0"/>
              </a:spcBef>
            </a:pPr>
            <a:r>
              <a:rPr lang="en-US" sz="2400" dirty="0"/>
              <a:t>Experimentally investigate the topological and transport properties of NiSi.</a:t>
            </a:r>
          </a:p>
        </p:txBody>
      </p:sp>
      <p:sp>
        <p:nvSpPr>
          <p:cNvPr id="4" name="Slide Number Placeholder 3">
            <a:extLst>
              <a:ext uri="{FF2B5EF4-FFF2-40B4-BE49-F238E27FC236}">
                <a16:creationId xmlns:a16="http://schemas.microsoft.com/office/drawing/2014/main" id="{F3D14B3E-450C-A197-B32B-44B7B52DA703}"/>
              </a:ext>
            </a:extLst>
          </p:cNvPr>
          <p:cNvSpPr>
            <a:spLocks noGrp="1"/>
          </p:cNvSpPr>
          <p:nvPr>
            <p:ph type="sldNum" sz="quarter" idx="12"/>
          </p:nvPr>
        </p:nvSpPr>
        <p:spPr/>
        <p:txBody>
          <a:bodyPr/>
          <a:lstStyle/>
          <a:p>
            <a:fld id="{F68AA7A2-032B-C747-A3ED-837A67AD5578}" type="slidenum">
              <a:rPr lang="en-US" smtClean="0"/>
              <a:pPr/>
              <a:t>15</a:t>
            </a:fld>
            <a:endParaRPr lang="en-US"/>
          </a:p>
        </p:txBody>
      </p:sp>
    </p:spTree>
    <p:extLst>
      <p:ext uri="{BB962C8B-B14F-4D97-AF65-F5344CB8AC3E}">
        <p14:creationId xmlns:p14="http://schemas.microsoft.com/office/powerpoint/2010/main" val="2449133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1F79498-676B-177A-8C3A-E70DDC26BE7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AA2A373-8B56-FC17-A21E-9177AC5E7B4E}"/>
              </a:ext>
            </a:extLst>
          </p:cNvPr>
          <p:cNvSpPr>
            <a:spLocks noGrp="1"/>
          </p:cNvSpPr>
          <p:nvPr>
            <p:ph type="title"/>
          </p:nvPr>
        </p:nvSpPr>
        <p:spPr>
          <a:xfrm>
            <a:off x="0" y="2514600"/>
            <a:ext cx="12192000" cy="914400"/>
          </a:xfrm>
        </p:spPr>
        <p:txBody>
          <a:bodyPr>
            <a:normAutofit/>
          </a:bodyPr>
          <a:lstStyle/>
          <a:p>
            <a:r>
              <a:rPr lang="en-US" dirty="0"/>
              <a:t>T</a:t>
            </a:r>
            <a:r>
              <a:rPr lang="en-CA" dirty="0"/>
              <a:t>hank you!</a:t>
            </a:r>
          </a:p>
        </p:txBody>
      </p:sp>
      <p:sp>
        <p:nvSpPr>
          <p:cNvPr id="4" name="Slide Number Placeholder 3">
            <a:extLst>
              <a:ext uri="{FF2B5EF4-FFF2-40B4-BE49-F238E27FC236}">
                <a16:creationId xmlns:a16="http://schemas.microsoft.com/office/drawing/2014/main" id="{291820B4-236A-BBC2-E6A3-96383F37EEB8}"/>
              </a:ext>
            </a:extLst>
          </p:cNvPr>
          <p:cNvSpPr>
            <a:spLocks noGrp="1"/>
          </p:cNvSpPr>
          <p:nvPr>
            <p:ph type="sldNum" sz="quarter" idx="12"/>
          </p:nvPr>
        </p:nvSpPr>
        <p:spPr/>
        <p:txBody>
          <a:bodyPr/>
          <a:lstStyle/>
          <a:p>
            <a:fld id="{F68AA7A2-032B-C747-A3ED-837A67AD5578}" type="slidenum">
              <a:rPr lang="en-US" smtClean="0"/>
              <a:pPr/>
              <a:t>16</a:t>
            </a:fld>
            <a:endParaRPr lang="en-US"/>
          </a:p>
        </p:txBody>
      </p:sp>
    </p:spTree>
    <p:extLst>
      <p:ext uri="{BB962C8B-B14F-4D97-AF65-F5344CB8AC3E}">
        <p14:creationId xmlns:p14="http://schemas.microsoft.com/office/powerpoint/2010/main" val="48870475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09AF73-06D1-A41C-F6E4-881AA25A838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A71EF94-0501-B24F-548C-F355B32B8551}"/>
              </a:ext>
            </a:extLst>
          </p:cNvPr>
          <p:cNvSpPr>
            <a:spLocks noGrp="1"/>
          </p:cNvSpPr>
          <p:nvPr>
            <p:ph type="title"/>
          </p:nvPr>
        </p:nvSpPr>
        <p:spPr/>
        <p:txBody>
          <a:bodyPr/>
          <a:lstStyle/>
          <a:p>
            <a:r>
              <a:rPr lang="en-US" dirty="0">
                <a:latin typeface="Arial Narrow"/>
                <a:cs typeface="Arial"/>
              </a:rPr>
              <a:t>Questionable Magnetism Data</a:t>
            </a:r>
            <a:endParaRPr lang="en-US" dirty="0"/>
          </a:p>
        </p:txBody>
      </p:sp>
      <p:sp>
        <p:nvSpPr>
          <p:cNvPr id="4" name="Slide Number Placeholder 3">
            <a:extLst>
              <a:ext uri="{FF2B5EF4-FFF2-40B4-BE49-F238E27FC236}">
                <a16:creationId xmlns:a16="http://schemas.microsoft.com/office/drawing/2014/main" id="{4E6F7BC4-634D-3357-27B4-09C84C1A4E9C}"/>
              </a:ext>
            </a:extLst>
          </p:cNvPr>
          <p:cNvSpPr>
            <a:spLocks noGrp="1"/>
          </p:cNvSpPr>
          <p:nvPr>
            <p:ph type="sldNum" sz="quarter" idx="12"/>
          </p:nvPr>
        </p:nvSpPr>
        <p:spPr/>
        <p:txBody>
          <a:bodyPr/>
          <a:lstStyle/>
          <a:p>
            <a:fld id="{F68AA7A2-032B-C747-A3ED-837A67AD5578}" type="slidenum">
              <a:rPr lang="en-US" smtClean="0"/>
              <a:pPr/>
              <a:t>17</a:t>
            </a:fld>
            <a:endParaRPr lang="en-US"/>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EE7C91E1-80C8-8BF9-F4BF-B9E15D06520D}"/>
                  </a:ext>
                </a:extLst>
              </p:cNvPr>
              <p:cNvSpPr txBox="1"/>
              <p:nvPr/>
            </p:nvSpPr>
            <p:spPr>
              <a:xfrm>
                <a:off x="299039" y="4714940"/>
                <a:ext cx="9837389" cy="1550296"/>
              </a:xfrm>
              <a:prstGeom prst="rect">
                <a:avLst/>
              </a:prstGeom>
              <a:noFill/>
            </p:spPr>
            <p:txBody>
              <a:bodyPr wrap="square">
                <a:spAutoFit/>
              </a:bodyPr>
              <a:lstStyle/>
              <a:p>
                <a:pPr>
                  <a:buNone/>
                </a:pPr>
                <a:r>
                  <a:rPr lang="en-CA" b="1" dirty="0">
                    <a:latin typeface="Arial" panose="020B0604020202020204" pitchFamily="34" charset="0"/>
                    <a:cs typeface="Arial" panose="020B0604020202020204" pitchFamily="34" charset="0"/>
                  </a:rPr>
                  <a:t>Observation</a:t>
                </a:r>
              </a:p>
              <a:p>
                <a:pPr>
                  <a:buFont typeface="Arial" panose="020B0604020202020204" pitchFamily="34" charset="0"/>
                  <a:buChar char="•"/>
                </a:pPr>
                <a14:m>
                  <m:oMath xmlns:m="http://schemas.openxmlformats.org/officeDocument/2006/math">
                    <m:sSub>
                      <m:sSubPr>
                        <m:ctrlPr>
                          <a:rPr lang="en-CA" i="1">
                            <a:latin typeface="Cambria Math" panose="02040503050406030204" pitchFamily="18" charset="0"/>
                          </a:rPr>
                        </m:ctrlPr>
                      </m:sSubPr>
                      <m:e>
                        <m:r>
                          <a:rPr lang="en-CA" b="0" i="1" smtClean="0">
                            <a:latin typeface="Cambria Math" panose="02040503050406030204" pitchFamily="18" charset="0"/>
                          </a:rPr>
                          <m:t>𝑅</m:t>
                        </m:r>
                      </m:e>
                      <m:sub>
                        <m:r>
                          <m:rPr>
                            <m:sty m:val="p"/>
                          </m:rPr>
                          <a:rPr lang="en-CA" b="0" i="0" smtClean="0">
                            <a:latin typeface="Cambria Math" panose="02040503050406030204" pitchFamily="18" charset="0"/>
                          </a:rPr>
                          <m:t>xy</m:t>
                        </m:r>
                      </m:sub>
                    </m:sSub>
                  </m:oMath>
                </a14:m>
                <a:r>
                  <a:rPr lang="en-CA" dirty="0">
                    <a:latin typeface="Arial" panose="020B0604020202020204" pitchFamily="34" charset="0"/>
                    <a:cs typeface="Arial" panose="020B0604020202020204" pitchFamily="34" charset="0"/>
                  </a:rPr>
                  <a:t> curves are largely symmetric about </a:t>
                </a:r>
                <a14:m>
                  <m:oMath xmlns:m="http://schemas.openxmlformats.org/officeDocument/2006/math">
                    <m:r>
                      <a:rPr lang="en-CA" b="0" i="1" smtClean="0">
                        <a:latin typeface="Cambria Math" panose="02040503050406030204" pitchFamily="18" charset="0"/>
                      </a:rPr>
                      <m:t>𝐻</m:t>
                    </m:r>
                    <m:r>
                      <a:rPr lang="en-CA" b="0" i="0" smtClean="0">
                        <a:latin typeface="Cambria Math" panose="02040503050406030204" pitchFamily="18" charset="0"/>
                      </a:rPr>
                      <m:t>=0</m:t>
                    </m:r>
                  </m:oMath>
                </a14:m>
                <a:r>
                  <a:rPr lang="en-CA" dirty="0">
                    <a:latin typeface="Arial" panose="020B0604020202020204" pitchFamily="34" charset="0"/>
                    <a:cs typeface="Arial" panose="020B0604020202020204" pitchFamily="34" charset="0"/>
                  </a:rPr>
                  <a:t>. </a:t>
                </a:r>
              </a:p>
              <a:p>
                <a:pPr>
                  <a:buFont typeface="Arial" panose="020B0604020202020204" pitchFamily="34" charset="0"/>
                  <a:buChar char="•"/>
                </a:pPr>
                <a14:m>
                  <m:oMath xmlns:m="http://schemas.openxmlformats.org/officeDocument/2006/math">
                    <m:sSub>
                      <m:sSubPr>
                        <m:ctrlPr>
                          <a:rPr lang="en-CA" i="1">
                            <a:latin typeface="Cambria Math" panose="02040503050406030204" pitchFamily="18" charset="0"/>
                          </a:rPr>
                        </m:ctrlPr>
                      </m:sSubPr>
                      <m:e>
                        <m:r>
                          <a:rPr lang="en-CA" b="0" i="1" smtClean="0">
                            <a:latin typeface="Cambria Math" panose="02040503050406030204" pitchFamily="18" charset="0"/>
                          </a:rPr>
                          <m:t>𝑅</m:t>
                        </m:r>
                      </m:e>
                      <m:sub>
                        <m:r>
                          <m:rPr>
                            <m:sty m:val="p"/>
                          </m:rPr>
                          <a:rPr lang="en-CA" b="0" smtClean="0">
                            <a:latin typeface="Cambria Math" panose="02040503050406030204" pitchFamily="18" charset="0"/>
                          </a:rPr>
                          <m:t>xy</m:t>
                        </m:r>
                      </m:sub>
                    </m:sSub>
                  </m:oMath>
                </a14:m>
                <a:r>
                  <a:rPr lang="en-CA" dirty="0">
                    <a:latin typeface="Arial" panose="020B0604020202020204" pitchFamily="34" charset="0"/>
                    <a:cs typeface="Arial" panose="020B0604020202020204" pitchFamily="34" charset="0"/>
                  </a:rPr>
                  <a:t> closely resembles that of </a:t>
                </a:r>
                <a14:m>
                  <m:oMath xmlns:m="http://schemas.openxmlformats.org/officeDocument/2006/math">
                    <m:sSub>
                      <m:sSubPr>
                        <m:ctrlPr>
                          <a:rPr lang="en-CA" i="1">
                            <a:latin typeface="Cambria Math" panose="02040503050406030204" pitchFamily="18" charset="0"/>
                          </a:rPr>
                        </m:ctrlPr>
                      </m:sSubPr>
                      <m:e>
                        <m:r>
                          <a:rPr lang="en-CA" b="0" i="1" smtClean="0">
                            <a:latin typeface="Cambria Math" panose="02040503050406030204" pitchFamily="18" charset="0"/>
                          </a:rPr>
                          <m:t>𝑅</m:t>
                        </m:r>
                      </m:e>
                      <m:sub>
                        <m:r>
                          <m:rPr>
                            <m:sty m:val="p"/>
                          </m:rPr>
                          <a:rPr lang="en-CA" b="0" i="0" smtClean="0">
                            <a:latin typeface="Cambria Math" panose="02040503050406030204" pitchFamily="18" charset="0"/>
                          </a:rPr>
                          <m:t>xx</m:t>
                        </m:r>
                      </m:sub>
                    </m:sSub>
                  </m:oMath>
                </a14:m>
                <a:r>
                  <a:rPr lang="en-CA" dirty="0">
                    <a:latin typeface="Arial" panose="020B0604020202020204" pitchFamily="34" charset="0"/>
                    <a:cs typeface="Arial" panose="020B0604020202020204" pitchFamily="34" charset="0"/>
                  </a:rPr>
                  <a:t>. </a:t>
                </a:r>
              </a:p>
              <a:p>
                <a:pPr>
                  <a:buFont typeface="Arial" panose="020B0604020202020204" pitchFamily="34" charset="0"/>
                  <a:buChar char="•"/>
                </a:pPr>
                <a:r>
                  <a:rPr lang="en-CA" dirty="0">
                    <a:latin typeface="Arial" panose="020B0604020202020204" pitchFamily="34" charset="0"/>
                    <a:cs typeface="Arial" panose="020B0604020202020204" pitchFamily="34" charset="0"/>
                  </a:rPr>
                  <a:t>At 20 K, both channels exhibit nearly identical V-shaped curves. </a:t>
                </a:r>
              </a:p>
              <a:p>
                <a:pPr>
                  <a:buFont typeface="Arial" panose="020B0604020202020204" pitchFamily="34" charset="0"/>
                  <a:buChar char="•"/>
                </a:pPr>
                <a:r>
                  <a:rPr lang="en-CA" dirty="0">
                    <a:latin typeface="Arial" panose="020B0604020202020204" pitchFamily="34" charset="0"/>
                    <a:cs typeface="Arial" panose="020B0604020202020204" pitchFamily="34" charset="0"/>
                  </a:rPr>
                  <a:t>Similar switching features are present in both </a:t>
                </a:r>
                <a14:m>
                  <m:oMath xmlns:m="http://schemas.openxmlformats.org/officeDocument/2006/math">
                    <m:sSub>
                      <m:sSubPr>
                        <m:ctrlPr>
                          <a:rPr lang="en-CA" i="1">
                            <a:latin typeface="Cambria Math" panose="02040503050406030204" pitchFamily="18" charset="0"/>
                          </a:rPr>
                        </m:ctrlPr>
                      </m:sSubPr>
                      <m:e>
                        <m:r>
                          <a:rPr lang="en-CA" i="1">
                            <a:latin typeface="Cambria Math" panose="02040503050406030204" pitchFamily="18" charset="0"/>
                          </a:rPr>
                          <m:t>𝑅</m:t>
                        </m:r>
                      </m:e>
                      <m:sub>
                        <m:r>
                          <m:rPr>
                            <m:sty m:val="p"/>
                          </m:rPr>
                          <a:rPr lang="en-CA">
                            <a:latin typeface="Cambria Math" panose="02040503050406030204" pitchFamily="18" charset="0"/>
                          </a:rPr>
                          <m:t>xy</m:t>
                        </m:r>
                      </m:sub>
                    </m:sSub>
                  </m:oMath>
                </a14:m>
                <a:r>
                  <a:rPr lang="en-CA" dirty="0">
                    <a:latin typeface="Arial" panose="020B0604020202020204" pitchFamily="34" charset="0"/>
                    <a:cs typeface="Arial" panose="020B0604020202020204" pitchFamily="34" charset="0"/>
                  </a:rPr>
                  <a:t> and </a:t>
                </a:r>
                <a14:m>
                  <m:oMath xmlns:m="http://schemas.openxmlformats.org/officeDocument/2006/math">
                    <m:sSub>
                      <m:sSubPr>
                        <m:ctrlPr>
                          <a:rPr lang="en-CA" i="1">
                            <a:latin typeface="Cambria Math" panose="02040503050406030204" pitchFamily="18" charset="0"/>
                          </a:rPr>
                        </m:ctrlPr>
                      </m:sSubPr>
                      <m:e>
                        <m:r>
                          <a:rPr lang="en-CA" i="1">
                            <a:latin typeface="Cambria Math" panose="02040503050406030204" pitchFamily="18" charset="0"/>
                          </a:rPr>
                          <m:t>𝑅</m:t>
                        </m:r>
                      </m:e>
                      <m:sub>
                        <m:r>
                          <m:rPr>
                            <m:sty m:val="p"/>
                          </m:rPr>
                          <a:rPr lang="en-CA">
                            <a:latin typeface="Cambria Math" panose="02040503050406030204" pitchFamily="18" charset="0"/>
                          </a:rPr>
                          <m:t>xx</m:t>
                        </m:r>
                      </m:sub>
                    </m:sSub>
                  </m:oMath>
                </a14:m>
                <a:r>
                  <a:rPr lang="en-CA" dirty="0">
                    <a:latin typeface="Arial" panose="020B0604020202020204" pitchFamily="34" charset="0"/>
                    <a:cs typeface="Arial" panose="020B0604020202020204" pitchFamily="34" charset="0"/>
                  </a:rPr>
                  <a:t>. .</a:t>
                </a:r>
              </a:p>
            </p:txBody>
          </p:sp>
        </mc:Choice>
        <mc:Fallback xmlns="">
          <p:sp>
            <p:nvSpPr>
              <p:cNvPr id="7" name="TextBox 6">
                <a:extLst>
                  <a:ext uri="{FF2B5EF4-FFF2-40B4-BE49-F238E27FC236}">
                    <a16:creationId xmlns:a16="http://schemas.microsoft.com/office/drawing/2014/main" id="{EE7C91E1-80C8-8BF9-F4BF-B9E15D06520D}"/>
                  </a:ext>
                </a:extLst>
              </p:cNvPr>
              <p:cNvSpPr txBox="1">
                <a:spLocks noRot="1" noChangeAspect="1" noMove="1" noResize="1" noEditPoints="1" noAdjustHandles="1" noChangeArrowheads="1" noChangeShapeType="1" noTextEdit="1"/>
              </p:cNvSpPr>
              <p:nvPr/>
            </p:nvSpPr>
            <p:spPr>
              <a:xfrm>
                <a:off x="299039" y="4714940"/>
                <a:ext cx="9837389" cy="1550296"/>
              </a:xfrm>
              <a:prstGeom prst="rect">
                <a:avLst/>
              </a:prstGeom>
              <a:blipFill>
                <a:blip r:embed="rId2"/>
                <a:stretch>
                  <a:fillRect l="-496" t="-1961" b="-3529"/>
                </a:stretch>
              </a:blipFill>
            </p:spPr>
            <p:txBody>
              <a:bodyPr/>
              <a:lstStyle/>
              <a:p>
                <a:r>
                  <a:rPr lang="en-US">
                    <a:noFill/>
                  </a:rPr>
                  <a:t> </a:t>
                </a:r>
              </a:p>
            </p:txBody>
          </p:sp>
        </mc:Fallback>
      </mc:AlternateContent>
      <p:pic>
        <p:nvPicPr>
          <p:cNvPr id="8" name="Picture 7">
            <a:extLst>
              <a:ext uri="{FF2B5EF4-FFF2-40B4-BE49-F238E27FC236}">
                <a16:creationId xmlns:a16="http://schemas.microsoft.com/office/drawing/2014/main" id="{FA6C241B-95EA-4A58-91DD-07D93716CEEE}"/>
              </a:ext>
            </a:extLst>
          </p:cNvPr>
          <p:cNvPicPr>
            <a:picLocks noChangeAspect="1"/>
          </p:cNvPicPr>
          <p:nvPr/>
        </p:nvPicPr>
        <p:blipFill>
          <a:blip r:embed="rId3"/>
          <a:stretch>
            <a:fillRect/>
          </a:stretch>
        </p:blipFill>
        <p:spPr>
          <a:xfrm>
            <a:off x="3217467" y="1084460"/>
            <a:ext cx="5757065" cy="3600000"/>
          </a:xfrm>
          <a:prstGeom prst="rect">
            <a:avLst/>
          </a:prstGeom>
        </p:spPr>
      </p:pic>
    </p:spTree>
    <p:extLst>
      <p:ext uri="{BB962C8B-B14F-4D97-AF65-F5344CB8AC3E}">
        <p14:creationId xmlns:p14="http://schemas.microsoft.com/office/powerpoint/2010/main" val="126786712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28A683-5F24-237B-4C87-4BF068F413A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81F3A66-84E8-0B5C-2C44-1D873552A1F9}"/>
              </a:ext>
            </a:extLst>
          </p:cNvPr>
          <p:cNvSpPr>
            <a:spLocks noGrp="1"/>
          </p:cNvSpPr>
          <p:nvPr>
            <p:ph type="title"/>
          </p:nvPr>
        </p:nvSpPr>
        <p:spPr/>
        <p:txBody>
          <a:bodyPr/>
          <a:lstStyle/>
          <a:p>
            <a:r>
              <a:rPr lang="en-US" dirty="0">
                <a:latin typeface="Arial Narrow"/>
                <a:cs typeface="Arial"/>
              </a:rPr>
              <a:t>Questionable Magnetism Data</a:t>
            </a:r>
            <a:endParaRPr lang="en-US" dirty="0"/>
          </a:p>
        </p:txBody>
      </p:sp>
      <p:sp>
        <p:nvSpPr>
          <p:cNvPr id="4" name="Slide Number Placeholder 3">
            <a:extLst>
              <a:ext uri="{FF2B5EF4-FFF2-40B4-BE49-F238E27FC236}">
                <a16:creationId xmlns:a16="http://schemas.microsoft.com/office/drawing/2014/main" id="{4F3A3677-940C-68C7-4DA1-C393D614E71F}"/>
              </a:ext>
            </a:extLst>
          </p:cNvPr>
          <p:cNvSpPr>
            <a:spLocks noGrp="1"/>
          </p:cNvSpPr>
          <p:nvPr>
            <p:ph type="sldNum" sz="quarter" idx="12"/>
          </p:nvPr>
        </p:nvSpPr>
        <p:spPr/>
        <p:txBody>
          <a:bodyPr/>
          <a:lstStyle/>
          <a:p>
            <a:fld id="{F68AA7A2-032B-C747-A3ED-837A67AD5578}" type="slidenum">
              <a:rPr lang="en-US" smtClean="0"/>
              <a:pPr/>
              <a:t>18</a:t>
            </a:fld>
            <a:endParaRPr lang="en-US"/>
          </a:p>
        </p:txBody>
      </p:sp>
      <p:sp>
        <p:nvSpPr>
          <p:cNvPr id="5" name="TextBox 4">
            <a:extLst>
              <a:ext uri="{FF2B5EF4-FFF2-40B4-BE49-F238E27FC236}">
                <a16:creationId xmlns:a16="http://schemas.microsoft.com/office/drawing/2014/main" id="{C8A0EC73-FF2A-6155-3BF5-67478ACA783F}"/>
              </a:ext>
            </a:extLst>
          </p:cNvPr>
          <p:cNvSpPr txBox="1"/>
          <p:nvPr/>
        </p:nvSpPr>
        <p:spPr>
          <a:xfrm>
            <a:off x="359999" y="1152000"/>
            <a:ext cx="11520000" cy="33438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lgn="just">
              <a:lnSpc>
                <a:spcPct val="150000"/>
              </a:lnSpc>
              <a:buFont typeface="Arial" panose="020B0604020202020204" pitchFamily="34" charset="0"/>
              <a:buChar char="•"/>
            </a:pPr>
            <a:endParaRPr lang="en-US" sz="1200" dirty="0">
              <a:latin typeface="Arial Narrow" panose="020B0606020202030204" pitchFamily="34" charset="0"/>
              <a:ea typeface="Calibri"/>
              <a:cs typeface="Calibri"/>
            </a:endParaRPr>
          </a:p>
        </p:txBody>
      </p:sp>
      <p:sp>
        <p:nvSpPr>
          <p:cNvPr id="7" name="TextBox 6">
            <a:extLst>
              <a:ext uri="{FF2B5EF4-FFF2-40B4-BE49-F238E27FC236}">
                <a16:creationId xmlns:a16="http://schemas.microsoft.com/office/drawing/2014/main" id="{E0522887-8513-93FA-8386-D925CE583969}"/>
              </a:ext>
            </a:extLst>
          </p:cNvPr>
          <p:cNvSpPr txBox="1"/>
          <p:nvPr/>
        </p:nvSpPr>
        <p:spPr>
          <a:xfrm>
            <a:off x="360001" y="1152000"/>
            <a:ext cx="10308000" cy="4524315"/>
          </a:xfrm>
          <a:prstGeom prst="rect">
            <a:avLst/>
          </a:prstGeom>
          <a:noFill/>
        </p:spPr>
        <p:txBody>
          <a:bodyPr wrap="square">
            <a:spAutoFit/>
          </a:bodyPr>
          <a:lstStyle/>
          <a:p>
            <a:pPr>
              <a:buNone/>
            </a:pPr>
            <a:r>
              <a:rPr lang="en-CA" b="1" dirty="0">
                <a:latin typeface="Arial" panose="020B0604020202020204" pitchFamily="34" charset="0"/>
                <a:cs typeface="Arial" panose="020B0604020202020204" pitchFamily="34" charset="0"/>
              </a:rPr>
              <a:t>Expected Field Symmetry</a:t>
            </a:r>
          </a:p>
          <a:p>
            <a:pPr>
              <a:buNone/>
            </a:pPr>
            <a:endParaRPr lang="en-CA" b="1" dirty="0">
              <a:latin typeface="Arial" panose="020B0604020202020204" pitchFamily="34" charset="0"/>
              <a:cs typeface="Arial" panose="020B0604020202020204" pitchFamily="34" charset="0"/>
            </a:endParaRPr>
          </a:p>
          <a:p>
            <a:pPr>
              <a:buNone/>
            </a:pPr>
            <a:endParaRPr lang="en-CA" b="1" dirty="0">
              <a:latin typeface="Arial" panose="020B0604020202020204" pitchFamily="34" charset="0"/>
              <a:cs typeface="Arial" panose="020B0604020202020204" pitchFamily="34" charset="0"/>
            </a:endParaRPr>
          </a:p>
          <a:p>
            <a:pPr>
              <a:buNone/>
            </a:pPr>
            <a:endParaRPr lang="en-CA" b="1" dirty="0">
              <a:latin typeface="Arial" panose="020B0604020202020204" pitchFamily="34" charset="0"/>
              <a:cs typeface="Arial" panose="020B0604020202020204" pitchFamily="34" charset="0"/>
            </a:endParaRPr>
          </a:p>
          <a:p>
            <a:pPr>
              <a:buNone/>
            </a:pPr>
            <a:endParaRPr lang="en-CA" b="1" dirty="0">
              <a:latin typeface="Arial" panose="020B0604020202020204" pitchFamily="34" charset="0"/>
              <a:cs typeface="Arial" panose="020B0604020202020204" pitchFamily="34" charset="0"/>
            </a:endParaRPr>
          </a:p>
          <a:p>
            <a:pPr>
              <a:buNone/>
            </a:pPr>
            <a:endParaRPr lang="en-CA" b="1" dirty="0">
              <a:latin typeface="Arial" panose="020B0604020202020204" pitchFamily="34" charset="0"/>
              <a:cs typeface="Arial" panose="020B0604020202020204" pitchFamily="34" charset="0"/>
            </a:endParaRPr>
          </a:p>
          <a:p>
            <a:pPr>
              <a:buNone/>
            </a:pPr>
            <a:endParaRPr lang="en-CA" b="1" dirty="0">
              <a:latin typeface="Arial" panose="020B0604020202020204" pitchFamily="34" charset="0"/>
              <a:cs typeface="Arial" panose="020B0604020202020204" pitchFamily="34" charset="0"/>
            </a:endParaRPr>
          </a:p>
          <a:p>
            <a:pPr>
              <a:buNone/>
            </a:pPr>
            <a:r>
              <a:rPr lang="en-CA" b="1" dirty="0">
                <a:latin typeface="Arial" panose="020B0604020202020204" pitchFamily="34" charset="0"/>
                <a:cs typeface="Arial" panose="020B0604020202020204" pitchFamily="34" charset="0"/>
              </a:rPr>
              <a:t>Why This Is Concerning</a:t>
            </a:r>
          </a:p>
          <a:p>
            <a:pPr>
              <a:buFont typeface="Arial" panose="020B0604020202020204" pitchFamily="34" charset="0"/>
              <a:buChar char="•"/>
            </a:pPr>
            <a:r>
              <a:rPr lang="en-CA" dirty="0">
                <a:latin typeface="Arial" panose="020B0604020202020204" pitchFamily="34" charset="0"/>
                <a:cs typeface="Arial" panose="020B0604020202020204" pitchFamily="34" charset="0"/>
              </a:rPr>
              <a:t>A true Hall signal should change sign upon reversing the magnetic field. </a:t>
            </a:r>
          </a:p>
          <a:p>
            <a:pPr>
              <a:buFont typeface="Arial" panose="020B0604020202020204" pitchFamily="34" charset="0"/>
              <a:buChar char="•"/>
            </a:pPr>
            <a:r>
              <a:rPr lang="en-CA" dirty="0">
                <a:latin typeface="Arial" panose="020B0604020202020204" pitchFamily="34" charset="0"/>
                <a:cs typeface="Arial" panose="020B0604020202020204" pitchFamily="34" charset="0"/>
              </a:rPr>
              <a:t>The measured Hall channel appears to contain a large even component, suggesting contamination by longitudinal resistance.</a:t>
            </a:r>
          </a:p>
          <a:p>
            <a:pPr>
              <a:buFont typeface="Arial" panose="020B0604020202020204" pitchFamily="34" charset="0"/>
              <a:buChar char="•"/>
            </a:pPr>
            <a:endParaRPr lang="en-CA" dirty="0">
              <a:latin typeface="Arial" panose="020B0604020202020204" pitchFamily="34" charset="0"/>
              <a:cs typeface="Arial" panose="020B0604020202020204" pitchFamily="34" charset="0"/>
            </a:endParaRPr>
          </a:p>
          <a:p>
            <a:r>
              <a:rPr lang="en-CA" b="1" dirty="0">
                <a:latin typeface="Arial" panose="020B0604020202020204" pitchFamily="34" charset="0"/>
                <a:cs typeface="Arial" panose="020B0604020202020204" pitchFamily="34" charset="0"/>
              </a:rPr>
              <a:t>Possible Causes </a:t>
            </a:r>
          </a:p>
          <a:p>
            <a:r>
              <a:rPr lang="en-CA" dirty="0">
                <a:latin typeface="Arial" panose="020B0604020202020204" pitchFamily="34" charset="0"/>
                <a:cs typeface="Arial" panose="020B0604020202020204" pitchFamily="34" charset="0"/>
              </a:rPr>
              <a:t>Hall-contact misalignment.</a:t>
            </a:r>
          </a:p>
          <a:p>
            <a:r>
              <a:rPr lang="en-CA" dirty="0">
                <a:latin typeface="Arial" panose="020B0604020202020204" pitchFamily="34" charset="0"/>
                <a:cs typeface="Arial" panose="020B0604020202020204" pitchFamily="34" charset="0"/>
              </a:rPr>
              <a:t>Mixing of longitudinal and transverse voltages.</a:t>
            </a:r>
          </a:p>
          <a:p>
            <a:r>
              <a:rPr lang="en-CA" dirty="0">
                <a:latin typeface="Arial" panose="020B0604020202020204" pitchFamily="34" charset="0"/>
                <a:cs typeface="Arial" panose="020B0604020202020204" pitchFamily="34" charset="0"/>
              </a:rPr>
              <a:t>Incorrect probe wiring.</a:t>
            </a:r>
          </a:p>
        </p:txBody>
      </p:sp>
      <mc:AlternateContent xmlns:mc="http://schemas.openxmlformats.org/markup-compatibility/2006" xmlns:a14="http://schemas.microsoft.com/office/drawing/2010/main">
        <mc:Choice Requires="a14">
          <p:graphicFrame>
            <p:nvGraphicFramePr>
              <p:cNvPr id="3" name="Table 2">
                <a:extLst>
                  <a:ext uri="{FF2B5EF4-FFF2-40B4-BE49-F238E27FC236}">
                    <a16:creationId xmlns:a16="http://schemas.microsoft.com/office/drawing/2014/main" id="{26E66CBF-E9DD-8A78-AED1-4F286DB24077}"/>
                  </a:ext>
                </a:extLst>
              </p:cNvPr>
              <p:cNvGraphicFramePr>
                <a:graphicFrameLocks noGrp="1"/>
              </p:cNvGraphicFramePr>
              <p:nvPr>
                <p:extLst>
                  <p:ext uri="{D42A27DB-BD31-4B8C-83A1-F6EECF244321}">
                    <p14:modId xmlns:p14="http://schemas.microsoft.com/office/powerpoint/2010/main" val="2243494396"/>
                  </p:ext>
                </p:extLst>
              </p:nvPr>
            </p:nvGraphicFramePr>
            <p:xfrm>
              <a:off x="1090799" y="1647796"/>
              <a:ext cx="10058400" cy="1122553"/>
            </p:xfrm>
            <a:graphic>
              <a:graphicData uri="http://schemas.openxmlformats.org/drawingml/2006/table">
                <a:tbl>
                  <a:tblPr/>
                  <a:tblGrid>
                    <a:gridCol w="5029200">
                      <a:extLst>
                        <a:ext uri="{9D8B030D-6E8A-4147-A177-3AD203B41FA5}">
                          <a16:colId xmlns:a16="http://schemas.microsoft.com/office/drawing/2014/main" val="121191082"/>
                        </a:ext>
                      </a:extLst>
                    </a:gridCol>
                    <a:gridCol w="5029200">
                      <a:extLst>
                        <a:ext uri="{9D8B030D-6E8A-4147-A177-3AD203B41FA5}">
                          <a16:colId xmlns:a16="http://schemas.microsoft.com/office/drawing/2014/main" val="2852640266"/>
                        </a:ext>
                      </a:extLst>
                    </a:gridCol>
                  </a:tblGrid>
                  <a:tr h="0">
                    <a:tc>
                      <a:txBody>
                        <a:bodyPr/>
                        <a:lstStyle/>
                        <a:p>
                          <a:pPr>
                            <a:buNone/>
                          </a:pPr>
                          <a:r>
                            <a:rPr lang="en-CA" b="0" dirty="0">
                              <a:latin typeface="Arial" panose="020B0604020202020204" pitchFamily="34" charset="0"/>
                              <a:cs typeface="Arial" panose="020B0604020202020204" pitchFamily="34" charset="0"/>
                            </a:rPr>
                            <a:t>Quantity</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buNone/>
                          </a:pPr>
                          <a:r>
                            <a:rPr lang="en-CA" b="0">
                              <a:latin typeface="Arial" panose="020B0604020202020204" pitchFamily="34" charset="0"/>
                              <a:cs typeface="Arial" panose="020B0604020202020204" pitchFamily="34" charset="0"/>
                            </a:rPr>
                            <a:t>Expected Symmetry</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32759279"/>
                      </a:ext>
                    </a:extLst>
                  </a:tr>
                  <a:tr h="0">
                    <a:tc>
                      <a:txBody>
                        <a:bodyPr/>
                        <a:lstStyle/>
                        <a:p>
                          <a:pPr>
                            <a:buNone/>
                          </a:pPr>
                          <a:r>
                            <a:rPr lang="en-CA" b="0" dirty="0">
                              <a:latin typeface="Arial" panose="020B0604020202020204" pitchFamily="34" charset="0"/>
                              <a:cs typeface="Arial" panose="020B0604020202020204" pitchFamily="34" charset="0"/>
                            </a:rPr>
                            <a:t>Longitudinal resistance </a:t>
                          </a:r>
                          <a14:m>
                            <m:oMath xmlns:m="http://schemas.openxmlformats.org/officeDocument/2006/math">
                              <m:sSub>
                                <m:sSubPr>
                                  <m:ctrlPr>
                                    <a:rPr lang="en-CA" b="0" i="1">
                                      <a:latin typeface="Cambria Math" panose="02040503050406030204" pitchFamily="18" charset="0"/>
                                    </a:rPr>
                                  </m:ctrlPr>
                                </m:sSubPr>
                                <m:e>
                                  <m:r>
                                    <a:rPr lang="en-CA" b="0" i="1">
                                      <a:latin typeface="Cambria Math" panose="02040503050406030204" pitchFamily="18" charset="0"/>
                                    </a:rPr>
                                    <m:t>𝑅</m:t>
                                  </m:r>
                                </m:e>
                                <m:sub>
                                  <m:r>
                                    <m:rPr>
                                      <m:sty m:val="p"/>
                                    </m:rPr>
                                    <a:rPr lang="en-CA" b="0" i="0">
                                      <a:latin typeface="Cambria Math" panose="02040503050406030204" pitchFamily="18" charset="0"/>
                                    </a:rPr>
                                    <m:t>xx</m:t>
                                  </m:r>
                                </m:sub>
                              </m:sSub>
                            </m:oMath>
                          </a14:m>
                          <a:endParaRPr lang="en-CA" b="0" i="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buNone/>
                          </a:pPr>
                          <a:r>
                            <a:rPr lang="en-CA" b="0" dirty="0">
                              <a:latin typeface="Arial" panose="020B0604020202020204" pitchFamily="34" charset="0"/>
                              <a:cs typeface="Arial" panose="020B0604020202020204" pitchFamily="34" charset="0"/>
                            </a:rPr>
                            <a:t>Even:</a:t>
                          </a:r>
                          <a14:m>
                            <m:oMath xmlns:m="http://schemas.openxmlformats.org/officeDocument/2006/math">
                              <m:sSub>
                                <m:sSubPr>
                                  <m:ctrlPr>
                                    <a:rPr lang="en-CA" b="0" i="1" smtClean="0">
                                      <a:latin typeface="Cambria Math" panose="02040503050406030204" pitchFamily="18" charset="0"/>
                                    </a:rPr>
                                  </m:ctrlPr>
                                </m:sSubPr>
                                <m:e>
                                  <m:r>
                                    <a:rPr lang="en-CA" b="0" i="1">
                                      <a:latin typeface="Cambria Math" panose="02040503050406030204" pitchFamily="18" charset="0"/>
                                    </a:rPr>
                                    <m:t>𝑅</m:t>
                                  </m:r>
                                </m:e>
                                <m:sub>
                                  <m:r>
                                    <m:rPr>
                                      <m:sty m:val="p"/>
                                    </m:rPr>
                                    <a:rPr lang="en-CA" b="0" i="0">
                                      <a:latin typeface="Cambria Math" panose="02040503050406030204" pitchFamily="18" charset="0"/>
                                    </a:rPr>
                                    <m:t>xx</m:t>
                                  </m:r>
                                </m:sub>
                              </m:sSub>
                              <m:d>
                                <m:dPr>
                                  <m:ctrlPr>
                                    <a:rPr lang="en-CA" b="0" i="1">
                                      <a:latin typeface="Cambria Math" panose="02040503050406030204" pitchFamily="18" charset="0"/>
                                    </a:rPr>
                                  </m:ctrlPr>
                                </m:dPr>
                                <m:e>
                                  <m:r>
                                    <a:rPr lang="en-CA" b="0" i="1">
                                      <a:latin typeface="Cambria Math" panose="02040503050406030204" pitchFamily="18" charset="0"/>
                                    </a:rPr>
                                    <m:t>𝐻</m:t>
                                  </m:r>
                                </m:e>
                              </m:d>
                              <m:r>
                                <a:rPr lang="en-CA" b="0" i="0">
                                  <a:latin typeface="Cambria Math" panose="02040503050406030204" pitchFamily="18" charset="0"/>
                                </a:rPr>
                                <m:t>=</m:t>
                              </m:r>
                              <m:sSub>
                                <m:sSubPr>
                                  <m:ctrlPr>
                                    <a:rPr lang="en-CA" b="0" i="1" smtClean="0">
                                      <a:latin typeface="Cambria Math" panose="02040503050406030204" pitchFamily="18" charset="0"/>
                                    </a:rPr>
                                  </m:ctrlPr>
                                </m:sSubPr>
                                <m:e>
                                  <m:r>
                                    <a:rPr lang="en-CA" b="0" i="1">
                                      <a:latin typeface="Cambria Math" panose="02040503050406030204" pitchFamily="18" charset="0"/>
                                    </a:rPr>
                                    <m:t>𝑅</m:t>
                                  </m:r>
                                </m:e>
                                <m:sub>
                                  <m:r>
                                    <m:rPr>
                                      <m:sty m:val="p"/>
                                    </m:rPr>
                                    <a:rPr lang="en-CA" b="0" i="0">
                                      <a:latin typeface="Cambria Math" panose="02040503050406030204" pitchFamily="18" charset="0"/>
                                    </a:rPr>
                                    <m:t>xx</m:t>
                                  </m:r>
                                </m:sub>
                              </m:sSub>
                              <m:d>
                                <m:dPr>
                                  <m:ctrlPr>
                                    <a:rPr lang="en-CA" b="0" i="1">
                                      <a:latin typeface="Cambria Math" panose="02040503050406030204" pitchFamily="18" charset="0"/>
                                    </a:rPr>
                                  </m:ctrlPr>
                                </m:dPr>
                                <m:e>
                                  <m:r>
                                    <a:rPr lang="en-CA" b="0" i="0">
                                      <a:latin typeface="Cambria Math" panose="02040503050406030204" pitchFamily="18" charset="0"/>
                                    </a:rPr>
                                    <m:t>−</m:t>
                                  </m:r>
                                  <m:r>
                                    <a:rPr lang="en-CA" b="0" i="1">
                                      <a:latin typeface="Cambria Math" panose="02040503050406030204" pitchFamily="18" charset="0"/>
                                    </a:rPr>
                                    <m:t>𝐻</m:t>
                                  </m:r>
                                </m:e>
                              </m:d>
                            </m:oMath>
                          </a14:m>
                          <a:endParaRPr lang="en-CA" b="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54639509"/>
                      </a:ext>
                    </a:extLst>
                  </a:tr>
                  <a:tr h="0">
                    <a:tc>
                      <a:txBody>
                        <a:bodyPr/>
                        <a:lstStyle/>
                        <a:p>
                          <a:pPr>
                            <a:buNone/>
                          </a:pPr>
                          <a:r>
                            <a:rPr lang="en-CA" b="0" dirty="0">
                              <a:latin typeface="Arial" panose="020B0604020202020204" pitchFamily="34" charset="0"/>
                              <a:cs typeface="Arial" panose="020B0604020202020204" pitchFamily="34" charset="0"/>
                            </a:rPr>
                            <a:t>Hall resistance </a:t>
                          </a:r>
                          <a14:m>
                            <m:oMath xmlns:m="http://schemas.openxmlformats.org/officeDocument/2006/math">
                              <m:sSub>
                                <m:sSubPr>
                                  <m:ctrlPr>
                                    <a:rPr lang="en-CA" b="0" i="1">
                                      <a:latin typeface="Cambria Math" panose="02040503050406030204" pitchFamily="18" charset="0"/>
                                    </a:rPr>
                                  </m:ctrlPr>
                                </m:sSubPr>
                                <m:e>
                                  <m:r>
                                    <a:rPr lang="en-CA" b="0" i="1">
                                      <a:latin typeface="Cambria Math" panose="02040503050406030204" pitchFamily="18" charset="0"/>
                                    </a:rPr>
                                    <m:t>𝑅</m:t>
                                  </m:r>
                                </m:e>
                                <m:sub>
                                  <m:r>
                                    <m:rPr>
                                      <m:sty m:val="p"/>
                                    </m:rPr>
                                    <a:rPr lang="en-CA" b="0" i="0">
                                      <a:latin typeface="Cambria Math" panose="02040503050406030204" pitchFamily="18" charset="0"/>
                                    </a:rPr>
                                    <m:t>xy</m:t>
                                  </m:r>
                                </m:sub>
                              </m:sSub>
                            </m:oMath>
                          </a14:m>
                          <a:endParaRPr lang="en-CA" b="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buNone/>
                          </a:pPr>
                          <a:r>
                            <a:rPr lang="en-CA" b="0" dirty="0">
                              <a:latin typeface="Arial" panose="020B0604020202020204" pitchFamily="34" charset="0"/>
                              <a:cs typeface="Arial" panose="020B0604020202020204" pitchFamily="34" charset="0"/>
                            </a:rPr>
                            <a:t>Odd:</a:t>
                          </a:r>
                          <a14:m>
                            <m:oMath xmlns:m="http://schemas.openxmlformats.org/officeDocument/2006/math">
                              <m:sSub>
                                <m:sSubPr>
                                  <m:ctrlPr>
                                    <a:rPr lang="en-CA" b="0" i="1" smtClean="0">
                                      <a:latin typeface="Cambria Math" panose="02040503050406030204" pitchFamily="18" charset="0"/>
                                    </a:rPr>
                                  </m:ctrlPr>
                                </m:sSubPr>
                                <m:e>
                                  <m:r>
                                    <a:rPr lang="en-CA" b="0" i="1">
                                      <a:latin typeface="Cambria Math" panose="02040503050406030204" pitchFamily="18" charset="0"/>
                                    </a:rPr>
                                    <m:t>𝑅</m:t>
                                  </m:r>
                                </m:e>
                                <m:sub>
                                  <m:r>
                                    <m:rPr>
                                      <m:sty m:val="p"/>
                                    </m:rPr>
                                    <a:rPr lang="en-CA" b="0" i="0">
                                      <a:latin typeface="Cambria Math" panose="02040503050406030204" pitchFamily="18" charset="0"/>
                                    </a:rPr>
                                    <m:t>xy</m:t>
                                  </m:r>
                                </m:sub>
                              </m:sSub>
                              <m:d>
                                <m:dPr>
                                  <m:ctrlPr>
                                    <a:rPr lang="en-CA" b="0" i="1">
                                      <a:latin typeface="Cambria Math" panose="02040503050406030204" pitchFamily="18" charset="0"/>
                                    </a:rPr>
                                  </m:ctrlPr>
                                </m:dPr>
                                <m:e>
                                  <m:r>
                                    <a:rPr lang="en-CA" b="0" i="1">
                                      <a:latin typeface="Cambria Math" panose="02040503050406030204" pitchFamily="18" charset="0"/>
                                    </a:rPr>
                                    <m:t>𝐻</m:t>
                                  </m:r>
                                </m:e>
                              </m:d>
                              <m:r>
                                <a:rPr lang="en-CA" b="0" i="0">
                                  <a:latin typeface="Cambria Math" panose="02040503050406030204" pitchFamily="18" charset="0"/>
                                </a:rPr>
                                <m:t>=−</m:t>
                              </m:r>
                              <m:sSub>
                                <m:sSubPr>
                                  <m:ctrlPr>
                                    <a:rPr lang="en-CA" b="0" i="1" smtClean="0">
                                      <a:latin typeface="Cambria Math" panose="02040503050406030204" pitchFamily="18" charset="0"/>
                                    </a:rPr>
                                  </m:ctrlPr>
                                </m:sSubPr>
                                <m:e>
                                  <m:r>
                                    <a:rPr lang="en-CA" b="0" i="1">
                                      <a:latin typeface="Cambria Math" panose="02040503050406030204" pitchFamily="18" charset="0"/>
                                    </a:rPr>
                                    <m:t>𝑅</m:t>
                                  </m:r>
                                </m:e>
                                <m:sub>
                                  <m:r>
                                    <m:rPr>
                                      <m:sty m:val="p"/>
                                    </m:rPr>
                                    <a:rPr lang="en-CA" b="0" i="0">
                                      <a:latin typeface="Cambria Math" panose="02040503050406030204" pitchFamily="18" charset="0"/>
                                    </a:rPr>
                                    <m:t>xy</m:t>
                                  </m:r>
                                </m:sub>
                              </m:sSub>
                              <m:d>
                                <m:dPr>
                                  <m:ctrlPr>
                                    <a:rPr lang="en-CA" b="0" i="1">
                                      <a:latin typeface="Cambria Math" panose="02040503050406030204" pitchFamily="18" charset="0"/>
                                    </a:rPr>
                                  </m:ctrlPr>
                                </m:dPr>
                                <m:e>
                                  <m:r>
                                    <a:rPr lang="en-CA" b="0" i="0">
                                      <a:latin typeface="Cambria Math" panose="02040503050406030204" pitchFamily="18" charset="0"/>
                                    </a:rPr>
                                    <m:t>−</m:t>
                                  </m:r>
                                  <m:r>
                                    <a:rPr lang="en-CA" b="0" i="1">
                                      <a:latin typeface="Cambria Math" panose="02040503050406030204" pitchFamily="18" charset="0"/>
                                    </a:rPr>
                                    <m:t>𝐻</m:t>
                                  </m:r>
                                </m:e>
                              </m:d>
                            </m:oMath>
                          </a14:m>
                          <a:endParaRPr lang="en-CA" b="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778483880"/>
                      </a:ext>
                    </a:extLst>
                  </a:tr>
                </a:tbl>
              </a:graphicData>
            </a:graphic>
          </p:graphicFrame>
        </mc:Choice>
        <mc:Fallback xmlns="">
          <p:graphicFrame>
            <p:nvGraphicFramePr>
              <p:cNvPr id="3" name="Table 2">
                <a:extLst>
                  <a:ext uri="{FF2B5EF4-FFF2-40B4-BE49-F238E27FC236}">
                    <a16:creationId xmlns:a16="http://schemas.microsoft.com/office/drawing/2014/main" id="{26E66CBF-E9DD-8A78-AED1-4F286DB24077}"/>
                  </a:ext>
                </a:extLst>
              </p:cNvPr>
              <p:cNvGraphicFramePr>
                <a:graphicFrameLocks noGrp="1"/>
              </p:cNvGraphicFramePr>
              <p:nvPr>
                <p:extLst>
                  <p:ext uri="{D42A27DB-BD31-4B8C-83A1-F6EECF244321}">
                    <p14:modId xmlns:p14="http://schemas.microsoft.com/office/powerpoint/2010/main" val="2243494396"/>
                  </p:ext>
                </p:extLst>
              </p:nvPr>
            </p:nvGraphicFramePr>
            <p:xfrm>
              <a:off x="1090799" y="1647796"/>
              <a:ext cx="10058400" cy="1122553"/>
            </p:xfrm>
            <a:graphic>
              <a:graphicData uri="http://schemas.openxmlformats.org/drawingml/2006/table">
                <a:tbl>
                  <a:tblPr/>
                  <a:tblGrid>
                    <a:gridCol w="5029200">
                      <a:extLst>
                        <a:ext uri="{9D8B030D-6E8A-4147-A177-3AD203B41FA5}">
                          <a16:colId xmlns:a16="http://schemas.microsoft.com/office/drawing/2014/main" val="121191082"/>
                        </a:ext>
                      </a:extLst>
                    </a:gridCol>
                    <a:gridCol w="5029200">
                      <a:extLst>
                        <a:ext uri="{9D8B030D-6E8A-4147-A177-3AD203B41FA5}">
                          <a16:colId xmlns:a16="http://schemas.microsoft.com/office/drawing/2014/main" val="2852640266"/>
                        </a:ext>
                      </a:extLst>
                    </a:gridCol>
                  </a:tblGrid>
                  <a:tr h="365760">
                    <a:tc>
                      <a:txBody>
                        <a:bodyPr/>
                        <a:lstStyle/>
                        <a:p>
                          <a:pPr>
                            <a:buNone/>
                          </a:pPr>
                          <a:r>
                            <a:rPr lang="en-CA" b="0">
                              <a:latin typeface="Arial" panose="020B0604020202020204" pitchFamily="34" charset="0"/>
                              <a:cs typeface="Arial" panose="020B0604020202020204" pitchFamily="34" charset="0"/>
                            </a:rPr>
                            <a:t>Quantity</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buNone/>
                          </a:pPr>
                          <a:r>
                            <a:rPr lang="en-CA" b="0">
                              <a:latin typeface="Arial" panose="020B0604020202020204" pitchFamily="34" charset="0"/>
                              <a:cs typeface="Arial" panose="020B0604020202020204" pitchFamily="34" charset="0"/>
                            </a:rPr>
                            <a:t>Expected Symmetry</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32759279"/>
                      </a:ext>
                    </a:extLst>
                  </a:tr>
                  <a:tr h="365760">
                    <a:tc>
                      <a:txBody>
                        <a:bodyPr/>
                        <a:lstStyle/>
                        <a:p>
                          <a:endParaRPr 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121" t="-106557" r="-100242" b="-122951"/>
                          </a:stretch>
                        </a:blipFill>
                      </a:tcPr>
                    </a:tc>
                    <a:tc>
                      <a:txBody>
                        <a:bodyPr/>
                        <a:lstStyle/>
                        <a:p>
                          <a:endParaRPr 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100242" t="-106557" r="-364" b="-122951"/>
                          </a:stretch>
                        </a:blipFill>
                      </a:tcPr>
                    </a:tc>
                    <a:extLst>
                      <a:ext uri="{0D108BD9-81ED-4DB2-BD59-A6C34878D82A}">
                        <a16:rowId xmlns:a16="http://schemas.microsoft.com/office/drawing/2014/main" val="1754639509"/>
                      </a:ext>
                    </a:extLst>
                  </a:tr>
                  <a:tr h="391033">
                    <a:tc>
                      <a:txBody>
                        <a:bodyPr/>
                        <a:lstStyle/>
                        <a:p>
                          <a:endParaRPr 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121" t="-196875" r="-100242" b="-17188"/>
                          </a:stretch>
                        </a:blipFill>
                      </a:tcPr>
                    </a:tc>
                    <a:tc>
                      <a:txBody>
                        <a:bodyPr/>
                        <a:lstStyle/>
                        <a:p>
                          <a:endParaRPr 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100242" t="-196875" r="-364" b="-17188"/>
                          </a:stretch>
                        </a:blipFill>
                      </a:tcPr>
                    </a:tc>
                    <a:extLst>
                      <a:ext uri="{0D108BD9-81ED-4DB2-BD59-A6C34878D82A}">
                        <a16:rowId xmlns:a16="http://schemas.microsoft.com/office/drawing/2014/main" val="778483880"/>
                      </a:ext>
                    </a:extLst>
                  </a:tr>
                </a:tbl>
              </a:graphicData>
            </a:graphic>
          </p:graphicFrame>
        </mc:Fallback>
      </mc:AlternateContent>
    </p:spTree>
    <p:extLst>
      <p:ext uri="{BB962C8B-B14F-4D97-AF65-F5344CB8AC3E}">
        <p14:creationId xmlns:p14="http://schemas.microsoft.com/office/powerpoint/2010/main" val="61816139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23CE4A-5148-8C86-A938-9B8FB6ADAC25}"/>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E98444EB-5B96-6929-0E47-4BC181A2158C}"/>
              </a:ext>
            </a:extLst>
          </p:cNvPr>
          <p:cNvSpPr>
            <a:spLocks noGrp="1"/>
          </p:cNvSpPr>
          <p:nvPr>
            <p:ph type="sldNum" sz="quarter" idx="12"/>
          </p:nvPr>
        </p:nvSpPr>
        <p:spPr/>
        <p:txBody>
          <a:bodyPr/>
          <a:lstStyle/>
          <a:p>
            <a:fld id="{F68AA7A2-032B-C747-A3ED-837A67AD5578}" type="slidenum">
              <a:rPr lang="en-US" smtClean="0"/>
              <a:pPr/>
              <a:t>19</a:t>
            </a:fld>
            <a:endParaRPr lang="en-US"/>
          </a:p>
        </p:txBody>
      </p:sp>
      <p:sp>
        <p:nvSpPr>
          <p:cNvPr id="5" name="Title 4">
            <a:extLst>
              <a:ext uri="{FF2B5EF4-FFF2-40B4-BE49-F238E27FC236}">
                <a16:creationId xmlns:a16="http://schemas.microsoft.com/office/drawing/2014/main" id="{651042A2-060A-7063-17FB-B65F5956F2C2}"/>
              </a:ext>
            </a:extLst>
          </p:cNvPr>
          <p:cNvSpPr>
            <a:spLocks noGrp="1"/>
          </p:cNvSpPr>
          <p:nvPr>
            <p:ph type="title"/>
          </p:nvPr>
        </p:nvSpPr>
        <p:spPr/>
        <p:txBody>
          <a:bodyPr/>
          <a:lstStyle/>
          <a:p>
            <a:r>
              <a:rPr lang="en-US"/>
              <a:t>Theory</a:t>
            </a:r>
            <a:endParaRPr lang="en-CA"/>
          </a:p>
        </p:txBody>
      </p:sp>
      <p:sp>
        <p:nvSpPr>
          <p:cNvPr id="6" name="TextBox 5">
            <a:extLst>
              <a:ext uri="{FF2B5EF4-FFF2-40B4-BE49-F238E27FC236}">
                <a16:creationId xmlns:a16="http://schemas.microsoft.com/office/drawing/2014/main" id="{4F517086-81BF-6AC0-25A4-3343CC9BCC9D}"/>
              </a:ext>
            </a:extLst>
          </p:cNvPr>
          <p:cNvSpPr txBox="1"/>
          <p:nvPr/>
        </p:nvSpPr>
        <p:spPr>
          <a:xfrm>
            <a:off x="359999" y="1152000"/>
            <a:ext cx="11519885" cy="397031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342900" indent="-342900" algn="just">
              <a:buFont typeface="Wingdings" panose="05000000000000000000" pitchFamily="2" charset="2"/>
              <a:buChar char="v"/>
            </a:pPr>
            <a:r>
              <a:rPr lang="en-US" dirty="0">
                <a:ea typeface="Calibri"/>
                <a:cs typeface="Calibri"/>
              </a:rPr>
              <a:t>Slide 4 – NiSi Polymorphs</a:t>
            </a:r>
          </a:p>
          <a:p>
            <a:pPr marL="285750" indent="-285750" algn="just">
              <a:buFont typeface="Arial" panose="020B0604020202020204" pitchFamily="34" charset="0"/>
              <a:buChar char="•"/>
            </a:pPr>
            <a:endParaRPr lang="en-US" dirty="0">
              <a:ea typeface="Calibri"/>
              <a:cs typeface="Calibri"/>
            </a:endParaRPr>
          </a:p>
          <a:p>
            <a:pPr marL="285750" indent="-285750" algn="just">
              <a:buFont typeface="Arial" panose="020B0604020202020204" pitchFamily="34" charset="0"/>
              <a:buChar char="•"/>
            </a:pPr>
            <a:endParaRPr lang="en-US" dirty="0">
              <a:ea typeface="Calibri"/>
              <a:cs typeface="Calibri"/>
            </a:endParaRPr>
          </a:p>
          <a:p>
            <a:pPr marL="285750" indent="-285750" algn="just">
              <a:buFont typeface="Arial" panose="020B0604020202020204" pitchFamily="34" charset="0"/>
              <a:buChar char="•"/>
            </a:pPr>
            <a:endParaRPr lang="en-US" dirty="0">
              <a:ea typeface="Calibri"/>
              <a:cs typeface="Calibri"/>
            </a:endParaRPr>
          </a:p>
          <a:p>
            <a:pPr marL="285750" indent="-285750" algn="just">
              <a:buFont typeface="Arial" panose="020B0604020202020204" pitchFamily="34" charset="0"/>
              <a:buChar char="•"/>
            </a:pPr>
            <a:endParaRPr lang="en-US" dirty="0">
              <a:ea typeface="Calibri"/>
              <a:cs typeface="Calibri"/>
            </a:endParaRPr>
          </a:p>
          <a:p>
            <a:pPr algn="just"/>
            <a:endParaRPr lang="en-US" dirty="0">
              <a:ea typeface="Calibri"/>
              <a:cs typeface="Calibri"/>
            </a:endParaRPr>
          </a:p>
          <a:p>
            <a:pPr algn="just"/>
            <a:endParaRPr lang="en-US" dirty="0">
              <a:ea typeface="Calibri"/>
              <a:cs typeface="Calibri"/>
            </a:endParaRPr>
          </a:p>
          <a:p>
            <a:pPr algn="just"/>
            <a:endParaRPr lang="en-US" dirty="0">
              <a:ea typeface="Calibri"/>
              <a:cs typeface="Calibri"/>
            </a:endParaRPr>
          </a:p>
          <a:p>
            <a:pPr marL="342900" indent="-342900" algn="just">
              <a:buFont typeface="Arial" panose="020B0604020202020204" pitchFamily="34" charset="0"/>
              <a:buChar char="•"/>
            </a:pPr>
            <a:endParaRPr lang="en-US" dirty="0">
              <a:ea typeface="Calibri"/>
              <a:cs typeface="Calibri"/>
            </a:endParaRPr>
          </a:p>
          <a:p>
            <a:pPr marL="342900" indent="-342900" algn="just">
              <a:buFont typeface="Arial" panose="020B0604020202020204" pitchFamily="34" charset="0"/>
              <a:buChar char="•"/>
            </a:pPr>
            <a:r>
              <a:rPr lang="en-US" dirty="0">
                <a:ea typeface="Calibri"/>
                <a:cs typeface="Calibri"/>
              </a:rPr>
              <a:t>Five experimentally synthesized phases of NiSi. </a:t>
            </a:r>
          </a:p>
          <a:p>
            <a:pPr marL="342900" indent="-342900" algn="just">
              <a:buFont typeface="Arial" panose="020B0604020202020204" pitchFamily="34" charset="0"/>
              <a:buChar char="•"/>
            </a:pPr>
            <a:r>
              <a:rPr lang="en-US" dirty="0">
                <a:ea typeface="Calibri"/>
                <a:cs typeface="Calibri"/>
              </a:rPr>
              <a:t>Hexagonal phase of NiSi has been reported only during the growth of NiSi thin films. </a:t>
            </a:r>
          </a:p>
          <a:p>
            <a:pPr marL="342900" indent="-342900" algn="just">
              <a:buFont typeface="Arial" panose="020B0604020202020204" pitchFamily="34" charset="0"/>
              <a:buChar char="•"/>
            </a:pPr>
            <a:r>
              <a:rPr lang="en-US" dirty="0" err="1">
                <a:ea typeface="Calibri"/>
                <a:cs typeface="Calibri"/>
              </a:rPr>
              <a:t>CsCl</a:t>
            </a:r>
            <a:r>
              <a:rPr lang="en-US" dirty="0">
                <a:ea typeface="Calibri"/>
                <a:cs typeface="Calibri"/>
              </a:rPr>
              <a:t> type NiSi phase cannot be recovered at ambient conditions, and the reported structural parameters correspond to 62 </a:t>
            </a:r>
            <a:r>
              <a:rPr lang="en-US" dirty="0" err="1">
                <a:ea typeface="Calibri"/>
                <a:cs typeface="Calibri"/>
              </a:rPr>
              <a:t>GPa</a:t>
            </a:r>
            <a:r>
              <a:rPr lang="en-US" dirty="0">
                <a:ea typeface="Calibri"/>
                <a:cs typeface="Calibri"/>
              </a:rPr>
              <a:t>. </a:t>
            </a:r>
          </a:p>
          <a:p>
            <a:pPr marL="342900" indent="-342900" algn="just">
              <a:buFont typeface="Arial" panose="020B0604020202020204" pitchFamily="34" charset="0"/>
              <a:buChar char="•"/>
            </a:pPr>
            <a:r>
              <a:rPr lang="en-US" dirty="0">
                <a:ea typeface="Calibri"/>
                <a:cs typeface="Calibri"/>
              </a:rPr>
              <a:t>There are two additional tetragonal phases of NiSi (γ-CuTi3 and distorted </a:t>
            </a:r>
            <a:r>
              <a:rPr lang="en-US" dirty="0" err="1">
                <a:ea typeface="Calibri"/>
                <a:cs typeface="Calibri"/>
              </a:rPr>
              <a:t>CsCl</a:t>
            </a:r>
            <a:r>
              <a:rPr lang="en-US" dirty="0">
                <a:ea typeface="Calibri"/>
                <a:cs typeface="Calibri"/>
              </a:rPr>
              <a:t> types23) that have been predicted by ab initio simulations.</a:t>
            </a:r>
          </a:p>
        </p:txBody>
      </p:sp>
      <mc:AlternateContent xmlns:mc="http://schemas.openxmlformats.org/markup-compatibility/2006" xmlns:a14="http://schemas.microsoft.com/office/drawing/2010/main">
        <mc:Choice Requires="a14">
          <p:graphicFrame>
            <p:nvGraphicFramePr>
              <p:cNvPr id="2" name="Table 1">
                <a:extLst>
                  <a:ext uri="{FF2B5EF4-FFF2-40B4-BE49-F238E27FC236}">
                    <a16:creationId xmlns:a16="http://schemas.microsoft.com/office/drawing/2014/main" id="{41E08F59-17D3-A18A-CC25-92C51C5AAD4D}"/>
                  </a:ext>
                </a:extLst>
              </p:cNvPr>
              <p:cNvGraphicFramePr>
                <a:graphicFrameLocks noGrp="1"/>
              </p:cNvGraphicFramePr>
              <p:nvPr>
                <p:extLst>
                  <p:ext uri="{D42A27DB-BD31-4B8C-83A1-F6EECF244321}">
                    <p14:modId xmlns:p14="http://schemas.microsoft.com/office/powerpoint/2010/main" val="799374837"/>
                  </p:ext>
                </p:extLst>
              </p:nvPr>
            </p:nvGraphicFramePr>
            <p:xfrm>
              <a:off x="713359" y="1798331"/>
              <a:ext cx="9798583" cy="1600774"/>
            </p:xfrm>
            <a:graphic>
              <a:graphicData uri="http://schemas.openxmlformats.org/drawingml/2006/table">
                <a:tbl>
                  <a:tblPr firstRow="1" firstCol="1" bandRow="1">
                    <a:tableStyleId>{5940675A-B579-460E-94D1-54222C63F5DA}</a:tableStyleId>
                  </a:tblPr>
                  <a:tblGrid>
                    <a:gridCol w="1439355">
                      <a:extLst>
                        <a:ext uri="{9D8B030D-6E8A-4147-A177-3AD203B41FA5}">
                          <a16:colId xmlns:a16="http://schemas.microsoft.com/office/drawing/2014/main" val="2236644469"/>
                        </a:ext>
                      </a:extLst>
                    </a:gridCol>
                    <a:gridCol w="1594522">
                      <a:extLst>
                        <a:ext uri="{9D8B030D-6E8A-4147-A177-3AD203B41FA5}">
                          <a16:colId xmlns:a16="http://schemas.microsoft.com/office/drawing/2014/main" val="1386651683"/>
                        </a:ext>
                      </a:extLst>
                    </a:gridCol>
                    <a:gridCol w="2308626">
                      <a:extLst>
                        <a:ext uri="{9D8B030D-6E8A-4147-A177-3AD203B41FA5}">
                          <a16:colId xmlns:a16="http://schemas.microsoft.com/office/drawing/2014/main" val="2492548179"/>
                        </a:ext>
                      </a:extLst>
                    </a:gridCol>
                    <a:gridCol w="890703">
                      <a:extLst>
                        <a:ext uri="{9D8B030D-6E8A-4147-A177-3AD203B41FA5}">
                          <a16:colId xmlns:a16="http://schemas.microsoft.com/office/drawing/2014/main" val="927326811"/>
                        </a:ext>
                      </a:extLst>
                    </a:gridCol>
                    <a:gridCol w="890703">
                      <a:extLst>
                        <a:ext uri="{9D8B030D-6E8A-4147-A177-3AD203B41FA5}">
                          <a16:colId xmlns:a16="http://schemas.microsoft.com/office/drawing/2014/main" val="1693929603"/>
                        </a:ext>
                      </a:extLst>
                    </a:gridCol>
                    <a:gridCol w="891558">
                      <a:extLst>
                        <a:ext uri="{9D8B030D-6E8A-4147-A177-3AD203B41FA5}">
                          <a16:colId xmlns:a16="http://schemas.microsoft.com/office/drawing/2014/main" val="3214852365"/>
                        </a:ext>
                      </a:extLst>
                    </a:gridCol>
                    <a:gridCol w="891558">
                      <a:extLst>
                        <a:ext uri="{9D8B030D-6E8A-4147-A177-3AD203B41FA5}">
                          <a16:colId xmlns:a16="http://schemas.microsoft.com/office/drawing/2014/main" val="1700536646"/>
                        </a:ext>
                      </a:extLst>
                    </a:gridCol>
                    <a:gridCol w="891558">
                      <a:extLst>
                        <a:ext uri="{9D8B030D-6E8A-4147-A177-3AD203B41FA5}">
                          <a16:colId xmlns:a16="http://schemas.microsoft.com/office/drawing/2014/main" val="1474212596"/>
                        </a:ext>
                      </a:extLst>
                    </a:gridCol>
                  </a:tblGrid>
                  <a:tr h="198120">
                    <a:tc>
                      <a:txBody>
                        <a:bodyPr/>
                        <a:lstStyle/>
                        <a:p>
                          <a:pPr algn="ctr">
                            <a:lnSpc>
                              <a:spcPct val="115000"/>
                            </a:lnSpc>
                            <a:spcAft>
                              <a:spcPts val="800"/>
                            </a:spcAft>
                            <a:buNone/>
                          </a:pPr>
                          <a:r>
                            <a:rPr lang="en-US" sz="1600" kern="100" dirty="0">
                              <a:effectLst/>
                              <a:latin typeface="+mn-lt"/>
                            </a:rPr>
                            <a:t>NiSi Structure</a:t>
                          </a:r>
                          <a:endParaRPr lang="en-CA" sz="1600" kern="100" dirty="0">
                            <a:effectLst/>
                            <a:latin typeface="+mn-lt"/>
                            <a:ea typeface="Aptos" panose="020B0004020202020204" pitchFamily="34" charset="0"/>
                            <a:cs typeface="Times New Roman" panose="02020603050405020304" pitchFamily="18" charset="0"/>
                          </a:endParaRPr>
                        </a:p>
                      </a:txBody>
                      <a:tcPr marL="68580" marR="68580" marT="0" marB="0" anchor="ctr"/>
                    </a:tc>
                    <a:tc>
                      <a:txBody>
                        <a:bodyPr/>
                        <a:lstStyle/>
                        <a:p>
                          <a:pPr algn="ctr">
                            <a:lnSpc>
                              <a:spcPct val="115000"/>
                            </a:lnSpc>
                            <a:spcAft>
                              <a:spcPts val="800"/>
                            </a:spcAft>
                            <a:buNone/>
                          </a:pPr>
                          <a:r>
                            <a:rPr lang="en-US" sz="1600" kern="100">
                              <a:effectLst/>
                              <a:latin typeface="+mn-lt"/>
                            </a:rPr>
                            <a:t>Structure Type</a:t>
                          </a:r>
                          <a:endParaRPr lang="en-CA" sz="1600" kern="100">
                            <a:effectLst/>
                            <a:latin typeface="+mn-lt"/>
                            <a:ea typeface="Aptos" panose="020B0004020202020204" pitchFamily="34" charset="0"/>
                            <a:cs typeface="Times New Roman" panose="02020603050405020304" pitchFamily="18" charset="0"/>
                          </a:endParaRPr>
                        </a:p>
                      </a:txBody>
                      <a:tcPr marL="68580" marR="68580" marT="0" marB="0" anchor="ctr"/>
                    </a:tc>
                    <a:tc>
                      <a:txBody>
                        <a:bodyPr/>
                        <a:lstStyle/>
                        <a:p>
                          <a:pPr algn="ctr">
                            <a:lnSpc>
                              <a:spcPct val="115000"/>
                            </a:lnSpc>
                            <a:spcAft>
                              <a:spcPts val="800"/>
                            </a:spcAft>
                            <a:buNone/>
                          </a:pPr>
                          <a:r>
                            <a:rPr lang="en-US" sz="1600" kern="100">
                              <a:effectLst/>
                              <a:latin typeface="+mn-lt"/>
                            </a:rPr>
                            <a:t>Space Group</a:t>
                          </a:r>
                          <a:endParaRPr lang="en-CA" sz="1600" kern="100">
                            <a:effectLst/>
                            <a:latin typeface="+mn-lt"/>
                            <a:ea typeface="Aptos" panose="020B0004020202020204" pitchFamily="34" charset="0"/>
                            <a:cs typeface="Times New Roman" panose="02020603050405020304" pitchFamily="18" charset="0"/>
                          </a:endParaRPr>
                        </a:p>
                      </a:txBody>
                      <a:tcPr marL="68580" marR="68580" marT="0" marB="0" anchor="ctr"/>
                    </a:tc>
                    <a:tc>
                      <a:txBody>
                        <a:bodyPr/>
                        <a:lstStyle/>
                        <a:p>
                          <a:pPr algn="ctr">
                            <a:lnSpc>
                              <a:spcPct val="115000"/>
                            </a:lnSpc>
                            <a:spcAft>
                              <a:spcPts val="800"/>
                            </a:spcAft>
                            <a:buNone/>
                          </a:pPr>
                          <a:r>
                            <a:rPr lang="en-US" sz="1600" i="1" kern="100">
                              <a:effectLst/>
                              <a:latin typeface="+mn-lt"/>
                            </a:rPr>
                            <a:t>a</a:t>
                          </a:r>
                          <a:r>
                            <a:rPr lang="en-US" sz="1600" kern="100">
                              <a:effectLst/>
                              <a:latin typeface="+mn-lt"/>
                            </a:rPr>
                            <a:t> (</a:t>
                          </a:r>
                          <a:r>
                            <a:rPr lang="en-CA" sz="1600" kern="100">
                              <a:effectLst/>
                              <a:latin typeface="+mn-lt"/>
                            </a:rPr>
                            <a:t>Å</a:t>
                          </a:r>
                          <a:r>
                            <a:rPr lang="en-US" sz="1600" kern="100">
                              <a:effectLst/>
                              <a:latin typeface="+mn-lt"/>
                            </a:rPr>
                            <a:t>)</a:t>
                          </a:r>
                          <a:endParaRPr lang="en-CA" sz="1600" kern="100">
                            <a:effectLst/>
                            <a:latin typeface="+mn-lt"/>
                            <a:ea typeface="Aptos" panose="020B0004020202020204" pitchFamily="34" charset="0"/>
                            <a:cs typeface="Times New Roman" panose="02020603050405020304" pitchFamily="18" charset="0"/>
                          </a:endParaRPr>
                        </a:p>
                      </a:txBody>
                      <a:tcPr marL="68580" marR="68580" marT="0" marB="0" anchor="ctr"/>
                    </a:tc>
                    <a:tc>
                      <a:txBody>
                        <a:bodyPr/>
                        <a:lstStyle/>
                        <a:p>
                          <a:pPr algn="ctr">
                            <a:lnSpc>
                              <a:spcPct val="115000"/>
                            </a:lnSpc>
                            <a:spcAft>
                              <a:spcPts val="800"/>
                            </a:spcAft>
                            <a:buNone/>
                          </a:pPr>
                          <a:r>
                            <a:rPr lang="en-US" sz="1600" i="1" kern="100">
                              <a:effectLst/>
                              <a:latin typeface="+mn-lt"/>
                            </a:rPr>
                            <a:t>b</a:t>
                          </a:r>
                          <a:r>
                            <a:rPr lang="en-US" sz="1600" kern="100">
                              <a:effectLst/>
                              <a:latin typeface="+mn-lt"/>
                            </a:rPr>
                            <a:t> (</a:t>
                          </a:r>
                          <a:r>
                            <a:rPr lang="en-CA" sz="1600" kern="100">
                              <a:effectLst/>
                              <a:latin typeface="+mn-lt"/>
                            </a:rPr>
                            <a:t>Å</a:t>
                          </a:r>
                          <a:r>
                            <a:rPr lang="en-US" sz="1600" kern="100">
                              <a:effectLst/>
                              <a:latin typeface="+mn-lt"/>
                            </a:rPr>
                            <a:t>)</a:t>
                          </a:r>
                          <a:endParaRPr lang="en-CA" sz="1600" kern="100">
                            <a:effectLst/>
                            <a:latin typeface="+mn-lt"/>
                            <a:ea typeface="Aptos" panose="020B0004020202020204" pitchFamily="34" charset="0"/>
                            <a:cs typeface="Times New Roman" panose="02020603050405020304" pitchFamily="18" charset="0"/>
                          </a:endParaRPr>
                        </a:p>
                      </a:txBody>
                      <a:tcPr marL="68580" marR="68580" marT="0" marB="0" anchor="ctr"/>
                    </a:tc>
                    <a:tc>
                      <a:txBody>
                        <a:bodyPr/>
                        <a:lstStyle/>
                        <a:p>
                          <a:pPr algn="ctr">
                            <a:lnSpc>
                              <a:spcPct val="115000"/>
                            </a:lnSpc>
                            <a:spcAft>
                              <a:spcPts val="800"/>
                            </a:spcAft>
                            <a:buNone/>
                          </a:pPr>
                          <a:r>
                            <a:rPr lang="en-US" sz="1600" i="1" kern="100">
                              <a:effectLst/>
                              <a:latin typeface="+mn-lt"/>
                            </a:rPr>
                            <a:t>c</a:t>
                          </a:r>
                          <a:r>
                            <a:rPr lang="en-US" sz="1600" kern="100">
                              <a:effectLst/>
                              <a:latin typeface="+mn-lt"/>
                            </a:rPr>
                            <a:t> (</a:t>
                          </a:r>
                          <a:r>
                            <a:rPr lang="en-CA" sz="1600" kern="100">
                              <a:effectLst/>
                              <a:latin typeface="+mn-lt"/>
                            </a:rPr>
                            <a:t>Å</a:t>
                          </a:r>
                          <a:r>
                            <a:rPr lang="en-US" sz="1600" kern="100">
                              <a:effectLst/>
                              <a:latin typeface="+mn-lt"/>
                            </a:rPr>
                            <a:t>)</a:t>
                          </a:r>
                          <a:endParaRPr lang="en-CA" sz="1600" kern="100">
                            <a:effectLst/>
                            <a:latin typeface="+mn-lt"/>
                            <a:ea typeface="Aptos" panose="020B0004020202020204" pitchFamily="34" charset="0"/>
                            <a:cs typeface="Times New Roman" panose="02020603050405020304" pitchFamily="18" charset="0"/>
                          </a:endParaRPr>
                        </a:p>
                      </a:txBody>
                      <a:tcPr marL="68580" marR="68580" marT="0" marB="0" anchor="ctr"/>
                    </a:tc>
                    <a:tc>
                      <a:txBody>
                        <a:bodyPr/>
                        <a:lstStyle/>
                        <a:p>
                          <a:pPr algn="ctr">
                            <a:lnSpc>
                              <a:spcPct val="115000"/>
                            </a:lnSpc>
                            <a:spcAft>
                              <a:spcPts val="800"/>
                            </a:spcAft>
                            <a:buNone/>
                          </a:pPr>
                          <a:r>
                            <a:rPr lang="en-US" sz="1600" i="1" kern="100">
                              <a:effectLst/>
                              <a:latin typeface="+mn-lt"/>
                              <a:ea typeface="Aptos" panose="020B0004020202020204" pitchFamily="34" charset="0"/>
                              <a:cs typeface="Times New Roman" panose="02020603050405020304" pitchFamily="18" charset="0"/>
                            </a:rPr>
                            <a:t>P</a:t>
                          </a:r>
                          <a:r>
                            <a:rPr lang="en-US" sz="1600" kern="100">
                              <a:effectLst/>
                              <a:latin typeface="+mn-lt"/>
                              <a:ea typeface="Aptos" panose="020B0004020202020204" pitchFamily="34" charset="0"/>
                              <a:cs typeface="Times New Roman" panose="02020603050405020304" pitchFamily="18" charset="0"/>
                            </a:rPr>
                            <a:t> (</a:t>
                          </a:r>
                          <a:r>
                            <a:rPr lang="en-US" sz="1600" kern="100" err="1">
                              <a:effectLst/>
                              <a:latin typeface="+mn-lt"/>
                              <a:ea typeface="Aptos" panose="020B0004020202020204" pitchFamily="34" charset="0"/>
                              <a:cs typeface="Times New Roman" panose="02020603050405020304" pitchFamily="18" charset="0"/>
                            </a:rPr>
                            <a:t>GPa</a:t>
                          </a:r>
                          <a:r>
                            <a:rPr lang="en-US" sz="1600" kern="100">
                              <a:effectLst/>
                              <a:latin typeface="+mn-lt"/>
                              <a:ea typeface="Aptos" panose="020B0004020202020204" pitchFamily="34" charset="0"/>
                              <a:cs typeface="Times New Roman" panose="02020603050405020304" pitchFamily="18" charset="0"/>
                            </a:rPr>
                            <a:t>)</a:t>
                          </a:r>
                          <a:endParaRPr lang="en-CA" sz="1600" kern="100">
                            <a:effectLst/>
                            <a:latin typeface="+mn-lt"/>
                            <a:ea typeface="Aptos" panose="020B0004020202020204" pitchFamily="34" charset="0"/>
                            <a:cs typeface="Times New Roman" panose="02020603050405020304" pitchFamily="18" charset="0"/>
                          </a:endParaRPr>
                        </a:p>
                      </a:txBody>
                      <a:tcPr marL="68580" marR="68580" marT="0" marB="0" anchor="ctr"/>
                    </a:tc>
                    <a:tc>
                      <a:txBody>
                        <a:bodyPr/>
                        <a:lstStyle/>
                        <a:p>
                          <a:pPr algn="ctr">
                            <a:lnSpc>
                              <a:spcPct val="115000"/>
                            </a:lnSpc>
                            <a:spcAft>
                              <a:spcPts val="800"/>
                            </a:spcAft>
                            <a:buNone/>
                          </a:pPr>
                          <a:r>
                            <a:rPr lang="en-US" sz="1600" i="1" kern="100">
                              <a:effectLst/>
                              <a:latin typeface="+mn-lt"/>
                              <a:ea typeface="Aptos" panose="020B0004020202020204" pitchFamily="34" charset="0"/>
                              <a:cs typeface="Times New Roman" panose="02020603050405020304" pitchFamily="18" charset="0"/>
                            </a:rPr>
                            <a:t>T</a:t>
                          </a:r>
                          <a:r>
                            <a:rPr lang="en-US" sz="1600" kern="100">
                              <a:effectLst/>
                              <a:latin typeface="+mn-lt"/>
                              <a:ea typeface="Aptos" panose="020B0004020202020204" pitchFamily="34" charset="0"/>
                              <a:cs typeface="Times New Roman" panose="02020603050405020304" pitchFamily="18" charset="0"/>
                            </a:rPr>
                            <a:t> (K)</a:t>
                          </a:r>
                          <a:endParaRPr lang="en-CA" sz="1600" kern="100">
                            <a:effectLst/>
                            <a:latin typeface="+mn-lt"/>
                            <a:ea typeface="Aptos" panose="020B000402020202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106002240"/>
                      </a:ext>
                    </a:extLst>
                  </a:tr>
                  <a:tr h="198120">
                    <a:tc>
                      <a:txBody>
                        <a:bodyPr/>
                        <a:lstStyle/>
                        <a:p>
                          <a:pPr algn="ctr">
                            <a:lnSpc>
                              <a:spcPct val="115000"/>
                            </a:lnSpc>
                            <a:spcAft>
                              <a:spcPts val="800"/>
                            </a:spcAft>
                            <a:buNone/>
                          </a:pPr>
                          <a:r>
                            <a:rPr lang="en-US" sz="1600" kern="100">
                              <a:effectLst/>
                              <a:latin typeface="+mn-lt"/>
                            </a:rPr>
                            <a:t>Orthorhombic</a:t>
                          </a:r>
                          <a:endParaRPr lang="en-CA" sz="1600" kern="100">
                            <a:effectLst/>
                            <a:latin typeface="+mn-lt"/>
                            <a:ea typeface="Aptos" panose="020B0004020202020204" pitchFamily="34" charset="0"/>
                            <a:cs typeface="Times New Roman" panose="02020603050405020304" pitchFamily="18" charset="0"/>
                          </a:endParaRPr>
                        </a:p>
                      </a:txBody>
                      <a:tcPr marL="68580" marR="68580" marT="0" marB="0" anchor="ctr"/>
                    </a:tc>
                    <a:tc>
                      <a:txBody>
                        <a:bodyPr/>
                        <a:lstStyle/>
                        <a:p>
                          <a:pPr algn="ctr">
                            <a:lnSpc>
                              <a:spcPct val="115000"/>
                            </a:lnSpc>
                            <a:spcAft>
                              <a:spcPts val="800"/>
                            </a:spcAft>
                            <a:buNone/>
                          </a:pPr>
                          <a:r>
                            <a:rPr lang="en-US" sz="1600" kern="100">
                              <a:effectLst/>
                              <a:latin typeface="+mn-lt"/>
                            </a:rPr>
                            <a:t>B31 (</a:t>
                          </a:r>
                          <a:r>
                            <a:rPr lang="en-US" sz="1600" kern="100" err="1">
                              <a:effectLst/>
                              <a:latin typeface="+mn-lt"/>
                            </a:rPr>
                            <a:t>MnP</a:t>
                          </a:r>
                          <a:r>
                            <a:rPr lang="en-US" sz="1600" kern="100">
                              <a:effectLst/>
                              <a:latin typeface="+mn-lt"/>
                            </a:rPr>
                            <a:t>)</a:t>
                          </a:r>
                          <a:endParaRPr lang="en-CA" sz="1600" kern="100">
                            <a:effectLst/>
                            <a:latin typeface="+mn-lt"/>
                            <a:ea typeface="Aptos" panose="020B0004020202020204" pitchFamily="34" charset="0"/>
                            <a:cs typeface="Times New Roman" panose="02020603050405020304" pitchFamily="18" charset="0"/>
                          </a:endParaRPr>
                        </a:p>
                      </a:txBody>
                      <a:tcPr marL="68580" marR="68580" marT="0" marB="0" anchor="ctr"/>
                    </a:tc>
                    <a:tc>
                      <a:txBody>
                        <a:bodyPr/>
                        <a:lstStyle/>
                        <a:p>
                          <a:pPr algn="ctr">
                            <a:lnSpc>
                              <a:spcPct val="115000"/>
                            </a:lnSpc>
                            <a:spcAft>
                              <a:spcPts val="800"/>
                            </a:spcAft>
                            <a:buNone/>
                          </a:pPr>
                          <a:r>
                            <a:rPr lang="en-US" sz="1600" i="1" kern="100" dirty="0" err="1">
                              <a:effectLst/>
                              <a:latin typeface="+mn-lt"/>
                            </a:rPr>
                            <a:t>Pnma</a:t>
                          </a:r>
                          <a:r>
                            <a:rPr lang="en-US" sz="1600" kern="100" dirty="0">
                              <a:effectLst/>
                              <a:latin typeface="+mn-lt"/>
                            </a:rPr>
                            <a:t> (</a:t>
                          </a:r>
                          <a14:m>
                            <m:oMath xmlns:m="http://schemas.openxmlformats.org/officeDocument/2006/math">
                              <m:sSubSup>
                                <m:sSubSupPr>
                                  <m:ctrlPr>
                                    <a:rPr lang="en-CA" sz="1600" i="1" kern="100">
                                      <a:effectLst/>
                                      <a:latin typeface="Cambria Math" panose="02040503050406030204" pitchFamily="18" charset="0"/>
                                    </a:rPr>
                                  </m:ctrlPr>
                                </m:sSubSupPr>
                                <m:e>
                                  <m:r>
                                    <a:rPr lang="en-CA" sz="1600" i="1" kern="100">
                                      <a:effectLst/>
                                      <a:latin typeface="Cambria Math" panose="02040503050406030204" pitchFamily="18" charset="0"/>
                                    </a:rPr>
                                    <m:t>𝐷</m:t>
                                  </m:r>
                                </m:e>
                                <m:sub>
                                  <m:r>
                                    <a:rPr lang="en-CA" sz="1600" kern="100">
                                      <a:effectLst/>
                                      <a:latin typeface="Cambria Math" panose="02040503050406030204" pitchFamily="18" charset="0"/>
                                    </a:rPr>
                                    <m:t>2</m:t>
                                  </m:r>
                                  <m:r>
                                    <a:rPr lang="en-CA" sz="1600" i="1" kern="100">
                                      <a:effectLst/>
                                      <a:latin typeface="Cambria Math" panose="02040503050406030204" pitchFamily="18" charset="0"/>
                                    </a:rPr>
                                    <m:t>h</m:t>
                                  </m:r>
                                </m:sub>
                                <m:sup>
                                  <m:r>
                                    <a:rPr lang="en-CA" sz="1600" kern="100">
                                      <a:effectLst/>
                                      <a:latin typeface="Cambria Math" panose="02040503050406030204" pitchFamily="18" charset="0"/>
                                    </a:rPr>
                                    <m:t>16</m:t>
                                  </m:r>
                                </m:sup>
                              </m:sSubSup>
                            </m:oMath>
                          </a14:m>
                          <a:r>
                            <a:rPr lang="en-US" sz="1600" kern="100" dirty="0">
                              <a:effectLst/>
                              <a:latin typeface="+mn-lt"/>
                            </a:rPr>
                            <a:t>, No. 62)</a:t>
                          </a:r>
                          <a:endParaRPr lang="en-CA" sz="1600" kern="100" dirty="0">
                            <a:effectLst/>
                            <a:latin typeface="+mn-lt"/>
                            <a:ea typeface="Aptos" panose="020B0004020202020204" pitchFamily="34" charset="0"/>
                            <a:cs typeface="Times New Roman" panose="02020603050405020304" pitchFamily="18" charset="0"/>
                          </a:endParaRPr>
                        </a:p>
                      </a:txBody>
                      <a:tcPr marL="68580" marR="68580" marT="0" marB="0" anchor="ctr"/>
                    </a:tc>
                    <a:tc>
                      <a:txBody>
                        <a:bodyPr/>
                        <a:lstStyle/>
                        <a:p>
                          <a:pPr marL="0" marR="0" lvl="0" indent="0" algn="ctr" defTabSz="457200" rtl="0" eaLnBrk="1" fontAlgn="auto" latinLnBrk="0" hangingPunct="1">
                            <a:lnSpc>
                              <a:spcPct val="115000"/>
                            </a:lnSpc>
                            <a:spcBef>
                              <a:spcPts val="0"/>
                            </a:spcBef>
                            <a:spcAft>
                              <a:spcPts val="800"/>
                            </a:spcAft>
                            <a:buClrTx/>
                            <a:buSzTx/>
                            <a:buFontTx/>
                            <a:buNone/>
                            <a:tabLst/>
                            <a:defRPr/>
                          </a:pPr>
                          <a:r>
                            <a:rPr kumimoji="0" lang="en-US" sz="1600" b="0" i="0" u="none" strike="noStrike" kern="100" cap="none" spc="0" normalizeH="0" baseline="0" noProof="0">
                              <a:ln>
                                <a:noFill/>
                              </a:ln>
                              <a:solidFill>
                                <a:prstClr val="black"/>
                              </a:solidFill>
                              <a:effectLst/>
                              <a:uLnTx/>
                              <a:uFillTx/>
                              <a:latin typeface="+mn-lt"/>
                              <a:ea typeface="+mn-ea"/>
                              <a:cs typeface="+mn-cs"/>
                            </a:rPr>
                            <a:t>3.331</a:t>
                          </a:r>
                          <a:endParaRPr kumimoji="0" lang="en-CA" sz="1600" b="0" i="0" u="none" strike="noStrike" kern="100" cap="none" spc="0" normalizeH="0" baseline="0" noProof="0">
                            <a:ln>
                              <a:noFill/>
                            </a:ln>
                            <a:solidFill>
                              <a:prstClr val="black"/>
                            </a:solidFill>
                            <a:effectLst/>
                            <a:uLnTx/>
                            <a:uFillTx/>
                            <a:latin typeface="+mn-lt"/>
                            <a:ea typeface="Aptos" panose="020B0004020202020204" pitchFamily="34" charset="0"/>
                            <a:cs typeface="Times New Roman" panose="02020603050405020304" pitchFamily="18" charset="0"/>
                          </a:endParaRPr>
                        </a:p>
                      </a:txBody>
                      <a:tcPr marL="68580" marR="68580" marT="0" marB="0" anchor="ctr"/>
                    </a:tc>
                    <a:tc>
                      <a:txBody>
                        <a:bodyPr/>
                        <a:lstStyle/>
                        <a:p>
                          <a:pPr marL="0" marR="0" lvl="0" indent="0" algn="ctr" defTabSz="457200" rtl="0" eaLnBrk="1" fontAlgn="auto" latinLnBrk="0" hangingPunct="1">
                            <a:lnSpc>
                              <a:spcPct val="115000"/>
                            </a:lnSpc>
                            <a:spcBef>
                              <a:spcPts val="0"/>
                            </a:spcBef>
                            <a:spcAft>
                              <a:spcPts val="800"/>
                            </a:spcAft>
                            <a:buClrTx/>
                            <a:buSzTx/>
                            <a:buFontTx/>
                            <a:buNone/>
                            <a:tabLst/>
                            <a:defRPr/>
                          </a:pPr>
                          <a:r>
                            <a:rPr lang="en-US" sz="1600" kern="100">
                              <a:effectLst/>
                              <a:latin typeface="+mn-lt"/>
                            </a:rPr>
                            <a:t>5.178</a:t>
                          </a:r>
                          <a:endParaRPr lang="en-CA" sz="1600" kern="100">
                            <a:effectLst/>
                            <a:latin typeface="+mn-lt"/>
                            <a:ea typeface="Aptos" panose="020B0004020202020204" pitchFamily="34" charset="0"/>
                            <a:cs typeface="Times New Roman" panose="02020603050405020304" pitchFamily="18" charset="0"/>
                          </a:endParaRPr>
                        </a:p>
                      </a:txBody>
                      <a:tcPr marL="68580" marR="68580" marT="0" marB="0" anchor="ctr"/>
                    </a:tc>
                    <a:tc>
                      <a:txBody>
                        <a:bodyPr/>
                        <a:lstStyle/>
                        <a:p>
                          <a:pPr algn="ctr">
                            <a:lnSpc>
                              <a:spcPct val="115000"/>
                            </a:lnSpc>
                            <a:spcAft>
                              <a:spcPts val="800"/>
                            </a:spcAft>
                            <a:buNone/>
                          </a:pPr>
                          <a:r>
                            <a:rPr lang="en-US" sz="1600" kern="100">
                              <a:effectLst/>
                              <a:latin typeface="+mn-lt"/>
                            </a:rPr>
                            <a:t>5.162</a:t>
                          </a:r>
                          <a:endParaRPr lang="en-CA" sz="1600" kern="100">
                            <a:effectLst/>
                            <a:latin typeface="+mn-lt"/>
                            <a:ea typeface="Aptos" panose="020B0004020202020204" pitchFamily="34" charset="0"/>
                            <a:cs typeface="Times New Roman" panose="02020603050405020304" pitchFamily="18" charset="0"/>
                          </a:endParaRPr>
                        </a:p>
                      </a:txBody>
                      <a:tcPr marL="68580" marR="68580" marT="0" marB="0" anchor="ctr"/>
                    </a:tc>
                    <a:tc>
                      <a:txBody>
                        <a:bodyPr/>
                        <a:lstStyle/>
                        <a:p>
                          <a:pPr algn="ctr">
                            <a:lnSpc>
                              <a:spcPct val="115000"/>
                            </a:lnSpc>
                            <a:spcAft>
                              <a:spcPts val="800"/>
                            </a:spcAft>
                            <a:buNone/>
                          </a:pPr>
                          <a:endParaRPr lang="en-CA" sz="1600" kern="100">
                            <a:effectLst/>
                            <a:latin typeface="+mn-lt"/>
                            <a:ea typeface="Aptos" panose="020B0004020202020204" pitchFamily="34" charset="0"/>
                            <a:cs typeface="Times New Roman" panose="02020603050405020304" pitchFamily="18" charset="0"/>
                          </a:endParaRPr>
                        </a:p>
                      </a:txBody>
                      <a:tcPr marL="68580" marR="68580" marT="0" marB="0" anchor="ctr"/>
                    </a:tc>
                    <a:tc>
                      <a:txBody>
                        <a:bodyPr/>
                        <a:lstStyle/>
                        <a:p>
                          <a:pPr algn="ctr">
                            <a:lnSpc>
                              <a:spcPct val="115000"/>
                            </a:lnSpc>
                            <a:spcAft>
                              <a:spcPts val="800"/>
                            </a:spcAft>
                            <a:buNone/>
                          </a:pPr>
                          <a:endParaRPr lang="en-CA" sz="1600" kern="100">
                            <a:effectLst/>
                            <a:latin typeface="+mn-lt"/>
                            <a:ea typeface="Aptos" panose="020B000402020202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047659241"/>
                      </a:ext>
                    </a:extLst>
                  </a:tr>
                  <a:tr h="198120">
                    <a:tc>
                      <a:txBody>
                        <a:bodyPr/>
                        <a:lstStyle/>
                        <a:p>
                          <a:pPr algn="ctr">
                            <a:lnSpc>
                              <a:spcPct val="115000"/>
                            </a:lnSpc>
                            <a:spcAft>
                              <a:spcPts val="800"/>
                            </a:spcAft>
                            <a:buNone/>
                          </a:pPr>
                          <a:r>
                            <a:rPr lang="en-US" sz="1600" kern="100">
                              <a:effectLst/>
                              <a:latin typeface="+mn-lt"/>
                            </a:rPr>
                            <a:t>Hexagonal</a:t>
                          </a:r>
                          <a:endParaRPr lang="en-CA" sz="1600" kern="100">
                            <a:effectLst/>
                            <a:latin typeface="+mn-lt"/>
                            <a:ea typeface="Aptos" panose="020B0004020202020204" pitchFamily="34" charset="0"/>
                            <a:cs typeface="Times New Roman" panose="02020603050405020304" pitchFamily="18" charset="0"/>
                          </a:endParaRPr>
                        </a:p>
                      </a:txBody>
                      <a:tcPr marL="68580" marR="68580" marT="0" marB="0" anchor="ctr"/>
                    </a:tc>
                    <a:tc>
                      <a:txBody>
                        <a:bodyPr/>
                        <a:lstStyle/>
                        <a:p>
                          <a:pPr algn="ctr">
                            <a:lnSpc>
                              <a:spcPct val="115000"/>
                            </a:lnSpc>
                            <a:spcAft>
                              <a:spcPts val="800"/>
                            </a:spcAft>
                            <a:buNone/>
                          </a:pPr>
                          <a:r>
                            <a:rPr lang="en-US" sz="1600" kern="100">
                              <a:effectLst/>
                              <a:latin typeface="+mn-lt"/>
                            </a:rPr>
                            <a:t>B8</a:t>
                          </a:r>
                          <a:r>
                            <a:rPr lang="en-US" sz="1600" kern="100" baseline="-25000">
                              <a:effectLst/>
                              <a:latin typeface="+mn-lt"/>
                            </a:rPr>
                            <a:t>1 </a:t>
                          </a:r>
                          <a:r>
                            <a:rPr lang="en-US" sz="1600" kern="100">
                              <a:effectLst/>
                              <a:latin typeface="+mn-lt"/>
                            </a:rPr>
                            <a:t>(NiAs)</a:t>
                          </a:r>
                          <a:endParaRPr lang="en-CA" sz="1600" kern="100">
                            <a:effectLst/>
                            <a:latin typeface="+mn-lt"/>
                            <a:ea typeface="Aptos" panose="020B0004020202020204" pitchFamily="34" charset="0"/>
                            <a:cs typeface="Times New Roman" panose="02020603050405020304" pitchFamily="18" charset="0"/>
                          </a:endParaRPr>
                        </a:p>
                      </a:txBody>
                      <a:tcPr marL="68580" marR="68580" marT="0" marB="0" anchor="ctr"/>
                    </a:tc>
                    <a:tc>
                      <a:txBody>
                        <a:bodyPr/>
                        <a:lstStyle/>
                        <a:p>
                          <a:pPr algn="ctr">
                            <a:lnSpc>
                              <a:spcPct val="115000"/>
                            </a:lnSpc>
                            <a:spcAft>
                              <a:spcPts val="800"/>
                            </a:spcAft>
                            <a:buNone/>
                          </a:pPr>
                          <a:r>
                            <a:rPr lang="en-US" sz="1600" i="1" kern="100">
                              <a:effectLst/>
                              <a:latin typeface="+mn-lt"/>
                            </a:rPr>
                            <a:t>P</a:t>
                          </a:r>
                          <a:r>
                            <a:rPr lang="en-US" sz="1600" kern="100">
                              <a:effectLst/>
                              <a:latin typeface="+mn-lt"/>
                            </a:rPr>
                            <a:t>6</a:t>
                          </a:r>
                          <a:r>
                            <a:rPr lang="en-US" sz="1600" kern="100" baseline="-25000">
                              <a:effectLst/>
                              <a:latin typeface="+mn-lt"/>
                            </a:rPr>
                            <a:t>3</a:t>
                          </a:r>
                          <a:r>
                            <a:rPr lang="en-US" sz="1600" kern="100">
                              <a:effectLst/>
                              <a:latin typeface="+mn-lt"/>
                            </a:rPr>
                            <a:t>/</a:t>
                          </a:r>
                          <a:r>
                            <a:rPr lang="en-US" sz="1600" i="1" kern="100">
                              <a:effectLst/>
                              <a:latin typeface="+mn-lt"/>
                            </a:rPr>
                            <a:t>mmc</a:t>
                          </a:r>
                          <a:r>
                            <a:rPr lang="en-US" sz="1600" kern="100">
                              <a:effectLst/>
                              <a:latin typeface="+mn-lt"/>
                            </a:rPr>
                            <a:t> (</a:t>
                          </a:r>
                          <a14:m>
                            <m:oMath xmlns:m="http://schemas.openxmlformats.org/officeDocument/2006/math">
                              <m:sSubSup>
                                <m:sSubSupPr>
                                  <m:ctrlPr>
                                    <a:rPr lang="en-CA" sz="1600" i="1" kern="100">
                                      <a:effectLst/>
                                      <a:latin typeface="Cambria Math" panose="02040503050406030204" pitchFamily="18" charset="0"/>
                                    </a:rPr>
                                  </m:ctrlPr>
                                </m:sSubSupPr>
                                <m:e>
                                  <m:r>
                                    <a:rPr lang="en-CA" sz="1600" i="1" kern="100">
                                      <a:effectLst/>
                                      <a:latin typeface="Cambria Math" panose="02040503050406030204" pitchFamily="18" charset="0"/>
                                    </a:rPr>
                                    <m:t>𝐷</m:t>
                                  </m:r>
                                </m:e>
                                <m:sub>
                                  <m:r>
                                    <a:rPr lang="en-CA" sz="1600" kern="100">
                                      <a:effectLst/>
                                      <a:latin typeface="Cambria Math" panose="02040503050406030204" pitchFamily="18" charset="0"/>
                                    </a:rPr>
                                    <m:t>6</m:t>
                                  </m:r>
                                  <m:r>
                                    <a:rPr lang="en-CA" sz="1600" i="1" kern="100">
                                      <a:effectLst/>
                                      <a:latin typeface="Cambria Math" panose="02040503050406030204" pitchFamily="18" charset="0"/>
                                    </a:rPr>
                                    <m:t>h</m:t>
                                  </m:r>
                                </m:sub>
                                <m:sup>
                                  <m:r>
                                    <a:rPr lang="en-CA" sz="1600" kern="100">
                                      <a:effectLst/>
                                      <a:latin typeface="Cambria Math" panose="02040503050406030204" pitchFamily="18" charset="0"/>
                                    </a:rPr>
                                    <m:t>4</m:t>
                                  </m:r>
                                </m:sup>
                              </m:sSubSup>
                            </m:oMath>
                          </a14:m>
                          <a:r>
                            <a:rPr lang="en-US" sz="1600" kern="100">
                              <a:effectLst/>
                              <a:latin typeface="+mn-lt"/>
                            </a:rPr>
                            <a:t>, No. 194)</a:t>
                          </a:r>
                          <a:endParaRPr lang="en-CA" sz="1600" kern="100">
                            <a:effectLst/>
                            <a:latin typeface="+mn-lt"/>
                            <a:ea typeface="Aptos" panose="020B0004020202020204" pitchFamily="34" charset="0"/>
                            <a:cs typeface="Times New Roman" panose="02020603050405020304" pitchFamily="18" charset="0"/>
                          </a:endParaRPr>
                        </a:p>
                      </a:txBody>
                      <a:tcPr marL="68580" marR="68580" marT="0" marB="0" anchor="ctr"/>
                    </a:tc>
                    <a:tc>
                      <a:txBody>
                        <a:bodyPr/>
                        <a:lstStyle/>
                        <a:p>
                          <a:pPr algn="ctr">
                            <a:lnSpc>
                              <a:spcPct val="115000"/>
                            </a:lnSpc>
                            <a:spcAft>
                              <a:spcPts val="800"/>
                            </a:spcAft>
                            <a:buNone/>
                          </a:pPr>
                          <a:r>
                            <a:rPr lang="en-US" sz="1600" kern="100">
                              <a:effectLst/>
                              <a:latin typeface="+mn-lt"/>
                            </a:rPr>
                            <a:t>3.28</a:t>
                          </a:r>
                          <a:endParaRPr lang="en-CA" sz="1600" kern="100">
                            <a:effectLst/>
                            <a:latin typeface="+mn-lt"/>
                            <a:ea typeface="Aptos" panose="020B0004020202020204" pitchFamily="34" charset="0"/>
                            <a:cs typeface="Times New Roman" panose="02020603050405020304" pitchFamily="18" charset="0"/>
                          </a:endParaRPr>
                        </a:p>
                      </a:txBody>
                      <a:tcPr marL="68580" marR="68580" marT="0" marB="0" anchor="ctr"/>
                    </a:tc>
                    <a:tc>
                      <a:txBody>
                        <a:bodyPr/>
                        <a:lstStyle/>
                        <a:p>
                          <a:pPr algn="ctr">
                            <a:lnSpc>
                              <a:spcPct val="115000"/>
                            </a:lnSpc>
                            <a:spcAft>
                              <a:spcPts val="800"/>
                            </a:spcAft>
                            <a:buNone/>
                          </a:pPr>
                          <a:r>
                            <a:rPr lang="en-US" sz="1600" kern="100">
                              <a:effectLst/>
                              <a:latin typeface="+mn-lt"/>
                            </a:rPr>
                            <a:t> </a:t>
                          </a:r>
                          <a:endParaRPr lang="en-CA" sz="1600" kern="100">
                            <a:effectLst/>
                            <a:latin typeface="+mn-lt"/>
                            <a:ea typeface="Aptos" panose="020B0004020202020204" pitchFamily="34" charset="0"/>
                            <a:cs typeface="Times New Roman" panose="02020603050405020304" pitchFamily="18" charset="0"/>
                          </a:endParaRPr>
                        </a:p>
                      </a:txBody>
                      <a:tcPr marL="68580" marR="68580" marT="0" marB="0" anchor="ctr"/>
                    </a:tc>
                    <a:tc>
                      <a:txBody>
                        <a:bodyPr/>
                        <a:lstStyle/>
                        <a:p>
                          <a:pPr algn="ctr">
                            <a:lnSpc>
                              <a:spcPct val="115000"/>
                            </a:lnSpc>
                            <a:spcAft>
                              <a:spcPts val="800"/>
                            </a:spcAft>
                            <a:buNone/>
                          </a:pPr>
                          <a:r>
                            <a:rPr lang="en-US" sz="1600" kern="100">
                              <a:effectLst/>
                              <a:latin typeface="+mn-lt"/>
                            </a:rPr>
                            <a:t>5.23</a:t>
                          </a:r>
                          <a:endParaRPr lang="en-CA" sz="1600" kern="100">
                            <a:effectLst/>
                            <a:latin typeface="+mn-lt"/>
                            <a:ea typeface="Aptos" panose="020B0004020202020204" pitchFamily="34" charset="0"/>
                            <a:cs typeface="Times New Roman" panose="02020603050405020304" pitchFamily="18" charset="0"/>
                          </a:endParaRPr>
                        </a:p>
                      </a:txBody>
                      <a:tcPr marL="68580" marR="68580" marT="0" marB="0" anchor="ctr"/>
                    </a:tc>
                    <a:tc>
                      <a:txBody>
                        <a:bodyPr/>
                        <a:lstStyle/>
                        <a:p>
                          <a:pPr algn="ctr">
                            <a:lnSpc>
                              <a:spcPct val="115000"/>
                            </a:lnSpc>
                            <a:spcAft>
                              <a:spcPts val="800"/>
                            </a:spcAft>
                            <a:buNone/>
                          </a:pPr>
                          <a:endParaRPr lang="en-CA" sz="1600" kern="100">
                            <a:effectLst/>
                            <a:latin typeface="+mn-lt"/>
                            <a:ea typeface="Aptos" panose="020B0004020202020204" pitchFamily="34" charset="0"/>
                            <a:cs typeface="Times New Roman" panose="02020603050405020304" pitchFamily="18" charset="0"/>
                          </a:endParaRPr>
                        </a:p>
                      </a:txBody>
                      <a:tcPr marL="68580" marR="68580" marT="0" marB="0" anchor="ctr"/>
                    </a:tc>
                    <a:tc>
                      <a:txBody>
                        <a:bodyPr/>
                        <a:lstStyle/>
                        <a:p>
                          <a:pPr algn="ctr">
                            <a:lnSpc>
                              <a:spcPct val="115000"/>
                            </a:lnSpc>
                            <a:spcAft>
                              <a:spcPts val="800"/>
                            </a:spcAft>
                            <a:buNone/>
                          </a:pPr>
                          <a:endParaRPr lang="en-CA" sz="1600" kern="100">
                            <a:effectLst/>
                            <a:latin typeface="+mn-lt"/>
                            <a:ea typeface="Aptos" panose="020B000402020202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249486055"/>
                      </a:ext>
                    </a:extLst>
                  </a:tr>
                  <a:tr h="198120">
                    <a:tc>
                      <a:txBody>
                        <a:bodyPr/>
                        <a:lstStyle/>
                        <a:p>
                          <a:pPr algn="ctr">
                            <a:lnSpc>
                              <a:spcPct val="115000"/>
                            </a:lnSpc>
                            <a:spcAft>
                              <a:spcPts val="800"/>
                            </a:spcAft>
                            <a:buNone/>
                          </a:pPr>
                          <a:r>
                            <a:rPr lang="en-US" sz="1600" kern="100">
                              <a:effectLst/>
                              <a:latin typeface="+mn-lt"/>
                            </a:rPr>
                            <a:t>Cubic</a:t>
                          </a:r>
                          <a:endParaRPr lang="en-CA" sz="1600" kern="100">
                            <a:effectLst/>
                            <a:latin typeface="+mn-lt"/>
                            <a:ea typeface="Aptos" panose="020B0004020202020204" pitchFamily="34" charset="0"/>
                            <a:cs typeface="Times New Roman" panose="02020603050405020304" pitchFamily="18" charset="0"/>
                          </a:endParaRPr>
                        </a:p>
                      </a:txBody>
                      <a:tcPr marL="68580" marR="68580" marT="0" marB="0" anchor="ctr"/>
                    </a:tc>
                    <a:tc>
                      <a:txBody>
                        <a:bodyPr/>
                        <a:lstStyle/>
                        <a:p>
                          <a:pPr algn="ctr">
                            <a:lnSpc>
                              <a:spcPct val="115000"/>
                            </a:lnSpc>
                            <a:spcAft>
                              <a:spcPts val="800"/>
                            </a:spcAft>
                            <a:buNone/>
                          </a:pPr>
                          <a:r>
                            <a:rPr lang="en-US" sz="1600" kern="100">
                              <a:effectLst/>
                              <a:latin typeface="+mn-lt"/>
                            </a:rPr>
                            <a:t>B20 (ε-FeSi)</a:t>
                          </a:r>
                          <a:endParaRPr lang="en-CA" sz="1600" kern="100">
                            <a:effectLst/>
                            <a:latin typeface="+mn-lt"/>
                            <a:ea typeface="Aptos" panose="020B0004020202020204" pitchFamily="34" charset="0"/>
                            <a:cs typeface="Times New Roman" panose="02020603050405020304" pitchFamily="18" charset="0"/>
                          </a:endParaRPr>
                        </a:p>
                      </a:txBody>
                      <a:tcPr marL="68580" marR="68580" marT="0" marB="0" anchor="ctr"/>
                    </a:tc>
                    <a:tc>
                      <a:txBody>
                        <a:bodyPr/>
                        <a:lstStyle/>
                        <a:p>
                          <a:pPr algn="ctr">
                            <a:lnSpc>
                              <a:spcPct val="115000"/>
                            </a:lnSpc>
                            <a:spcAft>
                              <a:spcPts val="800"/>
                            </a:spcAft>
                            <a:buNone/>
                          </a:pPr>
                          <a:r>
                            <a:rPr lang="en-US" sz="1600" i="1" kern="100">
                              <a:effectLst/>
                              <a:latin typeface="+mn-lt"/>
                            </a:rPr>
                            <a:t>P</a:t>
                          </a:r>
                          <a:r>
                            <a:rPr lang="en-US" sz="1600" kern="100">
                              <a:effectLst/>
                              <a:latin typeface="+mn-lt"/>
                            </a:rPr>
                            <a:t>2</a:t>
                          </a:r>
                          <a:r>
                            <a:rPr lang="en-US" sz="1600" kern="100" baseline="-25000">
                              <a:effectLst/>
                              <a:latin typeface="+mn-lt"/>
                            </a:rPr>
                            <a:t>1</a:t>
                          </a:r>
                          <a:r>
                            <a:rPr lang="en-US" sz="1600" kern="100">
                              <a:effectLst/>
                              <a:latin typeface="+mn-lt"/>
                            </a:rPr>
                            <a:t>3 (</a:t>
                          </a:r>
                          <a14:m>
                            <m:oMath xmlns:m="http://schemas.openxmlformats.org/officeDocument/2006/math">
                              <m:sSup>
                                <m:sSupPr>
                                  <m:ctrlPr>
                                    <a:rPr lang="en-CA" sz="1600" i="1" kern="100">
                                      <a:effectLst/>
                                      <a:latin typeface="Cambria Math" panose="02040503050406030204" pitchFamily="18" charset="0"/>
                                    </a:rPr>
                                  </m:ctrlPr>
                                </m:sSupPr>
                                <m:e>
                                  <m:r>
                                    <a:rPr lang="en-CA" sz="1600" i="1" kern="100">
                                      <a:effectLst/>
                                      <a:latin typeface="Cambria Math" panose="02040503050406030204" pitchFamily="18" charset="0"/>
                                    </a:rPr>
                                    <m:t>𝑇</m:t>
                                  </m:r>
                                </m:e>
                                <m:sup>
                                  <m:r>
                                    <a:rPr lang="en-CA" sz="1600" kern="100">
                                      <a:effectLst/>
                                      <a:latin typeface="Cambria Math" panose="02040503050406030204" pitchFamily="18" charset="0"/>
                                    </a:rPr>
                                    <m:t>4</m:t>
                                  </m:r>
                                </m:sup>
                              </m:sSup>
                            </m:oMath>
                          </a14:m>
                          <a:r>
                            <a:rPr lang="en-US" sz="1600" kern="100">
                              <a:effectLst/>
                              <a:latin typeface="+mn-lt"/>
                            </a:rPr>
                            <a:t>, No. 198)</a:t>
                          </a:r>
                          <a:endParaRPr lang="en-CA" sz="1600" kern="100">
                            <a:effectLst/>
                            <a:latin typeface="+mn-lt"/>
                            <a:ea typeface="Aptos" panose="020B0004020202020204" pitchFamily="34" charset="0"/>
                            <a:cs typeface="Times New Roman" panose="02020603050405020304" pitchFamily="18" charset="0"/>
                          </a:endParaRPr>
                        </a:p>
                      </a:txBody>
                      <a:tcPr marL="68580" marR="68580" marT="0" marB="0" anchor="ctr"/>
                    </a:tc>
                    <a:tc>
                      <a:txBody>
                        <a:bodyPr/>
                        <a:lstStyle/>
                        <a:p>
                          <a:pPr algn="ctr">
                            <a:lnSpc>
                              <a:spcPct val="115000"/>
                            </a:lnSpc>
                            <a:spcAft>
                              <a:spcPts val="800"/>
                            </a:spcAft>
                            <a:buNone/>
                          </a:pPr>
                          <a:r>
                            <a:rPr lang="en-US" sz="1600" kern="100">
                              <a:effectLst/>
                              <a:latin typeface="+mn-lt"/>
                            </a:rPr>
                            <a:t>4.497</a:t>
                          </a:r>
                          <a:endParaRPr lang="en-CA" sz="1600" kern="100">
                            <a:effectLst/>
                            <a:latin typeface="+mn-lt"/>
                            <a:ea typeface="Aptos" panose="020B0004020202020204" pitchFamily="34" charset="0"/>
                            <a:cs typeface="Times New Roman" panose="02020603050405020304" pitchFamily="18" charset="0"/>
                          </a:endParaRPr>
                        </a:p>
                      </a:txBody>
                      <a:tcPr marL="68580" marR="68580" marT="0" marB="0" anchor="ctr"/>
                    </a:tc>
                    <a:tc>
                      <a:txBody>
                        <a:bodyPr/>
                        <a:lstStyle/>
                        <a:p>
                          <a:pPr algn="ctr">
                            <a:lnSpc>
                              <a:spcPct val="115000"/>
                            </a:lnSpc>
                            <a:spcAft>
                              <a:spcPts val="800"/>
                            </a:spcAft>
                            <a:buNone/>
                          </a:pPr>
                          <a:r>
                            <a:rPr lang="en-US" sz="1600" kern="100">
                              <a:effectLst/>
                              <a:latin typeface="+mn-lt"/>
                            </a:rPr>
                            <a:t> </a:t>
                          </a:r>
                          <a:endParaRPr lang="en-CA" sz="1600" kern="100">
                            <a:effectLst/>
                            <a:latin typeface="+mn-lt"/>
                            <a:ea typeface="Aptos" panose="020B0004020202020204" pitchFamily="34" charset="0"/>
                            <a:cs typeface="Times New Roman" panose="02020603050405020304" pitchFamily="18" charset="0"/>
                          </a:endParaRPr>
                        </a:p>
                      </a:txBody>
                      <a:tcPr marL="68580" marR="68580" marT="0" marB="0" anchor="ctr"/>
                    </a:tc>
                    <a:tc>
                      <a:txBody>
                        <a:bodyPr/>
                        <a:lstStyle/>
                        <a:p>
                          <a:pPr algn="ctr">
                            <a:lnSpc>
                              <a:spcPct val="115000"/>
                            </a:lnSpc>
                            <a:spcAft>
                              <a:spcPts val="800"/>
                            </a:spcAft>
                            <a:buNone/>
                          </a:pPr>
                          <a:r>
                            <a:rPr lang="en-US" sz="1600" kern="100">
                              <a:effectLst/>
                              <a:latin typeface="+mn-lt"/>
                            </a:rPr>
                            <a:t> </a:t>
                          </a:r>
                          <a:endParaRPr lang="en-CA" sz="1600" kern="100">
                            <a:effectLst/>
                            <a:latin typeface="+mn-lt"/>
                            <a:ea typeface="Aptos" panose="020B0004020202020204" pitchFamily="34" charset="0"/>
                            <a:cs typeface="Times New Roman" panose="02020603050405020304" pitchFamily="18" charset="0"/>
                          </a:endParaRPr>
                        </a:p>
                      </a:txBody>
                      <a:tcPr marL="68580" marR="68580" marT="0" marB="0" anchor="ctr"/>
                    </a:tc>
                    <a:tc>
                      <a:txBody>
                        <a:bodyPr/>
                        <a:lstStyle/>
                        <a:p>
                          <a:pPr algn="ctr">
                            <a:lnSpc>
                              <a:spcPct val="115000"/>
                            </a:lnSpc>
                            <a:spcAft>
                              <a:spcPts val="800"/>
                            </a:spcAft>
                            <a:buNone/>
                          </a:pPr>
                          <a:r>
                            <a:rPr lang="en-US" sz="1600" kern="100">
                              <a:effectLst/>
                              <a:latin typeface="+mn-lt"/>
                              <a:ea typeface="Aptos" panose="020B0004020202020204" pitchFamily="34" charset="0"/>
                              <a:cs typeface="Times New Roman" panose="02020603050405020304" pitchFamily="18" charset="0"/>
                            </a:rPr>
                            <a:t>17.5±1</a:t>
                          </a:r>
                          <a:endParaRPr lang="en-CA" sz="1600" kern="100">
                            <a:effectLst/>
                            <a:latin typeface="+mn-lt"/>
                            <a:ea typeface="Aptos" panose="020B0004020202020204" pitchFamily="34" charset="0"/>
                            <a:cs typeface="Times New Roman" panose="02020603050405020304" pitchFamily="18" charset="0"/>
                          </a:endParaRPr>
                        </a:p>
                      </a:txBody>
                      <a:tcPr marL="68580" marR="68580" marT="0" marB="0" anchor="ctr"/>
                    </a:tc>
                    <a:tc>
                      <a:txBody>
                        <a:bodyPr/>
                        <a:lstStyle/>
                        <a:p>
                          <a:pPr marL="0" marR="0" lvl="0" indent="0" algn="ctr" defTabSz="457200" rtl="0" eaLnBrk="1" fontAlgn="auto" latinLnBrk="0" hangingPunct="1">
                            <a:lnSpc>
                              <a:spcPct val="115000"/>
                            </a:lnSpc>
                            <a:spcBef>
                              <a:spcPts val="0"/>
                            </a:spcBef>
                            <a:spcAft>
                              <a:spcPts val="800"/>
                            </a:spcAft>
                            <a:buClrTx/>
                            <a:buSzTx/>
                            <a:buFontTx/>
                            <a:buNone/>
                            <a:tabLst/>
                            <a:defRPr/>
                          </a:pPr>
                          <a:r>
                            <a:rPr lang="en-US" sz="1600" kern="100">
                              <a:effectLst/>
                              <a:latin typeface="+mn-lt"/>
                              <a:ea typeface="Aptos" panose="020B0004020202020204" pitchFamily="34" charset="0"/>
                              <a:cs typeface="Times New Roman" panose="02020603050405020304" pitchFamily="18" charset="0"/>
                            </a:rPr>
                            <a:t>1223±50</a:t>
                          </a:r>
                          <a:endParaRPr lang="en-CA" sz="1600" kern="100">
                            <a:effectLst/>
                            <a:latin typeface="+mn-lt"/>
                            <a:ea typeface="Aptos" panose="020B000402020202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112096288"/>
                      </a:ext>
                    </a:extLst>
                  </a:tr>
                  <a:tr h="198120">
                    <a:tc>
                      <a:txBody>
                        <a:bodyPr/>
                        <a:lstStyle/>
                        <a:p>
                          <a:pPr algn="ctr">
                            <a:lnSpc>
                              <a:spcPct val="115000"/>
                            </a:lnSpc>
                            <a:spcAft>
                              <a:spcPts val="800"/>
                            </a:spcAft>
                            <a:buNone/>
                          </a:pPr>
                          <a:r>
                            <a:rPr lang="en-US" sz="1600" kern="100">
                              <a:effectLst/>
                              <a:latin typeface="+mn-lt"/>
                            </a:rPr>
                            <a:t>Orthorhombic</a:t>
                          </a:r>
                          <a:endParaRPr lang="en-CA" sz="1600" kern="100">
                            <a:effectLst/>
                            <a:latin typeface="+mn-lt"/>
                            <a:ea typeface="Aptos" panose="020B0004020202020204" pitchFamily="34" charset="0"/>
                            <a:cs typeface="Times New Roman" panose="02020603050405020304" pitchFamily="18" charset="0"/>
                          </a:endParaRPr>
                        </a:p>
                      </a:txBody>
                      <a:tcPr marL="68580" marR="68580" marT="0" marB="0" anchor="ctr"/>
                    </a:tc>
                    <a:tc>
                      <a:txBody>
                        <a:bodyPr/>
                        <a:lstStyle/>
                        <a:p>
                          <a:pPr algn="ctr">
                            <a:lnSpc>
                              <a:spcPct val="115000"/>
                            </a:lnSpc>
                            <a:spcAft>
                              <a:spcPts val="800"/>
                            </a:spcAft>
                            <a:buNone/>
                          </a:pPr>
                          <a:r>
                            <a:rPr lang="en-US" sz="1600" kern="100">
                              <a:effectLst/>
                              <a:latin typeface="+mn-lt"/>
                            </a:rPr>
                            <a:t>distorted CuTi</a:t>
                          </a:r>
                          <a:endParaRPr lang="en-CA" sz="1600" kern="100">
                            <a:effectLst/>
                            <a:latin typeface="+mn-lt"/>
                            <a:ea typeface="Aptos" panose="020B0004020202020204" pitchFamily="34" charset="0"/>
                            <a:cs typeface="Times New Roman" panose="02020603050405020304" pitchFamily="18" charset="0"/>
                          </a:endParaRPr>
                        </a:p>
                      </a:txBody>
                      <a:tcPr marL="68580" marR="68580" marT="0" marB="0" anchor="ctr"/>
                    </a:tc>
                    <a:tc>
                      <a:txBody>
                        <a:bodyPr/>
                        <a:lstStyle/>
                        <a:p>
                          <a:pPr algn="ctr">
                            <a:lnSpc>
                              <a:spcPct val="115000"/>
                            </a:lnSpc>
                            <a:spcAft>
                              <a:spcPts val="800"/>
                            </a:spcAft>
                            <a:buNone/>
                          </a:pPr>
                          <a:r>
                            <a:rPr lang="en-US" sz="1600" i="1" kern="100" dirty="0" err="1">
                              <a:effectLst/>
                              <a:latin typeface="+mn-lt"/>
                            </a:rPr>
                            <a:t>Pmmn</a:t>
                          </a:r>
                          <a:r>
                            <a:rPr lang="en-US" sz="1600" kern="100" dirty="0">
                              <a:effectLst/>
                              <a:latin typeface="+mn-lt"/>
                            </a:rPr>
                            <a:t> (</a:t>
                          </a:r>
                          <a14:m>
                            <m:oMath xmlns:m="http://schemas.openxmlformats.org/officeDocument/2006/math">
                              <m:sSubSup>
                                <m:sSubSupPr>
                                  <m:ctrlPr>
                                    <a:rPr lang="en-CA" sz="1600" i="1" kern="100">
                                      <a:effectLst/>
                                      <a:latin typeface="Cambria Math" panose="02040503050406030204" pitchFamily="18" charset="0"/>
                                    </a:rPr>
                                  </m:ctrlPr>
                                </m:sSubSupPr>
                                <m:e>
                                  <m:r>
                                    <a:rPr lang="en-CA" sz="1600" b="0" i="1" kern="100">
                                      <a:effectLst/>
                                      <a:latin typeface="Cambria Math" panose="02040503050406030204" pitchFamily="18" charset="0"/>
                                    </a:rPr>
                                    <m:t>𝐷</m:t>
                                  </m:r>
                                </m:e>
                                <m:sub>
                                  <m:r>
                                    <a:rPr lang="en-CA" sz="1600" kern="100">
                                      <a:effectLst/>
                                      <a:latin typeface="Cambria Math" panose="02040503050406030204" pitchFamily="18" charset="0"/>
                                    </a:rPr>
                                    <m:t>2</m:t>
                                  </m:r>
                                  <m:r>
                                    <a:rPr lang="en-CA" sz="1600" i="1" kern="100">
                                      <a:effectLst/>
                                      <a:latin typeface="Cambria Math" panose="02040503050406030204" pitchFamily="18" charset="0"/>
                                    </a:rPr>
                                    <m:t>h</m:t>
                                  </m:r>
                                </m:sub>
                                <m:sup>
                                  <m:r>
                                    <a:rPr lang="en-CA" sz="1600" kern="100">
                                      <a:effectLst/>
                                      <a:latin typeface="Cambria Math" panose="02040503050406030204" pitchFamily="18" charset="0"/>
                                    </a:rPr>
                                    <m:t>13</m:t>
                                  </m:r>
                                </m:sup>
                              </m:sSubSup>
                            </m:oMath>
                          </a14:m>
                          <a:r>
                            <a:rPr lang="en-US" sz="1600" kern="100" dirty="0">
                              <a:effectLst/>
                              <a:latin typeface="+mn-lt"/>
                            </a:rPr>
                            <a:t>, No. 59)</a:t>
                          </a:r>
                          <a:endParaRPr lang="en-CA" sz="1600" kern="100" dirty="0">
                            <a:effectLst/>
                            <a:latin typeface="+mn-lt"/>
                            <a:ea typeface="Aptos" panose="020B0004020202020204" pitchFamily="34" charset="0"/>
                            <a:cs typeface="Times New Roman" panose="02020603050405020304" pitchFamily="18" charset="0"/>
                          </a:endParaRPr>
                        </a:p>
                      </a:txBody>
                      <a:tcPr marL="68580" marR="68580" marT="0" marB="0" anchor="ctr"/>
                    </a:tc>
                    <a:tc>
                      <a:txBody>
                        <a:bodyPr/>
                        <a:lstStyle/>
                        <a:p>
                          <a:pPr algn="ctr">
                            <a:lnSpc>
                              <a:spcPct val="115000"/>
                            </a:lnSpc>
                            <a:spcAft>
                              <a:spcPts val="800"/>
                            </a:spcAft>
                            <a:buNone/>
                          </a:pPr>
                          <a:r>
                            <a:rPr lang="en-US" sz="1600" kern="100">
                              <a:effectLst/>
                              <a:latin typeface="+mn-lt"/>
                            </a:rPr>
                            <a:t>3.027</a:t>
                          </a:r>
                          <a:endParaRPr lang="en-CA" sz="1600" kern="100">
                            <a:effectLst/>
                            <a:latin typeface="+mn-lt"/>
                            <a:ea typeface="Aptos" panose="020B0004020202020204" pitchFamily="34" charset="0"/>
                            <a:cs typeface="Times New Roman" panose="02020603050405020304" pitchFamily="18" charset="0"/>
                          </a:endParaRPr>
                        </a:p>
                      </a:txBody>
                      <a:tcPr marL="68580" marR="68580" marT="0" marB="0" anchor="ctr"/>
                    </a:tc>
                    <a:tc>
                      <a:txBody>
                        <a:bodyPr/>
                        <a:lstStyle/>
                        <a:p>
                          <a:pPr algn="ctr">
                            <a:lnSpc>
                              <a:spcPct val="115000"/>
                            </a:lnSpc>
                            <a:spcAft>
                              <a:spcPts val="800"/>
                            </a:spcAft>
                            <a:buNone/>
                          </a:pPr>
                          <a:r>
                            <a:rPr lang="en-US" sz="1600" kern="100">
                              <a:effectLst/>
                              <a:latin typeface="+mn-lt"/>
                            </a:rPr>
                            <a:t>3.274</a:t>
                          </a:r>
                          <a:endParaRPr lang="en-CA" sz="1600" kern="100">
                            <a:effectLst/>
                            <a:latin typeface="+mn-lt"/>
                            <a:ea typeface="Aptos" panose="020B0004020202020204" pitchFamily="34" charset="0"/>
                            <a:cs typeface="Times New Roman" panose="02020603050405020304" pitchFamily="18" charset="0"/>
                          </a:endParaRPr>
                        </a:p>
                      </a:txBody>
                      <a:tcPr marL="68580" marR="68580" marT="0" marB="0" anchor="ctr"/>
                    </a:tc>
                    <a:tc>
                      <a:txBody>
                        <a:bodyPr/>
                        <a:lstStyle/>
                        <a:p>
                          <a:pPr algn="ctr">
                            <a:lnSpc>
                              <a:spcPct val="115000"/>
                            </a:lnSpc>
                            <a:spcAft>
                              <a:spcPts val="800"/>
                            </a:spcAft>
                            <a:buNone/>
                          </a:pPr>
                          <a:r>
                            <a:rPr lang="en-US" sz="1600" kern="100">
                              <a:effectLst/>
                              <a:latin typeface="+mn-lt"/>
                            </a:rPr>
                            <a:t>4.698</a:t>
                          </a:r>
                          <a:endParaRPr lang="en-CA" sz="1600" kern="100">
                            <a:effectLst/>
                            <a:latin typeface="+mn-lt"/>
                            <a:ea typeface="Aptos" panose="020B0004020202020204" pitchFamily="34" charset="0"/>
                            <a:cs typeface="Times New Roman" panose="02020603050405020304" pitchFamily="18" charset="0"/>
                          </a:endParaRPr>
                        </a:p>
                      </a:txBody>
                      <a:tcPr marL="68580" marR="68580" marT="0" marB="0" anchor="ctr"/>
                    </a:tc>
                    <a:tc>
                      <a:txBody>
                        <a:bodyPr/>
                        <a:lstStyle/>
                        <a:p>
                          <a:pPr algn="ctr">
                            <a:lnSpc>
                              <a:spcPct val="115000"/>
                            </a:lnSpc>
                            <a:spcAft>
                              <a:spcPts val="800"/>
                            </a:spcAft>
                            <a:buNone/>
                          </a:pPr>
                          <a:r>
                            <a:rPr lang="en-US" sz="1600" kern="100">
                              <a:effectLst/>
                              <a:latin typeface="+mn-lt"/>
                              <a:ea typeface="Aptos" panose="020B0004020202020204" pitchFamily="34" charset="0"/>
                              <a:cs typeface="Times New Roman" panose="02020603050405020304" pitchFamily="18" charset="0"/>
                            </a:rPr>
                            <a:t>17.5±1</a:t>
                          </a:r>
                          <a:endParaRPr lang="en-CA" sz="1600" kern="100">
                            <a:effectLst/>
                            <a:latin typeface="+mn-lt"/>
                            <a:ea typeface="Aptos" panose="020B0004020202020204" pitchFamily="34" charset="0"/>
                            <a:cs typeface="Times New Roman" panose="02020603050405020304" pitchFamily="18" charset="0"/>
                          </a:endParaRPr>
                        </a:p>
                      </a:txBody>
                      <a:tcPr marL="68580" marR="68580" marT="0" marB="0" anchor="ctr"/>
                    </a:tc>
                    <a:tc>
                      <a:txBody>
                        <a:bodyPr/>
                        <a:lstStyle/>
                        <a:p>
                          <a:pPr algn="ctr">
                            <a:lnSpc>
                              <a:spcPct val="115000"/>
                            </a:lnSpc>
                            <a:spcAft>
                              <a:spcPts val="800"/>
                            </a:spcAft>
                            <a:buNone/>
                          </a:pPr>
                          <a:r>
                            <a:rPr lang="en-US" sz="1600" kern="100">
                              <a:effectLst/>
                              <a:latin typeface="+mn-lt"/>
                              <a:ea typeface="Aptos" panose="020B0004020202020204" pitchFamily="34" charset="0"/>
                              <a:cs typeface="Times New Roman" panose="02020603050405020304" pitchFamily="18" charset="0"/>
                            </a:rPr>
                            <a:t>1223±50</a:t>
                          </a:r>
                          <a:endParaRPr lang="en-CA" sz="1600" kern="100">
                            <a:effectLst/>
                            <a:latin typeface="+mn-lt"/>
                            <a:ea typeface="Aptos" panose="020B000402020202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631001135"/>
                      </a:ext>
                    </a:extLst>
                  </a:tr>
                  <a:tr h="198120">
                    <a:tc>
                      <a:txBody>
                        <a:bodyPr/>
                        <a:lstStyle/>
                        <a:p>
                          <a:pPr algn="ctr">
                            <a:lnSpc>
                              <a:spcPct val="115000"/>
                            </a:lnSpc>
                            <a:spcAft>
                              <a:spcPts val="800"/>
                            </a:spcAft>
                            <a:buNone/>
                          </a:pPr>
                          <a:r>
                            <a:rPr lang="en-US" sz="1600" kern="100">
                              <a:effectLst/>
                              <a:latin typeface="+mn-lt"/>
                            </a:rPr>
                            <a:t>Cubic</a:t>
                          </a:r>
                          <a:endParaRPr lang="en-CA" sz="1600" kern="100">
                            <a:effectLst/>
                            <a:latin typeface="+mn-lt"/>
                            <a:ea typeface="Aptos" panose="020B0004020202020204" pitchFamily="34" charset="0"/>
                            <a:cs typeface="Times New Roman" panose="02020603050405020304" pitchFamily="18" charset="0"/>
                          </a:endParaRPr>
                        </a:p>
                      </a:txBody>
                      <a:tcPr marL="68580" marR="68580" marT="0" marB="0" anchor="ctr"/>
                    </a:tc>
                    <a:tc>
                      <a:txBody>
                        <a:bodyPr/>
                        <a:lstStyle/>
                        <a:p>
                          <a:pPr algn="ctr">
                            <a:lnSpc>
                              <a:spcPct val="115000"/>
                            </a:lnSpc>
                            <a:spcAft>
                              <a:spcPts val="800"/>
                            </a:spcAft>
                            <a:buNone/>
                          </a:pPr>
                          <a:r>
                            <a:rPr lang="en-US" sz="1600" kern="100">
                              <a:effectLst/>
                              <a:latin typeface="+mn-lt"/>
                            </a:rPr>
                            <a:t>B2 (</a:t>
                          </a:r>
                          <a:r>
                            <a:rPr lang="en-US" sz="1600" kern="100" err="1">
                              <a:effectLst/>
                              <a:latin typeface="+mn-lt"/>
                            </a:rPr>
                            <a:t>CsCl</a:t>
                          </a:r>
                          <a:r>
                            <a:rPr lang="en-US" sz="1600" kern="100">
                              <a:effectLst/>
                              <a:latin typeface="+mn-lt"/>
                            </a:rPr>
                            <a:t>)</a:t>
                          </a:r>
                          <a:endParaRPr lang="en-CA" sz="1600" kern="100">
                            <a:effectLst/>
                            <a:latin typeface="+mn-lt"/>
                            <a:ea typeface="Aptos" panose="020B0004020202020204" pitchFamily="34" charset="0"/>
                            <a:cs typeface="Times New Roman" panose="02020603050405020304" pitchFamily="18" charset="0"/>
                          </a:endParaRPr>
                        </a:p>
                      </a:txBody>
                      <a:tcPr marL="68580" marR="68580" marT="0" marB="0" anchor="ctr"/>
                    </a:tc>
                    <a:tc>
                      <a:txBody>
                        <a:bodyPr/>
                        <a:lstStyle/>
                        <a:p>
                          <a:pPr algn="ctr">
                            <a:lnSpc>
                              <a:spcPct val="115000"/>
                            </a:lnSpc>
                            <a:spcAft>
                              <a:spcPts val="800"/>
                            </a:spcAft>
                            <a:buNone/>
                          </a:pPr>
                          <a:r>
                            <a:rPr lang="en-US" sz="1600" i="1" kern="100">
                              <a:effectLst/>
                              <a:latin typeface="+mn-lt"/>
                            </a:rPr>
                            <a:t>Pm</a:t>
                          </a:r>
                          <a14:m>
                            <m:oMath xmlns:m="http://schemas.openxmlformats.org/officeDocument/2006/math">
                              <m:acc>
                                <m:accPr>
                                  <m:chr m:val="̅"/>
                                  <m:ctrlPr>
                                    <a:rPr lang="en-CA" sz="1600" i="1" kern="100">
                                      <a:effectLst/>
                                      <a:latin typeface="Cambria Math" panose="02040503050406030204" pitchFamily="18" charset="0"/>
                                    </a:rPr>
                                  </m:ctrlPr>
                                </m:accPr>
                                <m:e>
                                  <m:r>
                                    <a:rPr lang="en-CA" sz="1600" kern="100">
                                      <a:effectLst/>
                                      <a:latin typeface="Cambria Math" panose="02040503050406030204" pitchFamily="18" charset="0"/>
                                    </a:rPr>
                                    <m:t>3</m:t>
                                  </m:r>
                                </m:e>
                              </m:acc>
                            </m:oMath>
                          </a14:m>
                          <a:r>
                            <a:rPr lang="en-US" sz="1600" i="1" kern="100">
                              <a:effectLst/>
                              <a:latin typeface="+mn-lt"/>
                            </a:rPr>
                            <a:t>m</a:t>
                          </a:r>
                          <a:r>
                            <a:rPr lang="en-US" sz="1600" kern="100">
                              <a:effectLst/>
                              <a:latin typeface="+mn-lt"/>
                            </a:rPr>
                            <a:t> (</a:t>
                          </a:r>
                          <a14:m>
                            <m:oMath xmlns:m="http://schemas.openxmlformats.org/officeDocument/2006/math">
                              <m:sSubSup>
                                <m:sSubSupPr>
                                  <m:ctrlPr>
                                    <a:rPr lang="en-CA" sz="1600" i="1" kern="100">
                                      <a:effectLst/>
                                      <a:latin typeface="Cambria Math" panose="02040503050406030204" pitchFamily="18" charset="0"/>
                                    </a:rPr>
                                  </m:ctrlPr>
                                </m:sSubSupPr>
                                <m:e>
                                  <m:r>
                                    <a:rPr lang="en-CA" sz="1600" i="1" kern="100">
                                      <a:effectLst/>
                                      <a:latin typeface="Cambria Math" panose="02040503050406030204" pitchFamily="18" charset="0"/>
                                    </a:rPr>
                                    <m:t>𝑂</m:t>
                                  </m:r>
                                </m:e>
                                <m:sub>
                                  <m:r>
                                    <m:rPr>
                                      <m:sty m:val="p"/>
                                    </m:rPr>
                                    <a:rPr lang="en-CA" sz="1600" kern="100">
                                      <a:effectLst/>
                                      <a:latin typeface="Cambria Math" panose="02040503050406030204" pitchFamily="18" charset="0"/>
                                    </a:rPr>
                                    <m:t>h</m:t>
                                  </m:r>
                                </m:sub>
                                <m:sup>
                                  <m:r>
                                    <a:rPr lang="en-CA" sz="1600" kern="100">
                                      <a:effectLst/>
                                      <a:latin typeface="Cambria Math" panose="02040503050406030204" pitchFamily="18" charset="0"/>
                                    </a:rPr>
                                    <m:t>1</m:t>
                                  </m:r>
                                </m:sup>
                              </m:sSubSup>
                            </m:oMath>
                          </a14:m>
                          <a:r>
                            <a:rPr lang="en-US" sz="1600" kern="100">
                              <a:effectLst/>
                              <a:latin typeface="+mn-lt"/>
                            </a:rPr>
                            <a:t>, No. 221)</a:t>
                          </a:r>
                          <a:endParaRPr lang="en-CA" sz="1600" kern="100">
                            <a:effectLst/>
                            <a:latin typeface="+mn-lt"/>
                            <a:ea typeface="Aptos" panose="020B0004020202020204" pitchFamily="34" charset="0"/>
                            <a:cs typeface="Times New Roman" panose="02020603050405020304" pitchFamily="18" charset="0"/>
                          </a:endParaRPr>
                        </a:p>
                      </a:txBody>
                      <a:tcPr marL="68580" marR="68580" marT="0" marB="0" anchor="ctr"/>
                    </a:tc>
                    <a:tc>
                      <a:txBody>
                        <a:bodyPr/>
                        <a:lstStyle/>
                        <a:p>
                          <a:pPr algn="ctr">
                            <a:lnSpc>
                              <a:spcPct val="115000"/>
                            </a:lnSpc>
                            <a:spcAft>
                              <a:spcPts val="800"/>
                            </a:spcAft>
                            <a:buNone/>
                          </a:pPr>
                          <a:r>
                            <a:rPr lang="en-US" sz="1600" kern="100">
                              <a:effectLst/>
                              <a:latin typeface="+mn-lt"/>
                            </a:rPr>
                            <a:t>2.636</a:t>
                          </a:r>
                          <a:endParaRPr lang="en-CA" sz="1600" kern="100">
                            <a:effectLst/>
                            <a:latin typeface="+mn-lt"/>
                            <a:ea typeface="Aptos" panose="020B0004020202020204" pitchFamily="34" charset="0"/>
                            <a:cs typeface="Times New Roman" panose="02020603050405020304" pitchFamily="18" charset="0"/>
                          </a:endParaRPr>
                        </a:p>
                      </a:txBody>
                      <a:tcPr marL="68580" marR="68580" marT="0" marB="0" anchor="ctr"/>
                    </a:tc>
                    <a:tc>
                      <a:txBody>
                        <a:bodyPr/>
                        <a:lstStyle/>
                        <a:p>
                          <a:pPr algn="ctr">
                            <a:lnSpc>
                              <a:spcPct val="115000"/>
                            </a:lnSpc>
                            <a:spcAft>
                              <a:spcPts val="800"/>
                            </a:spcAft>
                            <a:buNone/>
                          </a:pPr>
                          <a:r>
                            <a:rPr lang="en-US" sz="1600" kern="100">
                              <a:effectLst/>
                              <a:latin typeface="+mn-lt"/>
                            </a:rPr>
                            <a:t>2.636</a:t>
                          </a:r>
                          <a:endParaRPr lang="en-CA" sz="1600" kern="100">
                            <a:effectLst/>
                            <a:latin typeface="+mn-lt"/>
                            <a:ea typeface="Aptos" panose="020B0004020202020204" pitchFamily="34" charset="0"/>
                            <a:cs typeface="Times New Roman" panose="02020603050405020304" pitchFamily="18" charset="0"/>
                          </a:endParaRPr>
                        </a:p>
                      </a:txBody>
                      <a:tcPr marL="68580" marR="68580" marT="0" marB="0" anchor="ctr"/>
                    </a:tc>
                    <a:tc>
                      <a:txBody>
                        <a:bodyPr/>
                        <a:lstStyle/>
                        <a:p>
                          <a:pPr algn="ctr">
                            <a:lnSpc>
                              <a:spcPct val="115000"/>
                            </a:lnSpc>
                            <a:spcAft>
                              <a:spcPts val="800"/>
                            </a:spcAft>
                            <a:buNone/>
                          </a:pPr>
                          <a:r>
                            <a:rPr lang="en-US" sz="1600" kern="100">
                              <a:effectLst/>
                              <a:latin typeface="+mn-lt"/>
                            </a:rPr>
                            <a:t>2.615</a:t>
                          </a:r>
                          <a:endParaRPr lang="en-CA" sz="1600" kern="100">
                            <a:effectLst/>
                            <a:latin typeface="+mn-lt"/>
                            <a:ea typeface="Aptos" panose="020B0004020202020204" pitchFamily="34" charset="0"/>
                            <a:cs typeface="Times New Roman" panose="02020603050405020304" pitchFamily="18" charset="0"/>
                          </a:endParaRPr>
                        </a:p>
                      </a:txBody>
                      <a:tcPr marL="68580" marR="68580" marT="0" marB="0" anchor="ctr"/>
                    </a:tc>
                    <a:tc>
                      <a:txBody>
                        <a:bodyPr/>
                        <a:lstStyle/>
                        <a:p>
                          <a:pPr algn="ctr">
                            <a:lnSpc>
                              <a:spcPct val="115000"/>
                            </a:lnSpc>
                            <a:spcAft>
                              <a:spcPts val="800"/>
                            </a:spcAft>
                            <a:buNone/>
                          </a:pPr>
                          <a:r>
                            <a:rPr lang="en-US" sz="1600" kern="100">
                              <a:effectLst/>
                              <a:latin typeface="+mn-lt"/>
                              <a:ea typeface="Aptos" panose="020B0004020202020204" pitchFamily="34" charset="0"/>
                              <a:cs typeface="Times New Roman" panose="02020603050405020304" pitchFamily="18" charset="0"/>
                            </a:rPr>
                            <a:t>62</a:t>
                          </a:r>
                          <a:endParaRPr lang="en-CA" sz="1600" kern="100">
                            <a:effectLst/>
                            <a:latin typeface="+mn-lt"/>
                            <a:ea typeface="Aptos" panose="020B0004020202020204" pitchFamily="34" charset="0"/>
                            <a:cs typeface="Times New Roman" panose="02020603050405020304" pitchFamily="18" charset="0"/>
                          </a:endParaRPr>
                        </a:p>
                      </a:txBody>
                      <a:tcPr marL="68580" marR="68580" marT="0" marB="0" anchor="ctr"/>
                    </a:tc>
                    <a:tc>
                      <a:txBody>
                        <a:bodyPr/>
                        <a:lstStyle/>
                        <a:p>
                          <a:pPr algn="ctr">
                            <a:lnSpc>
                              <a:spcPct val="115000"/>
                            </a:lnSpc>
                            <a:spcAft>
                              <a:spcPts val="800"/>
                            </a:spcAft>
                            <a:buNone/>
                          </a:pPr>
                          <a:r>
                            <a:rPr lang="en-US" sz="1600" kern="100">
                              <a:effectLst/>
                              <a:latin typeface="+mn-lt"/>
                              <a:ea typeface="Aptos" panose="020B0004020202020204" pitchFamily="34" charset="0"/>
                              <a:cs typeface="Times New Roman" panose="02020603050405020304" pitchFamily="18" charset="0"/>
                            </a:rPr>
                            <a:t>2100±150</a:t>
                          </a:r>
                          <a:endParaRPr lang="en-CA" sz="1600" kern="100">
                            <a:effectLst/>
                            <a:latin typeface="+mn-lt"/>
                            <a:ea typeface="Aptos" panose="020B000402020202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365699232"/>
                      </a:ext>
                    </a:extLst>
                  </a:tr>
                </a:tbl>
              </a:graphicData>
            </a:graphic>
          </p:graphicFrame>
        </mc:Choice>
        <mc:Fallback xmlns="">
          <p:graphicFrame>
            <p:nvGraphicFramePr>
              <p:cNvPr id="2" name="Table 1">
                <a:extLst>
                  <a:ext uri="{FF2B5EF4-FFF2-40B4-BE49-F238E27FC236}">
                    <a16:creationId xmlns:a16="http://schemas.microsoft.com/office/drawing/2014/main" id="{41E08F59-17D3-A18A-CC25-92C51C5AAD4D}"/>
                  </a:ext>
                </a:extLst>
              </p:cNvPr>
              <p:cNvGraphicFramePr>
                <a:graphicFrameLocks noGrp="1"/>
              </p:cNvGraphicFramePr>
              <p:nvPr>
                <p:extLst>
                  <p:ext uri="{D42A27DB-BD31-4B8C-83A1-F6EECF244321}">
                    <p14:modId xmlns:p14="http://schemas.microsoft.com/office/powerpoint/2010/main" val="799374837"/>
                  </p:ext>
                </p:extLst>
              </p:nvPr>
            </p:nvGraphicFramePr>
            <p:xfrm>
              <a:off x="713359" y="1798331"/>
              <a:ext cx="9798583" cy="2404682"/>
            </p:xfrm>
            <a:graphic>
              <a:graphicData uri="http://schemas.openxmlformats.org/drawingml/2006/table">
                <a:tbl>
                  <a:tblPr firstRow="1" firstCol="1" bandRow="1">
                    <a:tableStyleId>{5940675A-B579-460E-94D1-54222C63F5DA}</a:tableStyleId>
                  </a:tblPr>
                  <a:tblGrid>
                    <a:gridCol w="1439355">
                      <a:extLst>
                        <a:ext uri="{9D8B030D-6E8A-4147-A177-3AD203B41FA5}">
                          <a16:colId xmlns:a16="http://schemas.microsoft.com/office/drawing/2014/main" val="2236644469"/>
                        </a:ext>
                      </a:extLst>
                    </a:gridCol>
                    <a:gridCol w="1594522">
                      <a:extLst>
                        <a:ext uri="{9D8B030D-6E8A-4147-A177-3AD203B41FA5}">
                          <a16:colId xmlns:a16="http://schemas.microsoft.com/office/drawing/2014/main" val="1386651683"/>
                        </a:ext>
                      </a:extLst>
                    </a:gridCol>
                    <a:gridCol w="2308626">
                      <a:extLst>
                        <a:ext uri="{9D8B030D-6E8A-4147-A177-3AD203B41FA5}">
                          <a16:colId xmlns:a16="http://schemas.microsoft.com/office/drawing/2014/main" val="2492548179"/>
                        </a:ext>
                      </a:extLst>
                    </a:gridCol>
                    <a:gridCol w="890703">
                      <a:extLst>
                        <a:ext uri="{9D8B030D-6E8A-4147-A177-3AD203B41FA5}">
                          <a16:colId xmlns:a16="http://schemas.microsoft.com/office/drawing/2014/main" val="927326811"/>
                        </a:ext>
                      </a:extLst>
                    </a:gridCol>
                    <a:gridCol w="890703">
                      <a:extLst>
                        <a:ext uri="{9D8B030D-6E8A-4147-A177-3AD203B41FA5}">
                          <a16:colId xmlns:a16="http://schemas.microsoft.com/office/drawing/2014/main" val="1693929603"/>
                        </a:ext>
                      </a:extLst>
                    </a:gridCol>
                    <a:gridCol w="891558">
                      <a:extLst>
                        <a:ext uri="{9D8B030D-6E8A-4147-A177-3AD203B41FA5}">
                          <a16:colId xmlns:a16="http://schemas.microsoft.com/office/drawing/2014/main" val="3214852365"/>
                        </a:ext>
                      </a:extLst>
                    </a:gridCol>
                    <a:gridCol w="891558">
                      <a:extLst>
                        <a:ext uri="{9D8B030D-6E8A-4147-A177-3AD203B41FA5}">
                          <a16:colId xmlns:a16="http://schemas.microsoft.com/office/drawing/2014/main" val="1700536646"/>
                        </a:ext>
                      </a:extLst>
                    </a:gridCol>
                    <a:gridCol w="891558">
                      <a:extLst>
                        <a:ext uri="{9D8B030D-6E8A-4147-A177-3AD203B41FA5}">
                          <a16:colId xmlns:a16="http://schemas.microsoft.com/office/drawing/2014/main" val="1474212596"/>
                        </a:ext>
                      </a:extLst>
                    </a:gridCol>
                  </a:tblGrid>
                  <a:tr h="256540">
                    <a:tc>
                      <a:txBody>
                        <a:bodyPr/>
                        <a:lstStyle/>
                        <a:p>
                          <a:pPr algn="ctr">
                            <a:lnSpc>
                              <a:spcPct val="115000"/>
                            </a:lnSpc>
                            <a:spcAft>
                              <a:spcPts val="800"/>
                            </a:spcAft>
                            <a:buNone/>
                          </a:pPr>
                          <a:r>
                            <a:rPr lang="en-US" sz="1600" kern="100" err="1">
                              <a:effectLst/>
                              <a:latin typeface="+mn-lt"/>
                            </a:rPr>
                            <a:t>NiSi</a:t>
                          </a:r>
                          <a:r>
                            <a:rPr lang="en-US" sz="1600" kern="100">
                              <a:effectLst/>
                              <a:latin typeface="+mn-lt"/>
                            </a:rPr>
                            <a:t> Structure</a:t>
                          </a:r>
                          <a:endParaRPr lang="en-CA" sz="1600" kern="100">
                            <a:effectLst/>
                            <a:latin typeface="+mn-lt"/>
                            <a:ea typeface="Aptos" panose="020B0004020202020204" pitchFamily="34" charset="0"/>
                            <a:cs typeface="Times New Roman" panose="02020603050405020304" pitchFamily="18" charset="0"/>
                          </a:endParaRPr>
                        </a:p>
                      </a:txBody>
                      <a:tcPr marL="68580" marR="68580" marT="0" marB="0" anchor="ctr"/>
                    </a:tc>
                    <a:tc>
                      <a:txBody>
                        <a:bodyPr/>
                        <a:lstStyle/>
                        <a:p>
                          <a:pPr algn="ctr">
                            <a:lnSpc>
                              <a:spcPct val="115000"/>
                            </a:lnSpc>
                            <a:spcAft>
                              <a:spcPts val="800"/>
                            </a:spcAft>
                            <a:buNone/>
                          </a:pPr>
                          <a:r>
                            <a:rPr lang="en-US" sz="1600" kern="100">
                              <a:effectLst/>
                              <a:latin typeface="+mn-lt"/>
                            </a:rPr>
                            <a:t>Structure Type</a:t>
                          </a:r>
                          <a:endParaRPr lang="en-CA" sz="1600" kern="100">
                            <a:effectLst/>
                            <a:latin typeface="+mn-lt"/>
                            <a:ea typeface="Aptos" panose="020B0004020202020204" pitchFamily="34" charset="0"/>
                            <a:cs typeface="Times New Roman" panose="02020603050405020304" pitchFamily="18" charset="0"/>
                          </a:endParaRPr>
                        </a:p>
                      </a:txBody>
                      <a:tcPr marL="68580" marR="68580" marT="0" marB="0" anchor="ctr"/>
                    </a:tc>
                    <a:tc>
                      <a:txBody>
                        <a:bodyPr/>
                        <a:lstStyle/>
                        <a:p>
                          <a:pPr algn="ctr">
                            <a:lnSpc>
                              <a:spcPct val="115000"/>
                            </a:lnSpc>
                            <a:spcAft>
                              <a:spcPts val="800"/>
                            </a:spcAft>
                            <a:buNone/>
                          </a:pPr>
                          <a:r>
                            <a:rPr lang="en-US" sz="1600" kern="100">
                              <a:effectLst/>
                              <a:latin typeface="+mn-lt"/>
                            </a:rPr>
                            <a:t>Space Group</a:t>
                          </a:r>
                          <a:endParaRPr lang="en-CA" sz="1600" kern="100">
                            <a:effectLst/>
                            <a:latin typeface="+mn-lt"/>
                            <a:ea typeface="Aptos" panose="020B0004020202020204" pitchFamily="34" charset="0"/>
                            <a:cs typeface="Times New Roman" panose="02020603050405020304" pitchFamily="18" charset="0"/>
                          </a:endParaRPr>
                        </a:p>
                      </a:txBody>
                      <a:tcPr marL="68580" marR="68580" marT="0" marB="0" anchor="ctr"/>
                    </a:tc>
                    <a:tc>
                      <a:txBody>
                        <a:bodyPr/>
                        <a:lstStyle/>
                        <a:p>
                          <a:pPr algn="ctr">
                            <a:lnSpc>
                              <a:spcPct val="115000"/>
                            </a:lnSpc>
                            <a:spcAft>
                              <a:spcPts val="800"/>
                            </a:spcAft>
                            <a:buNone/>
                          </a:pPr>
                          <a:r>
                            <a:rPr lang="en-US" sz="1600" i="1" kern="100">
                              <a:effectLst/>
                              <a:latin typeface="+mn-lt"/>
                            </a:rPr>
                            <a:t>a</a:t>
                          </a:r>
                          <a:r>
                            <a:rPr lang="en-US" sz="1600" kern="100">
                              <a:effectLst/>
                              <a:latin typeface="+mn-lt"/>
                            </a:rPr>
                            <a:t> (</a:t>
                          </a:r>
                          <a:r>
                            <a:rPr lang="en-CA" sz="1600" kern="100">
                              <a:effectLst/>
                              <a:latin typeface="+mn-lt"/>
                            </a:rPr>
                            <a:t>Å</a:t>
                          </a:r>
                          <a:r>
                            <a:rPr lang="en-US" sz="1600" kern="100">
                              <a:effectLst/>
                              <a:latin typeface="+mn-lt"/>
                            </a:rPr>
                            <a:t>)</a:t>
                          </a:r>
                          <a:endParaRPr lang="en-CA" sz="1600" kern="100">
                            <a:effectLst/>
                            <a:latin typeface="+mn-lt"/>
                            <a:ea typeface="Aptos" panose="020B0004020202020204" pitchFamily="34" charset="0"/>
                            <a:cs typeface="Times New Roman" panose="02020603050405020304" pitchFamily="18" charset="0"/>
                          </a:endParaRPr>
                        </a:p>
                      </a:txBody>
                      <a:tcPr marL="68580" marR="68580" marT="0" marB="0" anchor="ctr"/>
                    </a:tc>
                    <a:tc>
                      <a:txBody>
                        <a:bodyPr/>
                        <a:lstStyle/>
                        <a:p>
                          <a:pPr algn="ctr">
                            <a:lnSpc>
                              <a:spcPct val="115000"/>
                            </a:lnSpc>
                            <a:spcAft>
                              <a:spcPts val="800"/>
                            </a:spcAft>
                            <a:buNone/>
                          </a:pPr>
                          <a:r>
                            <a:rPr lang="en-US" sz="1600" i="1" kern="100">
                              <a:effectLst/>
                              <a:latin typeface="+mn-lt"/>
                            </a:rPr>
                            <a:t>b</a:t>
                          </a:r>
                          <a:r>
                            <a:rPr lang="en-US" sz="1600" kern="100">
                              <a:effectLst/>
                              <a:latin typeface="+mn-lt"/>
                            </a:rPr>
                            <a:t> (</a:t>
                          </a:r>
                          <a:r>
                            <a:rPr lang="en-CA" sz="1600" kern="100">
                              <a:effectLst/>
                              <a:latin typeface="+mn-lt"/>
                            </a:rPr>
                            <a:t>Å</a:t>
                          </a:r>
                          <a:r>
                            <a:rPr lang="en-US" sz="1600" kern="100">
                              <a:effectLst/>
                              <a:latin typeface="+mn-lt"/>
                            </a:rPr>
                            <a:t>)</a:t>
                          </a:r>
                          <a:endParaRPr lang="en-CA" sz="1600" kern="100">
                            <a:effectLst/>
                            <a:latin typeface="+mn-lt"/>
                            <a:ea typeface="Aptos" panose="020B0004020202020204" pitchFamily="34" charset="0"/>
                            <a:cs typeface="Times New Roman" panose="02020603050405020304" pitchFamily="18" charset="0"/>
                          </a:endParaRPr>
                        </a:p>
                      </a:txBody>
                      <a:tcPr marL="68580" marR="68580" marT="0" marB="0" anchor="ctr"/>
                    </a:tc>
                    <a:tc>
                      <a:txBody>
                        <a:bodyPr/>
                        <a:lstStyle/>
                        <a:p>
                          <a:pPr algn="ctr">
                            <a:lnSpc>
                              <a:spcPct val="115000"/>
                            </a:lnSpc>
                            <a:spcAft>
                              <a:spcPts val="800"/>
                            </a:spcAft>
                            <a:buNone/>
                          </a:pPr>
                          <a:r>
                            <a:rPr lang="en-US" sz="1600" i="1" kern="100">
                              <a:effectLst/>
                              <a:latin typeface="+mn-lt"/>
                            </a:rPr>
                            <a:t>c</a:t>
                          </a:r>
                          <a:r>
                            <a:rPr lang="en-US" sz="1600" kern="100">
                              <a:effectLst/>
                              <a:latin typeface="+mn-lt"/>
                            </a:rPr>
                            <a:t> (</a:t>
                          </a:r>
                          <a:r>
                            <a:rPr lang="en-CA" sz="1600" kern="100">
                              <a:effectLst/>
                              <a:latin typeface="+mn-lt"/>
                            </a:rPr>
                            <a:t>Å</a:t>
                          </a:r>
                          <a:r>
                            <a:rPr lang="en-US" sz="1600" kern="100">
                              <a:effectLst/>
                              <a:latin typeface="+mn-lt"/>
                            </a:rPr>
                            <a:t>)</a:t>
                          </a:r>
                          <a:endParaRPr lang="en-CA" sz="1600" kern="100">
                            <a:effectLst/>
                            <a:latin typeface="+mn-lt"/>
                            <a:ea typeface="Aptos" panose="020B0004020202020204" pitchFamily="34" charset="0"/>
                            <a:cs typeface="Times New Roman" panose="02020603050405020304" pitchFamily="18" charset="0"/>
                          </a:endParaRPr>
                        </a:p>
                      </a:txBody>
                      <a:tcPr marL="68580" marR="68580" marT="0" marB="0" anchor="ctr"/>
                    </a:tc>
                    <a:tc>
                      <a:txBody>
                        <a:bodyPr/>
                        <a:lstStyle/>
                        <a:p>
                          <a:pPr algn="ctr">
                            <a:lnSpc>
                              <a:spcPct val="115000"/>
                            </a:lnSpc>
                            <a:spcAft>
                              <a:spcPts val="800"/>
                            </a:spcAft>
                            <a:buNone/>
                          </a:pPr>
                          <a:r>
                            <a:rPr lang="en-US" sz="1600" i="1" kern="100">
                              <a:effectLst/>
                              <a:latin typeface="+mn-lt"/>
                              <a:ea typeface="Aptos" panose="020B0004020202020204" pitchFamily="34" charset="0"/>
                              <a:cs typeface="Times New Roman" panose="02020603050405020304" pitchFamily="18" charset="0"/>
                            </a:rPr>
                            <a:t>P</a:t>
                          </a:r>
                          <a:r>
                            <a:rPr lang="en-US" sz="1600" kern="100">
                              <a:effectLst/>
                              <a:latin typeface="+mn-lt"/>
                              <a:ea typeface="Aptos" panose="020B0004020202020204" pitchFamily="34" charset="0"/>
                              <a:cs typeface="Times New Roman" panose="02020603050405020304" pitchFamily="18" charset="0"/>
                            </a:rPr>
                            <a:t> (</a:t>
                          </a:r>
                          <a:r>
                            <a:rPr lang="en-US" sz="1600" kern="100" err="1">
                              <a:effectLst/>
                              <a:latin typeface="+mn-lt"/>
                              <a:ea typeface="Aptos" panose="020B0004020202020204" pitchFamily="34" charset="0"/>
                              <a:cs typeface="Times New Roman" panose="02020603050405020304" pitchFamily="18" charset="0"/>
                            </a:rPr>
                            <a:t>GPa</a:t>
                          </a:r>
                          <a:r>
                            <a:rPr lang="en-US" sz="1600" kern="100">
                              <a:effectLst/>
                              <a:latin typeface="+mn-lt"/>
                              <a:ea typeface="Aptos" panose="020B0004020202020204" pitchFamily="34" charset="0"/>
                              <a:cs typeface="Times New Roman" panose="02020603050405020304" pitchFamily="18" charset="0"/>
                            </a:rPr>
                            <a:t>)</a:t>
                          </a:r>
                          <a:endParaRPr lang="en-CA" sz="1600" kern="100">
                            <a:effectLst/>
                            <a:latin typeface="+mn-lt"/>
                            <a:ea typeface="Aptos" panose="020B0004020202020204" pitchFamily="34" charset="0"/>
                            <a:cs typeface="Times New Roman" panose="02020603050405020304" pitchFamily="18" charset="0"/>
                          </a:endParaRPr>
                        </a:p>
                      </a:txBody>
                      <a:tcPr marL="68580" marR="68580" marT="0" marB="0" anchor="ctr"/>
                    </a:tc>
                    <a:tc>
                      <a:txBody>
                        <a:bodyPr/>
                        <a:lstStyle/>
                        <a:p>
                          <a:pPr algn="ctr">
                            <a:lnSpc>
                              <a:spcPct val="115000"/>
                            </a:lnSpc>
                            <a:spcAft>
                              <a:spcPts val="800"/>
                            </a:spcAft>
                            <a:buNone/>
                          </a:pPr>
                          <a:r>
                            <a:rPr lang="en-US" sz="1600" i="1" kern="100">
                              <a:effectLst/>
                              <a:latin typeface="+mn-lt"/>
                              <a:ea typeface="Aptos" panose="020B0004020202020204" pitchFamily="34" charset="0"/>
                              <a:cs typeface="Times New Roman" panose="02020603050405020304" pitchFamily="18" charset="0"/>
                            </a:rPr>
                            <a:t>T</a:t>
                          </a:r>
                          <a:r>
                            <a:rPr lang="en-US" sz="1600" kern="100">
                              <a:effectLst/>
                              <a:latin typeface="+mn-lt"/>
                              <a:ea typeface="Aptos" panose="020B0004020202020204" pitchFamily="34" charset="0"/>
                              <a:cs typeface="Times New Roman" panose="02020603050405020304" pitchFamily="18" charset="0"/>
                            </a:rPr>
                            <a:t> (K)</a:t>
                          </a:r>
                          <a:endParaRPr lang="en-CA" sz="1600" kern="100">
                            <a:effectLst/>
                            <a:latin typeface="+mn-lt"/>
                            <a:ea typeface="Aptos" panose="020B000402020202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106002240"/>
                      </a:ext>
                    </a:extLst>
                  </a:tr>
                  <a:tr h="269875">
                    <a:tc>
                      <a:txBody>
                        <a:bodyPr/>
                        <a:lstStyle/>
                        <a:p>
                          <a:pPr algn="ctr">
                            <a:lnSpc>
                              <a:spcPct val="115000"/>
                            </a:lnSpc>
                            <a:spcAft>
                              <a:spcPts val="800"/>
                            </a:spcAft>
                            <a:buNone/>
                          </a:pPr>
                          <a:r>
                            <a:rPr lang="en-US" sz="1600" kern="100">
                              <a:effectLst/>
                              <a:latin typeface="+mn-lt"/>
                            </a:rPr>
                            <a:t>Orthorhombic</a:t>
                          </a:r>
                          <a:endParaRPr lang="en-CA" sz="1600" kern="100">
                            <a:effectLst/>
                            <a:latin typeface="+mn-lt"/>
                            <a:ea typeface="Aptos" panose="020B0004020202020204" pitchFamily="34" charset="0"/>
                            <a:cs typeface="Times New Roman" panose="02020603050405020304" pitchFamily="18" charset="0"/>
                          </a:endParaRPr>
                        </a:p>
                      </a:txBody>
                      <a:tcPr marL="68580" marR="68580" marT="0" marB="0" anchor="ctr"/>
                    </a:tc>
                    <a:tc>
                      <a:txBody>
                        <a:bodyPr/>
                        <a:lstStyle/>
                        <a:p>
                          <a:pPr algn="ctr">
                            <a:lnSpc>
                              <a:spcPct val="115000"/>
                            </a:lnSpc>
                            <a:spcAft>
                              <a:spcPts val="800"/>
                            </a:spcAft>
                            <a:buNone/>
                          </a:pPr>
                          <a:r>
                            <a:rPr lang="en-US" sz="1600" kern="100">
                              <a:effectLst/>
                              <a:latin typeface="+mn-lt"/>
                            </a:rPr>
                            <a:t>B31 (</a:t>
                          </a:r>
                          <a:r>
                            <a:rPr lang="en-US" sz="1600" kern="100" err="1">
                              <a:effectLst/>
                              <a:latin typeface="+mn-lt"/>
                            </a:rPr>
                            <a:t>MnP</a:t>
                          </a:r>
                          <a:r>
                            <a:rPr lang="en-US" sz="1600" kern="100">
                              <a:effectLst/>
                              <a:latin typeface="+mn-lt"/>
                            </a:rPr>
                            <a:t>)</a:t>
                          </a:r>
                          <a:endParaRPr lang="en-CA" sz="1600" kern="100">
                            <a:effectLst/>
                            <a:latin typeface="+mn-lt"/>
                            <a:ea typeface="Aptos" panose="020B0004020202020204" pitchFamily="34" charset="0"/>
                            <a:cs typeface="Times New Roman" panose="02020603050405020304" pitchFamily="18" charset="0"/>
                          </a:endParaRPr>
                        </a:p>
                      </a:txBody>
                      <a:tcPr marL="68580" marR="68580" marT="0" marB="0" anchor="ctr"/>
                    </a:tc>
                    <a:tc>
                      <a:txBody>
                        <a:bodyPr/>
                        <a:lstStyle/>
                        <a:p>
                          <a:endParaRPr lang="en-US"/>
                        </a:p>
                      </a:txBody>
                      <a:tcPr marL="68580" marR="68580" marT="0" marB="0" anchor="ctr">
                        <a:blipFill>
                          <a:blip r:embed="rId2"/>
                          <a:stretch>
                            <a:fillRect l="-131926" t="-111364" r="-193404" b="-750000"/>
                          </a:stretch>
                        </a:blipFill>
                      </a:tcPr>
                    </a:tc>
                    <a:tc>
                      <a:txBody>
                        <a:bodyPr/>
                        <a:lstStyle/>
                        <a:p>
                          <a:pPr marL="0" marR="0" lvl="0" indent="0" algn="ctr" defTabSz="457200" rtl="0" eaLnBrk="1" fontAlgn="auto" latinLnBrk="0" hangingPunct="1">
                            <a:lnSpc>
                              <a:spcPct val="115000"/>
                            </a:lnSpc>
                            <a:spcBef>
                              <a:spcPts val="0"/>
                            </a:spcBef>
                            <a:spcAft>
                              <a:spcPts val="800"/>
                            </a:spcAft>
                            <a:buClrTx/>
                            <a:buSzTx/>
                            <a:buFontTx/>
                            <a:buNone/>
                            <a:tabLst/>
                            <a:defRPr/>
                          </a:pPr>
                          <a:r>
                            <a:rPr kumimoji="0" lang="en-US" sz="1600" b="0" i="0" u="none" strike="noStrike" kern="100" cap="none" spc="0" normalizeH="0" baseline="0" noProof="0">
                              <a:ln>
                                <a:noFill/>
                              </a:ln>
                              <a:solidFill>
                                <a:prstClr val="black"/>
                              </a:solidFill>
                              <a:effectLst/>
                              <a:uLnTx/>
                              <a:uFillTx/>
                              <a:latin typeface="+mn-lt"/>
                              <a:ea typeface="+mn-ea"/>
                              <a:cs typeface="+mn-cs"/>
                            </a:rPr>
                            <a:t>3.331</a:t>
                          </a:r>
                          <a:endParaRPr kumimoji="0" lang="en-CA" sz="1600" b="0" i="0" u="none" strike="noStrike" kern="100" cap="none" spc="0" normalizeH="0" baseline="0" noProof="0">
                            <a:ln>
                              <a:noFill/>
                            </a:ln>
                            <a:solidFill>
                              <a:prstClr val="black"/>
                            </a:solidFill>
                            <a:effectLst/>
                            <a:uLnTx/>
                            <a:uFillTx/>
                            <a:latin typeface="+mn-lt"/>
                            <a:ea typeface="Aptos" panose="020B0004020202020204" pitchFamily="34" charset="0"/>
                            <a:cs typeface="Times New Roman" panose="02020603050405020304" pitchFamily="18" charset="0"/>
                          </a:endParaRPr>
                        </a:p>
                      </a:txBody>
                      <a:tcPr marL="68580" marR="68580" marT="0" marB="0" anchor="ctr"/>
                    </a:tc>
                    <a:tc>
                      <a:txBody>
                        <a:bodyPr/>
                        <a:lstStyle/>
                        <a:p>
                          <a:pPr marL="0" marR="0" lvl="0" indent="0" algn="ctr" defTabSz="457200" rtl="0" eaLnBrk="1" fontAlgn="auto" latinLnBrk="0" hangingPunct="1">
                            <a:lnSpc>
                              <a:spcPct val="115000"/>
                            </a:lnSpc>
                            <a:spcBef>
                              <a:spcPts val="0"/>
                            </a:spcBef>
                            <a:spcAft>
                              <a:spcPts val="800"/>
                            </a:spcAft>
                            <a:buClrTx/>
                            <a:buSzTx/>
                            <a:buFontTx/>
                            <a:buNone/>
                            <a:tabLst/>
                            <a:defRPr/>
                          </a:pPr>
                          <a:r>
                            <a:rPr lang="en-US" sz="1600" kern="100">
                              <a:effectLst/>
                              <a:latin typeface="+mn-lt"/>
                            </a:rPr>
                            <a:t>5.178</a:t>
                          </a:r>
                          <a:endParaRPr lang="en-CA" sz="1600" kern="100">
                            <a:effectLst/>
                            <a:latin typeface="+mn-lt"/>
                            <a:ea typeface="Aptos" panose="020B0004020202020204" pitchFamily="34" charset="0"/>
                            <a:cs typeface="Times New Roman" panose="02020603050405020304" pitchFamily="18" charset="0"/>
                          </a:endParaRPr>
                        </a:p>
                      </a:txBody>
                      <a:tcPr marL="68580" marR="68580" marT="0" marB="0" anchor="ctr"/>
                    </a:tc>
                    <a:tc>
                      <a:txBody>
                        <a:bodyPr/>
                        <a:lstStyle/>
                        <a:p>
                          <a:pPr algn="ctr">
                            <a:lnSpc>
                              <a:spcPct val="115000"/>
                            </a:lnSpc>
                            <a:spcAft>
                              <a:spcPts val="800"/>
                            </a:spcAft>
                            <a:buNone/>
                          </a:pPr>
                          <a:r>
                            <a:rPr lang="en-US" sz="1600" kern="100">
                              <a:effectLst/>
                              <a:latin typeface="+mn-lt"/>
                            </a:rPr>
                            <a:t>5.162</a:t>
                          </a:r>
                          <a:endParaRPr lang="en-CA" sz="1600" kern="100">
                            <a:effectLst/>
                            <a:latin typeface="+mn-lt"/>
                            <a:ea typeface="Aptos" panose="020B0004020202020204" pitchFamily="34" charset="0"/>
                            <a:cs typeface="Times New Roman" panose="02020603050405020304" pitchFamily="18" charset="0"/>
                          </a:endParaRPr>
                        </a:p>
                      </a:txBody>
                      <a:tcPr marL="68580" marR="68580" marT="0" marB="0" anchor="ctr"/>
                    </a:tc>
                    <a:tc>
                      <a:txBody>
                        <a:bodyPr/>
                        <a:lstStyle/>
                        <a:p>
                          <a:pPr algn="ctr">
                            <a:lnSpc>
                              <a:spcPct val="115000"/>
                            </a:lnSpc>
                            <a:spcAft>
                              <a:spcPts val="800"/>
                            </a:spcAft>
                            <a:buNone/>
                          </a:pPr>
                          <a:endParaRPr lang="en-CA" sz="1600" kern="100">
                            <a:effectLst/>
                            <a:latin typeface="+mn-lt"/>
                            <a:ea typeface="Aptos" panose="020B0004020202020204" pitchFamily="34" charset="0"/>
                            <a:cs typeface="Times New Roman" panose="02020603050405020304" pitchFamily="18" charset="0"/>
                          </a:endParaRPr>
                        </a:p>
                      </a:txBody>
                      <a:tcPr marL="68580" marR="68580" marT="0" marB="0" anchor="ctr"/>
                    </a:tc>
                    <a:tc>
                      <a:txBody>
                        <a:bodyPr/>
                        <a:lstStyle/>
                        <a:p>
                          <a:pPr algn="ctr">
                            <a:lnSpc>
                              <a:spcPct val="115000"/>
                            </a:lnSpc>
                            <a:spcAft>
                              <a:spcPts val="800"/>
                            </a:spcAft>
                            <a:buNone/>
                          </a:pPr>
                          <a:endParaRPr lang="en-CA" sz="1600" kern="100">
                            <a:effectLst/>
                            <a:latin typeface="+mn-lt"/>
                            <a:ea typeface="Aptos" panose="020B000402020202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047659241"/>
                      </a:ext>
                    </a:extLst>
                  </a:tr>
                  <a:tr h="267399">
                    <a:tc>
                      <a:txBody>
                        <a:bodyPr/>
                        <a:lstStyle/>
                        <a:p>
                          <a:pPr algn="ctr">
                            <a:lnSpc>
                              <a:spcPct val="115000"/>
                            </a:lnSpc>
                            <a:spcAft>
                              <a:spcPts val="800"/>
                            </a:spcAft>
                            <a:buNone/>
                          </a:pPr>
                          <a:r>
                            <a:rPr lang="en-US" sz="1600" kern="100">
                              <a:effectLst/>
                              <a:latin typeface="+mn-lt"/>
                            </a:rPr>
                            <a:t>Hexagonal</a:t>
                          </a:r>
                          <a:endParaRPr lang="en-CA" sz="1600" kern="100">
                            <a:effectLst/>
                            <a:latin typeface="+mn-lt"/>
                            <a:ea typeface="Aptos" panose="020B0004020202020204" pitchFamily="34" charset="0"/>
                            <a:cs typeface="Times New Roman" panose="02020603050405020304" pitchFamily="18" charset="0"/>
                          </a:endParaRPr>
                        </a:p>
                      </a:txBody>
                      <a:tcPr marL="68580" marR="68580" marT="0" marB="0" anchor="ctr"/>
                    </a:tc>
                    <a:tc>
                      <a:txBody>
                        <a:bodyPr/>
                        <a:lstStyle/>
                        <a:p>
                          <a:pPr algn="ctr">
                            <a:lnSpc>
                              <a:spcPct val="115000"/>
                            </a:lnSpc>
                            <a:spcAft>
                              <a:spcPts val="800"/>
                            </a:spcAft>
                            <a:buNone/>
                          </a:pPr>
                          <a:r>
                            <a:rPr lang="en-US" sz="1600" kern="100">
                              <a:effectLst/>
                              <a:latin typeface="+mn-lt"/>
                            </a:rPr>
                            <a:t>B8</a:t>
                          </a:r>
                          <a:r>
                            <a:rPr lang="en-US" sz="1600" kern="100" baseline="-25000">
                              <a:effectLst/>
                              <a:latin typeface="+mn-lt"/>
                            </a:rPr>
                            <a:t>1 </a:t>
                          </a:r>
                          <a:r>
                            <a:rPr lang="en-US" sz="1600" kern="100">
                              <a:effectLst/>
                              <a:latin typeface="+mn-lt"/>
                            </a:rPr>
                            <a:t>(NiAs)</a:t>
                          </a:r>
                          <a:endParaRPr lang="en-CA" sz="1600" kern="100">
                            <a:effectLst/>
                            <a:latin typeface="+mn-lt"/>
                            <a:ea typeface="Aptos" panose="020B0004020202020204" pitchFamily="34" charset="0"/>
                            <a:cs typeface="Times New Roman" panose="02020603050405020304" pitchFamily="18" charset="0"/>
                          </a:endParaRPr>
                        </a:p>
                      </a:txBody>
                      <a:tcPr marL="68580" marR="68580" marT="0" marB="0" anchor="ctr"/>
                    </a:tc>
                    <a:tc>
                      <a:txBody>
                        <a:bodyPr/>
                        <a:lstStyle/>
                        <a:p>
                          <a:endParaRPr lang="en-US"/>
                        </a:p>
                      </a:txBody>
                      <a:tcPr marL="68580" marR="68580" marT="0" marB="0" anchor="ctr">
                        <a:blipFill>
                          <a:blip r:embed="rId2"/>
                          <a:stretch>
                            <a:fillRect l="-131926" t="-211364" r="-193404" b="-650000"/>
                          </a:stretch>
                        </a:blipFill>
                      </a:tcPr>
                    </a:tc>
                    <a:tc>
                      <a:txBody>
                        <a:bodyPr/>
                        <a:lstStyle/>
                        <a:p>
                          <a:pPr algn="ctr">
                            <a:lnSpc>
                              <a:spcPct val="115000"/>
                            </a:lnSpc>
                            <a:spcAft>
                              <a:spcPts val="800"/>
                            </a:spcAft>
                            <a:buNone/>
                          </a:pPr>
                          <a:r>
                            <a:rPr lang="en-US" sz="1600" kern="100">
                              <a:effectLst/>
                              <a:latin typeface="+mn-lt"/>
                            </a:rPr>
                            <a:t>3.28</a:t>
                          </a:r>
                          <a:endParaRPr lang="en-CA" sz="1600" kern="100">
                            <a:effectLst/>
                            <a:latin typeface="+mn-lt"/>
                            <a:ea typeface="Aptos" panose="020B0004020202020204" pitchFamily="34" charset="0"/>
                            <a:cs typeface="Times New Roman" panose="02020603050405020304" pitchFamily="18" charset="0"/>
                          </a:endParaRPr>
                        </a:p>
                      </a:txBody>
                      <a:tcPr marL="68580" marR="68580" marT="0" marB="0" anchor="ctr"/>
                    </a:tc>
                    <a:tc>
                      <a:txBody>
                        <a:bodyPr/>
                        <a:lstStyle/>
                        <a:p>
                          <a:pPr algn="ctr">
                            <a:lnSpc>
                              <a:spcPct val="115000"/>
                            </a:lnSpc>
                            <a:spcAft>
                              <a:spcPts val="800"/>
                            </a:spcAft>
                            <a:buNone/>
                          </a:pPr>
                          <a:r>
                            <a:rPr lang="en-US" sz="1600" kern="100">
                              <a:effectLst/>
                              <a:latin typeface="+mn-lt"/>
                            </a:rPr>
                            <a:t> </a:t>
                          </a:r>
                          <a:endParaRPr lang="en-CA" sz="1600" kern="100">
                            <a:effectLst/>
                            <a:latin typeface="+mn-lt"/>
                            <a:ea typeface="Aptos" panose="020B0004020202020204" pitchFamily="34" charset="0"/>
                            <a:cs typeface="Times New Roman" panose="02020603050405020304" pitchFamily="18" charset="0"/>
                          </a:endParaRPr>
                        </a:p>
                      </a:txBody>
                      <a:tcPr marL="68580" marR="68580" marT="0" marB="0" anchor="ctr"/>
                    </a:tc>
                    <a:tc>
                      <a:txBody>
                        <a:bodyPr/>
                        <a:lstStyle/>
                        <a:p>
                          <a:pPr algn="ctr">
                            <a:lnSpc>
                              <a:spcPct val="115000"/>
                            </a:lnSpc>
                            <a:spcAft>
                              <a:spcPts val="800"/>
                            </a:spcAft>
                            <a:buNone/>
                          </a:pPr>
                          <a:r>
                            <a:rPr lang="en-US" sz="1600" kern="100">
                              <a:effectLst/>
                              <a:latin typeface="+mn-lt"/>
                            </a:rPr>
                            <a:t>5.23</a:t>
                          </a:r>
                          <a:endParaRPr lang="en-CA" sz="1600" kern="100">
                            <a:effectLst/>
                            <a:latin typeface="+mn-lt"/>
                            <a:ea typeface="Aptos" panose="020B0004020202020204" pitchFamily="34" charset="0"/>
                            <a:cs typeface="Times New Roman" panose="02020603050405020304" pitchFamily="18" charset="0"/>
                          </a:endParaRPr>
                        </a:p>
                      </a:txBody>
                      <a:tcPr marL="68580" marR="68580" marT="0" marB="0" anchor="ctr"/>
                    </a:tc>
                    <a:tc>
                      <a:txBody>
                        <a:bodyPr/>
                        <a:lstStyle/>
                        <a:p>
                          <a:pPr algn="ctr">
                            <a:lnSpc>
                              <a:spcPct val="115000"/>
                            </a:lnSpc>
                            <a:spcAft>
                              <a:spcPts val="800"/>
                            </a:spcAft>
                            <a:buNone/>
                          </a:pPr>
                          <a:endParaRPr lang="en-CA" sz="1600" kern="100">
                            <a:effectLst/>
                            <a:latin typeface="+mn-lt"/>
                            <a:ea typeface="Aptos" panose="020B0004020202020204" pitchFamily="34" charset="0"/>
                            <a:cs typeface="Times New Roman" panose="02020603050405020304" pitchFamily="18" charset="0"/>
                          </a:endParaRPr>
                        </a:p>
                      </a:txBody>
                      <a:tcPr marL="68580" marR="68580" marT="0" marB="0" anchor="ctr"/>
                    </a:tc>
                    <a:tc>
                      <a:txBody>
                        <a:bodyPr/>
                        <a:lstStyle/>
                        <a:p>
                          <a:pPr algn="ctr">
                            <a:lnSpc>
                              <a:spcPct val="115000"/>
                            </a:lnSpc>
                            <a:spcAft>
                              <a:spcPts val="800"/>
                            </a:spcAft>
                            <a:buNone/>
                          </a:pPr>
                          <a:endParaRPr lang="en-CA" sz="1600" kern="100">
                            <a:effectLst/>
                            <a:latin typeface="+mn-lt"/>
                            <a:ea typeface="Aptos" panose="020B000402020202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249486055"/>
                      </a:ext>
                    </a:extLst>
                  </a:tr>
                  <a:tr h="536956">
                    <a:tc>
                      <a:txBody>
                        <a:bodyPr/>
                        <a:lstStyle/>
                        <a:p>
                          <a:pPr algn="ctr">
                            <a:lnSpc>
                              <a:spcPct val="115000"/>
                            </a:lnSpc>
                            <a:spcAft>
                              <a:spcPts val="800"/>
                            </a:spcAft>
                            <a:buNone/>
                          </a:pPr>
                          <a:r>
                            <a:rPr lang="en-US" sz="1600" kern="100">
                              <a:effectLst/>
                              <a:latin typeface="+mn-lt"/>
                            </a:rPr>
                            <a:t>Cubic</a:t>
                          </a:r>
                          <a:endParaRPr lang="en-CA" sz="1600" kern="100">
                            <a:effectLst/>
                            <a:latin typeface="+mn-lt"/>
                            <a:ea typeface="Aptos" panose="020B0004020202020204" pitchFamily="34" charset="0"/>
                            <a:cs typeface="Times New Roman" panose="02020603050405020304" pitchFamily="18" charset="0"/>
                          </a:endParaRPr>
                        </a:p>
                      </a:txBody>
                      <a:tcPr marL="68580" marR="68580" marT="0" marB="0" anchor="ctr"/>
                    </a:tc>
                    <a:tc>
                      <a:txBody>
                        <a:bodyPr/>
                        <a:lstStyle/>
                        <a:p>
                          <a:pPr algn="ctr">
                            <a:lnSpc>
                              <a:spcPct val="115000"/>
                            </a:lnSpc>
                            <a:spcAft>
                              <a:spcPts val="800"/>
                            </a:spcAft>
                            <a:buNone/>
                          </a:pPr>
                          <a:r>
                            <a:rPr lang="en-US" sz="1600" kern="100">
                              <a:effectLst/>
                              <a:latin typeface="+mn-lt"/>
                            </a:rPr>
                            <a:t>B20 (ε-FeSi)</a:t>
                          </a:r>
                          <a:endParaRPr lang="en-CA" sz="1600" kern="100">
                            <a:effectLst/>
                            <a:latin typeface="+mn-lt"/>
                            <a:ea typeface="Aptos" panose="020B0004020202020204" pitchFamily="34" charset="0"/>
                            <a:cs typeface="Times New Roman" panose="02020603050405020304" pitchFamily="18" charset="0"/>
                          </a:endParaRPr>
                        </a:p>
                      </a:txBody>
                      <a:tcPr marL="68580" marR="68580" marT="0" marB="0" anchor="ctr"/>
                    </a:tc>
                    <a:tc>
                      <a:txBody>
                        <a:bodyPr/>
                        <a:lstStyle/>
                        <a:p>
                          <a:endParaRPr lang="en-US"/>
                        </a:p>
                      </a:txBody>
                      <a:tcPr marL="68580" marR="68580" marT="0" marB="0" anchor="ctr">
                        <a:blipFill>
                          <a:blip r:embed="rId2"/>
                          <a:stretch>
                            <a:fillRect l="-131926" t="-153933" r="-193404" b="-221348"/>
                          </a:stretch>
                        </a:blipFill>
                      </a:tcPr>
                    </a:tc>
                    <a:tc>
                      <a:txBody>
                        <a:bodyPr/>
                        <a:lstStyle/>
                        <a:p>
                          <a:pPr algn="ctr">
                            <a:lnSpc>
                              <a:spcPct val="115000"/>
                            </a:lnSpc>
                            <a:spcAft>
                              <a:spcPts val="800"/>
                            </a:spcAft>
                            <a:buNone/>
                          </a:pPr>
                          <a:r>
                            <a:rPr lang="en-US" sz="1600" kern="100">
                              <a:effectLst/>
                              <a:latin typeface="+mn-lt"/>
                            </a:rPr>
                            <a:t>4.497</a:t>
                          </a:r>
                          <a:endParaRPr lang="en-CA" sz="1600" kern="100">
                            <a:effectLst/>
                            <a:latin typeface="+mn-lt"/>
                            <a:ea typeface="Aptos" panose="020B0004020202020204" pitchFamily="34" charset="0"/>
                            <a:cs typeface="Times New Roman" panose="02020603050405020304" pitchFamily="18" charset="0"/>
                          </a:endParaRPr>
                        </a:p>
                      </a:txBody>
                      <a:tcPr marL="68580" marR="68580" marT="0" marB="0" anchor="ctr"/>
                    </a:tc>
                    <a:tc>
                      <a:txBody>
                        <a:bodyPr/>
                        <a:lstStyle/>
                        <a:p>
                          <a:pPr algn="ctr">
                            <a:lnSpc>
                              <a:spcPct val="115000"/>
                            </a:lnSpc>
                            <a:spcAft>
                              <a:spcPts val="800"/>
                            </a:spcAft>
                            <a:buNone/>
                          </a:pPr>
                          <a:r>
                            <a:rPr lang="en-US" sz="1600" kern="100">
                              <a:effectLst/>
                              <a:latin typeface="+mn-lt"/>
                            </a:rPr>
                            <a:t> </a:t>
                          </a:r>
                          <a:endParaRPr lang="en-CA" sz="1600" kern="100">
                            <a:effectLst/>
                            <a:latin typeface="+mn-lt"/>
                            <a:ea typeface="Aptos" panose="020B0004020202020204" pitchFamily="34" charset="0"/>
                            <a:cs typeface="Times New Roman" panose="02020603050405020304" pitchFamily="18" charset="0"/>
                          </a:endParaRPr>
                        </a:p>
                      </a:txBody>
                      <a:tcPr marL="68580" marR="68580" marT="0" marB="0" anchor="ctr"/>
                    </a:tc>
                    <a:tc>
                      <a:txBody>
                        <a:bodyPr/>
                        <a:lstStyle/>
                        <a:p>
                          <a:pPr algn="ctr">
                            <a:lnSpc>
                              <a:spcPct val="115000"/>
                            </a:lnSpc>
                            <a:spcAft>
                              <a:spcPts val="800"/>
                            </a:spcAft>
                            <a:buNone/>
                          </a:pPr>
                          <a:r>
                            <a:rPr lang="en-US" sz="1600" kern="100">
                              <a:effectLst/>
                              <a:latin typeface="+mn-lt"/>
                            </a:rPr>
                            <a:t> </a:t>
                          </a:r>
                          <a:endParaRPr lang="en-CA" sz="1600" kern="100">
                            <a:effectLst/>
                            <a:latin typeface="+mn-lt"/>
                            <a:ea typeface="Aptos" panose="020B0004020202020204" pitchFamily="34" charset="0"/>
                            <a:cs typeface="Times New Roman" panose="02020603050405020304" pitchFamily="18" charset="0"/>
                          </a:endParaRPr>
                        </a:p>
                      </a:txBody>
                      <a:tcPr marL="68580" marR="68580" marT="0" marB="0" anchor="ctr"/>
                    </a:tc>
                    <a:tc>
                      <a:txBody>
                        <a:bodyPr/>
                        <a:lstStyle/>
                        <a:p>
                          <a:pPr algn="ctr">
                            <a:lnSpc>
                              <a:spcPct val="115000"/>
                            </a:lnSpc>
                            <a:spcAft>
                              <a:spcPts val="800"/>
                            </a:spcAft>
                            <a:buNone/>
                          </a:pPr>
                          <a:r>
                            <a:rPr lang="en-US" sz="1600" kern="100">
                              <a:effectLst/>
                              <a:latin typeface="+mn-lt"/>
                              <a:ea typeface="Aptos" panose="020B0004020202020204" pitchFamily="34" charset="0"/>
                              <a:cs typeface="Times New Roman" panose="02020603050405020304" pitchFamily="18" charset="0"/>
                            </a:rPr>
                            <a:t>17.5±1</a:t>
                          </a:r>
                          <a:endParaRPr lang="en-CA" sz="1600" kern="100">
                            <a:effectLst/>
                            <a:latin typeface="+mn-lt"/>
                            <a:ea typeface="Aptos" panose="020B0004020202020204" pitchFamily="34" charset="0"/>
                            <a:cs typeface="Times New Roman" panose="02020603050405020304" pitchFamily="18" charset="0"/>
                          </a:endParaRPr>
                        </a:p>
                      </a:txBody>
                      <a:tcPr marL="68580" marR="68580" marT="0" marB="0" anchor="ctr"/>
                    </a:tc>
                    <a:tc>
                      <a:txBody>
                        <a:bodyPr/>
                        <a:lstStyle/>
                        <a:p>
                          <a:pPr marL="0" marR="0" lvl="0" indent="0" algn="ctr" defTabSz="457200" rtl="0" eaLnBrk="1" fontAlgn="auto" latinLnBrk="0" hangingPunct="1">
                            <a:lnSpc>
                              <a:spcPct val="115000"/>
                            </a:lnSpc>
                            <a:spcBef>
                              <a:spcPts val="0"/>
                            </a:spcBef>
                            <a:spcAft>
                              <a:spcPts val="800"/>
                            </a:spcAft>
                            <a:buClrTx/>
                            <a:buSzTx/>
                            <a:buFontTx/>
                            <a:buNone/>
                            <a:tabLst/>
                            <a:defRPr/>
                          </a:pPr>
                          <a:r>
                            <a:rPr lang="en-US" sz="1600" kern="100">
                              <a:effectLst/>
                              <a:latin typeface="+mn-lt"/>
                              <a:ea typeface="Aptos" panose="020B0004020202020204" pitchFamily="34" charset="0"/>
                              <a:cs typeface="Times New Roman" panose="02020603050405020304" pitchFamily="18" charset="0"/>
                            </a:rPr>
                            <a:t>1223±50</a:t>
                          </a:r>
                          <a:endParaRPr lang="en-CA" sz="1600" kern="100">
                            <a:effectLst/>
                            <a:latin typeface="+mn-lt"/>
                            <a:ea typeface="Aptos" panose="020B000402020202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112096288"/>
                      </a:ext>
                    </a:extLst>
                  </a:tr>
                  <a:tr h="536956">
                    <a:tc>
                      <a:txBody>
                        <a:bodyPr/>
                        <a:lstStyle/>
                        <a:p>
                          <a:pPr algn="ctr">
                            <a:lnSpc>
                              <a:spcPct val="115000"/>
                            </a:lnSpc>
                            <a:spcAft>
                              <a:spcPts val="800"/>
                            </a:spcAft>
                            <a:buNone/>
                          </a:pPr>
                          <a:r>
                            <a:rPr lang="en-US" sz="1600" kern="100">
                              <a:effectLst/>
                              <a:latin typeface="+mn-lt"/>
                            </a:rPr>
                            <a:t>Orthorhombic</a:t>
                          </a:r>
                          <a:endParaRPr lang="en-CA" sz="1600" kern="100">
                            <a:effectLst/>
                            <a:latin typeface="+mn-lt"/>
                            <a:ea typeface="Aptos" panose="020B0004020202020204" pitchFamily="34" charset="0"/>
                            <a:cs typeface="Times New Roman" panose="02020603050405020304" pitchFamily="18" charset="0"/>
                          </a:endParaRPr>
                        </a:p>
                      </a:txBody>
                      <a:tcPr marL="68580" marR="68580" marT="0" marB="0" anchor="ctr"/>
                    </a:tc>
                    <a:tc>
                      <a:txBody>
                        <a:bodyPr/>
                        <a:lstStyle/>
                        <a:p>
                          <a:pPr algn="ctr">
                            <a:lnSpc>
                              <a:spcPct val="115000"/>
                            </a:lnSpc>
                            <a:spcAft>
                              <a:spcPts val="800"/>
                            </a:spcAft>
                            <a:buNone/>
                          </a:pPr>
                          <a:r>
                            <a:rPr lang="en-US" sz="1600" kern="100">
                              <a:effectLst/>
                              <a:latin typeface="+mn-lt"/>
                            </a:rPr>
                            <a:t>distorted CuTi</a:t>
                          </a:r>
                          <a:endParaRPr lang="en-CA" sz="1600" kern="100">
                            <a:effectLst/>
                            <a:latin typeface="+mn-lt"/>
                            <a:ea typeface="Aptos" panose="020B0004020202020204" pitchFamily="34" charset="0"/>
                            <a:cs typeface="Times New Roman" panose="02020603050405020304" pitchFamily="18" charset="0"/>
                          </a:endParaRPr>
                        </a:p>
                      </a:txBody>
                      <a:tcPr marL="68580" marR="68580" marT="0" marB="0" anchor="ctr"/>
                    </a:tc>
                    <a:tc>
                      <a:txBody>
                        <a:bodyPr/>
                        <a:lstStyle/>
                        <a:p>
                          <a:endParaRPr lang="en-US"/>
                        </a:p>
                      </a:txBody>
                      <a:tcPr marL="68580" marR="68580" marT="0" marB="0" anchor="ctr">
                        <a:blipFill>
                          <a:blip r:embed="rId2"/>
                          <a:stretch>
                            <a:fillRect l="-131926" t="-256818" r="-193404" b="-123864"/>
                          </a:stretch>
                        </a:blipFill>
                      </a:tcPr>
                    </a:tc>
                    <a:tc>
                      <a:txBody>
                        <a:bodyPr/>
                        <a:lstStyle/>
                        <a:p>
                          <a:pPr algn="ctr">
                            <a:lnSpc>
                              <a:spcPct val="115000"/>
                            </a:lnSpc>
                            <a:spcAft>
                              <a:spcPts val="800"/>
                            </a:spcAft>
                            <a:buNone/>
                          </a:pPr>
                          <a:r>
                            <a:rPr lang="en-US" sz="1600" kern="100">
                              <a:effectLst/>
                              <a:latin typeface="+mn-lt"/>
                            </a:rPr>
                            <a:t>3.027</a:t>
                          </a:r>
                          <a:endParaRPr lang="en-CA" sz="1600" kern="100">
                            <a:effectLst/>
                            <a:latin typeface="+mn-lt"/>
                            <a:ea typeface="Aptos" panose="020B0004020202020204" pitchFamily="34" charset="0"/>
                            <a:cs typeface="Times New Roman" panose="02020603050405020304" pitchFamily="18" charset="0"/>
                          </a:endParaRPr>
                        </a:p>
                      </a:txBody>
                      <a:tcPr marL="68580" marR="68580" marT="0" marB="0" anchor="ctr"/>
                    </a:tc>
                    <a:tc>
                      <a:txBody>
                        <a:bodyPr/>
                        <a:lstStyle/>
                        <a:p>
                          <a:pPr algn="ctr">
                            <a:lnSpc>
                              <a:spcPct val="115000"/>
                            </a:lnSpc>
                            <a:spcAft>
                              <a:spcPts val="800"/>
                            </a:spcAft>
                            <a:buNone/>
                          </a:pPr>
                          <a:r>
                            <a:rPr lang="en-US" sz="1600" kern="100">
                              <a:effectLst/>
                              <a:latin typeface="+mn-lt"/>
                            </a:rPr>
                            <a:t>3.274</a:t>
                          </a:r>
                          <a:endParaRPr lang="en-CA" sz="1600" kern="100">
                            <a:effectLst/>
                            <a:latin typeface="+mn-lt"/>
                            <a:ea typeface="Aptos" panose="020B0004020202020204" pitchFamily="34" charset="0"/>
                            <a:cs typeface="Times New Roman" panose="02020603050405020304" pitchFamily="18" charset="0"/>
                          </a:endParaRPr>
                        </a:p>
                      </a:txBody>
                      <a:tcPr marL="68580" marR="68580" marT="0" marB="0" anchor="ctr"/>
                    </a:tc>
                    <a:tc>
                      <a:txBody>
                        <a:bodyPr/>
                        <a:lstStyle/>
                        <a:p>
                          <a:pPr algn="ctr">
                            <a:lnSpc>
                              <a:spcPct val="115000"/>
                            </a:lnSpc>
                            <a:spcAft>
                              <a:spcPts val="800"/>
                            </a:spcAft>
                            <a:buNone/>
                          </a:pPr>
                          <a:r>
                            <a:rPr lang="en-US" sz="1600" kern="100">
                              <a:effectLst/>
                              <a:latin typeface="+mn-lt"/>
                            </a:rPr>
                            <a:t>4.698</a:t>
                          </a:r>
                          <a:endParaRPr lang="en-CA" sz="1600" kern="100">
                            <a:effectLst/>
                            <a:latin typeface="+mn-lt"/>
                            <a:ea typeface="Aptos" panose="020B0004020202020204" pitchFamily="34" charset="0"/>
                            <a:cs typeface="Times New Roman" panose="02020603050405020304" pitchFamily="18" charset="0"/>
                          </a:endParaRPr>
                        </a:p>
                      </a:txBody>
                      <a:tcPr marL="68580" marR="68580" marT="0" marB="0" anchor="ctr"/>
                    </a:tc>
                    <a:tc>
                      <a:txBody>
                        <a:bodyPr/>
                        <a:lstStyle/>
                        <a:p>
                          <a:pPr algn="ctr">
                            <a:lnSpc>
                              <a:spcPct val="115000"/>
                            </a:lnSpc>
                            <a:spcAft>
                              <a:spcPts val="800"/>
                            </a:spcAft>
                            <a:buNone/>
                          </a:pPr>
                          <a:r>
                            <a:rPr lang="en-US" sz="1600" kern="100">
                              <a:effectLst/>
                              <a:latin typeface="+mn-lt"/>
                              <a:ea typeface="Aptos" panose="020B0004020202020204" pitchFamily="34" charset="0"/>
                              <a:cs typeface="Times New Roman" panose="02020603050405020304" pitchFamily="18" charset="0"/>
                            </a:rPr>
                            <a:t>17.5±1</a:t>
                          </a:r>
                          <a:endParaRPr lang="en-CA" sz="1600" kern="100">
                            <a:effectLst/>
                            <a:latin typeface="+mn-lt"/>
                            <a:ea typeface="Aptos" panose="020B0004020202020204" pitchFamily="34" charset="0"/>
                            <a:cs typeface="Times New Roman" panose="02020603050405020304" pitchFamily="18" charset="0"/>
                          </a:endParaRPr>
                        </a:p>
                      </a:txBody>
                      <a:tcPr marL="68580" marR="68580" marT="0" marB="0" anchor="ctr"/>
                    </a:tc>
                    <a:tc>
                      <a:txBody>
                        <a:bodyPr/>
                        <a:lstStyle/>
                        <a:p>
                          <a:pPr algn="ctr">
                            <a:lnSpc>
                              <a:spcPct val="115000"/>
                            </a:lnSpc>
                            <a:spcAft>
                              <a:spcPts val="800"/>
                            </a:spcAft>
                            <a:buNone/>
                          </a:pPr>
                          <a:r>
                            <a:rPr lang="en-US" sz="1600" kern="100">
                              <a:effectLst/>
                              <a:latin typeface="+mn-lt"/>
                              <a:ea typeface="Aptos" panose="020B0004020202020204" pitchFamily="34" charset="0"/>
                              <a:cs typeface="Times New Roman" panose="02020603050405020304" pitchFamily="18" charset="0"/>
                            </a:rPr>
                            <a:t>1223±50</a:t>
                          </a:r>
                          <a:endParaRPr lang="en-CA" sz="1600" kern="100">
                            <a:effectLst/>
                            <a:latin typeface="+mn-lt"/>
                            <a:ea typeface="Aptos" panose="020B000402020202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631001135"/>
                      </a:ext>
                    </a:extLst>
                  </a:tr>
                  <a:tr h="536956">
                    <a:tc>
                      <a:txBody>
                        <a:bodyPr/>
                        <a:lstStyle/>
                        <a:p>
                          <a:pPr algn="ctr">
                            <a:lnSpc>
                              <a:spcPct val="115000"/>
                            </a:lnSpc>
                            <a:spcAft>
                              <a:spcPts val="800"/>
                            </a:spcAft>
                            <a:buNone/>
                          </a:pPr>
                          <a:r>
                            <a:rPr lang="en-US" sz="1600" kern="100">
                              <a:effectLst/>
                              <a:latin typeface="+mn-lt"/>
                            </a:rPr>
                            <a:t>Cubic</a:t>
                          </a:r>
                          <a:endParaRPr lang="en-CA" sz="1600" kern="100">
                            <a:effectLst/>
                            <a:latin typeface="+mn-lt"/>
                            <a:ea typeface="Aptos" panose="020B0004020202020204" pitchFamily="34" charset="0"/>
                            <a:cs typeface="Times New Roman" panose="02020603050405020304" pitchFamily="18" charset="0"/>
                          </a:endParaRPr>
                        </a:p>
                      </a:txBody>
                      <a:tcPr marL="68580" marR="68580" marT="0" marB="0" anchor="ctr"/>
                    </a:tc>
                    <a:tc>
                      <a:txBody>
                        <a:bodyPr/>
                        <a:lstStyle/>
                        <a:p>
                          <a:pPr algn="ctr">
                            <a:lnSpc>
                              <a:spcPct val="115000"/>
                            </a:lnSpc>
                            <a:spcAft>
                              <a:spcPts val="800"/>
                            </a:spcAft>
                            <a:buNone/>
                          </a:pPr>
                          <a:r>
                            <a:rPr lang="en-US" sz="1600" kern="100">
                              <a:effectLst/>
                              <a:latin typeface="+mn-lt"/>
                            </a:rPr>
                            <a:t>B2 (</a:t>
                          </a:r>
                          <a:r>
                            <a:rPr lang="en-US" sz="1600" kern="100" err="1">
                              <a:effectLst/>
                              <a:latin typeface="+mn-lt"/>
                            </a:rPr>
                            <a:t>CsCl</a:t>
                          </a:r>
                          <a:r>
                            <a:rPr lang="en-US" sz="1600" kern="100">
                              <a:effectLst/>
                              <a:latin typeface="+mn-lt"/>
                            </a:rPr>
                            <a:t>)</a:t>
                          </a:r>
                          <a:endParaRPr lang="en-CA" sz="1600" kern="100">
                            <a:effectLst/>
                            <a:latin typeface="+mn-lt"/>
                            <a:ea typeface="Aptos" panose="020B0004020202020204" pitchFamily="34" charset="0"/>
                            <a:cs typeface="Times New Roman" panose="02020603050405020304" pitchFamily="18" charset="0"/>
                          </a:endParaRPr>
                        </a:p>
                      </a:txBody>
                      <a:tcPr marL="68580" marR="68580" marT="0" marB="0" anchor="ctr"/>
                    </a:tc>
                    <a:tc>
                      <a:txBody>
                        <a:bodyPr/>
                        <a:lstStyle/>
                        <a:p>
                          <a:endParaRPr lang="en-US"/>
                        </a:p>
                      </a:txBody>
                      <a:tcPr marL="68580" marR="68580" marT="0" marB="0" anchor="ctr">
                        <a:blipFill>
                          <a:blip r:embed="rId2"/>
                          <a:stretch>
                            <a:fillRect l="-131926" t="-356818" r="-193404" b="-23864"/>
                          </a:stretch>
                        </a:blipFill>
                      </a:tcPr>
                    </a:tc>
                    <a:tc>
                      <a:txBody>
                        <a:bodyPr/>
                        <a:lstStyle/>
                        <a:p>
                          <a:pPr algn="ctr">
                            <a:lnSpc>
                              <a:spcPct val="115000"/>
                            </a:lnSpc>
                            <a:spcAft>
                              <a:spcPts val="800"/>
                            </a:spcAft>
                            <a:buNone/>
                          </a:pPr>
                          <a:r>
                            <a:rPr lang="en-US" sz="1600" kern="100">
                              <a:effectLst/>
                              <a:latin typeface="+mn-lt"/>
                            </a:rPr>
                            <a:t>2.636</a:t>
                          </a:r>
                          <a:endParaRPr lang="en-CA" sz="1600" kern="100">
                            <a:effectLst/>
                            <a:latin typeface="+mn-lt"/>
                            <a:ea typeface="Aptos" panose="020B0004020202020204" pitchFamily="34" charset="0"/>
                            <a:cs typeface="Times New Roman" panose="02020603050405020304" pitchFamily="18" charset="0"/>
                          </a:endParaRPr>
                        </a:p>
                      </a:txBody>
                      <a:tcPr marL="68580" marR="68580" marT="0" marB="0" anchor="ctr"/>
                    </a:tc>
                    <a:tc>
                      <a:txBody>
                        <a:bodyPr/>
                        <a:lstStyle/>
                        <a:p>
                          <a:pPr algn="ctr">
                            <a:lnSpc>
                              <a:spcPct val="115000"/>
                            </a:lnSpc>
                            <a:spcAft>
                              <a:spcPts val="800"/>
                            </a:spcAft>
                            <a:buNone/>
                          </a:pPr>
                          <a:r>
                            <a:rPr lang="en-US" sz="1600" kern="100">
                              <a:effectLst/>
                              <a:latin typeface="+mn-lt"/>
                            </a:rPr>
                            <a:t>2.636</a:t>
                          </a:r>
                          <a:endParaRPr lang="en-CA" sz="1600" kern="100">
                            <a:effectLst/>
                            <a:latin typeface="+mn-lt"/>
                            <a:ea typeface="Aptos" panose="020B0004020202020204" pitchFamily="34" charset="0"/>
                            <a:cs typeface="Times New Roman" panose="02020603050405020304" pitchFamily="18" charset="0"/>
                          </a:endParaRPr>
                        </a:p>
                      </a:txBody>
                      <a:tcPr marL="68580" marR="68580" marT="0" marB="0" anchor="ctr"/>
                    </a:tc>
                    <a:tc>
                      <a:txBody>
                        <a:bodyPr/>
                        <a:lstStyle/>
                        <a:p>
                          <a:pPr algn="ctr">
                            <a:lnSpc>
                              <a:spcPct val="115000"/>
                            </a:lnSpc>
                            <a:spcAft>
                              <a:spcPts val="800"/>
                            </a:spcAft>
                            <a:buNone/>
                          </a:pPr>
                          <a:r>
                            <a:rPr lang="en-US" sz="1600" kern="100">
                              <a:effectLst/>
                              <a:latin typeface="+mn-lt"/>
                            </a:rPr>
                            <a:t>2.615</a:t>
                          </a:r>
                          <a:endParaRPr lang="en-CA" sz="1600" kern="100">
                            <a:effectLst/>
                            <a:latin typeface="+mn-lt"/>
                            <a:ea typeface="Aptos" panose="020B0004020202020204" pitchFamily="34" charset="0"/>
                            <a:cs typeface="Times New Roman" panose="02020603050405020304" pitchFamily="18" charset="0"/>
                          </a:endParaRPr>
                        </a:p>
                      </a:txBody>
                      <a:tcPr marL="68580" marR="68580" marT="0" marB="0" anchor="ctr"/>
                    </a:tc>
                    <a:tc>
                      <a:txBody>
                        <a:bodyPr/>
                        <a:lstStyle/>
                        <a:p>
                          <a:pPr algn="ctr">
                            <a:lnSpc>
                              <a:spcPct val="115000"/>
                            </a:lnSpc>
                            <a:spcAft>
                              <a:spcPts val="800"/>
                            </a:spcAft>
                            <a:buNone/>
                          </a:pPr>
                          <a:r>
                            <a:rPr lang="en-US" sz="1600" kern="100">
                              <a:effectLst/>
                              <a:latin typeface="+mn-lt"/>
                              <a:ea typeface="Aptos" panose="020B0004020202020204" pitchFamily="34" charset="0"/>
                              <a:cs typeface="Times New Roman" panose="02020603050405020304" pitchFamily="18" charset="0"/>
                            </a:rPr>
                            <a:t>62</a:t>
                          </a:r>
                          <a:endParaRPr lang="en-CA" sz="1600" kern="100">
                            <a:effectLst/>
                            <a:latin typeface="+mn-lt"/>
                            <a:ea typeface="Aptos" panose="020B0004020202020204" pitchFamily="34" charset="0"/>
                            <a:cs typeface="Times New Roman" panose="02020603050405020304" pitchFamily="18" charset="0"/>
                          </a:endParaRPr>
                        </a:p>
                      </a:txBody>
                      <a:tcPr marL="68580" marR="68580" marT="0" marB="0" anchor="ctr"/>
                    </a:tc>
                    <a:tc>
                      <a:txBody>
                        <a:bodyPr/>
                        <a:lstStyle/>
                        <a:p>
                          <a:pPr algn="ctr">
                            <a:lnSpc>
                              <a:spcPct val="115000"/>
                            </a:lnSpc>
                            <a:spcAft>
                              <a:spcPts val="800"/>
                            </a:spcAft>
                            <a:buNone/>
                          </a:pPr>
                          <a:r>
                            <a:rPr lang="en-US" sz="1600" kern="100">
                              <a:effectLst/>
                              <a:latin typeface="+mn-lt"/>
                              <a:ea typeface="Aptos" panose="020B0004020202020204" pitchFamily="34" charset="0"/>
                              <a:cs typeface="Times New Roman" panose="02020603050405020304" pitchFamily="18" charset="0"/>
                            </a:rPr>
                            <a:t>2100±150</a:t>
                          </a:r>
                          <a:endParaRPr lang="en-CA" sz="1600" kern="100">
                            <a:effectLst/>
                            <a:latin typeface="+mn-lt"/>
                            <a:ea typeface="Aptos" panose="020B000402020202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365699232"/>
                      </a:ext>
                    </a:extLst>
                  </a:tr>
                </a:tbl>
              </a:graphicData>
            </a:graphic>
          </p:graphicFrame>
        </mc:Fallback>
      </mc:AlternateContent>
    </p:spTree>
    <p:extLst>
      <p:ext uri="{BB962C8B-B14F-4D97-AF65-F5344CB8AC3E}">
        <p14:creationId xmlns:p14="http://schemas.microsoft.com/office/powerpoint/2010/main" val="22365475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6C5E0F-30DD-DE48-6882-2E3530F54C7C}"/>
              </a:ext>
            </a:extLst>
          </p:cNvPr>
          <p:cNvSpPr>
            <a:spLocks noGrp="1"/>
          </p:cNvSpPr>
          <p:nvPr>
            <p:ph type="title"/>
          </p:nvPr>
        </p:nvSpPr>
        <p:spPr/>
        <p:txBody>
          <a:bodyPr/>
          <a:lstStyle/>
          <a:p>
            <a:r>
              <a:rPr lang="en-US" dirty="0"/>
              <a:t>Motivation</a:t>
            </a:r>
          </a:p>
        </p:txBody>
      </p:sp>
      <p:sp>
        <p:nvSpPr>
          <p:cNvPr id="4" name="Slide Number Placeholder 3">
            <a:extLst>
              <a:ext uri="{FF2B5EF4-FFF2-40B4-BE49-F238E27FC236}">
                <a16:creationId xmlns:a16="http://schemas.microsoft.com/office/drawing/2014/main" id="{D52921F8-77EF-745E-8C57-2CBA1940E17B}"/>
              </a:ext>
            </a:extLst>
          </p:cNvPr>
          <p:cNvSpPr>
            <a:spLocks noGrp="1"/>
          </p:cNvSpPr>
          <p:nvPr>
            <p:ph type="sldNum" sz="quarter" idx="12"/>
          </p:nvPr>
        </p:nvSpPr>
        <p:spPr/>
        <p:txBody>
          <a:bodyPr/>
          <a:lstStyle/>
          <a:p>
            <a:fld id="{F68AA7A2-032B-C747-A3ED-837A67AD5578}" type="slidenum">
              <a:rPr lang="en-US" smtClean="0"/>
              <a:pPr/>
              <a:t>2</a:t>
            </a:fld>
            <a:endParaRPr lang="en-US"/>
          </a:p>
        </p:txBody>
      </p:sp>
      <p:sp>
        <p:nvSpPr>
          <p:cNvPr id="17" name="TextBox 16">
            <a:extLst>
              <a:ext uri="{FF2B5EF4-FFF2-40B4-BE49-F238E27FC236}">
                <a16:creationId xmlns:a16="http://schemas.microsoft.com/office/drawing/2014/main" id="{4E20A00F-A2E2-F891-587D-3E80E401F1C5}"/>
              </a:ext>
            </a:extLst>
          </p:cNvPr>
          <p:cNvSpPr txBox="1"/>
          <p:nvPr/>
        </p:nvSpPr>
        <p:spPr>
          <a:xfrm>
            <a:off x="360000" y="1152000"/>
            <a:ext cx="11520000" cy="509370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lgn="just">
              <a:spcAft>
                <a:spcPts val="600"/>
              </a:spcAft>
              <a:buFont typeface="Arial" panose="020B0604020202020204" pitchFamily="34" charset="0"/>
              <a:buChar char="•"/>
            </a:pPr>
            <a:r>
              <a:rPr lang="en-US" sz="2400" b="1" dirty="0">
                <a:latin typeface="Arial Narrow" panose="020B0606020202030204" pitchFamily="34" charset="0"/>
                <a:ea typeface="Calibri"/>
                <a:cs typeface="Arial" panose="020B0604020202020204" pitchFamily="34" charset="0"/>
              </a:rPr>
              <a:t>Contact material</a:t>
            </a:r>
          </a:p>
          <a:p>
            <a:pPr marL="285750" indent="-285750" algn="just">
              <a:spcAft>
                <a:spcPts val="1800"/>
              </a:spcAft>
              <a:buFont typeface="Arial Narrow" panose="020B0606020202030204" pitchFamily="34" charset="0"/>
              <a:buChar char="–"/>
            </a:pPr>
            <a:r>
              <a:rPr lang="en-US" sz="2400" dirty="0">
                <a:latin typeface="Arial Narrow" panose="020B0606020202030204" pitchFamily="34" charset="0"/>
                <a:ea typeface="Calibri"/>
                <a:cs typeface="Arial" panose="020B0604020202020204" pitchFamily="34" charset="0"/>
              </a:rPr>
              <a:t>Low temperature manufacturing, low silicon consumption, and low resistance.</a:t>
            </a:r>
          </a:p>
          <a:p>
            <a:pPr marL="285750" indent="-285750" algn="just">
              <a:spcAft>
                <a:spcPts val="600"/>
              </a:spcAft>
              <a:buFont typeface="Arial" panose="020B0604020202020204" pitchFamily="34" charset="0"/>
              <a:buChar char="•"/>
            </a:pPr>
            <a:r>
              <a:rPr lang="en-US" sz="2400" b="1" dirty="0">
                <a:latin typeface="Arial Narrow" panose="020B0606020202030204" pitchFamily="34" charset="0"/>
                <a:ea typeface="Calibri"/>
                <a:cs typeface="Arial" panose="020B0604020202020204" pitchFamily="34" charset="0"/>
              </a:rPr>
              <a:t>Unusual thermal expansion</a:t>
            </a:r>
          </a:p>
          <a:p>
            <a:pPr marL="285750" indent="-285750" algn="just">
              <a:spcAft>
                <a:spcPts val="1800"/>
              </a:spcAft>
              <a:buFont typeface="Arial Narrow" panose="020B0606020202030204" pitchFamily="34" charset="0"/>
              <a:buChar char="–"/>
            </a:pPr>
            <a:r>
              <a:rPr lang="en-US" sz="2400" dirty="0">
                <a:latin typeface="Arial Narrow" panose="020B0606020202030204" pitchFamily="34" charset="0"/>
                <a:ea typeface="Calibri"/>
                <a:cs typeface="Arial" panose="020B0604020202020204" pitchFamily="34" charset="0"/>
              </a:rPr>
              <a:t>Enormously anisotropic thermal expansion.</a:t>
            </a:r>
          </a:p>
          <a:p>
            <a:pPr marL="285750" indent="-285750" algn="just">
              <a:spcAft>
                <a:spcPts val="600"/>
              </a:spcAft>
              <a:buFont typeface="Arial" panose="020B0604020202020204" pitchFamily="34" charset="0"/>
              <a:buChar char="•"/>
            </a:pPr>
            <a:r>
              <a:rPr lang="en-US" sz="2400" b="1" dirty="0">
                <a:latin typeface="Arial Narrow" panose="020B0606020202030204" pitchFamily="34" charset="0"/>
                <a:ea typeface="Calibri"/>
                <a:cs typeface="Arial" panose="020B0604020202020204" pitchFamily="34" charset="0"/>
              </a:rPr>
              <a:t>Potential relevance to Earth’s interior</a:t>
            </a:r>
          </a:p>
          <a:p>
            <a:pPr marL="285750" indent="-285750" algn="just">
              <a:spcAft>
                <a:spcPts val="1800"/>
              </a:spcAft>
              <a:buFont typeface="Arial Narrow" panose="020B0606020202030204" pitchFamily="34" charset="0"/>
              <a:buChar char="–"/>
            </a:pPr>
            <a:r>
              <a:rPr lang="en-US" sz="2400" dirty="0">
                <a:latin typeface="Arial Narrow" panose="020B0606020202030204" pitchFamily="34" charset="0"/>
                <a:ea typeface="Calibri"/>
                <a:cs typeface="Arial" panose="020B0604020202020204" pitchFamily="34" charset="0"/>
              </a:rPr>
              <a:t>Earth’s core consists of an Fe-Ni alloy containing a fraction of light elements such as Si.</a:t>
            </a:r>
          </a:p>
          <a:p>
            <a:pPr marL="285750" lvl="0" indent="-285750" algn="just">
              <a:spcAft>
                <a:spcPts val="600"/>
              </a:spcAft>
              <a:buFont typeface="Arial" panose="020B0604020202020204" pitchFamily="34" charset="0"/>
              <a:buChar char="•"/>
            </a:pPr>
            <a:r>
              <a:rPr lang="en-US" sz="2400" b="1" dirty="0">
                <a:solidFill>
                  <a:prstClr val="black"/>
                </a:solidFill>
                <a:latin typeface="Arial Narrow" panose="020B0606020202030204" pitchFamily="34" charset="0"/>
                <a:ea typeface="Calibri"/>
                <a:cs typeface="Arial" panose="020B0604020202020204" pitchFamily="34" charset="0"/>
              </a:rPr>
              <a:t>Topological properties</a:t>
            </a:r>
          </a:p>
          <a:p>
            <a:pPr marL="285750" lvl="0" indent="-285750" algn="just">
              <a:spcAft>
                <a:spcPts val="1800"/>
              </a:spcAft>
              <a:buFont typeface="Arial Narrow" panose="020B0606020202030204" pitchFamily="34" charset="0"/>
              <a:buChar char="–"/>
            </a:pPr>
            <a:r>
              <a:rPr lang="en-US" sz="2400" dirty="0">
                <a:solidFill>
                  <a:prstClr val="black"/>
                </a:solidFill>
                <a:latin typeface="Arial Narrow" panose="020B0606020202030204" pitchFamily="34" charset="0"/>
                <a:ea typeface="Calibri"/>
                <a:cs typeface="Arial" panose="020B0604020202020204" pitchFamily="34" charset="0"/>
              </a:rPr>
              <a:t>Cubic NiSi (</a:t>
            </a:r>
            <a:r>
              <a:rPr lang="en-US" sz="2400" i="1" dirty="0">
                <a:solidFill>
                  <a:prstClr val="black"/>
                </a:solidFill>
                <a:latin typeface="Arial Narrow" panose="020B0606020202030204" pitchFamily="34" charset="0"/>
                <a:ea typeface="Calibri"/>
                <a:cs typeface="Arial" panose="020B0604020202020204" pitchFamily="34" charset="0"/>
              </a:rPr>
              <a:t>P</a:t>
            </a:r>
            <a:r>
              <a:rPr lang="en-US" sz="2400" dirty="0">
                <a:solidFill>
                  <a:prstClr val="black"/>
                </a:solidFill>
                <a:latin typeface="Arial Narrow" panose="020B0606020202030204" pitchFamily="34" charset="0"/>
                <a:ea typeface="Calibri"/>
                <a:cs typeface="Arial" panose="020B0604020202020204" pitchFamily="34" charset="0"/>
              </a:rPr>
              <a:t>2</a:t>
            </a:r>
            <a:r>
              <a:rPr lang="en-US" sz="2400" baseline="-25000" dirty="0">
                <a:solidFill>
                  <a:prstClr val="black"/>
                </a:solidFill>
                <a:latin typeface="Arial Narrow" panose="020B0606020202030204" pitchFamily="34" charset="0"/>
                <a:ea typeface="Calibri"/>
                <a:cs typeface="Arial" panose="020B0604020202020204" pitchFamily="34" charset="0"/>
              </a:rPr>
              <a:t>1</a:t>
            </a:r>
            <a:r>
              <a:rPr lang="en-US" sz="2400" dirty="0">
                <a:solidFill>
                  <a:prstClr val="black"/>
                </a:solidFill>
                <a:latin typeface="Arial Narrow" panose="020B0606020202030204" pitchFamily="34" charset="0"/>
                <a:ea typeface="Calibri"/>
                <a:cs typeface="Arial" panose="020B0604020202020204" pitchFamily="34" charset="0"/>
              </a:rPr>
              <a:t>3) has interesting topological properties.</a:t>
            </a:r>
            <a:endParaRPr lang="en-US" sz="2400" dirty="0">
              <a:latin typeface="Arial Narrow" panose="020B0606020202030204" pitchFamily="34" charset="0"/>
              <a:ea typeface="Calibri"/>
              <a:cs typeface="Arial" panose="020B0604020202020204" pitchFamily="34" charset="0"/>
            </a:endParaRPr>
          </a:p>
          <a:p>
            <a:pPr marL="285750" indent="-285750" algn="just">
              <a:spcAft>
                <a:spcPts val="600"/>
              </a:spcAft>
              <a:buFont typeface="Arial" panose="020B0604020202020204" pitchFamily="34" charset="0"/>
              <a:buChar char="•"/>
            </a:pPr>
            <a:r>
              <a:rPr lang="en-US" sz="2400" b="1" dirty="0">
                <a:latin typeface="Arial Narrow" panose="020B0606020202030204" pitchFamily="34" charset="0"/>
                <a:ea typeface="Calibri"/>
                <a:cs typeface="Arial" panose="020B0604020202020204" pitchFamily="34" charset="0"/>
              </a:rPr>
              <a:t>Magnetic properties</a:t>
            </a:r>
            <a:endParaRPr lang="en-US" sz="2400" dirty="0">
              <a:latin typeface="Arial Narrow" panose="020B0606020202030204" pitchFamily="34" charset="0"/>
              <a:ea typeface="Calibri"/>
              <a:cs typeface="Arial" panose="020B0604020202020204" pitchFamily="34" charset="0"/>
            </a:endParaRPr>
          </a:p>
          <a:p>
            <a:pPr marL="285750" indent="-285750" algn="just">
              <a:spcAft>
                <a:spcPts val="1800"/>
              </a:spcAft>
              <a:buFont typeface="Arial Narrow" panose="020B0606020202030204" pitchFamily="34" charset="0"/>
              <a:buChar char="–"/>
            </a:pPr>
            <a:r>
              <a:rPr lang="en-US" sz="2400" dirty="0">
                <a:latin typeface="Arial Narrow" panose="020B0606020202030204" pitchFamily="34" charset="0"/>
                <a:ea typeface="Calibri"/>
                <a:cs typeface="Arial" panose="020B0604020202020204" pitchFamily="34" charset="0"/>
              </a:rPr>
              <a:t>In 2023, antiferromagnetic order was reported.</a:t>
            </a:r>
          </a:p>
        </p:txBody>
      </p:sp>
    </p:spTree>
    <p:extLst>
      <p:ext uri="{BB962C8B-B14F-4D97-AF65-F5344CB8AC3E}">
        <p14:creationId xmlns:p14="http://schemas.microsoft.com/office/powerpoint/2010/main" val="8196619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7">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7">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7">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7">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7">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7">
                                            <p:txEl>
                                              <p:pRg st="6" end="6"/>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7">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7">
                                            <p:txEl>
                                              <p:pRg st="8" end="8"/>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7">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660851-6607-4036-AB2F-77D2385EC3D3}"/>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08D6463A-ACA0-5B0C-BB82-00BA7C39D2AC}"/>
              </a:ext>
            </a:extLst>
          </p:cNvPr>
          <p:cNvSpPr>
            <a:spLocks noGrp="1"/>
          </p:cNvSpPr>
          <p:nvPr>
            <p:ph type="sldNum" sz="quarter" idx="12"/>
          </p:nvPr>
        </p:nvSpPr>
        <p:spPr/>
        <p:txBody>
          <a:bodyPr/>
          <a:lstStyle/>
          <a:p>
            <a:fld id="{F68AA7A2-032B-C747-A3ED-837A67AD5578}" type="slidenum">
              <a:rPr lang="en-US" smtClean="0"/>
              <a:pPr/>
              <a:t>20</a:t>
            </a:fld>
            <a:endParaRPr lang="en-US"/>
          </a:p>
        </p:txBody>
      </p:sp>
      <p:sp>
        <p:nvSpPr>
          <p:cNvPr id="5" name="Title 4">
            <a:extLst>
              <a:ext uri="{FF2B5EF4-FFF2-40B4-BE49-F238E27FC236}">
                <a16:creationId xmlns:a16="http://schemas.microsoft.com/office/drawing/2014/main" id="{0D716441-61E5-487F-83D6-5F72138E512D}"/>
              </a:ext>
            </a:extLst>
          </p:cNvPr>
          <p:cNvSpPr>
            <a:spLocks noGrp="1"/>
          </p:cNvSpPr>
          <p:nvPr>
            <p:ph type="title"/>
          </p:nvPr>
        </p:nvSpPr>
        <p:spPr/>
        <p:txBody>
          <a:bodyPr/>
          <a:lstStyle/>
          <a:p>
            <a:r>
              <a:rPr lang="en-US"/>
              <a:t>Theory</a:t>
            </a:r>
            <a:endParaRPr lang="en-CA"/>
          </a:p>
        </p:txBody>
      </p:sp>
      <p:sp>
        <p:nvSpPr>
          <p:cNvPr id="6" name="TextBox 5">
            <a:extLst>
              <a:ext uri="{FF2B5EF4-FFF2-40B4-BE49-F238E27FC236}">
                <a16:creationId xmlns:a16="http://schemas.microsoft.com/office/drawing/2014/main" id="{3976BC46-C368-356E-5EB6-9793E60D51BE}"/>
              </a:ext>
            </a:extLst>
          </p:cNvPr>
          <p:cNvSpPr txBox="1"/>
          <p:nvPr/>
        </p:nvSpPr>
        <p:spPr>
          <a:xfrm>
            <a:off x="359999" y="1152000"/>
            <a:ext cx="11519885" cy="39549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342900" indent="-342900" algn="just">
              <a:lnSpc>
                <a:spcPct val="150000"/>
              </a:lnSpc>
              <a:buFont typeface="Wingdings" panose="05000000000000000000" pitchFamily="2" charset="2"/>
              <a:buChar char="v"/>
            </a:pPr>
            <a:r>
              <a:rPr lang="en-US" dirty="0">
                <a:ea typeface="Calibri"/>
                <a:cs typeface="Calibri"/>
              </a:rPr>
              <a:t>Slide 11 – Antiferromagnetism</a:t>
            </a:r>
          </a:p>
          <a:p>
            <a:pPr marL="285750" indent="-285750" algn="just">
              <a:lnSpc>
                <a:spcPct val="150000"/>
              </a:lnSpc>
              <a:buFont typeface="Arial" panose="020B0604020202020204" pitchFamily="34" charset="0"/>
              <a:buChar char="•"/>
            </a:pPr>
            <a:r>
              <a:rPr lang="en-US" sz="1600" dirty="0">
                <a:ea typeface="Calibri"/>
                <a:cs typeface="Calibri"/>
              </a:rPr>
              <a:t>Neutron Scattering Data -  exhibits temperature dependence, across (001) and (002) peaks. Experimental data are well-described by resolution limited Gaussian line-shape, suggesting long-range magnetic order in NiSi.</a:t>
            </a:r>
          </a:p>
          <a:p>
            <a:pPr marL="285750" indent="-285750" algn="just">
              <a:lnSpc>
                <a:spcPct val="150000"/>
              </a:lnSpc>
              <a:buFont typeface="Arial" panose="020B0604020202020204" pitchFamily="34" charset="0"/>
              <a:buChar char="•"/>
            </a:pPr>
            <a:r>
              <a:rPr lang="en-US" sz="1600" dirty="0">
                <a:ea typeface="Calibri"/>
                <a:cs typeface="Calibri"/>
              </a:rPr>
              <a:t>Bulk Magnetometry Data - demonstrates the presence of a small uncompensated ferromagnetic moment embedded in the magnetic state.</a:t>
            </a:r>
          </a:p>
          <a:p>
            <a:pPr marL="285750" indent="-285750" algn="just">
              <a:lnSpc>
                <a:spcPct val="150000"/>
              </a:lnSpc>
              <a:buFont typeface="Arial" panose="020B0604020202020204" pitchFamily="34" charset="0"/>
              <a:buChar char="•"/>
            </a:pPr>
            <a:r>
              <a:rPr lang="en-US" sz="1600" dirty="0">
                <a:ea typeface="Calibri"/>
                <a:cs typeface="Calibri"/>
              </a:rPr>
              <a:t>Hall Measurements - curves show hysteresis, meaning the resistance depends on the magnetic-field history. That usually means the electronic transport is coupled to magnetic order. NiSi has a small uncompensated magnetic moment that breaks time-reversal symmetry and produces an anomalous Hall response. Shifted loop is taken as evidence of antiferromagnetic spin correlations.</a:t>
            </a:r>
          </a:p>
          <a:p>
            <a:pPr marL="342900" indent="-342900" algn="just">
              <a:lnSpc>
                <a:spcPct val="150000"/>
              </a:lnSpc>
              <a:buFont typeface="+mj-lt"/>
              <a:buAutoNum type="arabicPeriod" startAt="3"/>
            </a:pPr>
            <a:endParaRPr lang="en-US" sz="1600" dirty="0">
              <a:ea typeface="Calibri"/>
              <a:cs typeface="Calibri"/>
            </a:endParaRPr>
          </a:p>
          <a:p>
            <a:pPr algn="just">
              <a:lnSpc>
                <a:spcPct val="150000"/>
              </a:lnSpc>
            </a:pPr>
            <a:endParaRPr lang="en-US" sz="1600" dirty="0">
              <a:ea typeface="Calibri"/>
              <a:cs typeface="Calibri"/>
            </a:endParaRPr>
          </a:p>
          <a:p>
            <a:pPr algn="just"/>
            <a:endParaRPr lang="en-US" sz="1600" dirty="0">
              <a:ea typeface="Calibri"/>
              <a:cs typeface="Calibri"/>
            </a:endParaRPr>
          </a:p>
          <a:p>
            <a:pPr algn="just"/>
            <a:endParaRPr lang="en-US" sz="1600" dirty="0">
              <a:ea typeface="Calibri"/>
              <a:cs typeface="Calibri"/>
            </a:endParaRPr>
          </a:p>
        </p:txBody>
      </p:sp>
    </p:spTree>
    <p:extLst>
      <p:ext uri="{BB962C8B-B14F-4D97-AF65-F5344CB8AC3E}">
        <p14:creationId xmlns:p14="http://schemas.microsoft.com/office/powerpoint/2010/main" val="21282483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3C0CDC-1F61-DFD1-85C1-08517413EE86}"/>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DC966F7D-1340-F3EB-3834-7E5E4008F942}"/>
              </a:ext>
            </a:extLst>
          </p:cNvPr>
          <p:cNvSpPr>
            <a:spLocks noGrp="1"/>
          </p:cNvSpPr>
          <p:nvPr>
            <p:ph type="sldNum" sz="quarter" idx="12"/>
          </p:nvPr>
        </p:nvSpPr>
        <p:spPr/>
        <p:txBody>
          <a:bodyPr/>
          <a:lstStyle/>
          <a:p>
            <a:fld id="{F68AA7A2-032B-C747-A3ED-837A67AD5578}" type="slidenum">
              <a:rPr lang="en-US" smtClean="0"/>
              <a:pPr/>
              <a:t>21</a:t>
            </a:fld>
            <a:endParaRPr lang="en-US"/>
          </a:p>
        </p:txBody>
      </p:sp>
      <p:sp>
        <p:nvSpPr>
          <p:cNvPr id="5" name="Title 4">
            <a:extLst>
              <a:ext uri="{FF2B5EF4-FFF2-40B4-BE49-F238E27FC236}">
                <a16:creationId xmlns:a16="http://schemas.microsoft.com/office/drawing/2014/main" id="{918E64C0-B265-A9FE-B299-AC57A465418B}"/>
              </a:ext>
            </a:extLst>
          </p:cNvPr>
          <p:cNvSpPr>
            <a:spLocks noGrp="1"/>
          </p:cNvSpPr>
          <p:nvPr>
            <p:ph type="title"/>
          </p:nvPr>
        </p:nvSpPr>
        <p:spPr/>
        <p:txBody>
          <a:bodyPr/>
          <a:lstStyle/>
          <a:p>
            <a:r>
              <a:rPr lang="en-US"/>
              <a:t>Theory</a:t>
            </a:r>
            <a:endParaRPr lang="en-CA"/>
          </a:p>
        </p:txBody>
      </p:sp>
      <p:sp>
        <p:nvSpPr>
          <p:cNvPr id="6" name="TextBox 5">
            <a:extLst>
              <a:ext uri="{FF2B5EF4-FFF2-40B4-BE49-F238E27FC236}">
                <a16:creationId xmlns:a16="http://schemas.microsoft.com/office/drawing/2014/main" id="{D65E00FB-A736-C4A8-FF06-1EF8F1741DF6}"/>
              </a:ext>
            </a:extLst>
          </p:cNvPr>
          <p:cNvSpPr txBox="1"/>
          <p:nvPr/>
        </p:nvSpPr>
        <p:spPr>
          <a:xfrm>
            <a:off x="359999" y="1152000"/>
            <a:ext cx="11519885" cy="32162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lgn="just">
              <a:lnSpc>
                <a:spcPct val="150000"/>
              </a:lnSpc>
              <a:buFont typeface="Wingdings" panose="05000000000000000000" pitchFamily="2" charset="2"/>
              <a:buChar char="v"/>
            </a:pPr>
            <a:r>
              <a:rPr lang="en-US" dirty="0">
                <a:ea typeface="Calibri"/>
                <a:cs typeface="Calibri"/>
              </a:rPr>
              <a:t>Slide 12 – </a:t>
            </a:r>
            <a:r>
              <a:rPr lang="en-US" dirty="0" err="1">
                <a:ea typeface="Calibri"/>
                <a:cs typeface="Calibri"/>
              </a:rPr>
              <a:t>Altermagnetism</a:t>
            </a:r>
            <a:endParaRPr lang="en-US" dirty="0">
              <a:ea typeface="Calibri"/>
              <a:cs typeface="Calibri"/>
            </a:endParaRPr>
          </a:p>
          <a:p>
            <a:pPr marL="285750" indent="-285750" algn="just">
              <a:lnSpc>
                <a:spcPct val="150000"/>
              </a:lnSpc>
              <a:buFont typeface="Arial" panose="020B0604020202020204" pitchFamily="34" charset="0"/>
              <a:buChar char="•"/>
            </a:pPr>
            <a:r>
              <a:rPr lang="en-US" sz="1600" dirty="0">
                <a:ea typeface="Calibri"/>
                <a:cs typeface="Calibri"/>
              </a:rPr>
              <a:t>Satisfies criteria for Type 1 </a:t>
            </a:r>
            <a:r>
              <a:rPr lang="en-US" sz="1600" dirty="0" err="1">
                <a:ea typeface="Calibri"/>
                <a:cs typeface="Calibri"/>
              </a:rPr>
              <a:t>altermagnet</a:t>
            </a:r>
            <a:r>
              <a:rPr lang="en-US" sz="1600" dirty="0">
                <a:ea typeface="Calibri"/>
                <a:cs typeface="Calibri"/>
              </a:rPr>
              <a:t>.</a:t>
            </a:r>
          </a:p>
          <a:p>
            <a:pPr marL="285750" indent="-285750" algn="just">
              <a:lnSpc>
                <a:spcPct val="150000"/>
              </a:lnSpc>
              <a:buFont typeface="Arial" panose="020B0604020202020204" pitchFamily="34" charset="0"/>
              <a:buChar char="•"/>
            </a:pPr>
            <a:r>
              <a:rPr lang="en-US" sz="1600" dirty="0">
                <a:ea typeface="Calibri"/>
                <a:cs typeface="Calibri"/>
              </a:rPr>
              <a:t>Initial theory of </a:t>
            </a:r>
            <a:r>
              <a:rPr lang="en-US" sz="1600" dirty="0" err="1">
                <a:ea typeface="Calibri"/>
                <a:cs typeface="Calibri"/>
              </a:rPr>
              <a:t>altermagnetism</a:t>
            </a:r>
            <a:r>
              <a:rPr lang="en-US" sz="1600" dirty="0">
                <a:ea typeface="Calibri"/>
                <a:cs typeface="Calibri"/>
              </a:rPr>
              <a:t> was build on colinear spin structure, but recent theoretical work suggest that there could exists non collinear spin structure </a:t>
            </a:r>
            <a:r>
              <a:rPr lang="en-US" sz="1600" dirty="0" err="1">
                <a:ea typeface="Calibri"/>
                <a:cs typeface="Calibri"/>
              </a:rPr>
              <a:t>altermagnets</a:t>
            </a:r>
            <a:r>
              <a:rPr lang="en-US" sz="1600" dirty="0">
                <a:ea typeface="Calibri"/>
                <a:cs typeface="Calibri"/>
              </a:rPr>
              <a:t> as well.</a:t>
            </a:r>
          </a:p>
          <a:p>
            <a:pPr algn="just">
              <a:lnSpc>
                <a:spcPct val="150000"/>
              </a:lnSpc>
            </a:pPr>
            <a:endParaRPr lang="en-US" sz="1600" dirty="0">
              <a:ea typeface="Calibri"/>
              <a:cs typeface="Calibri"/>
            </a:endParaRPr>
          </a:p>
          <a:p>
            <a:pPr marL="342900" indent="-342900" algn="just">
              <a:lnSpc>
                <a:spcPct val="150000"/>
              </a:lnSpc>
              <a:buFont typeface="+mj-lt"/>
              <a:buAutoNum type="arabicPeriod" startAt="3"/>
            </a:pPr>
            <a:endParaRPr lang="en-US" sz="1600" dirty="0">
              <a:ea typeface="Calibri"/>
              <a:cs typeface="Calibri"/>
            </a:endParaRPr>
          </a:p>
          <a:p>
            <a:pPr algn="just">
              <a:lnSpc>
                <a:spcPct val="150000"/>
              </a:lnSpc>
            </a:pPr>
            <a:endParaRPr lang="en-US" sz="1600" dirty="0">
              <a:ea typeface="Calibri"/>
              <a:cs typeface="Calibri"/>
            </a:endParaRPr>
          </a:p>
          <a:p>
            <a:pPr algn="just"/>
            <a:endParaRPr lang="en-US" sz="1600" dirty="0">
              <a:ea typeface="Calibri"/>
              <a:cs typeface="Calibri"/>
            </a:endParaRPr>
          </a:p>
          <a:p>
            <a:pPr algn="just"/>
            <a:endParaRPr lang="en-US" sz="1600" dirty="0">
              <a:ea typeface="Calibri"/>
              <a:cs typeface="Calibri"/>
            </a:endParaRPr>
          </a:p>
        </p:txBody>
      </p:sp>
      <p:graphicFrame>
        <p:nvGraphicFramePr>
          <p:cNvPr id="3" name="Table 2">
            <a:extLst>
              <a:ext uri="{FF2B5EF4-FFF2-40B4-BE49-F238E27FC236}">
                <a16:creationId xmlns:a16="http://schemas.microsoft.com/office/drawing/2014/main" id="{8AD82BAB-916E-5B25-27CC-24CDE44C51C4}"/>
              </a:ext>
            </a:extLst>
          </p:cNvPr>
          <p:cNvGraphicFramePr>
            <a:graphicFrameLocks noGrp="1"/>
          </p:cNvGraphicFramePr>
          <p:nvPr>
            <p:extLst>
              <p:ext uri="{D42A27DB-BD31-4B8C-83A1-F6EECF244321}">
                <p14:modId xmlns:p14="http://schemas.microsoft.com/office/powerpoint/2010/main" val="1809821424"/>
              </p:ext>
            </p:extLst>
          </p:nvPr>
        </p:nvGraphicFramePr>
        <p:xfrm>
          <a:off x="359999" y="2760132"/>
          <a:ext cx="7920000" cy="1676400"/>
        </p:xfrm>
        <a:graphic>
          <a:graphicData uri="http://schemas.openxmlformats.org/drawingml/2006/table">
            <a:tbl>
              <a:tblPr/>
              <a:tblGrid>
                <a:gridCol w="1980000">
                  <a:extLst>
                    <a:ext uri="{9D8B030D-6E8A-4147-A177-3AD203B41FA5}">
                      <a16:colId xmlns:a16="http://schemas.microsoft.com/office/drawing/2014/main" val="3735868626"/>
                    </a:ext>
                  </a:extLst>
                </a:gridCol>
                <a:gridCol w="1980000">
                  <a:extLst>
                    <a:ext uri="{9D8B030D-6E8A-4147-A177-3AD203B41FA5}">
                      <a16:colId xmlns:a16="http://schemas.microsoft.com/office/drawing/2014/main" val="3538875492"/>
                    </a:ext>
                  </a:extLst>
                </a:gridCol>
                <a:gridCol w="1980000">
                  <a:extLst>
                    <a:ext uri="{9D8B030D-6E8A-4147-A177-3AD203B41FA5}">
                      <a16:colId xmlns:a16="http://schemas.microsoft.com/office/drawing/2014/main" val="1304045044"/>
                    </a:ext>
                  </a:extLst>
                </a:gridCol>
                <a:gridCol w="1980000">
                  <a:extLst>
                    <a:ext uri="{9D8B030D-6E8A-4147-A177-3AD203B41FA5}">
                      <a16:colId xmlns:a16="http://schemas.microsoft.com/office/drawing/2014/main" val="2141096866"/>
                    </a:ext>
                  </a:extLst>
                </a:gridCol>
              </a:tblGrid>
              <a:tr h="0">
                <a:tc>
                  <a:txBody>
                    <a:bodyPr/>
                    <a:lstStyle/>
                    <a:p>
                      <a:pPr algn="ctr">
                        <a:buNone/>
                      </a:pPr>
                      <a:r>
                        <a:rPr lang="en-CA" sz="1600"/>
                        <a:t>Property</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buNone/>
                      </a:pPr>
                      <a:r>
                        <a:rPr lang="en-CA" sz="1600"/>
                        <a:t>Ferromagnet (FM)</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buNone/>
                      </a:pPr>
                      <a:r>
                        <a:rPr lang="en-CA" sz="1600"/>
                        <a:t>Antiferromagnet (AFM)</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buNone/>
                      </a:pPr>
                      <a:r>
                        <a:rPr lang="en-CA" sz="1600"/>
                        <a:t>Altermagnet (AM)</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393268756"/>
                  </a:ext>
                </a:extLst>
              </a:tr>
              <a:tr h="0">
                <a:tc>
                  <a:txBody>
                    <a:bodyPr/>
                    <a:lstStyle/>
                    <a:p>
                      <a:pPr algn="ctr">
                        <a:buNone/>
                      </a:pPr>
                      <a:r>
                        <a:rPr lang="en-CA" sz="1600"/>
                        <a:t>Net magnetization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buNone/>
                      </a:pPr>
                      <a:r>
                        <a:rPr lang="en-CA" sz="1600"/>
                        <a:t>Nonzero</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buNone/>
                      </a:pPr>
                      <a:r>
                        <a:rPr lang="en-CA" sz="1600"/>
                        <a:t>Zero</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buNone/>
                      </a:pPr>
                      <a:r>
                        <a:rPr lang="en-CA" sz="1600"/>
                        <a:t>Zero</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558208495"/>
                  </a:ext>
                </a:extLst>
              </a:tr>
              <a:tr h="0">
                <a:tc>
                  <a:txBody>
                    <a:bodyPr/>
                    <a:lstStyle/>
                    <a:p>
                      <a:pPr algn="ctr">
                        <a:buNone/>
                      </a:pPr>
                      <a:r>
                        <a:rPr lang="en-CA" sz="1600"/>
                        <a:t>Spin-up/down bands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buNone/>
                      </a:pPr>
                      <a:r>
                        <a:rPr lang="en-CA" sz="1600"/>
                        <a:t>Split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buNone/>
                      </a:pPr>
                      <a:r>
                        <a:rPr lang="en-CA" sz="1600"/>
                        <a:t>Degenerate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buNone/>
                      </a:pPr>
                      <a:r>
                        <a:rPr lang="en-CA" sz="1600"/>
                        <a:t>Split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19343979"/>
                  </a:ext>
                </a:extLst>
              </a:tr>
              <a:tr h="0">
                <a:tc>
                  <a:txBody>
                    <a:bodyPr/>
                    <a:lstStyle/>
                    <a:p>
                      <a:pPr algn="ctr">
                        <a:buNone/>
                      </a:pPr>
                      <a:r>
                        <a:rPr lang="en-CA" sz="1600"/>
                        <a:t>Spin arrangement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buNone/>
                      </a:pPr>
                      <a:r>
                        <a:rPr lang="en-CA" sz="1600"/>
                        <a:t>parallel</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buNone/>
                      </a:pPr>
                      <a:r>
                        <a:rPr lang="en-CA" sz="1600"/>
                        <a:t>translation/inversion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buNone/>
                      </a:pPr>
                      <a:r>
                        <a:rPr lang="en-CA" sz="1600"/>
                        <a:t>rotation or other</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98482538"/>
                  </a:ext>
                </a:extLst>
              </a:tr>
              <a:tr h="0">
                <a:tc>
                  <a:txBody>
                    <a:bodyPr/>
                    <a:lstStyle/>
                    <a:p>
                      <a:pPr algn="ctr">
                        <a:buNone/>
                      </a:pPr>
                      <a:r>
                        <a:rPr lang="en-CA" sz="1600"/>
                        <a:t>Fermi surfaces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buNone/>
                      </a:pPr>
                      <a:r>
                        <a:rPr lang="en-CA" sz="1600"/>
                        <a:t>Different for ↑ and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buNone/>
                      </a:pPr>
                      <a:r>
                        <a:rPr lang="en-CA" sz="1600"/>
                        <a:t>Same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buNone/>
                      </a:pPr>
                      <a:r>
                        <a:rPr lang="en-CA" sz="1600" dirty="0"/>
                        <a:t>Different for ↑ and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93543516"/>
                  </a:ext>
                </a:extLst>
              </a:tr>
            </a:tbl>
          </a:graphicData>
        </a:graphic>
      </p:graphicFrame>
    </p:spTree>
    <p:extLst>
      <p:ext uri="{BB962C8B-B14F-4D97-AF65-F5344CB8AC3E}">
        <p14:creationId xmlns:p14="http://schemas.microsoft.com/office/powerpoint/2010/main" val="284620610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6D0EE8-9804-4F32-A2E5-C4C0325B5242}"/>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E0561C3E-C5F1-E99B-F530-F726A32101AE}"/>
              </a:ext>
            </a:extLst>
          </p:cNvPr>
          <p:cNvSpPr>
            <a:spLocks noGrp="1"/>
          </p:cNvSpPr>
          <p:nvPr>
            <p:ph type="sldNum" sz="quarter" idx="12"/>
          </p:nvPr>
        </p:nvSpPr>
        <p:spPr/>
        <p:txBody>
          <a:bodyPr/>
          <a:lstStyle/>
          <a:p>
            <a:fld id="{F68AA7A2-032B-C747-A3ED-837A67AD5578}" type="slidenum">
              <a:rPr lang="en-US" smtClean="0"/>
              <a:pPr/>
              <a:t>22</a:t>
            </a:fld>
            <a:endParaRPr lang="en-US"/>
          </a:p>
        </p:txBody>
      </p:sp>
      <p:sp>
        <p:nvSpPr>
          <p:cNvPr id="5" name="Title 4">
            <a:extLst>
              <a:ext uri="{FF2B5EF4-FFF2-40B4-BE49-F238E27FC236}">
                <a16:creationId xmlns:a16="http://schemas.microsoft.com/office/drawing/2014/main" id="{54793E2F-716E-08DC-08DF-2614F5787A86}"/>
              </a:ext>
            </a:extLst>
          </p:cNvPr>
          <p:cNvSpPr>
            <a:spLocks noGrp="1"/>
          </p:cNvSpPr>
          <p:nvPr>
            <p:ph type="title"/>
          </p:nvPr>
        </p:nvSpPr>
        <p:spPr/>
        <p:txBody>
          <a:bodyPr/>
          <a:lstStyle/>
          <a:p>
            <a:r>
              <a:rPr lang="en-US"/>
              <a:t>Theory</a:t>
            </a:r>
            <a:endParaRPr lang="en-CA"/>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9482084B-6707-D593-8A0F-08D81B2B84EE}"/>
                  </a:ext>
                </a:extLst>
              </p:cNvPr>
              <p:cNvSpPr txBox="1"/>
              <p:nvPr/>
            </p:nvSpPr>
            <p:spPr>
              <a:xfrm>
                <a:off x="359999" y="1152000"/>
                <a:ext cx="11519885" cy="456099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342900" indent="-342900" algn="just">
                  <a:lnSpc>
                    <a:spcPct val="150000"/>
                  </a:lnSpc>
                  <a:buFont typeface="Wingdings" panose="05000000000000000000" pitchFamily="2" charset="2"/>
                  <a:buChar char="v"/>
                </a:pPr>
                <a:r>
                  <a:rPr lang="en-US" dirty="0">
                    <a:ea typeface="Calibri"/>
                    <a:cs typeface="Calibri"/>
                  </a:rPr>
                  <a:t>Slide 4 – Formation Energy</a:t>
                </a:r>
              </a:p>
              <a:p>
                <a:pPr algn="just">
                  <a:lnSpc>
                    <a:spcPct val="150000"/>
                  </a:lnSpc>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ea typeface="Calibri"/>
                              <a:cs typeface="Calibri"/>
                            </a:rPr>
                          </m:ctrlPr>
                        </m:sSubPr>
                        <m:e>
                          <m:r>
                            <a:rPr lang="en-US" b="0" i="1" smtClean="0">
                              <a:latin typeface="Cambria Math" panose="02040503050406030204" pitchFamily="18" charset="0"/>
                              <a:ea typeface="Calibri"/>
                              <a:cs typeface="Calibri"/>
                            </a:rPr>
                            <m:t>𝐸</m:t>
                          </m:r>
                        </m:e>
                        <m:sub>
                          <m:r>
                            <a:rPr lang="en-US" b="0" i="1" smtClean="0">
                              <a:latin typeface="Cambria Math" panose="02040503050406030204" pitchFamily="18" charset="0"/>
                              <a:ea typeface="Calibri"/>
                              <a:cs typeface="Calibri"/>
                            </a:rPr>
                            <m:t>0</m:t>
                          </m:r>
                        </m:sub>
                      </m:sSub>
                      <m:r>
                        <a:rPr lang="en-US" b="0" i="1" smtClean="0">
                          <a:latin typeface="Cambria Math" panose="02040503050406030204" pitchFamily="18" charset="0"/>
                          <a:ea typeface="Calibri"/>
                          <a:cs typeface="Calibri"/>
                        </a:rPr>
                        <m:t>=</m:t>
                      </m:r>
                      <m:f>
                        <m:fPr>
                          <m:ctrlPr>
                            <a:rPr lang="en-US" b="0" i="1" smtClean="0">
                              <a:latin typeface="Cambria Math" panose="02040503050406030204" pitchFamily="18" charset="0"/>
                              <a:ea typeface="Calibri"/>
                              <a:cs typeface="Calibri"/>
                            </a:rPr>
                          </m:ctrlPr>
                        </m:fPr>
                        <m:num>
                          <m:sSub>
                            <m:sSubPr>
                              <m:ctrlPr>
                                <a:rPr lang="en-US" b="0" i="1" smtClean="0">
                                  <a:latin typeface="Cambria Math" panose="02040503050406030204" pitchFamily="18" charset="0"/>
                                  <a:ea typeface="Calibri"/>
                                  <a:cs typeface="Calibri"/>
                                </a:rPr>
                              </m:ctrlPr>
                            </m:sSubPr>
                            <m:e>
                              <m:r>
                                <a:rPr lang="en-US" b="0" i="1" smtClean="0">
                                  <a:latin typeface="Cambria Math" panose="02040503050406030204" pitchFamily="18" charset="0"/>
                                  <a:ea typeface="Calibri"/>
                                  <a:cs typeface="Calibri"/>
                                </a:rPr>
                                <m:t>𝐸</m:t>
                              </m:r>
                            </m:e>
                            <m:sub>
                              <m:r>
                                <a:rPr lang="en-US" b="0" i="1" smtClean="0">
                                  <a:latin typeface="Cambria Math" panose="02040503050406030204" pitchFamily="18" charset="0"/>
                                  <a:ea typeface="Calibri"/>
                                  <a:cs typeface="Calibri"/>
                                </a:rPr>
                                <m:t>(</m:t>
                              </m:r>
                              <m:r>
                                <a:rPr lang="en-US" b="0" i="1" smtClean="0">
                                  <a:latin typeface="Cambria Math" panose="02040503050406030204" pitchFamily="18" charset="0"/>
                                  <a:ea typeface="Calibri"/>
                                  <a:cs typeface="Calibri"/>
                                </a:rPr>
                                <m:t>𝑁𝑖𝑆𝑖</m:t>
                              </m:r>
                              <m:r>
                                <a:rPr lang="en-US" b="0" i="1" smtClean="0">
                                  <a:latin typeface="Cambria Math" panose="02040503050406030204" pitchFamily="18" charset="0"/>
                                  <a:ea typeface="Calibri"/>
                                  <a:cs typeface="Calibri"/>
                                </a:rPr>
                                <m:t>)</m:t>
                              </m:r>
                            </m:sub>
                          </m:sSub>
                        </m:num>
                        <m:den>
                          <m:sSub>
                            <m:sSubPr>
                              <m:ctrlPr>
                                <a:rPr lang="en-US" b="0" i="1" smtClean="0">
                                  <a:latin typeface="Cambria Math" panose="02040503050406030204" pitchFamily="18" charset="0"/>
                                  <a:ea typeface="Calibri"/>
                                  <a:cs typeface="Calibri"/>
                                </a:rPr>
                              </m:ctrlPr>
                            </m:sSubPr>
                            <m:e>
                              <m:r>
                                <a:rPr lang="en-US" b="0" i="1" smtClean="0">
                                  <a:latin typeface="Cambria Math" panose="02040503050406030204" pitchFamily="18" charset="0"/>
                                  <a:ea typeface="Calibri"/>
                                  <a:cs typeface="Calibri"/>
                                </a:rPr>
                                <m:t>𝑍</m:t>
                              </m:r>
                            </m:e>
                            <m:sub>
                              <m:r>
                                <a:rPr lang="en-US" b="0" i="1" smtClean="0">
                                  <a:latin typeface="Cambria Math" panose="02040503050406030204" pitchFamily="18" charset="0"/>
                                  <a:ea typeface="Calibri"/>
                                  <a:cs typeface="Calibri"/>
                                </a:rPr>
                                <m:t>(</m:t>
                              </m:r>
                              <m:r>
                                <a:rPr lang="en-US" b="0" i="1" smtClean="0">
                                  <a:latin typeface="Cambria Math" panose="02040503050406030204" pitchFamily="18" charset="0"/>
                                  <a:ea typeface="Calibri"/>
                                  <a:cs typeface="Calibri"/>
                                </a:rPr>
                                <m:t>𝑁𝑖𝑆𝑖</m:t>
                              </m:r>
                              <m:r>
                                <a:rPr lang="en-US" b="0" i="1" smtClean="0">
                                  <a:latin typeface="Cambria Math" panose="02040503050406030204" pitchFamily="18" charset="0"/>
                                  <a:ea typeface="Calibri"/>
                                  <a:cs typeface="Calibri"/>
                                </a:rPr>
                                <m:t>)</m:t>
                              </m:r>
                            </m:sub>
                          </m:sSub>
                        </m:den>
                      </m:f>
                      <m:r>
                        <a:rPr lang="en-US" b="0" i="1" smtClean="0">
                          <a:latin typeface="Cambria Math" panose="02040503050406030204" pitchFamily="18" charset="0"/>
                          <a:ea typeface="Calibri"/>
                          <a:cs typeface="Calibri"/>
                        </a:rPr>
                        <m:t>−</m:t>
                      </m:r>
                      <m:f>
                        <m:fPr>
                          <m:ctrlPr>
                            <a:rPr lang="en-US" b="0" i="1" smtClean="0">
                              <a:latin typeface="Cambria Math" panose="02040503050406030204" pitchFamily="18" charset="0"/>
                              <a:ea typeface="Calibri"/>
                              <a:cs typeface="Calibri"/>
                            </a:rPr>
                          </m:ctrlPr>
                        </m:fPr>
                        <m:num>
                          <m:sSub>
                            <m:sSubPr>
                              <m:ctrlPr>
                                <a:rPr lang="en-US" b="0" i="1" smtClean="0">
                                  <a:latin typeface="Cambria Math" panose="02040503050406030204" pitchFamily="18" charset="0"/>
                                  <a:ea typeface="Calibri"/>
                                  <a:cs typeface="Calibri"/>
                                </a:rPr>
                              </m:ctrlPr>
                            </m:sSubPr>
                            <m:e>
                              <m:r>
                                <a:rPr lang="en-US" b="0" i="1" smtClean="0">
                                  <a:latin typeface="Cambria Math" panose="02040503050406030204" pitchFamily="18" charset="0"/>
                                  <a:ea typeface="Calibri"/>
                                  <a:cs typeface="Calibri"/>
                                </a:rPr>
                                <m:t>𝐸</m:t>
                              </m:r>
                            </m:e>
                            <m:sub>
                              <m:d>
                                <m:dPr>
                                  <m:ctrlPr>
                                    <a:rPr lang="en-US" b="0" i="1" smtClean="0">
                                      <a:latin typeface="Cambria Math" panose="02040503050406030204" pitchFamily="18" charset="0"/>
                                      <a:ea typeface="Calibri"/>
                                      <a:cs typeface="Calibri"/>
                                    </a:rPr>
                                  </m:ctrlPr>
                                </m:dPr>
                                <m:e>
                                  <m:r>
                                    <a:rPr lang="en-US" b="0" i="1" smtClean="0">
                                      <a:latin typeface="Cambria Math" panose="02040503050406030204" pitchFamily="18" charset="0"/>
                                      <a:ea typeface="Calibri"/>
                                      <a:cs typeface="Calibri"/>
                                    </a:rPr>
                                    <m:t>𝑁𝑖</m:t>
                                  </m:r>
                                </m:e>
                              </m:d>
                            </m:sub>
                          </m:sSub>
                        </m:num>
                        <m:den>
                          <m:sSub>
                            <m:sSubPr>
                              <m:ctrlPr>
                                <a:rPr lang="en-US" b="0" i="1" smtClean="0">
                                  <a:latin typeface="Cambria Math" panose="02040503050406030204" pitchFamily="18" charset="0"/>
                                  <a:ea typeface="Calibri"/>
                                  <a:cs typeface="Calibri"/>
                                </a:rPr>
                              </m:ctrlPr>
                            </m:sSubPr>
                            <m:e>
                              <m:r>
                                <a:rPr lang="en-US" b="0" i="1" smtClean="0">
                                  <a:latin typeface="Cambria Math" panose="02040503050406030204" pitchFamily="18" charset="0"/>
                                  <a:ea typeface="Calibri"/>
                                  <a:cs typeface="Calibri"/>
                                </a:rPr>
                                <m:t>𝑍</m:t>
                              </m:r>
                            </m:e>
                            <m:sub>
                              <m:d>
                                <m:dPr>
                                  <m:ctrlPr>
                                    <a:rPr lang="en-US" b="0" i="1" smtClean="0">
                                      <a:latin typeface="Cambria Math" panose="02040503050406030204" pitchFamily="18" charset="0"/>
                                      <a:ea typeface="Calibri"/>
                                      <a:cs typeface="Calibri"/>
                                    </a:rPr>
                                  </m:ctrlPr>
                                </m:dPr>
                                <m:e>
                                  <m:r>
                                    <a:rPr lang="en-US" b="0" i="1" smtClean="0">
                                      <a:latin typeface="Cambria Math" panose="02040503050406030204" pitchFamily="18" charset="0"/>
                                      <a:ea typeface="Calibri"/>
                                      <a:cs typeface="Calibri"/>
                                    </a:rPr>
                                    <m:t>𝑁𝑖</m:t>
                                  </m:r>
                                </m:e>
                              </m:d>
                            </m:sub>
                          </m:sSub>
                        </m:den>
                      </m:f>
                      <m:r>
                        <a:rPr lang="en-US" b="0" i="1" smtClean="0">
                          <a:latin typeface="Cambria Math" panose="02040503050406030204" pitchFamily="18" charset="0"/>
                          <a:ea typeface="Calibri"/>
                          <a:cs typeface="Calibri"/>
                        </a:rPr>
                        <m:t>−</m:t>
                      </m:r>
                      <m:f>
                        <m:fPr>
                          <m:ctrlPr>
                            <a:rPr lang="en-US" b="0" i="1" smtClean="0">
                              <a:latin typeface="Cambria Math" panose="02040503050406030204" pitchFamily="18" charset="0"/>
                              <a:ea typeface="Calibri"/>
                              <a:cs typeface="Calibri"/>
                            </a:rPr>
                          </m:ctrlPr>
                        </m:fPr>
                        <m:num>
                          <m:sSub>
                            <m:sSubPr>
                              <m:ctrlPr>
                                <a:rPr lang="en-US" b="0" i="1" smtClean="0">
                                  <a:latin typeface="Cambria Math" panose="02040503050406030204" pitchFamily="18" charset="0"/>
                                  <a:ea typeface="Calibri"/>
                                  <a:cs typeface="Calibri"/>
                                </a:rPr>
                              </m:ctrlPr>
                            </m:sSubPr>
                            <m:e>
                              <m:r>
                                <a:rPr lang="en-US" b="0" i="1" smtClean="0">
                                  <a:latin typeface="Cambria Math" panose="02040503050406030204" pitchFamily="18" charset="0"/>
                                  <a:ea typeface="Calibri"/>
                                  <a:cs typeface="Calibri"/>
                                </a:rPr>
                                <m:t>𝐸</m:t>
                              </m:r>
                            </m:e>
                            <m:sub>
                              <m:r>
                                <a:rPr lang="en-US" b="0" i="1" smtClean="0">
                                  <a:latin typeface="Cambria Math" panose="02040503050406030204" pitchFamily="18" charset="0"/>
                                  <a:ea typeface="Calibri"/>
                                  <a:cs typeface="Calibri"/>
                                </a:rPr>
                                <m:t>(</m:t>
                              </m:r>
                              <m:r>
                                <a:rPr lang="en-US" b="0" i="1" smtClean="0">
                                  <a:latin typeface="Cambria Math" panose="02040503050406030204" pitchFamily="18" charset="0"/>
                                  <a:ea typeface="Calibri"/>
                                  <a:cs typeface="Calibri"/>
                                </a:rPr>
                                <m:t>𝑆𝑖</m:t>
                              </m:r>
                              <m:r>
                                <a:rPr lang="en-US" b="0" i="1" smtClean="0">
                                  <a:latin typeface="Cambria Math" panose="02040503050406030204" pitchFamily="18" charset="0"/>
                                  <a:ea typeface="Calibri"/>
                                  <a:cs typeface="Calibri"/>
                                </a:rPr>
                                <m:t>)</m:t>
                              </m:r>
                            </m:sub>
                          </m:sSub>
                        </m:num>
                        <m:den>
                          <m:sSub>
                            <m:sSubPr>
                              <m:ctrlPr>
                                <a:rPr lang="en-US" b="0" i="1" smtClean="0">
                                  <a:latin typeface="Cambria Math" panose="02040503050406030204" pitchFamily="18" charset="0"/>
                                  <a:ea typeface="Calibri"/>
                                  <a:cs typeface="Calibri"/>
                                </a:rPr>
                              </m:ctrlPr>
                            </m:sSubPr>
                            <m:e>
                              <m:r>
                                <a:rPr lang="en-US" b="0" i="1" smtClean="0">
                                  <a:latin typeface="Cambria Math" panose="02040503050406030204" pitchFamily="18" charset="0"/>
                                  <a:ea typeface="Calibri"/>
                                  <a:cs typeface="Calibri"/>
                                </a:rPr>
                                <m:t>𝑍</m:t>
                              </m:r>
                            </m:e>
                            <m:sub>
                              <m:r>
                                <a:rPr lang="en-US" b="0" i="1" smtClean="0">
                                  <a:latin typeface="Cambria Math" panose="02040503050406030204" pitchFamily="18" charset="0"/>
                                  <a:ea typeface="Calibri"/>
                                  <a:cs typeface="Calibri"/>
                                </a:rPr>
                                <m:t>(</m:t>
                              </m:r>
                              <m:r>
                                <a:rPr lang="en-US" b="0" i="1" smtClean="0">
                                  <a:latin typeface="Cambria Math" panose="02040503050406030204" pitchFamily="18" charset="0"/>
                                  <a:ea typeface="Calibri"/>
                                  <a:cs typeface="Calibri"/>
                                </a:rPr>
                                <m:t>𝑆𝑖</m:t>
                              </m:r>
                              <m:r>
                                <a:rPr lang="en-US" b="0" i="1" smtClean="0">
                                  <a:latin typeface="Cambria Math" panose="02040503050406030204" pitchFamily="18" charset="0"/>
                                  <a:ea typeface="Calibri"/>
                                  <a:cs typeface="Calibri"/>
                                </a:rPr>
                                <m:t>)</m:t>
                              </m:r>
                            </m:sub>
                          </m:sSub>
                        </m:den>
                      </m:f>
                    </m:oMath>
                  </m:oMathPara>
                </a14:m>
                <a:endParaRPr lang="en-US" dirty="0">
                  <a:ea typeface="Calibri"/>
                  <a:cs typeface="Calibri"/>
                </a:endParaRPr>
              </a:p>
              <a:p>
                <a:pPr lvl="1" algn="just"/>
                <a:r>
                  <a:rPr lang="en-US" dirty="0">
                    <a:ea typeface="Calibri"/>
                    <a:cs typeface="Calibri"/>
                  </a:rPr>
                  <a:t>E​</a:t>
                </a:r>
                <a:r>
                  <a:rPr lang="en-US" baseline="-25000" dirty="0">
                    <a:ea typeface="Calibri"/>
                    <a:cs typeface="Calibri"/>
                  </a:rPr>
                  <a:t>(NiSi)		</a:t>
                </a:r>
                <a:r>
                  <a:rPr lang="en-US" dirty="0">
                    <a:ea typeface="Calibri"/>
                    <a:cs typeface="Calibri"/>
                  </a:rPr>
                  <a:t>- total energy of the NiSi unit cell</a:t>
                </a:r>
              </a:p>
              <a:p>
                <a:pPr lvl="1" algn="just"/>
                <a:r>
                  <a:rPr lang="en-US" dirty="0">
                    <a:ea typeface="Calibri"/>
                    <a:cs typeface="Calibri"/>
                  </a:rPr>
                  <a:t>E</a:t>
                </a:r>
                <a:r>
                  <a:rPr lang="en-US" baseline="-25000" dirty="0">
                    <a:ea typeface="Calibri"/>
                    <a:cs typeface="Calibri"/>
                  </a:rPr>
                  <a:t>(Ni) 		</a:t>
                </a:r>
                <a:r>
                  <a:rPr lang="en-US" dirty="0">
                    <a:ea typeface="Calibri"/>
                    <a:cs typeface="Calibri"/>
                  </a:rPr>
                  <a:t>- total energy of the elemental Ni unit cell (FCC)</a:t>
                </a:r>
              </a:p>
              <a:p>
                <a:pPr lvl="1" algn="just"/>
                <a:r>
                  <a:rPr lang="en-US" dirty="0">
                    <a:ea typeface="Calibri"/>
                    <a:cs typeface="Calibri"/>
                  </a:rPr>
                  <a:t>E</a:t>
                </a:r>
                <a:r>
                  <a:rPr lang="en-US" baseline="-25000" dirty="0">
                    <a:ea typeface="Calibri"/>
                    <a:cs typeface="Calibri"/>
                  </a:rPr>
                  <a:t>(Si) 		</a:t>
                </a:r>
                <a:r>
                  <a:rPr lang="en-US" dirty="0">
                    <a:ea typeface="Calibri"/>
                    <a:cs typeface="Calibri"/>
                  </a:rPr>
                  <a:t>- total energy of the elemental Si unit cell (Diamond)</a:t>
                </a:r>
              </a:p>
              <a:p>
                <a:pPr lvl="1" algn="just"/>
                <a:r>
                  <a:rPr lang="en-US" dirty="0" err="1">
                    <a:ea typeface="Calibri"/>
                    <a:cs typeface="Calibri"/>
                  </a:rPr>
                  <a:t>Z</a:t>
                </a:r>
                <a:r>
                  <a:rPr lang="en-US" baseline="-25000" dirty="0" err="1">
                    <a:ea typeface="Calibri"/>
                    <a:cs typeface="Calibri"/>
                  </a:rPr>
                  <a:t>NiSi</a:t>
                </a:r>
                <a:r>
                  <a:rPr lang="en-US" dirty="0">
                    <a:ea typeface="Calibri"/>
                    <a:cs typeface="Calibri"/>
                  </a:rPr>
                  <a:t> 		- number of NiSi formula units in the NiSi cell</a:t>
                </a:r>
              </a:p>
              <a:p>
                <a:pPr lvl="1" algn="just"/>
                <a:r>
                  <a:rPr lang="en-US" dirty="0" err="1">
                    <a:ea typeface="Calibri"/>
                    <a:cs typeface="Calibri"/>
                  </a:rPr>
                  <a:t>Z</a:t>
                </a:r>
                <a:r>
                  <a:rPr lang="en-US" baseline="-25000" dirty="0" err="1">
                    <a:ea typeface="Calibri"/>
                    <a:cs typeface="Calibri"/>
                  </a:rPr>
                  <a:t>Ni</a:t>
                </a:r>
                <a:r>
                  <a:rPr lang="en-US" baseline="-25000" dirty="0">
                    <a:ea typeface="Calibri"/>
                    <a:cs typeface="Calibri"/>
                  </a:rPr>
                  <a:t>		</a:t>
                </a:r>
                <a:r>
                  <a:rPr lang="en-US" dirty="0">
                    <a:ea typeface="Calibri"/>
                    <a:cs typeface="Calibri"/>
                  </a:rPr>
                  <a:t>- number of Ni atoms in the Ni cell</a:t>
                </a:r>
              </a:p>
              <a:p>
                <a:pPr lvl="1" algn="just"/>
                <a:r>
                  <a:rPr lang="en-US" dirty="0" err="1">
                    <a:ea typeface="Calibri"/>
                    <a:cs typeface="Calibri"/>
                  </a:rPr>
                  <a:t>Z</a:t>
                </a:r>
                <a:r>
                  <a:rPr lang="en-US" baseline="-25000" dirty="0" err="1">
                    <a:ea typeface="Calibri"/>
                    <a:cs typeface="Calibri"/>
                  </a:rPr>
                  <a:t>Si</a:t>
                </a:r>
                <a:r>
                  <a:rPr lang="en-US" baseline="-25000" dirty="0">
                    <a:ea typeface="Calibri"/>
                    <a:cs typeface="Calibri"/>
                  </a:rPr>
                  <a:t>		</a:t>
                </a:r>
                <a:r>
                  <a:rPr lang="en-US" dirty="0">
                    <a:ea typeface="Calibri"/>
                    <a:cs typeface="Calibri"/>
                  </a:rPr>
                  <a:t>- number of Si atoms in the Si cell</a:t>
                </a:r>
              </a:p>
              <a:p>
                <a:pPr lvl="1" algn="just"/>
                <a:endParaRPr lang="en-US" dirty="0">
                  <a:ea typeface="Calibri"/>
                  <a:cs typeface="Calibri"/>
                </a:endParaRPr>
              </a:p>
              <a:p>
                <a:pPr marL="342900" marR="0" lvl="0" indent="-342900" algn="just" defTabSz="457200" rtl="0" eaLnBrk="1" fontAlgn="auto" latinLnBrk="0" hangingPunct="1">
                  <a:lnSpc>
                    <a:spcPct val="150000"/>
                  </a:lnSpc>
                  <a:spcBef>
                    <a:spcPts val="0"/>
                  </a:spcBef>
                  <a:spcAft>
                    <a:spcPts val="0"/>
                  </a:spcAft>
                  <a:buClrTx/>
                  <a:buSzTx/>
                  <a:buFont typeface="Wingdings" panose="05000000000000000000" pitchFamily="2" charset="2"/>
                  <a:buChar char="v"/>
                  <a:tabLst/>
                  <a:defRPr/>
                </a:pPr>
                <a:r>
                  <a:rPr kumimoji="0" lang="en-US" b="0" i="0" u="none" strike="noStrike" kern="1200" cap="none" spc="0" normalizeH="0" baseline="0" noProof="0" dirty="0">
                    <a:ln>
                      <a:noFill/>
                    </a:ln>
                    <a:solidFill>
                      <a:prstClr val="black"/>
                    </a:solidFill>
                    <a:effectLst/>
                    <a:uLnTx/>
                    <a:uFillTx/>
                    <a:ea typeface="Calibri"/>
                    <a:cs typeface="Calibri"/>
                  </a:rPr>
                  <a:t>Slide 5 – Crystal Structure</a:t>
                </a:r>
              </a:p>
              <a:p>
                <a:pPr lvl="1" algn="just">
                  <a:lnSpc>
                    <a:spcPct val="150000"/>
                  </a:lnSpc>
                  <a:defRPr/>
                </a:pPr>
                <a:r>
                  <a:rPr lang="en-US" dirty="0">
                    <a:solidFill>
                      <a:prstClr val="black"/>
                    </a:solidFill>
                    <a:ea typeface="Calibri"/>
                    <a:cs typeface="Calibri"/>
                  </a:rPr>
                  <a:t>Ni 	- 1s</a:t>
                </a:r>
                <a:r>
                  <a:rPr lang="en-US" baseline="30000" dirty="0">
                    <a:solidFill>
                      <a:prstClr val="black"/>
                    </a:solidFill>
                    <a:ea typeface="Calibri"/>
                    <a:cs typeface="Calibri"/>
                  </a:rPr>
                  <a:t>2 </a:t>
                </a:r>
                <a:r>
                  <a:rPr lang="en-US" dirty="0">
                    <a:solidFill>
                      <a:prstClr val="black"/>
                    </a:solidFill>
                    <a:ea typeface="Calibri"/>
                    <a:cs typeface="Calibri"/>
                  </a:rPr>
                  <a:t>2s</a:t>
                </a:r>
                <a:r>
                  <a:rPr lang="en-US" baseline="30000" dirty="0">
                    <a:solidFill>
                      <a:prstClr val="black"/>
                    </a:solidFill>
                    <a:ea typeface="Calibri"/>
                    <a:cs typeface="Calibri"/>
                  </a:rPr>
                  <a:t>2 </a:t>
                </a:r>
                <a:r>
                  <a:rPr lang="en-US" dirty="0">
                    <a:solidFill>
                      <a:prstClr val="black"/>
                    </a:solidFill>
                    <a:ea typeface="Calibri"/>
                    <a:cs typeface="Calibri"/>
                  </a:rPr>
                  <a:t>2p</a:t>
                </a:r>
                <a:r>
                  <a:rPr lang="en-US" baseline="30000" dirty="0">
                    <a:solidFill>
                      <a:prstClr val="black"/>
                    </a:solidFill>
                    <a:ea typeface="Calibri"/>
                    <a:cs typeface="Calibri"/>
                  </a:rPr>
                  <a:t>6 </a:t>
                </a:r>
                <a:r>
                  <a:rPr lang="en-US" dirty="0">
                    <a:solidFill>
                      <a:prstClr val="black"/>
                    </a:solidFill>
                    <a:ea typeface="Calibri"/>
                    <a:cs typeface="Calibri"/>
                  </a:rPr>
                  <a:t>3s</a:t>
                </a:r>
                <a:r>
                  <a:rPr lang="en-US" baseline="30000" dirty="0">
                    <a:solidFill>
                      <a:prstClr val="black"/>
                    </a:solidFill>
                    <a:ea typeface="Calibri"/>
                    <a:cs typeface="Calibri"/>
                  </a:rPr>
                  <a:t>2 </a:t>
                </a:r>
                <a:r>
                  <a:rPr lang="en-US" dirty="0">
                    <a:solidFill>
                      <a:prstClr val="black"/>
                    </a:solidFill>
                    <a:ea typeface="Calibri"/>
                    <a:cs typeface="Calibri"/>
                  </a:rPr>
                  <a:t>3p</a:t>
                </a:r>
                <a:r>
                  <a:rPr lang="en-US" baseline="30000" dirty="0">
                    <a:solidFill>
                      <a:prstClr val="black"/>
                    </a:solidFill>
                    <a:ea typeface="Calibri"/>
                    <a:cs typeface="Calibri"/>
                  </a:rPr>
                  <a:t>6 </a:t>
                </a:r>
                <a:r>
                  <a:rPr lang="en-US" dirty="0">
                    <a:solidFill>
                      <a:prstClr val="black"/>
                    </a:solidFill>
                    <a:ea typeface="Calibri"/>
                    <a:cs typeface="Calibri"/>
                  </a:rPr>
                  <a:t>3d</a:t>
                </a:r>
                <a:r>
                  <a:rPr lang="en-US" baseline="30000" dirty="0">
                    <a:solidFill>
                      <a:prstClr val="black"/>
                    </a:solidFill>
                    <a:ea typeface="Calibri"/>
                    <a:cs typeface="Calibri"/>
                  </a:rPr>
                  <a:t>8 </a:t>
                </a:r>
                <a:r>
                  <a:rPr lang="en-US" dirty="0">
                    <a:solidFill>
                      <a:prstClr val="black"/>
                    </a:solidFill>
                    <a:ea typeface="Calibri"/>
                    <a:cs typeface="Calibri"/>
                  </a:rPr>
                  <a:t>4s</a:t>
                </a:r>
                <a:r>
                  <a:rPr lang="en-US" baseline="30000" dirty="0">
                    <a:solidFill>
                      <a:prstClr val="black"/>
                    </a:solidFill>
                    <a:ea typeface="Calibri"/>
                    <a:cs typeface="Calibri"/>
                  </a:rPr>
                  <a:t>2		</a:t>
                </a:r>
                <a:r>
                  <a:rPr lang="en-US" dirty="0">
                    <a:solidFill>
                      <a:prstClr val="black"/>
                    </a:solidFill>
                    <a:ea typeface="Calibri"/>
                    <a:cs typeface="Calibri"/>
                  </a:rPr>
                  <a:t>- 10 valance electrons</a:t>
                </a:r>
                <a:endParaRPr lang="en-US" baseline="30000" dirty="0">
                  <a:solidFill>
                    <a:prstClr val="black"/>
                  </a:solidFill>
                  <a:ea typeface="Calibri"/>
                  <a:cs typeface="Calibri"/>
                </a:endParaRPr>
              </a:p>
              <a:p>
                <a:pPr lvl="1" algn="just">
                  <a:lnSpc>
                    <a:spcPct val="150000"/>
                  </a:lnSpc>
                  <a:defRPr/>
                </a:pPr>
                <a:r>
                  <a:rPr lang="en-US" dirty="0">
                    <a:solidFill>
                      <a:prstClr val="black"/>
                    </a:solidFill>
                    <a:ea typeface="Calibri"/>
                    <a:cs typeface="Calibri"/>
                  </a:rPr>
                  <a:t>Si	- 1s</a:t>
                </a:r>
                <a:r>
                  <a:rPr lang="en-US" baseline="30000" dirty="0">
                    <a:solidFill>
                      <a:prstClr val="black"/>
                    </a:solidFill>
                    <a:ea typeface="Calibri"/>
                    <a:cs typeface="Calibri"/>
                  </a:rPr>
                  <a:t>2 </a:t>
                </a:r>
                <a:r>
                  <a:rPr lang="en-US" dirty="0">
                    <a:solidFill>
                      <a:prstClr val="black"/>
                    </a:solidFill>
                    <a:ea typeface="Calibri"/>
                    <a:cs typeface="Calibri"/>
                  </a:rPr>
                  <a:t>2s</a:t>
                </a:r>
                <a:r>
                  <a:rPr lang="en-US" baseline="30000" dirty="0">
                    <a:solidFill>
                      <a:prstClr val="black"/>
                    </a:solidFill>
                    <a:ea typeface="Calibri"/>
                    <a:cs typeface="Calibri"/>
                  </a:rPr>
                  <a:t>2 </a:t>
                </a:r>
                <a:r>
                  <a:rPr lang="en-US" dirty="0">
                    <a:solidFill>
                      <a:prstClr val="black"/>
                    </a:solidFill>
                    <a:ea typeface="Calibri"/>
                    <a:cs typeface="Calibri"/>
                  </a:rPr>
                  <a:t>2p</a:t>
                </a:r>
                <a:r>
                  <a:rPr lang="en-US" baseline="30000" dirty="0">
                    <a:solidFill>
                      <a:prstClr val="black"/>
                    </a:solidFill>
                    <a:ea typeface="Calibri"/>
                    <a:cs typeface="Calibri"/>
                  </a:rPr>
                  <a:t>6 </a:t>
                </a:r>
                <a:r>
                  <a:rPr lang="en-US" dirty="0">
                    <a:solidFill>
                      <a:prstClr val="black"/>
                    </a:solidFill>
                    <a:ea typeface="Calibri"/>
                    <a:cs typeface="Calibri"/>
                  </a:rPr>
                  <a:t>3s</a:t>
                </a:r>
                <a:r>
                  <a:rPr lang="en-US" baseline="30000" dirty="0">
                    <a:solidFill>
                      <a:prstClr val="black"/>
                    </a:solidFill>
                    <a:ea typeface="Calibri"/>
                    <a:cs typeface="Calibri"/>
                  </a:rPr>
                  <a:t>2 </a:t>
                </a:r>
                <a:r>
                  <a:rPr lang="en-US" dirty="0">
                    <a:solidFill>
                      <a:prstClr val="black"/>
                    </a:solidFill>
                    <a:ea typeface="Calibri"/>
                    <a:cs typeface="Calibri"/>
                  </a:rPr>
                  <a:t>3p</a:t>
                </a:r>
                <a:r>
                  <a:rPr lang="en-US" baseline="30000" dirty="0">
                    <a:solidFill>
                      <a:prstClr val="black"/>
                    </a:solidFill>
                    <a:ea typeface="Calibri"/>
                    <a:cs typeface="Calibri"/>
                  </a:rPr>
                  <a:t>2</a:t>
                </a:r>
                <a:r>
                  <a:rPr lang="en-US" dirty="0">
                    <a:solidFill>
                      <a:prstClr val="black"/>
                    </a:solidFill>
                    <a:ea typeface="Calibri"/>
                    <a:cs typeface="Calibri"/>
                  </a:rPr>
                  <a:t>			- 8 valance electrons</a:t>
                </a:r>
                <a:endParaRPr kumimoji="0" lang="en-US" b="0" i="0" u="none" strike="noStrike" kern="1200" cap="none" spc="0" normalizeH="0" noProof="0" dirty="0">
                  <a:ln>
                    <a:noFill/>
                  </a:ln>
                  <a:solidFill>
                    <a:prstClr val="black"/>
                  </a:solidFill>
                  <a:effectLst/>
                  <a:uLnTx/>
                  <a:uFillTx/>
                  <a:ea typeface="Calibri"/>
                  <a:cs typeface="Calibri"/>
                </a:endParaRPr>
              </a:p>
            </p:txBody>
          </p:sp>
        </mc:Choice>
        <mc:Fallback xmlns="">
          <p:sp>
            <p:nvSpPr>
              <p:cNvPr id="6" name="TextBox 5">
                <a:extLst>
                  <a:ext uri="{FF2B5EF4-FFF2-40B4-BE49-F238E27FC236}">
                    <a16:creationId xmlns:a16="http://schemas.microsoft.com/office/drawing/2014/main" id="{9482084B-6707-D593-8A0F-08D81B2B84EE}"/>
                  </a:ext>
                </a:extLst>
              </p:cNvPr>
              <p:cNvSpPr txBox="1">
                <a:spLocks noRot="1" noChangeAspect="1" noMove="1" noResize="1" noEditPoints="1" noAdjustHandles="1" noChangeArrowheads="1" noChangeShapeType="1" noTextEdit="1"/>
              </p:cNvSpPr>
              <p:nvPr/>
            </p:nvSpPr>
            <p:spPr>
              <a:xfrm>
                <a:off x="359999" y="1152000"/>
                <a:ext cx="11519885" cy="4560992"/>
              </a:xfrm>
              <a:prstGeom prst="rect">
                <a:avLst/>
              </a:prstGeom>
              <a:blipFill>
                <a:blip r:embed="rId2"/>
                <a:stretch>
                  <a:fillRect l="-317" b="-1337"/>
                </a:stretch>
              </a:blipFill>
            </p:spPr>
            <p:txBody>
              <a:bodyPr/>
              <a:lstStyle/>
              <a:p>
                <a:r>
                  <a:rPr lang="en-US">
                    <a:noFill/>
                  </a:rPr>
                  <a:t> </a:t>
                </a:r>
              </a:p>
            </p:txBody>
          </p:sp>
        </mc:Fallback>
      </mc:AlternateContent>
      <p:pic>
        <p:nvPicPr>
          <p:cNvPr id="3" name="Picture 2">
            <a:extLst>
              <a:ext uri="{FF2B5EF4-FFF2-40B4-BE49-F238E27FC236}">
                <a16:creationId xmlns:a16="http://schemas.microsoft.com/office/drawing/2014/main" id="{365B43D8-CDE2-CE11-5D40-60A24E3A9BAC}"/>
              </a:ext>
            </a:extLst>
          </p:cNvPr>
          <p:cNvPicPr>
            <a:picLocks noChangeAspect="1"/>
          </p:cNvPicPr>
          <p:nvPr/>
        </p:nvPicPr>
        <p:blipFill>
          <a:blip r:embed="rId3"/>
          <a:stretch>
            <a:fillRect/>
          </a:stretch>
        </p:blipFill>
        <p:spPr>
          <a:xfrm>
            <a:off x="6634046" y="3476351"/>
            <a:ext cx="5245838" cy="2880000"/>
          </a:xfrm>
          <a:prstGeom prst="rect">
            <a:avLst/>
          </a:prstGeom>
        </p:spPr>
      </p:pic>
    </p:spTree>
    <p:extLst>
      <p:ext uri="{BB962C8B-B14F-4D97-AF65-F5344CB8AC3E}">
        <p14:creationId xmlns:p14="http://schemas.microsoft.com/office/powerpoint/2010/main" val="135882536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301B91-C620-F4E1-CBF2-819183739AD4}"/>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994643A5-9FCB-784D-7F6A-FD196CAFF5EF}"/>
              </a:ext>
            </a:extLst>
          </p:cNvPr>
          <p:cNvSpPr>
            <a:spLocks noGrp="1"/>
          </p:cNvSpPr>
          <p:nvPr>
            <p:ph type="sldNum" sz="quarter" idx="12"/>
          </p:nvPr>
        </p:nvSpPr>
        <p:spPr/>
        <p:txBody>
          <a:bodyPr/>
          <a:lstStyle/>
          <a:p>
            <a:fld id="{F68AA7A2-032B-C747-A3ED-837A67AD5578}" type="slidenum">
              <a:rPr lang="en-US" smtClean="0"/>
              <a:pPr/>
              <a:t>23</a:t>
            </a:fld>
            <a:endParaRPr lang="en-US"/>
          </a:p>
        </p:txBody>
      </p:sp>
      <p:sp>
        <p:nvSpPr>
          <p:cNvPr id="5" name="Title 4">
            <a:extLst>
              <a:ext uri="{FF2B5EF4-FFF2-40B4-BE49-F238E27FC236}">
                <a16:creationId xmlns:a16="http://schemas.microsoft.com/office/drawing/2014/main" id="{4A7E23DF-69DC-5267-3515-C3D674A5F15A}"/>
              </a:ext>
            </a:extLst>
          </p:cNvPr>
          <p:cNvSpPr>
            <a:spLocks noGrp="1"/>
          </p:cNvSpPr>
          <p:nvPr>
            <p:ph type="title"/>
          </p:nvPr>
        </p:nvSpPr>
        <p:spPr/>
        <p:txBody>
          <a:bodyPr/>
          <a:lstStyle/>
          <a:p>
            <a:r>
              <a:rPr lang="en-US" dirty="0"/>
              <a:t>Data</a:t>
            </a:r>
            <a:endParaRPr lang="en-CA" dirty="0"/>
          </a:p>
        </p:txBody>
      </p:sp>
      <p:sp>
        <p:nvSpPr>
          <p:cNvPr id="6" name="TextBox 5">
            <a:extLst>
              <a:ext uri="{FF2B5EF4-FFF2-40B4-BE49-F238E27FC236}">
                <a16:creationId xmlns:a16="http://schemas.microsoft.com/office/drawing/2014/main" id="{E5F5D3D6-5AE5-E9C3-6721-33BDB7A3B2D9}"/>
              </a:ext>
            </a:extLst>
          </p:cNvPr>
          <p:cNvSpPr txBox="1"/>
          <p:nvPr/>
        </p:nvSpPr>
        <p:spPr>
          <a:xfrm>
            <a:off x="359999" y="1152000"/>
            <a:ext cx="11519885" cy="87094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342900" indent="-342900" algn="just">
              <a:lnSpc>
                <a:spcPct val="150000"/>
              </a:lnSpc>
              <a:buFont typeface="Wingdings" panose="05000000000000000000" pitchFamily="2" charset="2"/>
              <a:buChar char="v"/>
            </a:pPr>
            <a:r>
              <a:rPr lang="en-US" dirty="0">
                <a:ea typeface="Calibri"/>
                <a:cs typeface="Calibri"/>
              </a:rPr>
              <a:t>Slide 6 – Band Structure</a:t>
            </a:r>
          </a:p>
          <a:p>
            <a:pPr algn="just">
              <a:lnSpc>
                <a:spcPct val="150000"/>
              </a:lnSpc>
            </a:pPr>
            <a:r>
              <a:rPr lang="en-US" dirty="0">
                <a:ea typeface="Calibri"/>
                <a:cs typeface="Calibri"/>
              </a:rPr>
              <a:t>Fermi Energy - 10.303 eV</a:t>
            </a:r>
          </a:p>
        </p:txBody>
      </p:sp>
      <p:pic>
        <p:nvPicPr>
          <p:cNvPr id="3" name="Picture 2">
            <a:extLst>
              <a:ext uri="{FF2B5EF4-FFF2-40B4-BE49-F238E27FC236}">
                <a16:creationId xmlns:a16="http://schemas.microsoft.com/office/drawing/2014/main" id="{CA2A112C-1FDC-23E8-3FCD-41AF7215B6E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9999" y="2069589"/>
            <a:ext cx="4654305" cy="2718822"/>
          </a:xfrm>
          <a:prstGeom prst="rect">
            <a:avLst/>
          </a:prstGeom>
        </p:spPr>
      </p:pic>
      <p:pic>
        <p:nvPicPr>
          <p:cNvPr id="7" name="Picture 6">
            <a:extLst>
              <a:ext uri="{FF2B5EF4-FFF2-40B4-BE49-F238E27FC236}">
                <a16:creationId xmlns:a16="http://schemas.microsoft.com/office/drawing/2014/main" id="{6889E77E-B0D3-B8CB-E821-7CC78CCD7F0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19941" y="2069589"/>
            <a:ext cx="4654305" cy="2718822"/>
          </a:xfrm>
          <a:prstGeom prst="rect">
            <a:avLst/>
          </a:prstGeom>
        </p:spPr>
      </p:pic>
    </p:spTree>
    <p:extLst>
      <p:ext uri="{BB962C8B-B14F-4D97-AF65-F5344CB8AC3E}">
        <p14:creationId xmlns:p14="http://schemas.microsoft.com/office/powerpoint/2010/main" val="69626041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7C9728-90CF-1E24-0E43-99E1BA645C8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F12C082-B4C4-F0B1-E524-34271D8E897C}"/>
              </a:ext>
            </a:extLst>
          </p:cNvPr>
          <p:cNvSpPr>
            <a:spLocks noGrp="1"/>
          </p:cNvSpPr>
          <p:nvPr>
            <p:ph type="title"/>
          </p:nvPr>
        </p:nvSpPr>
        <p:spPr/>
        <p:txBody>
          <a:bodyPr/>
          <a:lstStyle/>
          <a:p>
            <a:r>
              <a:rPr lang="en-US" dirty="0">
                <a:latin typeface="Arial Narrow"/>
                <a:cs typeface="Arial"/>
              </a:rPr>
              <a:t>Transport Properties - </a:t>
            </a:r>
            <a:r>
              <a:rPr lang="en-US" i="1" kern="100" dirty="0" err="1"/>
              <a:t>Pnma</a:t>
            </a:r>
            <a:endParaRPr lang="en-US" dirty="0"/>
          </a:p>
        </p:txBody>
      </p:sp>
      <p:sp>
        <p:nvSpPr>
          <p:cNvPr id="4" name="Slide Number Placeholder 3">
            <a:extLst>
              <a:ext uri="{FF2B5EF4-FFF2-40B4-BE49-F238E27FC236}">
                <a16:creationId xmlns:a16="http://schemas.microsoft.com/office/drawing/2014/main" id="{74ECAC76-0910-ADAD-A288-F14D9A2EC067}"/>
              </a:ext>
            </a:extLst>
          </p:cNvPr>
          <p:cNvSpPr>
            <a:spLocks noGrp="1"/>
          </p:cNvSpPr>
          <p:nvPr>
            <p:ph type="sldNum" sz="quarter" idx="12"/>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F68AA7A2-032B-C747-A3ED-837A67AD5578}" type="slidenum">
              <a:rPr kumimoji="0" lang="en-US" sz="1800" b="0" i="0" u="none" strike="noStrike" kern="1200" cap="none" spc="0" normalizeH="0" baseline="0" noProof="0" smtClean="0">
                <a:ln>
                  <a:noFill/>
                </a:ln>
                <a:solidFill>
                  <a:prstClr val="black">
                    <a:tint val="75000"/>
                  </a:prstClr>
                </a:solidFill>
                <a:effectLst/>
                <a:uLnTx/>
                <a:uFillTx/>
                <a:latin typeface="Arial Narrow" panose="020B0606020202030204" pitchFamily="34" charset="0"/>
                <a:ea typeface="+mn-ea"/>
                <a:cs typeface="Times New Roman" pitchFamily="18" charset="0"/>
              </a:rPr>
              <a:pPr marL="0" marR="0" lvl="0" indent="0" algn="ctr" defTabSz="457200" rtl="0" eaLnBrk="1" fontAlgn="auto" latinLnBrk="0" hangingPunct="1">
                <a:lnSpc>
                  <a:spcPct val="100000"/>
                </a:lnSpc>
                <a:spcBef>
                  <a:spcPts val="0"/>
                </a:spcBef>
                <a:spcAft>
                  <a:spcPts val="0"/>
                </a:spcAft>
                <a:buClrTx/>
                <a:buSzTx/>
                <a:buFontTx/>
                <a:buNone/>
                <a:tabLst/>
                <a:defRPr/>
              </a:pPr>
              <a:t>24</a:t>
            </a:fld>
            <a:endParaRPr kumimoji="0" lang="en-US" sz="1800" b="0" i="0" u="none" strike="noStrike" kern="1200" cap="none" spc="0" normalizeH="0" baseline="0" noProof="0">
              <a:ln>
                <a:noFill/>
              </a:ln>
              <a:solidFill>
                <a:prstClr val="black">
                  <a:tint val="75000"/>
                </a:prstClr>
              </a:solidFill>
              <a:effectLst/>
              <a:uLnTx/>
              <a:uFillTx/>
              <a:latin typeface="Arial Narrow" panose="020B0606020202030204" pitchFamily="34" charset="0"/>
              <a:ea typeface="+mn-ea"/>
              <a:cs typeface="Times New Roman" pitchFamily="18" charset="0"/>
            </a:endParaRPr>
          </a:p>
        </p:txBody>
      </p:sp>
      <p:grpSp>
        <p:nvGrpSpPr>
          <p:cNvPr id="21" name="Group 20">
            <a:extLst>
              <a:ext uri="{FF2B5EF4-FFF2-40B4-BE49-F238E27FC236}">
                <a16:creationId xmlns:a16="http://schemas.microsoft.com/office/drawing/2014/main" id="{4C1EC6C4-F63A-662D-0643-CF9C6DA49AFE}"/>
              </a:ext>
            </a:extLst>
          </p:cNvPr>
          <p:cNvGrpSpPr/>
          <p:nvPr/>
        </p:nvGrpSpPr>
        <p:grpSpPr>
          <a:xfrm>
            <a:off x="9000000" y="1562400"/>
            <a:ext cx="2894946" cy="1439422"/>
            <a:chOff x="8963412" y="4419521"/>
            <a:chExt cx="2894946" cy="1439422"/>
          </a:xfrm>
        </p:grpSpPr>
        <p:pic>
          <p:nvPicPr>
            <p:cNvPr id="23" name="Picture 22">
              <a:extLst>
                <a:ext uri="{FF2B5EF4-FFF2-40B4-BE49-F238E27FC236}">
                  <a16:creationId xmlns:a16="http://schemas.microsoft.com/office/drawing/2014/main" id="{3561A3AA-9CB7-8411-3B7A-E0E75787428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63412" y="4419522"/>
              <a:ext cx="1439421" cy="1439421"/>
            </a:xfrm>
            <a:prstGeom prst="rect">
              <a:avLst/>
            </a:prstGeom>
          </p:spPr>
        </p:pic>
        <p:pic>
          <p:nvPicPr>
            <p:cNvPr id="24" name="Picture 23">
              <a:extLst>
                <a:ext uri="{FF2B5EF4-FFF2-40B4-BE49-F238E27FC236}">
                  <a16:creationId xmlns:a16="http://schemas.microsoft.com/office/drawing/2014/main" id="{999130AB-A956-F6E7-03E4-B4F1AA96EA5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18937" y="4419521"/>
              <a:ext cx="1439421" cy="1439421"/>
            </a:xfrm>
            <a:prstGeom prst="rect">
              <a:avLst/>
            </a:prstGeom>
          </p:spPr>
        </p:pic>
      </p:grpSp>
      <p:sp>
        <p:nvSpPr>
          <p:cNvPr id="8" name="TextBox 7">
            <a:extLst>
              <a:ext uri="{FF2B5EF4-FFF2-40B4-BE49-F238E27FC236}">
                <a16:creationId xmlns:a16="http://schemas.microsoft.com/office/drawing/2014/main" id="{D65DA289-3E06-1D85-3FF2-136A2DDC7561}"/>
              </a:ext>
            </a:extLst>
          </p:cNvPr>
          <p:cNvSpPr txBox="1"/>
          <p:nvPr/>
        </p:nvSpPr>
        <p:spPr>
          <a:xfrm>
            <a:off x="360000" y="4452294"/>
            <a:ext cx="11520000" cy="830997"/>
          </a:xfrm>
          <a:prstGeom prst="rect">
            <a:avLst/>
          </a:prstGeom>
          <a:noFill/>
        </p:spPr>
        <p:txBody>
          <a:bodyPr wrap="square" rtlCol="0">
            <a:spAutoFit/>
          </a:bodyPr>
          <a:lstStyle/>
          <a:p>
            <a:pPr marL="342900" indent="-342900">
              <a:spcAft>
                <a:spcPts val="600"/>
              </a:spcAft>
              <a:buFont typeface="Arial" panose="020B0604020202020204" pitchFamily="34" charset="0"/>
              <a:buChar char="•"/>
            </a:pPr>
            <a:r>
              <a:rPr lang="en-US" sz="2400" i="1" dirty="0">
                <a:latin typeface="Arial Narrow" panose="020B0606020202030204" pitchFamily="34" charset="0"/>
              </a:rPr>
              <a:t>N</a:t>
            </a:r>
            <a:r>
              <a:rPr lang="en-US" sz="2400" dirty="0">
                <a:latin typeface="Arial Narrow" panose="020B0606020202030204" pitchFamily="34" charset="0"/>
              </a:rPr>
              <a:t> changes sign near the Fermi level, marking the transition between electron to hole dominated transport.</a:t>
            </a:r>
          </a:p>
        </p:txBody>
      </p:sp>
      <p:sp>
        <p:nvSpPr>
          <p:cNvPr id="22" name="TextBox 21">
            <a:extLst>
              <a:ext uri="{FF2B5EF4-FFF2-40B4-BE49-F238E27FC236}">
                <a16:creationId xmlns:a16="http://schemas.microsoft.com/office/drawing/2014/main" id="{4D463C48-A981-1BBF-E440-CE182B8D3A41}"/>
              </a:ext>
            </a:extLst>
          </p:cNvPr>
          <p:cNvSpPr txBox="1"/>
          <p:nvPr/>
        </p:nvSpPr>
        <p:spPr>
          <a:xfrm>
            <a:off x="360000" y="1121223"/>
            <a:ext cx="2879732" cy="461665"/>
          </a:xfrm>
          <a:prstGeom prst="rect">
            <a:avLst/>
          </a:prstGeom>
          <a:noFill/>
        </p:spPr>
        <p:txBody>
          <a:bodyPr wrap="square"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Arial Narrow" panose="020B0606020202030204" pitchFamily="34" charset="0"/>
                <a:cs typeface="Arial" panose="020B0604020202020204" pitchFamily="34" charset="0"/>
              </a:rPr>
              <a:t>Carrier Concentration</a:t>
            </a:r>
          </a:p>
        </p:txBody>
      </p:sp>
      <p:sp>
        <p:nvSpPr>
          <p:cNvPr id="25" name="TextBox 24">
            <a:extLst>
              <a:ext uri="{FF2B5EF4-FFF2-40B4-BE49-F238E27FC236}">
                <a16:creationId xmlns:a16="http://schemas.microsoft.com/office/drawing/2014/main" id="{1062505C-B293-3068-91A1-69DED03CE309}"/>
              </a:ext>
            </a:extLst>
          </p:cNvPr>
          <p:cNvSpPr txBox="1"/>
          <p:nvPr/>
        </p:nvSpPr>
        <p:spPr>
          <a:xfrm>
            <a:off x="3238926" y="1121223"/>
            <a:ext cx="2879732" cy="461665"/>
          </a:xfrm>
          <a:prstGeom prst="rect">
            <a:avLst/>
          </a:prstGeom>
          <a:noFill/>
        </p:spPr>
        <p:txBody>
          <a:bodyPr wrap="square"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Arial Narrow" panose="020B0606020202030204" pitchFamily="34" charset="0"/>
                <a:cs typeface="Arial" panose="020B0604020202020204" pitchFamily="34" charset="0"/>
              </a:rPr>
              <a:t>Hall Coefficient</a:t>
            </a:r>
            <a:endParaRPr kumimoji="0" lang="en-CA" sz="2400" b="0" i="0" u="none" strike="noStrike" kern="1200" cap="none" spc="0" normalizeH="0" baseline="0" noProof="0" dirty="0">
              <a:ln>
                <a:noFill/>
              </a:ln>
              <a:solidFill>
                <a:prstClr val="black"/>
              </a:solidFill>
              <a:effectLst/>
              <a:uLnTx/>
              <a:uFillTx/>
              <a:latin typeface="Arial Narrow" panose="020B0606020202030204" pitchFamily="34" charset="0"/>
              <a:cs typeface="Arial" panose="020B0604020202020204" pitchFamily="34" charset="0"/>
            </a:endParaRPr>
          </a:p>
        </p:txBody>
      </p:sp>
      <p:sp>
        <p:nvSpPr>
          <p:cNvPr id="40" name="TextBox 39">
            <a:extLst>
              <a:ext uri="{FF2B5EF4-FFF2-40B4-BE49-F238E27FC236}">
                <a16:creationId xmlns:a16="http://schemas.microsoft.com/office/drawing/2014/main" id="{BA5C616A-7A43-241A-ED90-8442846662B6}"/>
              </a:ext>
            </a:extLst>
          </p:cNvPr>
          <p:cNvSpPr txBox="1"/>
          <p:nvPr/>
        </p:nvSpPr>
        <p:spPr>
          <a:xfrm>
            <a:off x="6120268" y="1121223"/>
            <a:ext cx="2879732" cy="461665"/>
          </a:xfrm>
          <a:prstGeom prst="rect">
            <a:avLst/>
          </a:prstGeom>
          <a:noFill/>
        </p:spPr>
        <p:txBody>
          <a:bodyPr wrap="square"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Arial Narrow" panose="020B0606020202030204" pitchFamily="34" charset="0"/>
                <a:cs typeface="Arial" panose="020B0604020202020204" pitchFamily="34" charset="0"/>
              </a:rPr>
              <a:t>Power Factor</a:t>
            </a:r>
            <a:endParaRPr kumimoji="0" lang="en-CA" sz="2400" b="0" i="0" u="none" strike="noStrike" kern="1200" cap="none" spc="0" normalizeH="0" baseline="0" noProof="0" dirty="0">
              <a:ln>
                <a:noFill/>
              </a:ln>
              <a:solidFill>
                <a:prstClr val="black"/>
              </a:solidFill>
              <a:effectLst/>
              <a:uLnTx/>
              <a:uFillTx/>
              <a:latin typeface="Arial Narrow" panose="020B0606020202030204" pitchFamily="34" charset="0"/>
              <a:cs typeface="Arial" panose="020B0604020202020204" pitchFamily="34" charset="0"/>
            </a:endParaRPr>
          </a:p>
        </p:txBody>
      </p:sp>
      <p:pic>
        <p:nvPicPr>
          <p:cNvPr id="11" name="Picture 10">
            <a:extLst>
              <a:ext uri="{FF2B5EF4-FFF2-40B4-BE49-F238E27FC236}">
                <a16:creationId xmlns:a16="http://schemas.microsoft.com/office/drawing/2014/main" id="{FD9CADAC-5671-871F-98A0-6C18F59EDB0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0000" y="1562400"/>
            <a:ext cx="2879604" cy="2879604"/>
          </a:xfrm>
          <a:prstGeom prst="rect">
            <a:avLst/>
          </a:prstGeom>
        </p:spPr>
      </p:pic>
      <p:pic>
        <p:nvPicPr>
          <p:cNvPr id="17" name="Picture 16">
            <a:extLst>
              <a:ext uri="{FF2B5EF4-FFF2-40B4-BE49-F238E27FC236}">
                <a16:creationId xmlns:a16="http://schemas.microsoft.com/office/drawing/2014/main" id="{F1FF7931-E20D-63EF-1FE7-9A00892244C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240000" y="1562400"/>
            <a:ext cx="2879604" cy="2879604"/>
          </a:xfrm>
          <a:prstGeom prst="rect">
            <a:avLst/>
          </a:prstGeom>
        </p:spPr>
      </p:pic>
      <p:pic>
        <p:nvPicPr>
          <p:cNvPr id="27" name="Picture 26">
            <a:extLst>
              <a:ext uri="{FF2B5EF4-FFF2-40B4-BE49-F238E27FC236}">
                <a16:creationId xmlns:a16="http://schemas.microsoft.com/office/drawing/2014/main" id="{BFDA14D9-97F3-5EEF-10BF-AEAB4BE7A9B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120000" y="1562400"/>
            <a:ext cx="2879604" cy="2879604"/>
          </a:xfrm>
          <a:prstGeom prst="rect">
            <a:avLst/>
          </a:prstGeom>
        </p:spPr>
      </p:pic>
      <p:sp>
        <p:nvSpPr>
          <p:cNvPr id="5" name="TextBox 4">
            <a:extLst>
              <a:ext uri="{FF2B5EF4-FFF2-40B4-BE49-F238E27FC236}">
                <a16:creationId xmlns:a16="http://schemas.microsoft.com/office/drawing/2014/main" id="{D59A125B-CE4D-8125-787C-409C68AA064B}"/>
              </a:ext>
            </a:extLst>
          </p:cNvPr>
          <p:cNvSpPr txBox="1"/>
          <p:nvPr/>
        </p:nvSpPr>
        <p:spPr>
          <a:xfrm>
            <a:off x="358658" y="5293581"/>
            <a:ext cx="11520000" cy="461665"/>
          </a:xfrm>
          <a:prstGeom prst="rect">
            <a:avLst/>
          </a:prstGeom>
          <a:noFill/>
        </p:spPr>
        <p:txBody>
          <a:bodyPr wrap="square" rtlCol="0">
            <a:spAutoFit/>
          </a:bodyPr>
          <a:lstStyle/>
          <a:p>
            <a:pPr marL="342900" indent="-342900">
              <a:spcAft>
                <a:spcPts val="600"/>
              </a:spcAft>
              <a:buFont typeface="Arial" panose="020B0604020202020204" pitchFamily="34" charset="0"/>
              <a:buChar char="•"/>
            </a:pPr>
            <a:r>
              <a:rPr lang="en-US" sz="2400" i="1" dirty="0" err="1">
                <a:latin typeface="Arial Narrow" panose="020B0606020202030204" pitchFamily="34" charset="0"/>
              </a:rPr>
              <a:t>R</a:t>
            </a:r>
            <a:r>
              <a:rPr lang="en-US" sz="2400" i="1" baseline="-25000" dirty="0" err="1">
                <a:latin typeface="Arial Narrow" panose="020B0606020202030204" pitchFamily="34" charset="0"/>
              </a:rPr>
              <a:t>xyz</a:t>
            </a:r>
            <a:r>
              <a:rPr lang="en-US" sz="2400" dirty="0">
                <a:latin typeface="Arial Narrow" panose="020B0606020202030204" pitchFamily="34" charset="0"/>
              </a:rPr>
              <a:t> remains small over most chemical potentials, indicating a strong carrier compensation.</a:t>
            </a:r>
          </a:p>
        </p:txBody>
      </p:sp>
      <p:sp>
        <p:nvSpPr>
          <p:cNvPr id="7" name="TextBox 6">
            <a:extLst>
              <a:ext uri="{FF2B5EF4-FFF2-40B4-BE49-F238E27FC236}">
                <a16:creationId xmlns:a16="http://schemas.microsoft.com/office/drawing/2014/main" id="{04155EA7-780B-ADDB-9BE3-7ACFC5F457D7}"/>
              </a:ext>
            </a:extLst>
          </p:cNvPr>
          <p:cNvSpPr txBox="1"/>
          <p:nvPr/>
        </p:nvSpPr>
        <p:spPr>
          <a:xfrm>
            <a:off x="358658" y="5765536"/>
            <a:ext cx="11520000" cy="461665"/>
          </a:xfrm>
          <a:prstGeom prst="rect">
            <a:avLst/>
          </a:prstGeom>
          <a:noFill/>
        </p:spPr>
        <p:txBody>
          <a:bodyPr wrap="square" rtlCol="0">
            <a:spAutoFit/>
          </a:bodyPr>
          <a:lstStyle/>
          <a:p>
            <a:pPr marL="342900" indent="-342900">
              <a:spcAft>
                <a:spcPts val="600"/>
              </a:spcAft>
              <a:buFont typeface="Arial" panose="020B0604020202020204" pitchFamily="34" charset="0"/>
              <a:buChar char="•"/>
            </a:pPr>
            <a:r>
              <a:rPr lang="en-US" sz="2400" i="1" dirty="0" err="1">
                <a:latin typeface="Arial Narrow" panose="020B0606020202030204" pitchFamily="34" charset="0"/>
              </a:rPr>
              <a:t>PF</a:t>
            </a:r>
            <a:r>
              <a:rPr lang="en-US" sz="2400" i="1" baseline="-25000" dirty="0" err="1">
                <a:latin typeface="Arial Narrow" panose="020B0606020202030204" pitchFamily="34" charset="0"/>
              </a:rPr>
              <a:t>xx</a:t>
            </a:r>
            <a:r>
              <a:rPr lang="en-US" sz="2400" dirty="0">
                <a:latin typeface="Arial Narrow" panose="020B0606020202030204" pitchFamily="34" charset="0"/>
              </a:rPr>
              <a:t> peaks suggests that enhanced thermoelectric performance requires doping.</a:t>
            </a:r>
            <a:endParaRPr lang="en-CA" sz="2400" dirty="0">
              <a:latin typeface="Arial Narrow" panose="020B0606020202030204" pitchFamily="34" charset="0"/>
            </a:endParaRPr>
          </a:p>
        </p:txBody>
      </p:sp>
    </p:spTree>
    <p:extLst>
      <p:ext uri="{BB962C8B-B14F-4D97-AF65-F5344CB8AC3E}">
        <p14:creationId xmlns:p14="http://schemas.microsoft.com/office/powerpoint/2010/main" val="9937832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0"/>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40" grpId="0"/>
      <p:bldP spid="5" grpId="0"/>
      <p:bldP spid="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528A0D-5FD7-7F6D-EC25-E4D46F113674}"/>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4AB0C203-5E8F-C896-2807-4979ACB156CB}"/>
              </a:ext>
            </a:extLst>
          </p:cNvPr>
          <p:cNvSpPr>
            <a:spLocks noGrp="1"/>
          </p:cNvSpPr>
          <p:nvPr>
            <p:ph type="sldNum" sz="quarter" idx="12"/>
          </p:nvPr>
        </p:nvSpPr>
        <p:spPr/>
        <p:txBody>
          <a:bodyPr/>
          <a:lstStyle/>
          <a:p>
            <a:fld id="{F68AA7A2-032B-C747-A3ED-837A67AD5578}" type="slidenum">
              <a:rPr lang="en-US" smtClean="0"/>
              <a:pPr/>
              <a:t>25</a:t>
            </a:fld>
            <a:endParaRPr lang="en-US"/>
          </a:p>
        </p:txBody>
      </p:sp>
      <p:sp>
        <p:nvSpPr>
          <p:cNvPr id="5" name="Title 4">
            <a:extLst>
              <a:ext uri="{FF2B5EF4-FFF2-40B4-BE49-F238E27FC236}">
                <a16:creationId xmlns:a16="http://schemas.microsoft.com/office/drawing/2014/main" id="{5858C5E8-A5BE-C342-C576-F99FB48D3CBD}"/>
              </a:ext>
            </a:extLst>
          </p:cNvPr>
          <p:cNvSpPr>
            <a:spLocks noGrp="1"/>
          </p:cNvSpPr>
          <p:nvPr>
            <p:ph type="title"/>
          </p:nvPr>
        </p:nvSpPr>
        <p:spPr/>
        <p:txBody>
          <a:bodyPr/>
          <a:lstStyle/>
          <a:p>
            <a:r>
              <a:rPr lang="en-US"/>
              <a:t>Theory</a:t>
            </a:r>
            <a:endParaRPr lang="en-CA"/>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CA246738-9ED1-2491-B994-26CB95BEBB81}"/>
                  </a:ext>
                </a:extLst>
              </p:cNvPr>
              <p:cNvSpPr txBox="1"/>
              <p:nvPr/>
            </p:nvSpPr>
            <p:spPr>
              <a:xfrm>
                <a:off x="359999" y="1152000"/>
                <a:ext cx="11519885" cy="374993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lgn="just">
                  <a:lnSpc>
                    <a:spcPct val="150000"/>
                  </a:lnSpc>
                  <a:buFont typeface="Wingdings" panose="05000000000000000000" pitchFamily="2" charset="2"/>
                  <a:buChar char="v"/>
                </a:pPr>
                <a:r>
                  <a:rPr lang="en-US" sz="1600" dirty="0">
                    <a:ea typeface="Calibri"/>
                    <a:cs typeface="Calibri"/>
                  </a:rPr>
                  <a:t>Slide 9 – BoltzTrap2</a:t>
                </a:r>
              </a:p>
              <a:p>
                <a:pPr marL="342900" indent="-342900" algn="just">
                  <a:lnSpc>
                    <a:spcPct val="150000"/>
                  </a:lnSpc>
                  <a:buAutoNum type="arabicPeriod"/>
                </a:pPr>
                <a:r>
                  <a:rPr lang="en-US" sz="1600" b="0" dirty="0" err="1">
                    <a:ea typeface="Calibri"/>
                    <a:cs typeface="Calibri"/>
                  </a:rPr>
                  <a:t>Seebeck</a:t>
                </a:r>
                <a:r>
                  <a:rPr lang="en-US" sz="1600" b="0" dirty="0">
                    <a:ea typeface="Calibri"/>
                    <a:cs typeface="Calibri"/>
                  </a:rPr>
                  <a:t> Coefficient </a:t>
                </a:r>
                <a14:m>
                  <m:oMath xmlns:m="http://schemas.openxmlformats.org/officeDocument/2006/math">
                    <m:r>
                      <a:rPr lang="en-US" sz="1600" b="0" i="1" smtClean="0">
                        <a:latin typeface="Cambria Math" panose="02040503050406030204" pitchFamily="18" charset="0"/>
                        <a:ea typeface="Calibri"/>
                        <a:cs typeface="Calibri"/>
                      </a:rPr>
                      <m:t>−</m:t>
                    </m:r>
                    <m:r>
                      <m:rPr>
                        <m:sty m:val="p"/>
                      </m:rPr>
                      <a:rPr lang="el-GR" sz="1600" b="0" i="1" smtClean="0">
                        <a:latin typeface="Cambria Math" panose="02040503050406030204" pitchFamily="18" charset="0"/>
                        <a:ea typeface="Calibri"/>
                        <a:cs typeface="Calibri"/>
                      </a:rPr>
                      <m:t>Δ</m:t>
                    </m:r>
                    <m:r>
                      <a:rPr lang="en-US" sz="1600" b="0" i="1" smtClean="0">
                        <a:latin typeface="Cambria Math" panose="02040503050406030204" pitchFamily="18" charset="0"/>
                        <a:ea typeface="Calibri"/>
                        <a:cs typeface="Calibri"/>
                      </a:rPr>
                      <m:t>𝑉</m:t>
                    </m:r>
                    <m:r>
                      <a:rPr lang="en-US" sz="1600" b="0" i="1" smtClean="0">
                        <a:latin typeface="Cambria Math" panose="02040503050406030204" pitchFamily="18" charset="0"/>
                        <a:ea typeface="Calibri"/>
                        <a:cs typeface="Calibri"/>
                      </a:rPr>
                      <m:t>/</m:t>
                    </m:r>
                    <m:r>
                      <m:rPr>
                        <m:sty m:val="p"/>
                      </m:rPr>
                      <a:rPr lang="el-GR" sz="1600" b="0" i="1" smtClean="0">
                        <a:latin typeface="Cambria Math" panose="02040503050406030204" pitchFamily="18" charset="0"/>
                        <a:ea typeface="Calibri"/>
                        <a:cs typeface="Calibri"/>
                      </a:rPr>
                      <m:t>Δ</m:t>
                    </m:r>
                    <m:r>
                      <a:rPr lang="en-US" sz="1600" b="0" i="1" smtClean="0">
                        <a:latin typeface="Cambria Math" panose="02040503050406030204" pitchFamily="18" charset="0"/>
                        <a:ea typeface="Calibri"/>
                        <a:cs typeface="Calibri"/>
                      </a:rPr>
                      <m:t>𝑇</m:t>
                    </m:r>
                  </m:oMath>
                </a14:m>
                <a:r>
                  <a:rPr lang="en-US" sz="1600" b="0" dirty="0">
                    <a:ea typeface="Calibri"/>
                    <a:cs typeface="Calibri"/>
                  </a:rPr>
                  <a:t>: </a:t>
                </a:r>
                <a:r>
                  <a:rPr lang="en-US" sz="1600" dirty="0">
                    <a:ea typeface="Calibri"/>
                    <a:cs typeface="Calibri"/>
                  </a:rPr>
                  <a:t>C</a:t>
                </a:r>
                <a:r>
                  <a:rPr lang="en-US" sz="1600" b="0" dirty="0">
                    <a:ea typeface="Calibri"/>
                    <a:cs typeface="Calibri"/>
                  </a:rPr>
                  <a:t>an tune the sign of S (n-type vs p-type) by shifting the Fermi level (doping). S is modest. The temperature dependence suggests the position of </a:t>
                </a:r>
                <a:r>
                  <a:rPr lang="en-US" sz="1600" b="0" i="1" dirty="0">
                    <a:ea typeface="Calibri"/>
                    <a:cs typeface="Calibri"/>
                  </a:rPr>
                  <a:t>E</a:t>
                </a:r>
                <a:r>
                  <a:rPr lang="en-US" sz="1600" b="0" baseline="-25000" dirty="0">
                    <a:ea typeface="Calibri"/>
                    <a:cs typeface="Calibri"/>
                  </a:rPr>
                  <a:t>F</a:t>
                </a:r>
                <a:r>
                  <a:rPr lang="en-US" sz="1600" b="0" dirty="0">
                    <a:ea typeface="Calibri"/>
                    <a:cs typeface="Calibri"/>
                  </a:rPr>
                  <a:t> relative to band edges or flat bands is important.</a:t>
                </a:r>
              </a:p>
              <a:p>
                <a:pPr marL="342900" indent="-342900" algn="just">
                  <a:lnSpc>
                    <a:spcPct val="150000"/>
                  </a:lnSpc>
                  <a:buAutoNum type="arabicPeriod"/>
                </a:pPr>
                <a:r>
                  <a:rPr lang="en-US" sz="1600" b="0" dirty="0">
                    <a:ea typeface="Calibri"/>
                    <a:cs typeface="Calibri"/>
                  </a:rPr>
                  <a:t>Electrical Conductivity </a:t>
                </a:r>
                <a14:m>
                  <m:oMath xmlns:m="http://schemas.openxmlformats.org/officeDocument/2006/math">
                    <m:r>
                      <m:rPr>
                        <m:sty m:val="p"/>
                      </m:rPr>
                      <a:rPr lang="el-GR" sz="1600" b="0" i="1" smtClean="0">
                        <a:latin typeface="Cambria Math" panose="02040503050406030204" pitchFamily="18" charset="0"/>
                        <a:ea typeface="Calibri"/>
                        <a:cs typeface="Calibri"/>
                      </a:rPr>
                      <m:t>σ</m:t>
                    </m:r>
                    <m:r>
                      <a:rPr lang="en-US" sz="1600" b="0" i="1" smtClean="0">
                        <a:latin typeface="Cambria Math" panose="02040503050406030204" pitchFamily="18" charset="0"/>
                        <a:ea typeface="Calibri"/>
                        <a:cs typeface="Calibri"/>
                      </a:rPr>
                      <m:t>=</m:t>
                    </m:r>
                    <m:f>
                      <m:fPr>
                        <m:ctrlPr>
                          <a:rPr lang="en-US" sz="1600" b="0" i="1" smtClean="0">
                            <a:latin typeface="Cambria Math" panose="02040503050406030204" pitchFamily="18" charset="0"/>
                            <a:ea typeface="Calibri"/>
                            <a:cs typeface="Calibri"/>
                          </a:rPr>
                        </m:ctrlPr>
                      </m:fPr>
                      <m:num>
                        <m:r>
                          <a:rPr lang="en-US" sz="1600" b="0" i="1" smtClean="0">
                            <a:latin typeface="Cambria Math" panose="02040503050406030204" pitchFamily="18" charset="0"/>
                            <a:ea typeface="Calibri"/>
                            <a:cs typeface="Calibri"/>
                          </a:rPr>
                          <m:t>𝑛</m:t>
                        </m:r>
                        <m:sSup>
                          <m:sSupPr>
                            <m:ctrlPr>
                              <a:rPr lang="en-US" sz="1600" b="0" i="1" smtClean="0">
                                <a:latin typeface="Cambria Math" panose="02040503050406030204" pitchFamily="18" charset="0"/>
                                <a:ea typeface="Calibri"/>
                                <a:cs typeface="Calibri"/>
                              </a:rPr>
                            </m:ctrlPr>
                          </m:sSupPr>
                          <m:e>
                            <m:r>
                              <a:rPr lang="en-US" sz="1600" b="0" i="1" smtClean="0">
                                <a:latin typeface="Cambria Math" panose="02040503050406030204" pitchFamily="18" charset="0"/>
                                <a:ea typeface="Calibri"/>
                                <a:cs typeface="Calibri"/>
                              </a:rPr>
                              <m:t>𝑒</m:t>
                            </m:r>
                          </m:e>
                          <m:sup>
                            <m:r>
                              <a:rPr lang="en-US" sz="1600" b="0" i="1" smtClean="0">
                                <a:latin typeface="Cambria Math" panose="02040503050406030204" pitchFamily="18" charset="0"/>
                                <a:ea typeface="Calibri"/>
                                <a:cs typeface="Calibri"/>
                              </a:rPr>
                              <m:t>2</m:t>
                            </m:r>
                          </m:sup>
                        </m:sSup>
                        <m:r>
                          <m:rPr>
                            <m:sty m:val="p"/>
                          </m:rPr>
                          <a:rPr lang="el-GR" sz="1600" b="0" i="1" smtClean="0">
                            <a:latin typeface="Cambria Math" panose="02040503050406030204" pitchFamily="18" charset="0"/>
                            <a:ea typeface="Calibri"/>
                            <a:cs typeface="Calibri"/>
                          </a:rPr>
                          <m:t>τ</m:t>
                        </m:r>
                      </m:num>
                      <m:den>
                        <m:r>
                          <a:rPr lang="en-US" sz="1600" b="0" i="1" smtClean="0">
                            <a:latin typeface="Cambria Math" panose="02040503050406030204" pitchFamily="18" charset="0"/>
                            <a:ea typeface="Calibri"/>
                            <a:cs typeface="Calibri"/>
                          </a:rPr>
                          <m:t>𝑚</m:t>
                        </m:r>
                      </m:den>
                    </m:f>
                    <m:r>
                      <a:rPr lang="en-US" sz="1600" b="0" i="1" smtClean="0">
                        <a:latin typeface="Cambria Math" panose="02040503050406030204" pitchFamily="18" charset="0"/>
                        <a:ea typeface="Calibri"/>
                        <a:cs typeface="Calibri"/>
                      </a:rPr>
                      <m:t>,</m:t>
                    </m:r>
                    <m:r>
                      <m:rPr>
                        <m:sty m:val="p"/>
                      </m:rPr>
                      <a:rPr lang="el-GR" sz="1600" b="0" i="1" smtClean="0">
                        <a:latin typeface="Cambria Math" panose="02040503050406030204" pitchFamily="18" charset="0"/>
                        <a:ea typeface="Calibri"/>
                        <a:cs typeface="Calibri"/>
                      </a:rPr>
                      <m:t>τ</m:t>
                    </m:r>
                    <m:r>
                      <a:rPr lang="en-US" sz="1600" b="0" i="1" smtClean="0">
                        <a:latin typeface="Cambria Math" panose="02040503050406030204" pitchFamily="18" charset="0"/>
                        <a:ea typeface="Calibri"/>
                        <a:cs typeface="Calibri"/>
                      </a:rPr>
                      <m:t>=</m:t>
                    </m:r>
                    <m:f>
                      <m:fPr>
                        <m:ctrlPr>
                          <a:rPr lang="en-US" sz="1600" b="0" i="1" smtClean="0">
                            <a:latin typeface="Cambria Math" panose="02040503050406030204" pitchFamily="18" charset="0"/>
                            <a:ea typeface="Calibri"/>
                            <a:cs typeface="Calibri"/>
                          </a:rPr>
                        </m:ctrlPr>
                      </m:fPr>
                      <m:num>
                        <m:r>
                          <a:rPr lang="en-US" sz="1600" b="0" i="1" smtClean="0">
                            <a:latin typeface="Cambria Math" panose="02040503050406030204" pitchFamily="18" charset="0"/>
                            <a:ea typeface="Calibri"/>
                            <a:cs typeface="Calibri"/>
                          </a:rPr>
                          <m:t>𝑙</m:t>
                        </m:r>
                      </m:num>
                      <m:den>
                        <m:r>
                          <a:rPr lang="en-US" sz="1600" b="0" i="1" smtClean="0">
                            <a:latin typeface="Cambria Math" panose="02040503050406030204" pitchFamily="18" charset="0"/>
                            <a:ea typeface="Calibri"/>
                            <a:cs typeface="Calibri"/>
                          </a:rPr>
                          <m:t>𝑣</m:t>
                        </m:r>
                      </m:den>
                    </m:f>
                  </m:oMath>
                </a14:m>
                <a:r>
                  <a:rPr lang="en-US" sz="1600" dirty="0">
                    <a:ea typeface="Calibri"/>
                    <a:cs typeface="Calibri"/>
                  </a:rPr>
                  <a:t>: W</a:t>
                </a:r>
                <a:r>
                  <a:rPr lang="en-US" sz="1600" b="0" dirty="0">
                    <a:ea typeface="Calibri"/>
                    <a:cs typeface="Calibri"/>
                  </a:rPr>
                  <a:t>iggly behavior indicates complex band structure, multiple bands crossing </a:t>
                </a:r>
                <a:r>
                  <a:rPr lang="en-US" sz="1600" b="0" i="1" dirty="0">
                    <a:ea typeface="Calibri"/>
                    <a:cs typeface="Calibri"/>
                  </a:rPr>
                  <a:t>E</a:t>
                </a:r>
                <a:r>
                  <a:rPr lang="en-US" sz="1600" b="0" baseline="-25000" dirty="0">
                    <a:ea typeface="Calibri"/>
                    <a:cs typeface="Calibri"/>
                  </a:rPr>
                  <a:t>F</a:t>
                </a:r>
                <a:r>
                  <a:rPr lang="en-US" sz="1600" b="0" dirty="0">
                    <a:ea typeface="Calibri"/>
                    <a:cs typeface="Calibri"/>
                  </a:rPr>
                  <a:t> or pockets in the density of states (DOS).</a:t>
                </a:r>
                <a:r>
                  <a:rPr lang="en-US" sz="1600" dirty="0">
                    <a:ea typeface="Calibri"/>
                    <a:cs typeface="Calibri"/>
                  </a:rPr>
                  <a:t> </a:t>
                </a:r>
                <a:r>
                  <a:rPr lang="en-US" sz="1600" b="0" dirty="0">
                    <a:ea typeface="Calibri"/>
                    <a:cs typeface="Calibri"/>
                  </a:rPr>
                  <a:t>Conductivity is highly sensitive to doping. Optimal σ likely near certain μ where bands align favorably. </a:t>
                </a:r>
                <a:endParaRPr lang="en-US" sz="1600" dirty="0">
                  <a:ea typeface="Calibri"/>
                  <a:cs typeface="Calibri"/>
                </a:endParaRPr>
              </a:p>
              <a:p>
                <a:pPr marL="342900" indent="-342900" algn="just">
                  <a:lnSpc>
                    <a:spcPct val="150000"/>
                  </a:lnSpc>
                  <a:buAutoNum type="arabicPeriod"/>
                </a:pPr>
                <a:r>
                  <a:rPr lang="en-US" sz="1600" b="0" dirty="0">
                    <a:ea typeface="Calibri"/>
                    <a:cs typeface="Calibri"/>
                  </a:rPr>
                  <a:t>Thermal Conductivity </a:t>
                </a:r>
                <a14:m>
                  <m:oMath xmlns:m="http://schemas.openxmlformats.org/officeDocument/2006/math">
                    <m:r>
                      <m:rPr>
                        <m:sty m:val="p"/>
                      </m:rPr>
                      <a:rPr lang="el-GR" sz="1600" b="0" i="1" smtClean="0">
                        <a:latin typeface="Cambria Math" panose="02040503050406030204" pitchFamily="18" charset="0"/>
                        <a:ea typeface="Calibri"/>
                        <a:cs typeface="Calibri"/>
                      </a:rPr>
                      <m:t>κ</m:t>
                    </m:r>
                    <m:r>
                      <a:rPr lang="en-US" sz="1600" b="0" i="1" smtClean="0">
                        <a:latin typeface="Cambria Math" panose="02040503050406030204" pitchFamily="18" charset="0"/>
                        <a:ea typeface="Calibri"/>
                        <a:cs typeface="Calibri"/>
                      </a:rPr>
                      <m:t>=</m:t>
                    </m:r>
                    <m:r>
                      <a:rPr lang="en-US" sz="1600" b="0" i="1" smtClean="0">
                        <a:latin typeface="Cambria Math" panose="02040503050406030204" pitchFamily="18" charset="0"/>
                        <a:ea typeface="Calibri"/>
                        <a:cs typeface="Calibri"/>
                      </a:rPr>
                      <m:t>𝐿</m:t>
                    </m:r>
                    <m:r>
                      <m:rPr>
                        <m:sty m:val="p"/>
                      </m:rPr>
                      <a:rPr lang="el-GR" sz="1600" b="0" i="1" smtClean="0">
                        <a:latin typeface="Cambria Math" panose="02040503050406030204" pitchFamily="18" charset="0"/>
                        <a:ea typeface="Calibri"/>
                        <a:cs typeface="Calibri"/>
                      </a:rPr>
                      <m:t>σ</m:t>
                    </m:r>
                    <m:r>
                      <a:rPr lang="en-US" sz="1600" b="0" i="1" smtClean="0">
                        <a:latin typeface="Cambria Math" panose="02040503050406030204" pitchFamily="18" charset="0"/>
                        <a:ea typeface="Calibri"/>
                        <a:cs typeface="Calibri"/>
                      </a:rPr>
                      <m:t>𝑇</m:t>
                    </m:r>
                  </m:oMath>
                </a14:m>
                <a:r>
                  <a:rPr lang="en-US" sz="1600" b="0" dirty="0">
                    <a:ea typeface="Calibri"/>
                    <a:cs typeface="Calibri"/>
                  </a:rPr>
                  <a:t>: All curves increase with T, roughly linearly for most doping. Wiedemann-Franz law seems roughly followed </a:t>
                </a:r>
                <a:r>
                  <a:rPr lang="en-US" sz="1600" dirty="0">
                    <a:ea typeface="Calibri"/>
                    <a:cs typeface="Calibri"/>
                  </a:rPr>
                  <a:t>- </a:t>
                </a:r>
                <a:r>
                  <a:rPr lang="en-US" sz="1600" b="0" dirty="0">
                    <a:ea typeface="Calibri"/>
                    <a:cs typeface="Calibri"/>
                  </a:rPr>
                  <a:t>metallic behavior.</a:t>
                </a:r>
              </a:p>
              <a:p>
                <a:pPr marL="342900" indent="-342900" algn="just">
                  <a:lnSpc>
                    <a:spcPct val="150000"/>
                  </a:lnSpc>
                  <a:buAutoNum type="arabicPeriod"/>
                </a:pPr>
                <a:r>
                  <a:rPr lang="en-US" sz="1600" b="0" dirty="0">
                    <a:ea typeface="Calibri"/>
                    <a:cs typeface="Calibri"/>
                  </a:rPr>
                  <a:t>Specific Heat </a:t>
                </a:r>
                <a14:m>
                  <m:oMath xmlns:m="http://schemas.openxmlformats.org/officeDocument/2006/math">
                    <m:sSub>
                      <m:sSubPr>
                        <m:ctrlPr>
                          <a:rPr lang="en-US" sz="1600" b="0" i="1" smtClean="0">
                            <a:latin typeface="Cambria Math" panose="02040503050406030204" pitchFamily="18" charset="0"/>
                            <a:ea typeface="Calibri"/>
                            <a:cs typeface="Calibri"/>
                          </a:rPr>
                        </m:ctrlPr>
                      </m:sSubPr>
                      <m:e>
                        <m:r>
                          <a:rPr lang="en-US" sz="1600" b="0" i="1" smtClean="0">
                            <a:latin typeface="Cambria Math" panose="02040503050406030204" pitchFamily="18" charset="0"/>
                            <a:ea typeface="Calibri"/>
                            <a:cs typeface="Calibri"/>
                          </a:rPr>
                          <m:t>𝐶</m:t>
                        </m:r>
                      </m:e>
                      <m:sub>
                        <m:r>
                          <a:rPr lang="en-US" sz="1600" b="0" i="1" smtClean="0">
                            <a:latin typeface="Cambria Math" panose="02040503050406030204" pitchFamily="18" charset="0"/>
                            <a:ea typeface="Calibri"/>
                            <a:cs typeface="Calibri"/>
                          </a:rPr>
                          <m:t>𝑣</m:t>
                        </m:r>
                      </m:sub>
                    </m:sSub>
                    <m:r>
                      <a:rPr lang="en-US" sz="1600" b="0" i="1" smtClean="0">
                        <a:latin typeface="Cambria Math" panose="02040503050406030204" pitchFamily="18" charset="0"/>
                        <a:ea typeface="Calibri"/>
                        <a:cs typeface="Calibri"/>
                      </a:rPr>
                      <m:t>=</m:t>
                    </m:r>
                    <m:f>
                      <m:fPr>
                        <m:ctrlPr>
                          <a:rPr lang="en-US" sz="1600" b="0" i="1" smtClean="0">
                            <a:latin typeface="Cambria Math" panose="02040503050406030204" pitchFamily="18" charset="0"/>
                            <a:ea typeface="Calibri"/>
                            <a:cs typeface="Calibri"/>
                          </a:rPr>
                        </m:ctrlPr>
                      </m:fPr>
                      <m:num>
                        <m:r>
                          <a:rPr lang="en-US" sz="1600" b="0" i="1" smtClean="0">
                            <a:latin typeface="Cambria Math" panose="02040503050406030204" pitchFamily="18" charset="0"/>
                            <a:ea typeface="Calibri"/>
                            <a:cs typeface="Calibri"/>
                          </a:rPr>
                          <m:t>𝜕</m:t>
                        </m:r>
                        <m:r>
                          <a:rPr lang="en-US" sz="1600" b="0" i="1" smtClean="0">
                            <a:latin typeface="Cambria Math" panose="02040503050406030204" pitchFamily="18" charset="0"/>
                            <a:ea typeface="Calibri"/>
                            <a:cs typeface="Calibri"/>
                          </a:rPr>
                          <m:t>𝑈</m:t>
                        </m:r>
                      </m:num>
                      <m:den>
                        <m:r>
                          <a:rPr lang="en-US" sz="1600" b="0" i="1" smtClean="0">
                            <a:latin typeface="Cambria Math" panose="02040503050406030204" pitchFamily="18" charset="0"/>
                            <a:ea typeface="Calibri"/>
                            <a:cs typeface="Calibri"/>
                          </a:rPr>
                          <m:t>𝜕</m:t>
                        </m:r>
                        <m:r>
                          <a:rPr lang="en-US" sz="1600" b="0" i="1" smtClean="0">
                            <a:latin typeface="Cambria Math" panose="02040503050406030204" pitchFamily="18" charset="0"/>
                            <a:ea typeface="Calibri"/>
                            <a:cs typeface="Calibri"/>
                          </a:rPr>
                          <m:t>𝑇</m:t>
                        </m:r>
                      </m:den>
                    </m:f>
                  </m:oMath>
                </a14:m>
                <a:r>
                  <a:rPr lang="en-US" sz="1600" b="0" dirty="0">
                    <a:ea typeface="Calibri"/>
                    <a:cs typeface="Calibri"/>
                  </a:rPr>
                  <a:t>: Nearly linear increase with T for all doping. Classic metallic Fermi gas behavior (</a:t>
                </a:r>
                <a:r>
                  <a:rPr lang="en-US" sz="1600" b="0" dirty="0" err="1">
                    <a:ea typeface="Calibri"/>
                    <a:cs typeface="Calibri"/>
                  </a:rPr>
                  <a:t>C</a:t>
                </a:r>
                <a:r>
                  <a:rPr lang="en-US" sz="1600" b="0" baseline="-25000" dirty="0" err="1">
                    <a:ea typeface="Calibri"/>
                    <a:cs typeface="Calibri"/>
                  </a:rPr>
                  <a:t>v</a:t>
                </a:r>
                <a:r>
                  <a:rPr lang="en-US" sz="1600" b="0" dirty="0">
                    <a:ea typeface="Calibri"/>
                    <a:cs typeface="Calibri"/>
                  </a:rPr>
                  <a:t> ≈ </a:t>
                </a:r>
                <a:r>
                  <a:rPr lang="en-US" sz="1600" b="0" dirty="0" err="1">
                    <a:ea typeface="Calibri"/>
                    <a:cs typeface="Calibri"/>
                  </a:rPr>
                  <a:t>γT</a:t>
                </a:r>
                <a:r>
                  <a:rPr lang="en-US" sz="1600" b="0" dirty="0">
                    <a:ea typeface="Calibri"/>
                    <a:cs typeface="Calibri"/>
                  </a:rPr>
                  <a:t>). Confirms metallic character; the slope γ relates to the DOS at E</a:t>
                </a:r>
                <a:r>
                  <a:rPr lang="en-US" sz="1600" b="0" baseline="-25000" dirty="0">
                    <a:ea typeface="Calibri"/>
                    <a:cs typeface="Calibri"/>
                  </a:rPr>
                  <a:t>F</a:t>
                </a:r>
                <a:r>
                  <a:rPr lang="en-US" sz="1600" b="0" dirty="0">
                    <a:ea typeface="Calibri"/>
                    <a:cs typeface="Calibri"/>
                  </a:rPr>
                  <a:t>: higher DOS means higher </a:t>
                </a:r>
                <a:r>
                  <a:rPr lang="en-US" sz="1600" b="0" dirty="0" err="1">
                    <a:ea typeface="Calibri"/>
                    <a:cs typeface="Calibri"/>
                  </a:rPr>
                  <a:t>C</a:t>
                </a:r>
                <a:r>
                  <a:rPr lang="en-US" sz="1600" b="0" baseline="-25000" dirty="0" err="1">
                    <a:ea typeface="Calibri"/>
                    <a:cs typeface="Calibri"/>
                  </a:rPr>
                  <a:t>v</a:t>
                </a:r>
                <a:r>
                  <a:rPr lang="en-US" sz="1600" b="0" dirty="0">
                    <a:ea typeface="Calibri"/>
                    <a:cs typeface="Calibri"/>
                  </a:rPr>
                  <a:t> and often higher σ.</a:t>
                </a:r>
              </a:p>
            </p:txBody>
          </p:sp>
        </mc:Choice>
        <mc:Fallback xmlns="">
          <p:sp>
            <p:nvSpPr>
              <p:cNvPr id="6" name="TextBox 5">
                <a:extLst>
                  <a:ext uri="{FF2B5EF4-FFF2-40B4-BE49-F238E27FC236}">
                    <a16:creationId xmlns:a16="http://schemas.microsoft.com/office/drawing/2014/main" id="{CA246738-9ED1-2491-B994-26CB95BEBB81}"/>
                  </a:ext>
                </a:extLst>
              </p:cNvPr>
              <p:cNvSpPr txBox="1">
                <a:spLocks noRot="1" noChangeAspect="1" noMove="1" noResize="1" noEditPoints="1" noAdjustHandles="1" noChangeArrowheads="1" noChangeShapeType="1" noTextEdit="1"/>
              </p:cNvSpPr>
              <p:nvPr/>
            </p:nvSpPr>
            <p:spPr>
              <a:xfrm>
                <a:off x="359999" y="1152000"/>
                <a:ext cx="11519885" cy="3749937"/>
              </a:xfrm>
              <a:prstGeom prst="rect">
                <a:avLst/>
              </a:prstGeom>
              <a:blipFill>
                <a:blip r:embed="rId2"/>
                <a:stretch>
                  <a:fillRect l="-212" r="-317" b="-1301"/>
                </a:stretch>
              </a:blipFill>
            </p:spPr>
            <p:txBody>
              <a:bodyPr/>
              <a:lstStyle/>
              <a:p>
                <a:r>
                  <a:rPr lang="en-CA">
                    <a:noFill/>
                  </a:rPr>
                  <a:t> </a:t>
                </a:r>
              </a:p>
            </p:txBody>
          </p:sp>
        </mc:Fallback>
      </mc:AlternateContent>
    </p:spTree>
    <p:extLst>
      <p:ext uri="{BB962C8B-B14F-4D97-AF65-F5344CB8AC3E}">
        <p14:creationId xmlns:p14="http://schemas.microsoft.com/office/powerpoint/2010/main" val="44755552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101673-0364-2CC1-3CC2-E10D55F9C799}"/>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0E03E293-108B-D262-0284-13C05C738560}"/>
              </a:ext>
            </a:extLst>
          </p:cNvPr>
          <p:cNvSpPr>
            <a:spLocks noGrp="1"/>
          </p:cNvSpPr>
          <p:nvPr>
            <p:ph type="sldNum" sz="quarter" idx="12"/>
          </p:nvPr>
        </p:nvSpPr>
        <p:spPr/>
        <p:txBody>
          <a:bodyPr/>
          <a:lstStyle/>
          <a:p>
            <a:fld id="{F68AA7A2-032B-C747-A3ED-837A67AD5578}" type="slidenum">
              <a:rPr lang="en-US" smtClean="0"/>
              <a:pPr/>
              <a:t>26</a:t>
            </a:fld>
            <a:endParaRPr lang="en-US"/>
          </a:p>
        </p:txBody>
      </p:sp>
      <p:sp>
        <p:nvSpPr>
          <p:cNvPr id="5" name="Title 4">
            <a:extLst>
              <a:ext uri="{FF2B5EF4-FFF2-40B4-BE49-F238E27FC236}">
                <a16:creationId xmlns:a16="http://schemas.microsoft.com/office/drawing/2014/main" id="{E77AD275-FA1A-5720-55D9-26C32D6AEFAF}"/>
              </a:ext>
            </a:extLst>
          </p:cNvPr>
          <p:cNvSpPr>
            <a:spLocks noGrp="1"/>
          </p:cNvSpPr>
          <p:nvPr>
            <p:ph type="title"/>
          </p:nvPr>
        </p:nvSpPr>
        <p:spPr/>
        <p:txBody>
          <a:bodyPr/>
          <a:lstStyle/>
          <a:p>
            <a:r>
              <a:rPr lang="en-US"/>
              <a:t>Theory</a:t>
            </a:r>
            <a:endParaRPr lang="en-CA"/>
          </a:p>
        </p:txBody>
      </p:sp>
      <p:sp>
        <p:nvSpPr>
          <p:cNvPr id="6" name="TextBox 5">
            <a:extLst>
              <a:ext uri="{FF2B5EF4-FFF2-40B4-BE49-F238E27FC236}">
                <a16:creationId xmlns:a16="http://schemas.microsoft.com/office/drawing/2014/main" id="{5D59676F-37D6-EC30-4815-E92AA31B1E36}"/>
              </a:ext>
            </a:extLst>
          </p:cNvPr>
          <p:cNvSpPr txBox="1"/>
          <p:nvPr/>
        </p:nvSpPr>
        <p:spPr>
          <a:xfrm>
            <a:off x="359999" y="1152000"/>
            <a:ext cx="11519885" cy="87094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342900" indent="-342900" algn="just">
              <a:lnSpc>
                <a:spcPct val="150000"/>
              </a:lnSpc>
              <a:buFont typeface="Wingdings" panose="05000000000000000000" pitchFamily="2" charset="2"/>
              <a:buChar char="v"/>
            </a:pPr>
            <a:r>
              <a:rPr lang="en-US">
                <a:ea typeface="Calibri"/>
                <a:cs typeface="Calibri"/>
              </a:rPr>
              <a:t>Slide 13 – Band Structure</a:t>
            </a:r>
          </a:p>
          <a:p>
            <a:pPr algn="just">
              <a:lnSpc>
                <a:spcPct val="150000"/>
              </a:lnSpc>
            </a:pPr>
            <a:r>
              <a:rPr lang="en-US">
                <a:ea typeface="Calibri"/>
                <a:cs typeface="Calibri"/>
              </a:rPr>
              <a:t>Fermi Energy - 11.709 eV</a:t>
            </a:r>
          </a:p>
        </p:txBody>
      </p:sp>
      <p:pic>
        <p:nvPicPr>
          <p:cNvPr id="3" name="Picture 2">
            <a:extLst>
              <a:ext uri="{FF2B5EF4-FFF2-40B4-BE49-F238E27FC236}">
                <a16:creationId xmlns:a16="http://schemas.microsoft.com/office/drawing/2014/main" id="{3E433952-7143-0DCD-08EB-3421776C66D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9999" y="2310990"/>
            <a:ext cx="4654305" cy="2718822"/>
          </a:xfrm>
          <a:prstGeom prst="rect">
            <a:avLst/>
          </a:prstGeom>
        </p:spPr>
      </p:pic>
      <p:pic>
        <p:nvPicPr>
          <p:cNvPr id="8" name="Picture 7">
            <a:extLst>
              <a:ext uri="{FF2B5EF4-FFF2-40B4-BE49-F238E27FC236}">
                <a16:creationId xmlns:a16="http://schemas.microsoft.com/office/drawing/2014/main" id="{C24A3B10-34E3-6C91-FD59-E006C1A8C32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19941" y="2310990"/>
            <a:ext cx="4654305" cy="2718822"/>
          </a:xfrm>
          <a:prstGeom prst="rect">
            <a:avLst/>
          </a:prstGeom>
        </p:spPr>
      </p:pic>
    </p:spTree>
    <p:extLst>
      <p:ext uri="{BB962C8B-B14F-4D97-AF65-F5344CB8AC3E}">
        <p14:creationId xmlns:p14="http://schemas.microsoft.com/office/powerpoint/2010/main" val="165868373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4DCA55-A2F6-76BA-C4C5-23E92AF61F0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B872DE7-3E6B-7ADE-2B75-23DCC6471BC2}"/>
              </a:ext>
            </a:extLst>
          </p:cNvPr>
          <p:cNvSpPr>
            <a:spLocks noGrp="1"/>
          </p:cNvSpPr>
          <p:nvPr>
            <p:ph type="title"/>
          </p:nvPr>
        </p:nvSpPr>
        <p:spPr/>
        <p:txBody>
          <a:bodyPr/>
          <a:lstStyle/>
          <a:p>
            <a:r>
              <a:rPr lang="en-US">
                <a:latin typeface="Arial Narrow"/>
                <a:cs typeface="Arial"/>
              </a:rPr>
              <a:t>Phonon Dispersion - </a:t>
            </a:r>
            <a:r>
              <a:rPr lang="en-US" i="1" kern="100">
                <a:latin typeface="Arial" panose="020B0604020202020204" pitchFamily="34" charset="0"/>
              </a:rPr>
              <a:t>P</a:t>
            </a:r>
            <a:r>
              <a:rPr lang="en-US" kern="100">
                <a:latin typeface="Arial" panose="020B0604020202020204" pitchFamily="34" charset="0"/>
              </a:rPr>
              <a:t>2</a:t>
            </a:r>
            <a:r>
              <a:rPr lang="en-US" kern="100" baseline="-25000">
                <a:latin typeface="Arial" panose="020B0604020202020204" pitchFamily="34" charset="0"/>
              </a:rPr>
              <a:t>1</a:t>
            </a:r>
            <a:r>
              <a:rPr lang="en-US" kern="100">
                <a:latin typeface="Arial" panose="020B0604020202020204" pitchFamily="34" charset="0"/>
              </a:rPr>
              <a:t>3</a:t>
            </a:r>
            <a:endParaRPr lang="en-US"/>
          </a:p>
        </p:txBody>
      </p:sp>
      <p:sp>
        <p:nvSpPr>
          <p:cNvPr id="4" name="Slide Number Placeholder 3">
            <a:extLst>
              <a:ext uri="{FF2B5EF4-FFF2-40B4-BE49-F238E27FC236}">
                <a16:creationId xmlns:a16="http://schemas.microsoft.com/office/drawing/2014/main" id="{47B10A2D-F119-9EB9-F5F9-62BC0D0C907B}"/>
              </a:ext>
            </a:extLst>
          </p:cNvPr>
          <p:cNvSpPr>
            <a:spLocks noGrp="1"/>
          </p:cNvSpPr>
          <p:nvPr>
            <p:ph type="sldNum" sz="quarter" idx="12"/>
          </p:nvPr>
        </p:nvSpPr>
        <p:spPr/>
        <p:txBody>
          <a:bodyPr/>
          <a:lstStyle/>
          <a:p>
            <a:fld id="{F68AA7A2-032B-C747-A3ED-837A67AD5578}" type="slidenum">
              <a:rPr lang="en-US" smtClean="0"/>
              <a:pPr/>
              <a:t>27</a:t>
            </a:fld>
            <a:endParaRPr lang="en-US"/>
          </a:p>
        </p:txBody>
      </p:sp>
      <p:sp>
        <p:nvSpPr>
          <p:cNvPr id="3" name="TextBox 2">
            <a:extLst>
              <a:ext uri="{FF2B5EF4-FFF2-40B4-BE49-F238E27FC236}">
                <a16:creationId xmlns:a16="http://schemas.microsoft.com/office/drawing/2014/main" id="{E6DE45D9-1432-5166-9377-99D8088C7F25}"/>
              </a:ext>
            </a:extLst>
          </p:cNvPr>
          <p:cNvSpPr txBox="1"/>
          <p:nvPr/>
        </p:nvSpPr>
        <p:spPr>
          <a:xfrm>
            <a:off x="360000" y="4737277"/>
            <a:ext cx="11569730" cy="907941"/>
          </a:xfrm>
          <a:prstGeom prst="rect">
            <a:avLst/>
          </a:prstGeom>
          <a:noFill/>
        </p:spPr>
        <p:txBody>
          <a:bodyPr wrap="square" rtlCol="0">
            <a:spAutoFit/>
          </a:bodyPr>
          <a:lstStyle/>
          <a:p>
            <a:pPr marL="342900" indent="-342900">
              <a:spcAft>
                <a:spcPts val="600"/>
              </a:spcAft>
              <a:buFont typeface="Arial" panose="020B0604020202020204" pitchFamily="34" charset="0"/>
              <a:buChar char="•"/>
            </a:pPr>
            <a:r>
              <a:rPr lang="en-US" sz="2400" dirty="0">
                <a:latin typeface="Arial Narrow" panose="020B0606020202030204" pitchFamily="34" charset="0"/>
              </a:rPr>
              <a:t>Imaginary phonon frequencies appear near the </a:t>
            </a:r>
            <a:r>
              <a:rPr lang="el-GR" sz="2400" dirty="0">
                <a:latin typeface="Arial Narrow" panose="020B0606020202030204" pitchFamily="34" charset="0"/>
              </a:rPr>
              <a:t>Γ</a:t>
            </a:r>
            <a:r>
              <a:rPr lang="en-US" sz="2400" dirty="0">
                <a:latin typeface="Arial Narrow" panose="020B0606020202030204" pitchFamily="34" charset="0"/>
              </a:rPr>
              <a:t> points.</a:t>
            </a:r>
          </a:p>
          <a:p>
            <a:pPr marL="342900" indent="-342900">
              <a:spcAft>
                <a:spcPts val="600"/>
              </a:spcAft>
              <a:buFont typeface="Arial" panose="020B0604020202020204" pitchFamily="34" charset="0"/>
              <a:buChar char="•"/>
            </a:pPr>
            <a:r>
              <a:rPr lang="en-US" sz="2400" dirty="0">
                <a:latin typeface="Arial Narrow" panose="020B0606020202030204" pitchFamily="34" charset="0"/>
              </a:rPr>
              <a:t>At 300 K, 𝐶</a:t>
            </a:r>
            <a:r>
              <a:rPr lang="en-US" sz="2400" i="1" baseline="-25000" dirty="0" err="1">
                <a:latin typeface="Arial Narrow" panose="020B0606020202030204" pitchFamily="34" charset="0"/>
              </a:rPr>
              <a:t>v</a:t>
            </a:r>
            <a:r>
              <a:rPr lang="en-US" sz="2400" baseline="-25000" dirty="0" err="1">
                <a:latin typeface="Arial Narrow" panose="020B0606020202030204" pitchFamily="34" charset="0"/>
              </a:rPr>
              <a:t>,lattice</a:t>
            </a:r>
            <a:r>
              <a:rPr lang="en-US" sz="2400" baseline="-25000" dirty="0">
                <a:latin typeface="Arial Narrow" panose="020B0606020202030204" pitchFamily="34" charset="0"/>
              </a:rPr>
              <a:t> </a:t>
            </a:r>
            <a:r>
              <a:rPr lang="en-US" sz="2400" dirty="0">
                <a:latin typeface="Arial Narrow" panose="020B0606020202030204" pitchFamily="34" charset="0"/>
              </a:rPr>
              <a:t>= 179.69 J mol</a:t>
            </a:r>
            <a:r>
              <a:rPr lang="en-US" sz="2400" baseline="30000" dirty="0">
                <a:latin typeface="Arial Narrow" panose="020B0606020202030204" pitchFamily="34" charset="0"/>
              </a:rPr>
              <a:t>−1 </a:t>
            </a:r>
            <a:r>
              <a:rPr lang="en-US" sz="2400" dirty="0">
                <a:latin typeface="Arial Narrow" panose="020B0606020202030204" pitchFamily="34" charset="0"/>
              </a:rPr>
              <a:t>K</a:t>
            </a:r>
            <a:r>
              <a:rPr lang="en-US" sz="2400" baseline="30000" dirty="0">
                <a:latin typeface="Arial Narrow" panose="020B0606020202030204" pitchFamily="34" charset="0"/>
              </a:rPr>
              <a:t>−1</a:t>
            </a:r>
            <a:r>
              <a:rPr lang="en-US" sz="2400" dirty="0">
                <a:latin typeface="Arial Narrow" panose="020B0606020202030204" pitchFamily="34" charset="0"/>
              </a:rPr>
              <a:t>, 𝑆</a:t>
            </a:r>
            <a:r>
              <a:rPr lang="en-US" sz="2400" baseline="-25000" dirty="0">
                <a:latin typeface="Arial Narrow" panose="020B0606020202030204" pitchFamily="34" charset="0"/>
              </a:rPr>
              <a:t>lattice</a:t>
            </a:r>
            <a:r>
              <a:rPr lang="en-US" sz="2400" dirty="0">
                <a:latin typeface="Arial Narrow" panose="020B0606020202030204" pitchFamily="34" charset="0"/>
              </a:rPr>
              <a:t> = 217.92 J mol</a:t>
            </a:r>
            <a:r>
              <a:rPr lang="en-US" sz="2400" baseline="30000" dirty="0">
                <a:latin typeface="Arial Narrow" panose="020B0606020202030204" pitchFamily="34" charset="0"/>
              </a:rPr>
              <a:t>−1 </a:t>
            </a:r>
            <a:r>
              <a:rPr lang="en-US" sz="2400" dirty="0">
                <a:latin typeface="Arial Narrow" panose="020B0606020202030204" pitchFamily="34" charset="0"/>
              </a:rPr>
              <a:t>K</a:t>
            </a:r>
            <a:r>
              <a:rPr lang="en-US" sz="2400" baseline="30000" dirty="0">
                <a:latin typeface="Arial Narrow" panose="020B0606020202030204" pitchFamily="34" charset="0"/>
              </a:rPr>
              <a:t>−1</a:t>
            </a:r>
            <a:r>
              <a:rPr lang="en-US" sz="2400" dirty="0">
                <a:latin typeface="Arial Narrow" panose="020B0606020202030204" pitchFamily="34" charset="0"/>
              </a:rPr>
              <a:t>, 𝐹</a:t>
            </a:r>
            <a:r>
              <a:rPr lang="en-US" sz="2400" baseline="-25000" dirty="0">
                <a:latin typeface="Arial Narrow" panose="020B0606020202030204" pitchFamily="34" charset="0"/>
              </a:rPr>
              <a:t>lattice</a:t>
            </a:r>
            <a:r>
              <a:rPr lang="en-US" sz="2400" dirty="0">
                <a:latin typeface="Arial Narrow" panose="020B0606020202030204" pitchFamily="34" charset="0"/>
              </a:rPr>
              <a:t> = 0.79 kJ mol</a:t>
            </a:r>
            <a:r>
              <a:rPr lang="en-US" sz="2400" baseline="30000" dirty="0">
                <a:latin typeface="Arial Narrow" panose="020B0606020202030204" pitchFamily="34" charset="0"/>
              </a:rPr>
              <a:t>−1</a:t>
            </a:r>
            <a:r>
              <a:rPr lang="en-US" sz="2400" dirty="0">
                <a:latin typeface="Arial Narrow" panose="020B0606020202030204" pitchFamily="34" charset="0"/>
              </a:rPr>
              <a:t>.</a:t>
            </a:r>
          </a:p>
        </p:txBody>
      </p:sp>
      <p:grpSp>
        <p:nvGrpSpPr>
          <p:cNvPr id="12" name="Group 11">
            <a:extLst>
              <a:ext uri="{FF2B5EF4-FFF2-40B4-BE49-F238E27FC236}">
                <a16:creationId xmlns:a16="http://schemas.microsoft.com/office/drawing/2014/main" id="{2672011A-B6CD-D6E8-1ED3-AF450F9066D5}"/>
              </a:ext>
            </a:extLst>
          </p:cNvPr>
          <p:cNvGrpSpPr/>
          <p:nvPr/>
        </p:nvGrpSpPr>
        <p:grpSpPr>
          <a:xfrm>
            <a:off x="360000" y="1152000"/>
            <a:ext cx="10800000" cy="3600000"/>
            <a:chOff x="360000" y="1152000"/>
            <a:chExt cx="10800000" cy="3600000"/>
          </a:xfrm>
        </p:grpSpPr>
        <p:pic>
          <p:nvPicPr>
            <p:cNvPr id="7" name="Picture 6">
              <a:extLst>
                <a:ext uri="{FF2B5EF4-FFF2-40B4-BE49-F238E27FC236}">
                  <a16:creationId xmlns:a16="http://schemas.microsoft.com/office/drawing/2014/main" id="{C3B13996-A12C-5AD2-6FD8-380A2CB8995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0000" y="1152000"/>
              <a:ext cx="7200000" cy="3599524"/>
            </a:xfrm>
            <a:prstGeom prst="rect">
              <a:avLst/>
            </a:prstGeom>
          </p:spPr>
        </p:pic>
        <p:pic>
          <p:nvPicPr>
            <p:cNvPr id="11" name="Picture 10">
              <a:extLst>
                <a:ext uri="{FF2B5EF4-FFF2-40B4-BE49-F238E27FC236}">
                  <a16:creationId xmlns:a16="http://schemas.microsoft.com/office/drawing/2014/main" id="{B2C2FFA9-8577-E145-BA7D-0D6B6626296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0000" y="1152000"/>
              <a:ext cx="3600000" cy="3600000"/>
            </a:xfrm>
            <a:prstGeom prst="rect">
              <a:avLst/>
            </a:prstGeom>
          </p:spPr>
        </p:pic>
      </p:grpSp>
    </p:spTree>
    <p:extLst>
      <p:ext uri="{BB962C8B-B14F-4D97-AF65-F5344CB8AC3E}">
        <p14:creationId xmlns:p14="http://schemas.microsoft.com/office/powerpoint/2010/main" val="16244585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87539E-E667-B7E6-DD3E-98E4BF7DA828}"/>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D7E58F7E-F60E-6E5C-74E5-291A4EA1D583}"/>
              </a:ext>
            </a:extLst>
          </p:cNvPr>
          <p:cNvSpPr>
            <a:spLocks noGrp="1"/>
          </p:cNvSpPr>
          <p:nvPr>
            <p:ph type="sldNum" sz="quarter" idx="12"/>
          </p:nvPr>
        </p:nvSpPr>
        <p:spPr/>
        <p:txBody>
          <a:bodyPr/>
          <a:lstStyle/>
          <a:p>
            <a:fld id="{F68AA7A2-032B-C747-A3ED-837A67AD5578}" type="slidenum">
              <a:rPr lang="en-US" smtClean="0"/>
              <a:pPr/>
              <a:t>28</a:t>
            </a:fld>
            <a:endParaRPr lang="en-US"/>
          </a:p>
        </p:txBody>
      </p:sp>
      <p:sp>
        <p:nvSpPr>
          <p:cNvPr id="5" name="Title 4">
            <a:extLst>
              <a:ext uri="{FF2B5EF4-FFF2-40B4-BE49-F238E27FC236}">
                <a16:creationId xmlns:a16="http://schemas.microsoft.com/office/drawing/2014/main" id="{217551A6-3FCE-CAFF-A629-367F855DF38B}"/>
              </a:ext>
            </a:extLst>
          </p:cNvPr>
          <p:cNvSpPr>
            <a:spLocks noGrp="1"/>
          </p:cNvSpPr>
          <p:nvPr>
            <p:ph type="title"/>
          </p:nvPr>
        </p:nvSpPr>
        <p:spPr/>
        <p:txBody>
          <a:bodyPr/>
          <a:lstStyle/>
          <a:p>
            <a:r>
              <a:rPr lang="en-US"/>
              <a:t>Theory</a:t>
            </a:r>
            <a:endParaRPr lang="en-CA"/>
          </a:p>
        </p:txBody>
      </p:sp>
      <p:sp>
        <p:nvSpPr>
          <p:cNvPr id="6" name="TextBox 5">
            <a:extLst>
              <a:ext uri="{FF2B5EF4-FFF2-40B4-BE49-F238E27FC236}">
                <a16:creationId xmlns:a16="http://schemas.microsoft.com/office/drawing/2014/main" id="{249D6E23-19A4-D10D-D511-883DAF770909}"/>
              </a:ext>
            </a:extLst>
          </p:cNvPr>
          <p:cNvSpPr txBox="1"/>
          <p:nvPr/>
        </p:nvSpPr>
        <p:spPr>
          <a:xfrm>
            <a:off x="359999" y="1152000"/>
            <a:ext cx="11519885" cy="377943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342900" indent="-342900" algn="just">
              <a:lnSpc>
                <a:spcPct val="150000"/>
              </a:lnSpc>
              <a:buFont typeface="Wingdings" panose="05000000000000000000" pitchFamily="2" charset="2"/>
              <a:buChar char="v"/>
            </a:pPr>
            <a:r>
              <a:rPr lang="en-US" dirty="0">
                <a:ea typeface="Calibri"/>
                <a:cs typeface="Calibri"/>
              </a:rPr>
              <a:t>Slide 20 – </a:t>
            </a:r>
          </a:p>
          <a:p>
            <a:pPr algn="just">
              <a:lnSpc>
                <a:spcPct val="150000"/>
              </a:lnSpc>
            </a:pPr>
            <a:r>
              <a:rPr lang="en-US" dirty="0">
                <a:ea typeface="Calibri"/>
                <a:cs typeface="Calibri"/>
              </a:rPr>
              <a:t>Multiplying eigen states by overall phase factor doesn’t affect physical measurement. When eigen state moves from k1 and k2 in space in adiabatic passion (slow), the wavefunction pick up an extra phase – Berry Phase. Keep arrow in same direction without twisting (parallel transport), this ties to berry connection. Berry phase is only gauge invariant over a closed loop. Berry connection is gauge dependent. Berry curvature is gauge invariant. Berry phase only depends only on the geometry not on time. Dynamical phase depends on time. Berry phase is purely real.</a:t>
            </a:r>
          </a:p>
          <a:p>
            <a:pPr algn="just">
              <a:lnSpc>
                <a:spcPct val="150000"/>
              </a:lnSpc>
            </a:pPr>
            <a:r>
              <a:rPr lang="en-US" dirty="0">
                <a:ea typeface="Calibri"/>
                <a:cs typeface="Calibri"/>
              </a:rPr>
              <a:t>Berry connection describes geometry connection to the quantum states</a:t>
            </a:r>
          </a:p>
          <a:p>
            <a:pPr algn="just">
              <a:lnSpc>
                <a:spcPct val="150000"/>
              </a:lnSpc>
            </a:pPr>
            <a:r>
              <a:rPr lang="en-US" dirty="0">
                <a:ea typeface="Calibri"/>
                <a:cs typeface="Calibri"/>
              </a:rPr>
              <a:t>Berry Curvature – Magnetic potential(A) gauge dependent. But if we get curl of A, which is the magnetic field it is gauge invariant. Following this get the curl of Berry connection, which is the berry curvature.</a:t>
            </a:r>
          </a:p>
        </p:txBody>
      </p:sp>
      <p:pic>
        <p:nvPicPr>
          <p:cNvPr id="3" name="Picture 2">
            <a:extLst>
              <a:ext uri="{FF2B5EF4-FFF2-40B4-BE49-F238E27FC236}">
                <a16:creationId xmlns:a16="http://schemas.microsoft.com/office/drawing/2014/main" id="{094E95E6-C3C3-4144-3F19-FAA3CDFA7D74}"/>
              </a:ext>
            </a:extLst>
          </p:cNvPr>
          <p:cNvPicPr>
            <a:picLocks noChangeAspect="1"/>
          </p:cNvPicPr>
          <p:nvPr/>
        </p:nvPicPr>
        <p:blipFill>
          <a:blip r:embed="rId2"/>
          <a:stretch>
            <a:fillRect/>
          </a:stretch>
        </p:blipFill>
        <p:spPr>
          <a:xfrm>
            <a:off x="3070767" y="4916351"/>
            <a:ext cx="4596924" cy="1440000"/>
          </a:xfrm>
          <a:prstGeom prst="rect">
            <a:avLst/>
          </a:prstGeom>
        </p:spPr>
      </p:pic>
      <p:pic>
        <p:nvPicPr>
          <p:cNvPr id="8" name="Picture 7">
            <a:extLst>
              <a:ext uri="{FF2B5EF4-FFF2-40B4-BE49-F238E27FC236}">
                <a16:creationId xmlns:a16="http://schemas.microsoft.com/office/drawing/2014/main" id="{6448AF75-4F60-2547-2629-89F81695A3BC}"/>
              </a:ext>
            </a:extLst>
          </p:cNvPr>
          <p:cNvPicPr>
            <a:picLocks noChangeAspect="1"/>
          </p:cNvPicPr>
          <p:nvPr/>
        </p:nvPicPr>
        <p:blipFill>
          <a:blip r:embed="rId3"/>
          <a:stretch>
            <a:fillRect/>
          </a:stretch>
        </p:blipFill>
        <p:spPr>
          <a:xfrm>
            <a:off x="7667691" y="4916351"/>
            <a:ext cx="3364550" cy="1440000"/>
          </a:xfrm>
          <a:prstGeom prst="rect">
            <a:avLst/>
          </a:prstGeom>
        </p:spPr>
      </p:pic>
    </p:spTree>
    <p:extLst>
      <p:ext uri="{BB962C8B-B14F-4D97-AF65-F5344CB8AC3E}">
        <p14:creationId xmlns:p14="http://schemas.microsoft.com/office/powerpoint/2010/main" val="48498628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EB4100-FB76-3EC4-8189-0F6B7E1E080A}"/>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0DB26E00-F8AE-5BC3-5754-88B29B5DAB61}"/>
              </a:ext>
            </a:extLst>
          </p:cNvPr>
          <p:cNvSpPr>
            <a:spLocks noGrp="1"/>
          </p:cNvSpPr>
          <p:nvPr>
            <p:ph type="sldNum" sz="quarter" idx="12"/>
          </p:nvPr>
        </p:nvSpPr>
        <p:spPr/>
        <p:txBody>
          <a:bodyPr/>
          <a:lstStyle/>
          <a:p>
            <a:fld id="{F68AA7A2-032B-C747-A3ED-837A67AD5578}" type="slidenum">
              <a:rPr lang="en-US" smtClean="0"/>
              <a:pPr/>
              <a:t>29</a:t>
            </a:fld>
            <a:endParaRPr lang="en-US"/>
          </a:p>
        </p:txBody>
      </p:sp>
      <p:sp>
        <p:nvSpPr>
          <p:cNvPr id="5" name="Title 4">
            <a:extLst>
              <a:ext uri="{FF2B5EF4-FFF2-40B4-BE49-F238E27FC236}">
                <a16:creationId xmlns:a16="http://schemas.microsoft.com/office/drawing/2014/main" id="{DE19ED88-912C-3EB8-3E34-4980AC6F9397}"/>
              </a:ext>
            </a:extLst>
          </p:cNvPr>
          <p:cNvSpPr>
            <a:spLocks noGrp="1"/>
          </p:cNvSpPr>
          <p:nvPr>
            <p:ph type="title"/>
          </p:nvPr>
        </p:nvSpPr>
        <p:spPr/>
        <p:txBody>
          <a:bodyPr/>
          <a:lstStyle/>
          <a:p>
            <a:r>
              <a:rPr lang="en-US"/>
              <a:t>Theory</a:t>
            </a:r>
            <a:endParaRPr lang="en-CA"/>
          </a:p>
        </p:txBody>
      </p:sp>
      <p:sp>
        <p:nvSpPr>
          <p:cNvPr id="6" name="TextBox 5">
            <a:extLst>
              <a:ext uri="{FF2B5EF4-FFF2-40B4-BE49-F238E27FC236}">
                <a16:creationId xmlns:a16="http://schemas.microsoft.com/office/drawing/2014/main" id="{ECBE59D2-660B-A3C4-43B0-73609529BF13}"/>
              </a:ext>
            </a:extLst>
          </p:cNvPr>
          <p:cNvSpPr txBox="1"/>
          <p:nvPr/>
        </p:nvSpPr>
        <p:spPr>
          <a:xfrm>
            <a:off x="359999" y="1143000"/>
            <a:ext cx="11519885" cy="377943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342900" indent="-342900" algn="just">
              <a:lnSpc>
                <a:spcPct val="150000"/>
              </a:lnSpc>
              <a:buFont typeface="Wingdings" panose="05000000000000000000" pitchFamily="2" charset="2"/>
              <a:buChar char="v"/>
            </a:pPr>
            <a:r>
              <a:rPr lang="en-US" dirty="0">
                <a:ea typeface="Calibri"/>
                <a:cs typeface="Calibri"/>
              </a:rPr>
              <a:t>Slide 20 –</a:t>
            </a:r>
          </a:p>
          <a:p>
            <a:pPr algn="just">
              <a:lnSpc>
                <a:spcPct val="150000"/>
              </a:lnSpc>
            </a:pPr>
            <a:r>
              <a:rPr lang="en-US" dirty="0">
                <a:ea typeface="Calibri"/>
                <a:cs typeface="Calibri"/>
              </a:rPr>
              <a:t>Hall effects, anomalous hall effects – Berry curvature acts as a effective magnetic field in momentum space. But entirely geometric. </a:t>
            </a:r>
          </a:p>
          <a:p>
            <a:pPr algn="just">
              <a:lnSpc>
                <a:spcPct val="150000"/>
              </a:lnSpc>
            </a:pPr>
            <a:r>
              <a:rPr lang="en-US" dirty="0">
                <a:ea typeface="Calibri"/>
                <a:cs typeface="Calibri"/>
              </a:rPr>
              <a:t>In the strong magnetic field conduction of electrons restrict to the edges of the material. </a:t>
            </a:r>
          </a:p>
          <a:p>
            <a:pPr algn="just">
              <a:lnSpc>
                <a:spcPct val="150000"/>
              </a:lnSpc>
            </a:pPr>
            <a:r>
              <a:rPr lang="en-US" dirty="0">
                <a:ea typeface="Calibri"/>
                <a:cs typeface="Calibri"/>
              </a:rPr>
              <a:t>Chern number is topological invariant. </a:t>
            </a:r>
          </a:p>
          <a:p>
            <a:pPr algn="just">
              <a:lnSpc>
                <a:spcPct val="150000"/>
              </a:lnSpc>
            </a:pPr>
            <a:endParaRPr lang="en-US" dirty="0">
              <a:ea typeface="Calibri"/>
              <a:cs typeface="Calibri"/>
            </a:endParaRPr>
          </a:p>
          <a:p>
            <a:pPr algn="just">
              <a:lnSpc>
                <a:spcPct val="150000"/>
              </a:lnSpc>
            </a:pPr>
            <a:r>
              <a:rPr lang="en-US" dirty="0">
                <a:ea typeface="Calibri"/>
                <a:cs typeface="Calibri"/>
              </a:rPr>
              <a:t>Weyl – 2 fold degeneracy, chirality - +1, -1</a:t>
            </a:r>
          </a:p>
          <a:p>
            <a:pPr algn="just">
              <a:lnSpc>
                <a:spcPct val="150000"/>
              </a:lnSpc>
            </a:pPr>
            <a:r>
              <a:rPr lang="en-US" dirty="0">
                <a:ea typeface="Calibri"/>
                <a:cs typeface="Calibri"/>
              </a:rPr>
              <a:t>Dirac – 4 fold degeneracy, chirality - 0</a:t>
            </a:r>
          </a:p>
          <a:p>
            <a:pPr algn="just">
              <a:lnSpc>
                <a:spcPct val="150000"/>
              </a:lnSpc>
            </a:pPr>
            <a:endParaRPr lang="en-US" dirty="0">
              <a:ea typeface="Calibri"/>
              <a:cs typeface="Calibri"/>
            </a:endParaRPr>
          </a:p>
          <a:p>
            <a:pPr algn="just">
              <a:lnSpc>
                <a:spcPct val="150000"/>
              </a:lnSpc>
            </a:pPr>
            <a:endParaRPr lang="en-US" dirty="0">
              <a:ea typeface="Calibri"/>
              <a:cs typeface="Calibri"/>
            </a:endParaRPr>
          </a:p>
        </p:txBody>
      </p:sp>
      <p:pic>
        <p:nvPicPr>
          <p:cNvPr id="7" name="Picture 6">
            <a:extLst>
              <a:ext uri="{FF2B5EF4-FFF2-40B4-BE49-F238E27FC236}">
                <a16:creationId xmlns:a16="http://schemas.microsoft.com/office/drawing/2014/main" id="{5A009E34-16A1-6FCC-35F2-953071956D86}"/>
              </a:ext>
            </a:extLst>
          </p:cNvPr>
          <p:cNvPicPr>
            <a:picLocks noChangeAspect="1"/>
          </p:cNvPicPr>
          <p:nvPr/>
        </p:nvPicPr>
        <p:blipFill>
          <a:blip r:embed="rId2"/>
          <a:stretch>
            <a:fillRect/>
          </a:stretch>
        </p:blipFill>
        <p:spPr>
          <a:xfrm>
            <a:off x="3913591" y="4862467"/>
            <a:ext cx="3321221" cy="1339919"/>
          </a:xfrm>
          <a:prstGeom prst="rect">
            <a:avLst/>
          </a:prstGeom>
        </p:spPr>
      </p:pic>
      <p:pic>
        <p:nvPicPr>
          <p:cNvPr id="11" name="Picture 10">
            <a:extLst>
              <a:ext uri="{FF2B5EF4-FFF2-40B4-BE49-F238E27FC236}">
                <a16:creationId xmlns:a16="http://schemas.microsoft.com/office/drawing/2014/main" id="{1976B51D-7498-19AE-A7FE-48F2ED226220}"/>
              </a:ext>
            </a:extLst>
          </p:cNvPr>
          <p:cNvPicPr>
            <a:picLocks noChangeAspect="1"/>
          </p:cNvPicPr>
          <p:nvPr/>
        </p:nvPicPr>
        <p:blipFill>
          <a:blip r:embed="rId3"/>
          <a:stretch>
            <a:fillRect/>
          </a:stretch>
        </p:blipFill>
        <p:spPr>
          <a:xfrm>
            <a:off x="359999" y="4862467"/>
            <a:ext cx="1706432" cy="1440000"/>
          </a:xfrm>
          <a:prstGeom prst="rect">
            <a:avLst/>
          </a:prstGeom>
        </p:spPr>
      </p:pic>
      <p:pic>
        <p:nvPicPr>
          <p:cNvPr id="13" name="Picture 12">
            <a:extLst>
              <a:ext uri="{FF2B5EF4-FFF2-40B4-BE49-F238E27FC236}">
                <a16:creationId xmlns:a16="http://schemas.microsoft.com/office/drawing/2014/main" id="{ACED2613-AEED-6361-F092-F701499BBCC8}"/>
              </a:ext>
            </a:extLst>
          </p:cNvPr>
          <p:cNvPicPr>
            <a:picLocks noChangeAspect="1"/>
          </p:cNvPicPr>
          <p:nvPr/>
        </p:nvPicPr>
        <p:blipFill>
          <a:blip r:embed="rId4"/>
          <a:stretch>
            <a:fillRect/>
          </a:stretch>
        </p:blipFill>
        <p:spPr>
          <a:xfrm>
            <a:off x="2484768" y="4862467"/>
            <a:ext cx="1428823" cy="1276416"/>
          </a:xfrm>
          <a:prstGeom prst="rect">
            <a:avLst/>
          </a:prstGeom>
        </p:spPr>
      </p:pic>
      <p:pic>
        <p:nvPicPr>
          <p:cNvPr id="15" name="Picture 14">
            <a:extLst>
              <a:ext uri="{FF2B5EF4-FFF2-40B4-BE49-F238E27FC236}">
                <a16:creationId xmlns:a16="http://schemas.microsoft.com/office/drawing/2014/main" id="{2CBA2B43-011C-CDBA-4247-30F2EE79CF2E}"/>
              </a:ext>
            </a:extLst>
          </p:cNvPr>
          <p:cNvPicPr>
            <a:picLocks noChangeAspect="1"/>
          </p:cNvPicPr>
          <p:nvPr/>
        </p:nvPicPr>
        <p:blipFill>
          <a:blip r:embed="rId5"/>
          <a:stretch>
            <a:fillRect/>
          </a:stretch>
        </p:blipFill>
        <p:spPr>
          <a:xfrm>
            <a:off x="7569607" y="5122386"/>
            <a:ext cx="2062452" cy="1080000"/>
          </a:xfrm>
          <a:prstGeom prst="rect">
            <a:avLst/>
          </a:prstGeom>
        </p:spPr>
      </p:pic>
    </p:spTree>
    <p:extLst>
      <p:ext uri="{BB962C8B-B14F-4D97-AF65-F5344CB8AC3E}">
        <p14:creationId xmlns:p14="http://schemas.microsoft.com/office/powerpoint/2010/main" val="35433429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BFEA4F-8F85-5F37-4EC3-D03922B1395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125048F-A7A3-2BA0-71C1-8C77A895AC69}"/>
              </a:ext>
            </a:extLst>
          </p:cNvPr>
          <p:cNvSpPr>
            <a:spLocks noGrp="1"/>
          </p:cNvSpPr>
          <p:nvPr>
            <p:ph type="title"/>
          </p:nvPr>
        </p:nvSpPr>
        <p:spPr/>
        <p:txBody>
          <a:bodyPr/>
          <a:lstStyle/>
          <a:p>
            <a:r>
              <a:rPr lang="en-US">
                <a:latin typeface="Arial Narrow"/>
                <a:cs typeface="Arial"/>
              </a:rPr>
              <a:t>Possible Magnetism</a:t>
            </a:r>
            <a:endParaRPr lang="en-US"/>
          </a:p>
        </p:txBody>
      </p:sp>
      <p:sp>
        <p:nvSpPr>
          <p:cNvPr id="4" name="Slide Number Placeholder 3">
            <a:extLst>
              <a:ext uri="{FF2B5EF4-FFF2-40B4-BE49-F238E27FC236}">
                <a16:creationId xmlns:a16="http://schemas.microsoft.com/office/drawing/2014/main" id="{2B13B55F-195B-8251-9E29-AA910C261E1F}"/>
              </a:ext>
            </a:extLst>
          </p:cNvPr>
          <p:cNvSpPr>
            <a:spLocks noGrp="1"/>
          </p:cNvSpPr>
          <p:nvPr>
            <p:ph type="sldNum" sz="quarter" idx="12"/>
          </p:nvPr>
        </p:nvSpPr>
        <p:spPr/>
        <p:txBody>
          <a:bodyPr/>
          <a:lstStyle/>
          <a:p>
            <a:fld id="{F68AA7A2-032B-C747-A3ED-837A67AD5578}" type="slidenum">
              <a:rPr lang="en-US" smtClean="0"/>
              <a:pPr/>
              <a:t>3</a:t>
            </a:fld>
            <a:endParaRPr lang="en-US"/>
          </a:p>
        </p:txBody>
      </p:sp>
      <p:sp>
        <p:nvSpPr>
          <p:cNvPr id="7" name="TextBox 6">
            <a:extLst>
              <a:ext uri="{FF2B5EF4-FFF2-40B4-BE49-F238E27FC236}">
                <a16:creationId xmlns:a16="http://schemas.microsoft.com/office/drawing/2014/main" id="{24BF8DB8-E0AB-0FD5-9E6A-233EE2918B7C}"/>
              </a:ext>
            </a:extLst>
          </p:cNvPr>
          <p:cNvSpPr txBox="1"/>
          <p:nvPr/>
        </p:nvSpPr>
        <p:spPr>
          <a:xfrm>
            <a:off x="1862121" y="4271243"/>
            <a:ext cx="4293083" cy="369332"/>
          </a:xfrm>
          <a:prstGeom prst="rect">
            <a:avLst/>
          </a:prstGeom>
          <a:noFill/>
        </p:spPr>
        <p:txBody>
          <a:bodyPr wrap="square">
            <a:spAutoFit/>
          </a:bodyPr>
          <a:lstStyle/>
          <a:p>
            <a:r>
              <a:rPr lang="en-CA" dirty="0">
                <a:solidFill>
                  <a:srgbClr val="0000CC"/>
                </a:solidFill>
                <a:effectLst/>
                <a:ea typeface="Aptos" panose="020B0004020202020204" pitchFamily="34" charset="0"/>
              </a:rPr>
              <a:t> Ghosh, P. </a:t>
            </a:r>
            <a:r>
              <a:rPr lang="en-CA" i="1" dirty="0">
                <a:solidFill>
                  <a:srgbClr val="0000CC"/>
                </a:solidFill>
                <a:effectLst/>
                <a:ea typeface="Aptos" panose="020B0004020202020204" pitchFamily="34" charset="0"/>
              </a:rPr>
              <a:t>et al.</a:t>
            </a:r>
            <a:r>
              <a:rPr lang="en-CA" dirty="0">
                <a:solidFill>
                  <a:srgbClr val="0000CC"/>
                </a:solidFill>
                <a:ea typeface="Aptos" panose="020B0004020202020204" pitchFamily="34" charset="0"/>
              </a:rPr>
              <a:t>,</a:t>
            </a:r>
            <a:r>
              <a:rPr lang="en-CA" dirty="0">
                <a:solidFill>
                  <a:srgbClr val="0000CC"/>
                </a:solidFill>
                <a:effectLst/>
                <a:ea typeface="Aptos" panose="020B0004020202020204" pitchFamily="34" charset="0"/>
              </a:rPr>
              <a:t> </a:t>
            </a:r>
            <a:r>
              <a:rPr lang="en-CA" i="1" dirty="0">
                <a:solidFill>
                  <a:srgbClr val="0000CC"/>
                </a:solidFill>
                <a:effectLst/>
                <a:ea typeface="Aptos" panose="020B0004020202020204" pitchFamily="34" charset="0"/>
              </a:rPr>
              <a:t>Adv. Mater.</a:t>
            </a:r>
            <a:r>
              <a:rPr lang="en-CA" dirty="0">
                <a:solidFill>
                  <a:srgbClr val="0000CC"/>
                </a:solidFill>
                <a:effectLst/>
                <a:ea typeface="Aptos" panose="020B0004020202020204" pitchFamily="34" charset="0"/>
              </a:rPr>
              <a:t> </a:t>
            </a:r>
            <a:r>
              <a:rPr lang="en-CA" b="1" dirty="0">
                <a:solidFill>
                  <a:srgbClr val="0000CC"/>
                </a:solidFill>
                <a:effectLst/>
                <a:ea typeface="Aptos" panose="020B0004020202020204" pitchFamily="34" charset="0"/>
              </a:rPr>
              <a:t>35</a:t>
            </a:r>
            <a:r>
              <a:rPr lang="en-CA" dirty="0">
                <a:solidFill>
                  <a:srgbClr val="0000CC"/>
                </a:solidFill>
                <a:effectLst/>
                <a:ea typeface="Aptos" panose="020B0004020202020204" pitchFamily="34" charset="0"/>
              </a:rPr>
              <a:t>, 2302120 (2023).</a:t>
            </a:r>
            <a:endParaRPr lang="en-CA" sz="2800" dirty="0">
              <a:solidFill>
                <a:srgbClr val="0000CC"/>
              </a:solidFill>
            </a:endParaRPr>
          </a:p>
        </p:txBody>
      </p:sp>
      <p:sp>
        <p:nvSpPr>
          <p:cNvPr id="5" name="TextBox 4">
            <a:extLst>
              <a:ext uri="{FF2B5EF4-FFF2-40B4-BE49-F238E27FC236}">
                <a16:creationId xmlns:a16="http://schemas.microsoft.com/office/drawing/2014/main" id="{F09DE76A-C316-15A5-1A46-88E45B5F7777}"/>
              </a:ext>
            </a:extLst>
          </p:cNvPr>
          <p:cNvSpPr txBox="1"/>
          <p:nvPr/>
        </p:nvSpPr>
        <p:spPr>
          <a:xfrm>
            <a:off x="360000" y="4737600"/>
            <a:ext cx="11520000" cy="902419"/>
          </a:xfrm>
          <a:prstGeom prst="rect">
            <a:avLst/>
          </a:prstGeom>
        </p:spPr>
        <p:txBody>
          <a:bodyPr rot="0" spcFirstLastPara="0" vertOverflow="overflow" horzOverflow="overflow" vert="horz" lIns="91440" tIns="45720" rIns="91440" bIns="45720" numCol="1" spcCol="0" rtlCol="0" fromWordArt="0" anchorCtr="0" forceAA="0" compatLnSpc="1">
            <a:prstTxWarp prst="textNoShape">
              <a:avLst/>
            </a:prstTxWarp>
            <a:normAutofit/>
          </a:bodyPr>
          <a:lstStyle/>
          <a:p>
            <a:pPr marL="342900" indent="-342900">
              <a:spcBef>
                <a:spcPct val="20000"/>
              </a:spcBef>
              <a:buFont typeface="Arial"/>
              <a:buChar char="•"/>
            </a:pPr>
            <a:r>
              <a:rPr lang="en-US" sz="2400" dirty="0">
                <a:latin typeface="Arial Narrow" panose="020B0606020202030204" pitchFamily="34" charset="0"/>
                <a:cs typeface="Arial" panose="020B0604020202020204" pitchFamily="34" charset="0"/>
              </a:rPr>
              <a:t>Reports antiferromagnetic behavior with uncompensated ferromagnetic moment. </a:t>
            </a:r>
          </a:p>
          <a:p>
            <a:pPr marL="342900" indent="-342900">
              <a:spcBef>
                <a:spcPct val="20000"/>
              </a:spcBef>
              <a:buFont typeface="Arial"/>
              <a:buChar char="•"/>
            </a:pPr>
            <a:r>
              <a:rPr lang="en-US" sz="2400" dirty="0">
                <a:latin typeface="Arial Narrow" panose="020B0606020202030204" pitchFamily="34" charset="0"/>
                <a:cs typeface="Arial" panose="020B0604020202020204" pitchFamily="34" charset="0"/>
              </a:rPr>
              <a:t>Indicates the presence of anomalous Hall effect (AHE)</a:t>
            </a:r>
            <a:r>
              <a:rPr lang="en-US" sz="2400" dirty="0">
                <a:solidFill>
                  <a:srgbClr val="FF0000"/>
                </a:solidFill>
                <a:latin typeface="Arial Narrow" panose="020B0606020202030204" pitchFamily="34" charset="0"/>
                <a:cs typeface="Arial" panose="020B0604020202020204" pitchFamily="34" charset="0"/>
              </a:rPr>
              <a:t>?</a:t>
            </a:r>
          </a:p>
          <a:p>
            <a:pPr>
              <a:spcBef>
                <a:spcPct val="20000"/>
              </a:spcBef>
            </a:pPr>
            <a:endParaRPr lang="en-US" sz="2400" dirty="0">
              <a:latin typeface="Arial Narrow" panose="020B0606020202030204" pitchFamily="34" charset="0"/>
              <a:cs typeface="Arial" panose="020B0604020202020204" pitchFamily="34" charset="0"/>
            </a:endParaRPr>
          </a:p>
          <a:p>
            <a:pPr marL="342900" indent="-342900">
              <a:spcBef>
                <a:spcPct val="20000"/>
              </a:spcBef>
              <a:buFont typeface="Arial"/>
              <a:buChar char="•"/>
            </a:pPr>
            <a:endParaRPr lang="en-US" sz="2400" dirty="0">
              <a:latin typeface="Arial Narrow" panose="020B0606020202030204" pitchFamily="34" charset="0"/>
              <a:cs typeface="Arial" panose="020B0604020202020204" pitchFamily="34" charset="0"/>
            </a:endParaRPr>
          </a:p>
          <a:p>
            <a:pPr marL="342900" indent="-342900">
              <a:spcBef>
                <a:spcPct val="20000"/>
              </a:spcBef>
              <a:buFont typeface="Arial"/>
              <a:buChar char="•"/>
            </a:pPr>
            <a:endParaRPr lang="en-US" sz="2400" dirty="0">
              <a:latin typeface="Arial Narrow" panose="020B0606020202030204" pitchFamily="34" charset="0"/>
              <a:cs typeface="Arial" panose="020B0604020202020204" pitchFamily="34" charset="0"/>
            </a:endParaRPr>
          </a:p>
        </p:txBody>
      </p:sp>
      <p:sp>
        <p:nvSpPr>
          <p:cNvPr id="6" name="TextBox 5">
            <a:extLst>
              <a:ext uri="{FF2B5EF4-FFF2-40B4-BE49-F238E27FC236}">
                <a16:creationId xmlns:a16="http://schemas.microsoft.com/office/drawing/2014/main" id="{058AD4B6-B66F-9508-09D7-6468C872DC50}"/>
              </a:ext>
            </a:extLst>
          </p:cNvPr>
          <p:cNvSpPr txBox="1"/>
          <p:nvPr/>
        </p:nvSpPr>
        <p:spPr>
          <a:xfrm>
            <a:off x="360000" y="1121223"/>
            <a:ext cx="2880000" cy="461665"/>
          </a:xfrm>
          <a:prstGeom prst="rect">
            <a:avLst/>
          </a:prstGeom>
          <a:noFill/>
        </p:spPr>
        <p:txBody>
          <a:bodyPr wrap="square"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Arial Narrow" panose="020B0606020202030204" pitchFamily="34" charset="0"/>
                <a:cs typeface="Arial" panose="020B0604020202020204" pitchFamily="34" charset="0"/>
              </a:rPr>
              <a:t>(a) Neutron Scattering</a:t>
            </a:r>
            <a:endParaRPr kumimoji="0" lang="en-CA" sz="2400" b="0" i="0" u="none" strike="noStrike" kern="1200" cap="none" spc="0" normalizeH="0" baseline="0" noProof="0" dirty="0">
              <a:ln>
                <a:noFill/>
              </a:ln>
              <a:solidFill>
                <a:prstClr val="black"/>
              </a:solidFill>
              <a:effectLst/>
              <a:uLnTx/>
              <a:uFillTx/>
              <a:latin typeface="Arial Narrow" panose="020B0606020202030204" pitchFamily="34" charset="0"/>
              <a:cs typeface="Arial" panose="020B0604020202020204" pitchFamily="34" charset="0"/>
            </a:endParaRPr>
          </a:p>
        </p:txBody>
      </p:sp>
      <p:sp>
        <p:nvSpPr>
          <p:cNvPr id="10" name="TextBox 9">
            <a:extLst>
              <a:ext uri="{FF2B5EF4-FFF2-40B4-BE49-F238E27FC236}">
                <a16:creationId xmlns:a16="http://schemas.microsoft.com/office/drawing/2014/main" id="{1E5C8495-6AF3-5C44-E381-F7645ED751F0}"/>
              </a:ext>
            </a:extLst>
          </p:cNvPr>
          <p:cNvSpPr txBox="1"/>
          <p:nvPr/>
        </p:nvSpPr>
        <p:spPr>
          <a:xfrm>
            <a:off x="6155204" y="1121223"/>
            <a:ext cx="2880000" cy="461665"/>
          </a:xfrm>
          <a:prstGeom prst="rect">
            <a:avLst/>
          </a:prstGeom>
          <a:noFill/>
        </p:spPr>
        <p:txBody>
          <a:bodyPr wrap="square"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2400" dirty="0">
                <a:solidFill>
                  <a:prstClr val="black"/>
                </a:solidFill>
                <a:latin typeface="Arial Narrow" panose="020B0606020202030204" pitchFamily="34" charset="0"/>
                <a:cs typeface="Arial" panose="020B0604020202020204" pitchFamily="34" charset="0"/>
              </a:rPr>
              <a:t>(c) Hall Resistance</a:t>
            </a:r>
          </a:p>
        </p:txBody>
      </p:sp>
      <p:sp>
        <p:nvSpPr>
          <p:cNvPr id="12" name="TextBox 11">
            <a:extLst>
              <a:ext uri="{FF2B5EF4-FFF2-40B4-BE49-F238E27FC236}">
                <a16:creationId xmlns:a16="http://schemas.microsoft.com/office/drawing/2014/main" id="{9BD30B06-8047-35DC-68AF-51538F9BFE4E}"/>
              </a:ext>
            </a:extLst>
          </p:cNvPr>
          <p:cNvSpPr txBox="1"/>
          <p:nvPr/>
        </p:nvSpPr>
        <p:spPr>
          <a:xfrm>
            <a:off x="3257602" y="1125902"/>
            <a:ext cx="2880000" cy="461665"/>
          </a:xfrm>
          <a:prstGeom prst="rect">
            <a:avLst/>
          </a:prstGeom>
          <a:noFill/>
        </p:spPr>
        <p:txBody>
          <a:bodyPr wrap="square"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2400" dirty="0">
                <a:solidFill>
                  <a:prstClr val="black"/>
                </a:solidFill>
                <a:latin typeface="Arial Narrow" panose="020B0606020202030204" pitchFamily="34" charset="0"/>
                <a:cs typeface="Arial" panose="020B0604020202020204" pitchFamily="34" charset="0"/>
              </a:rPr>
              <a:t>(b) Bulk Magnetometry</a:t>
            </a:r>
          </a:p>
        </p:txBody>
      </p:sp>
      <p:pic>
        <p:nvPicPr>
          <p:cNvPr id="13" name="Picture 12" descr="A diagram of a graph&#10;&#10;AI-generated content may be incorrect.">
            <a:extLst>
              <a:ext uri="{FF2B5EF4-FFF2-40B4-BE49-F238E27FC236}">
                <a16:creationId xmlns:a16="http://schemas.microsoft.com/office/drawing/2014/main" id="{21BC4689-8FC5-96AA-1B10-B7C8867E74A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0000" y="1609357"/>
            <a:ext cx="11381239" cy="2661886"/>
          </a:xfrm>
          <a:prstGeom prst="rect">
            <a:avLst/>
          </a:prstGeom>
        </p:spPr>
      </p:pic>
      <p:sp>
        <p:nvSpPr>
          <p:cNvPr id="15" name="TextBox 14">
            <a:extLst>
              <a:ext uri="{FF2B5EF4-FFF2-40B4-BE49-F238E27FC236}">
                <a16:creationId xmlns:a16="http://schemas.microsoft.com/office/drawing/2014/main" id="{EEDF16A8-E537-DABF-D4A1-64733DE01E1A}"/>
              </a:ext>
            </a:extLst>
          </p:cNvPr>
          <p:cNvSpPr txBox="1"/>
          <p:nvPr/>
        </p:nvSpPr>
        <p:spPr>
          <a:xfrm>
            <a:off x="8952002" y="1121222"/>
            <a:ext cx="3318797" cy="461665"/>
          </a:xfrm>
          <a:prstGeom prst="rect">
            <a:avLst/>
          </a:prstGeom>
          <a:noFill/>
        </p:spPr>
        <p:txBody>
          <a:bodyPr wrap="square"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2400" dirty="0">
                <a:solidFill>
                  <a:prstClr val="black"/>
                </a:solidFill>
                <a:latin typeface="Arial Narrow" panose="020B0606020202030204" pitchFamily="34" charset="0"/>
                <a:cs typeface="Arial" panose="020B0604020202020204" pitchFamily="34" charset="0"/>
              </a:rPr>
              <a:t>(d) Longitudinal Resistance</a:t>
            </a:r>
          </a:p>
        </p:txBody>
      </p:sp>
      <p:sp>
        <p:nvSpPr>
          <p:cNvPr id="17" name="Rectangle 16">
            <a:extLst>
              <a:ext uri="{FF2B5EF4-FFF2-40B4-BE49-F238E27FC236}">
                <a16:creationId xmlns:a16="http://schemas.microsoft.com/office/drawing/2014/main" id="{3B4C5D2B-BCE3-550A-D8CC-1B0D2F6E676E}"/>
              </a:ext>
            </a:extLst>
          </p:cNvPr>
          <p:cNvSpPr/>
          <p:nvPr/>
        </p:nvSpPr>
        <p:spPr>
          <a:xfrm>
            <a:off x="5983834" y="1143000"/>
            <a:ext cx="6208166" cy="315471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pic>
        <p:nvPicPr>
          <p:cNvPr id="18" name="Picture 17">
            <a:extLst>
              <a:ext uri="{FF2B5EF4-FFF2-40B4-BE49-F238E27FC236}">
                <a16:creationId xmlns:a16="http://schemas.microsoft.com/office/drawing/2014/main" id="{42EEB14F-B707-4291-DAC5-F0CC65FE8D06}"/>
              </a:ext>
            </a:extLst>
          </p:cNvPr>
          <p:cNvPicPr>
            <a:picLocks noChangeAspect="1"/>
          </p:cNvPicPr>
          <p:nvPr/>
        </p:nvPicPr>
        <p:blipFill>
          <a:blip r:embed="rId3">
            <a:extLst>
              <a:ext uri="{28A0092B-C50C-407E-A947-70E740481C1C}">
                <a14:useLocalDpi xmlns:a14="http://schemas.microsoft.com/office/drawing/2010/main" val="0"/>
              </a:ext>
            </a:extLst>
          </a:blip>
          <a:srcRect r="54607"/>
          <a:stretch>
            <a:fillRect/>
          </a:stretch>
        </p:blipFill>
        <p:spPr>
          <a:xfrm>
            <a:off x="7214342" y="1659499"/>
            <a:ext cx="3049375" cy="2520000"/>
          </a:xfrm>
          <a:prstGeom prst="rect">
            <a:avLst/>
          </a:prstGeom>
        </p:spPr>
      </p:pic>
      <p:sp>
        <p:nvSpPr>
          <p:cNvPr id="19" name="TextBox 18">
            <a:extLst>
              <a:ext uri="{FF2B5EF4-FFF2-40B4-BE49-F238E27FC236}">
                <a16:creationId xmlns:a16="http://schemas.microsoft.com/office/drawing/2014/main" id="{DD470249-7594-3801-FE0D-FA4404E365B3}"/>
              </a:ext>
            </a:extLst>
          </p:cNvPr>
          <p:cNvSpPr txBox="1"/>
          <p:nvPr/>
        </p:nvSpPr>
        <p:spPr>
          <a:xfrm>
            <a:off x="7299029" y="1117510"/>
            <a:ext cx="2880000" cy="461665"/>
          </a:xfrm>
          <a:prstGeom prst="rect">
            <a:avLst/>
          </a:prstGeom>
          <a:noFill/>
        </p:spPr>
        <p:txBody>
          <a:bodyPr wrap="square"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2400" dirty="0" err="1">
                <a:solidFill>
                  <a:prstClr val="black"/>
                </a:solidFill>
                <a:latin typeface="Arial Narrow" panose="020B0606020202030204" pitchFamily="34" charset="0"/>
                <a:cs typeface="Arial" panose="020B0604020202020204" pitchFamily="34" charset="0"/>
              </a:rPr>
              <a:t>Altermagnet</a:t>
            </a:r>
            <a:r>
              <a:rPr lang="en-US" sz="2400" dirty="0">
                <a:solidFill>
                  <a:prstClr val="black"/>
                </a:solidFill>
                <a:latin typeface="Arial Narrow" panose="020B0606020202030204" pitchFamily="34" charset="0"/>
                <a:cs typeface="Arial" panose="020B0604020202020204" pitchFamily="34" charset="0"/>
              </a:rPr>
              <a:t>?</a:t>
            </a:r>
          </a:p>
        </p:txBody>
      </p:sp>
      <p:sp>
        <p:nvSpPr>
          <p:cNvPr id="20" name="TextBox 19">
            <a:extLst>
              <a:ext uri="{FF2B5EF4-FFF2-40B4-BE49-F238E27FC236}">
                <a16:creationId xmlns:a16="http://schemas.microsoft.com/office/drawing/2014/main" id="{6E2F75DC-4223-FBE1-0015-D2DB1DEA072E}"/>
              </a:ext>
            </a:extLst>
          </p:cNvPr>
          <p:cNvSpPr txBox="1"/>
          <p:nvPr/>
        </p:nvSpPr>
        <p:spPr>
          <a:xfrm>
            <a:off x="7299029" y="4271243"/>
            <a:ext cx="4788447" cy="369332"/>
          </a:xfrm>
          <a:prstGeom prst="rect">
            <a:avLst/>
          </a:prstGeom>
          <a:noFill/>
        </p:spPr>
        <p:txBody>
          <a:bodyPr wrap="square">
            <a:spAutoFit/>
          </a:bodyPr>
          <a:lstStyle/>
          <a:p>
            <a:pPr algn="r"/>
            <a:r>
              <a:rPr lang="en-CA" dirty="0">
                <a:solidFill>
                  <a:srgbClr val="0000CC"/>
                </a:solidFill>
                <a:effectLst/>
                <a:ea typeface="Aptos" panose="020B0004020202020204" pitchFamily="34" charset="0"/>
              </a:rPr>
              <a:t> </a:t>
            </a:r>
            <a:r>
              <a:rPr lang="en-CA" dirty="0">
                <a:solidFill>
                  <a:srgbClr val="0000CC"/>
                </a:solidFill>
                <a:ea typeface="Aptos" panose="020B0004020202020204" pitchFamily="34" charset="0"/>
              </a:rPr>
              <a:t>Singh</a:t>
            </a:r>
            <a:r>
              <a:rPr lang="en-CA" dirty="0">
                <a:solidFill>
                  <a:srgbClr val="0000CC"/>
                </a:solidFill>
                <a:effectLst/>
                <a:ea typeface="Aptos" panose="020B0004020202020204" pitchFamily="34" charset="0"/>
              </a:rPr>
              <a:t>, D. K. </a:t>
            </a:r>
            <a:r>
              <a:rPr lang="en-CA" i="1" dirty="0">
                <a:solidFill>
                  <a:srgbClr val="0000CC"/>
                </a:solidFill>
                <a:effectLst/>
                <a:ea typeface="Aptos" panose="020B0004020202020204" pitchFamily="34" charset="0"/>
              </a:rPr>
              <a:t>et al.</a:t>
            </a:r>
            <a:r>
              <a:rPr lang="en-CA" dirty="0">
                <a:solidFill>
                  <a:srgbClr val="0000CC"/>
                </a:solidFill>
                <a:ea typeface="Aptos" panose="020B0004020202020204" pitchFamily="34" charset="0"/>
              </a:rPr>
              <a:t>,</a:t>
            </a:r>
            <a:r>
              <a:rPr lang="en-CA" dirty="0">
                <a:solidFill>
                  <a:srgbClr val="0000CC"/>
                </a:solidFill>
                <a:effectLst/>
                <a:ea typeface="Aptos" panose="020B0004020202020204" pitchFamily="34" charset="0"/>
              </a:rPr>
              <a:t> </a:t>
            </a:r>
            <a:r>
              <a:rPr lang="en-CA" i="1" dirty="0">
                <a:solidFill>
                  <a:srgbClr val="0000CC"/>
                </a:solidFill>
                <a:effectLst/>
                <a:ea typeface="Aptos" panose="020B0004020202020204" pitchFamily="34" charset="0"/>
              </a:rPr>
              <a:t>Adv. Phys. </a:t>
            </a:r>
            <a:r>
              <a:rPr lang="en-CA" i="1" dirty="0">
                <a:solidFill>
                  <a:srgbClr val="0000CC"/>
                </a:solidFill>
                <a:ea typeface="Aptos" panose="020B0004020202020204" pitchFamily="34" charset="0"/>
              </a:rPr>
              <a:t>Res</a:t>
            </a:r>
            <a:r>
              <a:rPr lang="en-CA" i="1" dirty="0">
                <a:solidFill>
                  <a:srgbClr val="0000CC"/>
                </a:solidFill>
                <a:effectLst/>
                <a:ea typeface="Aptos" panose="020B0004020202020204" pitchFamily="34" charset="0"/>
              </a:rPr>
              <a:t>.</a:t>
            </a:r>
            <a:r>
              <a:rPr lang="en-CA" dirty="0">
                <a:solidFill>
                  <a:srgbClr val="0000CC"/>
                </a:solidFill>
                <a:effectLst/>
                <a:ea typeface="Aptos" panose="020B0004020202020204" pitchFamily="34" charset="0"/>
              </a:rPr>
              <a:t> </a:t>
            </a:r>
            <a:r>
              <a:rPr lang="en-CA" b="1" dirty="0">
                <a:solidFill>
                  <a:srgbClr val="0000CC"/>
                </a:solidFill>
                <a:ea typeface="Aptos" panose="020B0004020202020204" pitchFamily="34" charset="0"/>
              </a:rPr>
              <a:t>4</a:t>
            </a:r>
            <a:r>
              <a:rPr lang="en-CA" dirty="0">
                <a:solidFill>
                  <a:srgbClr val="0000CC"/>
                </a:solidFill>
                <a:effectLst/>
                <a:ea typeface="Aptos" panose="020B0004020202020204" pitchFamily="34" charset="0"/>
              </a:rPr>
              <a:t>, 2400170 (2025).</a:t>
            </a:r>
            <a:endParaRPr lang="en-CA" sz="2800" dirty="0">
              <a:solidFill>
                <a:srgbClr val="0000CC"/>
              </a:solidFill>
            </a:endParaRPr>
          </a:p>
        </p:txBody>
      </p:sp>
      <p:sp>
        <p:nvSpPr>
          <p:cNvPr id="25" name="TextBox 24">
            <a:extLst>
              <a:ext uri="{FF2B5EF4-FFF2-40B4-BE49-F238E27FC236}">
                <a16:creationId xmlns:a16="http://schemas.microsoft.com/office/drawing/2014/main" id="{68682ABC-BD37-FC65-FCFC-323D83D4B335}"/>
              </a:ext>
            </a:extLst>
          </p:cNvPr>
          <p:cNvSpPr txBox="1"/>
          <p:nvPr/>
        </p:nvSpPr>
        <p:spPr>
          <a:xfrm>
            <a:off x="360000" y="5640019"/>
            <a:ext cx="11520000" cy="904863"/>
          </a:xfrm>
          <a:prstGeom prst="rect">
            <a:avLst/>
          </a:prstGeom>
          <a:noFill/>
        </p:spPr>
        <p:txBody>
          <a:bodyPr wrap="square">
            <a:spAutoFit/>
          </a:bodyPr>
          <a:lstStyle/>
          <a:p>
            <a:pPr marL="342900" indent="-342900">
              <a:spcBef>
                <a:spcPct val="20000"/>
              </a:spcBef>
              <a:buFont typeface="Arial"/>
              <a:buChar char="•"/>
            </a:pPr>
            <a:r>
              <a:rPr lang="en-US" sz="2400" dirty="0">
                <a:latin typeface="Arial Narrow" panose="020B0606020202030204" pitchFamily="34" charset="0"/>
                <a:cs typeface="Arial" panose="020B0604020202020204" pitchFamily="34" charset="0"/>
              </a:rPr>
              <a:t>AHE breaks T symmetry. Octahedrons of different color are not related by the P symmetry.</a:t>
            </a:r>
          </a:p>
          <a:p>
            <a:pPr marL="342900" indent="-342900">
              <a:spcBef>
                <a:spcPct val="20000"/>
              </a:spcBef>
              <a:buFont typeface="Arial"/>
              <a:buChar char="•"/>
            </a:pPr>
            <a:r>
              <a:rPr lang="en-US" sz="2400" dirty="0">
                <a:latin typeface="Arial Narrow" panose="020B0606020202030204" pitchFamily="34" charset="0"/>
                <a:cs typeface="Arial" panose="020B0604020202020204" pitchFamily="34" charset="0"/>
              </a:rPr>
              <a:t>Suggested as the first realistic type 1 </a:t>
            </a:r>
            <a:r>
              <a:rPr lang="en-US" sz="2400" dirty="0" err="1">
                <a:latin typeface="Arial Narrow" panose="020B0606020202030204" pitchFamily="34" charset="0"/>
                <a:cs typeface="Arial" panose="020B0604020202020204" pitchFamily="34" charset="0"/>
              </a:rPr>
              <a:t>Altermagnet</a:t>
            </a:r>
            <a:r>
              <a:rPr lang="en-US" sz="2400" dirty="0">
                <a:latin typeface="Arial Narrow" panose="020B0606020202030204" pitchFamily="34" charset="0"/>
                <a:cs typeface="Arial" panose="020B0604020202020204" pitchFamily="34" charset="0"/>
              </a:rPr>
              <a:t> with non-collinear spin structure.</a:t>
            </a:r>
            <a:endParaRPr lang="en-US" sz="2400" dirty="0">
              <a:solidFill>
                <a:srgbClr val="FF0000"/>
              </a:solidFill>
              <a:latin typeface="Arial Narrow" panose="020B0606020202030204" pitchFamily="34" charset="0"/>
              <a:cs typeface="Arial" panose="020B0604020202020204" pitchFamily="34" charset="0"/>
            </a:endParaRPr>
          </a:p>
        </p:txBody>
      </p:sp>
    </p:spTree>
    <p:extLst>
      <p:ext uri="{BB962C8B-B14F-4D97-AF65-F5344CB8AC3E}">
        <p14:creationId xmlns:p14="http://schemas.microsoft.com/office/powerpoint/2010/main" val="35846580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9" grpId="0"/>
      <p:bldP spid="20" grpId="0"/>
      <p:bldP spid="25"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CCECC9-6F89-10B9-9DC9-8087BCC86B00}"/>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B3764992-6BC5-370D-8733-B78B5D66F653}"/>
              </a:ext>
            </a:extLst>
          </p:cNvPr>
          <p:cNvSpPr>
            <a:spLocks noGrp="1"/>
          </p:cNvSpPr>
          <p:nvPr>
            <p:ph type="sldNum" sz="quarter" idx="12"/>
          </p:nvPr>
        </p:nvSpPr>
        <p:spPr/>
        <p:txBody>
          <a:bodyPr/>
          <a:lstStyle/>
          <a:p>
            <a:fld id="{F68AA7A2-032B-C747-A3ED-837A67AD5578}" type="slidenum">
              <a:rPr lang="en-US" smtClean="0"/>
              <a:pPr/>
              <a:t>30</a:t>
            </a:fld>
            <a:endParaRPr lang="en-US"/>
          </a:p>
        </p:txBody>
      </p:sp>
      <p:sp>
        <p:nvSpPr>
          <p:cNvPr id="5" name="Title 4">
            <a:extLst>
              <a:ext uri="{FF2B5EF4-FFF2-40B4-BE49-F238E27FC236}">
                <a16:creationId xmlns:a16="http://schemas.microsoft.com/office/drawing/2014/main" id="{037C5B37-B3D4-1501-B979-FB22D22CE9EC}"/>
              </a:ext>
            </a:extLst>
          </p:cNvPr>
          <p:cNvSpPr>
            <a:spLocks noGrp="1"/>
          </p:cNvSpPr>
          <p:nvPr>
            <p:ph type="title"/>
          </p:nvPr>
        </p:nvSpPr>
        <p:spPr/>
        <p:txBody>
          <a:bodyPr/>
          <a:lstStyle/>
          <a:p>
            <a:r>
              <a:rPr lang="en-US"/>
              <a:t>Theory</a:t>
            </a:r>
            <a:endParaRPr lang="en-CA"/>
          </a:p>
        </p:txBody>
      </p:sp>
      <p:sp>
        <p:nvSpPr>
          <p:cNvPr id="6" name="TextBox 5">
            <a:extLst>
              <a:ext uri="{FF2B5EF4-FFF2-40B4-BE49-F238E27FC236}">
                <a16:creationId xmlns:a16="http://schemas.microsoft.com/office/drawing/2014/main" id="{A5DD1344-93EC-7E19-C10B-CDF252D8A577}"/>
              </a:ext>
            </a:extLst>
          </p:cNvPr>
          <p:cNvSpPr txBox="1"/>
          <p:nvPr/>
        </p:nvSpPr>
        <p:spPr>
          <a:xfrm>
            <a:off x="359999" y="1143000"/>
            <a:ext cx="11519885" cy="452431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342900" indent="-342900" algn="just">
              <a:buFont typeface="Wingdings" panose="05000000000000000000" pitchFamily="2" charset="2"/>
              <a:buChar char="v"/>
            </a:pPr>
            <a:r>
              <a:rPr lang="en-US" dirty="0">
                <a:ea typeface="Calibri"/>
                <a:cs typeface="Calibri"/>
              </a:rPr>
              <a:t>Slide 20 – Topological Properties</a:t>
            </a:r>
          </a:p>
          <a:p>
            <a:pPr algn="just"/>
            <a:r>
              <a:rPr lang="en-US" dirty="0">
                <a:ea typeface="Calibri"/>
                <a:cs typeface="Calibri"/>
              </a:rPr>
              <a:t>Surface Spectral Function: </a:t>
            </a:r>
          </a:p>
          <a:p>
            <a:pPr algn="just"/>
            <a:r>
              <a:rPr lang="en-US" dirty="0">
                <a:ea typeface="Calibri"/>
                <a:cs typeface="Calibri"/>
              </a:rPr>
              <a:t>Calculated from the surface Green's function of the </a:t>
            </a:r>
            <a:r>
              <a:rPr lang="en-US" dirty="0" err="1">
                <a:ea typeface="Calibri"/>
                <a:cs typeface="Calibri"/>
              </a:rPr>
              <a:t>Wannier</a:t>
            </a:r>
            <a:r>
              <a:rPr lang="en-US" dirty="0">
                <a:ea typeface="Calibri"/>
                <a:cs typeface="Calibri"/>
              </a:rPr>
              <a:t> Hamiltonian. Represents the surface electronic density of states as a function of momentum and energy. Theoretical equivalent of an ARPES intensity map. </a:t>
            </a:r>
          </a:p>
          <a:p>
            <a:pPr algn="just"/>
            <a:r>
              <a:rPr lang="en-US" dirty="0">
                <a:ea typeface="Calibri"/>
                <a:cs typeface="Calibri"/>
              </a:rPr>
              <a:t>Bright regions correspond to electronic states with high spectral weight. Bulk states appear as projected bulk bands. Surface states appear as sharp features that are absent or weak in the bulk spectrum. In topological materials, topological surface states may bridge bulk band gaps. </a:t>
            </a:r>
          </a:p>
          <a:p>
            <a:pPr algn="just"/>
            <a:r>
              <a:rPr lang="en-US" dirty="0">
                <a:ea typeface="Calibri"/>
                <a:cs typeface="Calibri"/>
              </a:rPr>
              <a:t>Identifies surface-localized electronic states. Allows direct comparison with ARPES experiments. Reveals signatures of non-trivial band topology. </a:t>
            </a:r>
          </a:p>
          <a:p>
            <a:pPr algn="just"/>
            <a:r>
              <a:rPr lang="en-US" dirty="0">
                <a:ea typeface="Calibri"/>
                <a:cs typeface="Calibri"/>
              </a:rPr>
              <a:t>Fermi Arc Surface Map</a:t>
            </a:r>
          </a:p>
          <a:p>
            <a:pPr algn="just"/>
            <a:r>
              <a:rPr lang="en-US" dirty="0">
                <a:ea typeface="Calibri"/>
                <a:cs typeface="Calibri"/>
              </a:rPr>
              <a:t>Constant-energy surface spectral weight map, typically at or near the Fermi energy. Shows the momentum-space distribution of surface electronic states. </a:t>
            </a:r>
          </a:p>
          <a:p>
            <a:pPr algn="just"/>
            <a:r>
              <a:rPr lang="en-US" dirty="0">
                <a:ea typeface="Calibri"/>
                <a:cs typeface="Calibri"/>
              </a:rPr>
              <a:t>Ordinary metals: closed Fermi contours. Weyl semimetals: open surface states called Fermi arcs. Fermi arcs connect projections of Weyl nodes with opposite chirality. </a:t>
            </a:r>
          </a:p>
          <a:p>
            <a:pPr algn="just"/>
            <a:r>
              <a:rPr lang="en-US" dirty="0">
                <a:ea typeface="Calibri"/>
                <a:cs typeface="Calibri"/>
              </a:rPr>
              <a:t>One of the strongest signatures of Weyl semimetals. Provides evidence for topological surface states. Can be directly compared with ARPES Fermi-surface measurements.</a:t>
            </a:r>
          </a:p>
        </p:txBody>
      </p:sp>
    </p:spTree>
    <p:extLst>
      <p:ext uri="{BB962C8B-B14F-4D97-AF65-F5344CB8AC3E}">
        <p14:creationId xmlns:p14="http://schemas.microsoft.com/office/powerpoint/2010/main" val="211583264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3CEDAA-87FE-A1E5-D7B0-DF84BB57EADE}"/>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3AEDDF0C-35BB-FA31-9714-4DD1052D6522}"/>
              </a:ext>
            </a:extLst>
          </p:cNvPr>
          <p:cNvSpPr>
            <a:spLocks noGrp="1"/>
          </p:cNvSpPr>
          <p:nvPr>
            <p:ph type="sldNum" sz="quarter" idx="12"/>
          </p:nvPr>
        </p:nvSpPr>
        <p:spPr/>
        <p:txBody>
          <a:bodyPr/>
          <a:lstStyle/>
          <a:p>
            <a:fld id="{F68AA7A2-032B-C747-A3ED-837A67AD5578}" type="slidenum">
              <a:rPr lang="en-US" smtClean="0"/>
              <a:pPr/>
              <a:t>31</a:t>
            </a:fld>
            <a:endParaRPr lang="en-US"/>
          </a:p>
        </p:txBody>
      </p:sp>
      <p:sp>
        <p:nvSpPr>
          <p:cNvPr id="5" name="Title 4">
            <a:extLst>
              <a:ext uri="{FF2B5EF4-FFF2-40B4-BE49-F238E27FC236}">
                <a16:creationId xmlns:a16="http://schemas.microsoft.com/office/drawing/2014/main" id="{6B61A59E-0EEB-6E2C-9E67-9E81C6CD8F77}"/>
              </a:ext>
            </a:extLst>
          </p:cNvPr>
          <p:cNvSpPr>
            <a:spLocks noGrp="1"/>
          </p:cNvSpPr>
          <p:nvPr>
            <p:ph type="title"/>
          </p:nvPr>
        </p:nvSpPr>
        <p:spPr/>
        <p:txBody>
          <a:bodyPr/>
          <a:lstStyle/>
          <a:p>
            <a:r>
              <a:rPr lang="en-US"/>
              <a:t>Theory</a:t>
            </a:r>
            <a:endParaRPr lang="en-CA"/>
          </a:p>
        </p:txBody>
      </p:sp>
      <p:sp>
        <p:nvSpPr>
          <p:cNvPr id="6" name="TextBox 5">
            <a:extLst>
              <a:ext uri="{FF2B5EF4-FFF2-40B4-BE49-F238E27FC236}">
                <a16:creationId xmlns:a16="http://schemas.microsoft.com/office/drawing/2014/main" id="{1D238E67-41E5-AFF9-0948-6BC5EBB32B21}"/>
              </a:ext>
            </a:extLst>
          </p:cNvPr>
          <p:cNvSpPr txBox="1"/>
          <p:nvPr/>
        </p:nvSpPr>
        <p:spPr>
          <a:xfrm>
            <a:off x="359999" y="1143000"/>
            <a:ext cx="11519885" cy="480131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342900" indent="-342900" algn="just">
              <a:buFont typeface="Wingdings" panose="05000000000000000000" pitchFamily="2" charset="2"/>
              <a:buChar char="v"/>
            </a:pPr>
            <a:r>
              <a:rPr lang="en-US" dirty="0">
                <a:ea typeface="Calibri"/>
                <a:cs typeface="Calibri"/>
              </a:rPr>
              <a:t>Slide 20 – Angle-Resolved Photoemission Spectroscopy (ARPES) </a:t>
            </a:r>
          </a:p>
          <a:p>
            <a:pPr algn="just"/>
            <a:r>
              <a:rPr lang="en-US" dirty="0">
                <a:ea typeface="Calibri"/>
                <a:cs typeface="Calibri"/>
              </a:rPr>
              <a:t>Photons eject electrons from a material surface via the photoelectric effect. The kinetic energy and emission angle of the electrons are measured. Electronic band structure E(k) is reconstructed from these measurements.</a:t>
            </a:r>
          </a:p>
          <a:p>
            <a:pPr algn="just"/>
            <a:endParaRPr lang="en-US" dirty="0">
              <a:ea typeface="Calibri"/>
              <a:cs typeface="Calibri"/>
            </a:endParaRPr>
          </a:p>
          <a:p>
            <a:pPr algn="just"/>
            <a:r>
              <a:rPr lang="en-US" dirty="0">
                <a:ea typeface="Calibri"/>
                <a:cs typeface="Calibri"/>
              </a:rPr>
              <a:t>Measured Quantities </a:t>
            </a:r>
          </a:p>
          <a:p>
            <a:pPr algn="just"/>
            <a:r>
              <a:rPr lang="en-US" dirty="0">
                <a:ea typeface="Calibri"/>
                <a:cs typeface="Calibri"/>
              </a:rPr>
              <a:t>Binding Energy EB=h</a:t>
            </a:r>
            <a:r>
              <a:rPr lang="el-GR" dirty="0">
                <a:ea typeface="Calibri"/>
                <a:cs typeface="Calibri"/>
              </a:rPr>
              <a:t>ν−ϕ−</a:t>
            </a:r>
            <a:r>
              <a:rPr lang="en-US" dirty="0">
                <a:ea typeface="Calibri"/>
                <a:cs typeface="Calibri"/>
              </a:rPr>
              <a:t>Ekin	​</a:t>
            </a:r>
          </a:p>
          <a:p>
            <a:pPr algn="just"/>
            <a:r>
              <a:rPr lang="en-US" dirty="0">
                <a:ea typeface="Calibri"/>
                <a:cs typeface="Calibri"/>
              </a:rPr>
              <a:t>h</a:t>
            </a:r>
            <a:r>
              <a:rPr lang="el-GR" dirty="0">
                <a:ea typeface="Calibri"/>
                <a:cs typeface="Calibri"/>
              </a:rPr>
              <a:t>ν: </a:t>
            </a:r>
            <a:r>
              <a:rPr lang="en-US" dirty="0">
                <a:ea typeface="Calibri"/>
                <a:cs typeface="Calibri"/>
              </a:rPr>
              <a:t>photon energy </a:t>
            </a:r>
            <a:r>
              <a:rPr lang="el-GR" dirty="0">
                <a:ea typeface="Calibri"/>
                <a:cs typeface="Calibri"/>
              </a:rPr>
              <a:t>ϕ: </a:t>
            </a:r>
            <a:r>
              <a:rPr lang="en-US" dirty="0">
                <a:ea typeface="Calibri"/>
                <a:cs typeface="Calibri"/>
              </a:rPr>
              <a:t>work function Ekin: measured kinetic energy </a:t>
            </a:r>
          </a:p>
          <a:p>
            <a:pPr algn="just"/>
            <a:r>
              <a:rPr lang="en-US" dirty="0">
                <a:ea typeface="Calibri"/>
                <a:cs typeface="Calibri"/>
              </a:rPr>
              <a:t>Crystal Momentum k∥	​=ℏ2mEkin	​	​ </a:t>
            </a:r>
          </a:p>
          <a:p>
            <a:pPr algn="just"/>
            <a:r>
              <a:rPr lang="en-US" dirty="0">
                <a:ea typeface="Calibri"/>
                <a:cs typeface="Calibri"/>
              </a:rPr>
              <a:t>sin</a:t>
            </a:r>
            <a:r>
              <a:rPr lang="el-GR" dirty="0">
                <a:ea typeface="Calibri"/>
                <a:cs typeface="Calibri"/>
              </a:rPr>
              <a:t>θθ: </a:t>
            </a:r>
            <a:r>
              <a:rPr lang="en-US" dirty="0">
                <a:ea typeface="Calibri"/>
                <a:cs typeface="Calibri"/>
              </a:rPr>
              <a:t>electron emission angle</a:t>
            </a:r>
          </a:p>
          <a:p>
            <a:pPr algn="just"/>
            <a:r>
              <a:rPr lang="en-US" dirty="0">
                <a:ea typeface="Calibri"/>
                <a:cs typeface="Calibri"/>
              </a:rPr>
              <a:t>ARPES Output </a:t>
            </a:r>
          </a:p>
          <a:p>
            <a:pPr algn="just"/>
            <a:r>
              <a:rPr lang="en-US" dirty="0">
                <a:ea typeface="Calibri"/>
                <a:cs typeface="Calibri"/>
              </a:rPr>
              <a:t>Band dispersion: E vs k</a:t>
            </a:r>
          </a:p>
          <a:p>
            <a:pPr algn="just"/>
            <a:r>
              <a:rPr lang="en-US" dirty="0">
                <a:ea typeface="Calibri"/>
                <a:cs typeface="Calibri"/>
              </a:rPr>
              <a:t>Fermi surface maps: intensity at EF	​Surface states and topological states</a:t>
            </a:r>
          </a:p>
          <a:p>
            <a:pPr algn="just"/>
            <a:r>
              <a:rPr lang="en-US" dirty="0">
                <a:ea typeface="Calibri"/>
                <a:cs typeface="Calibri"/>
              </a:rPr>
              <a:t>Fermi arcs in Weyl semimetals</a:t>
            </a:r>
          </a:p>
          <a:p>
            <a:pPr algn="just"/>
            <a:r>
              <a:rPr lang="en-US" dirty="0">
                <a:ea typeface="Calibri"/>
                <a:cs typeface="Calibri"/>
              </a:rPr>
              <a:t>ARPES?</a:t>
            </a:r>
          </a:p>
          <a:p>
            <a:pPr algn="just"/>
            <a:endParaRPr lang="en-US" dirty="0">
              <a:ea typeface="Calibri"/>
              <a:cs typeface="Calibri"/>
            </a:endParaRPr>
          </a:p>
          <a:p>
            <a:pPr algn="just"/>
            <a:r>
              <a:rPr lang="en-US" dirty="0">
                <a:ea typeface="Calibri"/>
                <a:cs typeface="Calibri"/>
              </a:rPr>
              <a:t>Direct probe of electronic band structure.</a:t>
            </a:r>
          </a:p>
          <a:p>
            <a:pPr algn="just"/>
            <a:r>
              <a:rPr lang="en-US" dirty="0">
                <a:ea typeface="Calibri"/>
                <a:cs typeface="Calibri"/>
              </a:rPr>
              <a:t>Highly surface sensitive (top few atomic layers).Powerful tool for identifying topological surface states and Fermi arcs.</a:t>
            </a:r>
          </a:p>
        </p:txBody>
      </p:sp>
    </p:spTree>
    <p:extLst>
      <p:ext uri="{BB962C8B-B14F-4D97-AF65-F5344CB8AC3E}">
        <p14:creationId xmlns:p14="http://schemas.microsoft.com/office/powerpoint/2010/main" val="29933292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D27184-655D-1438-E6B9-85007B884D8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3C0CE71-BC19-B646-B0EB-4D7164D5A0C7}"/>
              </a:ext>
            </a:extLst>
          </p:cNvPr>
          <p:cNvSpPr>
            <a:spLocks noGrp="1"/>
          </p:cNvSpPr>
          <p:nvPr>
            <p:ph type="title"/>
          </p:nvPr>
        </p:nvSpPr>
        <p:spPr>
          <a:xfrm>
            <a:off x="0" y="228600"/>
            <a:ext cx="12192000" cy="914400"/>
          </a:xfrm>
        </p:spPr>
        <p:txBody>
          <a:bodyPr vert="horz" lIns="91440" tIns="45720" rIns="91440" bIns="45720" rtlCol="0" anchor="ctr">
            <a:normAutofit/>
          </a:bodyPr>
          <a:lstStyle/>
          <a:p>
            <a:r>
              <a:rPr lang="en-US" b="1" kern="1200" dirty="0">
                <a:latin typeface="Arial Narrow" panose="020B0606020202030204" pitchFamily="34" charset="0"/>
                <a:ea typeface="+mj-ea"/>
                <a:cs typeface="Arial" panose="020B0604020202020204" pitchFamily="34" charset="0"/>
              </a:rPr>
              <a:t>Polymorphism of NiSi</a:t>
            </a:r>
          </a:p>
        </p:txBody>
      </p:sp>
      <p:sp>
        <p:nvSpPr>
          <p:cNvPr id="5" name="TextBox 4">
            <a:extLst>
              <a:ext uri="{FF2B5EF4-FFF2-40B4-BE49-F238E27FC236}">
                <a16:creationId xmlns:a16="http://schemas.microsoft.com/office/drawing/2014/main" id="{A33B4069-97A3-1E05-24A8-9D723D70A372}"/>
              </a:ext>
            </a:extLst>
          </p:cNvPr>
          <p:cNvSpPr txBox="1"/>
          <p:nvPr/>
        </p:nvSpPr>
        <p:spPr>
          <a:xfrm>
            <a:off x="360000" y="1152000"/>
            <a:ext cx="11520000" cy="1336758"/>
          </a:xfrm>
          <a:prstGeom prst="rect">
            <a:avLst/>
          </a:prstGeom>
        </p:spPr>
        <p:txBody>
          <a:bodyPr rot="0" spcFirstLastPara="0" vertOverflow="overflow" horzOverflow="overflow" vert="horz" lIns="91440" tIns="45720" rIns="91440" bIns="45720" numCol="1" spcCol="0" rtlCol="0" fromWordArt="0" anchorCtr="0" forceAA="0" compatLnSpc="1">
            <a:prstTxWarp prst="textNoShape">
              <a:avLst/>
            </a:prstTxWarp>
            <a:noAutofit/>
          </a:bodyPr>
          <a:lstStyle/>
          <a:p>
            <a:pPr marL="342900" marR="0" lvl="0" indent="-342900" algn="just" defTabSz="457200" rtl="0" eaLnBrk="1" fontAlgn="auto" latinLnBrk="0" hangingPunct="1">
              <a:lnSpc>
                <a:spcPct val="100000"/>
              </a:lnSpc>
              <a:spcBef>
                <a:spcPct val="20000"/>
              </a:spcBef>
              <a:spcAft>
                <a:spcPts val="0"/>
              </a:spcAft>
              <a:buClrTx/>
              <a:buSzTx/>
              <a:buFont typeface="Arial"/>
              <a:buChar char="•"/>
              <a:tabLst/>
              <a:defRPr/>
            </a:pPr>
            <a:r>
              <a:rPr kumimoji="0" lang="en-US" sz="2400" b="0" i="0" u="none" strike="noStrike" kern="1200" cap="none" spc="0" normalizeH="0" baseline="0" noProof="0" dirty="0">
                <a:ln>
                  <a:noFill/>
                </a:ln>
                <a:solidFill>
                  <a:prstClr val="black"/>
                </a:solidFill>
                <a:effectLst/>
                <a:uLnTx/>
                <a:uFillTx/>
                <a:latin typeface="Arial Narrow" panose="020B0606020202030204" pitchFamily="34" charset="0"/>
                <a:cs typeface="Arial" panose="020B0604020202020204" pitchFamily="34" charset="0"/>
              </a:rPr>
              <a:t>NiSi has been experimentally synthesized in five different polymorphs. </a:t>
            </a:r>
          </a:p>
          <a:p>
            <a:pPr marL="342900" marR="0" lvl="0" indent="-342900" algn="just" defTabSz="457200" rtl="0" eaLnBrk="1" fontAlgn="auto" latinLnBrk="0" hangingPunct="1">
              <a:lnSpc>
                <a:spcPct val="100000"/>
              </a:lnSpc>
              <a:spcBef>
                <a:spcPct val="20000"/>
              </a:spcBef>
              <a:spcAft>
                <a:spcPts val="0"/>
              </a:spcAft>
              <a:buClrTx/>
              <a:buSzTx/>
              <a:buFont typeface="Arial"/>
              <a:buChar char="•"/>
              <a:tabLst/>
              <a:defRPr/>
            </a:pPr>
            <a:r>
              <a:rPr kumimoji="0" lang="en-US" sz="2400" b="0" i="0" u="none" strike="noStrike" kern="1200" cap="none" spc="0" normalizeH="0" baseline="0" noProof="0" dirty="0">
                <a:ln>
                  <a:noFill/>
                </a:ln>
                <a:solidFill>
                  <a:prstClr val="black"/>
                </a:solidFill>
                <a:effectLst/>
                <a:uLnTx/>
                <a:uFillTx/>
                <a:latin typeface="Arial Narrow" panose="020B0606020202030204" pitchFamily="34" charset="0"/>
                <a:cs typeface="Arial" panose="020B0604020202020204" pitchFamily="34" charset="0"/>
              </a:rPr>
              <a:t>Three bulk NiSi polymorphs are stable and recoverable under ambient conditions. </a:t>
            </a:r>
          </a:p>
          <a:p>
            <a:pPr marL="0" marR="0" lvl="0" indent="0" algn="just" defTabSz="457200" rtl="0" eaLnBrk="1" fontAlgn="auto" latinLnBrk="0" hangingPunct="1">
              <a:lnSpc>
                <a:spcPct val="100000"/>
              </a:lnSpc>
              <a:spcBef>
                <a:spcPct val="20000"/>
              </a:spcBef>
              <a:spcAft>
                <a:spcPts val="0"/>
              </a:spcAft>
              <a:buClrTx/>
              <a:buSzTx/>
              <a:buFontTx/>
              <a:buNone/>
              <a:tabLst/>
              <a:defRPr/>
            </a:pPr>
            <a:endParaRPr kumimoji="0" lang="en-US" sz="2400" b="0" i="0" u="none" strike="noStrike" kern="1200" cap="none" spc="0" normalizeH="0" baseline="0" noProof="0" dirty="0">
              <a:ln>
                <a:noFill/>
              </a:ln>
              <a:solidFill>
                <a:prstClr val="black"/>
              </a:solidFill>
              <a:effectLst/>
              <a:uLnTx/>
              <a:uFillTx/>
              <a:latin typeface="Arial Narrow" panose="020B0606020202030204" pitchFamily="34" charset="0"/>
              <a:cs typeface="Arial" panose="020B0604020202020204" pitchFamily="34" charset="0"/>
            </a:endParaRPr>
          </a:p>
          <a:p>
            <a:pPr marL="342900" marR="0" lvl="0" indent="-342900" algn="just" defTabSz="457200" rtl="0" eaLnBrk="1" fontAlgn="auto" latinLnBrk="0" hangingPunct="1">
              <a:lnSpc>
                <a:spcPct val="100000"/>
              </a:lnSpc>
              <a:spcBef>
                <a:spcPct val="20000"/>
              </a:spcBef>
              <a:spcAft>
                <a:spcPts val="0"/>
              </a:spcAft>
              <a:buClrTx/>
              <a:buSzTx/>
              <a:buFont typeface="Arial"/>
              <a:buChar char="•"/>
              <a:tabLst/>
              <a:defRPr/>
            </a:pPr>
            <a:endParaRPr kumimoji="0" lang="en-US" sz="2400" b="0" i="0" u="none" strike="noStrike" kern="1200" cap="none" spc="0" normalizeH="0" baseline="0" noProof="0" dirty="0">
              <a:ln>
                <a:noFill/>
              </a:ln>
              <a:solidFill>
                <a:prstClr val="black"/>
              </a:solidFill>
              <a:effectLst/>
              <a:uLnTx/>
              <a:uFillTx/>
              <a:latin typeface="Arial Narrow" panose="020B0606020202030204" pitchFamily="34" charset="0"/>
              <a:cs typeface="Arial" panose="020B0604020202020204" pitchFamily="34" charset="0"/>
            </a:endParaRPr>
          </a:p>
          <a:p>
            <a:pPr marL="342900" marR="0" lvl="0" indent="-342900" algn="just" defTabSz="457200" rtl="0" eaLnBrk="1" fontAlgn="auto" latinLnBrk="0" hangingPunct="1">
              <a:lnSpc>
                <a:spcPct val="100000"/>
              </a:lnSpc>
              <a:spcBef>
                <a:spcPct val="20000"/>
              </a:spcBef>
              <a:spcAft>
                <a:spcPts val="0"/>
              </a:spcAft>
              <a:buClrTx/>
              <a:buSzTx/>
              <a:buFont typeface="Arial"/>
              <a:buChar char="•"/>
              <a:tabLst/>
              <a:defRPr/>
            </a:pPr>
            <a:endParaRPr kumimoji="0" lang="en-US" sz="2400" b="0" i="0" u="none" strike="noStrike" kern="1200" cap="none" spc="0" normalizeH="0" baseline="0" noProof="0" dirty="0">
              <a:ln>
                <a:noFill/>
              </a:ln>
              <a:solidFill>
                <a:prstClr val="black"/>
              </a:solidFill>
              <a:effectLst/>
              <a:uLnTx/>
              <a:uFillTx/>
              <a:latin typeface="Arial Narrow" panose="020B0606020202030204" pitchFamily="34" charset="0"/>
              <a:cs typeface="Arial" panose="020B0604020202020204" pitchFamily="34" charset="0"/>
            </a:endParaRPr>
          </a:p>
        </p:txBody>
      </p:sp>
      <p:sp>
        <p:nvSpPr>
          <p:cNvPr id="4" name="Slide Number Placeholder 3">
            <a:extLst>
              <a:ext uri="{FF2B5EF4-FFF2-40B4-BE49-F238E27FC236}">
                <a16:creationId xmlns:a16="http://schemas.microsoft.com/office/drawing/2014/main" id="{C5544195-B286-24CC-F8B2-83DFC51ACFAE}"/>
              </a:ext>
            </a:extLst>
          </p:cNvPr>
          <p:cNvSpPr>
            <a:spLocks noGrp="1"/>
          </p:cNvSpPr>
          <p:nvPr>
            <p:ph type="sldNum" sz="quarter" idx="12"/>
          </p:nvPr>
        </p:nvSpPr>
        <p:spPr>
          <a:xfrm>
            <a:off x="4673600" y="6356351"/>
            <a:ext cx="2844800" cy="365125"/>
          </a:xfrm>
        </p:spPr>
        <p:txBody>
          <a:bodyPr vert="horz" lIns="91440" tIns="45720" rIns="91440" bIns="45720" rtlCol="0" anchor="ctr">
            <a:normAutofit/>
          </a:bodyPr>
          <a:lstStyle/>
          <a:p>
            <a:pPr marL="0" marR="0" lvl="0" indent="0" algn="ctr" defTabSz="457200" rtl="0" eaLnBrk="1" fontAlgn="auto" latinLnBrk="0" hangingPunct="1">
              <a:lnSpc>
                <a:spcPct val="90000"/>
              </a:lnSpc>
              <a:spcBef>
                <a:spcPts val="0"/>
              </a:spcBef>
              <a:spcAft>
                <a:spcPts val="600"/>
              </a:spcAft>
              <a:buClrTx/>
              <a:buSzTx/>
              <a:buFontTx/>
              <a:buNone/>
              <a:tabLst/>
              <a:defRPr/>
            </a:pPr>
            <a:fld id="{F68AA7A2-032B-C747-A3ED-837A67AD5578}" type="slidenum">
              <a:rPr kumimoji="0" lang="en-US" sz="1800" b="0" i="0" u="none" strike="noStrike" kern="1200" cap="none" spc="0" normalizeH="0" baseline="0" noProof="0" smtClean="0">
                <a:ln>
                  <a:noFill/>
                </a:ln>
                <a:solidFill>
                  <a:prstClr val="black">
                    <a:tint val="75000"/>
                  </a:prstClr>
                </a:solidFill>
                <a:effectLst/>
                <a:uLnTx/>
                <a:uFillTx/>
                <a:latin typeface="Arial Narrow" panose="020B0606020202030204" pitchFamily="34" charset="0"/>
                <a:ea typeface="+mn-ea"/>
                <a:cs typeface="Times New Roman" pitchFamily="18" charset="0"/>
              </a:rPr>
              <a:pPr marL="0" marR="0" lvl="0" indent="0" algn="ctr" defTabSz="457200" rtl="0" eaLnBrk="1" fontAlgn="auto" latinLnBrk="0" hangingPunct="1">
                <a:lnSpc>
                  <a:spcPct val="90000"/>
                </a:lnSpc>
                <a:spcBef>
                  <a:spcPts val="0"/>
                </a:spcBef>
                <a:spcAft>
                  <a:spcPts val="600"/>
                </a:spcAft>
                <a:buClrTx/>
                <a:buSzTx/>
                <a:buFontTx/>
                <a:buNone/>
                <a:tabLst/>
                <a:defRPr/>
              </a:pPr>
              <a:t>4</a:t>
            </a:fld>
            <a:endParaRPr kumimoji="0" lang="en-US" sz="1800" b="0" i="0" u="none" strike="noStrike" kern="1200" cap="none" spc="0" normalizeH="0" baseline="0" noProof="0">
              <a:ln>
                <a:noFill/>
              </a:ln>
              <a:solidFill>
                <a:prstClr val="black">
                  <a:tint val="75000"/>
                </a:prstClr>
              </a:solidFill>
              <a:effectLst/>
              <a:uLnTx/>
              <a:uFillTx/>
              <a:latin typeface="Arial Narrow" panose="020B0606020202030204" pitchFamily="34" charset="0"/>
              <a:ea typeface="+mn-ea"/>
              <a:cs typeface="Times New Roman" pitchFamily="18" charset="0"/>
            </a:endParaRPr>
          </a:p>
        </p:txBody>
      </p:sp>
      <mc:AlternateContent xmlns:mc="http://schemas.openxmlformats.org/markup-compatibility/2006" xmlns:a14="http://schemas.microsoft.com/office/drawing/2010/main">
        <mc:Choice Requires="a14">
          <p:graphicFrame>
            <p:nvGraphicFramePr>
              <p:cNvPr id="3" name="Table 2">
                <a:extLst>
                  <a:ext uri="{FF2B5EF4-FFF2-40B4-BE49-F238E27FC236}">
                    <a16:creationId xmlns:a16="http://schemas.microsoft.com/office/drawing/2014/main" id="{C2FD31B5-10EB-AFAF-411C-7E8BE113A583}"/>
                  </a:ext>
                </a:extLst>
              </p:cNvPr>
              <p:cNvGraphicFramePr>
                <a:graphicFrameLocks noGrp="1"/>
              </p:cNvGraphicFramePr>
              <p:nvPr>
                <p:extLst>
                  <p:ext uri="{D42A27DB-BD31-4B8C-83A1-F6EECF244321}">
                    <p14:modId xmlns:p14="http://schemas.microsoft.com/office/powerpoint/2010/main" val="587173053"/>
                  </p:ext>
                </p:extLst>
              </p:nvPr>
            </p:nvGraphicFramePr>
            <p:xfrm>
              <a:off x="5440185" y="2233895"/>
              <a:ext cx="6439815" cy="1872000"/>
            </p:xfrm>
            <a:graphic>
              <a:graphicData uri="http://schemas.openxmlformats.org/drawingml/2006/table">
                <a:tbl>
                  <a:tblPr firstRow="1" firstCol="1" bandRow="1"/>
                  <a:tblGrid>
                    <a:gridCol w="1838555">
                      <a:extLst>
                        <a:ext uri="{9D8B030D-6E8A-4147-A177-3AD203B41FA5}">
                          <a16:colId xmlns:a16="http://schemas.microsoft.com/office/drawing/2014/main" val="1344823610"/>
                        </a:ext>
                      </a:extLst>
                    </a:gridCol>
                    <a:gridCol w="2538374">
                      <a:extLst>
                        <a:ext uri="{9D8B030D-6E8A-4147-A177-3AD203B41FA5}">
                          <a16:colId xmlns:a16="http://schemas.microsoft.com/office/drawing/2014/main" val="1158698738"/>
                        </a:ext>
                      </a:extLst>
                    </a:gridCol>
                    <a:gridCol w="416967">
                      <a:extLst>
                        <a:ext uri="{9D8B030D-6E8A-4147-A177-3AD203B41FA5}">
                          <a16:colId xmlns:a16="http://schemas.microsoft.com/office/drawing/2014/main" val="2355353400"/>
                        </a:ext>
                      </a:extLst>
                    </a:gridCol>
                    <a:gridCol w="1645919">
                      <a:extLst>
                        <a:ext uri="{9D8B030D-6E8A-4147-A177-3AD203B41FA5}">
                          <a16:colId xmlns:a16="http://schemas.microsoft.com/office/drawing/2014/main" val="615463365"/>
                        </a:ext>
                      </a:extLst>
                    </a:gridCol>
                  </a:tblGrid>
                  <a:tr h="468000">
                    <a:tc>
                      <a:txBody>
                        <a:bodyPr/>
                        <a:lstStyle/>
                        <a:p>
                          <a:pPr algn="ctr">
                            <a:lnSpc>
                              <a:spcPct val="100000"/>
                            </a:lnSpc>
                            <a:spcAft>
                              <a:spcPts val="800"/>
                            </a:spcAft>
                            <a:buNone/>
                          </a:pPr>
                          <a:r>
                            <a:rPr lang="en-US" sz="2400" kern="100" dirty="0">
                              <a:effectLst/>
                              <a:latin typeface="Arial Narrow" panose="020B0606020202030204" pitchFamily="34" charset="0"/>
                              <a:ea typeface="Aptos" panose="020B0004020202020204" pitchFamily="34" charset="0"/>
                              <a:cs typeface="Arial" panose="020B0604020202020204" pitchFamily="34" charset="0"/>
                            </a:rPr>
                            <a:t>Structure Type</a:t>
                          </a:r>
                          <a:endParaRPr lang="en-CA" sz="2400" kern="100" dirty="0">
                            <a:effectLst/>
                            <a:latin typeface="Arial Narrow" panose="020B0606020202030204" pitchFamily="34" charset="0"/>
                            <a:ea typeface="Aptos" panose="020B000402020202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800"/>
                            </a:spcAft>
                            <a:buNone/>
                          </a:pPr>
                          <a:r>
                            <a:rPr lang="en-US" sz="2400" i="0" kern="100">
                              <a:effectLst/>
                              <a:latin typeface="Arial Narrow" panose="020B0606020202030204" pitchFamily="34" charset="0"/>
                              <a:ea typeface="Aptos" panose="020B0004020202020204" pitchFamily="34" charset="0"/>
                              <a:cs typeface="Arial" panose="020B0604020202020204" pitchFamily="34" charset="0"/>
                            </a:rPr>
                            <a:t>Space Group</a:t>
                          </a:r>
                          <a:endParaRPr lang="en-CA" sz="2400" i="0" kern="100">
                            <a:effectLst/>
                            <a:latin typeface="Arial Narrow" panose="020B0606020202030204" pitchFamily="34" charset="0"/>
                            <a:ea typeface="Aptos" panose="020B000402020202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800"/>
                            </a:spcAft>
                            <a:buNone/>
                          </a:pPr>
                          <a:r>
                            <a:rPr lang="en-US" sz="2400" i="1" kern="100">
                              <a:effectLst/>
                              <a:latin typeface="Arial Narrow" panose="020B0606020202030204" pitchFamily="34" charset="0"/>
                              <a:ea typeface="Aptos" panose="020B0004020202020204" pitchFamily="34" charset="0"/>
                              <a:cs typeface="Arial" panose="020B0604020202020204" pitchFamily="34" charset="0"/>
                            </a:rPr>
                            <a:t>Z</a:t>
                          </a:r>
                          <a:endParaRPr lang="en-CA" sz="2400" i="1" kern="100">
                            <a:effectLst/>
                            <a:latin typeface="Arial Narrow" panose="020B0606020202030204" pitchFamily="34" charset="0"/>
                            <a:ea typeface="Aptos" panose="020B000402020202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800"/>
                            </a:spcAft>
                            <a:buNone/>
                          </a:pPr>
                          <a:r>
                            <a:rPr lang="en-US" sz="2400" i="1" kern="100" dirty="0">
                              <a:effectLst/>
                              <a:latin typeface="Arial Narrow" panose="020B0606020202030204" pitchFamily="34" charset="0"/>
                              <a:ea typeface="Aptos" panose="020B0004020202020204" pitchFamily="34" charset="0"/>
                              <a:cs typeface="Arial" panose="020B0604020202020204" pitchFamily="34" charset="0"/>
                            </a:rPr>
                            <a:t>E</a:t>
                          </a:r>
                          <a:r>
                            <a:rPr lang="en-US" sz="2400" i="0" kern="100" baseline="-25000" dirty="0">
                              <a:effectLst/>
                              <a:latin typeface="Arial Narrow" panose="020B0606020202030204" pitchFamily="34" charset="0"/>
                              <a:ea typeface="Aptos" panose="020B0004020202020204" pitchFamily="34" charset="0"/>
                              <a:cs typeface="Arial" panose="020B0604020202020204" pitchFamily="34" charset="0"/>
                            </a:rPr>
                            <a:t>0</a:t>
                          </a:r>
                          <a:r>
                            <a:rPr lang="en-US" sz="2400" i="0" kern="100" dirty="0">
                              <a:effectLst/>
                              <a:latin typeface="Arial Narrow" panose="020B0606020202030204" pitchFamily="34" charset="0"/>
                              <a:ea typeface="Aptos" panose="020B0004020202020204" pitchFamily="34" charset="0"/>
                              <a:cs typeface="Arial" panose="020B0604020202020204" pitchFamily="34" charset="0"/>
                            </a:rPr>
                            <a:t> (kJ mol</a:t>
                          </a:r>
                          <a:r>
                            <a:rPr lang="en-US" sz="2400" i="0" kern="100" baseline="30000" dirty="0">
                              <a:effectLst/>
                              <a:latin typeface="Arial Narrow" panose="020B0606020202030204" pitchFamily="34" charset="0"/>
                              <a:ea typeface="Aptos" panose="020B0004020202020204" pitchFamily="34" charset="0"/>
                              <a:cs typeface="Arial" panose="020B0604020202020204" pitchFamily="34" charset="0"/>
                            </a:rPr>
                            <a:t>-1</a:t>
                          </a:r>
                          <a:r>
                            <a:rPr lang="en-US" sz="2400" i="0" kern="100" dirty="0">
                              <a:effectLst/>
                              <a:latin typeface="Arial Narrow" panose="020B0606020202030204" pitchFamily="34" charset="0"/>
                              <a:ea typeface="Aptos" panose="020B0004020202020204" pitchFamily="34" charset="0"/>
                              <a:cs typeface="Arial" panose="020B0604020202020204" pitchFamily="34" charset="0"/>
                            </a:rPr>
                            <a:t>)</a:t>
                          </a:r>
                          <a:endParaRPr lang="en-CA" sz="2400" i="0" kern="100" dirty="0">
                            <a:effectLst/>
                            <a:latin typeface="Arial Narrow" panose="020B0606020202030204" pitchFamily="34" charset="0"/>
                            <a:ea typeface="Aptos" panose="020B000402020202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458185284"/>
                      </a:ext>
                    </a:extLst>
                  </a:tr>
                  <a:tr h="468000">
                    <a:tc>
                      <a:txBody>
                        <a:bodyPr/>
                        <a:lstStyle/>
                        <a:p>
                          <a:pPr algn="ctr">
                            <a:lnSpc>
                              <a:spcPct val="115000"/>
                            </a:lnSpc>
                            <a:spcAft>
                              <a:spcPts val="800"/>
                            </a:spcAft>
                            <a:buNone/>
                          </a:pPr>
                          <a:r>
                            <a:rPr lang="en-US" sz="2400" dirty="0">
                              <a:effectLst/>
                              <a:latin typeface="Arial Narrow" panose="020B0606020202030204" pitchFamily="34" charset="0"/>
                              <a:ea typeface="Aptos" panose="020B0004020202020204" pitchFamily="34" charset="0"/>
                              <a:cs typeface="Arial" panose="020B0604020202020204" pitchFamily="34" charset="0"/>
                            </a:rPr>
                            <a:t>B31 (</a:t>
                          </a:r>
                          <a:r>
                            <a:rPr lang="en-US" sz="2400" dirty="0" err="1">
                              <a:effectLst/>
                              <a:latin typeface="Arial Narrow" panose="020B0606020202030204" pitchFamily="34" charset="0"/>
                              <a:ea typeface="Aptos" panose="020B0004020202020204" pitchFamily="34" charset="0"/>
                              <a:cs typeface="Arial" panose="020B0604020202020204" pitchFamily="34" charset="0"/>
                            </a:rPr>
                            <a:t>MnP</a:t>
                          </a:r>
                          <a:r>
                            <a:rPr lang="en-US" sz="2400" dirty="0">
                              <a:effectLst/>
                              <a:latin typeface="Arial Narrow" panose="020B0606020202030204" pitchFamily="34" charset="0"/>
                              <a:ea typeface="Aptos" panose="020B0004020202020204" pitchFamily="34" charset="0"/>
                              <a:cs typeface="Arial" panose="020B0604020202020204" pitchFamily="34" charset="0"/>
                            </a:rPr>
                            <a:t>)</a:t>
                          </a:r>
                          <a:endParaRPr lang="en-CA" sz="2400" kern="100" dirty="0">
                            <a:effectLst/>
                            <a:latin typeface="Arial Narrow" panose="020B0606020202030204" pitchFamily="34" charset="0"/>
                            <a:ea typeface="Aptos" panose="020B000402020202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800"/>
                            </a:spcAft>
                            <a:buNone/>
                          </a:pPr>
                          <a:r>
                            <a:rPr lang="en-US" sz="2400" i="1" kern="100" dirty="0" err="1">
                              <a:effectLst/>
                              <a:latin typeface="Arial Narrow" panose="020B0606020202030204" pitchFamily="34" charset="0"/>
                              <a:cs typeface="Arial" panose="020B0604020202020204" pitchFamily="34" charset="0"/>
                            </a:rPr>
                            <a:t>Pnma</a:t>
                          </a:r>
                          <a:r>
                            <a:rPr lang="en-US" sz="2400" kern="100" dirty="0">
                              <a:effectLst/>
                              <a:latin typeface="Arial Narrow" panose="020B0606020202030204" pitchFamily="34" charset="0"/>
                              <a:cs typeface="Arial" panose="020B0604020202020204" pitchFamily="34" charset="0"/>
                            </a:rPr>
                            <a:t> (</a:t>
                          </a:r>
                          <a14:m>
                            <m:oMath xmlns:m="http://schemas.openxmlformats.org/officeDocument/2006/math">
                              <m:sSubSup>
                                <m:sSubSupPr>
                                  <m:ctrlPr>
                                    <a:rPr lang="en-CA" sz="2400" i="1" kern="100">
                                      <a:effectLst/>
                                      <a:latin typeface="Cambria Math" panose="02040503050406030204" pitchFamily="18" charset="0"/>
                                    </a:rPr>
                                  </m:ctrlPr>
                                </m:sSubSupPr>
                                <m:e>
                                  <m:r>
                                    <a:rPr lang="en-US" sz="2400" i="1" kern="100">
                                      <a:effectLst/>
                                      <a:latin typeface="Cambria Math" panose="02040503050406030204" pitchFamily="18" charset="0"/>
                                    </a:rPr>
                                    <m:t>𝐷</m:t>
                                  </m:r>
                                </m:e>
                                <m:sub>
                                  <m:r>
                                    <a:rPr lang="en-US" sz="2400" kern="100">
                                      <a:effectLst/>
                                      <a:latin typeface="Cambria Math" panose="02040503050406030204" pitchFamily="18" charset="0"/>
                                    </a:rPr>
                                    <m:t>2</m:t>
                                  </m:r>
                                  <m:r>
                                    <a:rPr lang="en-US" sz="2400" i="1" kern="100">
                                      <a:effectLst/>
                                      <a:latin typeface="Cambria Math" panose="02040503050406030204" pitchFamily="18" charset="0"/>
                                    </a:rPr>
                                    <m:t>h</m:t>
                                  </m:r>
                                </m:sub>
                                <m:sup>
                                  <m:r>
                                    <a:rPr lang="en-US" sz="2400" kern="100">
                                      <a:effectLst/>
                                      <a:latin typeface="Cambria Math" panose="02040503050406030204" pitchFamily="18" charset="0"/>
                                    </a:rPr>
                                    <m:t>16</m:t>
                                  </m:r>
                                </m:sup>
                              </m:sSubSup>
                            </m:oMath>
                          </a14:m>
                          <a:r>
                            <a:rPr lang="en-US" sz="2400" kern="100" dirty="0">
                              <a:effectLst/>
                              <a:latin typeface="Arial Narrow" panose="020B0606020202030204" pitchFamily="34" charset="0"/>
                              <a:cs typeface="Arial" panose="020B0604020202020204" pitchFamily="34" charset="0"/>
                            </a:rPr>
                            <a:t>, No. 62)</a:t>
                          </a:r>
                          <a:endParaRPr lang="en-CA" sz="2400" kern="100" dirty="0">
                            <a:effectLst/>
                            <a:latin typeface="Arial Narrow" panose="020B0606020202030204" pitchFamily="34" charset="0"/>
                            <a:ea typeface="Aptos" panose="020B000402020202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800"/>
                            </a:spcAft>
                            <a:buNone/>
                          </a:pPr>
                          <a:r>
                            <a:rPr lang="en-US" sz="2400" kern="100">
                              <a:effectLst/>
                              <a:latin typeface="Arial Narrow" panose="020B0606020202030204" pitchFamily="34" charset="0"/>
                              <a:ea typeface="Aptos" panose="020B0004020202020204" pitchFamily="34" charset="0"/>
                              <a:cs typeface="Arial" panose="020B0604020202020204" pitchFamily="34" charset="0"/>
                            </a:rPr>
                            <a:t>4</a:t>
                          </a:r>
                          <a:endParaRPr lang="en-CA" sz="2400" kern="100">
                            <a:effectLst/>
                            <a:latin typeface="Arial Narrow" panose="020B0606020202030204" pitchFamily="34" charset="0"/>
                            <a:ea typeface="Aptos" panose="020B000402020202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800"/>
                            </a:spcAft>
                            <a:buNone/>
                          </a:pPr>
                          <a:r>
                            <a:rPr lang="en-US" sz="2400" kern="100" dirty="0">
                              <a:effectLst/>
                              <a:latin typeface="Arial Narrow" panose="020B0606020202030204" pitchFamily="34" charset="0"/>
                              <a:ea typeface="Aptos" panose="020B0004020202020204" pitchFamily="34" charset="0"/>
                              <a:cs typeface="Arial" panose="020B0604020202020204" pitchFamily="34" charset="0"/>
                            </a:rPr>
                            <a:t>-886.3</a:t>
                          </a:r>
                          <a:endParaRPr lang="en-CA" sz="2400" kern="100" dirty="0">
                            <a:effectLst/>
                            <a:latin typeface="Arial Narrow" panose="020B0606020202030204" pitchFamily="34" charset="0"/>
                            <a:ea typeface="Aptos" panose="020B000402020202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353761819"/>
                      </a:ext>
                    </a:extLst>
                  </a:tr>
                  <a:tr h="468000">
                    <a:tc>
                      <a:txBody>
                        <a:bodyPr/>
                        <a:lstStyle/>
                        <a:p>
                          <a:pPr algn="ctr">
                            <a:lnSpc>
                              <a:spcPct val="115000"/>
                            </a:lnSpc>
                            <a:spcAft>
                              <a:spcPts val="800"/>
                            </a:spcAft>
                            <a:buNone/>
                          </a:pPr>
                          <a:r>
                            <a:rPr lang="en-US" sz="2400" dirty="0">
                              <a:effectLst/>
                              <a:latin typeface="Arial Narrow" panose="020B0606020202030204" pitchFamily="34" charset="0"/>
                              <a:ea typeface="Aptos" panose="020B0004020202020204" pitchFamily="34" charset="0"/>
                              <a:cs typeface="Arial" panose="020B0604020202020204" pitchFamily="34" charset="0"/>
                            </a:rPr>
                            <a:t>B20 (ε-</a:t>
                          </a:r>
                          <a:r>
                            <a:rPr lang="en-US" sz="2400" dirty="0" err="1">
                              <a:effectLst/>
                              <a:latin typeface="Arial Narrow" panose="020B0606020202030204" pitchFamily="34" charset="0"/>
                              <a:ea typeface="Aptos" panose="020B0004020202020204" pitchFamily="34" charset="0"/>
                              <a:cs typeface="Arial" panose="020B0604020202020204" pitchFamily="34" charset="0"/>
                            </a:rPr>
                            <a:t>FeSi</a:t>
                          </a:r>
                          <a:r>
                            <a:rPr lang="en-US" sz="2400" dirty="0">
                              <a:effectLst/>
                              <a:latin typeface="Arial Narrow" panose="020B0606020202030204" pitchFamily="34" charset="0"/>
                              <a:ea typeface="Aptos" panose="020B0004020202020204" pitchFamily="34" charset="0"/>
                              <a:cs typeface="Arial" panose="020B0604020202020204" pitchFamily="34" charset="0"/>
                            </a:rPr>
                            <a:t>)</a:t>
                          </a:r>
                          <a:endParaRPr lang="en-CA" sz="2400" kern="100" dirty="0">
                            <a:effectLst/>
                            <a:latin typeface="Arial Narrow" panose="020B0606020202030204" pitchFamily="34" charset="0"/>
                            <a:ea typeface="Aptos" panose="020B000402020202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800"/>
                            </a:spcAft>
                            <a:buNone/>
                          </a:pPr>
                          <a:r>
                            <a:rPr lang="en-US" sz="2400" i="1" kern="100" dirty="0">
                              <a:effectLst/>
                              <a:latin typeface="Arial Narrow" panose="020B0606020202030204" pitchFamily="34" charset="0"/>
                              <a:cs typeface="Arial" panose="020B0604020202020204" pitchFamily="34" charset="0"/>
                            </a:rPr>
                            <a:t>P</a:t>
                          </a:r>
                          <a:r>
                            <a:rPr lang="en-US" sz="2400" kern="100" dirty="0">
                              <a:effectLst/>
                              <a:latin typeface="Arial Narrow" panose="020B0606020202030204" pitchFamily="34" charset="0"/>
                              <a:cs typeface="Arial" panose="020B0604020202020204" pitchFamily="34" charset="0"/>
                            </a:rPr>
                            <a:t>2</a:t>
                          </a:r>
                          <a:r>
                            <a:rPr lang="en-US" sz="2400" kern="100" baseline="-25000" dirty="0">
                              <a:effectLst/>
                              <a:latin typeface="Arial Narrow" panose="020B0606020202030204" pitchFamily="34" charset="0"/>
                              <a:cs typeface="Arial" panose="020B0604020202020204" pitchFamily="34" charset="0"/>
                            </a:rPr>
                            <a:t>1</a:t>
                          </a:r>
                          <a:r>
                            <a:rPr lang="en-US" sz="2400" kern="100" dirty="0">
                              <a:effectLst/>
                              <a:latin typeface="Arial Narrow" panose="020B0606020202030204" pitchFamily="34" charset="0"/>
                              <a:cs typeface="Arial" panose="020B0604020202020204" pitchFamily="34" charset="0"/>
                            </a:rPr>
                            <a:t>3 (</a:t>
                          </a:r>
                          <a14:m>
                            <m:oMath xmlns:m="http://schemas.openxmlformats.org/officeDocument/2006/math">
                              <m:sSup>
                                <m:sSupPr>
                                  <m:ctrlPr>
                                    <a:rPr lang="en-CA" sz="2400" i="1" kern="100">
                                      <a:effectLst/>
                                      <a:latin typeface="Cambria Math" panose="02040503050406030204" pitchFamily="18" charset="0"/>
                                    </a:rPr>
                                  </m:ctrlPr>
                                </m:sSupPr>
                                <m:e>
                                  <m:r>
                                    <a:rPr lang="en-US" sz="2400" i="1" kern="100">
                                      <a:effectLst/>
                                      <a:latin typeface="Cambria Math" panose="02040503050406030204" pitchFamily="18" charset="0"/>
                                    </a:rPr>
                                    <m:t>𝑇</m:t>
                                  </m:r>
                                </m:e>
                                <m:sup>
                                  <m:r>
                                    <a:rPr lang="en-US" sz="2400" kern="100">
                                      <a:effectLst/>
                                      <a:latin typeface="Cambria Math" panose="02040503050406030204" pitchFamily="18" charset="0"/>
                                    </a:rPr>
                                    <m:t>4</m:t>
                                  </m:r>
                                </m:sup>
                              </m:sSup>
                            </m:oMath>
                          </a14:m>
                          <a:r>
                            <a:rPr lang="en-US" sz="2400" kern="100" dirty="0">
                              <a:effectLst/>
                              <a:latin typeface="Arial Narrow" panose="020B0606020202030204" pitchFamily="34" charset="0"/>
                              <a:cs typeface="Arial" panose="020B0604020202020204" pitchFamily="34" charset="0"/>
                            </a:rPr>
                            <a:t>, No. 198)</a:t>
                          </a:r>
                          <a:endParaRPr lang="en-CA" sz="2400" kern="100" dirty="0">
                            <a:effectLst/>
                            <a:latin typeface="Arial Narrow" panose="020B0606020202030204" pitchFamily="34" charset="0"/>
                            <a:ea typeface="Aptos" panose="020B000402020202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800"/>
                            </a:spcAft>
                            <a:buNone/>
                          </a:pPr>
                          <a:r>
                            <a:rPr lang="en-US" sz="2400" kern="100">
                              <a:effectLst/>
                              <a:latin typeface="Arial Narrow" panose="020B0606020202030204" pitchFamily="34" charset="0"/>
                              <a:ea typeface="Aptos" panose="020B0004020202020204" pitchFamily="34" charset="0"/>
                              <a:cs typeface="Arial" panose="020B0604020202020204" pitchFamily="34" charset="0"/>
                            </a:rPr>
                            <a:t>4</a:t>
                          </a:r>
                          <a:endParaRPr lang="en-CA" sz="2400" kern="100">
                            <a:effectLst/>
                            <a:latin typeface="Arial Narrow" panose="020B0606020202030204" pitchFamily="34" charset="0"/>
                            <a:ea typeface="Aptos" panose="020B000402020202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800"/>
                            </a:spcAft>
                            <a:buNone/>
                          </a:pPr>
                          <a:r>
                            <a:rPr lang="en-US" sz="2400" kern="100" dirty="0">
                              <a:effectLst/>
                              <a:latin typeface="Arial Narrow" panose="020B0606020202030204" pitchFamily="34" charset="0"/>
                              <a:ea typeface="Aptos" panose="020B0004020202020204" pitchFamily="34" charset="0"/>
                              <a:cs typeface="Arial" panose="020B0604020202020204" pitchFamily="34" charset="0"/>
                            </a:rPr>
                            <a:t>-868.2</a:t>
                          </a:r>
                          <a:endParaRPr lang="en-CA" sz="2400" kern="100" dirty="0">
                            <a:effectLst/>
                            <a:latin typeface="Arial Narrow" panose="020B0606020202030204" pitchFamily="34" charset="0"/>
                            <a:ea typeface="Aptos" panose="020B000402020202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631614836"/>
                      </a:ext>
                    </a:extLst>
                  </a:tr>
                  <a:tr h="468000">
                    <a:tc>
                      <a:txBody>
                        <a:bodyPr/>
                        <a:lstStyle/>
                        <a:p>
                          <a:pPr algn="ctr">
                            <a:lnSpc>
                              <a:spcPct val="115000"/>
                            </a:lnSpc>
                            <a:spcAft>
                              <a:spcPts val="800"/>
                            </a:spcAft>
                            <a:buNone/>
                          </a:pPr>
                          <a:r>
                            <a:rPr lang="en-US" sz="2400" dirty="0">
                              <a:effectLst/>
                              <a:latin typeface="Arial Narrow" panose="020B0606020202030204" pitchFamily="34" charset="0"/>
                              <a:ea typeface="Aptos" panose="020B0004020202020204" pitchFamily="34" charset="0"/>
                              <a:cs typeface="Arial" panose="020B0604020202020204" pitchFamily="34" charset="0"/>
                            </a:rPr>
                            <a:t>distorted </a:t>
                          </a:r>
                          <a:r>
                            <a:rPr lang="en-US" sz="2400" dirty="0" err="1">
                              <a:effectLst/>
                              <a:latin typeface="Arial Narrow" panose="020B0606020202030204" pitchFamily="34" charset="0"/>
                              <a:ea typeface="Aptos" panose="020B0004020202020204" pitchFamily="34" charset="0"/>
                              <a:cs typeface="Arial" panose="020B0604020202020204" pitchFamily="34" charset="0"/>
                            </a:rPr>
                            <a:t>CuTi</a:t>
                          </a:r>
                          <a:endParaRPr lang="en-CA" sz="2400" kern="100" dirty="0">
                            <a:effectLst/>
                            <a:latin typeface="Arial Narrow" panose="020B0606020202030204" pitchFamily="34" charset="0"/>
                            <a:ea typeface="Aptos" panose="020B000402020202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800"/>
                            </a:spcAft>
                            <a:buNone/>
                          </a:pPr>
                          <a:r>
                            <a:rPr lang="en-US" sz="2400" i="1" dirty="0" err="1">
                              <a:effectLst/>
                              <a:latin typeface="Arial Narrow" panose="020B0606020202030204" pitchFamily="34" charset="0"/>
                              <a:cs typeface="Arial" panose="020B0604020202020204" pitchFamily="34" charset="0"/>
                            </a:rPr>
                            <a:t>Pmmn</a:t>
                          </a:r>
                          <a:r>
                            <a:rPr lang="en-US" sz="2400" dirty="0">
                              <a:effectLst/>
                              <a:latin typeface="Arial Narrow" panose="020B0606020202030204" pitchFamily="34" charset="0"/>
                              <a:cs typeface="Arial" panose="020B0604020202020204" pitchFamily="34" charset="0"/>
                            </a:rPr>
                            <a:t> (</a:t>
                          </a:r>
                          <a14:m>
                            <m:oMath xmlns:m="http://schemas.openxmlformats.org/officeDocument/2006/math">
                              <m:sSubSup>
                                <m:sSubSupPr>
                                  <m:ctrlPr>
                                    <a:rPr lang="en-CA" sz="2400" i="1">
                                      <a:effectLst/>
                                      <a:latin typeface="Cambria Math" panose="02040503050406030204" pitchFamily="18" charset="0"/>
                                    </a:rPr>
                                  </m:ctrlPr>
                                </m:sSubSupPr>
                                <m:e>
                                  <m:r>
                                    <a:rPr lang="en-US" sz="2400" i="1">
                                      <a:effectLst/>
                                      <a:latin typeface="Cambria Math" panose="02040503050406030204" pitchFamily="18" charset="0"/>
                                    </a:rPr>
                                    <m:t>𝐷</m:t>
                                  </m:r>
                                </m:e>
                                <m:sub>
                                  <m:r>
                                    <a:rPr lang="en-US" sz="2400">
                                      <a:effectLst/>
                                      <a:latin typeface="Cambria Math" panose="02040503050406030204" pitchFamily="18" charset="0"/>
                                    </a:rPr>
                                    <m:t>2</m:t>
                                  </m:r>
                                  <m:r>
                                    <a:rPr lang="en-US" sz="2400" i="1">
                                      <a:effectLst/>
                                      <a:latin typeface="Cambria Math" panose="02040503050406030204" pitchFamily="18" charset="0"/>
                                    </a:rPr>
                                    <m:t>h</m:t>
                                  </m:r>
                                </m:sub>
                                <m:sup>
                                  <m:r>
                                    <a:rPr lang="en-US" sz="2400">
                                      <a:effectLst/>
                                      <a:latin typeface="Cambria Math" panose="02040503050406030204" pitchFamily="18" charset="0"/>
                                    </a:rPr>
                                    <m:t>13</m:t>
                                  </m:r>
                                </m:sup>
                              </m:sSubSup>
                            </m:oMath>
                          </a14:m>
                          <a:r>
                            <a:rPr lang="en-US" sz="2400" dirty="0">
                              <a:effectLst/>
                              <a:latin typeface="Arial Narrow" panose="020B0606020202030204" pitchFamily="34" charset="0"/>
                              <a:cs typeface="Arial" panose="020B0604020202020204" pitchFamily="34" charset="0"/>
                            </a:rPr>
                            <a:t>, No. 59)</a:t>
                          </a:r>
                          <a:endParaRPr lang="en-CA" sz="2400" kern="100" dirty="0">
                            <a:effectLst/>
                            <a:latin typeface="Arial Narrow" panose="020B0606020202030204" pitchFamily="34" charset="0"/>
                            <a:ea typeface="Aptos" panose="020B000402020202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800"/>
                            </a:spcAft>
                            <a:buNone/>
                          </a:pPr>
                          <a:r>
                            <a:rPr lang="en-US" sz="2400" kern="100">
                              <a:effectLst/>
                              <a:latin typeface="Arial Narrow" panose="020B0606020202030204" pitchFamily="34" charset="0"/>
                              <a:ea typeface="Aptos" panose="020B0004020202020204" pitchFamily="34" charset="0"/>
                              <a:cs typeface="Arial" panose="020B0604020202020204" pitchFamily="34" charset="0"/>
                            </a:rPr>
                            <a:t>2</a:t>
                          </a:r>
                          <a:endParaRPr lang="en-CA" sz="2400" kern="100">
                            <a:effectLst/>
                            <a:latin typeface="Arial Narrow" panose="020B0606020202030204" pitchFamily="34" charset="0"/>
                            <a:ea typeface="Aptos" panose="020B000402020202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800"/>
                            </a:spcAft>
                            <a:buNone/>
                          </a:pPr>
                          <a:r>
                            <a:rPr lang="en-US" sz="2400" kern="100" dirty="0">
                              <a:effectLst/>
                              <a:latin typeface="Arial Narrow" panose="020B0606020202030204" pitchFamily="34" charset="0"/>
                              <a:ea typeface="Aptos" panose="020B0004020202020204" pitchFamily="34" charset="0"/>
                              <a:cs typeface="Arial" panose="020B0604020202020204" pitchFamily="34" charset="0"/>
                            </a:rPr>
                            <a:t>-877.4</a:t>
                          </a:r>
                          <a:endParaRPr lang="en-CA" sz="2400" kern="100" dirty="0">
                            <a:effectLst/>
                            <a:latin typeface="Arial Narrow" panose="020B0606020202030204" pitchFamily="34" charset="0"/>
                            <a:ea typeface="Aptos" panose="020B000402020202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021395467"/>
                      </a:ext>
                    </a:extLst>
                  </a:tr>
                </a:tbl>
              </a:graphicData>
            </a:graphic>
          </p:graphicFrame>
        </mc:Choice>
        <mc:Fallback xmlns="">
          <p:graphicFrame>
            <p:nvGraphicFramePr>
              <p:cNvPr id="3" name="Table 2">
                <a:extLst>
                  <a:ext uri="{FF2B5EF4-FFF2-40B4-BE49-F238E27FC236}">
                    <a16:creationId xmlns:a16="http://schemas.microsoft.com/office/drawing/2014/main" id="{C2FD31B5-10EB-AFAF-411C-7E8BE113A583}"/>
                  </a:ext>
                </a:extLst>
              </p:cNvPr>
              <p:cNvGraphicFramePr>
                <a:graphicFrameLocks noGrp="1"/>
              </p:cNvGraphicFramePr>
              <p:nvPr>
                <p:extLst>
                  <p:ext uri="{D42A27DB-BD31-4B8C-83A1-F6EECF244321}">
                    <p14:modId xmlns:p14="http://schemas.microsoft.com/office/powerpoint/2010/main" val="587173053"/>
                  </p:ext>
                </p:extLst>
              </p:nvPr>
            </p:nvGraphicFramePr>
            <p:xfrm>
              <a:off x="5440185" y="2233895"/>
              <a:ext cx="6439815" cy="3259836"/>
            </p:xfrm>
            <a:graphic>
              <a:graphicData uri="http://schemas.openxmlformats.org/drawingml/2006/table">
                <a:tbl>
                  <a:tblPr firstRow="1" firstCol="1" bandRow="1"/>
                  <a:tblGrid>
                    <a:gridCol w="1838555">
                      <a:extLst>
                        <a:ext uri="{9D8B030D-6E8A-4147-A177-3AD203B41FA5}">
                          <a16:colId xmlns:a16="http://schemas.microsoft.com/office/drawing/2014/main" val="1344823610"/>
                        </a:ext>
                      </a:extLst>
                    </a:gridCol>
                    <a:gridCol w="2538374">
                      <a:extLst>
                        <a:ext uri="{9D8B030D-6E8A-4147-A177-3AD203B41FA5}">
                          <a16:colId xmlns:a16="http://schemas.microsoft.com/office/drawing/2014/main" val="1158698738"/>
                        </a:ext>
                      </a:extLst>
                    </a:gridCol>
                    <a:gridCol w="416967">
                      <a:extLst>
                        <a:ext uri="{9D8B030D-6E8A-4147-A177-3AD203B41FA5}">
                          <a16:colId xmlns:a16="http://schemas.microsoft.com/office/drawing/2014/main" val="2355353400"/>
                        </a:ext>
                      </a:extLst>
                    </a:gridCol>
                    <a:gridCol w="1645919">
                      <a:extLst>
                        <a:ext uri="{9D8B030D-6E8A-4147-A177-3AD203B41FA5}">
                          <a16:colId xmlns:a16="http://schemas.microsoft.com/office/drawing/2014/main" val="615463365"/>
                        </a:ext>
                      </a:extLst>
                    </a:gridCol>
                  </a:tblGrid>
                  <a:tr h="805434">
                    <a:tc>
                      <a:txBody>
                        <a:bodyPr/>
                        <a:lstStyle/>
                        <a:p>
                          <a:pPr algn="ctr">
                            <a:lnSpc>
                              <a:spcPct val="100000"/>
                            </a:lnSpc>
                            <a:spcAft>
                              <a:spcPts val="800"/>
                            </a:spcAft>
                            <a:buNone/>
                          </a:pPr>
                          <a:r>
                            <a:rPr lang="en-US" sz="2400" kern="100">
                              <a:effectLst/>
                              <a:latin typeface="Arial Narrow" panose="020B0606020202030204" pitchFamily="34" charset="0"/>
                              <a:ea typeface="Aptos" panose="020B0004020202020204" pitchFamily="34" charset="0"/>
                              <a:cs typeface="Arial" panose="020B0604020202020204" pitchFamily="34" charset="0"/>
                            </a:rPr>
                            <a:t>Structure Type</a:t>
                          </a:r>
                          <a:endParaRPr lang="en-CA" sz="2400" kern="100">
                            <a:effectLst/>
                            <a:latin typeface="Arial Narrow" panose="020B0606020202030204" pitchFamily="34" charset="0"/>
                            <a:ea typeface="Aptos" panose="020B000402020202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800"/>
                            </a:spcAft>
                            <a:buNone/>
                          </a:pPr>
                          <a:r>
                            <a:rPr lang="en-US" sz="2400" i="0" kern="100">
                              <a:effectLst/>
                              <a:latin typeface="Arial Narrow" panose="020B0606020202030204" pitchFamily="34" charset="0"/>
                              <a:ea typeface="Aptos" panose="020B0004020202020204" pitchFamily="34" charset="0"/>
                              <a:cs typeface="Arial" panose="020B0604020202020204" pitchFamily="34" charset="0"/>
                            </a:rPr>
                            <a:t>Space Group</a:t>
                          </a:r>
                          <a:endParaRPr lang="en-CA" sz="2400" i="0" kern="100">
                            <a:effectLst/>
                            <a:latin typeface="Arial Narrow" panose="020B0606020202030204" pitchFamily="34" charset="0"/>
                            <a:ea typeface="Aptos" panose="020B000402020202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800"/>
                            </a:spcAft>
                            <a:buNone/>
                          </a:pPr>
                          <a:r>
                            <a:rPr lang="en-US" sz="2400" i="1" kern="100">
                              <a:effectLst/>
                              <a:latin typeface="Arial Narrow" panose="020B0606020202030204" pitchFamily="34" charset="0"/>
                              <a:ea typeface="Aptos" panose="020B0004020202020204" pitchFamily="34" charset="0"/>
                              <a:cs typeface="Arial" panose="020B0604020202020204" pitchFamily="34" charset="0"/>
                            </a:rPr>
                            <a:t>Z</a:t>
                          </a:r>
                          <a:endParaRPr lang="en-CA" sz="2400" i="1" kern="100">
                            <a:effectLst/>
                            <a:latin typeface="Arial Narrow" panose="020B0606020202030204" pitchFamily="34" charset="0"/>
                            <a:ea typeface="Aptos" panose="020B000402020202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800"/>
                            </a:spcAft>
                            <a:buNone/>
                          </a:pPr>
                          <a:r>
                            <a:rPr lang="en-US" sz="2400" i="1" kern="100">
                              <a:effectLst/>
                              <a:latin typeface="Arial Narrow" panose="020B0606020202030204" pitchFamily="34" charset="0"/>
                              <a:ea typeface="Aptos" panose="020B0004020202020204" pitchFamily="34" charset="0"/>
                              <a:cs typeface="Arial" panose="020B0604020202020204" pitchFamily="34" charset="0"/>
                            </a:rPr>
                            <a:t>E</a:t>
                          </a:r>
                          <a:r>
                            <a:rPr lang="en-US" sz="2400" i="0" kern="100" baseline="-25000">
                              <a:effectLst/>
                              <a:latin typeface="Arial Narrow" panose="020B0606020202030204" pitchFamily="34" charset="0"/>
                              <a:ea typeface="Aptos" panose="020B0004020202020204" pitchFamily="34" charset="0"/>
                              <a:cs typeface="Arial" panose="020B0604020202020204" pitchFamily="34" charset="0"/>
                            </a:rPr>
                            <a:t>0</a:t>
                          </a:r>
                          <a:r>
                            <a:rPr lang="en-US" sz="2400" i="0" kern="100">
                              <a:effectLst/>
                              <a:latin typeface="Arial Narrow" panose="020B0606020202030204" pitchFamily="34" charset="0"/>
                              <a:ea typeface="Aptos" panose="020B0004020202020204" pitchFamily="34" charset="0"/>
                              <a:cs typeface="Arial" panose="020B0604020202020204" pitchFamily="34" charset="0"/>
                            </a:rPr>
                            <a:t> (kJ mol</a:t>
                          </a:r>
                          <a:r>
                            <a:rPr lang="en-US" sz="2400" i="0" kern="100" baseline="30000">
                              <a:effectLst/>
                              <a:latin typeface="Arial Narrow" panose="020B0606020202030204" pitchFamily="34" charset="0"/>
                              <a:ea typeface="Aptos" panose="020B0004020202020204" pitchFamily="34" charset="0"/>
                              <a:cs typeface="Arial" panose="020B0604020202020204" pitchFamily="34" charset="0"/>
                            </a:rPr>
                            <a:t>-1</a:t>
                          </a:r>
                          <a:r>
                            <a:rPr lang="en-US" sz="2400" i="0" kern="100">
                              <a:effectLst/>
                              <a:latin typeface="Arial Narrow" panose="020B0606020202030204" pitchFamily="34" charset="0"/>
                              <a:ea typeface="Aptos" panose="020B0004020202020204" pitchFamily="34" charset="0"/>
                              <a:cs typeface="Arial" panose="020B0604020202020204" pitchFamily="34" charset="0"/>
                            </a:rPr>
                            <a:t>)</a:t>
                          </a:r>
                          <a:endParaRPr lang="en-CA" sz="2400" i="0" kern="100">
                            <a:effectLst/>
                            <a:latin typeface="Arial Narrow" panose="020B0606020202030204" pitchFamily="34" charset="0"/>
                            <a:ea typeface="Aptos" panose="020B000402020202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458185284"/>
                      </a:ext>
                    </a:extLst>
                  </a:tr>
                  <a:tr h="824738">
                    <a:tc>
                      <a:txBody>
                        <a:bodyPr/>
                        <a:lstStyle/>
                        <a:p>
                          <a:pPr algn="ctr">
                            <a:lnSpc>
                              <a:spcPct val="115000"/>
                            </a:lnSpc>
                            <a:spcAft>
                              <a:spcPts val="800"/>
                            </a:spcAft>
                            <a:buNone/>
                          </a:pPr>
                          <a:r>
                            <a:rPr lang="en-US" sz="2400">
                              <a:effectLst/>
                              <a:latin typeface="Arial Narrow" panose="020B0606020202030204" pitchFamily="34" charset="0"/>
                              <a:ea typeface="Aptos" panose="020B0004020202020204" pitchFamily="34" charset="0"/>
                              <a:cs typeface="Arial" panose="020B0604020202020204" pitchFamily="34" charset="0"/>
                            </a:rPr>
                            <a:t>B31 (</a:t>
                          </a:r>
                          <a:r>
                            <a:rPr lang="en-US" sz="2400" err="1">
                              <a:effectLst/>
                              <a:latin typeface="Arial Narrow" panose="020B0606020202030204" pitchFamily="34" charset="0"/>
                              <a:ea typeface="Aptos" panose="020B0004020202020204" pitchFamily="34" charset="0"/>
                              <a:cs typeface="Arial" panose="020B0604020202020204" pitchFamily="34" charset="0"/>
                            </a:rPr>
                            <a:t>MnP</a:t>
                          </a:r>
                          <a:r>
                            <a:rPr lang="en-US" sz="2400">
                              <a:effectLst/>
                              <a:latin typeface="Arial Narrow" panose="020B0606020202030204" pitchFamily="34" charset="0"/>
                              <a:ea typeface="Aptos" panose="020B0004020202020204" pitchFamily="34" charset="0"/>
                              <a:cs typeface="Arial" panose="020B0604020202020204" pitchFamily="34" charset="0"/>
                            </a:rPr>
                            <a:t>)</a:t>
                          </a:r>
                          <a:endParaRPr lang="en-CA" sz="2400" kern="100">
                            <a:effectLst/>
                            <a:latin typeface="Arial Narrow" panose="020B0606020202030204" pitchFamily="34" charset="0"/>
                            <a:ea typeface="Aptos" panose="020B000402020202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endParaRPr lang="en-US"/>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72837" t="-105147" r="-81971" b="-219118"/>
                          </a:stretch>
                        </a:blipFill>
                      </a:tcPr>
                    </a:tc>
                    <a:tc>
                      <a:txBody>
                        <a:bodyPr/>
                        <a:lstStyle/>
                        <a:p>
                          <a:pPr algn="ctr">
                            <a:lnSpc>
                              <a:spcPct val="115000"/>
                            </a:lnSpc>
                            <a:spcAft>
                              <a:spcPts val="800"/>
                            </a:spcAft>
                            <a:buNone/>
                          </a:pPr>
                          <a:r>
                            <a:rPr lang="en-US" sz="2400" kern="100">
                              <a:effectLst/>
                              <a:latin typeface="Arial Narrow" panose="020B0606020202030204" pitchFamily="34" charset="0"/>
                              <a:ea typeface="Aptos" panose="020B0004020202020204" pitchFamily="34" charset="0"/>
                              <a:cs typeface="Arial" panose="020B0604020202020204" pitchFamily="34" charset="0"/>
                            </a:rPr>
                            <a:t>4</a:t>
                          </a:r>
                          <a:endParaRPr lang="en-CA" sz="2400" kern="100">
                            <a:effectLst/>
                            <a:latin typeface="Arial Narrow" panose="020B0606020202030204" pitchFamily="34" charset="0"/>
                            <a:ea typeface="Aptos" panose="020B000402020202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800"/>
                            </a:spcAft>
                            <a:buNone/>
                          </a:pPr>
                          <a:r>
                            <a:rPr lang="en-US" sz="2400" kern="100">
                              <a:effectLst/>
                              <a:latin typeface="Arial Narrow" panose="020B0606020202030204" pitchFamily="34" charset="0"/>
                              <a:ea typeface="Aptos" panose="020B0004020202020204" pitchFamily="34" charset="0"/>
                              <a:cs typeface="Arial" panose="020B0604020202020204" pitchFamily="34" charset="0"/>
                            </a:rPr>
                            <a:t>-886.3</a:t>
                          </a:r>
                          <a:endParaRPr lang="en-CA" sz="2400" kern="100">
                            <a:effectLst/>
                            <a:latin typeface="Arial Narrow" panose="020B0606020202030204" pitchFamily="34" charset="0"/>
                            <a:ea typeface="Aptos" panose="020B000402020202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353761819"/>
                      </a:ext>
                    </a:extLst>
                  </a:tr>
                  <a:tr h="805434">
                    <a:tc>
                      <a:txBody>
                        <a:bodyPr/>
                        <a:lstStyle/>
                        <a:p>
                          <a:pPr algn="ctr">
                            <a:lnSpc>
                              <a:spcPct val="115000"/>
                            </a:lnSpc>
                            <a:spcAft>
                              <a:spcPts val="800"/>
                            </a:spcAft>
                            <a:buNone/>
                          </a:pPr>
                          <a:r>
                            <a:rPr lang="en-US" sz="2400">
                              <a:effectLst/>
                              <a:latin typeface="Arial Narrow" panose="020B0606020202030204" pitchFamily="34" charset="0"/>
                              <a:ea typeface="Aptos" panose="020B0004020202020204" pitchFamily="34" charset="0"/>
                              <a:cs typeface="Arial" panose="020B0604020202020204" pitchFamily="34" charset="0"/>
                            </a:rPr>
                            <a:t>B20 (ε-</a:t>
                          </a:r>
                          <a:r>
                            <a:rPr lang="en-US" sz="2400" err="1">
                              <a:effectLst/>
                              <a:latin typeface="Arial Narrow" panose="020B0606020202030204" pitchFamily="34" charset="0"/>
                              <a:ea typeface="Aptos" panose="020B0004020202020204" pitchFamily="34" charset="0"/>
                              <a:cs typeface="Arial" panose="020B0604020202020204" pitchFamily="34" charset="0"/>
                            </a:rPr>
                            <a:t>FeSi</a:t>
                          </a:r>
                          <a:r>
                            <a:rPr lang="en-US" sz="2400">
                              <a:effectLst/>
                              <a:latin typeface="Arial Narrow" panose="020B0606020202030204" pitchFamily="34" charset="0"/>
                              <a:ea typeface="Aptos" panose="020B0004020202020204" pitchFamily="34" charset="0"/>
                              <a:cs typeface="Arial" panose="020B0604020202020204" pitchFamily="34" charset="0"/>
                            </a:rPr>
                            <a:t>)</a:t>
                          </a:r>
                          <a:endParaRPr lang="en-CA" sz="2400" kern="100">
                            <a:effectLst/>
                            <a:latin typeface="Arial Narrow" panose="020B0606020202030204" pitchFamily="34" charset="0"/>
                            <a:ea typeface="Aptos" panose="020B000402020202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endParaRPr lang="en-US"/>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72837" t="-211364" r="-81971" b="-125758"/>
                          </a:stretch>
                        </a:blipFill>
                      </a:tcPr>
                    </a:tc>
                    <a:tc>
                      <a:txBody>
                        <a:bodyPr/>
                        <a:lstStyle/>
                        <a:p>
                          <a:pPr algn="ctr">
                            <a:lnSpc>
                              <a:spcPct val="115000"/>
                            </a:lnSpc>
                            <a:spcAft>
                              <a:spcPts val="800"/>
                            </a:spcAft>
                            <a:buNone/>
                          </a:pPr>
                          <a:r>
                            <a:rPr lang="en-US" sz="2400" kern="100">
                              <a:effectLst/>
                              <a:latin typeface="Arial Narrow" panose="020B0606020202030204" pitchFamily="34" charset="0"/>
                              <a:ea typeface="Aptos" panose="020B0004020202020204" pitchFamily="34" charset="0"/>
                              <a:cs typeface="Arial" panose="020B0604020202020204" pitchFamily="34" charset="0"/>
                            </a:rPr>
                            <a:t>4</a:t>
                          </a:r>
                          <a:endParaRPr lang="en-CA" sz="2400" kern="100">
                            <a:effectLst/>
                            <a:latin typeface="Arial Narrow" panose="020B0606020202030204" pitchFamily="34" charset="0"/>
                            <a:ea typeface="Aptos" panose="020B000402020202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800"/>
                            </a:spcAft>
                            <a:buNone/>
                          </a:pPr>
                          <a:r>
                            <a:rPr lang="en-US" sz="2400" kern="100">
                              <a:effectLst/>
                              <a:latin typeface="Arial Narrow" panose="020B0606020202030204" pitchFamily="34" charset="0"/>
                              <a:ea typeface="Aptos" panose="020B0004020202020204" pitchFamily="34" charset="0"/>
                              <a:cs typeface="Arial" panose="020B0604020202020204" pitchFamily="34" charset="0"/>
                            </a:rPr>
                            <a:t>-868.2</a:t>
                          </a:r>
                          <a:endParaRPr lang="en-CA" sz="2400" kern="100">
                            <a:effectLst/>
                            <a:latin typeface="Arial Narrow" panose="020B0606020202030204" pitchFamily="34" charset="0"/>
                            <a:ea typeface="Aptos" panose="020B000402020202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631614836"/>
                      </a:ext>
                    </a:extLst>
                  </a:tr>
                  <a:tr h="824230">
                    <a:tc>
                      <a:txBody>
                        <a:bodyPr/>
                        <a:lstStyle/>
                        <a:p>
                          <a:pPr algn="ctr">
                            <a:lnSpc>
                              <a:spcPct val="115000"/>
                            </a:lnSpc>
                            <a:spcAft>
                              <a:spcPts val="800"/>
                            </a:spcAft>
                            <a:buNone/>
                          </a:pPr>
                          <a:r>
                            <a:rPr lang="en-US" sz="2400">
                              <a:effectLst/>
                              <a:latin typeface="Arial Narrow" panose="020B0606020202030204" pitchFamily="34" charset="0"/>
                              <a:ea typeface="Aptos" panose="020B0004020202020204" pitchFamily="34" charset="0"/>
                              <a:cs typeface="Arial" panose="020B0604020202020204" pitchFamily="34" charset="0"/>
                            </a:rPr>
                            <a:t>distorted </a:t>
                          </a:r>
                          <a:r>
                            <a:rPr lang="en-US" sz="2400" err="1">
                              <a:effectLst/>
                              <a:latin typeface="Arial Narrow" panose="020B0606020202030204" pitchFamily="34" charset="0"/>
                              <a:ea typeface="Aptos" panose="020B0004020202020204" pitchFamily="34" charset="0"/>
                              <a:cs typeface="Arial" panose="020B0604020202020204" pitchFamily="34" charset="0"/>
                            </a:rPr>
                            <a:t>CuTi</a:t>
                          </a:r>
                          <a:endParaRPr lang="en-CA" sz="2400" kern="100">
                            <a:effectLst/>
                            <a:latin typeface="Arial Narrow" panose="020B0606020202030204" pitchFamily="34" charset="0"/>
                            <a:ea typeface="Aptos" panose="020B000402020202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endParaRPr lang="en-US"/>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72837" t="-302206" r="-81971" b="-22059"/>
                          </a:stretch>
                        </a:blipFill>
                      </a:tcPr>
                    </a:tc>
                    <a:tc>
                      <a:txBody>
                        <a:bodyPr/>
                        <a:lstStyle/>
                        <a:p>
                          <a:pPr algn="ctr">
                            <a:lnSpc>
                              <a:spcPct val="115000"/>
                            </a:lnSpc>
                            <a:spcAft>
                              <a:spcPts val="800"/>
                            </a:spcAft>
                            <a:buNone/>
                          </a:pPr>
                          <a:r>
                            <a:rPr lang="en-US" sz="2400" kern="100">
                              <a:effectLst/>
                              <a:latin typeface="Arial Narrow" panose="020B0606020202030204" pitchFamily="34" charset="0"/>
                              <a:ea typeface="Aptos" panose="020B0004020202020204" pitchFamily="34" charset="0"/>
                              <a:cs typeface="Arial" panose="020B0604020202020204" pitchFamily="34" charset="0"/>
                            </a:rPr>
                            <a:t>2</a:t>
                          </a:r>
                          <a:endParaRPr lang="en-CA" sz="2400" kern="100">
                            <a:effectLst/>
                            <a:latin typeface="Arial Narrow" panose="020B0606020202030204" pitchFamily="34" charset="0"/>
                            <a:ea typeface="Aptos" panose="020B000402020202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800"/>
                            </a:spcAft>
                            <a:buNone/>
                          </a:pPr>
                          <a:r>
                            <a:rPr lang="en-US" sz="2400" kern="100">
                              <a:effectLst/>
                              <a:latin typeface="Arial Narrow" panose="020B0606020202030204" pitchFamily="34" charset="0"/>
                              <a:ea typeface="Aptos" panose="020B0004020202020204" pitchFamily="34" charset="0"/>
                              <a:cs typeface="Arial" panose="020B0604020202020204" pitchFamily="34" charset="0"/>
                            </a:rPr>
                            <a:t>-877.4</a:t>
                          </a:r>
                          <a:endParaRPr lang="en-CA" sz="2400" kern="100">
                            <a:effectLst/>
                            <a:latin typeface="Arial Narrow" panose="020B0606020202030204" pitchFamily="34" charset="0"/>
                            <a:ea typeface="Aptos" panose="020B000402020202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021395467"/>
                      </a:ext>
                    </a:extLst>
                  </a:tr>
                </a:tbl>
              </a:graphicData>
            </a:graphic>
          </p:graphicFrame>
        </mc:Fallback>
      </mc:AlternateContent>
      <p:grpSp>
        <p:nvGrpSpPr>
          <p:cNvPr id="6" name="Group 5">
            <a:extLst>
              <a:ext uri="{FF2B5EF4-FFF2-40B4-BE49-F238E27FC236}">
                <a16:creationId xmlns:a16="http://schemas.microsoft.com/office/drawing/2014/main" id="{6A0B0237-5966-9169-8608-5F31CCD4933D}"/>
              </a:ext>
            </a:extLst>
          </p:cNvPr>
          <p:cNvGrpSpPr/>
          <p:nvPr/>
        </p:nvGrpSpPr>
        <p:grpSpPr>
          <a:xfrm>
            <a:off x="360000" y="2700501"/>
            <a:ext cx="4500000" cy="3419603"/>
            <a:chOff x="360000" y="2963849"/>
            <a:chExt cx="4500000" cy="3419603"/>
          </a:xfrm>
        </p:grpSpPr>
        <p:pic>
          <p:nvPicPr>
            <p:cNvPr id="9" name="Picture 8" descr="A diagram of a liquid&#10;&#10;AI-generated content may be incorrect.">
              <a:extLst>
                <a:ext uri="{FF2B5EF4-FFF2-40B4-BE49-F238E27FC236}">
                  <a16:creationId xmlns:a16="http://schemas.microsoft.com/office/drawing/2014/main" id="{67160B41-BE6B-58C0-02D9-15282273A4E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0000" y="2963849"/>
              <a:ext cx="4500000" cy="3419603"/>
            </a:xfrm>
            <a:prstGeom prst="rect">
              <a:avLst/>
            </a:prstGeom>
          </p:spPr>
        </p:pic>
        <p:sp>
          <p:nvSpPr>
            <p:cNvPr id="15" name="Oval 14">
              <a:extLst>
                <a:ext uri="{FF2B5EF4-FFF2-40B4-BE49-F238E27FC236}">
                  <a16:creationId xmlns:a16="http://schemas.microsoft.com/office/drawing/2014/main" id="{71AD411F-7858-04CB-1422-2930E0EB138B}"/>
                </a:ext>
              </a:extLst>
            </p:cNvPr>
            <p:cNvSpPr/>
            <p:nvPr/>
          </p:nvSpPr>
          <p:spPr>
            <a:xfrm>
              <a:off x="1005866" y="5506983"/>
              <a:ext cx="468000" cy="396000"/>
            </a:xfrm>
            <a:prstGeom prst="ellipse">
              <a:avLst/>
            </a:prstGeom>
            <a:noFill/>
            <a:ln w="28575">
              <a:solidFill>
                <a:srgbClr val="00B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a:ln>
                  <a:noFill/>
                </a:ln>
                <a:solidFill>
                  <a:prstClr val="white"/>
                </a:solidFill>
                <a:effectLst/>
                <a:uLnTx/>
                <a:uFillTx/>
                <a:latin typeface="Calibri"/>
                <a:ea typeface="+mn-ea"/>
                <a:cs typeface="+mn-cs"/>
              </a:endParaRPr>
            </a:p>
          </p:txBody>
        </p:sp>
        <p:sp>
          <p:nvSpPr>
            <p:cNvPr id="16" name="Oval 15">
              <a:extLst>
                <a:ext uri="{FF2B5EF4-FFF2-40B4-BE49-F238E27FC236}">
                  <a16:creationId xmlns:a16="http://schemas.microsoft.com/office/drawing/2014/main" id="{9D4FB3A4-0D3C-F431-EF88-2EAC7484C785}"/>
                </a:ext>
              </a:extLst>
            </p:cNvPr>
            <p:cNvSpPr/>
            <p:nvPr/>
          </p:nvSpPr>
          <p:spPr>
            <a:xfrm>
              <a:off x="2043781" y="5453196"/>
              <a:ext cx="684000" cy="396000"/>
            </a:xfrm>
            <a:prstGeom prst="ellipse">
              <a:avLst/>
            </a:prstGeom>
            <a:noFill/>
            <a:ln w="28575">
              <a:solidFill>
                <a:srgbClr val="00B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a:ln>
                  <a:noFill/>
                </a:ln>
                <a:solidFill>
                  <a:prstClr val="white"/>
                </a:solidFill>
                <a:effectLst/>
                <a:uLnTx/>
                <a:uFillTx/>
                <a:latin typeface="Calibri"/>
                <a:ea typeface="+mn-ea"/>
                <a:cs typeface="+mn-cs"/>
              </a:endParaRPr>
            </a:p>
          </p:txBody>
        </p:sp>
        <p:sp>
          <p:nvSpPr>
            <p:cNvPr id="17" name="Oval 16">
              <a:extLst>
                <a:ext uri="{FF2B5EF4-FFF2-40B4-BE49-F238E27FC236}">
                  <a16:creationId xmlns:a16="http://schemas.microsoft.com/office/drawing/2014/main" id="{FF402BD7-83DE-6635-A177-D98624304BFA}"/>
                </a:ext>
              </a:extLst>
            </p:cNvPr>
            <p:cNvSpPr/>
            <p:nvPr/>
          </p:nvSpPr>
          <p:spPr>
            <a:xfrm>
              <a:off x="1993254" y="4289540"/>
              <a:ext cx="684000" cy="396000"/>
            </a:xfrm>
            <a:prstGeom prst="ellipse">
              <a:avLst/>
            </a:prstGeom>
            <a:noFill/>
            <a:ln w="28575">
              <a:solidFill>
                <a:srgbClr val="00B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a:ln>
                  <a:noFill/>
                </a:ln>
                <a:solidFill>
                  <a:prstClr val="white"/>
                </a:solidFill>
                <a:effectLst/>
                <a:uLnTx/>
                <a:uFillTx/>
                <a:latin typeface="Calibri"/>
                <a:ea typeface="+mn-ea"/>
                <a:cs typeface="+mn-cs"/>
              </a:endParaRPr>
            </a:p>
          </p:txBody>
        </p:sp>
      </p:grpSp>
      <p:sp>
        <p:nvSpPr>
          <p:cNvPr id="10" name="TextBox 9">
            <a:extLst>
              <a:ext uri="{FF2B5EF4-FFF2-40B4-BE49-F238E27FC236}">
                <a16:creationId xmlns:a16="http://schemas.microsoft.com/office/drawing/2014/main" id="{02C38DAC-2F4C-309B-2E0F-28EDEA97A2C2}"/>
              </a:ext>
            </a:extLst>
          </p:cNvPr>
          <p:cNvSpPr txBox="1"/>
          <p:nvPr/>
        </p:nvSpPr>
        <p:spPr>
          <a:xfrm>
            <a:off x="4860000" y="5716542"/>
            <a:ext cx="5418976" cy="369332"/>
          </a:xfrm>
          <a:prstGeom prst="rect">
            <a:avLst/>
          </a:prstGeom>
          <a:noFill/>
        </p:spPr>
        <p:txBody>
          <a:bodyPr wrap="square">
            <a:spAutoFit/>
          </a:bodyPr>
          <a:lstStyle/>
          <a:p>
            <a:r>
              <a:rPr lang="en-CA" dirty="0">
                <a:solidFill>
                  <a:srgbClr val="0000CC"/>
                </a:solidFill>
                <a:effectLst/>
                <a:ea typeface="Aptos" panose="020B0004020202020204" pitchFamily="34" charset="0"/>
              </a:rPr>
              <a:t>Dobson, D. P. </a:t>
            </a:r>
            <a:r>
              <a:rPr lang="en-CA" i="1" dirty="0">
                <a:solidFill>
                  <a:srgbClr val="0000CC"/>
                </a:solidFill>
                <a:effectLst/>
                <a:ea typeface="Aptos" panose="020B0004020202020204" pitchFamily="34" charset="0"/>
              </a:rPr>
              <a:t>et al.,</a:t>
            </a:r>
            <a:r>
              <a:rPr lang="en-CA" dirty="0">
                <a:solidFill>
                  <a:srgbClr val="0000CC"/>
                </a:solidFill>
                <a:effectLst/>
                <a:ea typeface="Aptos" panose="020B0004020202020204" pitchFamily="34" charset="0"/>
              </a:rPr>
              <a:t> </a:t>
            </a:r>
            <a:r>
              <a:rPr lang="en-CA" i="1" dirty="0">
                <a:solidFill>
                  <a:srgbClr val="0000CC"/>
                </a:solidFill>
                <a:effectLst/>
                <a:ea typeface="Aptos" panose="020B0004020202020204" pitchFamily="34" charset="0"/>
              </a:rPr>
              <a:t>Phys. Earth Planet. Inter. </a:t>
            </a:r>
            <a:r>
              <a:rPr lang="en-CA" b="1" dirty="0">
                <a:solidFill>
                  <a:srgbClr val="0000CC"/>
                </a:solidFill>
                <a:effectLst/>
                <a:ea typeface="Aptos" panose="020B0004020202020204" pitchFamily="34" charset="0"/>
              </a:rPr>
              <a:t>261</a:t>
            </a:r>
            <a:r>
              <a:rPr lang="en-CA" dirty="0">
                <a:solidFill>
                  <a:srgbClr val="0000CC"/>
                </a:solidFill>
                <a:effectLst/>
                <a:ea typeface="Aptos" panose="020B0004020202020204" pitchFamily="34" charset="0"/>
              </a:rPr>
              <a:t>, 196 (2016).</a:t>
            </a:r>
            <a:endParaRPr lang="en-CA" dirty="0">
              <a:solidFill>
                <a:srgbClr val="0000CC"/>
              </a:solidFill>
            </a:endParaRPr>
          </a:p>
        </p:txBody>
      </p:sp>
      <p:sp>
        <p:nvSpPr>
          <p:cNvPr id="7" name="TextBox 6">
            <a:extLst>
              <a:ext uri="{FF2B5EF4-FFF2-40B4-BE49-F238E27FC236}">
                <a16:creationId xmlns:a16="http://schemas.microsoft.com/office/drawing/2014/main" id="{949B8D8B-BAED-B790-2C4B-ACDC3A5E143B}"/>
              </a:ext>
            </a:extLst>
          </p:cNvPr>
          <p:cNvSpPr txBox="1"/>
          <p:nvPr/>
        </p:nvSpPr>
        <p:spPr>
          <a:xfrm>
            <a:off x="360000" y="2228685"/>
            <a:ext cx="4500000" cy="461665"/>
          </a:xfrm>
          <a:prstGeom prst="rect">
            <a:avLst/>
          </a:prstGeom>
          <a:noFill/>
        </p:spPr>
        <p:txBody>
          <a:bodyPr wrap="square"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2400" dirty="0">
                <a:solidFill>
                  <a:prstClr val="black"/>
                </a:solidFill>
                <a:latin typeface="Arial Narrow" panose="020B0606020202030204" pitchFamily="34" charset="0"/>
                <a:cs typeface="Arial" panose="020B0604020202020204" pitchFamily="34" charset="0"/>
              </a:rPr>
              <a:t>High P-T Polymorphs of NiSi</a:t>
            </a:r>
            <a:endParaRPr kumimoji="0" lang="en-CA" sz="2400" b="0" i="0" u="none" strike="noStrike" kern="1200" cap="none" spc="0" normalizeH="0" baseline="0" noProof="0" dirty="0">
              <a:ln>
                <a:noFill/>
              </a:ln>
              <a:solidFill>
                <a:prstClr val="black"/>
              </a:solidFill>
              <a:effectLst/>
              <a:uLnTx/>
              <a:uFillTx/>
              <a:latin typeface="Arial Narrow" panose="020B0606020202030204" pitchFamily="34" charset="0"/>
              <a:cs typeface="Arial" panose="020B0604020202020204" pitchFamily="34" charset="0"/>
            </a:endParaRPr>
          </a:p>
        </p:txBody>
      </p:sp>
    </p:spTree>
    <p:extLst>
      <p:ext uri="{BB962C8B-B14F-4D97-AF65-F5344CB8AC3E}">
        <p14:creationId xmlns:p14="http://schemas.microsoft.com/office/powerpoint/2010/main" val="1967180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707BA8-2B2D-8D28-2556-148771810DC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F53A0DE-F8F8-2E1C-5F83-21D1B631A93D}"/>
              </a:ext>
            </a:extLst>
          </p:cNvPr>
          <p:cNvSpPr>
            <a:spLocks noGrp="1"/>
          </p:cNvSpPr>
          <p:nvPr>
            <p:ph type="title"/>
          </p:nvPr>
        </p:nvSpPr>
        <p:spPr/>
        <p:txBody>
          <a:bodyPr/>
          <a:lstStyle/>
          <a:p>
            <a:r>
              <a:rPr lang="en-US" dirty="0">
                <a:latin typeface="Arial Narrow"/>
                <a:cs typeface="Arial"/>
              </a:rPr>
              <a:t>Bulk Crystal Growth</a:t>
            </a:r>
            <a:endParaRPr lang="en-US" dirty="0"/>
          </a:p>
        </p:txBody>
      </p:sp>
      <p:pic>
        <p:nvPicPr>
          <p:cNvPr id="8" name="Picture 7">
            <a:extLst>
              <a:ext uri="{FF2B5EF4-FFF2-40B4-BE49-F238E27FC236}">
                <a16:creationId xmlns:a16="http://schemas.microsoft.com/office/drawing/2014/main" id="{CD69B7F6-F3BB-CF5A-A841-7ADD75BC4FE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18044" y="1152000"/>
            <a:ext cx="4320000" cy="3279164"/>
          </a:xfrm>
          <a:prstGeom prst="rect">
            <a:avLst/>
          </a:prstGeom>
        </p:spPr>
      </p:pic>
      <p:sp>
        <p:nvSpPr>
          <p:cNvPr id="4" name="Slide Number Placeholder 3">
            <a:extLst>
              <a:ext uri="{FF2B5EF4-FFF2-40B4-BE49-F238E27FC236}">
                <a16:creationId xmlns:a16="http://schemas.microsoft.com/office/drawing/2014/main" id="{9DA60730-07AC-3187-8CA2-8BAA56820022}"/>
              </a:ext>
            </a:extLst>
          </p:cNvPr>
          <p:cNvSpPr>
            <a:spLocks noGrp="1"/>
          </p:cNvSpPr>
          <p:nvPr>
            <p:ph type="sldNum" sz="quarter" idx="12"/>
          </p:nvPr>
        </p:nvSpPr>
        <p:spPr/>
        <p:txBody>
          <a:bodyPr/>
          <a:lstStyle/>
          <a:p>
            <a:fld id="{F68AA7A2-032B-C747-A3ED-837A67AD5578}" type="slidenum">
              <a:rPr lang="en-US" smtClean="0"/>
              <a:pPr/>
              <a:t>5</a:t>
            </a:fld>
            <a:endParaRPr lang="en-US"/>
          </a:p>
        </p:txBody>
      </p:sp>
      <p:sp>
        <p:nvSpPr>
          <p:cNvPr id="3" name="TextBox 2">
            <a:extLst>
              <a:ext uri="{FF2B5EF4-FFF2-40B4-BE49-F238E27FC236}">
                <a16:creationId xmlns:a16="http://schemas.microsoft.com/office/drawing/2014/main" id="{F92D7BD8-AFC5-1204-C231-0E5BB1A3C768}"/>
              </a:ext>
            </a:extLst>
          </p:cNvPr>
          <p:cNvSpPr txBox="1"/>
          <p:nvPr/>
        </p:nvSpPr>
        <p:spPr>
          <a:xfrm>
            <a:off x="360000" y="1152000"/>
            <a:ext cx="11520000" cy="168443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358775" indent="-358775" algn="just">
              <a:lnSpc>
                <a:spcPct val="150000"/>
              </a:lnSpc>
              <a:buFont typeface="+mj-lt"/>
              <a:buAutoNum type="arabicPeriod"/>
            </a:pPr>
            <a:r>
              <a:rPr lang="en-US" sz="2400" dirty="0">
                <a:latin typeface="Arial Narrow"/>
                <a:ea typeface="Calibri"/>
                <a:cs typeface="Calibri"/>
              </a:rPr>
              <a:t>Mixed Ni and Si powders in a 1:1 stoichiometric ratio.</a:t>
            </a:r>
          </a:p>
          <a:p>
            <a:pPr marL="358775" indent="-358775" algn="just">
              <a:lnSpc>
                <a:spcPct val="150000"/>
              </a:lnSpc>
              <a:buFont typeface="+mj-lt"/>
              <a:buAutoNum type="arabicPeriod"/>
            </a:pPr>
            <a:r>
              <a:rPr lang="en-US" sz="2400" dirty="0">
                <a:latin typeface="Arial Narrow"/>
                <a:ea typeface="Calibri"/>
                <a:cs typeface="Calibri"/>
              </a:rPr>
              <a:t>Transferred the powder into a quartz tube and vacuum-sealed.</a:t>
            </a:r>
          </a:p>
          <a:p>
            <a:pPr marL="358775" indent="-358775" algn="just">
              <a:lnSpc>
                <a:spcPct val="150000"/>
              </a:lnSpc>
              <a:buFont typeface="+mj-lt"/>
              <a:buAutoNum type="arabicPeriod"/>
            </a:pPr>
            <a:r>
              <a:rPr lang="en-US" sz="2400" dirty="0">
                <a:latin typeface="Arial Narrow"/>
                <a:ea typeface="Calibri"/>
                <a:cs typeface="Calibri"/>
              </a:rPr>
              <a:t>Sintered and slowly cooled to obtain NiSi crystals.</a:t>
            </a:r>
          </a:p>
        </p:txBody>
      </p:sp>
      <p:pic>
        <p:nvPicPr>
          <p:cNvPr id="9" name="Picture 8">
            <a:extLst>
              <a:ext uri="{FF2B5EF4-FFF2-40B4-BE49-F238E27FC236}">
                <a16:creationId xmlns:a16="http://schemas.microsoft.com/office/drawing/2014/main" id="{771A7A61-0986-81DE-5F81-E33FC8B0C5A2}"/>
              </a:ext>
            </a:extLst>
          </p:cNvPr>
          <p:cNvPicPr>
            <a:picLocks noChangeAspect="1"/>
          </p:cNvPicPr>
          <p:nvPr/>
        </p:nvPicPr>
        <p:blipFill>
          <a:blip r:embed="rId3"/>
          <a:stretch>
            <a:fillRect/>
          </a:stretch>
        </p:blipFill>
        <p:spPr>
          <a:xfrm>
            <a:off x="360000" y="3429000"/>
            <a:ext cx="2158781" cy="2880000"/>
          </a:xfrm>
          <a:prstGeom prst="rect">
            <a:avLst/>
          </a:prstGeom>
        </p:spPr>
      </p:pic>
      <p:pic>
        <p:nvPicPr>
          <p:cNvPr id="11" name="Picture 10">
            <a:extLst>
              <a:ext uri="{FF2B5EF4-FFF2-40B4-BE49-F238E27FC236}">
                <a16:creationId xmlns:a16="http://schemas.microsoft.com/office/drawing/2014/main" id="{1E4BC494-DF89-FE37-F913-7308FC157289}"/>
              </a:ext>
            </a:extLst>
          </p:cNvPr>
          <p:cNvPicPr>
            <a:picLocks noChangeAspect="1"/>
          </p:cNvPicPr>
          <p:nvPr/>
        </p:nvPicPr>
        <p:blipFill rotWithShape="1">
          <a:blip r:embed="rId4"/>
          <a:srcRect l="13747" t="26477" r="12705" b="54"/>
          <a:stretch>
            <a:fillRect/>
          </a:stretch>
        </p:blipFill>
        <p:spPr>
          <a:xfrm>
            <a:off x="2845202" y="3429000"/>
            <a:ext cx="2160000" cy="2880000"/>
          </a:xfrm>
          <a:prstGeom prst="rect">
            <a:avLst/>
          </a:prstGeom>
        </p:spPr>
      </p:pic>
      <p:pic>
        <p:nvPicPr>
          <p:cNvPr id="12" name="Picture 4">
            <a:extLst>
              <a:ext uri="{FF2B5EF4-FFF2-40B4-BE49-F238E27FC236}">
                <a16:creationId xmlns:a16="http://schemas.microsoft.com/office/drawing/2014/main" id="{88B7D1B0-BF30-47EF-B993-9820C4AF2625}"/>
              </a:ext>
            </a:extLst>
          </p:cNvPr>
          <p:cNvPicPr>
            <a:picLocks noChangeAspect="1" noChangeArrowheads="1"/>
          </p:cNvPicPr>
          <p:nvPr/>
        </p:nvPicPr>
        <p:blipFill>
          <a:blip r:embed="rId5" cstate="hqprint">
            <a:extLst>
              <a:ext uri="{28A0092B-C50C-407E-A947-70E740481C1C}">
                <a14:useLocalDpi xmlns:a14="http://schemas.microsoft.com/office/drawing/2010/main" val="0"/>
              </a:ext>
            </a:extLst>
          </a:blip>
          <a:srcRect/>
          <a:stretch>
            <a:fillRect/>
          </a:stretch>
        </p:blipFill>
        <p:spPr bwMode="auto">
          <a:xfrm>
            <a:off x="5331623" y="3429000"/>
            <a:ext cx="2160000" cy="2880000"/>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3">
            <a:extLst>
              <a:ext uri="{FF2B5EF4-FFF2-40B4-BE49-F238E27FC236}">
                <a16:creationId xmlns:a16="http://schemas.microsoft.com/office/drawing/2014/main" id="{4047B3A1-AB96-1E76-BC72-EFCA3371CE0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818044" y="4200948"/>
            <a:ext cx="4320000" cy="2155403"/>
          </a:xfrm>
          <a:prstGeom prst="rect">
            <a:avLst/>
          </a:prstGeom>
        </p:spPr>
      </p:pic>
    </p:spTree>
    <p:extLst>
      <p:ext uri="{BB962C8B-B14F-4D97-AF65-F5344CB8AC3E}">
        <p14:creationId xmlns:p14="http://schemas.microsoft.com/office/powerpoint/2010/main" val="22094068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B56ACF-8DD9-A57F-4268-D188BE06DE4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08A6A59-201F-FBC5-CEDA-3D9F1993C430}"/>
              </a:ext>
            </a:extLst>
          </p:cNvPr>
          <p:cNvSpPr>
            <a:spLocks noGrp="1"/>
          </p:cNvSpPr>
          <p:nvPr>
            <p:ph type="title"/>
          </p:nvPr>
        </p:nvSpPr>
        <p:spPr/>
        <p:txBody>
          <a:bodyPr/>
          <a:lstStyle/>
          <a:p>
            <a:r>
              <a:rPr lang="en-US" dirty="0">
                <a:latin typeface="Arial Narrow"/>
                <a:cs typeface="Arial"/>
              </a:rPr>
              <a:t>NiSi Characterization - XRD</a:t>
            </a:r>
            <a:endParaRPr lang="en-US" dirty="0"/>
          </a:p>
        </p:txBody>
      </p:sp>
      <p:sp>
        <p:nvSpPr>
          <p:cNvPr id="4" name="Slide Number Placeholder 3">
            <a:extLst>
              <a:ext uri="{FF2B5EF4-FFF2-40B4-BE49-F238E27FC236}">
                <a16:creationId xmlns:a16="http://schemas.microsoft.com/office/drawing/2014/main" id="{3E5AE9F9-BEE0-E79B-E4F5-B99688207867}"/>
              </a:ext>
            </a:extLst>
          </p:cNvPr>
          <p:cNvSpPr>
            <a:spLocks noGrp="1"/>
          </p:cNvSpPr>
          <p:nvPr>
            <p:ph type="sldNum" sz="quarter" idx="12"/>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F68AA7A2-032B-C747-A3ED-837A67AD5578}" type="slidenum">
              <a:rPr kumimoji="0" lang="en-US" sz="1800" b="0" i="0" u="none" strike="noStrike" kern="1200" cap="none" spc="0" normalizeH="0" baseline="0" noProof="0" smtClean="0">
                <a:ln>
                  <a:noFill/>
                </a:ln>
                <a:solidFill>
                  <a:prstClr val="black">
                    <a:tint val="75000"/>
                  </a:prstClr>
                </a:solidFill>
                <a:effectLst/>
                <a:uLnTx/>
                <a:uFillTx/>
                <a:latin typeface="Arial Narrow" panose="020B0606020202030204" pitchFamily="34" charset="0"/>
                <a:ea typeface="+mn-ea"/>
                <a:cs typeface="Times New Roman" pitchFamily="18" charset="0"/>
              </a:rPr>
              <a:pPr marL="0" marR="0" lvl="0" indent="0" algn="ctr" defTabSz="457200" rtl="0" eaLnBrk="1" fontAlgn="auto" latinLnBrk="0" hangingPunct="1">
                <a:lnSpc>
                  <a:spcPct val="100000"/>
                </a:lnSpc>
                <a:spcBef>
                  <a:spcPts val="0"/>
                </a:spcBef>
                <a:spcAft>
                  <a:spcPts val="0"/>
                </a:spcAft>
                <a:buClrTx/>
                <a:buSzTx/>
                <a:buFontTx/>
                <a:buNone/>
                <a:tabLst/>
                <a:defRPr/>
              </a:pPr>
              <a:t>6</a:t>
            </a:fld>
            <a:endParaRPr kumimoji="0" lang="en-US" sz="1800" b="0" i="0" u="none" strike="noStrike" kern="1200" cap="none" spc="0" normalizeH="0" baseline="0" noProof="0">
              <a:ln>
                <a:noFill/>
              </a:ln>
              <a:solidFill>
                <a:prstClr val="black">
                  <a:tint val="75000"/>
                </a:prstClr>
              </a:solidFill>
              <a:effectLst/>
              <a:uLnTx/>
              <a:uFillTx/>
              <a:latin typeface="Arial Narrow" panose="020B0606020202030204" pitchFamily="34" charset="0"/>
              <a:ea typeface="+mn-ea"/>
              <a:cs typeface="Times New Roman" pitchFamily="18" charset="0"/>
            </a:endParaRPr>
          </a:p>
        </p:txBody>
      </p:sp>
      <p:sp>
        <p:nvSpPr>
          <p:cNvPr id="48" name="TextBox 47">
            <a:extLst>
              <a:ext uri="{FF2B5EF4-FFF2-40B4-BE49-F238E27FC236}">
                <a16:creationId xmlns:a16="http://schemas.microsoft.com/office/drawing/2014/main" id="{56014FA3-4816-937A-F912-BCF6ED7D9EB3}"/>
              </a:ext>
            </a:extLst>
          </p:cNvPr>
          <p:cNvSpPr txBox="1"/>
          <p:nvPr/>
        </p:nvSpPr>
        <p:spPr>
          <a:xfrm>
            <a:off x="543908" y="4039842"/>
            <a:ext cx="5575300" cy="646331"/>
          </a:xfrm>
          <a:prstGeom prst="rect">
            <a:avLst/>
          </a:prstGeom>
          <a:noFill/>
        </p:spPr>
        <p:txBody>
          <a:bodyPr wrap="square">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CA" sz="1800" b="0" i="0" u="none" strike="noStrike" kern="1200" cap="none" spc="0" normalizeH="0" baseline="0" noProof="0" dirty="0">
                <a:ln>
                  <a:noFill/>
                </a:ln>
                <a:solidFill>
                  <a:srgbClr val="0000CC"/>
                </a:solidFill>
                <a:effectLst/>
                <a:uLnTx/>
                <a:uFillTx/>
                <a:latin typeface="Arial Narrow"/>
                <a:ea typeface="+mn-ea"/>
                <a:cs typeface="+mn-cs"/>
              </a:rPr>
              <a:t>Database : PDF 01-070-9169</a:t>
            </a:r>
          </a:p>
          <a:p>
            <a:pPr marL="0" marR="0" lvl="0" indent="0" algn="r" defTabSz="457200" rtl="0" eaLnBrk="1" fontAlgn="auto" latinLnBrk="0" hangingPunct="1">
              <a:lnSpc>
                <a:spcPct val="100000"/>
              </a:lnSpc>
              <a:spcBef>
                <a:spcPts val="0"/>
              </a:spcBef>
              <a:spcAft>
                <a:spcPts val="0"/>
              </a:spcAft>
              <a:buClrTx/>
              <a:buSzTx/>
              <a:buFontTx/>
              <a:buNone/>
              <a:tabLst/>
              <a:defRPr/>
            </a:pPr>
            <a:r>
              <a:rPr kumimoji="0" lang="en-CA" sz="1800" b="0" i="0" u="none" strike="noStrike" kern="1200" cap="none" spc="0" normalizeH="0" baseline="0" noProof="0" dirty="0" err="1">
                <a:ln>
                  <a:noFill/>
                </a:ln>
                <a:solidFill>
                  <a:srgbClr val="0000CC"/>
                </a:solidFill>
                <a:effectLst/>
                <a:uLnTx/>
                <a:uFillTx/>
                <a:latin typeface="Arial Narrow"/>
                <a:ea typeface="+mn-ea"/>
                <a:cs typeface="+mn-cs"/>
              </a:rPr>
              <a:t>Rabadanov</a:t>
            </a:r>
            <a:r>
              <a:rPr kumimoji="0" lang="en-CA" sz="1800" b="0" i="0" u="none" strike="noStrike" kern="1200" cap="none" spc="0" normalizeH="0" baseline="0" noProof="0" dirty="0">
                <a:ln>
                  <a:noFill/>
                </a:ln>
                <a:solidFill>
                  <a:srgbClr val="0000CC"/>
                </a:solidFill>
                <a:effectLst/>
                <a:uLnTx/>
                <a:uFillTx/>
                <a:latin typeface="Arial Narrow"/>
                <a:ea typeface="+mn-ea"/>
                <a:cs typeface="+mn-cs"/>
              </a:rPr>
              <a:t> M. Kh. </a:t>
            </a:r>
            <a:r>
              <a:rPr kumimoji="0" lang="en-CA" sz="1800" b="0" i="1" u="none" strike="noStrike" kern="1200" cap="none" spc="0" normalizeH="0" baseline="0" noProof="0" dirty="0">
                <a:ln>
                  <a:noFill/>
                </a:ln>
                <a:solidFill>
                  <a:srgbClr val="0000CC"/>
                </a:solidFill>
                <a:effectLst/>
                <a:uLnTx/>
                <a:uFillTx/>
                <a:latin typeface="Arial Narrow"/>
                <a:ea typeface="+mn-ea"/>
                <a:cs typeface="+mn-cs"/>
              </a:rPr>
              <a:t>et al.</a:t>
            </a:r>
            <a:r>
              <a:rPr kumimoji="0" lang="en-CA" sz="1800" b="0" i="0" u="none" strike="noStrike" kern="1200" cap="none" spc="0" normalizeH="0" baseline="0" noProof="0" dirty="0">
                <a:ln>
                  <a:noFill/>
                </a:ln>
                <a:solidFill>
                  <a:srgbClr val="0000CC"/>
                </a:solidFill>
                <a:effectLst/>
                <a:uLnTx/>
                <a:uFillTx/>
                <a:latin typeface="Arial Narrow"/>
                <a:ea typeface="+mn-ea"/>
                <a:cs typeface="+mn-cs"/>
              </a:rPr>
              <a:t>, </a:t>
            </a:r>
            <a:r>
              <a:rPr kumimoji="0" lang="en-CA" sz="1800" b="0" i="1" u="none" strike="noStrike" kern="1200" cap="none" spc="0" normalizeH="0" baseline="0" noProof="0" dirty="0">
                <a:ln>
                  <a:noFill/>
                </a:ln>
                <a:solidFill>
                  <a:srgbClr val="0000CC"/>
                </a:solidFill>
                <a:effectLst/>
                <a:uLnTx/>
                <a:uFillTx/>
                <a:latin typeface="Arial Narrow"/>
                <a:ea typeface="+mn-ea"/>
                <a:cs typeface="+mn-cs"/>
              </a:rPr>
              <a:t>Crystallography Reports </a:t>
            </a:r>
            <a:r>
              <a:rPr kumimoji="0" lang="en-CA" sz="1800" b="1" i="0" u="none" strike="noStrike" kern="1200" cap="none" spc="0" normalizeH="0" baseline="0" noProof="0" dirty="0">
                <a:ln>
                  <a:noFill/>
                </a:ln>
                <a:solidFill>
                  <a:srgbClr val="0000CC"/>
                </a:solidFill>
                <a:effectLst/>
                <a:uLnTx/>
                <a:uFillTx/>
                <a:latin typeface="Arial Narrow"/>
                <a:ea typeface="+mn-ea"/>
                <a:cs typeface="+mn-cs"/>
              </a:rPr>
              <a:t>47</a:t>
            </a:r>
            <a:r>
              <a:rPr kumimoji="0" lang="en-CA" sz="1800" b="0" i="0" u="none" strike="noStrike" kern="1200" cap="none" spc="0" normalizeH="0" baseline="0" noProof="0" dirty="0">
                <a:ln>
                  <a:noFill/>
                </a:ln>
                <a:solidFill>
                  <a:srgbClr val="0000CC"/>
                </a:solidFill>
                <a:effectLst/>
                <a:uLnTx/>
                <a:uFillTx/>
                <a:latin typeface="Arial Narrow"/>
                <a:ea typeface="+mn-ea"/>
                <a:cs typeface="+mn-cs"/>
              </a:rPr>
              <a:t>, 33 (2002).</a:t>
            </a:r>
          </a:p>
        </p:txBody>
      </p:sp>
      <p:pic>
        <p:nvPicPr>
          <p:cNvPr id="10" name="Picture 9">
            <a:extLst>
              <a:ext uri="{FF2B5EF4-FFF2-40B4-BE49-F238E27FC236}">
                <a16:creationId xmlns:a16="http://schemas.microsoft.com/office/drawing/2014/main" id="{602CC78E-B575-68EC-1C4A-6922B70B754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0000" y="1152000"/>
            <a:ext cx="5759208" cy="2878842"/>
          </a:xfrm>
          <a:prstGeom prst="rect">
            <a:avLst/>
          </a:prstGeom>
        </p:spPr>
      </p:pic>
      <p:sp>
        <p:nvSpPr>
          <p:cNvPr id="9" name="TextBox 8">
            <a:extLst>
              <a:ext uri="{FF2B5EF4-FFF2-40B4-BE49-F238E27FC236}">
                <a16:creationId xmlns:a16="http://schemas.microsoft.com/office/drawing/2014/main" id="{BD489432-F3A7-0BBB-2CF7-7F968ECBB263}"/>
              </a:ext>
            </a:extLst>
          </p:cNvPr>
          <p:cNvSpPr txBox="1"/>
          <p:nvPr/>
        </p:nvSpPr>
        <p:spPr>
          <a:xfrm>
            <a:off x="6096000" y="1152000"/>
            <a:ext cx="5784000" cy="224676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342900" marR="0" lvl="0" indent="-342900" algn="just" defTabSz="4572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prstClr val="black"/>
                </a:solidFill>
                <a:effectLst/>
                <a:uLnTx/>
                <a:uFillTx/>
                <a:latin typeface="Arial Narrow"/>
                <a:ea typeface="Calibri"/>
                <a:cs typeface="Calibri"/>
              </a:rPr>
              <a:t>XRD data confirms the orthorhombic (</a:t>
            </a:r>
            <a:r>
              <a:rPr kumimoji="0" lang="en-US" sz="2400" b="0" i="1" u="none" strike="noStrike" kern="1200" cap="none" spc="0" normalizeH="0" baseline="0" noProof="0" dirty="0" err="1">
                <a:ln>
                  <a:noFill/>
                </a:ln>
                <a:solidFill>
                  <a:prstClr val="black"/>
                </a:solidFill>
                <a:effectLst/>
                <a:uLnTx/>
                <a:uFillTx/>
                <a:latin typeface="Arial Narrow"/>
                <a:ea typeface="Calibri"/>
                <a:cs typeface="Calibri"/>
              </a:rPr>
              <a:t>Pnma</a:t>
            </a:r>
            <a:r>
              <a:rPr kumimoji="0" lang="en-US" sz="2400" b="0" i="0" u="none" strike="noStrike" kern="1200" cap="none" spc="0" normalizeH="0" baseline="0" noProof="0" dirty="0">
                <a:ln>
                  <a:noFill/>
                </a:ln>
                <a:solidFill>
                  <a:prstClr val="black"/>
                </a:solidFill>
                <a:effectLst/>
                <a:uLnTx/>
                <a:uFillTx/>
                <a:latin typeface="Arial Narrow"/>
                <a:ea typeface="Calibri"/>
                <a:cs typeface="Calibri"/>
              </a:rPr>
              <a:t>) structure of NiSi.</a:t>
            </a:r>
          </a:p>
          <a:p>
            <a:pPr marL="342900" marR="0" lvl="0" indent="-342900" algn="just" defTabSz="4572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prstClr val="black"/>
                </a:solidFill>
                <a:effectLst/>
                <a:uLnTx/>
                <a:uFillTx/>
                <a:latin typeface="Arial Narrow"/>
                <a:ea typeface="Calibri"/>
                <a:cs typeface="Calibri"/>
              </a:rPr>
              <a:t>There exists some impurity peaks that’s needs to be investigated.</a:t>
            </a:r>
          </a:p>
          <a:p>
            <a:pPr marL="342900" marR="0" lvl="0" indent="-342900" algn="just"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prstClr val="black"/>
                </a:solidFill>
                <a:effectLst/>
                <a:uLnTx/>
                <a:uFillTx/>
                <a:latin typeface="Arial Narrow"/>
                <a:ea typeface="Calibri"/>
                <a:cs typeface="Calibri"/>
              </a:rPr>
              <a:t>Most probably they are from elemental Si.</a:t>
            </a:r>
          </a:p>
        </p:txBody>
      </p:sp>
      <p:sp>
        <p:nvSpPr>
          <p:cNvPr id="8" name="TextBox 7">
            <a:extLst>
              <a:ext uri="{FF2B5EF4-FFF2-40B4-BE49-F238E27FC236}">
                <a16:creationId xmlns:a16="http://schemas.microsoft.com/office/drawing/2014/main" id="{89F0A734-C484-A900-1C3E-B2A1B978447A}"/>
              </a:ext>
            </a:extLst>
          </p:cNvPr>
          <p:cNvSpPr txBox="1"/>
          <p:nvPr/>
        </p:nvSpPr>
        <p:spPr>
          <a:xfrm rot="16200000">
            <a:off x="718724" y="2986935"/>
            <a:ext cx="542136" cy="276999"/>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(101)</a:t>
            </a:r>
            <a:endParaRPr kumimoji="0" lang="en-CA"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11" name="TextBox 10">
            <a:extLst>
              <a:ext uri="{FF2B5EF4-FFF2-40B4-BE49-F238E27FC236}">
                <a16:creationId xmlns:a16="http://schemas.microsoft.com/office/drawing/2014/main" id="{30EC4634-E1A3-BA4B-5C9E-FADBEAAB8873}"/>
              </a:ext>
            </a:extLst>
          </p:cNvPr>
          <p:cNvSpPr txBox="1"/>
          <p:nvPr/>
        </p:nvSpPr>
        <p:spPr>
          <a:xfrm rot="16200000">
            <a:off x="1763480" y="2254783"/>
            <a:ext cx="530723" cy="276999"/>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(011)</a:t>
            </a:r>
            <a:endParaRPr kumimoji="0" lang="en-CA"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13" name="TextBox 12">
            <a:extLst>
              <a:ext uri="{FF2B5EF4-FFF2-40B4-BE49-F238E27FC236}">
                <a16:creationId xmlns:a16="http://schemas.microsoft.com/office/drawing/2014/main" id="{47ADEAD1-68AE-BDEA-0FF6-49D703A9E1C2}"/>
              </a:ext>
            </a:extLst>
          </p:cNvPr>
          <p:cNvSpPr txBox="1"/>
          <p:nvPr/>
        </p:nvSpPr>
        <p:spPr>
          <a:xfrm rot="16200000">
            <a:off x="1888724" y="3011560"/>
            <a:ext cx="542136" cy="276999"/>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(002)</a:t>
            </a:r>
            <a:endParaRPr kumimoji="0" lang="en-CA"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16" name="TextBox 15">
            <a:extLst>
              <a:ext uri="{FF2B5EF4-FFF2-40B4-BE49-F238E27FC236}">
                <a16:creationId xmlns:a16="http://schemas.microsoft.com/office/drawing/2014/main" id="{B9025230-5B45-3BA5-AC9E-FBEA8E26EA48}"/>
              </a:ext>
            </a:extLst>
          </p:cNvPr>
          <p:cNvSpPr txBox="1"/>
          <p:nvPr/>
        </p:nvSpPr>
        <p:spPr>
          <a:xfrm rot="16200000">
            <a:off x="2210327" y="2844000"/>
            <a:ext cx="542136" cy="276999"/>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(200)</a:t>
            </a:r>
            <a:endParaRPr kumimoji="0" lang="en-CA"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20" name="TextBox 19">
            <a:extLst>
              <a:ext uri="{FF2B5EF4-FFF2-40B4-BE49-F238E27FC236}">
                <a16:creationId xmlns:a16="http://schemas.microsoft.com/office/drawing/2014/main" id="{1E081982-95A5-6A7F-74D3-F7E68B9060B0}"/>
              </a:ext>
            </a:extLst>
          </p:cNvPr>
          <p:cNvSpPr txBox="1"/>
          <p:nvPr/>
        </p:nvSpPr>
        <p:spPr>
          <a:xfrm rot="16200000">
            <a:off x="2384495" y="2844000"/>
            <a:ext cx="519309" cy="276999"/>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(111)</a:t>
            </a:r>
            <a:endParaRPr kumimoji="0" lang="en-CA"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24" name="TextBox 23">
            <a:extLst>
              <a:ext uri="{FF2B5EF4-FFF2-40B4-BE49-F238E27FC236}">
                <a16:creationId xmlns:a16="http://schemas.microsoft.com/office/drawing/2014/main" id="{0F6DA41F-B930-FBEA-7507-F40AA6485787}"/>
              </a:ext>
            </a:extLst>
          </p:cNvPr>
          <p:cNvSpPr txBox="1"/>
          <p:nvPr/>
        </p:nvSpPr>
        <p:spPr>
          <a:xfrm rot="16200000">
            <a:off x="2555643" y="2844000"/>
            <a:ext cx="542136" cy="276999"/>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(102)</a:t>
            </a:r>
            <a:endParaRPr kumimoji="0" lang="en-CA"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28" name="TextBox 27">
            <a:extLst>
              <a:ext uri="{FF2B5EF4-FFF2-40B4-BE49-F238E27FC236}">
                <a16:creationId xmlns:a16="http://schemas.microsoft.com/office/drawing/2014/main" id="{381E202B-F2B3-F967-8868-B07D23A3E732}"/>
              </a:ext>
            </a:extLst>
          </p:cNvPr>
          <p:cNvSpPr txBox="1"/>
          <p:nvPr/>
        </p:nvSpPr>
        <p:spPr>
          <a:xfrm rot="16200000">
            <a:off x="2714075" y="3127303"/>
            <a:ext cx="542136" cy="276999"/>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(201)</a:t>
            </a:r>
            <a:endParaRPr kumimoji="0" lang="en-CA"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32" name="TextBox 31">
            <a:extLst>
              <a:ext uri="{FF2B5EF4-FFF2-40B4-BE49-F238E27FC236}">
                <a16:creationId xmlns:a16="http://schemas.microsoft.com/office/drawing/2014/main" id="{B3626D26-3735-6801-A7DA-F045FCDA16B5}"/>
              </a:ext>
            </a:extLst>
          </p:cNvPr>
          <p:cNvSpPr txBox="1"/>
          <p:nvPr/>
        </p:nvSpPr>
        <p:spPr>
          <a:xfrm rot="16200000">
            <a:off x="3532175" y="2849095"/>
            <a:ext cx="542136" cy="276999"/>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(210)</a:t>
            </a:r>
            <a:endParaRPr kumimoji="0" lang="en-CA"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36" name="TextBox 35">
            <a:extLst>
              <a:ext uri="{FF2B5EF4-FFF2-40B4-BE49-F238E27FC236}">
                <a16:creationId xmlns:a16="http://schemas.microsoft.com/office/drawing/2014/main" id="{7891C536-0D2C-6C68-D209-E212C30F1FF1}"/>
              </a:ext>
            </a:extLst>
          </p:cNvPr>
          <p:cNvSpPr txBox="1"/>
          <p:nvPr/>
        </p:nvSpPr>
        <p:spPr>
          <a:xfrm rot="16200000">
            <a:off x="3691994" y="2487313"/>
            <a:ext cx="530723" cy="276999"/>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(112)</a:t>
            </a:r>
            <a:endParaRPr kumimoji="0" lang="en-CA"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40" name="TextBox 39">
            <a:extLst>
              <a:ext uri="{FF2B5EF4-FFF2-40B4-BE49-F238E27FC236}">
                <a16:creationId xmlns:a16="http://schemas.microsoft.com/office/drawing/2014/main" id="{96FBC346-542C-920E-06CA-BEF578752040}"/>
              </a:ext>
            </a:extLst>
          </p:cNvPr>
          <p:cNvSpPr txBox="1"/>
          <p:nvPr/>
        </p:nvSpPr>
        <p:spPr>
          <a:xfrm rot="16200000">
            <a:off x="3858269" y="1657588"/>
            <a:ext cx="530723" cy="276999"/>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(211)</a:t>
            </a:r>
            <a:endParaRPr kumimoji="0" lang="en-CA"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44" name="TextBox 43">
            <a:extLst>
              <a:ext uri="{FF2B5EF4-FFF2-40B4-BE49-F238E27FC236}">
                <a16:creationId xmlns:a16="http://schemas.microsoft.com/office/drawing/2014/main" id="{9B1145E6-BFDC-1344-0508-50B48D2BE15F}"/>
              </a:ext>
            </a:extLst>
          </p:cNvPr>
          <p:cNvSpPr txBox="1"/>
          <p:nvPr/>
        </p:nvSpPr>
        <p:spPr>
          <a:xfrm rot="16200000">
            <a:off x="4059580" y="1482072"/>
            <a:ext cx="542136" cy="276999"/>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(202)</a:t>
            </a:r>
            <a:endParaRPr kumimoji="0" lang="en-CA"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49" name="TextBox 48">
            <a:extLst>
              <a:ext uri="{FF2B5EF4-FFF2-40B4-BE49-F238E27FC236}">
                <a16:creationId xmlns:a16="http://schemas.microsoft.com/office/drawing/2014/main" id="{6CBE62C4-28AF-D055-6AF2-F7032F6172C3}"/>
              </a:ext>
            </a:extLst>
          </p:cNvPr>
          <p:cNvSpPr txBox="1"/>
          <p:nvPr/>
        </p:nvSpPr>
        <p:spPr>
          <a:xfrm rot="16200000">
            <a:off x="4511117" y="2963229"/>
            <a:ext cx="542136" cy="276999"/>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(103)</a:t>
            </a:r>
            <a:endParaRPr kumimoji="0" lang="en-CA"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51" name="TextBox 50">
            <a:extLst>
              <a:ext uri="{FF2B5EF4-FFF2-40B4-BE49-F238E27FC236}">
                <a16:creationId xmlns:a16="http://schemas.microsoft.com/office/drawing/2014/main" id="{03A7DF5E-6E64-2D0E-6EDE-2A40EB1111A8}"/>
              </a:ext>
            </a:extLst>
          </p:cNvPr>
          <p:cNvSpPr txBox="1"/>
          <p:nvPr/>
        </p:nvSpPr>
        <p:spPr>
          <a:xfrm rot="16200000">
            <a:off x="5060628" y="2942005"/>
            <a:ext cx="542136" cy="276999"/>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(301)</a:t>
            </a:r>
            <a:endParaRPr kumimoji="0" lang="en-CA"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53" name="TextBox 52">
            <a:extLst>
              <a:ext uri="{FF2B5EF4-FFF2-40B4-BE49-F238E27FC236}">
                <a16:creationId xmlns:a16="http://schemas.microsoft.com/office/drawing/2014/main" id="{451B1F61-4FE5-EA66-4E38-DFF6506A00A9}"/>
              </a:ext>
            </a:extLst>
          </p:cNvPr>
          <p:cNvSpPr txBox="1"/>
          <p:nvPr/>
        </p:nvSpPr>
        <p:spPr>
          <a:xfrm rot="16200000">
            <a:off x="5241010" y="2942939"/>
            <a:ext cx="542136" cy="276999"/>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(031)</a:t>
            </a:r>
            <a:endParaRPr kumimoji="0" lang="en-CA"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55" name="TextBox 54">
            <a:extLst>
              <a:ext uri="{FF2B5EF4-FFF2-40B4-BE49-F238E27FC236}">
                <a16:creationId xmlns:a16="http://schemas.microsoft.com/office/drawing/2014/main" id="{A4053A34-768E-48ED-7380-0A478142ABD3}"/>
              </a:ext>
            </a:extLst>
          </p:cNvPr>
          <p:cNvSpPr txBox="1"/>
          <p:nvPr/>
        </p:nvSpPr>
        <p:spPr>
          <a:xfrm rot="16200000">
            <a:off x="4898084" y="3033019"/>
            <a:ext cx="542136" cy="276999"/>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(020)</a:t>
            </a:r>
            <a:endParaRPr kumimoji="0" lang="en-CA"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10539440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D237D1-8E4A-4140-B1AC-7DF05610F3B4}"/>
              </a:ext>
            </a:extLst>
          </p:cNvPr>
          <p:cNvSpPr>
            <a:spLocks noGrp="1"/>
          </p:cNvSpPr>
          <p:nvPr>
            <p:ph type="title"/>
          </p:nvPr>
        </p:nvSpPr>
        <p:spPr/>
        <p:txBody>
          <a:bodyPr/>
          <a:lstStyle/>
          <a:p>
            <a:r>
              <a:rPr lang="en-US" dirty="0">
                <a:latin typeface="Arial Narrow"/>
                <a:cs typeface="Arial"/>
              </a:rPr>
              <a:t>Thin Film Deposition</a:t>
            </a:r>
            <a:endParaRPr lang="en-US" dirty="0"/>
          </a:p>
        </p:txBody>
      </p:sp>
      <p:sp>
        <p:nvSpPr>
          <p:cNvPr id="4" name="Slide Number Placeholder 3">
            <a:extLst>
              <a:ext uri="{FF2B5EF4-FFF2-40B4-BE49-F238E27FC236}">
                <a16:creationId xmlns:a16="http://schemas.microsoft.com/office/drawing/2014/main" id="{A2BCA07E-490B-0370-2111-8A4ED4B3B9A9}"/>
              </a:ext>
            </a:extLst>
          </p:cNvPr>
          <p:cNvSpPr>
            <a:spLocks noGrp="1"/>
          </p:cNvSpPr>
          <p:nvPr>
            <p:ph type="sldNum" sz="quarter" idx="12"/>
          </p:nvPr>
        </p:nvSpPr>
        <p:spPr/>
        <p:txBody>
          <a:bodyPr/>
          <a:lstStyle/>
          <a:p>
            <a:fld id="{F68AA7A2-032B-C747-A3ED-837A67AD5578}" type="slidenum">
              <a:rPr lang="en-US" smtClean="0"/>
              <a:pPr/>
              <a:t>7</a:t>
            </a:fld>
            <a:endParaRPr lang="en-US"/>
          </a:p>
        </p:txBody>
      </p:sp>
      <p:pic>
        <p:nvPicPr>
          <p:cNvPr id="7" name="Picture 6">
            <a:extLst>
              <a:ext uri="{FF2B5EF4-FFF2-40B4-BE49-F238E27FC236}">
                <a16:creationId xmlns:a16="http://schemas.microsoft.com/office/drawing/2014/main" id="{22542B05-F36B-49D1-0030-D01699395FF3}"/>
              </a:ext>
            </a:extLst>
          </p:cNvPr>
          <p:cNvPicPr>
            <a:picLocks noChangeAspect="1"/>
          </p:cNvPicPr>
          <p:nvPr/>
        </p:nvPicPr>
        <p:blipFill>
          <a:blip r:embed="rId2"/>
          <a:stretch>
            <a:fillRect/>
          </a:stretch>
        </p:blipFill>
        <p:spPr>
          <a:xfrm>
            <a:off x="9717827" y="1143000"/>
            <a:ext cx="1475360" cy="5035732"/>
          </a:xfrm>
          <a:prstGeom prst="rect">
            <a:avLst/>
          </a:prstGeom>
        </p:spPr>
      </p:pic>
      <p:sp>
        <p:nvSpPr>
          <p:cNvPr id="10" name="TextBox 9">
            <a:extLst>
              <a:ext uri="{FF2B5EF4-FFF2-40B4-BE49-F238E27FC236}">
                <a16:creationId xmlns:a16="http://schemas.microsoft.com/office/drawing/2014/main" id="{43631BA8-42B5-7BBE-E741-7962951C5BB8}"/>
              </a:ext>
            </a:extLst>
          </p:cNvPr>
          <p:cNvSpPr txBox="1"/>
          <p:nvPr/>
        </p:nvSpPr>
        <p:spPr>
          <a:xfrm>
            <a:off x="360000" y="1152000"/>
            <a:ext cx="11520000" cy="334751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lgn="just">
              <a:lnSpc>
                <a:spcPct val="150000"/>
              </a:lnSpc>
              <a:buFont typeface="Arial" panose="020B0604020202020204" pitchFamily="34" charset="0"/>
              <a:buChar char="•"/>
            </a:pPr>
            <a:r>
              <a:rPr lang="en-US" sz="2400" b="1" dirty="0">
                <a:latin typeface="Arial Narrow"/>
                <a:ea typeface="Calibri"/>
                <a:cs typeface="Calibri"/>
              </a:rPr>
              <a:t>NiSi thin films</a:t>
            </a:r>
          </a:p>
          <a:p>
            <a:pPr marL="342900" indent="-342900" algn="just">
              <a:lnSpc>
                <a:spcPct val="150000"/>
              </a:lnSpc>
              <a:buFont typeface="+mj-lt"/>
              <a:buAutoNum type="arabicPeriod"/>
            </a:pPr>
            <a:r>
              <a:rPr lang="en-US" sz="2400" dirty="0">
                <a:latin typeface="Arial Narrow"/>
                <a:ea typeface="Calibri"/>
                <a:cs typeface="Calibri"/>
              </a:rPr>
              <a:t>Choose Si (1 0 0) substrate.</a:t>
            </a:r>
          </a:p>
          <a:p>
            <a:pPr marL="342900" indent="-342900" algn="just">
              <a:lnSpc>
                <a:spcPct val="150000"/>
              </a:lnSpc>
              <a:buFont typeface="+mj-lt"/>
              <a:buAutoNum type="arabicPeriod"/>
            </a:pPr>
            <a:r>
              <a:rPr lang="en-US" sz="2400" dirty="0">
                <a:latin typeface="Arial Narrow"/>
                <a:ea typeface="Calibri"/>
                <a:cs typeface="Calibri"/>
              </a:rPr>
              <a:t>Remove the native </a:t>
            </a:r>
            <a:r>
              <a:rPr lang="en-US" sz="2400" dirty="0" err="1">
                <a:latin typeface="+mj-lt"/>
                <a:ea typeface="Calibri"/>
                <a:cs typeface="Calibri"/>
              </a:rPr>
              <a:t>SiO</a:t>
            </a:r>
            <a:r>
              <a:rPr lang="en-US" sz="2400" dirty="0">
                <a:latin typeface="+mj-lt"/>
                <a:ea typeface="Calibri"/>
                <a:cs typeface="Calibri"/>
              </a:rPr>
              <a:t>₂ </a:t>
            </a:r>
            <a:r>
              <a:rPr lang="en-US" sz="2400" dirty="0">
                <a:latin typeface="Arial Narrow"/>
                <a:ea typeface="Calibri"/>
                <a:cs typeface="Calibri"/>
              </a:rPr>
              <a:t>layer on the substrate using a buffered HF solution.</a:t>
            </a:r>
          </a:p>
          <a:p>
            <a:pPr marL="342900" indent="-342900" algn="just">
              <a:lnSpc>
                <a:spcPct val="150000"/>
              </a:lnSpc>
              <a:buFont typeface="+mj-lt"/>
              <a:buAutoNum type="arabicPeriod"/>
            </a:pPr>
            <a:r>
              <a:rPr lang="en-US" sz="2400" dirty="0">
                <a:latin typeface="Arial Narrow"/>
                <a:ea typeface="Calibri"/>
                <a:cs typeface="Calibri"/>
              </a:rPr>
              <a:t>Deposit a thin Ni (2-50 nm) layer on the substrate using evaporation.</a:t>
            </a:r>
          </a:p>
          <a:p>
            <a:pPr marL="342900" indent="-342900" algn="just">
              <a:lnSpc>
                <a:spcPct val="150000"/>
              </a:lnSpc>
              <a:buFont typeface="+mj-lt"/>
              <a:buAutoNum type="arabicPeriod"/>
            </a:pPr>
            <a:r>
              <a:rPr lang="en-US" sz="2400" dirty="0">
                <a:latin typeface="Arial Narrow"/>
                <a:ea typeface="Calibri"/>
                <a:cs typeface="Calibri"/>
              </a:rPr>
              <a:t>Anneal the sample at ~500 °C for 24 hrs.</a:t>
            </a:r>
          </a:p>
          <a:p>
            <a:pPr marL="342900" indent="-342900" algn="just">
              <a:lnSpc>
                <a:spcPct val="150000"/>
              </a:lnSpc>
              <a:buFont typeface="+mj-lt"/>
              <a:buAutoNum type="arabicPeriod"/>
            </a:pPr>
            <a:r>
              <a:rPr lang="en-US" sz="2400" dirty="0">
                <a:latin typeface="Arial Narrow"/>
                <a:ea typeface="Calibri"/>
                <a:cs typeface="Calibri"/>
              </a:rPr>
              <a:t>Remove unreacted Ni using NH₄OH:H₂O₂:H₂O (1:1:5).</a:t>
            </a:r>
          </a:p>
        </p:txBody>
      </p:sp>
      <p:pic>
        <p:nvPicPr>
          <p:cNvPr id="8" name="Picture 7">
            <a:extLst>
              <a:ext uri="{FF2B5EF4-FFF2-40B4-BE49-F238E27FC236}">
                <a16:creationId xmlns:a16="http://schemas.microsoft.com/office/drawing/2014/main" id="{2A8E3539-FF0E-655D-E77A-C13368BD4FBE}"/>
              </a:ext>
            </a:extLst>
          </p:cNvPr>
          <p:cNvPicPr>
            <a:picLocks noChangeAspect="1"/>
          </p:cNvPicPr>
          <p:nvPr/>
        </p:nvPicPr>
        <p:blipFill>
          <a:blip r:embed="rId3"/>
          <a:stretch>
            <a:fillRect/>
          </a:stretch>
        </p:blipFill>
        <p:spPr>
          <a:xfrm>
            <a:off x="360000" y="4527935"/>
            <a:ext cx="4362859" cy="1080000"/>
          </a:xfrm>
          <a:prstGeom prst="rect">
            <a:avLst/>
          </a:prstGeom>
          <a:ln>
            <a:solidFill>
              <a:schemeClr val="tx1"/>
            </a:solidFill>
          </a:ln>
        </p:spPr>
      </p:pic>
      <p:pic>
        <p:nvPicPr>
          <p:cNvPr id="12" name="Picture 11">
            <a:extLst>
              <a:ext uri="{FF2B5EF4-FFF2-40B4-BE49-F238E27FC236}">
                <a16:creationId xmlns:a16="http://schemas.microsoft.com/office/drawing/2014/main" id="{26C1D69D-3E3D-514B-C128-DC9885EB43A2}"/>
              </a:ext>
            </a:extLst>
          </p:cNvPr>
          <p:cNvPicPr>
            <a:picLocks noChangeAspect="1"/>
          </p:cNvPicPr>
          <p:nvPr/>
        </p:nvPicPr>
        <p:blipFill>
          <a:blip r:embed="rId4"/>
          <a:stretch>
            <a:fillRect/>
          </a:stretch>
        </p:blipFill>
        <p:spPr>
          <a:xfrm>
            <a:off x="5928833" y="4527935"/>
            <a:ext cx="2914079" cy="1800000"/>
          </a:xfrm>
          <a:prstGeom prst="rect">
            <a:avLst/>
          </a:prstGeom>
          <a:ln>
            <a:solidFill>
              <a:schemeClr val="tx1"/>
            </a:solidFill>
          </a:ln>
        </p:spPr>
      </p:pic>
      <p:sp>
        <p:nvSpPr>
          <p:cNvPr id="11" name="TextBox 10">
            <a:extLst>
              <a:ext uri="{FF2B5EF4-FFF2-40B4-BE49-F238E27FC236}">
                <a16:creationId xmlns:a16="http://schemas.microsoft.com/office/drawing/2014/main" id="{5E92318A-B9D3-6566-2170-821561052D35}"/>
              </a:ext>
            </a:extLst>
          </p:cNvPr>
          <p:cNvSpPr txBox="1"/>
          <p:nvPr/>
        </p:nvSpPr>
        <p:spPr>
          <a:xfrm>
            <a:off x="360000" y="5636351"/>
            <a:ext cx="5133489" cy="369332"/>
          </a:xfrm>
          <a:prstGeom prst="rect">
            <a:avLst/>
          </a:prstGeom>
          <a:noFill/>
        </p:spPr>
        <p:txBody>
          <a:bodyPr wrap="square">
            <a:spAutoFit/>
          </a:bodyPr>
          <a:lstStyle/>
          <a:p>
            <a:r>
              <a:rPr lang="en-CA" dirty="0">
                <a:solidFill>
                  <a:srgbClr val="0000CC"/>
                </a:solidFill>
              </a:rPr>
              <a:t>Julies B.A. </a:t>
            </a:r>
            <a:r>
              <a:rPr lang="en-CA" i="1" dirty="0">
                <a:solidFill>
                  <a:srgbClr val="0000CC"/>
                </a:solidFill>
              </a:rPr>
              <a:t>et al.</a:t>
            </a:r>
            <a:r>
              <a:rPr lang="en-CA" dirty="0">
                <a:solidFill>
                  <a:srgbClr val="0000CC"/>
                </a:solidFill>
              </a:rPr>
              <a:t>, </a:t>
            </a:r>
            <a:r>
              <a:rPr lang="en-CA" i="1" dirty="0">
                <a:solidFill>
                  <a:srgbClr val="0000CC"/>
                </a:solidFill>
              </a:rPr>
              <a:t>Thin Solid Films</a:t>
            </a:r>
            <a:r>
              <a:rPr lang="en-CA" dirty="0">
                <a:solidFill>
                  <a:srgbClr val="0000CC"/>
                </a:solidFill>
              </a:rPr>
              <a:t> </a:t>
            </a:r>
            <a:r>
              <a:rPr lang="en-CA" b="1" dirty="0">
                <a:solidFill>
                  <a:srgbClr val="0000CC"/>
                </a:solidFill>
              </a:rPr>
              <a:t>347</a:t>
            </a:r>
            <a:r>
              <a:rPr lang="en-CA" dirty="0">
                <a:solidFill>
                  <a:srgbClr val="0000CC"/>
                </a:solidFill>
              </a:rPr>
              <a:t>, 201 (1999).</a:t>
            </a:r>
          </a:p>
        </p:txBody>
      </p:sp>
      <p:sp>
        <p:nvSpPr>
          <p:cNvPr id="13" name="TextBox 12">
            <a:extLst>
              <a:ext uri="{FF2B5EF4-FFF2-40B4-BE49-F238E27FC236}">
                <a16:creationId xmlns:a16="http://schemas.microsoft.com/office/drawing/2014/main" id="{16E02C94-04F5-C266-5985-A38677AE8EB2}"/>
              </a:ext>
            </a:extLst>
          </p:cNvPr>
          <p:cNvSpPr txBox="1"/>
          <p:nvPr/>
        </p:nvSpPr>
        <p:spPr>
          <a:xfrm>
            <a:off x="360000" y="5996532"/>
            <a:ext cx="5367406" cy="369332"/>
          </a:xfrm>
          <a:prstGeom prst="rect">
            <a:avLst/>
          </a:prstGeom>
          <a:noFill/>
        </p:spPr>
        <p:txBody>
          <a:bodyPr wrap="square">
            <a:spAutoFit/>
          </a:bodyPr>
          <a:lstStyle/>
          <a:p>
            <a:r>
              <a:rPr lang="en-CA" dirty="0">
                <a:solidFill>
                  <a:srgbClr val="0000CC"/>
                </a:solidFill>
              </a:rPr>
              <a:t>Sidorenko S. </a:t>
            </a:r>
            <a:r>
              <a:rPr lang="en-CA" i="1" dirty="0">
                <a:solidFill>
                  <a:srgbClr val="0000CC"/>
                </a:solidFill>
              </a:rPr>
              <a:t>et al.</a:t>
            </a:r>
            <a:r>
              <a:rPr lang="en-CA" dirty="0">
                <a:solidFill>
                  <a:srgbClr val="0000CC"/>
                </a:solidFill>
              </a:rPr>
              <a:t>, </a:t>
            </a:r>
            <a:r>
              <a:rPr lang="en-CA" i="1" dirty="0">
                <a:solidFill>
                  <a:srgbClr val="0000CC"/>
                </a:solidFill>
              </a:rPr>
              <a:t>Defect and Diffusion Forum </a:t>
            </a:r>
            <a:r>
              <a:rPr lang="en-CA" b="1" dirty="0">
                <a:solidFill>
                  <a:srgbClr val="0000CC"/>
                </a:solidFill>
              </a:rPr>
              <a:t>280</a:t>
            </a:r>
            <a:r>
              <a:rPr lang="en-CA" dirty="0">
                <a:solidFill>
                  <a:srgbClr val="0000CC"/>
                </a:solidFill>
              </a:rPr>
              <a:t>, 9 (2008).</a:t>
            </a:r>
          </a:p>
        </p:txBody>
      </p:sp>
      <p:sp>
        <p:nvSpPr>
          <p:cNvPr id="5" name="Rectangle 4">
            <a:extLst>
              <a:ext uri="{FF2B5EF4-FFF2-40B4-BE49-F238E27FC236}">
                <a16:creationId xmlns:a16="http://schemas.microsoft.com/office/drawing/2014/main" id="{085798DA-0CBB-9966-BC5A-725E1F48C18D}"/>
              </a:ext>
            </a:extLst>
          </p:cNvPr>
          <p:cNvSpPr/>
          <p:nvPr/>
        </p:nvSpPr>
        <p:spPr>
          <a:xfrm>
            <a:off x="10255910" y="3964839"/>
            <a:ext cx="416967" cy="182880"/>
          </a:xfrm>
          <a:prstGeom prst="rect">
            <a:avLst/>
          </a:prstGeom>
          <a:solidFill>
            <a:srgbClr val="2D7FC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3" name="TextBox 2">
            <a:extLst>
              <a:ext uri="{FF2B5EF4-FFF2-40B4-BE49-F238E27FC236}">
                <a16:creationId xmlns:a16="http://schemas.microsoft.com/office/drawing/2014/main" id="{D4599515-EBD8-AB8C-085B-679A884D6AD3}"/>
              </a:ext>
            </a:extLst>
          </p:cNvPr>
          <p:cNvSpPr txBox="1"/>
          <p:nvPr/>
        </p:nvSpPr>
        <p:spPr>
          <a:xfrm>
            <a:off x="9773108" y="3928262"/>
            <a:ext cx="1353312" cy="276999"/>
          </a:xfrm>
          <a:prstGeom prst="rect">
            <a:avLst/>
          </a:prstGeom>
          <a:noFill/>
        </p:spPr>
        <p:txBody>
          <a:bodyPr wrap="square" rtlCol="0">
            <a:spAutoFit/>
          </a:bodyPr>
          <a:lstStyle/>
          <a:p>
            <a:pPr algn="ctr"/>
            <a:r>
              <a:rPr lang="en-US" sz="1200" dirty="0">
                <a:latin typeface="Arial" panose="020B0604020202020204" pitchFamily="34" charset="0"/>
                <a:cs typeface="Arial" panose="020B0604020202020204" pitchFamily="34" charset="0"/>
              </a:rPr>
              <a:t>NiSi</a:t>
            </a:r>
            <a:endParaRPr lang="en-CA"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48415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E48872-14BE-C1B3-0CCD-AA9E71076B8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47D91D1-E9C2-7ED6-0559-7055FE24CAE9}"/>
              </a:ext>
            </a:extLst>
          </p:cNvPr>
          <p:cNvSpPr>
            <a:spLocks noGrp="1"/>
          </p:cNvSpPr>
          <p:nvPr>
            <p:ph type="title"/>
          </p:nvPr>
        </p:nvSpPr>
        <p:spPr/>
        <p:txBody>
          <a:bodyPr/>
          <a:lstStyle/>
          <a:p>
            <a:r>
              <a:rPr lang="en-US" dirty="0">
                <a:latin typeface="Arial Narrow"/>
                <a:cs typeface="Arial"/>
              </a:rPr>
              <a:t>Theoretical Studies</a:t>
            </a:r>
            <a:endParaRPr lang="en-US" dirty="0"/>
          </a:p>
        </p:txBody>
      </p:sp>
      <p:sp>
        <p:nvSpPr>
          <p:cNvPr id="4" name="Slide Number Placeholder 3">
            <a:extLst>
              <a:ext uri="{FF2B5EF4-FFF2-40B4-BE49-F238E27FC236}">
                <a16:creationId xmlns:a16="http://schemas.microsoft.com/office/drawing/2014/main" id="{D7BF364C-28B1-709A-9D36-D03375EC7322}"/>
              </a:ext>
            </a:extLst>
          </p:cNvPr>
          <p:cNvSpPr>
            <a:spLocks noGrp="1"/>
          </p:cNvSpPr>
          <p:nvPr>
            <p:ph type="sldNum" sz="quarter" idx="12"/>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F68AA7A2-032B-C747-A3ED-837A67AD5578}" type="slidenum">
              <a:rPr kumimoji="0" lang="en-US" sz="1800" b="0" i="0" u="none" strike="noStrike" kern="1200" cap="none" spc="0" normalizeH="0" baseline="0" noProof="0" smtClean="0">
                <a:ln>
                  <a:noFill/>
                </a:ln>
                <a:solidFill>
                  <a:prstClr val="black">
                    <a:tint val="75000"/>
                  </a:prstClr>
                </a:solidFill>
                <a:effectLst/>
                <a:uLnTx/>
                <a:uFillTx/>
                <a:latin typeface="Arial Narrow" panose="020B0606020202030204" pitchFamily="34" charset="0"/>
                <a:ea typeface="+mn-ea"/>
                <a:cs typeface="Times New Roman" pitchFamily="18" charset="0"/>
              </a:rPr>
              <a:pPr marL="0" marR="0" lvl="0" indent="0" algn="ctr" defTabSz="457200" rtl="0" eaLnBrk="1" fontAlgn="auto" latinLnBrk="0" hangingPunct="1">
                <a:lnSpc>
                  <a:spcPct val="100000"/>
                </a:lnSpc>
                <a:spcBef>
                  <a:spcPts val="0"/>
                </a:spcBef>
                <a:spcAft>
                  <a:spcPts val="0"/>
                </a:spcAft>
                <a:buClrTx/>
                <a:buSzTx/>
                <a:buFontTx/>
                <a:buNone/>
                <a:tabLst/>
                <a:defRPr/>
              </a:pPr>
              <a:t>8</a:t>
            </a:fld>
            <a:endParaRPr kumimoji="0" lang="en-US" sz="1800" b="0" i="0" u="none" strike="noStrike" kern="1200" cap="none" spc="0" normalizeH="0" baseline="0" noProof="0">
              <a:ln>
                <a:noFill/>
              </a:ln>
              <a:solidFill>
                <a:prstClr val="black">
                  <a:tint val="75000"/>
                </a:prstClr>
              </a:solidFill>
              <a:effectLst/>
              <a:uLnTx/>
              <a:uFillTx/>
              <a:latin typeface="Arial Narrow" panose="020B0606020202030204" pitchFamily="34" charset="0"/>
              <a:ea typeface="+mn-ea"/>
              <a:cs typeface="Times New Roman" pitchFamily="18" charset="0"/>
            </a:endParaRPr>
          </a:p>
        </p:txBody>
      </p:sp>
      <mc:AlternateContent xmlns:mc="http://schemas.openxmlformats.org/markup-compatibility/2006" xmlns:a14="http://schemas.microsoft.com/office/drawing/2010/main">
        <mc:Choice Requires="a14">
          <p:graphicFrame>
            <p:nvGraphicFramePr>
              <p:cNvPr id="8" name="Table 7">
                <a:extLst>
                  <a:ext uri="{FF2B5EF4-FFF2-40B4-BE49-F238E27FC236}">
                    <a16:creationId xmlns:a16="http://schemas.microsoft.com/office/drawing/2014/main" id="{CB1A76C1-130E-7A08-9E03-FAD3C2AC6CE8}"/>
                  </a:ext>
                </a:extLst>
              </p:cNvPr>
              <p:cNvGraphicFramePr>
                <a:graphicFrameLocks noGrp="1"/>
              </p:cNvGraphicFramePr>
              <p:nvPr>
                <p:extLst>
                  <p:ext uri="{D42A27DB-BD31-4B8C-83A1-F6EECF244321}">
                    <p14:modId xmlns:p14="http://schemas.microsoft.com/office/powerpoint/2010/main" val="369345963"/>
                  </p:ext>
                </p:extLst>
              </p:nvPr>
            </p:nvGraphicFramePr>
            <p:xfrm>
              <a:off x="360000" y="1152000"/>
              <a:ext cx="10999874" cy="1872000"/>
            </p:xfrm>
            <a:graphic>
              <a:graphicData uri="http://schemas.openxmlformats.org/drawingml/2006/table">
                <a:tbl>
                  <a:tblPr firstRow="1" firstCol="1" bandRow="1">
                    <a:tableStyleId>{5940675A-B579-460E-94D1-54222C63F5DA}</a:tableStyleId>
                  </a:tblPr>
                  <a:tblGrid>
                    <a:gridCol w="2165298">
                      <a:extLst>
                        <a:ext uri="{9D8B030D-6E8A-4147-A177-3AD203B41FA5}">
                          <a16:colId xmlns:a16="http://schemas.microsoft.com/office/drawing/2014/main" val="360542601"/>
                        </a:ext>
                      </a:extLst>
                    </a:gridCol>
                    <a:gridCol w="2547452">
                      <a:extLst>
                        <a:ext uri="{9D8B030D-6E8A-4147-A177-3AD203B41FA5}">
                          <a16:colId xmlns:a16="http://schemas.microsoft.com/office/drawing/2014/main" val="3819593122"/>
                        </a:ext>
                      </a:extLst>
                    </a:gridCol>
                    <a:gridCol w="1879078">
                      <a:extLst>
                        <a:ext uri="{9D8B030D-6E8A-4147-A177-3AD203B41FA5}">
                          <a16:colId xmlns:a16="http://schemas.microsoft.com/office/drawing/2014/main" val="1603431147"/>
                        </a:ext>
                      </a:extLst>
                    </a:gridCol>
                    <a:gridCol w="1308167">
                      <a:extLst>
                        <a:ext uri="{9D8B030D-6E8A-4147-A177-3AD203B41FA5}">
                          <a16:colId xmlns:a16="http://schemas.microsoft.com/office/drawing/2014/main" val="1344823610"/>
                        </a:ext>
                      </a:extLst>
                    </a:gridCol>
                    <a:gridCol w="1033293">
                      <a:extLst>
                        <a:ext uri="{9D8B030D-6E8A-4147-A177-3AD203B41FA5}">
                          <a16:colId xmlns:a16="http://schemas.microsoft.com/office/drawing/2014/main" val="1158698738"/>
                        </a:ext>
                      </a:extLst>
                    </a:gridCol>
                    <a:gridCol w="1033293">
                      <a:extLst>
                        <a:ext uri="{9D8B030D-6E8A-4147-A177-3AD203B41FA5}">
                          <a16:colId xmlns:a16="http://schemas.microsoft.com/office/drawing/2014/main" val="3701443496"/>
                        </a:ext>
                      </a:extLst>
                    </a:gridCol>
                    <a:gridCol w="1033293">
                      <a:extLst>
                        <a:ext uri="{9D8B030D-6E8A-4147-A177-3AD203B41FA5}">
                          <a16:colId xmlns:a16="http://schemas.microsoft.com/office/drawing/2014/main" val="98822566"/>
                        </a:ext>
                      </a:extLst>
                    </a:gridCol>
                  </a:tblGrid>
                  <a:tr h="468000">
                    <a:tc>
                      <a:txBody>
                        <a:bodyPr/>
                        <a:lstStyle/>
                        <a:p>
                          <a:pPr algn="ctr">
                            <a:lnSpc>
                              <a:spcPct val="100000"/>
                            </a:lnSpc>
                            <a:spcAft>
                              <a:spcPts val="800"/>
                            </a:spcAft>
                            <a:buNone/>
                          </a:pPr>
                          <a:r>
                            <a:rPr lang="en-US" sz="2400" kern="100" dirty="0">
                              <a:effectLst/>
                              <a:latin typeface="Arial Narrow" panose="020B0606020202030204" pitchFamily="34" charset="0"/>
                              <a:ea typeface="Aptos" panose="020B0004020202020204" pitchFamily="34" charset="0"/>
                              <a:cs typeface="Arial" panose="020B0604020202020204" pitchFamily="34" charset="0"/>
                            </a:rPr>
                            <a:t>Structure Type</a:t>
                          </a:r>
                          <a:endParaRPr lang="en-CA" sz="2400" kern="100" dirty="0">
                            <a:effectLst/>
                            <a:latin typeface="Arial Narrow" panose="020B0606020202030204" pitchFamily="34" charset="0"/>
                            <a:ea typeface="Aptos" panose="020B0004020202020204" pitchFamily="34" charset="0"/>
                            <a:cs typeface="Arial" panose="020B0604020202020204" pitchFamily="34" charset="0"/>
                          </a:endParaRPr>
                        </a:p>
                      </a:txBody>
                      <a:tcPr marL="68580" marR="68580" marT="0" marB="0" anchor="ctr"/>
                    </a:tc>
                    <a:tc>
                      <a:txBody>
                        <a:bodyPr/>
                        <a:lstStyle/>
                        <a:p>
                          <a:pPr algn="ctr">
                            <a:lnSpc>
                              <a:spcPct val="115000"/>
                            </a:lnSpc>
                            <a:spcAft>
                              <a:spcPts val="800"/>
                            </a:spcAft>
                            <a:buNone/>
                          </a:pPr>
                          <a:r>
                            <a:rPr lang="en-US" sz="2400" kern="100" dirty="0">
                              <a:effectLst/>
                              <a:latin typeface="Arial Narrow" panose="020B0606020202030204" pitchFamily="34" charset="0"/>
                              <a:cs typeface="Arial" panose="020B0604020202020204" pitchFamily="34" charset="0"/>
                            </a:rPr>
                            <a:t>Space Group</a:t>
                          </a:r>
                          <a:endParaRPr lang="en-CA" sz="2400" i="0" kern="100" dirty="0">
                            <a:effectLst/>
                            <a:latin typeface="Arial Narrow" panose="020B0606020202030204" pitchFamily="34" charset="0"/>
                            <a:ea typeface="Aptos" panose="020B0004020202020204" pitchFamily="34" charset="0"/>
                            <a:cs typeface="Arial" panose="020B0604020202020204" pitchFamily="34" charset="0"/>
                          </a:endParaRPr>
                        </a:p>
                      </a:txBody>
                      <a:tcPr marL="68580" marR="68580" marT="0" marB="0" anchor="ctr"/>
                    </a:tc>
                    <a:tc>
                      <a:txBody>
                        <a:bodyPr/>
                        <a:lstStyle/>
                        <a:p>
                          <a:pPr algn="ctr">
                            <a:lnSpc>
                              <a:spcPct val="115000"/>
                            </a:lnSpc>
                            <a:spcAft>
                              <a:spcPts val="800"/>
                            </a:spcAft>
                            <a:buNone/>
                          </a:pPr>
                          <a:r>
                            <a:rPr lang="en-US" sz="2400" kern="100">
                              <a:effectLst/>
                              <a:latin typeface="Arial Narrow" panose="020B0606020202030204" pitchFamily="34" charset="0"/>
                              <a:cs typeface="Arial" panose="020B0604020202020204" pitchFamily="34" charset="0"/>
                            </a:rPr>
                            <a:t>Structure</a:t>
                          </a:r>
                          <a:endParaRPr lang="en-CA" sz="2400" kern="100">
                            <a:effectLst/>
                            <a:latin typeface="Arial Narrow" panose="020B0606020202030204" pitchFamily="34" charset="0"/>
                            <a:ea typeface="Aptos" panose="020B0004020202020204" pitchFamily="34" charset="0"/>
                            <a:cs typeface="Arial" panose="020B0604020202020204" pitchFamily="34" charset="0"/>
                          </a:endParaRPr>
                        </a:p>
                      </a:txBody>
                      <a:tcPr marL="68580" marR="68580" marT="0" marB="0" anchor="ctr"/>
                    </a:tc>
                    <a:tc>
                      <a:txBody>
                        <a:bodyPr/>
                        <a:lstStyle/>
                        <a:p>
                          <a:pPr algn="ctr">
                            <a:lnSpc>
                              <a:spcPct val="100000"/>
                            </a:lnSpc>
                            <a:spcAft>
                              <a:spcPts val="800"/>
                            </a:spcAft>
                            <a:buNone/>
                          </a:pPr>
                          <a:r>
                            <a:rPr lang="en-US" sz="2400" b="0" i="1" kern="100">
                              <a:effectLst/>
                              <a:latin typeface="Arial Narrow" panose="020B0606020202030204" pitchFamily="34" charset="0"/>
                              <a:cs typeface="Arial" panose="020B0604020202020204" pitchFamily="34" charset="0"/>
                            </a:rPr>
                            <a:t>Z</a:t>
                          </a:r>
                          <a:endParaRPr lang="en-CA" sz="2400" b="0" i="1" kern="100">
                            <a:effectLst/>
                            <a:latin typeface="Arial Narrow" panose="020B0606020202030204" pitchFamily="34" charset="0"/>
                            <a:ea typeface="Aptos" panose="020B0004020202020204" pitchFamily="34" charset="0"/>
                            <a:cs typeface="Arial" panose="020B0604020202020204" pitchFamily="34" charset="0"/>
                          </a:endParaRPr>
                        </a:p>
                      </a:txBody>
                      <a:tcPr marL="68580" marR="68580" marT="0" marB="0" anchor="ctr"/>
                    </a:tc>
                    <a:tc>
                      <a:txBody>
                        <a:bodyPr/>
                        <a:lstStyle/>
                        <a:p>
                          <a:pPr algn="ctr">
                            <a:lnSpc>
                              <a:spcPct val="115000"/>
                            </a:lnSpc>
                            <a:spcAft>
                              <a:spcPts val="800"/>
                            </a:spcAft>
                            <a:buNone/>
                          </a:pPr>
                          <a:r>
                            <a:rPr lang="en-US" sz="2400" b="0" i="1" kern="100">
                              <a:effectLst/>
                              <a:latin typeface="Arial Narrow" panose="020B0606020202030204" pitchFamily="34" charset="0"/>
                              <a:cs typeface="Arial" panose="020B0604020202020204" pitchFamily="34" charset="0"/>
                            </a:rPr>
                            <a:t>a</a:t>
                          </a:r>
                          <a:r>
                            <a:rPr lang="en-US" sz="2400" kern="100">
                              <a:effectLst/>
                              <a:latin typeface="Arial Narrow" panose="020B0606020202030204" pitchFamily="34" charset="0"/>
                              <a:cs typeface="Arial" panose="020B0604020202020204" pitchFamily="34" charset="0"/>
                            </a:rPr>
                            <a:t> (</a:t>
                          </a:r>
                          <a:r>
                            <a:rPr lang="en-CA" sz="2400" kern="100">
                              <a:effectLst/>
                              <a:latin typeface="Arial Narrow" panose="020B0606020202030204" pitchFamily="34" charset="0"/>
                              <a:cs typeface="Arial" panose="020B0604020202020204" pitchFamily="34" charset="0"/>
                            </a:rPr>
                            <a:t>Å</a:t>
                          </a:r>
                          <a:r>
                            <a:rPr lang="en-US" sz="2400" kern="100">
                              <a:effectLst/>
                              <a:latin typeface="Arial Narrow" panose="020B0606020202030204" pitchFamily="34" charset="0"/>
                              <a:cs typeface="Arial" panose="020B0604020202020204" pitchFamily="34" charset="0"/>
                            </a:rPr>
                            <a:t>)</a:t>
                          </a:r>
                          <a:endParaRPr lang="en-CA" sz="2400" kern="100">
                            <a:effectLst/>
                            <a:latin typeface="Arial Narrow" panose="020B0606020202030204" pitchFamily="34" charset="0"/>
                            <a:ea typeface="Aptos" panose="020B0004020202020204" pitchFamily="34" charset="0"/>
                            <a:cs typeface="Arial" panose="020B0604020202020204" pitchFamily="34" charset="0"/>
                          </a:endParaRPr>
                        </a:p>
                      </a:txBody>
                      <a:tcPr marL="68580" marR="68580" marT="0" marB="0" anchor="ctr"/>
                    </a:tc>
                    <a:tc>
                      <a:txBody>
                        <a:bodyPr/>
                        <a:lstStyle/>
                        <a:p>
                          <a:pPr algn="ctr">
                            <a:lnSpc>
                              <a:spcPct val="115000"/>
                            </a:lnSpc>
                            <a:spcAft>
                              <a:spcPts val="800"/>
                            </a:spcAft>
                            <a:buNone/>
                          </a:pPr>
                          <a:r>
                            <a:rPr lang="en-US" sz="2400" b="0" i="1" kern="100">
                              <a:effectLst/>
                              <a:latin typeface="Arial Narrow" panose="020B0606020202030204" pitchFamily="34" charset="0"/>
                              <a:cs typeface="Arial" panose="020B0604020202020204" pitchFamily="34" charset="0"/>
                            </a:rPr>
                            <a:t>b</a:t>
                          </a:r>
                          <a:r>
                            <a:rPr lang="en-US" sz="2400" kern="100">
                              <a:effectLst/>
                              <a:latin typeface="Arial Narrow" panose="020B0606020202030204" pitchFamily="34" charset="0"/>
                              <a:cs typeface="Arial" panose="020B0604020202020204" pitchFamily="34" charset="0"/>
                            </a:rPr>
                            <a:t> (</a:t>
                          </a:r>
                          <a:r>
                            <a:rPr lang="en-CA" sz="2400" kern="100">
                              <a:effectLst/>
                              <a:latin typeface="Arial Narrow" panose="020B0606020202030204" pitchFamily="34" charset="0"/>
                              <a:cs typeface="Arial" panose="020B0604020202020204" pitchFamily="34" charset="0"/>
                            </a:rPr>
                            <a:t>Å</a:t>
                          </a:r>
                          <a:r>
                            <a:rPr lang="en-US" sz="2400" kern="100">
                              <a:effectLst/>
                              <a:latin typeface="Arial Narrow" panose="020B0606020202030204" pitchFamily="34" charset="0"/>
                              <a:cs typeface="Arial" panose="020B0604020202020204" pitchFamily="34" charset="0"/>
                            </a:rPr>
                            <a:t>)</a:t>
                          </a:r>
                          <a:endParaRPr lang="en-CA" sz="2400" kern="100">
                            <a:effectLst/>
                            <a:latin typeface="Arial Narrow" panose="020B0606020202030204" pitchFamily="34" charset="0"/>
                            <a:ea typeface="Aptos" panose="020B0004020202020204" pitchFamily="34" charset="0"/>
                            <a:cs typeface="Arial" panose="020B0604020202020204" pitchFamily="34" charset="0"/>
                          </a:endParaRPr>
                        </a:p>
                      </a:txBody>
                      <a:tcPr marL="68580" marR="68580" marT="0" marB="0" anchor="ctr"/>
                    </a:tc>
                    <a:tc>
                      <a:txBody>
                        <a:bodyPr/>
                        <a:lstStyle/>
                        <a:p>
                          <a:pPr algn="ctr">
                            <a:lnSpc>
                              <a:spcPct val="115000"/>
                            </a:lnSpc>
                            <a:spcAft>
                              <a:spcPts val="800"/>
                            </a:spcAft>
                            <a:buNone/>
                          </a:pPr>
                          <a:r>
                            <a:rPr lang="en-US" sz="2400" b="0" i="1" kern="100">
                              <a:effectLst/>
                              <a:latin typeface="Arial Narrow" panose="020B0606020202030204" pitchFamily="34" charset="0"/>
                              <a:cs typeface="Arial" panose="020B0604020202020204" pitchFamily="34" charset="0"/>
                            </a:rPr>
                            <a:t>c</a:t>
                          </a:r>
                          <a:r>
                            <a:rPr lang="en-US" sz="2400" kern="100">
                              <a:effectLst/>
                              <a:latin typeface="Arial Narrow" panose="020B0606020202030204" pitchFamily="34" charset="0"/>
                              <a:cs typeface="Arial" panose="020B0604020202020204" pitchFamily="34" charset="0"/>
                            </a:rPr>
                            <a:t> (</a:t>
                          </a:r>
                          <a:r>
                            <a:rPr lang="en-CA" sz="2400" kern="100">
                              <a:effectLst/>
                              <a:latin typeface="Arial Narrow" panose="020B0606020202030204" pitchFamily="34" charset="0"/>
                              <a:cs typeface="Arial" panose="020B0604020202020204" pitchFamily="34" charset="0"/>
                            </a:rPr>
                            <a:t>Å</a:t>
                          </a:r>
                          <a:r>
                            <a:rPr lang="en-US" sz="2400" kern="100">
                              <a:effectLst/>
                              <a:latin typeface="Arial Narrow" panose="020B0606020202030204" pitchFamily="34" charset="0"/>
                              <a:cs typeface="Arial" panose="020B0604020202020204" pitchFamily="34" charset="0"/>
                            </a:rPr>
                            <a:t>)</a:t>
                          </a:r>
                          <a:endParaRPr lang="en-CA" sz="2400" kern="100">
                            <a:effectLst/>
                            <a:latin typeface="Arial Narrow" panose="020B0606020202030204" pitchFamily="34" charset="0"/>
                            <a:ea typeface="Aptos" panose="020B000402020202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458185284"/>
                      </a:ext>
                    </a:extLst>
                  </a:tr>
                  <a:tr h="468000">
                    <a:tc>
                      <a:txBody>
                        <a:bodyPr/>
                        <a:lstStyle/>
                        <a:p>
                          <a:pPr algn="ctr">
                            <a:lnSpc>
                              <a:spcPct val="115000"/>
                            </a:lnSpc>
                            <a:spcAft>
                              <a:spcPts val="800"/>
                            </a:spcAft>
                            <a:buNone/>
                          </a:pPr>
                          <a:r>
                            <a:rPr lang="en-US" sz="2400" dirty="0">
                              <a:effectLst/>
                              <a:latin typeface="Arial Narrow" panose="020B0606020202030204" pitchFamily="34" charset="0"/>
                              <a:ea typeface="Aptos" panose="020B0004020202020204" pitchFamily="34" charset="0"/>
                              <a:cs typeface="Arial" panose="020B0604020202020204" pitchFamily="34" charset="0"/>
                            </a:rPr>
                            <a:t>B31 (</a:t>
                          </a:r>
                          <a:r>
                            <a:rPr lang="en-US" sz="2400" dirty="0" err="1">
                              <a:effectLst/>
                              <a:latin typeface="Arial Narrow" panose="020B0606020202030204" pitchFamily="34" charset="0"/>
                              <a:ea typeface="Aptos" panose="020B0004020202020204" pitchFamily="34" charset="0"/>
                              <a:cs typeface="Arial" panose="020B0604020202020204" pitchFamily="34" charset="0"/>
                            </a:rPr>
                            <a:t>MnP</a:t>
                          </a:r>
                          <a:r>
                            <a:rPr lang="en-US" sz="2400" dirty="0">
                              <a:effectLst/>
                              <a:latin typeface="Arial Narrow" panose="020B0606020202030204" pitchFamily="34" charset="0"/>
                              <a:ea typeface="Aptos" panose="020B0004020202020204" pitchFamily="34" charset="0"/>
                              <a:cs typeface="Arial" panose="020B0604020202020204" pitchFamily="34" charset="0"/>
                            </a:rPr>
                            <a:t>)</a:t>
                          </a:r>
                          <a:endParaRPr lang="en-CA" sz="2400" kern="100" dirty="0">
                            <a:effectLst/>
                            <a:latin typeface="Arial Narrow" panose="020B0606020202030204" pitchFamily="34" charset="0"/>
                            <a:ea typeface="Aptos" panose="020B0004020202020204" pitchFamily="34" charset="0"/>
                            <a:cs typeface="Arial" panose="020B0604020202020204" pitchFamily="34" charset="0"/>
                          </a:endParaRPr>
                        </a:p>
                      </a:txBody>
                      <a:tcPr marL="68580" marR="68580" marT="0" marB="0" anchor="ctr"/>
                    </a:tc>
                    <a:tc>
                      <a:txBody>
                        <a:bodyPr/>
                        <a:lstStyle/>
                        <a:p>
                          <a:pPr algn="ctr">
                            <a:lnSpc>
                              <a:spcPct val="115000"/>
                            </a:lnSpc>
                            <a:spcAft>
                              <a:spcPts val="800"/>
                            </a:spcAft>
                            <a:buNone/>
                          </a:pPr>
                          <a:r>
                            <a:rPr lang="en-US" sz="2400" i="1" kern="100" dirty="0" err="1">
                              <a:effectLst/>
                              <a:latin typeface="Arial Narrow" panose="020B0606020202030204" pitchFamily="34" charset="0"/>
                              <a:cs typeface="Arial" panose="020B0604020202020204" pitchFamily="34" charset="0"/>
                            </a:rPr>
                            <a:t>Pnma</a:t>
                          </a:r>
                          <a:r>
                            <a:rPr lang="en-US" sz="2400" kern="100" dirty="0">
                              <a:effectLst/>
                              <a:latin typeface="Arial Narrow" panose="020B0606020202030204" pitchFamily="34" charset="0"/>
                              <a:cs typeface="Arial" panose="020B0604020202020204" pitchFamily="34" charset="0"/>
                            </a:rPr>
                            <a:t> (</a:t>
                          </a:r>
                          <a14:m>
                            <m:oMath xmlns:m="http://schemas.openxmlformats.org/officeDocument/2006/math">
                              <m:sSubSup>
                                <m:sSubSupPr>
                                  <m:ctrlPr>
                                    <a:rPr lang="en-CA" sz="2400" i="1" kern="100">
                                      <a:effectLst/>
                                      <a:latin typeface="Cambria Math" panose="02040503050406030204" pitchFamily="18" charset="0"/>
                                    </a:rPr>
                                  </m:ctrlPr>
                                </m:sSubSupPr>
                                <m:e>
                                  <m:r>
                                    <a:rPr lang="en-US" sz="2400" i="1" kern="100">
                                      <a:effectLst/>
                                      <a:latin typeface="Cambria Math" panose="02040503050406030204" pitchFamily="18" charset="0"/>
                                    </a:rPr>
                                    <m:t>𝐷</m:t>
                                  </m:r>
                                </m:e>
                                <m:sub>
                                  <m:r>
                                    <a:rPr lang="en-US" sz="2400" kern="100">
                                      <a:effectLst/>
                                      <a:latin typeface="Cambria Math" panose="02040503050406030204" pitchFamily="18" charset="0"/>
                                    </a:rPr>
                                    <m:t>2</m:t>
                                  </m:r>
                                  <m:r>
                                    <a:rPr lang="en-US" sz="2400" i="1" kern="100">
                                      <a:effectLst/>
                                      <a:latin typeface="Cambria Math" panose="02040503050406030204" pitchFamily="18" charset="0"/>
                                    </a:rPr>
                                    <m:t>h</m:t>
                                  </m:r>
                                </m:sub>
                                <m:sup>
                                  <m:r>
                                    <a:rPr lang="en-US" sz="2400" kern="100">
                                      <a:effectLst/>
                                      <a:latin typeface="Cambria Math" panose="02040503050406030204" pitchFamily="18" charset="0"/>
                                    </a:rPr>
                                    <m:t>16</m:t>
                                  </m:r>
                                </m:sup>
                              </m:sSubSup>
                            </m:oMath>
                          </a14:m>
                          <a:r>
                            <a:rPr lang="en-US" sz="2400" kern="100" dirty="0">
                              <a:effectLst/>
                              <a:latin typeface="Arial Narrow" panose="020B0606020202030204" pitchFamily="34" charset="0"/>
                              <a:cs typeface="Arial" panose="020B0604020202020204" pitchFamily="34" charset="0"/>
                            </a:rPr>
                            <a:t>, No. 62)</a:t>
                          </a:r>
                          <a:endParaRPr lang="en-CA" sz="2400" kern="100" dirty="0">
                            <a:effectLst/>
                            <a:latin typeface="Arial Narrow" panose="020B0606020202030204" pitchFamily="34" charset="0"/>
                            <a:ea typeface="Aptos" panose="020B0004020202020204" pitchFamily="34" charset="0"/>
                            <a:cs typeface="Arial" panose="020B0604020202020204" pitchFamily="34" charset="0"/>
                          </a:endParaRPr>
                        </a:p>
                      </a:txBody>
                      <a:tcPr marL="68580" marR="68580" marT="0" marB="0" anchor="ctr"/>
                    </a:tc>
                    <a:tc>
                      <a:txBody>
                        <a:bodyPr/>
                        <a:lstStyle/>
                        <a:p>
                          <a:pPr algn="ctr">
                            <a:lnSpc>
                              <a:spcPct val="115000"/>
                            </a:lnSpc>
                            <a:spcAft>
                              <a:spcPts val="800"/>
                            </a:spcAft>
                            <a:buNone/>
                          </a:pPr>
                          <a:r>
                            <a:rPr lang="en-US" sz="2400" kern="100">
                              <a:effectLst/>
                              <a:latin typeface="Arial Narrow" panose="020B0606020202030204" pitchFamily="34" charset="0"/>
                              <a:cs typeface="Arial" panose="020B0604020202020204" pitchFamily="34" charset="0"/>
                            </a:rPr>
                            <a:t>Orthorhombic</a:t>
                          </a:r>
                          <a:endParaRPr lang="en-CA" sz="2400" kern="100">
                            <a:effectLst/>
                            <a:latin typeface="Arial Narrow" panose="020B0606020202030204" pitchFamily="34" charset="0"/>
                            <a:ea typeface="Aptos" panose="020B0004020202020204" pitchFamily="34" charset="0"/>
                            <a:cs typeface="Arial" panose="020B0604020202020204" pitchFamily="34" charset="0"/>
                          </a:endParaRPr>
                        </a:p>
                      </a:txBody>
                      <a:tcPr marL="68580" marR="68580" marT="0" marB="0" anchor="ctr"/>
                    </a:tc>
                    <a:tc>
                      <a:txBody>
                        <a:bodyPr/>
                        <a:lstStyle/>
                        <a:p>
                          <a:pPr algn="ctr">
                            <a:lnSpc>
                              <a:spcPct val="115000"/>
                            </a:lnSpc>
                            <a:spcAft>
                              <a:spcPts val="800"/>
                            </a:spcAft>
                            <a:buNone/>
                          </a:pPr>
                          <a:r>
                            <a:rPr lang="en-US" sz="2400" kern="100">
                              <a:effectLst/>
                              <a:latin typeface="Arial Narrow" panose="020B0606020202030204" pitchFamily="34" charset="0"/>
                              <a:ea typeface="Aptos" panose="020B0004020202020204" pitchFamily="34" charset="0"/>
                              <a:cs typeface="Arial" panose="020B0604020202020204" pitchFamily="34" charset="0"/>
                            </a:rPr>
                            <a:t>4</a:t>
                          </a:r>
                          <a:endParaRPr lang="en-CA" sz="2400" kern="100">
                            <a:effectLst/>
                            <a:latin typeface="Arial Narrow" panose="020B0606020202030204" pitchFamily="34" charset="0"/>
                            <a:ea typeface="Aptos" panose="020B0004020202020204" pitchFamily="34" charset="0"/>
                            <a:cs typeface="Arial" panose="020B0604020202020204" pitchFamily="34" charset="0"/>
                          </a:endParaRPr>
                        </a:p>
                      </a:txBody>
                      <a:tcPr marL="68580" marR="68580" marT="0" marB="0" anchor="ctr"/>
                    </a:tc>
                    <a:tc>
                      <a:txBody>
                        <a:bodyPr/>
                        <a:lstStyle/>
                        <a:p>
                          <a:pPr algn="ctr">
                            <a:lnSpc>
                              <a:spcPct val="115000"/>
                            </a:lnSpc>
                            <a:spcAft>
                              <a:spcPts val="800"/>
                            </a:spcAft>
                            <a:buNone/>
                          </a:pPr>
                          <a:r>
                            <a:rPr lang="en-US" sz="2400" kern="100">
                              <a:effectLst/>
                              <a:latin typeface="Arial Narrow" panose="020B0606020202030204" pitchFamily="34" charset="0"/>
                              <a:cs typeface="Arial" panose="020B0604020202020204" pitchFamily="34" charset="0"/>
                            </a:rPr>
                            <a:t>3.358</a:t>
                          </a:r>
                          <a:endParaRPr lang="en-CA" sz="2400" kern="100">
                            <a:effectLst/>
                            <a:latin typeface="Arial Narrow" panose="020B0606020202030204" pitchFamily="34" charset="0"/>
                            <a:ea typeface="Aptos" panose="020B0004020202020204" pitchFamily="34" charset="0"/>
                            <a:cs typeface="Arial" panose="020B0604020202020204" pitchFamily="34" charset="0"/>
                          </a:endParaRPr>
                        </a:p>
                      </a:txBody>
                      <a:tcPr marL="68580" marR="68580" marT="0" marB="0" anchor="ctr"/>
                    </a:tc>
                    <a:tc>
                      <a:txBody>
                        <a:bodyPr/>
                        <a:lstStyle/>
                        <a:p>
                          <a:pPr algn="ctr">
                            <a:lnSpc>
                              <a:spcPct val="115000"/>
                            </a:lnSpc>
                            <a:spcAft>
                              <a:spcPts val="800"/>
                            </a:spcAft>
                            <a:buNone/>
                          </a:pPr>
                          <a:r>
                            <a:rPr lang="en-US" sz="2400" kern="100" dirty="0">
                              <a:effectLst/>
                              <a:latin typeface="Arial Narrow" panose="020B0606020202030204" pitchFamily="34" charset="0"/>
                              <a:cs typeface="Arial" panose="020B0604020202020204" pitchFamily="34" charset="0"/>
                            </a:rPr>
                            <a:t>5.180</a:t>
                          </a:r>
                          <a:endParaRPr lang="en-CA" sz="2400" kern="100" dirty="0">
                            <a:effectLst/>
                            <a:latin typeface="Arial Narrow" panose="020B0606020202030204" pitchFamily="34" charset="0"/>
                            <a:ea typeface="Aptos" panose="020B0004020202020204" pitchFamily="34" charset="0"/>
                            <a:cs typeface="Arial" panose="020B0604020202020204" pitchFamily="34" charset="0"/>
                          </a:endParaRPr>
                        </a:p>
                      </a:txBody>
                      <a:tcPr marL="68580" marR="68580" marT="0" marB="0" anchor="ctr"/>
                    </a:tc>
                    <a:tc>
                      <a:txBody>
                        <a:bodyPr/>
                        <a:lstStyle/>
                        <a:p>
                          <a:pPr algn="ctr">
                            <a:lnSpc>
                              <a:spcPct val="115000"/>
                            </a:lnSpc>
                            <a:spcAft>
                              <a:spcPts val="800"/>
                            </a:spcAft>
                            <a:buNone/>
                          </a:pPr>
                          <a:r>
                            <a:rPr lang="en-US" sz="2400" kern="100">
                              <a:effectLst/>
                              <a:latin typeface="Arial Narrow" panose="020B0606020202030204" pitchFamily="34" charset="0"/>
                              <a:cs typeface="Arial" panose="020B0604020202020204" pitchFamily="34" charset="0"/>
                            </a:rPr>
                            <a:t>5.623</a:t>
                          </a:r>
                          <a:endParaRPr lang="en-CA" sz="2400" kern="100">
                            <a:effectLst/>
                            <a:latin typeface="Arial Narrow" panose="020B0606020202030204" pitchFamily="34" charset="0"/>
                            <a:ea typeface="Aptos" panose="020B000402020202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353761819"/>
                      </a:ext>
                    </a:extLst>
                  </a:tr>
                  <a:tr h="468000">
                    <a:tc>
                      <a:txBody>
                        <a:bodyPr/>
                        <a:lstStyle/>
                        <a:p>
                          <a:pPr algn="ctr">
                            <a:lnSpc>
                              <a:spcPct val="115000"/>
                            </a:lnSpc>
                            <a:spcAft>
                              <a:spcPts val="800"/>
                            </a:spcAft>
                            <a:buNone/>
                          </a:pPr>
                          <a:r>
                            <a:rPr lang="en-US" sz="2400" dirty="0">
                              <a:effectLst/>
                              <a:latin typeface="Arial Narrow" panose="020B0606020202030204" pitchFamily="34" charset="0"/>
                              <a:ea typeface="Aptos" panose="020B0004020202020204" pitchFamily="34" charset="0"/>
                              <a:cs typeface="Arial" panose="020B0604020202020204" pitchFamily="34" charset="0"/>
                            </a:rPr>
                            <a:t>B20 (ε-</a:t>
                          </a:r>
                          <a:r>
                            <a:rPr lang="en-US" sz="2400" dirty="0" err="1">
                              <a:effectLst/>
                              <a:latin typeface="Arial Narrow" panose="020B0606020202030204" pitchFamily="34" charset="0"/>
                              <a:ea typeface="Aptos" panose="020B0004020202020204" pitchFamily="34" charset="0"/>
                              <a:cs typeface="Arial" panose="020B0604020202020204" pitchFamily="34" charset="0"/>
                            </a:rPr>
                            <a:t>FeSi</a:t>
                          </a:r>
                          <a:r>
                            <a:rPr lang="en-US" sz="2400" dirty="0">
                              <a:effectLst/>
                              <a:latin typeface="Arial Narrow" panose="020B0606020202030204" pitchFamily="34" charset="0"/>
                              <a:ea typeface="Aptos" panose="020B0004020202020204" pitchFamily="34" charset="0"/>
                              <a:cs typeface="Arial" panose="020B0604020202020204" pitchFamily="34" charset="0"/>
                            </a:rPr>
                            <a:t>)</a:t>
                          </a:r>
                          <a:endParaRPr lang="en-CA" sz="2400" kern="100" dirty="0">
                            <a:effectLst/>
                            <a:latin typeface="Arial Narrow" panose="020B0606020202030204" pitchFamily="34" charset="0"/>
                            <a:ea typeface="Aptos" panose="020B0004020202020204" pitchFamily="34" charset="0"/>
                            <a:cs typeface="Arial" panose="020B0604020202020204" pitchFamily="34" charset="0"/>
                          </a:endParaRPr>
                        </a:p>
                      </a:txBody>
                      <a:tcPr marL="68580" marR="68580" marT="0" marB="0" anchor="ctr"/>
                    </a:tc>
                    <a:tc>
                      <a:txBody>
                        <a:bodyPr/>
                        <a:lstStyle/>
                        <a:p>
                          <a:pPr algn="ctr">
                            <a:lnSpc>
                              <a:spcPct val="115000"/>
                            </a:lnSpc>
                            <a:spcAft>
                              <a:spcPts val="800"/>
                            </a:spcAft>
                            <a:buNone/>
                          </a:pPr>
                          <a:r>
                            <a:rPr lang="en-US" sz="2400" i="1" kern="100">
                              <a:effectLst/>
                              <a:latin typeface="Arial Narrow" panose="020B0606020202030204" pitchFamily="34" charset="0"/>
                              <a:cs typeface="Arial" panose="020B0604020202020204" pitchFamily="34" charset="0"/>
                            </a:rPr>
                            <a:t>P</a:t>
                          </a:r>
                          <a:r>
                            <a:rPr lang="en-US" sz="2400" kern="100">
                              <a:effectLst/>
                              <a:latin typeface="Arial Narrow" panose="020B0606020202030204" pitchFamily="34" charset="0"/>
                              <a:cs typeface="Arial" panose="020B0604020202020204" pitchFamily="34" charset="0"/>
                            </a:rPr>
                            <a:t>2</a:t>
                          </a:r>
                          <a:r>
                            <a:rPr lang="en-US" sz="2400" kern="100" baseline="-25000">
                              <a:effectLst/>
                              <a:latin typeface="Arial Narrow" panose="020B0606020202030204" pitchFamily="34" charset="0"/>
                              <a:cs typeface="Arial" panose="020B0604020202020204" pitchFamily="34" charset="0"/>
                            </a:rPr>
                            <a:t>1</a:t>
                          </a:r>
                          <a:r>
                            <a:rPr lang="en-US" sz="2400" kern="100">
                              <a:effectLst/>
                              <a:latin typeface="Arial Narrow" panose="020B0606020202030204" pitchFamily="34" charset="0"/>
                              <a:cs typeface="Arial" panose="020B0604020202020204" pitchFamily="34" charset="0"/>
                            </a:rPr>
                            <a:t>3 (</a:t>
                          </a:r>
                          <a14:m>
                            <m:oMath xmlns:m="http://schemas.openxmlformats.org/officeDocument/2006/math">
                              <m:sSup>
                                <m:sSupPr>
                                  <m:ctrlPr>
                                    <a:rPr lang="en-CA" sz="2400" i="1" kern="100">
                                      <a:effectLst/>
                                      <a:latin typeface="Cambria Math" panose="02040503050406030204" pitchFamily="18" charset="0"/>
                                    </a:rPr>
                                  </m:ctrlPr>
                                </m:sSupPr>
                                <m:e>
                                  <m:r>
                                    <a:rPr lang="en-US" sz="2400" i="1" kern="100">
                                      <a:effectLst/>
                                      <a:latin typeface="Cambria Math" panose="02040503050406030204" pitchFamily="18" charset="0"/>
                                    </a:rPr>
                                    <m:t>𝑇</m:t>
                                  </m:r>
                                </m:e>
                                <m:sup>
                                  <m:r>
                                    <a:rPr lang="en-US" sz="2400" kern="100">
                                      <a:effectLst/>
                                      <a:latin typeface="Cambria Math" panose="02040503050406030204" pitchFamily="18" charset="0"/>
                                    </a:rPr>
                                    <m:t>4</m:t>
                                  </m:r>
                                </m:sup>
                              </m:sSup>
                            </m:oMath>
                          </a14:m>
                          <a:r>
                            <a:rPr lang="en-US" sz="2400" kern="100">
                              <a:effectLst/>
                              <a:latin typeface="Arial Narrow" panose="020B0606020202030204" pitchFamily="34" charset="0"/>
                              <a:cs typeface="Arial" panose="020B0604020202020204" pitchFamily="34" charset="0"/>
                            </a:rPr>
                            <a:t>, No. 198)</a:t>
                          </a:r>
                          <a:endParaRPr lang="en-CA" sz="2400" kern="100">
                            <a:effectLst/>
                            <a:latin typeface="Arial Narrow" panose="020B0606020202030204" pitchFamily="34" charset="0"/>
                            <a:ea typeface="Aptos" panose="020B0004020202020204" pitchFamily="34" charset="0"/>
                            <a:cs typeface="Arial" panose="020B0604020202020204" pitchFamily="34" charset="0"/>
                          </a:endParaRPr>
                        </a:p>
                      </a:txBody>
                      <a:tcPr marL="68580" marR="68580" marT="0" marB="0" anchor="ctr"/>
                    </a:tc>
                    <a:tc>
                      <a:txBody>
                        <a:bodyPr/>
                        <a:lstStyle/>
                        <a:p>
                          <a:pPr algn="ctr">
                            <a:lnSpc>
                              <a:spcPct val="115000"/>
                            </a:lnSpc>
                            <a:spcAft>
                              <a:spcPts val="800"/>
                            </a:spcAft>
                            <a:buNone/>
                          </a:pPr>
                          <a:r>
                            <a:rPr lang="en-US" sz="2400" kern="100" dirty="0">
                              <a:effectLst/>
                              <a:latin typeface="Arial Narrow" panose="020B0606020202030204" pitchFamily="34" charset="0"/>
                              <a:cs typeface="Arial" panose="020B0604020202020204" pitchFamily="34" charset="0"/>
                            </a:rPr>
                            <a:t>Cubic</a:t>
                          </a:r>
                          <a:endParaRPr lang="en-CA" sz="2400" kern="100" dirty="0">
                            <a:effectLst/>
                            <a:latin typeface="Arial Narrow" panose="020B0606020202030204" pitchFamily="34" charset="0"/>
                            <a:ea typeface="Aptos" panose="020B0004020202020204" pitchFamily="34" charset="0"/>
                            <a:cs typeface="Arial" panose="020B0604020202020204" pitchFamily="34" charset="0"/>
                          </a:endParaRPr>
                        </a:p>
                      </a:txBody>
                      <a:tcPr marL="68580" marR="68580" marT="0" marB="0" anchor="ctr"/>
                    </a:tc>
                    <a:tc>
                      <a:txBody>
                        <a:bodyPr/>
                        <a:lstStyle/>
                        <a:p>
                          <a:pPr algn="ctr">
                            <a:lnSpc>
                              <a:spcPct val="115000"/>
                            </a:lnSpc>
                            <a:spcAft>
                              <a:spcPts val="800"/>
                            </a:spcAft>
                            <a:buNone/>
                          </a:pPr>
                          <a:r>
                            <a:rPr lang="en-US" sz="2400" kern="100">
                              <a:effectLst/>
                              <a:latin typeface="Arial Narrow" panose="020B0606020202030204" pitchFamily="34" charset="0"/>
                              <a:ea typeface="Aptos" panose="020B0004020202020204" pitchFamily="34" charset="0"/>
                              <a:cs typeface="Arial" panose="020B0604020202020204" pitchFamily="34" charset="0"/>
                            </a:rPr>
                            <a:t>4</a:t>
                          </a:r>
                          <a:endParaRPr lang="en-CA" sz="2400" kern="100">
                            <a:effectLst/>
                            <a:latin typeface="Arial Narrow" panose="020B0606020202030204" pitchFamily="34" charset="0"/>
                            <a:ea typeface="Aptos" panose="020B0004020202020204" pitchFamily="34" charset="0"/>
                            <a:cs typeface="Arial" panose="020B0604020202020204" pitchFamily="34" charset="0"/>
                          </a:endParaRPr>
                        </a:p>
                      </a:txBody>
                      <a:tcPr marL="68580" marR="68580" marT="0" marB="0" anchor="ctr"/>
                    </a:tc>
                    <a:tc>
                      <a:txBody>
                        <a:bodyPr/>
                        <a:lstStyle/>
                        <a:p>
                          <a:pPr algn="ctr">
                            <a:lnSpc>
                              <a:spcPct val="115000"/>
                            </a:lnSpc>
                            <a:spcAft>
                              <a:spcPts val="800"/>
                            </a:spcAft>
                            <a:buNone/>
                          </a:pPr>
                          <a:r>
                            <a:rPr lang="en-US" sz="2400" kern="100">
                              <a:effectLst/>
                              <a:latin typeface="Arial Narrow" panose="020B0606020202030204" pitchFamily="34" charset="0"/>
                              <a:cs typeface="Arial" panose="020B0604020202020204" pitchFamily="34" charset="0"/>
                            </a:rPr>
                            <a:t>4.519</a:t>
                          </a:r>
                          <a:endParaRPr lang="en-CA" sz="2400" kern="100">
                            <a:effectLst/>
                            <a:latin typeface="Arial Narrow" panose="020B0606020202030204" pitchFamily="34" charset="0"/>
                            <a:ea typeface="Aptos" panose="020B0004020202020204" pitchFamily="34" charset="0"/>
                            <a:cs typeface="Arial" panose="020B0604020202020204" pitchFamily="34" charset="0"/>
                          </a:endParaRPr>
                        </a:p>
                      </a:txBody>
                      <a:tcPr marL="68580" marR="68580" marT="0" marB="0" anchor="ctr"/>
                    </a:tc>
                    <a:tc>
                      <a:txBody>
                        <a:bodyPr/>
                        <a:lstStyle/>
                        <a:p>
                          <a:pPr algn="ctr">
                            <a:lnSpc>
                              <a:spcPct val="115000"/>
                            </a:lnSpc>
                            <a:spcAft>
                              <a:spcPts val="800"/>
                            </a:spcAft>
                            <a:buNone/>
                          </a:pPr>
                          <a:r>
                            <a:rPr lang="en-US" sz="2400" kern="100">
                              <a:effectLst/>
                              <a:latin typeface="Arial Narrow" panose="020B0606020202030204" pitchFamily="34" charset="0"/>
                              <a:cs typeface="Arial" panose="020B0604020202020204" pitchFamily="34" charset="0"/>
                            </a:rPr>
                            <a:t>4.519</a:t>
                          </a:r>
                          <a:endParaRPr lang="en-CA" sz="2400" kern="100">
                            <a:effectLst/>
                            <a:latin typeface="Arial Narrow" panose="020B0606020202030204" pitchFamily="34" charset="0"/>
                            <a:ea typeface="Aptos" panose="020B0004020202020204" pitchFamily="34" charset="0"/>
                            <a:cs typeface="Arial" panose="020B0604020202020204" pitchFamily="34" charset="0"/>
                          </a:endParaRPr>
                        </a:p>
                      </a:txBody>
                      <a:tcPr marL="68580" marR="68580" marT="0" marB="0" anchor="ctr"/>
                    </a:tc>
                    <a:tc>
                      <a:txBody>
                        <a:bodyPr/>
                        <a:lstStyle/>
                        <a:p>
                          <a:pPr algn="ctr">
                            <a:lnSpc>
                              <a:spcPct val="115000"/>
                            </a:lnSpc>
                            <a:spcAft>
                              <a:spcPts val="800"/>
                            </a:spcAft>
                            <a:buNone/>
                          </a:pPr>
                          <a:r>
                            <a:rPr lang="en-US" sz="2400" kern="100">
                              <a:effectLst/>
                              <a:latin typeface="Arial Narrow" panose="020B0606020202030204" pitchFamily="34" charset="0"/>
                              <a:cs typeface="Arial" panose="020B0604020202020204" pitchFamily="34" charset="0"/>
                            </a:rPr>
                            <a:t>4.519</a:t>
                          </a:r>
                          <a:endParaRPr lang="en-CA" sz="2400" kern="100">
                            <a:effectLst/>
                            <a:latin typeface="Arial Narrow" panose="020B0606020202030204" pitchFamily="34" charset="0"/>
                            <a:ea typeface="Aptos" panose="020B000402020202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631614836"/>
                      </a:ext>
                    </a:extLst>
                  </a:tr>
                  <a:tr h="468000">
                    <a:tc>
                      <a:txBody>
                        <a:bodyPr/>
                        <a:lstStyle/>
                        <a:p>
                          <a:pPr algn="ctr">
                            <a:lnSpc>
                              <a:spcPct val="115000"/>
                            </a:lnSpc>
                            <a:spcAft>
                              <a:spcPts val="800"/>
                            </a:spcAft>
                            <a:buNone/>
                          </a:pPr>
                          <a:r>
                            <a:rPr lang="en-US" sz="2400" dirty="0">
                              <a:effectLst/>
                              <a:latin typeface="Arial Narrow" panose="020B0606020202030204" pitchFamily="34" charset="0"/>
                              <a:ea typeface="Aptos" panose="020B0004020202020204" pitchFamily="34" charset="0"/>
                              <a:cs typeface="Arial" panose="020B0604020202020204" pitchFamily="34" charset="0"/>
                            </a:rPr>
                            <a:t>distorted </a:t>
                          </a:r>
                          <a:r>
                            <a:rPr lang="en-US" sz="2400" dirty="0" err="1">
                              <a:effectLst/>
                              <a:latin typeface="Arial Narrow" panose="020B0606020202030204" pitchFamily="34" charset="0"/>
                              <a:ea typeface="Aptos" panose="020B0004020202020204" pitchFamily="34" charset="0"/>
                              <a:cs typeface="Arial" panose="020B0604020202020204" pitchFamily="34" charset="0"/>
                            </a:rPr>
                            <a:t>CuTi</a:t>
                          </a:r>
                          <a:endParaRPr lang="en-CA" sz="2400" kern="100" dirty="0">
                            <a:effectLst/>
                            <a:latin typeface="Arial Narrow" panose="020B0606020202030204" pitchFamily="34" charset="0"/>
                            <a:ea typeface="Aptos" panose="020B0004020202020204" pitchFamily="34" charset="0"/>
                            <a:cs typeface="Arial" panose="020B0604020202020204" pitchFamily="34" charset="0"/>
                          </a:endParaRPr>
                        </a:p>
                      </a:txBody>
                      <a:tcPr marL="68580" marR="68580" marT="0" marB="0" anchor="ctr"/>
                    </a:tc>
                    <a:tc>
                      <a:txBody>
                        <a:bodyPr/>
                        <a:lstStyle/>
                        <a:p>
                          <a:pPr algn="ctr">
                            <a:lnSpc>
                              <a:spcPct val="115000"/>
                            </a:lnSpc>
                            <a:spcAft>
                              <a:spcPts val="800"/>
                            </a:spcAft>
                            <a:buNone/>
                          </a:pPr>
                          <a:r>
                            <a:rPr lang="en-US" sz="2400" i="1" dirty="0" err="1">
                              <a:effectLst/>
                              <a:latin typeface="Arial Narrow" panose="020B0606020202030204" pitchFamily="34" charset="0"/>
                              <a:cs typeface="Arial" panose="020B0604020202020204" pitchFamily="34" charset="0"/>
                            </a:rPr>
                            <a:t>Pmmn</a:t>
                          </a:r>
                          <a:r>
                            <a:rPr lang="en-US" sz="2400" dirty="0">
                              <a:effectLst/>
                              <a:latin typeface="Arial Narrow" panose="020B0606020202030204" pitchFamily="34" charset="0"/>
                              <a:cs typeface="Arial" panose="020B0604020202020204" pitchFamily="34" charset="0"/>
                            </a:rPr>
                            <a:t> (</a:t>
                          </a:r>
                          <a14:m>
                            <m:oMath xmlns:m="http://schemas.openxmlformats.org/officeDocument/2006/math">
                              <m:sSubSup>
                                <m:sSubSupPr>
                                  <m:ctrlPr>
                                    <a:rPr lang="en-CA" sz="2400" i="1">
                                      <a:effectLst/>
                                      <a:latin typeface="Cambria Math" panose="02040503050406030204" pitchFamily="18" charset="0"/>
                                    </a:rPr>
                                  </m:ctrlPr>
                                </m:sSubSupPr>
                                <m:e>
                                  <m:r>
                                    <a:rPr lang="en-US" sz="2400" i="1">
                                      <a:effectLst/>
                                      <a:latin typeface="Cambria Math" panose="02040503050406030204" pitchFamily="18" charset="0"/>
                                    </a:rPr>
                                    <m:t>𝐷</m:t>
                                  </m:r>
                                </m:e>
                                <m:sub>
                                  <m:r>
                                    <a:rPr lang="en-US" sz="2400">
                                      <a:effectLst/>
                                      <a:latin typeface="Cambria Math" panose="02040503050406030204" pitchFamily="18" charset="0"/>
                                    </a:rPr>
                                    <m:t>2</m:t>
                                  </m:r>
                                  <m:r>
                                    <a:rPr lang="en-US" sz="2400" i="1">
                                      <a:effectLst/>
                                      <a:latin typeface="Cambria Math" panose="02040503050406030204" pitchFamily="18" charset="0"/>
                                    </a:rPr>
                                    <m:t>h</m:t>
                                  </m:r>
                                </m:sub>
                                <m:sup>
                                  <m:r>
                                    <a:rPr lang="en-US" sz="2400">
                                      <a:effectLst/>
                                      <a:latin typeface="Cambria Math" panose="02040503050406030204" pitchFamily="18" charset="0"/>
                                    </a:rPr>
                                    <m:t>13</m:t>
                                  </m:r>
                                </m:sup>
                              </m:sSubSup>
                            </m:oMath>
                          </a14:m>
                          <a:r>
                            <a:rPr lang="en-US" sz="2400" dirty="0">
                              <a:effectLst/>
                              <a:latin typeface="Arial Narrow" panose="020B0606020202030204" pitchFamily="34" charset="0"/>
                              <a:cs typeface="Arial" panose="020B0604020202020204" pitchFamily="34" charset="0"/>
                            </a:rPr>
                            <a:t>, No. 59)</a:t>
                          </a:r>
                          <a:endParaRPr lang="en-CA" sz="2400" kern="100" dirty="0">
                            <a:effectLst/>
                            <a:latin typeface="Arial Narrow" panose="020B0606020202030204" pitchFamily="34" charset="0"/>
                            <a:ea typeface="Aptos" panose="020B0004020202020204" pitchFamily="34" charset="0"/>
                            <a:cs typeface="Arial" panose="020B0604020202020204" pitchFamily="34" charset="0"/>
                          </a:endParaRPr>
                        </a:p>
                      </a:txBody>
                      <a:tcPr marL="68580" marR="68580" marT="0" marB="0" anchor="ctr"/>
                    </a:tc>
                    <a:tc>
                      <a:txBody>
                        <a:bodyPr/>
                        <a:lstStyle/>
                        <a:p>
                          <a:pPr algn="ctr">
                            <a:lnSpc>
                              <a:spcPct val="115000"/>
                            </a:lnSpc>
                            <a:spcAft>
                              <a:spcPts val="800"/>
                            </a:spcAft>
                            <a:buNone/>
                          </a:pPr>
                          <a:r>
                            <a:rPr lang="en-US" sz="2400" kern="100">
                              <a:effectLst/>
                              <a:latin typeface="Arial Narrow" panose="020B0606020202030204" pitchFamily="34" charset="0"/>
                              <a:cs typeface="Arial" panose="020B0604020202020204" pitchFamily="34" charset="0"/>
                            </a:rPr>
                            <a:t>Orthorhombic</a:t>
                          </a:r>
                          <a:endParaRPr lang="en-CA" sz="2400" kern="100">
                            <a:effectLst/>
                            <a:latin typeface="Arial Narrow" panose="020B0606020202030204" pitchFamily="34" charset="0"/>
                            <a:ea typeface="Aptos" panose="020B0004020202020204" pitchFamily="34" charset="0"/>
                            <a:cs typeface="Arial" panose="020B0604020202020204" pitchFamily="34" charset="0"/>
                          </a:endParaRPr>
                        </a:p>
                      </a:txBody>
                      <a:tcPr marL="68580" marR="68580" marT="0" marB="0" anchor="ctr"/>
                    </a:tc>
                    <a:tc>
                      <a:txBody>
                        <a:bodyPr/>
                        <a:lstStyle/>
                        <a:p>
                          <a:pPr algn="ctr">
                            <a:lnSpc>
                              <a:spcPct val="115000"/>
                            </a:lnSpc>
                            <a:spcAft>
                              <a:spcPts val="800"/>
                            </a:spcAft>
                            <a:buNone/>
                          </a:pPr>
                          <a:r>
                            <a:rPr lang="en-US" sz="2400" kern="100">
                              <a:effectLst/>
                              <a:latin typeface="Arial Narrow" panose="020B0606020202030204" pitchFamily="34" charset="0"/>
                              <a:ea typeface="Aptos" panose="020B0004020202020204" pitchFamily="34" charset="0"/>
                              <a:cs typeface="Arial" panose="020B0604020202020204" pitchFamily="34" charset="0"/>
                            </a:rPr>
                            <a:t>2</a:t>
                          </a:r>
                          <a:endParaRPr lang="en-CA" sz="2400" kern="100">
                            <a:effectLst/>
                            <a:latin typeface="Arial Narrow" panose="020B0606020202030204" pitchFamily="34" charset="0"/>
                            <a:ea typeface="Aptos" panose="020B0004020202020204" pitchFamily="34" charset="0"/>
                            <a:cs typeface="Arial" panose="020B0604020202020204" pitchFamily="34" charset="0"/>
                          </a:endParaRPr>
                        </a:p>
                      </a:txBody>
                      <a:tcPr marL="68580" marR="68580" marT="0" marB="0" anchor="ctr"/>
                    </a:tc>
                    <a:tc>
                      <a:txBody>
                        <a:bodyPr/>
                        <a:lstStyle/>
                        <a:p>
                          <a:pPr algn="ctr">
                            <a:lnSpc>
                              <a:spcPct val="115000"/>
                            </a:lnSpc>
                            <a:spcAft>
                              <a:spcPts val="800"/>
                            </a:spcAft>
                            <a:buNone/>
                          </a:pPr>
                          <a:r>
                            <a:rPr lang="en-US" sz="2400" kern="100">
                              <a:effectLst/>
                              <a:latin typeface="Arial Narrow" panose="020B0606020202030204" pitchFamily="34" charset="0"/>
                              <a:cs typeface="Arial" panose="020B0604020202020204" pitchFamily="34" charset="0"/>
                            </a:rPr>
                            <a:t>3.008</a:t>
                          </a:r>
                          <a:endParaRPr lang="en-CA" sz="2400" kern="100">
                            <a:effectLst/>
                            <a:latin typeface="Arial Narrow" panose="020B0606020202030204" pitchFamily="34" charset="0"/>
                            <a:ea typeface="Aptos" panose="020B0004020202020204" pitchFamily="34" charset="0"/>
                            <a:cs typeface="Arial" panose="020B0604020202020204" pitchFamily="34" charset="0"/>
                          </a:endParaRPr>
                        </a:p>
                      </a:txBody>
                      <a:tcPr marL="68580" marR="68580" marT="0" marB="0" anchor="ctr"/>
                    </a:tc>
                    <a:tc>
                      <a:txBody>
                        <a:bodyPr/>
                        <a:lstStyle/>
                        <a:p>
                          <a:pPr algn="ctr">
                            <a:lnSpc>
                              <a:spcPct val="115000"/>
                            </a:lnSpc>
                            <a:spcAft>
                              <a:spcPts val="800"/>
                            </a:spcAft>
                            <a:buNone/>
                          </a:pPr>
                          <a:r>
                            <a:rPr lang="en-US" sz="2400" kern="100">
                              <a:effectLst/>
                              <a:latin typeface="Arial Narrow" panose="020B0606020202030204" pitchFamily="34" charset="0"/>
                              <a:cs typeface="Arial" panose="020B0604020202020204" pitchFamily="34" charset="0"/>
                            </a:rPr>
                            <a:t>3.299</a:t>
                          </a:r>
                          <a:endParaRPr lang="en-CA" sz="2400" kern="100">
                            <a:effectLst/>
                            <a:latin typeface="Arial Narrow" panose="020B0606020202030204" pitchFamily="34" charset="0"/>
                            <a:ea typeface="Aptos" panose="020B0004020202020204" pitchFamily="34" charset="0"/>
                            <a:cs typeface="Arial" panose="020B0604020202020204" pitchFamily="34" charset="0"/>
                          </a:endParaRPr>
                        </a:p>
                      </a:txBody>
                      <a:tcPr marL="68580" marR="68580" marT="0" marB="0" anchor="ctr"/>
                    </a:tc>
                    <a:tc>
                      <a:txBody>
                        <a:bodyPr/>
                        <a:lstStyle/>
                        <a:p>
                          <a:pPr algn="ctr">
                            <a:lnSpc>
                              <a:spcPct val="115000"/>
                            </a:lnSpc>
                            <a:spcAft>
                              <a:spcPts val="800"/>
                            </a:spcAft>
                            <a:buNone/>
                          </a:pPr>
                          <a:r>
                            <a:rPr lang="en-US" sz="2400" kern="100" dirty="0">
                              <a:effectLst/>
                              <a:latin typeface="Arial Narrow" panose="020B0606020202030204" pitchFamily="34" charset="0"/>
                              <a:cs typeface="Arial" panose="020B0604020202020204" pitchFamily="34" charset="0"/>
                            </a:rPr>
                            <a:t>4.717</a:t>
                          </a:r>
                          <a:endParaRPr lang="en-CA" sz="2400" kern="100" dirty="0">
                            <a:effectLst/>
                            <a:latin typeface="Arial Narrow" panose="020B0606020202030204" pitchFamily="34" charset="0"/>
                            <a:ea typeface="Aptos" panose="020B000402020202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021395467"/>
                      </a:ext>
                    </a:extLst>
                  </a:tr>
                </a:tbl>
              </a:graphicData>
            </a:graphic>
          </p:graphicFrame>
        </mc:Choice>
        <mc:Fallback xmlns="">
          <p:graphicFrame>
            <p:nvGraphicFramePr>
              <p:cNvPr id="8" name="Table 7">
                <a:extLst>
                  <a:ext uri="{FF2B5EF4-FFF2-40B4-BE49-F238E27FC236}">
                    <a16:creationId xmlns:a16="http://schemas.microsoft.com/office/drawing/2014/main" id="{CB1A76C1-130E-7A08-9E03-FAD3C2AC6CE8}"/>
                  </a:ext>
                </a:extLst>
              </p:cNvPr>
              <p:cNvGraphicFramePr>
                <a:graphicFrameLocks noGrp="1"/>
              </p:cNvGraphicFramePr>
              <p:nvPr>
                <p:extLst>
                  <p:ext uri="{D42A27DB-BD31-4B8C-83A1-F6EECF244321}">
                    <p14:modId xmlns:p14="http://schemas.microsoft.com/office/powerpoint/2010/main" val="369345963"/>
                  </p:ext>
                </p:extLst>
              </p:nvPr>
            </p:nvGraphicFramePr>
            <p:xfrm>
              <a:off x="360000" y="1152000"/>
              <a:ext cx="10999874" cy="2922402"/>
            </p:xfrm>
            <a:graphic>
              <a:graphicData uri="http://schemas.openxmlformats.org/drawingml/2006/table">
                <a:tbl>
                  <a:tblPr firstRow="1" firstCol="1" bandRow="1">
                    <a:tableStyleId>{5940675A-B579-460E-94D1-54222C63F5DA}</a:tableStyleId>
                  </a:tblPr>
                  <a:tblGrid>
                    <a:gridCol w="2165298">
                      <a:extLst>
                        <a:ext uri="{9D8B030D-6E8A-4147-A177-3AD203B41FA5}">
                          <a16:colId xmlns:a16="http://schemas.microsoft.com/office/drawing/2014/main" val="360542601"/>
                        </a:ext>
                      </a:extLst>
                    </a:gridCol>
                    <a:gridCol w="2547452">
                      <a:extLst>
                        <a:ext uri="{9D8B030D-6E8A-4147-A177-3AD203B41FA5}">
                          <a16:colId xmlns:a16="http://schemas.microsoft.com/office/drawing/2014/main" val="3819593122"/>
                        </a:ext>
                      </a:extLst>
                    </a:gridCol>
                    <a:gridCol w="1879078">
                      <a:extLst>
                        <a:ext uri="{9D8B030D-6E8A-4147-A177-3AD203B41FA5}">
                          <a16:colId xmlns:a16="http://schemas.microsoft.com/office/drawing/2014/main" val="1603431147"/>
                        </a:ext>
                      </a:extLst>
                    </a:gridCol>
                    <a:gridCol w="1308167">
                      <a:extLst>
                        <a:ext uri="{9D8B030D-6E8A-4147-A177-3AD203B41FA5}">
                          <a16:colId xmlns:a16="http://schemas.microsoft.com/office/drawing/2014/main" val="1344823610"/>
                        </a:ext>
                      </a:extLst>
                    </a:gridCol>
                    <a:gridCol w="1033293">
                      <a:extLst>
                        <a:ext uri="{9D8B030D-6E8A-4147-A177-3AD203B41FA5}">
                          <a16:colId xmlns:a16="http://schemas.microsoft.com/office/drawing/2014/main" val="1158698738"/>
                        </a:ext>
                      </a:extLst>
                    </a:gridCol>
                    <a:gridCol w="1033293">
                      <a:extLst>
                        <a:ext uri="{9D8B030D-6E8A-4147-A177-3AD203B41FA5}">
                          <a16:colId xmlns:a16="http://schemas.microsoft.com/office/drawing/2014/main" val="3701443496"/>
                        </a:ext>
                      </a:extLst>
                    </a:gridCol>
                    <a:gridCol w="1033293">
                      <a:extLst>
                        <a:ext uri="{9D8B030D-6E8A-4147-A177-3AD203B41FA5}">
                          <a16:colId xmlns:a16="http://schemas.microsoft.com/office/drawing/2014/main" val="98822566"/>
                        </a:ext>
                      </a:extLst>
                    </a:gridCol>
                  </a:tblGrid>
                  <a:tr h="468000">
                    <a:tc>
                      <a:txBody>
                        <a:bodyPr/>
                        <a:lstStyle/>
                        <a:p>
                          <a:pPr algn="ctr">
                            <a:lnSpc>
                              <a:spcPct val="100000"/>
                            </a:lnSpc>
                            <a:spcAft>
                              <a:spcPts val="800"/>
                            </a:spcAft>
                            <a:buNone/>
                          </a:pPr>
                          <a:r>
                            <a:rPr lang="en-US" sz="2400" kern="100">
                              <a:effectLst/>
                              <a:latin typeface="Arial Narrow" panose="020B0606020202030204" pitchFamily="34" charset="0"/>
                              <a:ea typeface="Aptos" panose="020B0004020202020204" pitchFamily="34" charset="0"/>
                              <a:cs typeface="Arial" panose="020B0604020202020204" pitchFamily="34" charset="0"/>
                            </a:rPr>
                            <a:t>Structure Type</a:t>
                          </a:r>
                          <a:endParaRPr lang="en-CA" sz="2400" kern="100">
                            <a:effectLst/>
                            <a:latin typeface="Arial Narrow" panose="020B0606020202030204" pitchFamily="34" charset="0"/>
                            <a:ea typeface="Aptos" panose="020B0004020202020204" pitchFamily="34" charset="0"/>
                            <a:cs typeface="Arial" panose="020B0604020202020204" pitchFamily="34" charset="0"/>
                          </a:endParaRPr>
                        </a:p>
                      </a:txBody>
                      <a:tcPr marL="68580" marR="68580" marT="0" marB="0" anchor="ctr"/>
                    </a:tc>
                    <a:tc>
                      <a:txBody>
                        <a:bodyPr/>
                        <a:lstStyle/>
                        <a:p>
                          <a:pPr algn="ctr">
                            <a:lnSpc>
                              <a:spcPct val="115000"/>
                            </a:lnSpc>
                            <a:spcAft>
                              <a:spcPts val="800"/>
                            </a:spcAft>
                            <a:buNone/>
                          </a:pPr>
                          <a:r>
                            <a:rPr lang="en-US" sz="2400" kern="100">
                              <a:effectLst/>
                              <a:latin typeface="Arial Narrow" panose="020B0606020202030204" pitchFamily="34" charset="0"/>
                              <a:cs typeface="Arial" panose="020B0604020202020204" pitchFamily="34" charset="0"/>
                            </a:rPr>
                            <a:t>Space Group</a:t>
                          </a:r>
                          <a:endParaRPr lang="en-CA" sz="2400" i="0" kern="100">
                            <a:effectLst/>
                            <a:latin typeface="Arial Narrow" panose="020B0606020202030204" pitchFamily="34" charset="0"/>
                            <a:ea typeface="Aptos" panose="020B0004020202020204" pitchFamily="34" charset="0"/>
                            <a:cs typeface="Arial" panose="020B0604020202020204" pitchFamily="34" charset="0"/>
                          </a:endParaRPr>
                        </a:p>
                      </a:txBody>
                      <a:tcPr marL="68580" marR="68580" marT="0" marB="0" anchor="ctr"/>
                    </a:tc>
                    <a:tc>
                      <a:txBody>
                        <a:bodyPr/>
                        <a:lstStyle/>
                        <a:p>
                          <a:pPr algn="ctr">
                            <a:lnSpc>
                              <a:spcPct val="115000"/>
                            </a:lnSpc>
                            <a:spcAft>
                              <a:spcPts val="800"/>
                            </a:spcAft>
                            <a:buNone/>
                          </a:pPr>
                          <a:r>
                            <a:rPr lang="en-US" sz="2400" kern="100">
                              <a:effectLst/>
                              <a:latin typeface="Arial Narrow" panose="020B0606020202030204" pitchFamily="34" charset="0"/>
                              <a:cs typeface="Arial" panose="020B0604020202020204" pitchFamily="34" charset="0"/>
                            </a:rPr>
                            <a:t>Structure</a:t>
                          </a:r>
                          <a:endParaRPr lang="en-CA" sz="2400" kern="100">
                            <a:effectLst/>
                            <a:latin typeface="Arial Narrow" panose="020B0606020202030204" pitchFamily="34" charset="0"/>
                            <a:ea typeface="Aptos" panose="020B0004020202020204" pitchFamily="34" charset="0"/>
                            <a:cs typeface="Arial" panose="020B0604020202020204" pitchFamily="34" charset="0"/>
                          </a:endParaRPr>
                        </a:p>
                      </a:txBody>
                      <a:tcPr marL="68580" marR="68580" marT="0" marB="0" anchor="ctr"/>
                    </a:tc>
                    <a:tc>
                      <a:txBody>
                        <a:bodyPr/>
                        <a:lstStyle/>
                        <a:p>
                          <a:pPr algn="ctr">
                            <a:lnSpc>
                              <a:spcPct val="100000"/>
                            </a:lnSpc>
                            <a:spcAft>
                              <a:spcPts val="800"/>
                            </a:spcAft>
                            <a:buNone/>
                          </a:pPr>
                          <a:r>
                            <a:rPr lang="en-US" sz="2400" b="0" i="1" kern="100">
                              <a:effectLst/>
                              <a:latin typeface="Arial Narrow" panose="020B0606020202030204" pitchFamily="34" charset="0"/>
                              <a:cs typeface="Arial" panose="020B0604020202020204" pitchFamily="34" charset="0"/>
                            </a:rPr>
                            <a:t>Z</a:t>
                          </a:r>
                          <a:endParaRPr lang="en-CA" sz="2400" b="0" i="1" kern="100">
                            <a:effectLst/>
                            <a:latin typeface="Arial Narrow" panose="020B0606020202030204" pitchFamily="34" charset="0"/>
                            <a:ea typeface="Aptos" panose="020B0004020202020204" pitchFamily="34" charset="0"/>
                            <a:cs typeface="Arial" panose="020B0604020202020204" pitchFamily="34" charset="0"/>
                          </a:endParaRPr>
                        </a:p>
                      </a:txBody>
                      <a:tcPr marL="68580" marR="68580" marT="0" marB="0" anchor="ctr"/>
                    </a:tc>
                    <a:tc>
                      <a:txBody>
                        <a:bodyPr/>
                        <a:lstStyle/>
                        <a:p>
                          <a:pPr algn="ctr">
                            <a:lnSpc>
                              <a:spcPct val="115000"/>
                            </a:lnSpc>
                            <a:spcAft>
                              <a:spcPts val="800"/>
                            </a:spcAft>
                            <a:buNone/>
                          </a:pPr>
                          <a:r>
                            <a:rPr lang="en-US" sz="2400" b="0" i="1" kern="100">
                              <a:effectLst/>
                              <a:latin typeface="Arial Narrow" panose="020B0606020202030204" pitchFamily="34" charset="0"/>
                              <a:cs typeface="Arial" panose="020B0604020202020204" pitchFamily="34" charset="0"/>
                            </a:rPr>
                            <a:t>a</a:t>
                          </a:r>
                          <a:r>
                            <a:rPr lang="en-US" sz="2400" kern="100">
                              <a:effectLst/>
                              <a:latin typeface="Arial Narrow" panose="020B0606020202030204" pitchFamily="34" charset="0"/>
                              <a:cs typeface="Arial" panose="020B0604020202020204" pitchFamily="34" charset="0"/>
                            </a:rPr>
                            <a:t> (</a:t>
                          </a:r>
                          <a:r>
                            <a:rPr lang="en-CA" sz="2400" kern="100">
                              <a:effectLst/>
                              <a:latin typeface="Arial Narrow" panose="020B0606020202030204" pitchFamily="34" charset="0"/>
                              <a:cs typeface="Arial" panose="020B0604020202020204" pitchFamily="34" charset="0"/>
                            </a:rPr>
                            <a:t>Å</a:t>
                          </a:r>
                          <a:r>
                            <a:rPr lang="en-US" sz="2400" kern="100">
                              <a:effectLst/>
                              <a:latin typeface="Arial Narrow" panose="020B0606020202030204" pitchFamily="34" charset="0"/>
                              <a:cs typeface="Arial" panose="020B0604020202020204" pitchFamily="34" charset="0"/>
                            </a:rPr>
                            <a:t>)</a:t>
                          </a:r>
                          <a:endParaRPr lang="en-CA" sz="2400" kern="100">
                            <a:effectLst/>
                            <a:latin typeface="Arial Narrow" panose="020B0606020202030204" pitchFamily="34" charset="0"/>
                            <a:ea typeface="Aptos" panose="020B0004020202020204" pitchFamily="34" charset="0"/>
                            <a:cs typeface="Arial" panose="020B0604020202020204" pitchFamily="34" charset="0"/>
                          </a:endParaRPr>
                        </a:p>
                      </a:txBody>
                      <a:tcPr marL="68580" marR="68580" marT="0" marB="0" anchor="ctr"/>
                    </a:tc>
                    <a:tc>
                      <a:txBody>
                        <a:bodyPr/>
                        <a:lstStyle/>
                        <a:p>
                          <a:pPr algn="ctr">
                            <a:lnSpc>
                              <a:spcPct val="115000"/>
                            </a:lnSpc>
                            <a:spcAft>
                              <a:spcPts val="800"/>
                            </a:spcAft>
                            <a:buNone/>
                          </a:pPr>
                          <a:r>
                            <a:rPr lang="en-US" sz="2400" b="0" i="1" kern="100">
                              <a:effectLst/>
                              <a:latin typeface="Arial Narrow" panose="020B0606020202030204" pitchFamily="34" charset="0"/>
                              <a:cs typeface="Arial" panose="020B0604020202020204" pitchFamily="34" charset="0"/>
                            </a:rPr>
                            <a:t>b</a:t>
                          </a:r>
                          <a:r>
                            <a:rPr lang="en-US" sz="2400" kern="100">
                              <a:effectLst/>
                              <a:latin typeface="Arial Narrow" panose="020B0606020202030204" pitchFamily="34" charset="0"/>
                              <a:cs typeface="Arial" panose="020B0604020202020204" pitchFamily="34" charset="0"/>
                            </a:rPr>
                            <a:t> (</a:t>
                          </a:r>
                          <a:r>
                            <a:rPr lang="en-CA" sz="2400" kern="100">
                              <a:effectLst/>
                              <a:latin typeface="Arial Narrow" panose="020B0606020202030204" pitchFamily="34" charset="0"/>
                              <a:cs typeface="Arial" panose="020B0604020202020204" pitchFamily="34" charset="0"/>
                            </a:rPr>
                            <a:t>Å</a:t>
                          </a:r>
                          <a:r>
                            <a:rPr lang="en-US" sz="2400" kern="100">
                              <a:effectLst/>
                              <a:latin typeface="Arial Narrow" panose="020B0606020202030204" pitchFamily="34" charset="0"/>
                              <a:cs typeface="Arial" panose="020B0604020202020204" pitchFamily="34" charset="0"/>
                            </a:rPr>
                            <a:t>)</a:t>
                          </a:r>
                          <a:endParaRPr lang="en-CA" sz="2400" kern="100">
                            <a:effectLst/>
                            <a:latin typeface="Arial Narrow" panose="020B0606020202030204" pitchFamily="34" charset="0"/>
                            <a:ea typeface="Aptos" panose="020B0004020202020204" pitchFamily="34" charset="0"/>
                            <a:cs typeface="Arial" panose="020B0604020202020204" pitchFamily="34" charset="0"/>
                          </a:endParaRPr>
                        </a:p>
                      </a:txBody>
                      <a:tcPr marL="68580" marR="68580" marT="0" marB="0" anchor="ctr"/>
                    </a:tc>
                    <a:tc>
                      <a:txBody>
                        <a:bodyPr/>
                        <a:lstStyle/>
                        <a:p>
                          <a:pPr algn="ctr">
                            <a:lnSpc>
                              <a:spcPct val="115000"/>
                            </a:lnSpc>
                            <a:spcAft>
                              <a:spcPts val="800"/>
                            </a:spcAft>
                            <a:buNone/>
                          </a:pPr>
                          <a:r>
                            <a:rPr lang="en-US" sz="2400" b="0" i="1" kern="100">
                              <a:effectLst/>
                              <a:latin typeface="Arial Narrow" panose="020B0606020202030204" pitchFamily="34" charset="0"/>
                              <a:cs typeface="Arial" panose="020B0604020202020204" pitchFamily="34" charset="0"/>
                            </a:rPr>
                            <a:t>c</a:t>
                          </a:r>
                          <a:r>
                            <a:rPr lang="en-US" sz="2400" kern="100">
                              <a:effectLst/>
                              <a:latin typeface="Arial Narrow" panose="020B0606020202030204" pitchFamily="34" charset="0"/>
                              <a:cs typeface="Arial" panose="020B0604020202020204" pitchFamily="34" charset="0"/>
                            </a:rPr>
                            <a:t> (</a:t>
                          </a:r>
                          <a:r>
                            <a:rPr lang="en-CA" sz="2400" kern="100">
                              <a:effectLst/>
                              <a:latin typeface="Arial Narrow" panose="020B0606020202030204" pitchFamily="34" charset="0"/>
                              <a:cs typeface="Arial" panose="020B0604020202020204" pitchFamily="34" charset="0"/>
                            </a:rPr>
                            <a:t>Å</a:t>
                          </a:r>
                          <a:r>
                            <a:rPr lang="en-US" sz="2400" kern="100">
                              <a:effectLst/>
                              <a:latin typeface="Arial Narrow" panose="020B0606020202030204" pitchFamily="34" charset="0"/>
                              <a:cs typeface="Arial" panose="020B0604020202020204" pitchFamily="34" charset="0"/>
                            </a:rPr>
                            <a:t>)</a:t>
                          </a:r>
                          <a:endParaRPr lang="en-CA" sz="2400" kern="100">
                            <a:effectLst/>
                            <a:latin typeface="Arial Narrow" panose="020B0606020202030204" pitchFamily="34" charset="0"/>
                            <a:ea typeface="Aptos" panose="020B000402020202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458185284"/>
                      </a:ext>
                    </a:extLst>
                  </a:tr>
                  <a:tr h="824738">
                    <a:tc>
                      <a:txBody>
                        <a:bodyPr/>
                        <a:lstStyle/>
                        <a:p>
                          <a:pPr algn="ctr">
                            <a:lnSpc>
                              <a:spcPct val="115000"/>
                            </a:lnSpc>
                            <a:spcAft>
                              <a:spcPts val="800"/>
                            </a:spcAft>
                            <a:buNone/>
                          </a:pPr>
                          <a:r>
                            <a:rPr lang="en-US" sz="2400">
                              <a:effectLst/>
                              <a:latin typeface="Arial Narrow" panose="020B0606020202030204" pitchFamily="34" charset="0"/>
                              <a:ea typeface="Aptos" panose="020B0004020202020204" pitchFamily="34" charset="0"/>
                              <a:cs typeface="Arial" panose="020B0604020202020204" pitchFamily="34" charset="0"/>
                            </a:rPr>
                            <a:t>B31 (</a:t>
                          </a:r>
                          <a:r>
                            <a:rPr lang="en-US" sz="2400" err="1">
                              <a:effectLst/>
                              <a:latin typeface="Arial Narrow" panose="020B0606020202030204" pitchFamily="34" charset="0"/>
                              <a:ea typeface="Aptos" panose="020B0004020202020204" pitchFamily="34" charset="0"/>
                              <a:cs typeface="Arial" panose="020B0604020202020204" pitchFamily="34" charset="0"/>
                            </a:rPr>
                            <a:t>MnP</a:t>
                          </a:r>
                          <a:r>
                            <a:rPr lang="en-US" sz="2400">
                              <a:effectLst/>
                              <a:latin typeface="Arial Narrow" panose="020B0606020202030204" pitchFamily="34" charset="0"/>
                              <a:ea typeface="Aptos" panose="020B0004020202020204" pitchFamily="34" charset="0"/>
                              <a:cs typeface="Arial" panose="020B0604020202020204" pitchFamily="34" charset="0"/>
                            </a:rPr>
                            <a:t>)</a:t>
                          </a:r>
                          <a:endParaRPr lang="en-CA" sz="2400" kern="100">
                            <a:effectLst/>
                            <a:latin typeface="Arial Narrow" panose="020B0606020202030204" pitchFamily="34" charset="0"/>
                            <a:ea typeface="Aptos" panose="020B0004020202020204" pitchFamily="34" charset="0"/>
                            <a:cs typeface="Arial" panose="020B0604020202020204" pitchFamily="34" charset="0"/>
                          </a:endParaRPr>
                        </a:p>
                      </a:txBody>
                      <a:tcPr marL="68580" marR="68580" marT="0" marB="0" anchor="ctr"/>
                    </a:tc>
                    <a:tc>
                      <a:txBody>
                        <a:bodyPr/>
                        <a:lstStyle/>
                        <a:p>
                          <a:endParaRPr lang="en-US"/>
                        </a:p>
                      </a:txBody>
                      <a:tcPr marL="68580" marR="68580" marT="0" marB="0" anchor="ctr">
                        <a:blipFill>
                          <a:blip r:embed="rId3"/>
                          <a:stretch>
                            <a:fillRect l="-85167" t="-60294" r="-247368" b="-219853"/>
                          </a:stretch>
                        </a:blipFill>
                      </a:tcPr>
                    </a:tc>
                    <a:tc>
                      <a:txBody>
                        <a:bodyPr/>
                        <a:lstStyle/>
                        <a:p>
                          <a:pPr algn="ctr">
                            <a:lnSpc>
                              <a:spcPct val="115000"/>
                            </a:lnSpc>
                            <a:spcAft>
                              <a:spcPts val="800"/>
                            </a:spcAft>
                            <a:buNone/>
                          </a:pPr>
                          <a:r>
                            <a:rPr lang="en-US" sz="2400" kern="100">
                              <a:effectLst/>
                              <a:latin typeface="Arial Narrow" panose="020B0606020202030204" pitchFamily="34" charset="0"/>
                              <a:cs typeface="Arial" panose="020B0604020202020204" pitchFamily="34" charset="0"/>
                            </a:rPr>
                            <a:t>Orthorhombic</a:t>
                          </a:r>
                          <a:endParaRPr lang="en-CA" sz="2400" kern="100">
                            <a:effectLst/>
                            <a:latin typeface="Arial Narrow" panose="020B0606020202030204" pitchFamily="34" charset="0"/>
                            <a:ea typeface="Aptos" panose="020B0004020202020204" pitchFamily="34" charset="0"/>
                            <a:cs typeface="Arial" panose="020B0604020202020204" pitchFamily="34" charset="0"/>
                          </a:endParaRPr>
                        </a:p>
                      </a:txBody>
                      <a:tcPr marL="68580" marR="68580" marT="0" marB="0" anchor="ctr"/>
                    </a:tc>
                    <a:tc>
                      <a:txBody>
                        <a:bodyPr/>
                        <a:lstStyle/>
                        <a:p>
                          <a:pPr algn="ctr">
                            <a:lnSpc>
                              <a:spcPct val="115000"/>
                            </a:lnSpc>
                            <a:spcAft>
                              <a:spcPts val="800"/>
                            </a:spcAft>
                            <a:buNone/>
                          </a:pPr>
                          <a:r>
                            <a:rPr lang="en-US" sz="2400" kern="100">
                              <a:effectLst/>
                              <a:latin typeface="Arial Narrow" panose="020B0606020202030204" pitchFamily="34" charset="0"/>
                              <a:ea typeface="Aptos" panose="020B0004020202020204" pitchFamily="34" charset="0"/>
                              <a:cs typeface="Arial" panose="020B0604020202020204" pitchFamily="34" charset="0"/>
                            </a:rPr>
                            <a:t>4</a:t>
                          </a:r>
                          <a:endParaRPr lang="en-CA" sz="2400" kern="100">
                            <a:effectLst/>
                            <a:latin typeface="Arial Narrow" panose="020B0606020202030204" pitchFamily="34" charset="0"/>
                            <a:ea typeface="Aptos" panose="020B0004020202020204" pitchFamily="34" charset="0"/>
                            <a:cs typeface="Arial" panose="020B0604020202020204" pitchFamily="34" charset="0"/>
                          </a:endParaRPr>
                        </a:p>
                      </a:txBody>
                      <a:tcPr marL="68580" marR="68580" marT="0" marB="0" anchor="ctr"/>
                    </a:tc>
                    <a:tc>
                      <a:txBody>
                        <a:bodyPr/>
                        <a:lstStyle/>
                        <a:p>
                          <a:pPr algn="ctr">
                            <a:lnSpc>
                              <a:spcPct val="115000"/>
                            </a:lnSpc>
                            <a:spcAft>
                              <a:spcPts val="800"/>
                            </a:spcAft>
                            <a:buNone/>
                          </a:pPr>
                          <a:r>
                            <a:rPr lang="en-US" sz="2400" kern="100">
                              <a:effectLst/>
                              <a:latin typeface="Arial Narrow" panose="020B0606020202030204" pitchFamily="34" charset="0"/>
                              <a:cs typeface="Arial" panose="020B0604020202020204" pitchFamily="34" charset="0"/>
                            </a:rPr>
                            <a:t>3.358</a:t>
                          </a:r>
                          <a:endParaRPr lang="en-CA" sz="2400" kern="100">
                            <a:effectLst/>
                            <a:latin typeface="Arial Narrow" panose="020B0606020202030204" pitchFamily="34" charset="0"/>
                            <a:ea typeface="Aptos" panose="020B0004020202020204" pitchFamily="34" charset="0"/>
                            <a:cs typeface="Arial" panose="020B0604020202020204" pitchFamily="34" charset="0"/>
                          </a:endParaRPr>
                        </a:p>
                      </a:txBody>
                      <a:tcPr marL="68580" marR="68580" marT="0" marB="0" anchor="ctr"/>
                    </a:tc>
                    <a:tc>
                      <a:txBody>
                        <a:bodyPr/>
                        <a:lstStyle/>
                        <a:p>
                          <a:pPr algn="ctr">
                            <a:lnSpc>
                              <a:spcPct val="115000"/>
                            </a:lnSpc>
                            <a:spcAft>
                              <a:spcPts val="800"/>
                            </a:spcAft>
                            <a:buNone/>
                          </a:pPr>
                          <a:r>
                            <a:rPr lang="en-US" sz="2400" kern="100">
                              <a:effectLst/>
                              <a:latin typeface="Arial Narrow" panose="020B0606020202030204" pitchFamily="34" charset="0"/>
                              <a:cs typeface="Arial" panose="020B0604020202020204" pitchFamily="34" charset="0"/>
                            </a:rPr>
                            <a:t>5.180</a:t>
                          </a:r>
                          <a:endParaRPr lang="en-CA" sz="2400" kern="100">
                            <a:effectLst/>
                            <a:latin typeface="Arial Narrow" panose="020B0606020202030204" pitchFamily="34" charset="0"/>
                            <a:ea typeface="Aptos" panose="020B0004020202020204" pitchFamily="34" charset="0"/>
                            <a:cs typeface="Arial" panose="020B0604020202020204" pitchFamily="34" charset="0"/>
                          </a:endParaRPr>
                        </a:p>
                      </a:txBody>
                      <a:tcPr marL="68580" marR="68580" marT="0" marB="0" anchor="ctr"/>
                    </a:tc>
                    <a:tc>
                      <a:txBody>
                        <a:bodyPr/>
                        <a:lstStyle/>
                        <a:p>
                          <a:pPr algn="ctr">
                            <a:lnSpc>
                              <a:spcPct val="115000"/>
                            </a:lnSpc>
                            <a:spcAft>
                              <a:spcPts val="800"/>
                            </a:spcAft>
                            <a:buNone/>
                          </a:pPr>
                          <a:r>
                            <a:rPr lang="en-US" sz="2400" kern="100">
                              <a:effectLst/>
                              <a:latin typeface="Arial Narrow" panose="020B0606020202030204" pitchFamily="34" charset="0"/>
                              <a:cs typeface="Arial" panose="020B0604020202020204" pitchFamily="34" charset="0"/>
                            </a:rPr>
                            <a:t>5.623</a:t>
                          </a:r>
                          <a:endParaRPr lang="en-CA" sz="2400" kern="100">
                            <a:effectLst/>
                            <a:latin typeface="Arial Narrow" panose="020B0606020202030204" pitchFamily="34" charset="0"/>
                            <a:ea typeface="Aptos" panose="020B000402020202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353761819"/>
                      </a:ext>
                    </a:extLst>
                  </a:tr>
                  <a:tr h="805434">
                    <a:tc>
                      <a:txBody>
                        <a:bodyPr/>
                        <a:lstStyle/>
                        <a:p>
                          <a:pPr algn="ctr">
                            <a:lnSpc>
                              <a:spcPct val="115000"/>
                            </a:lnSpc>
                            <a:spcAft>
                              <a:spcPts val="800"/>
                            </a:spcAft>
                            <a:buNone/>
                          </a:pPr>
                          <a:r>
                            <a:rPr lang="en-US" sz="2400">
                              <a:effectLst/>
                              <a:latin typeface="Arial Narrow" panose="020B0606020202030204" pitchFamily="34" charset="0"/>
                              <a:ea typeface="Aptos" panose="020B0004020202020204" pitchFamily="34" charset="0"/>
                              <a:cs typeface="Arial" panose="020B0604020202020204" pitchFamily="34" charset="0"/>
                            </a:rPr>
                            <a:t>B20 (ε-</a:t>
                          </a:r>
                          <a:r>
                            <a:rPr lang="en-US" sz="2400" err="1">
                              <a:effectLst/>
                              <a:latin typeface="Arial Narrow" panose="020B0606020202030204" pitchFamily="34" charset="0"/>
                              <a:ea typeface="Aptos" panose="020B0004020202020204" pitchFamily="34" charset="0"/>
                              <a:cs typeface="Arial" panose="020B0604020202020204" pitchFamily="34" charset="0"/>
                            </a:rPr>
                            <a:t>FeSi</a:t>
                          </a:r>
                          <a:r>
                            <a:rPr lang="en-US" sz="2400">
                              <a:effectLst/>
                              <a:latin typeface="Arial Narrow" panose="020B0606020202030204" pitchFamily="34" charset="0"/>
                              <a:ea typeface="Aptos" panose="020B0004020202020204" pitchFamily="34" charset="0"/>
                              <a:cs typeface="Arial" panose="020B0604020202020204" pitchFamily="34" charset="0"/>
                            </a:rPr>
                            <a:t>)</a:t>
                          </a:r>
                          <a:endParaRPr lang="en-CA" sz="2400" kern="100">
                            <a:effectLst/>
                            <a:latin typeface="Arial Narrow" panose="020B0606020202030204" pitchFamily="34" charset="0"/>
                            <a:ea typeface="Aptos" panose="020B0004020202020204" pitchFamily="34" charset="0"/>
                            <a:cs typeface="Arial" panose="020B0604020202020204" pitchFamily="34" charset="0"/>
                          </a:endParaRPr>
                        </a:p>
                      </a:txBody>
                      <a:tcPr marL="68580" marR="68580" marT="0" marB="0" anchor="ctr"/>
                    </a:tc>
                    <a:tc>
                      <a:txBody>
                        <a:bodyPr/>
                        <a:lstStyle/>
                        <a:p>
                          <a:endParaRPr lang="en-US"/>
                        </a:p>
                      </a:txBody>
                      <a:tcPr marL="68580" marR="68580" marT="0" marB="0" anchor="ctr">
                        <a:blipFill>
                          <a:blip r:embed="rId3"/>
                          <a:stretch>
                            <a:fillRect l="-85167" t="-165152" r="-247368" b="-126515"/>
                          </a:stretch>
                        </a:blipFill>
                      </a:tcPr>
                    </a:tc>
                    <a:tc>
                      <a:txBody>
                        <a:bodyPr/>
                        <a:lstStyle/>
                        <a:p>
                          <a:pPr algn="ctr">
                            <a:lnSpc>
                              <a:spcPct val="115000"/>
                            </a:lnSpc>
                            <a:spcAft>
                              <a:spcPts val="800"/>
                            </a:spcAft>
                            <a:buNone/>
                          </a:pPr>
                          <a:r>
                            <a:rPr lang="en-US" sz="2400" kern="100">
                              <a:effectLst/>
                              <a:latin typeface="Arial Narrow" panose="020B0606020202030204" pitchFamily="34" charset="0"/>
                              <a:cs typeface="Arial" panose="020B0604020202020204" pitchFamily="34" charset="0"/>
                            </a:rPr>
                            <a:t>Cubic</a:t>
                          </a:r>
                          <a:endParaRPr lang="en-CA" sz="2400" kern="100">
                            <a:effectLst/>
                            <a:latin typeface="Arial Narrow" panose="020B0606020202030204" pitchFamily="34" charset="0"/>
                            <a:ea typeface="Aptos" panose="020B0004020202020204" pitchFamily="34" charset="0"/>
                            <a:cs typeface="Arial" panose="020B0604020202020204" pitchFamily="34" charset="0"/>
                          </a:endParaRPr>
                        </a:p>
                      </a:txBody>
                      <a:tcPr marL="68580" marR="68580" marT="0" marB="0" anchor="ctr"/>
                    </a:tc>
                    <a:tc>
                      <a:txBody>
                        <a:bodyPr/>
                        <a:lstStyle/>
                        <a:p>
                          <a:pPr algn="ctr">
                            <a:lnSpc>
                              <a:spcPct val="115000"/>
                            </a:lnSpc>
                            <a:spcAft>
                              <a:spcPts val="800"/>
                            </a:spcAft>
                            <a:buNone/>
                          </a:pPr>
                          <a:r>
                            <a:rPr lang="en-US" sz="2400" kern="100">
                              <a:effectLst/>
                              <a:latin typeface="Arial Narrow" panose="020B0606020202030204" pitchFamily="34" charset="0"/>
                              <a:ea typeface="Aptos" panose="020B0004020202020204" pitchFamily="34" charset="0"/>
                              <a:cs typeface="Arial" panose="020B0604020202020204" pitchFamily="34" charset="0"/>
                            </a:rPr>
                            <a:t>4</a:t>
                          </a:r>
                          <a:endParaRPr lang="en-CA" sz="2400" kern="100">
                            <a:effectLst/>
                            <a:latin typeface="Arial Narrow" panose="020B0606020202030204" pitchFamily="34" charset="0"/>
                            <a:ea typeface="Aptos" panose="020B0004020202020204" pitchFamily="34" charset="0"/>
                            <a:cs typeface="Arial" panose="020B0604020202020204" pitchFamily="34" charset="0"/>
                          </a:endParaRPr>
                        </a:p>
                      </a:txBody>
                      <a:tcPr marL="68580" marR="68580" marT="0" marB="0" anchor="ctr"/>
                    </a:tc>
                    <a:tc>
                      <a:txBody>
                        <a:bodyPr/>
                        <a:lstStyle/>
                        <a:p>
                          <a:pPr algn="ctr">
                            <a:lnSpc>
                              <a:spcPct val="115000"/>
                            </a:lnSpc>
                            <a:spcAft>
                              <a:spcPts val="800"/>
                            </a:spcAft>
                            <a:buNone/>
                          </a:pPr>
                          <a:r>
                            <a:rPr lang="en-US" sz="2400" kern="100">
                              <a:effectLst/>
                              <a:latin typeface="Arial Narrow" panose="020B0606020202030204" pitchFamily="34" charset="0"/>
                              <a:cs typeface="Arial" panose="020B0604020202020204" pitchFamily="34" charset="0"/>
                            </a:rPr>
                            <a:t>4.519</a:t>
                          </a:r>
                          <a:endParaRPr lang="en-CA" sz="2400" kern="100">
                            <a:effectLst/>
                            <a:latin typeface="Arial Narrow" panose="020B0606020202030204" pitchFamily="34" charset="0"/>
                            <a:ea typeface="Aptos" panose="020B0004020202020204" pitchFamily="34" charset="0"/>
                            <a:cs typeface="Arial" panose="020B0604020202020204" pitchFamily="34" charset="0"/>
                          </a:endParaRPr>
                        </a:p>
                      </a:txBody>
                      <a:tcPr marL="68580" marR="68580" marT="0" marB="0" anchor="ctr"/>
                    </a:tc>
                    <a:tc>
                      <a:txBody>
                        <a:bodyPr/>
                        <a:lstStyle/>
                        <a:p>
                          <a:pPr algn="ctr">
                            <a:lnSpc>
                              <a:spcPct val="115000"/>
                            </a:lnSpc>
                            <a:spcAft>
                              <a:spcPts val="800"/>
                            </a:spcAft>
                            <a:buNone/>
                          </a:pPr>
                          <a:r>
                            <a:rPr lang="en-US" sz="2400" kern="100">
                              <a:effectLst/>
                              <a:latin typeface="Arial Narrow" panose="020B0606020202030204" pitchFamily="34" charset="0"/>
                              <a:cs typeface="Arial" panose="020B0604020202020204" pitchFamily="34" charset="0"/>
                            </a:rPr>
                            <a:t>4.519</a:t>
                          </a:r>
                          <a:endParaRPr lang="en-CA" sz="2400" kern="100">
                            <a:effectLst/>
                            <a:latin typeface="Arial Narrow" panose="020B0606020202030204" pitchFamily="34" charset="0"/>
                            <a:ea typeface="Aptos" panose="020B0004020202020204" pitchFamily="34" charset="0"/>
                            <a:cs typeface="Arial" panose="020B0604020202020204" pitchFamily="34" charset="0"/>
                          </a:endParaRPr>
                        </a:p>
                      </a:txBody>
                      <a:tcPr marL="68580" marR="68580" marT="0" marB="0" anchor="ctr"/>
                    </a:tc>
                    <a:tc>
                      <a:txBody>
                        <a:bodyPr/>
                        <a:lstStyle/>
                        <a:p>
                          <a:pPr algn="ctr">
                            <a:lnSpc>
                              <a:spcPct val="115000"/>
                            </a:lnSpc>
                            <a:spcAft>
                              <a:spcPts val="800"/>
                            </a:spcAft>
                            <a:buNone/>
                          </a:pPr>
                          <a:r>
                            <a:rPr lang="en-US" sz="2400" kern="100">
                              <a:effectLst/>
                              <a:latin typeface="Arial Narrow" panose="020B0606020202030204" pitchFamily="34" charset="0"/>
                              <a:cs typeface="Arial" panose="020B0604020202020204" pitchFamily="34" charset="0"/>
                            </a:rPr>
                            <a:t>4.519</a:t>
                          </a:r>
                          <a:endParaRPr lang="en-CA" sz="2400" kern="100">
                            <a:effectLst/>
                            <a:latin typeface="Arial Narrow" panose="020B0606020202030204" pitchFamily="34" charset="0"/>
                            <a:ea typeface="Aptos" panose="020B000402020202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631614836"/>
                      </a:ext>
                    </a:extLst>
                  </a:tr>
                  <a:tr h="824230">
                    <a:tc>
                      <a:txBody>
                        <a:bodyPr/>
                        <a:lstStyle/>
                        <a:p>
                          <a:pPr algn="ctr">
                            <a:lnSpc>
                              <a:spcPct val="115000"/>
                            </a:lnSpc>
                            <a:spcAft>
                              <a:spcPts val="800"/>
                            </a:spcAft>
                            <a:buNone/>
                          </a:pPr>
                          <a:r>
                            <a:rPr lang="en-US" sz="2400">
                              <a:effectLst/>
                              <a:latin typeface="Arial Narrow" panose="020B0606020202030204" pitchFamily="34" charset="0"/>
                              <a:ea typeface="Aptos" panose="020B0004020202020204" pitchFamily="34" charset="0"/>
                              <a:cs typeface="Arial" panose="020B0604020202020204" pitchFamily="34" charset="0"/>
                            </a:rPr>
                            <a:t>distorted </a:t>
                          </a:r>
                          <a:r>
                            <a:rPr lang="en-US" sz="2400" err="1">
                              <a:effectLst/>
                              <a:latin typeface="Arial Narrow" panose="020B0606020202030204" pitchFamily="34" charset="0"/>
                              <a:ea typeface="Aptos" panose="020B0004020202020204" pitchFamily="34" charset="0"/>
                              <a:cs typeface="Arial" panose="020B0604020202020204" pitchFamily="34" charset="0"/>
                            </a:rPr>
                            <a:t>CuTi</a:t>
                          </a:r>
                          <a:endParaRPr lang="en-CA" sz="2400" kern="100">
                            <a:effectLst/>
                            <a:latin typeface="Arial Narrow" panose="020B0606020202030204" pitchFamily="34" charset="0"/>
                            <a:ea typeface="Aptos" panose="020B0004020202020204" pitchFamily="34" charset="0"/>
                            <a:cs typeface="Arial" panose="020B0604020202020204" pitchFamily="34" charset="0"/>
                          </a:endParaRPr>
                        </a:p>
                      </a:txBody>
                      <a:tcPr marL="68580" marR="68580" marT="0" marB="0" anchor="ctr"/>
                    </a:tc>
                    <a:tc>
                      <a:txBody>
                        <a:bodyPr/>
                        <a:lstStyle/>
                        <a:p>
                          <a:endParaRPr lang="en-US"/>
                        </a:p>
                      </a:txBody>
                      <a:tcPr marL="68580" marR="68580" marT="0" marB="0" anchor="ctr">
                        <a:blipFill>
                          <a:blip r:embed="rId3"/>
                          <a:stretch>
                            <a:fillRect l="-85167" t="-257353" r="-247368" b="-22794"/>
                          </a:stretch>
                        </a:blipFill>
                      </a:tcPr>
                    </a:tc>
                    <a:tc>
                      <a:txBody>
                        <a:bodyPr/>
                        <a:lstStyle/>
                        <a:p>
                          <a:pPr algn="ctr">
                            <a:lnSpc>
                              <a:spcPct val="115000"/>
                            </a:lnSpc>
                            <a:spcAft>
                              <a:spcPts val="800"/>
                            </a:spcAft>
                            <a:buNone/>
                          </a:pPr>
                          <a:r>
                            <a:rPr lang="en-US" sz="2400" kern="100">
                              <a:effectLst/>
                              <a:latin typeface="Arial Narrow" panose="020B0606020202030204" pitchFamily="34" charset="0"/>
                              <a:cs typeface="Arial" panose="020B0604020202020204" pitchFamily="34" charset="0"/>
                            </a:rPr>
                            <a:t>Orthorhombic</a:t>
                          </a:r>
                          <a:endParaRPr lang="en-CA" sz="2400" kern="100">
                            <a:effectLst/>
                            <a:latin typeface="Arial Narrow" panose="020B0606020202030204" pitchFamily="34" charset="0"/>
                            <a:ea typeface="Aptos" panose="020B0004020202020204" pitchFamily="34" charset="0"/>
                            <a:cs typeface="Arial" panose="020B0604020202020204" pitchFamily="34" charset="0"/>
                          </a:endParaRPr>
                        </a:p>
                      </a:txBody>
                      <a:tcPr marL="68580" marR="68580" marT="0" marB="0" anchor="ctr"/>
                    </a:tc>
                    <a:tc>
                      <a:txBody>
                        <a:bodyPr/>
                        <a:lstStyle/>
                        <a:p>
                          <a:pPr algn="ctr">
                            <a:lnSpc>
                              <a:spcPct val="115000"/>
                            </a:lnSpc>
                            <a:spcAft>
                              <a:spcPts val="800"/>
                            </a:spcAft>
                            <a:buNone/>
                          </a:pPr>
                          <a:r>
                            <a:rPr lang="en-US" sz="2400" kern="100">
                              <a:effectLst/>
                              <a:latin typeface="Arial Narrow" panose="020B0606020202030204" pitchFamily="34" charset="0"/>
                              <a:ea typeface="Aptos" panose="020B0004020202020204" pitchFamily="34" charset="0"/>
                              <a:cs typeface="Arial" panose="020B0604020202020204" pitchFamily="34" charset="0"/>
                            </a:rPr>
                            <a:t>2</a:t>
                          </a:r>
                          <a:endParaRPr lang="en-CA" sz="2400" kern="100">
                            <a:effectLst/>
                            <a:latin typeface="Arial Narrow" panose="020B0606020202030204" pitchFamily="34" charset="0"/>
                            <a:ea typeface="Aptos" panose="020B0004020202020204" pitchFamily="34" charset="0"/>
                            <a:cs typeface="Arial" panose="020B0604020202020204" pitchFamily="34" charset="0"/>
                          </a:endParaRPr>
                        </a:p>
                      </a:txBody>
                      <a:tcPr marL="68580" marR="68580" marT="0" marB="0" anchor="ctr"/>
                    </a:tc>
                    <a:tc>
                      <a:txBody>
                        <a:bodyPr/>
                        <a:lstStyle/>
                        <a:p>
                          <a:pPr algn="ctr">
                            <a:lnSpc>
                              <a:spcPct val="115000"/>
                            </a:lnSpc>
                            <a:spcAft>
                              <a:spcPts val="800"/>
                            </a:spcAft>
                            <a:buNone/>
                          </a:pPr>
                          <a:r>
                            <a:rPr lang="en-US" sz="2400" kern="100">
                              <a:effectLst/>
                              <a:latin typeface="Arial Narrow" panose="020B0606020202030204" pitchFamily="34" charset="0"/>
                              <a:cs typeface="Arial" panose="020B0604020202020204" pitchFamily="34" charset="0"/>
                            </a:rPr>
                            <a:t>3.008</a:t>
                          </a:r>
                          <a:endParaRPr lang="en-CA" sz="2400" kern="100">
                            <a:effectLst/>
                            <a:latin typeface="Arial Narrow" panose="020B0606020202030204" pitchFamily="34" charset="0"/>
                            <a:ea typeface="Aptos" panose="020B0004020202020204" pitchFamily="34" charset="0"/>
                            <a:cs typeface="Arial" panose="020B0604020202020204" pitchFamily="34" charset="0"/>
                          </a:endParaRPr>
                        </a:p>
                      </a:txBody>
                      <a:tcPr marL="68580" marR="68580" marT="0" marB="0" anchor="ctr"/>
                    </a:tc>
                    <a:tc>
                      <a:txBody>
                        <a:bodyPr/>
                        <a:lstStyle/>
                        <a:p>
                          <a:pPr algn="ctr">
                            <a:lnSpc>
                              <a:spcPct val="115000"/>
                            </a:lnSpc>
                            <a:spcAft>
                              <a:spcPts val="800"/>
                            </a:spcAft>
                            <a:buNone/>
                          </a:pPr>
                          <a:r>
                            <a:rPr lang="en-US" sz="2400" kern="100">
                              <a:effectLst/>
                              <a:latin typeface="Arial Narrow" panose="020B0606020202030204" pitchFamily="34" charset="0"/>
                              <a:cs typeface="Arial" panose="020B0604020202020204" pitchFamily="34" charset="0"/>
                            </a:rPr>
                            <a:t>3.299</a:t>
                          </a:r>
                          <a:endParaRPr lang="en-CA" sz="2400" kern="100">
                            <a:effectLst/>
                            <a:latin typeface="Arial Narrow" panose="020B0606020202030204" pitchFamily="34" charset="0"/>
                            <a:ea typeface="Aptos" panose="020B0004020202020204" pitchFamily="34" charset="0"/>
                            <a:cs typeface="Arial" panose="020B0604020202020204" pitchFamily="34" charset="0"/>
                          </a:endParaRPr>
                        </a:p>
                      </a:txBody>
                      <a:tcPr marL="68580" marR="68580" marT="0" marB="0" anchor="ctr"/>
                    </a:tc>
                    <a:tc>
                      <a:txBody>
                        <a:bodyPr/>
                        <a:lstStyle/>
                        <a:p>
                          <a:pPr algn="ctr">
                            <a:lnSpc>
                              <a:spcPct val="115000"/>
                            </a:lnSpc>
                            <a:spcAft>
                              <a:spcPts val="800"/>
                            </a:spcAft>
                            <a:buNone/>
                          </a:pPr>
                          <a:r>
                            <a:rPr lang="en-US" sz="2400" kern="100">
                              <a:effectLst/>
                              <a:latin typeface="Arial Narrow" panose="020B0606020202030204" pitchFamily="34" charset="0"/>
                              <a:cs typeface="Arial" panose="020B0604020202020204" pitchFamily="34" charset="0"/>
                            </a:rPr>
                            <a:t>4.717</a:t>
                          </a:r>
                          <a:endParaRPr lang="en-CA" sz="2400" kern="100">
                            <a:effectLst/>
                            <a:latin typeface="Arial Narrow" panose="020B0606020202030204" pitchFamily="34" charset="0"/>
                            <a:ea typeface="Aptos" panose="020B000402020202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021395467"/>
                      </a:ext>
                    </a:extLst>
                  </a:tr>
                </a:tbl>
              </a:graphicData>
            </a:graphic>
          </p:graphicFrame>
        </mc:Fallback>
      </mc:AlternateContent>
      <p:grpSp>
        <p:nvGrpSpPr>
          <p:cNvPr id="3" name="Group 2">
            <a:extLst>
              <a:ext uri="{FF2B5EF4-FFF2-40B4-BE49-F238E27FC236}">
                <a16:creationId xmlns:a16="http://schemas.microsoft.com/office/drawing/2014/main" id="{304411C4-78F9-F5BB-1FE1-F6EDAA889DC3}"/>
              </a:ext>
            </a:extLst>
          </p:cNvPr>
          <p:cNvGrpSpPr/>
          <p:nvPr/>
        </p:nvGrpSpPr>
        <p:grpSpPr>
          <a:xfrm>
            <a:off x="360000" y="3139079"/>
            <a:ext cx="11507824" cy="2880000"/>
            <a:chOff x="342087" y="3139079"/>
            <a:chExt cx="11507824" cy="2880000"/>
          </a:xfrm>
        </p:grpSpPr>
        <p:pic>
          <p:nvPicPr>
            <p:cNvPr id="16" name="Picture 15">
              <a:extLst>
                <a:ext uri="{FF2B5EF4-FFF2-40B4-BE49-F238E27FC236}">
                  <a16:creationId xmlns:a16="http://schemas.microsoft.com/office/drawing/2014/main" id="{3F747F9C-A57E-90A3-41F1-AB0650E4A05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2088" y="3139079"/>
              <a:ext cx="11507823" cy="2880000"/>
            </a:xfrm>
            <a:prstGeom prst="rect">
              <a:avLst/>
            </a:prstGeom>
          </p:spPr>
        </p:pic>
        <p:sp>
          <p:nvSpPr>
            <p:cNvPr id="20" name="TextBox 19">
              <a:extLst>
                <a:ext uri="{FF2B5EF4-FFF2-40B4-BE49-F238E27FC236}">
                  <a16:creationId xmlns:a16="http://schemas.microsoft.com/office/drawing/2014/main" id="{7F2A8322-E443-9DBF-61C8-84EEDACE531E}"/>
                </a:ext>
              </a:extLst>
            </p:cNvPr>
            <p:cNvSpPr txBox="1"/>
            <p:nvPr/>
          </p:nvSpPr>
          <p:spPr>
            <a:xfrm>
              <a:off x="342087" y="3139079"/>
              <a:ext cx="11507823" cy="461665"/>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Arial Narrow" panose="020B0606020202030204" pitchFamily="34" charset="0"/>
                  <a:cs typeface="Arial" panose="020B0604020202020204" pitchFamily="34" charset="0"/>
                </a:rPr>
                <a:t>Crystal structures of (a) </a:t>
              </a:r>
              <a:r>
                <a:rPr kumimoji="0" lang="en-US" sz="2400" b="0" i="1" u="none" strike="noStrike" kern="100" cap="none" spc="0" normalizeH="0" baseline="0" noProof="0" dirty="0" err="1">
                  <a:ln>
                    <a:noFill/>
                  </a:ln>
                  <a:solidFill>
                    <a:prstClr val="black"/>
                  </a:solidFill>
                  <a:effectLst/>
                  <a:uLnTx/>
                  <a:uFillTx/>
                  <a:latin typeface="Arial Narrow" panose="020B0606020202030204" pitchFamily="34" charset="0"/>
                  <a:cs typeface="Arial" panose="020B0604020202020204" pitchFamily="34" charset="0"/>
                </a:rPr>
                <a:t>Pnma</a:t>
              </a:r>
              <a:r>
                <a:rPr kumimoji="0" lang="en-US" sz="2400" b="0" i="0" u="none" strike="noStrike" kern="100" cap="none" spc="0" normalizeH="0" baseline="0" noProof="0" dirty="0">
                  <a:ln>
                    <a:noFill/>
                  </a:ln>
                  <a:solidFill>
                    <a:prstClr val="black"/>
                  </a:solidFill>
                  <a:effectLst/>
                  <a:uLnTx/>
                  <a:uFillTx/>
                  <a:latin typeface="Arial Narrow" panose="020B0606020202030204" pitchFamily="34" charset="0"/>
                  <a:cs typeface="Arial" panose="020B0604020202020204" pitchFamily="34" charset="0"/>
                </a:rPr>
                <a:t>, (b) </a:t>
              </a:r>
              <a:r>
                <a:rPr kumimoji="0" lang="en-US" sz="2400" b="0" i="1" u="none" strike="noStrike" kern="100" cap="none" spc="0" normalizeH="0" baseline="0" noProof="0" dirty="0">
                  <a:ln>
                    <a:noFill/>
                  </a:ln>
                  <a:solidFill>
                    <a:prstClr val="black"/>
                  </a:solidFill>
                  <a:effectLst/>
                  <a:uLnTx/>
                  <a:uFillTx/>
                  <a:latin typeface="Arial Narrow" panose="020B0606020202030204" pitchFamily="34" charset="0"/>
                  <a:cs typeface="Arial" panose="020B0604020202020204" pitchFamily="34" charset="0"/>
                </a:rPr>
                <a:t>P</a:t>
              </a:r>
              <a:r>
                <a:rPr kumimoji="0" lang="en-US" sz="2400" b="0" i="0" u="none" strike="noStrike" kern="100" cap="none" spc="0" normalizeH="0" baseline="0" noProof="0" dirty="0">
                  <a:ln>
                    <a:noFill/>
                  </a:ln>
                  <a:solidFill>
                    <a:prstClr val="black"/>
                  </a:solidFill>
                  <a:effectLst/>
                  <a:uLnTx/>
                  <a:uFillTx/>
                  <a:latin typeface="Arial Narrow" panose="020B0606020202030204" pitchFamily="34" charset="0"/>
                  <a:cs typeface="Arial" panose="020B0604020202020204" pitchFamily="34" charset="0"/>
                </a:rPr>
                <a:t>2</a:t>
              </a:r>
              <a:r>
                <a:rPr kumimoji="0" lang="en-US" sz="2400" b="0" i="0" u="none" strike="noStrike" kern="100" cap="none" spc="0" normalizeH="0" baseline="-25000" noProof="0" dirty="0">
                  <a:ln>
                    <a:noFill/>
                  </a:ln>
                  <a:solidFill>
                    <a:prstClr val="black"/>
                  </a:solidFill>
                  <a:effectLst/>
                  <a:uLnTx/>
                  <a:uFillTx/>
                  <a:latin typeface="Arial Narrow" panose="020B0606020202030204" pitchFamily="34" charset="0"/>
                  <a:cs typeface="Arial" panose="020B0604020202020204" pitchFamily="34" charset="0"/>
                </a:rPr>
                <a:t>1</a:t>
              </a:r>
              <a:r>
                <a:rPr kumimoji="0" lang="en-US" sz="2400" b="0" i="0" u="none" strike="noStrike" kern="100" cap="none" spc="0" normalizeH="0" baseline="0" noProof="0" dirty="0">
                  <a:ln>
                    <a:noFill/>
                  </a:ln>
                  <a:solidFill>
                    <a:prstClr val="black"/>
                  </a:solidFill>
                  <a:effectLst/>
                  <a:uLnTx/>
                  <a:uFillTx/>
                  <a:latin typeface="Arial Narrow" panose="020B0606020202030204" pitchFamily="34" charset="0"/>
                  <a:cs typeface="Arial" panose="020B0604020202020204" pitchFamily="34" charset="0"/>
                </a:rPr>
                <a:t>3 and (c) </a:t>
              </a:r>
              <a:r>
                <a:rPr kumimoji="0" lang="en-US" sz="2400" b="0" i="1" u="none" strike="noStrike" kern="1200" cap="none" spc="0" normalizeH="0" baseline="0" noProof="0" dirty="0" err="1">
                  <a:ln>
                    <a:noFill/>
                  </a:ln>
                  <a:solidFill>
                    <a:prstClr val="black"/>
                  </a:solidFill>
                  <a:effectLst/>
                  <a:uLnTx/>
                  <a:uFillTx/>
                  <a:latin typeface="Arial Narrow" panose="020B0606020202030204" pitchFamily="34" charset="0"/>
                  <a:cs typeface="Arial" panose="020B0604020202020204" pitchFamily="34" charset="0"/>
                </a:rPr>
                <a:t>Pmmn</a:t>
              </a:r>
              <a:r>
                <a:rPr kumimoji="0" lang="en-US" sz="2400" b="0" i="1" u="none" strike="noStrike" kern="1200" cap="none" spc="0" normalizeH="0" baseline="0" noProof="0" dirty="0">
                  <a:ln>
                    <a:noFill/>
                  </a:ln>
                  <a:solidFill>
                    <a:prstClr val="black"/>
                  </a:solidFill>
                  <a:effectLst/>
                  <a:uLnTx/>
                  <a:uFillTx/>
                  <a:latin typeface="Arial Narrow" panose="020B0606020202030204" pitchFamily="34" charset="0"/>
                  <a:cs typeface="Arial" panose="020B0604020202020204" pitchFamily="34" charset="0"/>
                </a:rPr>
                <a:t> </a:t>
              </a:r>
              <a:r>
                <a:rPr kumimoji="0" lang="en-US" sz="2400" b="0" i="0" u="none" strike="noStrike" kern="1200" cap="none" spc="0" normalizeH="0" baseline="0" noProof="0" dirty="0">
                  <a:ln>
                    <a:noFill/>
                  </a:ln>
                  <a:solidFill>
                    <a:prstClr val="black"/>
                  </a:solidFill>
                  <a:effectLst/>
                  <a:uLnTx/>
                  <a:uFillTx/>
                  <a:latin typeface="Arial Narrow" panose="020B0606020202030204" pitchFamily="34" charset="0"/>
                  <a:cs typeface="Arial" panose="020B0604020202020204" pitchFamily="34" charset="0"/>
                </a:rPr>
                <a:t>NiSi. </a:t>
              </a:r>
              <a:endParaRPr kumimoji="0" lang="en-CA" sz="2400" b="0" i="0" u="none" strike="noStrike" kern="1200" cap="none" spc="0" normalizeH="0" baseline="0" noProof="0" dirty="0">
                <a:ln>
                  <a:noFill/>
                </a:ln>
                <a:solidFill>
                  <a:prstClr val="black"/>
                </a:solidFill>
                <a:effectLst/>
                <a:uLnTx/>
                <a:uFillTx/>
                <a:latin typeface="Arial Narrow" panose="020B0606020202030204" pitchFamily="34" charset="0"/>
                <a:cs typeface="Arial" panose="020B0604020202020204" pitchFamily="34" charset="0"/>
              </a:endParaRPr>
            </a:p>
          </p:txBody>
        </p:sp>
      </p:grpSp>
    </p:spTree>
    <p:extLst>
      <p:ext uri="{BB962C8B-B14F-4D97-AF65-F5344CB8AC3E}">
        <p14:creationId xmlns:p14="http://schemas.microsoft.com/office/powerpoint/2010/main" val="41945764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0F230E-7A87-4ADD-AB53-BFDD36452DB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BD00781-20DC-63B6-BEF6-28FDE6AFCA1F}"/>
              </a:ext>
            </a:extLst>
          </p:cNvPr>
          <p:cNvSpPr>
            <a:spLocks noGrp="1"/>
          </p:cNvSpPr>
          <p:nvPr>
            <p:ph type="title"/>
          </p:nvPr>
        </p:nvSpPr>
        <p:spPr/>
        <p:txBody>
          <a:bodyPr/>
          <a:lstStyle/>
          <a:p>
            <a:r>
              <a:rPr lang="en-US" dirty="0">
                <a:latin typeface="Arial Narrow"/>
                <a:cs typeface="Arial"/>
              </a:rPr>
              <a:t>Band Structure - </a:t>
            </a:r>
            <a:r>
              <a:rPr lang="en-US" i="1" kern="100" dirty="0" err="1"/>
              <a:t>Pnma</a:t>
            </a:r>
            <a:endParaRPr lang="en-US" dirty="0"/>
          </a:p>
        </p:txBody>
      </p:sp>
      <p:sp>
        <p:nvSpPr>
          <p:cNvPr id="4" name="Slide Number Placeholder 3">
            <a:extLst>
              <a:ext uri="{FF2B5EF4-FFF2-40B4-BE49-F238E27FC236}">
                <a16:creationId xmlns:a16="http://schemas.microsoft.com/office/drawing/2014/main" id="{D88D36F5-B173-78A3-8648-BC052B934A02}"/>
              </a:ext>
            </a:extLst>
          </p:cNvPr>
          <p:cNvSpPr>
            <a:spLocks noGrp="1"/>
          </p:cNvSpPr>
          <p:nvPr>
            <p:ph type="sldNum" sz="quarter" idx="12"/>
          </p:nvPr>
        </p:nvSpPr>
        <p:spPr/>
        <p:txBody>
          <a:bodyPr/>
          <a:lstStyle/>
          <a:p>
            <a:fld id="{F68AA7A2-032B-C747-A3ED-837A67AD5578}" type="slidenum">
              <a:rPr lang="en-US" smtClean="0"/>
              <a:pPr/>
              <a:t>9</a:t>
            </a:fld>
            <a:endParaRPr lang="en-US"/>
          </a:p>
        </p:txBody>
      </p:sp>
      <p:sp>
        <p:nvSpPr>
          <p:cNvPr id="6" name="TextBox 5">
            <a:extLst>
              <a:ext uri="{FF2B5EF4-FFF2-40B4-BE49-F238E27FC236}">
                <a16:creationId xmlns:a16="http://schemas.microsoft.com/office/drawing/2014/main" id="{745C24CC-383D-C4F5-1E8E-1CF5C904F6A4}"/>
              </a:ext>
            </a:extLst>
          </p:cNvPr>
          <p:cNvSpPr txBox="1"/>
          <p:nvPr/>
        </p:nvSpPr>
        <p:spPr>
          <a:xfrm>
            <a:off x="360000" y="4737277"/>
            <a:ext cx="11520000" cy="1723549"/>
          </a:xfrm>
          <a:prstGeom prst="rect">
            <a:avLst/>
          </a:prstGeom>
          <a:noFill/>
        </p:spPr>
        <p:txBody>
          <a:bodyPr wrap="square" rtlCol="0">
            <a:spAutoFit/>
          </a:bodyPr>
          <a:lstStyle/>
          <a:p>
            <a:pPr marL="342900" indent="-342900">
              <a:spcAft>
                <a:spcPts val="600"/>
              </a:spcAft>
              <a:buFont typeface="Arial" panose="020B0604020202020204" pitchFamily="34" charset="0"/>
              <a:buChar char="•"/>
            </a:pPr>
            <a:r>
              <a:rPr lang="en-US" sz="2400" dirty="0">
                <a:latin typeface="Arial Narrow" panose="020B0606020202030204" pitchFamily="34" charset="0"/>
              </a:rPr>
              <a:t>Band structure reveals clear metallic behavior. </a:t>
            </a:r>
          </a:p>
          <a:p>
            <a:pPr marL="342900" indent="-342900">
              <a:spcAft>
                <a:spcPts val="600"/>
              </a:spcAft>
              <a:buFont typeface="Arial" panose="020B0604020202020204" pitchFamily="34" charset="0"/>
              <a:buChar char="•"/>
            </a:pPr>
            <a:r>
              <a:rPr lang="en-US" sz="2400" dirty="0">
                <a:latin typeface="Arial Narrow" panose="020B0606020202030204" pitchFamily="34" charset="0"/>
              </a:rPr>
              <a:t>Only two bands cross the Fermi level along most symmetry directions, resulting in a low density of states at the Fermi level. </a:t>
            </a:r>
          </a:p>
          <a:p>
            <a:pPr marL="342900" indent="-342900">
              <a:spcAft>
                <a:spcPts val="600"/>
              </a:spcAft>
              <a:buFont typeface="Arial" panose="020B0604020202020204" pitchFamily="34" charset="0"/>
              <a:buChar char="•"/>
            </a:pPr>
            <a:r>
              <a:rPr lang="en-US" sz="2400" dirty="0">
                <a:latin typeface="Arial Narrow" panose="020B0606020202030204" pitchFamily="34" charset="0"/>
              </a:rPr>
              <a:t>Around the Fermi level, the Ni-d states and Si-</a:t>
            </a:r>
            <a:r>
              <a:rPr lang="en-US" sz="2400" dirty="0" err="1">
                <a:latin typeface="Arial Narrow" panose="020B0606020202030204" pitchFamily="34" charset="0"/>
              </a:rPr>
              <a:t>sp</a:t>
            </a:r>
            <a:r>
              <a:rPr lang="en-US" sz="2400" dirty="0">
                <a:latin typeface="Arial Narrow" panose="020B0606020202030204" pitchFamily="34" charset="0"/>
              </a:rPr>
              <a:t> states are strongly hybridized.</a:t>
            </a:r>
            <a:endParaRPr lang="en-CA" sz="2400" dirty="0">
              <a:latin typeface="Arial Narrow" panose="020B0606020202030204" pitchFamily="34" charset="0"/>
            </a:endParaRPr>
          </a:p>
        </p:txBody>
      </p:sp>
      <p:grpSp>
        <p:nvGrpSpPr>
          <p:cNvPr id="8" name="Group 7">
            <a:extLst>
              <a:ext uri="{FF2B5EF4-FFF2-40B4-BE49-F238E27FC236}">
                <a16:creationId xmlns:a16="http://schemas.microsoft.com/office/drawing/2014/main" id="{A840311A-B85B-3F4A-C3BE-B865A2064CA2}"/>
              </a:ext>
            </a:extLst>
          </p:cNvPr>
          <p:cNvGrpSpPr/>
          <p:nvPr/>
        </p:nvGrpSpPr>
        <p:grpSpPr>
          <a:xfrm>
            <a:off x="360000" y="1152000"/>
            <a:ext cx="10800000" cy="3599524"/>
            <a:chOff x="360000" y="1152000"/>
            <a:chExt cx="10800000" cy="3599524"/>
          </a:xfrm>
        </p:grpSpPr>
        <p:pic>
          <p:nvPicPr>
            <p:cNvPr id="5" name="Picture 4">
              <a:extLst>
                <a:ext uri="{FF2B5EF4-FFF2-40B4-BE49-F238E27FC236}">
                  <a16:creationId xmlns:a16="http://schemas.microsoft.com/office/drawing/2014/main" id="{A9618EDC-A5B8-848D-8DC8-FA25CACA8AC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0000" y="2050809"/>
              <a:ext cx="3600000" cy="1801905"/>
            </a:xfrm>
            <a:prstGeom prst="rect">
              <a:avLst/>
            </a:prstGeom>
          </p:spPr>
        </p:pic>
        <p:pic>
          <p:nvPicPr>
            <p:cNvPr id="7" name="Picture 6">
              <a:extLst>
                <a:ext uri="{FF2B5EF4-FFF2-40B4-BE49-F238E27FC236}">
                  <a16:creationId xmlns:a16="http://schemas.microsoft.com/office/drawing/2014/main" id="{98D1AFDA-8AA6-671A-8100-A63652A6C81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60000" y="1152000"/>
              <a:ext cx="7200000" cy="3599524"/>
            </a:xfrm>
            <a:prstGeom prst="rect">
              <a:avLst/>
            </a:prstGeom>
          </p:spPr>
        </p:pic>
      </p:grpSp>
    </p:spTree>
    <p:extLst>
      <p:ext uri="{BB962C8B-B14F-4D97-AF65-F5344CB8AC3E}">
        <p14:creationId xmlns:p14="http://schemas.microsoft.com/office/powerpoint/2010/main" val="1015612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IMING" val="|21|22"/>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ustom 2">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5927</TotalTime>
  <Words>2566</Words>
  <Application>Microsoft Office PowerPoint</Application>
  <PresentationFormat>Widescreen</PresentationFormat>
  <Paragraphs>398</Paragraphs>
  <Slides>31</Slides>
  <Notes>6</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31</vt:i4>
      </vt:variant>
    </vt:vector>
  </HeadingPairs>
  <TitlesOfParts>
    <vt:vector size="41" baseType="lpstr">
      <vt:lpstr>Aptos</vt:lpstr>
      <vt:lpstr>Arial</vt:lpstr>
      <vt:lpstr>Arial Narrow</vt:lpstr>
      <vt:lpstr>Calibri</vt:lpstr>
      <vt:lpstr>Cambria Math</vt:lpstr>
      <vt:lpstr>Times</vt:lpstr>
      <vt:lpstr>Verdana</vt:lpstr>
      <vt:lpstr>Wingdings</vt:lpstr>
      <vt:lpstr>Office Theme</vt:lpstr>
      <vt:lpstr>1_Office Theme</vt:lpstr>
      <vt:lpstr>Novel Magnetic and Topological Nickel Monosilicides</vt:lpstr>
      <vt:lpstr>Motivation</vt:lpstr>
      <vt:lpstr>Possible Magnetism</vt:lpstr>
      <vt:lpstr>Polymorphism of NiSi</vt:lpstr>
      <vt:lpstr>Bulk Crystal Growth</vt:lpstr>
      <vt:lpstr>NiSi Characterization - XRD</vt:lpstr>
      <vt:lpstr>Thin Film Deposition</vt:lpstr>
      <vt:lpstr>Theoretical Studies</vt:lpstr>
      <vt:lpstr>Band Structure - Pnma</vt:lpstr>
      <vt:lpstr>Phonon Dispersion - Pnma</vt:lpstr>
      <vt:lpstr>Transport Properties - Pnma</vt:lpstr>
      <vt:lpstr>Band Structure - P213</vt:lpstr>
      <vt:lpstr>Topological Properties – Berry Curvature</vt:lpstr>
      <vt:lpstr>Topological Properties</vt:lpstr>
      <vt:lpstr>Conclusions</vt:lpstr>
      <vt:lpstr>Thank you!</vt:lpstr>
      <vt:lpstr>Questionable Magnetism Data</vt:lpstr>
      <vt:lpstr>Questionable Magnetism Data</vt:lpstr>
      <vt:lpstr>Theory</vt:lpstr>
      <vt:lpstr>Theory</vt:lpstr>
      <vt:lpstr>Theory</vt:lpstr>
      <vt:lpstr>Theory</vt:lpstr>
      <vt:lpstr>Data</vt:lpstr>
      <vt:lpstr>Transport Properties - Pnma</vt:lpstr>
      <vt:lpstr>Theory</vt:lpstr>
      <vt:lpstr>Theory</vt:lpstr>
      <vt:lpstr>Phonon Dispersion - P213</vt:lpstr>
      <vt:lpstr>Theory</vt:lpstr>
      <vt:lpstr>Theory</vt:lpstr>
      <vt:lpstr>Theory</vt:lpstr>
      <vt:lpstr>Theory</vt:lpstr>
    </vt:vector>
  </TitlesOfParts>
  <Company>University of Michigan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Hang Chi</dc:creator>
  <cp:lastModifiedBy>Dinura Udayana Hettiarachchi</cp:lastModifiedBy>
  <cp:revision>1</cp:revision>
  <dcterms:created xsi:type="dcterms:W3CDTF">2013-04-17T20:25:50Z</dcterms:created>
  <dcterms:modified xsi:type="dcterms:W3CDTF">2026-06-23T16:44:35Z</dcterms:modified>
</cp:coreProperties>
</file>