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notesSlides/notesSlide11.xml" ContentType="application/vnd.openxmlformats-officedocument.presentationml.notesSlide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4"/>
  </p:sldMasterIdLst>
  <p:notesMasterIdLst>
    <p:notesMasterId r:id="rId22"/>
  </p:notesMasterIdLst>
  <p:sldIdLst>
    <p:sldId id="326" r:id="rId5"/>
    <p:sldId id="308" r:id="rId6"/>
    <p:sldId id="257" r:id="rId7"/>
    <p:sldId id="329" r:id="rId8"/>
    <p:sldId id="328" r:id="rId9"/>
    <p:sldId id="325" r:id="rId10"/>
    <p:sldId id="256" r:id="rId11"/>
    <p:sldId id="322" r:id="rId12"/>
    <p:sldId id="309" r:id="rId13"/>
    <p:sldId id="316" r:id="rId14"/>
    <p:sldId id="319" r:id="rId15"/>
    <p:sldId id="320" r:id="rId16"/>
    <p:sldId id="323" r:id="rId17"/>
    <p:sldId id="324" r:id="rId18"/>
    <p:sldId id="317" r:id="rId19"/>
    <p:sldId id="318" r:id="rId20"/>
    <p:sldId id="284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2D3"/>
    <a:srgbClr val="E91C24"/>
    <a:srgbClr val="D5D6D6"/>
    <a:srgbClr val="D5D5D5"/>
    <a:srgbClr val="9F9FA1"/>
    <a:srgbClr val="3E4040"/>
    <a:srgbClr val="D73C32"/>
    <a:srgbClr val="969696"/>
    <a:srgbClr val="1E1E1E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7"/>
    <p:restoredTop sz="77740"/>
  </p:normalViewPr>
  <p:slideViewPr>
    <p:cSldViewPr snapToGrid="0">
      <p:cViewPr varScale="1">
        <p:scale>
          <a:sx n="122" d="100"/>
          <a:sy n="122" d="100"/>
        </p:scale>
        <p:origin x="20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30T13:54:25.28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0 637 24575,'43'-79'0,"-1"0"0,0 1 0,1 55 0,29-54 0,-11 24 0,-51 118 0,-13 24 0,-17-102 0,-13-23 0,-8-19 0,-3-12 0,8 1 0,9 11 0,8 12 0,7 12 0,4 10 0,5 10 0,2 7 0,1 6 0,0 1 0,0-1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5:26.321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83 127 24575,'-8'0'0,"0"0"0,-2 0 0,2 0 0,1 0 0,5 0 0,0 0 0,2-1 0,-1-1 0,-1-2 0,-2-3 0,-3-2 0,0 0 0,0 0 0,2 1 0,3 2 0,0-1 0,1-1 0,1 1 0,0 0 0,0 1 0,0 1 0,0 1 0,2 1 0,-1 0 0,2 0 0,0 0 0,2 1 0,-1-1 0,3 0 0,-2 1 0,2 0 0,-1 1 0,2 0 0,-2 0 0,-1 0 0,1 1 0,1 3 0,0 1 0,3 2 0,-3 1 0,0 1 0,-1-1 0,-2 0 0,0 0 0,-1 0 0,0-1 0,-1 0 0,-1-2 0,0-2 0,0 1 0,0-1 0,-1 1 0,0 0 0,0-1 0,0 1 0,0 0 0,0 0 0,0 0 0,-1 1 0,0-1 0,-2 0 0,1-2 0,0 0 0,0 0 0,0-1 0,1 1 0,-1-1 0,0 0 0,0 0 0,1 0 0,-1 0 0,2 1 0,-1-1 0,1 1 0,-1 0 0,1 0 0,0 0 0,-1-1 0,0 0 0,0 0 0,0 0 0,0 0 0,0 0 0,0 0 0,-1 0 0,0 0 0,-3 0 0,1 1 0,-4 1 0,3-1 0,0 0 0,3 0 0,1-1 0,1 0 0,0-1 0,0 1 0,0-1 0,0 0 0,0 0 0,0 1 0,0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5:38.114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51 0 24575,'8'0'0,"0"0"0,2 0 0,-2 0 0,-1 0 0,-5 0 0,0 0 0,-1 1 0,-1 1 0,3 2 0,1 3 0,3 2 0,0 0 0,0 1 0,-3-3 0,-1 0 0,-1 0 0,-1 1 0,-1-1 0,0 0 0,0 0 0,0-2 0,-1-1 0,0-1 0,0 0 0,-2 0 0,0 0 0,-2-1 0,0 1 0,-1 0 0,0-1 0,-1 0 0,1-1 0,-1 1 0,0-1 0,1-1 0,1 0 0,-2-3 0,0 0 0,-3-4 0,2 0 0,1-1 0,1 1 0,2-1 0,0 1 0,1 0 0,0 1 0,1 0 0,0 2 0,2 2 0,-1-1 0,0 0 0,0 1 0,1-1 0,0 0 0,0 0 0,0 0 0,0 1 0,0-2 0,2 1 0,-1-1 0,1 2 0,0 0 0,1 1 0,-2 1 0,1-1 0,0 1 0,0 0 0,0-1 0,0 1 0,-1 0 0,1 0 0,-1 0 0,-1-1 0,0 0 0,1 0 0,-1 0 0,1 0 0,-1 1 0,1 0 0,0 0 0,0 0 0,0 0 0,0 0 0,1 0 0,-1 0 0,1 0 0,4 0 0,-2-1 0,4-1 0,-3 1 0,-1 0 0,-1 0 0,-2 1 0,-1 0 0,0 1 0,0-1 0,0 1 0,0 0 0,0 0 0,0-1 0,0 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5:44.398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190 1 24575,'30'0'0,"1"0"0,7 0 0,-10 0 0,-1 0 0,-17 0 0,-4 0 0,-4 2 0,1 7 0,6 7 0,6 8 0,11 12 0,1-2 0,-2 0 0,-7-5 0,-7-3 0,-6-1 0,-1 4 0,-3-1 0,-1-2 0,0-1 0,0-7 0,-2-2 0,-2-4 0,-3-1 0,-4 0 0,0-1 0,-6 1 0,-1-2 0,-6 2 0,3-2 0,-6-2 0,3-2 0,-3 0 0,3-2 0,3-1 0,0-2 0,-6-10 0,1-4 0,-11-13 0,9 2 0,0-4 0,8 1 0,3 1 0,3-1 0,1 1 0,2 4 0,3 4 0,3 2 0,2 8 0,-1-2 0,2 2 0,0 1 0,1-4 0,1 3 0,0-3 0,0 1 0,0 0 0,0-1 0,5-1 0,0 0 0,4 3 0,-1 4 0,0 2 0,-1 2 0,0 0 0,0 1 0,0 1 0,1-2 0,-1 2 0,-2 0 0,0-1 0,-2 0 0,-1-2 0,0 0 0,-1-1 0,0 1 0,1 0 0,1 3 0,-1 0 0,3 0 0,-2 0 0,0 0 0,1 0 0,2 0 0,1 0 0,0 0 0,13-2 0,-4-1 0,13-4 0,-10 3 0,-2-1 0,-8 3 0,-5 2 0,-3 0 0,-1 2 0,0 1 0,0 0 0,0 1 0,0-2 0,0 0 0,0-2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5:56.113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50 0 24575,'8'0'0,"0"0"0,2 0 0,-3 0 0,0 0 0,-4 0 0,-2 0 0,0 1 0,0 1 0,1 2 0,2 3 0,3 2 0,0 0 0,-1 0 0,-1-1 0,-2-2 0,-2 1 0,0 1 0,0-1 0,-1 0 0,0-1 0,0-1 0,-1-1 0,0-1 0,-1 0 0,-1 0 0,0 0 0,-1-1 0,-1 1 0,-1 0 0,0-1 0,-1 0 0,1-1 0,-1 0 0,1 0 0,0 0 0,1-1 0,-2-3 0,0-1 0,-3-2 0,3-1 0,-1-1 0,3 1 0,1 0 0,0 0 0,1 0 0,0 1 0,1 0 0,0 2 0,2 2 0,-1-1 0,0 1 0,0-1 0,1 0 0,0 1 0,0-1 0,0 0 0,0 0 0,0 0 0,1-1 0,1 1 0,0 0 0,0 2 0,0 0 0,0 0 0,0 1 0,0-1 0,0 1 0,0 0 0,0 0 0,-1 0 0,0 0 0,0-1 0,0 1 0,-1-1 0,0 0 0,1 0 0,-1 0 0,1 1 0,0 0 0,0 0 0,0 0 0,-1 0 0,2 0 0,-1 0 0,1 0 0,0 0 0,3 0 0,-1-1 0,4-1 0,-3 1 0,-1 0 0,-1 0 0,-2 1 0,-1 0 0,0 1 0,0-1 0,0 1 0,0 0 0,0 0 0,0-1 0,0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04.168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99 151 24575,'-10'0'0,"1"0"0,-3 0 0,3 0 0,1 0 0,4 0 0,3 0 0,0-1 0,0-1 0,-2-4 0,-2-1 0,-3-4 0,0 0 0,0 1 0,3 0 0,1 2 0,2 0 0,1-1 0,1 1 0,0 0 0,0 0 0,0 2 0,1 1 0,0 2 0,1-1 0,1 1 0,1 0 0,1-1 0,1 1 0,1 0 0,0 0 0,1 1 0,0 0 0,0 1 0,0 0 0,-2 0 0,1 1 0,1 3 0,0 2 0,4 3 0,-3 0 0,-1 1 0,-1 0 0,-2-1 0,-1 1 0,0-1 0,0-1 0,-2-1 0,0 0 0,-1-4 0,0 2 0,0-1 0,-1-1 0,1 2 0,-1-1 0,0 0 0,0 1 0,0-1 0,-1 1 0,0 0 0,-1 0 0,0-1 0,-1-1 0,1-1 0,-1 0 0,1 0 0,0-1 0,0 0 0,0 1 0,-1-1 0,2 0 0,-1 0 0,1 0 0,1 1 0,-1 0 0,1 0 0,-1 0 0,1 0 0,-1-1 0,0 0 0,0 0 0,0 0 0,0 0 0,-1 0 0,1 0 0,-2 0 0,1 0 0,-4 1 0,1 0 0,-4 1 0,3-1 0,1 1 0,2-2 0,2 1 0,0-2 0,1 1 0,0-1 0,0 0 0,0 0 0,0 0 0,0 1 0,0-1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10.376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50 0 24575,'8'0'0,"0"0"0,2 0 0,-3 0 0,0 0 0,-4 0 0,-2 0 0,0 1 0,0 1 0,1 2 0,2 3 0,3 2 0,0 0 0,-1 0 0,-1-1 0,-2-2 0,-2 1 0,0 1 0,0-1 0,-1 0 0,0-1 0,0-1 0,-1-1 0,0-1 0,-1 0 0,-1 0 0,0 0 0,-1-1 0,-1 1 0,-1 0 0,0-1 0,-1 0 0,1-1 0,-1 0 0,1 0 0,0 0 0,1-1 0,-2-3 0,0-1 0,-3-2 0,3-1 0,-1-1 0,3 1 0,1 0 0,0 0 0,1 0 0,0 1 0,1 0 0,0 2 0,2 2 0,-1-1 0,0 1 0,0-1 0,1 0 0,0 1 0,0-1 0,0 0 0,0 0 0,0 0 0,1-1 0,1 1 0,0 0 0,0 2 0,0 0 0,0 0 0,0 1 0,0-1 0,0 1 0,0 0 0,0 0 0,-1 0 0,0 0 0,0-1 0,0 1 0,-1-1 0,0 0 0,1 0 0,-1 0 0,1 1 0,0 0 0,0 0 0,0 0 0,-1 0 0,2 0 0,-1 0 0,1 0 0,0 0 0,3 0 0,-1-1 0,4-1 0,-3 1 0,-1 0 0,-1 0 0,-2 1 0,-1 0 0,0 1 0,0-1 0,0 1 0,0 0 0,0 0 0,0-1 0,0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15.195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50 0 24575,'8'0'0,"0"0"0,2 0 0,-3 0 0,0 0 0,-4 0 0,-2 0 0,0 1 0,0 1 0,1 2 0,2 3 0,3 2 0,0 0 0,-1 0 0,-1-1 0,-2-2 0,-2 1 0,0 1 0,0-1 0,-1 0 0,0-1 0,0-1 0,-1-1 0,0-1 0,-1 0 0,-1 0 0,0 0 0,-1-1 0,-1 1 0,-1 0 0,0-1 0,-1 0 0,1-1 0,-1 0 0,1 0 0,0 0 0,1-1 0,-2-3 0,0-1 0,-3-2 0,3-1 0,-1-1 0,3 1 0,1 0 0,0 0 0,1 0 0,0 1 0,1 0 0,0 2 0,2 2 0,-1-1 0,0 1 0,0-1 0,1 0 0,0 1 0,0-1 0,0 0 0,0 0 0,0 0 0,1-1 0,1 1 0,0 0 0,0 2 0,0 0 0,0 0 0,0 1 0,0-1 0,0 1 0,0 0 0,0 0 0,-1 0 0,0 0 0,0-1 0,0 1 0,-1-1 0,0 0 0,1 0 0,-1 0 0,1 1 0,0 0 0,0 0 0,0 0 0,-1 0 0,2 0 0,-1 0 0,1 0 0,0 0 0,3 0 0,-1-1 0,4-1 0,-3 1 0,-1 0 0,-1 0 0,-2 1 0,-1 0 0,0 1 0,0-1 0,0 1 0,0 0 0,0 0 0,0-1 0,0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18.340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50 0 24575,'8'0'0,"0"0"0,2 0 0,-3 0 0,0 0 0,-4 0 0,-2 0 0,0 1 0,0 1 0,1 2 0,2 3 0,3 2 0,0 0 0,-1 0 0,-1-1 0,-2-2 0,-2 1 0,0 1 0,0-1 0,-1 0 0,0-1 0,0-1 0,-1-1 0,0-1 0,-1 0 0,-1 0 0,0 0 0,-1-1 0,-1 1 0,-1 0 0,0-1 0,-1 0 0,1-1 0,-1 0 0,1 0 0,0 0 0,1-1 0,-2-3 0,0-1 0,-3-2 0,3-1 0,-1-1 0,3 1 0,1 0 0,0 0 0,1 0 0,0 1 0,1 0 0,0 2 0,2 2 0,-1-1 0,0 1 0,0-1 0,1 0 0,0 1 0,0-1 0,0 0 0,0 0 0,0 0 0,1-1 0,1 1 0,0 0 0,0 2 0,0 0 0,0 0 0,0 1 0,0-1 0,0 1 0,0 0 0,0 0 0,-1 0 0,0 0 0,0-1 0,0 1 0,-1-1 0,0 0 0,1 0 0,-1 0 0,1 1 0,0 0 0,0 0 0,0 0 0,-1 0 0,2 0 0,-1 0 0,1 0 0,0 0 0,3 0 0,-1-1 0,4-1 0,-3 1 0,-1 0 0,-1 0 0,-2 1 0,-1 0 0,0 1 0,0-1 0,0 1 0,0 0 0,0 0 0,0-1 0,0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23.931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50 0 24575,'8'0'0,"0"0"0,2 0 0,-3 0 0,0 0 0,-4 0 0,-2 0 0,0 1 0,0 1 0,1 2 0,2 3 0,3 2 0,0 0 0,-1 0 0,-1-1 0,-2-2 0,-2 1 0,0 1 0,0-1 0,-1 0 0,0-1 0,0-1 0,-1-1 0,0-1 0,-1 0 0,-1 0 0,0 0 0,-1-1 0,-1 1 0,-1 0 0,0-1 0,-1 0 0,1-1 0,-1 0 0,1 0 0,0 0 0,1-1 0,-2-3 0,0-1 0,-3-2 0,3-1 0,-1-1 0,3 1 0,1 0 0,0 0 0,1 0 0,0 1 0,1 0 0,0 2 0,2 2 0,-1-1 0,0 1 0,0-1 0,1 0 0,0 1 0,0-1 0,0 0 0,0 0 0,0 0 0,1-1 0,1 1 0,0 0 0,0 2 0,0 0 0,0 0 0,0 1 0,0-1 0,0 1 0,0 0 0,0 0 0,-1 0 0,0 0 0,0-1 0,0 1 0,-1-1 0,0 0 0,1 0 0,-1 0 0,1 1 0,0 0 0,0 0 0,0 0 0,-1 0 0,2 0 0,-1 0 0,1 0 0,0 0 0,3 0 0,-1-1 0,4-1 0,-3 1 0,-1 0 0,-1 0 0,-2 1 0,-1 0 0,0 1 0,0-1 0,0 1 0,0 0 0,0 0 0,0-1 0,0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41.442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50 0 24575,'8'0'0,"0"0"0,2 0 0,-3 0 0,0 0 0,-4 0 0,-2 0 0,0 1 0,0 1 0,1 2 0,2 3 0,3 2 0,0 0 0,-1 0 0,-1-1 0,-2-2 0,-2 1 0,0 1 0,0-1 0,-1 0 0,0-1 0,0-1 0,-1-1 0,0-1 0,-1 0 0,-1 0 0,0 0 0,-1-1 0,-1 1 0,-1 0 0,0-1 0,-1 0 0,1-1 0,-1 0 0,1 0 0,0 0 0,1-1 0,-2-3 0,0-1 0,-3-2 0,3-1 0,-1-1 0,3 1 0,1 0 0,0 0 0,1 0 0,0 1 0,1 0 0,0 2 0,2 2 0,-1-1 0,0 1 0,0-1 0,1 0 0,0 1 0,0-1 0,0 0 0,0 0 0,0 0 0,1-1 0,1 1 0,0 0 0,0 2 0,0 0 0,0 0 0,0 1 0,0-1 0,0 1 0,0 0 0,0 0 0,-1 0 0,0 0 0,0-1 0,0 1 0,-1-1 0,0 0 0,1 0 0,-1 0 0,1 1 0,0 0 0,0 0 0,0 0 0,-1 0 0,2 0 0,-1 0 0,1 0 0,0 0 0,3 0 0,-1-1 0,4-1 0,-3 1 0,-1 0 0,-1 0 0,-2 1 0,-1 0 0,0 1 0,0-1 0,0 1 0,0 0 0,0 0 0,0-1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30T13:54:26.07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 61 24575,'0'-12'0,"-1"0"0,-1 0 0,0 0 0,0 6 0,2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41.443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215 1 24575,'34'0'0,"1"0"0,9 0 0,-13 0 0,0 0 0,-20 0 0,-4 0 0,-5 3 0,1 6 0,7 10 0,8 8 0,11 13 0,1-1 0,-1 0 0,-9-6 0,-7-4 0,-7-1 0,-2 5 0,-3-1 0,-1-2 0,0-2 0,0-8 0,-2-3 0,-3-2 0,-2-3 0,-6 1 0,0-2 0,-6 1 0,-1-1 0,-7 1 0,2-2 0,-5-2 0,3-2 0,-3-1 0,2-1 0,4-2 0,1-2 0,-8-12 0,2-3 0,-13-15 0,10 1 0,0-4 0,9 1 0,5 2 0,2-2 0,1 2 0,3 4 0,3 4 0,2 3 0,4 9 0,-1-3 0,1 3 0,1 0 0,1-2 0,1 1 0,0-2 0,0 0 0,0 1 0,1-3 0,3 1 0,2-1 0,5 4 0,-2 4 0,0 3 0,-1 2 0,0 0 0,0 1 0,0 0 0,0-1 0,0 2 0,-2 0 0,0-1 0,-3 0 0,-1-2 0,0-1 0,0-1 0,-1 2 0,1 0 0,1 3 0,0 0 0,2 0 0,-1 0 0,-1 0 0,2 0 0,1 0 0,3 0 0,-1 0 0,14-3 0,-4 0 0,16-5 0,-13 3 0,-2 0 0,-9 3 0,-5 1 0,-4 2 0,-1 1 0,0 1 0,0 1 0,0 0 0,0-1 0,0-2 0,0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41.444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50 0 24575,'8'0'0,"0"0"0,2 0 0,-3 0 0,0 0 0,-4 0 0,-2 0 0,0 1 0,0 1 0,1 2 0,2 3 0,3 2 0,0 0 0,-1 0 0,-1-1 0,-2-2 0,-2 1 0,0 1 0,0-1 0,-1 0 0,0-1 0,0-1 0,-1-1 0,0-1 0,-1 0 0,-1 0 0,0 0 0,-1-1 0,-1 1 0,-1 0 0,0-1 0,-1 0 0,1-1 0,-1 0 0,1 0 0,0 0 0,1-1 0,-2-3 0,0-1 0,-3-2 0,3-1 0,-1-1 0,3 1 0,1 0 0,0 0 0,1 0 0,0 1 0,1 0 0,0 2 0,2 2 0,-1-1 0,0 1 0,0-1 0,1 0 0,0 1 0,0-1 0,0 0 0,0 0 0,0 0 0,1-1 0,1 1 0,0 0 0,0 2 0,0 0 0,0 0 0,0 1 0,0-1 0,0 1 0,0 0 0,0 0 0,-1 0 0,0 0 0,0-1 0,0 1 0,-1-1 0,0 0 0,1 0 0,-1 0 0,1 1 0,0 0 0,0 0 0,0 0 0,-1 0 0,2 0 0,-1 0 0,1 0 0,0 0 0,3 0 0,-1-1 0,4-1 0,-3 1 0,-1 0 0,-1 0 0,-2 1 0,-1 0 0,0 1 0,0-1 0,0 1 0,0 0 0,0 0 0,0-1 0,0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41.445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215 1 24575,'34'0'0,"2"0"0,7 0 0,-11 0 0,-2 0 0,-19 0 0,-4 0 0,-5 3 0,2 6 0,6 10 0,7 8 0,12 13 0,2-1 0,-3 0 0,-7-6 0,-9-4 0,-6-1 0,-2 5 0,-3-1 0,-1-2 0,0-2 0,0-8 0,-2-3 0,-2-2 0,-4-3 0,-5 1 0,0-2 0,-6 1 0,-1-1 0,-7 1 0,3-2 0,-7-2 0,4-2 0,-3-1 0,2-1 0,5-2 0,-1-2 0,-6-12 0,0-3 0,-12-15 0,11 1 0,-1-4 0,8 1 0,6 2 0,2-2 0,1 2 0,3 4 0,3 4 0,3 3 0,2 9 0,0-3 0,2 3 0,-1 0 0,2-2 0,1 1 0,0-2 0,0 0 0,0 1 0,1-3 0,4 1 0,1-1 0,4 4 0,-1 4 0,0 3 0,-1 2 0,0 0 0,0 1 0,0 0 0,0-1 0,0 2 0,-2 0 0,0-1 0,-3 0 0,-1-2 0,0-1 0,0-1 0,-1 2 0,1 0 0,2 3 0,-2 0 0,3 0 0,-1 0 0,-1 0 0,3 0 0,0 0 0,2 0 0,0 0 0,14-3 0,-4 0 0,16-5 0,-13 3 0,-1 0 0,-10 3 0,-6 1 0,-3 2 0,-1 1 0,0 1 0,0 1 0,0 0 0,0-1 0,0-2 0,0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41.446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58 0 24575,'9'0'0,"1"0"0,1 0 0,-2 0 0,-1 0 0,-5 0 0,-1 0 0,-2 1 0,1 2 0,2 2 0,2 2 0,3 4 0,0-1 0,0 1 0,-3-2 0,-2-2 0,-1 1 0,-1 1 0,-1-1 0,0 0 0,0 0 0,0-2 0,0-2 0,-1 0 0,-1-1 0,-2 1 0,1-1 0,-2 0 0,-1 0 0,-1 0 0,0 0 0,-1-1 0,1 0 0,-1-1 0,0 0 0,2 0 0,-1-1 0,-1-3 0,0-2 0,-3-3 0,2 0 0,1 0 0,2-1 0,1 1 0,0-1 0,1 1 0,1 1 0,1 1 0,0 1 0,1 2 0,0 0 0,0 0 0,1 1 0,-1-2 0,1 1 0,0 0 0,0-1 0,0 1 0,0-1 0,2 0 0,-1 0 0,2 1 0,0 1 0,-1 1 0,0 1 0,0-1 0,0 1 0,1 0 0,-1-1 0,0 1 0,0 0 0,-1 0 0,0 0 0,0-1 0,-1 0 0,1-1 0,-1 2 0,0-1 0,1 1 0,0 0 0,0 0 0,0 0 0,0 0 0,1 0 0,-1 0 0,2 0 0,-1 0 0,4-1 0,-1 0 0,4-1 0,-4 1 0,1-1 0,-4 2 0,0 0 0,-2 0 0,0 0 0,0 1 0,0 0 0,0 0 0,0 0 0,0-1 0,0 1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41.447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50 0 24575,'8'0'0,"0"0"0,2 0 0,-3 0 0,0 0 0,-4 0 0,-2 0 0,0 1 0,0 1 0,1 2 0,2 3 0,3 2 0,0 0 0,-1 0 0,-1-1 0,-2-2 0,-2 1 0,0 1 0,0-1 0,-1 0 0,0-1 0,0-1 0,-1-1 0,0-1 0,-1 0 0,-1 0 0,0 0 0,-1-1 0,-1 1 0,-1 0 0,0-1 0,-1 0 0,1-1 0,-1 0 0,1 0 0,0 0 0,1-1 0,-2-3 0,0-1 0,-3-2 0,3-1 0,-1-1 0,3 1 0,1 0 0,0 0 0,1 0 0,0 1 0,1 0 0,0 2 0,2 2 0,-1-1 0,0 1 0,0-1 0,1 0 0,0 1 0,0-1 0,0 0 0,0 0 0,0 0 0,1-1 0,1 1 0,0 0 0,0 2 0,0 0 0,0 0 0,0 1 0,0-1 0,0 1 0,0 0 0,0 0 0,-1 0 0,0 0 0,0-1 0,0 1 0,-1-1 0,0 0 0,1 0 0,-1 0 0,1 1 0,0 0 0,0 0 0,0 0 0,-1 0 0,2 0 0,-1 0 0,1 0 0,0 0 0,3 0 0,-1-1 0,4-1 0,-3 1 0,-1 0 0,-1 0 0,-2 1 0,-1 0 0,0 1 0,0-1 0,0 1 0,0 0 0,0 0 0,0-1 0,0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6:41.448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83 127 24575,'-8'0'0,"0"0"0,-2 0 0,2 0 0,1 0 0,5 0 0,0 0 0,2-1 0,-1-1 0,-1-2 0,-2-3 0,-3-2 0,0 0 0,0 0 0,2 1 0,3 2 0,0-1 0,1-1 0,1 1 0,0 0 0,0 1 0,0 1 0,0 1 0,2 1 0,-1 0 0,2 0 0,0 0 0,2 1 0,-1-1 0,3 0 0,-2 1 0,2 0 0,-1 1 0,2 0 0,-2 0 0,-1 0 0,1 1 0,1 3 0,0 1 0,3 2 0,-3 1 0,0 1 0,-1-1 0,-2 0 0,0 0 0,-1 0 0,0-1 0,-1 0 0,-1-2 0,0-2 0,0 1 0,0-1 0,-1 1 0,0 0 0,0-1 0,0 1 0,0 0 0,0 0 0,0 0 0,-1 1 0,0-1 0,-2 0 0,1-2 0,0 0 0,0 0 0,0-1 0,1 1 0,-1-1 0,0 0 0,0 0 0,1 0 0,-1 0 0,2 1 0,-1-1 0,1 1 0,-1 0 0,1 0 0,0 0 0,-1-1 0,0 0 0,0 0 0,0 0 0,0 0 0,0 0 0,0 0 0,-1 0 0,0 0 0,-3 0 0,1 1 0,-4 1 0,3-1 0,0 0 0,3 0 0,1-1 0,1 0 0,0-1 0,0 1 0,0-1 0,0 0 0,0 0 0,0 1 0,0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51.011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1 1 24575,'8'20'0,"-1"-3"0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51.297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0 0 24575,'5'15'0,"-2"-4"0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51.527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1 29 24575,'9'-16'0,"-1"4"0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53.295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0 0 24575,'3'37'0,"-1"-9"0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30T13:54:35.862"/>
    </inkml:context>
    <inkml:brush xml:id="br0">
      <inkml:brushProperty name="width" value="0.35" units="cm"/>
      <inkml:brushProperty name="height" value="0.35" units="cm"/>
      <inkml:brushProperty name="color" value="#E71224"/>
    </inkml:brush>
  </inkml:definitions>
  <inkml:trace contextRef="#ctx0" brushRef="#br0">885 1062 24575,'0'-45'0,"-1"0"0,-4 0 0,-1-2 0,-3-3 0,-2 0 0,-2 0 0,-3 1 0,-2 1 0,0 2 0,1 4 0,2 5 0,1 1 0,1 5 0,0 1 0,-1 4 0,0 4 0,-3 0 0,-1 0 0,0 0 0,-2 0 0,1 2 0,0 2 0,-1 2 0,2 3 0,2 3 0,0 4 0,1 2 0,-3 2 0,-5 2 0,-4 0 0,-2 2 0,0 4 0,4 4 0,7 3 0,6 3 0,5 1 0,3 3 0,2 5 0,-1 2 0,1 2 0,-1 2 0,2 0 0,1 0 0,0-5 0,0-5 0,0-4 0,0-2 0,0-2 0,1 0 0,3-4 0,0 0 0,-30-16 0,9 2 0,-25-12 0,23 9 0,3 1 0,3 0 0,3-1 0,-2 0 0,4 0 0,3 1 0,0-1 0,3 0 0,1-1 0,-1-1 0,2 2 0,0-4 0,0 3 0,0-1 0,0 1 0,0 1 0,0-1 0,0-1 0,0 1 0,-2-3 0,0 4 0,0-3 0,1 2 0,1 1 0,0-3 0,-1 2 0,-1-1 0,0 3 0,0-4 0,1 3 0,1-3 0,-1 2 0,-1 1 0,0-3 0,-1 2 0,0-2 0,1 3 0,0-2 0,2 2 0,0-4 0,-1 3 0,-1-2 0,-2 3 0,1 1 0,0-6 0,1 5 0,0-4 0,-3 2 0,2 2 0,0-4 0,2 3 0,1 1 0,7 0 0,-1 2 0,7 2 0,-3 1 0,1 1 0,0 0 0,-2 1 0,1 0 0,0 1 0,0 0 0,-1 0 0,1 0 0,0 0 0,1-2 0,-1 1 0,0-1 0,-1-2 0,0 2 0,2 0 0,-2 1 0,0-1 0,0 0 0,-1 0 0,1 0 0,2 2 0,0 0 0,1 0 0,-1 0 0,-1 0 0,1 0 0,0 0 0,1 0 0,0 0 0,-1 0 0,1 0 0,-1 0 0,1 0 0,1 0 0,1 0 0,0 0 0,-1 0 0,0 0 0,-2 0 0,0 0 0,0 0 0,-1 0 0,0 0 0,-1 2 0,-5 6 0,-2 1 0,-9 4 0,-9-2 0,-9-1 0,-5 0 0,-4-2 0,0-4 0,2-1 0,0 0 0,3-1 0,0 1 0,1 0 0,1-1 0,2 0 0,3 0 0,0 0 0,2 2 0,0 0 0,5-2 0,3 1 0,1-1 0,2 1 0,-1 1 0,1 1 0,1 0 0,-1 1 0,2 1 0,-2 1 0,0 0 0,0 1 0,1 0 0,4-1 0,-1-1 0,3 3 0,-1-3 0,2 4 0,1 0 0,0-3 0,0 2 0,0 2 0,0 0 0,0 5 0,0-2 0,0 0 0,0 1 0,0-1 0,1 0 0,2 0 0,1 0 0,0-3 0,-2-5 0,-1-3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53.490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23 0 24575,'-3'12'0,"-7"1"0,8-11 0,-6 3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54.361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0 0 24575,'3'15'0,"-1"-3"0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57.289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1 1 24575,'0'0'0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57.639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1 1 24575,'0'0'0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58.273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1 1 24575,'2'36'0,"0"14"0,0 16 0,2 9 0,2-3 0,2 0 0,-3-33 0,-1-1 0,2 5 0,-3-4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58.624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2 0 24575,'-1'28'0,"1"8"0,1 7 0,2 6 0,-2-23 0,2-4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59.974"/>
    </inkml:context>
    <inkml:brush xml:id="br0">
      <inkml:brushProperty name="width" value="0.2" units="cm"/>
      <inkml:brushProperty name="height" value="0.2" units="cm"/>
      <inkml:brushProperty name="color" value="#33CCFF"/>
    </inkml:brush>
  </inkml:definitions>
  <inkml:trace contextRef="#ctx0" brushRef="#br0">54 1 24575,'-16'44'0,"0"4"0,4 7 0,5-2 0,5-10 0,3-14 0,0-14 0,-1-10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5:54.878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70 1 24575,'-5'27'0,"-3"20"0,2-7 0,0 4 0,-2 13 0,1 0 0,0 5 0,0-1 0,2-7 0,0-3 0,1 19 0,3-34 0,1-19 0,2-8 0,-2-7 0,2 2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5:55.557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36 0 24575,'-8'35'0,"0"17"0,4-14 0,0 4 0,1 7 0,1 3 0,0 0 0,2 1 0,-1-1 0,0-2 0,0-10 0,1-4 0,-1 12 0,0-26 0,1-20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5:56.458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26 1 8191,'-5'38'0,"0"9"1638,1-11 0,0 4-745,1 5 1,0 0 515,2 5 0,0-1-1409,2-1 0,0-1 859,3-7 1,1-1-860,7 27 0,-6-30 0,0-9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1:52.550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50 0 24575,'8'0'0,"0"0"0,2 0 0,-3 0 0,0 0 0,-4 0 0,-2 0 0,0 1 0,0 1 0,1 2 0,2 3 0,3 2 0,0 0 0,-1 0 0,-1-1 0,-2-2 0,-2 1 0,0 1 0,0-1 0,-1 0 0,0-1 0,0-1 0,-1-1 0,0-1 0,-1 0 0,-1 0 0,0 0 0,-1-1 0,-1 1 0,-1 0 0,0-1 0,-1 0 0,1-1 0,-1 0 0,1 0 0,0 0 0,1-1 0,-2-3 0,0-1 0,-3-2 0,3-1 0,-1-1 0,3 1 0,1 0 0,0 0 0,1 0 0,0 1 0,1 0 0,0 2 0,2 2 0,-1-1 0,0 1 0,0-1 0,1 0 0,0 1 0,0-1 0,0 0 0,0 0 0,0 0 0,1-1 0,1 1 0,0 0 0,0 2 0,0 0 0,0 0 0,0 1 0,0-1 0,0 1 0,0 0 0,0 0 0,-1 0 0,0 0 0,0-1 0,0 1 0,-1-1 0,0 0 0,1 0 0,-1 0 0,1 1 0,0 0 0,0 0 0,0 0 0,-1 0 0,2 0 0,-1 0 0,1 0 0,0 0 0,3 0 0,-1-1 0,4-1 0,-3 1 0,-1 0 0,-1 0 0,-2 1 0,-1 0 0,0 1 0,0-1 0,0 1 0,0 0 0,0 0 0,0-1 0,0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5:57.158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24 1 8525,'-9'28'0,"1"33"1638,5-13 0,1 1-729,1 4 0,1-1-356,0-5 1,2-4 0,-1 0 0,1-30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5:59.457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36 1 24575,'-12'44'0,"0"19"0,8-18 0,0 4 0,2 10 0,1 4 0,2 4 0,0 1 0,1-5 0,0-3 0,2 10 0,-3-27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00.257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1 1 24575,'0'33'0,"3"11"0,3 16 0,5 3 0,-3-30 0,0-7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00.976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3 0 24575,'-3'36'0,"6"17"-656,5-4 1,0 1-1,0 4 1,8 11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02.259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10 0 24575,'-3'20'0,"0"16"0,2 36 0,-1-7 0,2 10 0,1-7 0,0 6 0,0 1-512,1-11 0,1 1 0,0 1 0,0-1 512,1-1 0,0 2 0,0-3 0,0-5 0,2 18 0,0-9 0,-1-28 0,-1 2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03.891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66 1 24575,'-11'39'0,"-3"19"0,5-20 0,0 3 0,2-3 0,0-1 0,0 14 0,5-27 0,2-20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05.542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46 1 24575,'-12'23'0,"2"0"0,3-3 0,2-6-820,0 0 1,3-10 0,-3 4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11.708"/>
    </inkml:context>
    <inkml:brush xml:id="br0">
      <inkml:brushProperty name="width" value="0.035" units="cm"/>
      <inkml:brushProperty name="height" value="0.035" units="cm"/>
      <inkml:brushProperty name="color" value="#00A0D7"/>
    </inkml:brush>
  </inkml:definitions>
  <inkml:trace contextRef="#ctx0" brushRef="#br0">494 249 24575,'-9'-2'0,"0"1"0,-4 0 0,2 1 0,1 0 0,0 0 0,0 0 0,0-1 0,1-1 0,-1 1 0,0-1 0,3 1 0,2-1 0,2 1 0,1-1 0,1 1 0,-1-5 0,1-5 0,1-4 0,0-1 0,2-1 0,3 1 0,2 0 0,2 3 0,2 2 0,0 3 0,0 3 0,-1 2 0,1 0 0,-1 3 0,-2 0 0,-1 2 0,0 2 0,1 2 0,3 1 0,-1 2 0,-1 0 0,-2 0 0,-3-1 0,-2-3 0,0-1 0,-2 5 0,0 5 0,-1 8 0,-1 4 0,-1-2 0,1-5 0,1-6 0,-1-7 0,1-2 0,-2 0 0,-2 1 0,-4 4 0,-2 1 0,-3 2 0,0-2 0,0-2 0,-3-3 0,-5-3 0,-7 0 0,-7-5 0,3-1 0,7-2 0,9-3 0,6-2 0,-4-5 0,-1-7 0,0-4 0,3-3 0,4-3 0,5 0 0,3 3 0,5 4 0,5 5 0,7 3 0,8 2 0,7 1 0,3 1 0,-3 3 0,-4 3 0,-1 5 0,2 2 0,-4 0 0,-3 2 0,0 2 0,3 4 0,7 6 0,2 4 0,-4 0 0,-5 0 0,-5-2 0,-5-2 0,-5-2 0,-2 1 0,-2 2 0,-2 7 0,0 7 0,-2 4 0,-1-2 0,-1-5 0,-1-6 0,-2-6 0,-2-1 0,-3 0 0,-4 2 0,-4 1 0,-3 1 0,0-1 0,-2-3 0,-3-3 0,-8 2 0,-14 0 0,-8 2 0,-2-3 0,12-3 0,18-4 0,15-3 0,9-1 0,-4-5 0,-11-11 0,-20-17 0,-16-15 0,26 22 0,0-1 0,-17-24 0,20 14 0,15 13 0,6 8 0,6 8 0,3 2 0,5-2 0,5-3 0,2-4 0,2 0 0,2 0 0,2 4 0,3-1 0,4 1 0,-3 2 0,-6 3 0,-10 4 0,-9 2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15.390"/>
    </inkml:context>
    <inkml:brush xml:id="br0">
      <inkml:brushProperty name="width" value="0.035" units="cm"/>
      <inkml:brushProperty name="height" value="0.035" units="cm"/>
      <inkml:brushProperty name="color" value="#00A0D7"/>
    </inkml:brush>
  </inkml:definitions>
  <inkml:trace contextRef="#ctx0" brushRef="#br0">65 183 24575,'8'-5'0,"0"1"0,5 1 0,1-1 0,0 2 0,2-1 0,-2 3 0,-1-1 0,-2 2 0,-3-1 0,-3 3 0,-1 0 0,-1 0 0,0 4 0,-2 2 0,0 7 0,-2-3 0,-2 4 0,-4-2 0,-3 3 0,-4 3 0,-5 0 0,1-5 0,1-4 0,3-6 0,-2-3 0,-4-3 0,-1-3 0,2 1 0,5-2 0,8 2 0,4-2 0,6-5 0,6-16 0,6-14 0,5-11 0,-1 1 0,-2 12 0,-2 12 0,-2 13 0,1 3 0,-2 3 0,4 1 0,10-1 0,11 0 0,5 0 0,-4 2 0,-10 3 0,-6 4 0,-2 4 0,-1 6 0,-1 7 0,-2 7 0,-1 7 0,-5 6 0,-4 1 0,-6-2 0,-5-7 0,-5-6 0,-7-4 0,-9-1 0,-8 0 0,-6 2 0,2-4 0,9-7 0,4-5 0,7-6 0,0-3 0,-3-3 0,-4-3 0,-2-3 0,2-1 0,2-3 0,0-4 0,2-4 0,4-4 0,5-3 0,7-1 0,2-4 0,3-3 0,3 0 0,3 2 0,5 4 0,3 6 0,3 7 0,6 6 0,3 3 0,0 3 0,3 1 0,5 3 0,2 1 0,1 3 0,-4 2 0,-6 2 0,-2 3 0,-2 2 0,-2 4 0,-1 3 0,1 7 0,1 8 0,0 6 0,-4 2 0,-5-3 0,-7-5 0,-4 0 0,-5 1 0,-4 1 0,-4-2 0,-3-7 0,-4-7 0,-3-6 0,-9-2 0,-10-2 0,-12-3 0,-5-6 0,5-4 0,15-2 0,14 0 0,9 2 0,5 0 0,1 0 0,2 0 0,-1-3 0,1-7 0,-2-9 0,1-9 0,2-7 0,5-4 0,4 4 0,5 7 0,4 8 0,0 9 0,0 6 0,1 2 0,0 2 0,0 3 0,-1 0 0,0 3 0,0 2 0,-2 1 0,0 3 0,-4 1 0,-1 2 0,-1 3 0,0 4 0,-2 3 0,0 3 0,-2-3 0,-4-2 0,-6-1 0,-6-1 0,-8 0 0,-9 1 0,0-4 0,8-5 0,11-4 0,10-4 0,5-2 0,-2 0 0,0 1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23.395"/>
    </inkml:context>
    <inkml:brush xml:id="br0">
      <inkml:brushProperty name="width" value="0.035" units="cm"/>
      <inkml:brushProperty name="height" value="0.035" units="cm"/>
      <inkml:brushProperty name="color" value="#00A0D7"/>
    </inkml:brush>
  </inkml:definitions>
  <inkml:trace contextRef="#ctx0" brushRef="#br0">168 247 24575,'-4'-1'0,"1"-1"0,1 1 0,0 0 0,0-1 0,0 2 0,1-3 0,7-9 0,1 2 0,5-7 0,-2 9 0,-1 3 0,1 2 0,-3 1 0,1 2 0,-1 0 0,-1 3 0,0 0 0,-1 0 0,-2 0 0,-2-1 0,0 0 0,-1 6 0,-1 6 0,0 10 0,-3 7 0,-3 2 0,-3-3 0,-2-8 0,-2-5 0,-3-7 0,-2-3 0,-5-3 0,3-1 0,4-3 0,5 0 0,4-2 0,2 0 0,2-1 0,2 1 0,0-1 0,-1-1 0,-1-6 0,0-5 0,0-7 0,2-4 0,1-3 0,3-2 0,2 3 0,2 3 0,2 6 0,1 5 0,3 1 0,1 2 0,-1 1 0,1 1 0,-1 2 0,2 1 0,3 2 0,-3 2 0,1 1 0,-1 1 0,2 4 0,1 2 0,-1 2 0,-3 0 0,-3 1 0,-2 1 0,-1 2 0,-1 2 0,-1 2 0,-1 4 0,-1 3 0,-1 2 0,-1 0 0,-2-1 0,-1-2 0,-3 0 0,-2 0 0,-3-3 0,-2-1 0,-2-3 0,-1-3 0,-2 0 0,0-6 0,0-3 0,2-3 0,2-1 0,0-3 0,3 0 0,0-2 0,-1 0 0,-1-3 0,-1-3 0,-2 0 0,-2-2 0,2 0 0,-2-2 0,2 1 0,5 2 0,2 3 0,5 2 0,1-1 0,0-4 0,0-4 0,1-3 0,-1-1 0,2-1 0,1-3 0,2 0 0,1 2 0,2 3 0,3 5 0,1 1 0,4 1 0,3 0 0,2 0 0,0 2 0,1 1 0,5 3 0,3 0 0,0 2 0,0 0 0,-4 3 0,-2 1 0,0 2 0,-2 0 0,-4 2 0,-1 0 0,-3-1 0,1 2 0,-1-1 0,-2 0 0,0-2 0,10-2 0,8 0 0,-7-1 0,-3 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4:29.849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215 1 24575,'34'0'0,"1"0"0,9 0 0,-13 0 0,0 0 0,-20 0 0,-4 0 0,-5 3 0,1 6 0,7 10 0,8 8 0,11 13 0,1-1 0,-1 0 0,-9-6 0,-7-4 0,-7-1 0,-2 5 0,-3-1 0,-1-2 0,0-2 0,0-8 0,-2-3 0,-3-2 0,-2-3 0,-6 1 0,0-2 0,-6 1 0,-1-1 0,-7 1 0,2-2 0,-5-2 0,3-2 0,-3-1 0,2-1 0,4-2 0,1-2 0,-8-12 0,2-3 0,-13-15 0,10 1 0,0-4 0,9 1 0,5 2 0,2-2 0,1 2 0,3 4 0,3 4 0,2 3 0,4 9 0,-1-3 0,1 3 0,1 0 0,1-2 0,1 1 0,0-2 0,0 0 0,0 1 0,1-3 0,3 1 0,2-1 0,5 4 0,-2 4 0,0 3 0,-1 2 0,0 0 0,0 1 0,0 0 0,0-1 0,0 2 0,-2 0 0,0-1 0,-3 0 0,-1-2 0,0-1 0,0-1 0,-1 2 0,1 0 0,1 3 0,0 0 0,2 0 0,-1 0 0,-1 0 0,2 0 0,1 0 0,3 0 0,-1 0 0,14-3 0,-4 0 0,16-5 0,-13 3 0,-2 0 0,-9 3 0,-5 1 0,-4 2 0,-1 1 0,0 1 0,0 1 0,0 0 0,0-1 0,0-2 0,0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36.275"/>
    </inkml:context>
    <inkml:brush xml:id="br0">
      <inkml:brushProperty name="width" value="0.035" units="cm"/>
      <inkml:brushProperty name="height" value="0.035" units="cm"/>
      <inkml:brushProperty name="color" value="#00A0D7"/>
    </inkml:brush>
  </inkml:definitions>
  <inkml:trace contextRef="#ctx0" brushRef="#br0">277 271 24575,'6'-4'0,"0"0"0,-2 1 0,0 0 0,-1 0 0,0 2 0,-2 0 0,2 1 0,-2 0 0,1 0 0,-1 0 0,1 1 0,-2 2 0,0 2 0,-1 3 0,-1 1 0,1 0 0,-1-1 0,1-1 0,-1-1 0,-1-1 0,0-1 0,0 1 0,-3 1 0,1 0 0,0-2 0,-1 2 0,-2-2 0,-3 1 0,-1 0 0,1-1 0,0-4 0,2 0 0,-2-2 0,1-2 0,-1-2 0,0-2 0,-1 0 0,2-1 0,3 3 0,4 0 0,0 0 0,2-4 0,-1-5 0,2-6 0,0-4 0,0-2 0,3 2 0,1 1 0,2 4 0,1 4 0,2 2 0,0 2 0,-1 4 0,-1 1 0,-1 3 0,0 0 0,1 0 0,1 1 0,1 1 0,1 1 0,1 0 0,-1 1 0,-2 1 0,1 3 0,1 1 0,2 3 0,1 2 0,1 2 0,-2 1 0,0 0 0,-2-2 0,-3-3 0,-3-2 0,-1 2 0,1 2 0,2 5 0,2 5 0,0 2 0,-1 2 0,0 1 0,-2 0 0,-3-3 0,-1-5 0,-1-5 0,0-5 0,-2 0 0,0 0 0,-2 3 0,-2 0 0,-2 3 0,-3 0 0,-3 3 0,-2-1 0,-3-1 0,-3-2 0,-5-1 0,-5-3 0,-4-1 0,1-4 0,3-2 0,7-4 0,7 1 0,6 0 0,6 0 0,2-1 0,0 0 0,-3-5 0,-4-6 0,-2-6 0,-1-4 0,1-2 0,4-1 0,3 2 0,3 3 0,2 2 0,2 4 0,0 0 0,1 1 0,0 1 0,1 0 0,1-1 0,4-2 0,2-5 0,2-3 0,3-1 0,-1 2 0,0 4 0,0 4 0,-3 5 0,2 1 0,4 1 0,4 0 0,2 0 0,-1 2 0,0 2 0,-1 1 0,2 2 0,-1 1 0,0 0 0,2 1 0,3 1 0,-2 0 0,1 2 0,-2 0 0,0 1 0,2 1 0,-5 1 0,-8-3 0,-5 0 0,-7-3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41.526"/>
    </inkml:context>
    <inkml:brush xml:id="br0">
      <inkml:brushProperty name="width" value="0.035" units="cm"/>
      <inkml:brushProperty name="height" value="0.035" units="cm"/>
      <inkml:brushProperty name="color" value="#00A0D7"/>
    </inkml:brush>
  </inkml:definitions>
  <inkml:trace contextRef="#ctx0" brushRef="#br0">99 336 24575,'-5'-3'0,"-1"0"0,0 0 0,-1 0 0,2-1 0,4 1 0,3-1 0,5-1 0,5-3 0,0 1 0,-1 1 0,-3 3 0,0 2 0,-1 2 0,1 0 0,2 2 0,1 1 0,1 1 0,0 1 0,-2 0 0,-4 0 0,-2 0 0,-3 3 0,-1 4 0,0 7 0,-1 5 0,-1 0 0,-2-5 0,-1-6 0,-3-3 0,-2-4 0,-5 0 0,-12-4 0,-4-2 0,1-3 0,10-1 0,12 1 0,6 0 0,-1-2 0,-2-5 0,-3-11 0,-4-15 0,1-13 0,4-11 0,7-4 0,8 3 0,6 7 0,4 12 0,7 14 0,8 7 0,7 7 0,7 4 0,1 4 0,-2 5 0,-4 5 0,-5 7 0,-1 8 0,2 9 0,0 9 0,-2 6 0,-6 1 0,-9-5 0,-7-7 0,-7-9 0,-4-8 0,-4-5 0,-3-2 0,-5 2 0,-9 4 0,-14 3 0,-12 1 0,-5-2 0,5-6 0,6-6 0,7-5 0,6-3 0,8 1 0,6 0 0,5 0 0,0 0 0,1 1 0,0-2 0,2-4 0,-2-7 0,1-23 0,-1-8 0,4 1 0,2 11 0,1 22 0,-1 6 0,1 1 0,1 2 0,-1 0 0,-1 2 0,2-2 0,3 1 0,1-1 0,1 0 0,1 0 0,1 2 0,-1 0 0,2 2 0,1 2 0,-1 2 0,-1 0 0,-1 1 0,0 0 0,-2 0 0,1 5 0,-2 2 0,0 2 0,-3 1 0,-2-1 0,-5-1 0,-5 0 0,-10 0 0,-10 3 0,-4 0 0,4-2 0,10-7 0,10-5 0,4-4 0,4 0 0,2-3 0,1-1 0,4-3 0,5-7 0,2-1 0,-2 2 0,-4 3 0,-4 8 0,-1 0 0,0 1 0,0 1 0,-1-1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48.958"/>
    </inkml:context>
    <inkml:brush xml:id="br0">
      <inkml:brushProperty name="width" value="0.035" units="cm"/>
      <inkml:brushProperty name="height" value="0.035" units="cm"/>
      <inkml:brushProperty name="color" value="#00A0D7"/>
    </inkml:brush>
  </inkml:definitions>
  <inkml:trace contextRef="#ctx0" brushRef="#br0">54 223 24575,'-4'-2'0,"0"0"0,-2 1 0,-1-2 0,1 2 0,2 0 0,2 0 0,1 1 0,0 0 0,-1 0 0,2-1 0,-2-2 0,0-5 0,-2-8 0,0-7 0,1-3 0,1 5 0,3 5 0,1 5 0,4 2 0,5-2 0,4-2 0,3 0 0,3 1 0,6 3 0,4 2 0,6 1 0,2 1 0,-7 3 0,-3 2 0,-5 2 0,-4 1 0,1 3 0,-2 2 0,2 5 0,2 4 0,-1 3 0,-4 2 0,-4-1 0,-6-2 0,-2 0 0,-2 1 0,-3 1 0,1 0 0,-3 0 0,-1 0 0,-2-3 0,-1 0 0,-3-3 0,1-3 0,-2-3 0,0-3 0,-2 0 0,-1-3 0,-2-1 0,1-1 0,1-1 0,2 0 0,2 0 0,1 0 0,2 0 0,2 0 0,1-1 0,-3-4 0,-6-5 0,-6-5 0,1-1 0,1 1 0,6 4 0,4 2 0,1-1 0,-1-2 0,1-2 0,-1-3 0,2 3 0,1-2 0,0 4 0,2 1 0,0 4 0,2 2 0,2 1 0,2-2 0,0 1 0,3 0 0,-2 0 0,-2 2 0,-1 2 0,-2 0 0,1 1 0,0 0 0,1 1 0,1 0 0,1 2 0,0 0 0,-3 0 0,-1 0 0,0 0 0,2 6 0,1 3 0,1 3 0,-1 0 0,-2-3 0,-2-4 0,-1-4 0,-1 1 0,-1 1 0,-2 1 0,-1 2 0,-1-3 0,1-2 0,0-2 0,4-2 0,1-1 0,1-1 0,0-1 0,1 0 0,-2-2 0,2 0 0,-2 1 0,1 1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6:54.308"/>
    </inkml:context>
    <inkml:brush xml:id="br0">
      <inkml:brushProperty name="width" value="0.035" units="cm"/>
      <inkml:brushProperty name="height" value="0.035" units="cm"/>
      <inkml:brushProperty name="color" value="#00A0D7"/>
    </inkml:brush>
  </inkml:definitions>
  <inkml:trace contextRef="#ctx0" brushRef="#br0">278 48 24575,'9'-4'0,"0"-2"0,3-3 0,0 1 0,-1 1 0,-1 1 0,-1 3 0,-1 0 0,-1 3 0,-2-1 0,-1 0 0,0 3 0,7 2 0,3 4 0,2 0 0,-3-1 0,-6-2 0,-3-4 0,-1 2 0,6 3 0,2 2 0,0 2 0,0-1 0,-4 0 0,0 0 0,-1 0 0,-2 0 0,-1 0 0,0 0 0,-1 5 0,0 2 0,0-1 0,-2-3 0,0-3 0,-2-1 0,-1 2 0,-4 4 0,-2 2 0,-3 2 0,-1 0 0,1 0 0,-2-3 0,1-2 0,-1-1 0,-1-1 0,-3-2 0,-4 0 0,-6 0 0,-2-1 0,2-1 0,2-1 0,1-3 0,2-2 0,5 0 0,8-2 0,2 0 0,-1-2 0,-3-3 0,-1 0 0,-5-4 0,-3-3 0,-2-4 0,-2-3 0,5 0 0,5 1 0,5 1 0,6 1 0,2 1 0,0-1 0,2 2 0,2 1 0,1 0 0,3 2 0,1-2 0,1 2 0,-1 2 0,2 0 0,2 0 0,2 1 0,3 1 0,0-1 0,0 2 0,1 2 0,-2 1 0,-5 2 0,-2 1 0,1 1 0,0 0 0,-1 0 0,-1 0 0,-1 1 0,5 2 0,1 1 0,-1-1 0,-3 3 0,1 5 0,4 9 0,3 8 0,-1 0 0,-5-7 0,-6-8 0,-2-6 0,-2-2 0,-2 0 0,-1 4 0,-1 1 0,-1-2 0,2-1 0,0-4 0,0-1 0,-3 2 0,-1 0 0,-2 0 0,-2 1 0,-2-3 0,0 0 0,2 0 0,2-1 0,3-1 0,2 0 0,1 0 0,0-2 0,0-2 0,-2-2 0,-1-2 0,1 1 0,2 2 0,2 3 0,2 0 0,1-1 0,1-1 0,2-1 0,-2 1 0,0 1 0,-1 1 0,3-1 0,-1 0 0,1 0 0,-3 1 0,-1 1 0,1-1 0,0 1 0,1 1 0,-1-2 0,0 1 0,-1 1 0,-1 0 0,0 0 0,2 0 0,0 1 0,0 2 0,1 2 0,-1-2 0,-1-1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7:05.174"/>
    </inkml:context>
    <inkml:brush xml:id="br0">
      <inkml:brushProperty name="width" value="0.035" units="cm"/>
      <inkml:brushProperty name="height" value="0.035" units="cm"/>
      <inkml:brushProperty name="color" value="#FFFF00"/>
    </inkml:brush>
  </inkml:definitions>
  <inkml:trace contextRef="#ctx0" brushRef="#br0">1 86 24575,'8'-3'0,"1"0"0,4-1 0,2-1 0,1-1 0,0-1 0,1 0 0,2 0 0,3-2 0,-1 0 0,-1 0 0,-6 3 0,-4 0 0,-2 3 0,-4 1 0,-2 3 0,-4 2 0,-1 1 0,-2 4 0,-1 5 0,-2 6 0,-3 12 0,-4 9 0,-2 5 0,1 0 0,4-6 0,3-11 0,4-10 0,3-9 0,2-8 0,2-4 0,2-2 0,4-6 0,8-6 0,2-3 0,0 2 0,-6 4 0,-7 8 0,-3 4 0,-1 0 0,0 2 0,0-1 0,-1-1 0,1 1 0,0-1 0,-1 2 0,-1 2 0,0 2 0,-2 8 0,-3 9 0,-4 16 0,-4 16 0,-2 7 0,0-3 0,6-15 0,4-20 0,4-13 0,1-6 0,1 2 0,-2 0 0,1 1 0,2-3 0,1-3 0,5-3 0,-3 1 0,1-1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7:09.791"/>
    </inkml:context>
    <inkml:brush xml:id="br0">
      <inkml:brushProperty name="width" value="0.035" units="cm"/>
      <inkml:brushProperty name="height" value="0.035" units="cm"/>
      <inkml:brushProperty name="color" value="#FFFF00"/>
    </inkml:brush>
  </inkml:definitions>
  <inkml:trace contextRef="#ctx0" brushRef="#br0">0 117 24575,'17'-7'0,"2"-3"0,10-4 0,3-3 0,-1 1 0,-3 1 0,1 2 0,-3 2 0,-6 3 0,-6 4 0,-9 2 0,-5 5 0,-4 4 0,-3 6 0,-2 8 0,-5 9 0,0 2 0,0 2 0,0 2 0,2 7 0,0 10 0,0 0 0,3-8 0,3-18 0,4-15 0,3-10 0,5-8 0,8-10 0,9-8 0,6-5 0,4-1 0,-5 6 0,-6 5 0,-7 6 0,-6 5 0,-2 3 0,-2 1 0,-3 3 0,0 1 0,-3 3 0,-4 10 0,-1 6 0,-2 8 0,-4 14 0,-2 20 0,4-17 0,0 4 0,-2 7 0,1 1 0,1 0 0,0-4 0,2-10 0,2-5 0,-1 6 0,5-30 0,3-13 0,2-6 0,-1 3 0,-1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7:16.60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47 24575,'13'-3'0,"9"-5"0,8-2 0,2-1 0,-9 3 0,-11 3 0,-7 3 0,-5 2 0,-2 2 0,1 2 0,-4 4 0,-2 4 0,-3 6 0,-3 3 0,1 0 0,1-3 0,3-3 0,2-3 0,1 5 0,-1 5 0,-1 6 0,0-4 0,2-7 0,4-8 0,2-7 0,6-11 0,1 0 0,7-6 0,-1 3 0,0 1 0,-2 2 0,-3 3 0,-3 1 0,-1 1 0,-2 2 0,0 0 0,2-1 0,0-1 0,-1 1 0,-2 1 0,-1 1 0,-2 6 0,0 1 0,-2 4 0,0 3 0,-1 6 0,-3 7 0,-2 8 0,0 2 0,1-6 0,3-9 0,2-11 0,3-5 0,-1 1 0,-1 3 0,-2 8 0,-3 9 0,0 6 0,1-3 0,1-8 0,3-10 0,0-7 0,2-3 0,0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7:23.54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1 105 24575,'3'-1'0,"2"-2"0,12-5 0,13-8 0,13-10 0,-1 1 0,-14 7 0,-17 10 0,-13 13 0,-2 6 0,-3 5 0,-1 4 0,-4 14 0,-1 16 0,-1 14 0,1 0 0,5-17 0,5-23 0,3-17 0,2-8 0,1-5 0,1 0 0,1 0 0,-1 1 0,-1 1 0,2-2 0,1 1 0,0 0 0,-2 0 0,0 2 0,1 1 0,1-1 0,1 0 0,-2 1 0,-2 0 0,-3 2 0,1-1 0,-1 1 0,0 1 0,-1 3 0,-1 7 0,-2 19 0,-5 27 0,2-15 0,-1 2 0,-2 8 0,0 0 0,0-1 0,1-2 0,0-9 0,3-4 0,-3 13 0,4-26 0,4-14 0,0-6 0,1-3 0,0 1 0,0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26.00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449 1 24575,'-39'41'0,"17"-11"0,-1 3 0,-7 17 0,0 5 0,6-9 0,0 4 0,0 0-474,-3 5 1,2 2-1,-1 1 474,2-2 0,0 1 0,2-3 0,-5 15 0,4-6 231,7-19 0,5-7-231,3-3 236,15-29-236,15-16 0,14-7 0,10-5 723,2 0-723,-5 1 0,-8 4 0,-9 4 0,-11 5 0,-7 6 0,-4 1 0,2 0 0,5-3 0,3 0 0,0 0 0,-2 0 0,-7 3 0,-1 0 0,-1 0 0,-6 11 0,2 16 0,-6 31 0,4-16 0,0 4 0,-1 7 0,0 0 0,-1 4 0,-1 0 0,-1-2 0,-1 0 0,0-5 0,0 0 0,0-4 0,-1-2 0,1-4 0,0-3 0,-7 24 0,5-19 0,4-16 0,8-18 0,9-16 0,-5 2 0,4-3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6:19:27.69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1 207 24575,'64'-32'0,"-22"11"0,2-2 0,10-5 0,-1 0 0,-5 3 0,-5 2 0,11-3 0,-47 38 0,-35 56 0,6-2 0,-2 10 0,10-25 0,0 3 0,-1 2 0,1 1-281,-1 3 0,2 1 0,-1 1 0,1-2 281,-2 12 0,1-2 0,1-5 0,-1 6 0,4-12 0,2-7 0,14-43 0,12-20 0,12-10 0,13-9 1124,5-5-1124,-4 4 0,-9 5 0,-13 9 0,-10 7 0,-8 9 0,-6 18 0,-8 31 0,3-6 0,-2 6 0,-3 17 0,0 6-248,3-17 0,-2 3 1,0 0 247,0 1 0,-2 1 0,0-2 0,1-5 0,0-2 0,-1-1 0,-3 12 0,-1-6 0,5-11 0,0-4 0,-6 23 0,8-17 0,5-19 0,2-15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4:39.652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50 0 24575,'8'0'0,"0"0"0,2 0 0,-3 0 0,0 0 0,-4 0 0,-2 0 0,0 1 0,0 1 0,1 2 0,2 3 0,3 2 0,0 0 0,-1 0 0,-1-1 0,-2-2 0,-2 1 0,0 1 0,0-1 0,-1 0 0,0-1 0,0-1 0,-1-1 0,0-1 0,-1 0 0,-1 0 0,0 0 0,-1-1 0,-1 1 0,-1 0 0,0-1 0,-1 0 0,1-1 0,-1 0 0,1 0 0,0 0 0,1-1 0,-2-3 0,0-1 0,-3-2 0,3-1 0,-1-1 0,3 1 0,1 0 0,0 0 0,1 0 0,0 1 0,1 0 0,0 2 0,2 2 0,-1-1 0,0 1 0,0-1 0,1 0 0,0 1 0,0-1 0,0 0 0,0 0 0,0 0 0,1-1 0,1 1 0,0 0 0,0 2 0,0 0 0,0 0 0,0 1 0,0-1 0,0 1 0,0 0 0,0 0 0,-1 0 0,0 0 0,0-1 0,0 1 0,-1-1 0,0 0 0,1 0 0,-1 0 0,1 1 0,0 0 0,0 0 0,0 0 0,-1 0 0,2 0 0,-1 0 0,1 0 0,0 0 0,3 0 0,-1-1 0,4-1 0,-3 1 0,-1 0 0,-1 0 0,-2 1 0,-1 0 0,0 1 0,0-1 0,0 1 0,0 0 0,0 0 0,0-1 0,0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3:50.459"/>
    </inkml:context>
    <inkml:brush xml:id="br0">
      <inkml:brushProperty name="width" value="0.2" units="cm"/>
      <inkml:brushProperty name="height" value="0.2" units="cm"/>
      <inkml:brushProperty name="color" value="#FFFF00"/>
    </inkml:brush>
  </inkml:definitions>
  <inkml:trace contextRef="#ctx0" brushRef="#br0">102 56 24575,'25'-8'0,"-6"2"0,1-1 0,-7 2 0,0 1 0,10-1 0,10 0 0,4 0 0,-7 0 0,-12 3 0,-12 0 0,-4 1 0,-8 10 0,3-1 0,-6 13 0,1 1 0,-1 11 0,-1 5 0,1 1 0,2-8 0,2-10 0,1-6 0,1 3 0,-2 9 0,-4 11 0,-2 7 0,-2 3 0,3-6 0,0-5 0,3-5 0,0-7 0,2-5 0,2-5 0,0-4 0,0 2 0,0 1 0,0-1 0,1-4 0,3-7 0,7-13 0,-1 5 0,5-9 0,-5 9 0,0 0 0,-2 1 0,1 1 0,-1-1 0,3-2 0,6-2 0,0-3 0,0 2 0,-4 2 0,-6 5 0,-1 0 0,-1 1 0,2-1 0,-7 12 0,2 2 0,-9 22 0,-1 19 0,-3 19 0,5-32 0,0 1 0,-2 3 0,1-1 0,-1-2 0,0 0 0,0 2 0,-1 1 0,-1 2 0,1-1 0,-1 0 0,1-1 0,-1-1 0,1-1 0,0 1 0,0-1 0,0 1 0,2 0 0,-1-1 0,2-1 0,-6 30 0,6-22 0,3-24 0,5-15 0,0-8 0,-3-1 0,-1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4:01.574"/>
    </inkml:context>
    <inkml:brush xml:id="br0">
      <inkml:brushProperty name="width" value="0.2" units="cm"/>
      <inkml:brushProperty name="height" value="0.2" units="cm"/>
      <inkml:brushProperty name="color" value="#FFFF00"/>
    </inkml:brush>
  </inkml:definitions>
  <inkml:trace contextRef="#ctx0" brushRef="#br0">45 104 24575,'30'-33'0,"-3"4"0,-7 8 0,-7 6 0,-7 10 0,-17 28 0,-4 10 0,-11 27 0,2 1 0,3-3 0,6-12 0,5-14 0,6-15 0,1-3 0,0 1 0,0 3 0,0 1 0,1-5 0,3-7 0,3-7 0,6-7 0,4-3 0,4-4 0,0-1 0,3-3 0,7-3 0,8-5 0,4 1 0,-3 1 0,-7 7 0,-13 7 0,-7 4 0,-6 5 0,-8 11 0,2-1 0,-5 14 0,0 19 0,-4 22 0,4-24 0,-1 2 0,0 3 0,0 1 0,0-5 0,1 0 0,-1 2 0,-1 1 0,0 4 0,-1 0 0,-1 6 0,-1 1 0,-2 7 0,0 2 0,-1 6 0,-1 0 0,0 2 0,1-1 0,0-6 0,2-3 0,2-14 0,2-5 0,0 9 0,6-31 0,2-17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3-18T18:54:43.72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1 207 24575,'64'-32'0,"-22"11"0,2-2 0,10-5 0,-1 0 0,-5 3 0,-5 2 0,11-3 0,-47 38 0,-35 56 0,6-2 0,-2 10 0,10-25 0,0 3 0,-1 2 0,1 1-281,-1 3 0,2 1 0,-1 1 0,1-2 281,-2 12 0,1-2 0,1-5 0,-1 6 0,4-12 0,2-7 0,14-43 0,12-20 0,12-10 0,13-9 1124,5-5-1124,-4 4 0,-9 5 0,-13 9 0,-10 7 0,-8 9 0,-6 18 0,-8 31 0,3-6 0,-2 6 0,-3 17 0,0 6-248,3-17 0,-2 3 1,0 0 247,0 1 0,-2 1 0,0-2 0,1-5 0,0-2 0,-1-1 0,-3 12 0,-1-6 0,5-11 0,0-4 0,-6 23 0,8-17 0,5-19 0,2-15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6-23T10:52:13.95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25,'86'4,"0"-1,-2-6,14 2,-23-2,1 3,-29 0,-14 0,5 0,17-3,9 1,22-6,-13 4,-12-1,-20 3,-21 2,-10 0,10 0,-8 0,14 0,-15 0,4 0,2 0,3 0,9 0,-5 0,2 0,-6 0,-4 0,-3 0,1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6-23T10:52:15.25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0,'52'0,"1"0,44 0,-42 0,-1 0,36 0,-16 0,-22 0,-25 0,-9 0,-6 0,19 0,-1 0,23 0,-9 0,-3 0,-16 0,-10 0,-7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6-23T10:52:16.99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1,'93'0,"-7"0,-14 0,-20 0,-21 0,-14 0,-10 0,10 0,15 0,9 0,13 0,-11 0,-5 0,-5 0,-9 0,3 0,-7 0,-4 0,4 0,0 0,11 0,1 0,1 0,-10 0,-9 0,-8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6-23T10:52:19.11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1,'63'0,"1"0,2 0,-2 0,30 0,-2 0,-43 0,-9 0,-12 0,5 0,12 0,4 0,-2 0,-12 0,-15 0,-9 0,-8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6-23T10:52:20.38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0,'91'3,"-2"-1,-5-2,-11 0,-39 0,-9 0,-14 0,1 0,12 0,10 0,6 0,-10 0,-4 0,-17 0,0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6-23T10:52:21.80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1,'76'0,"-7"0,-9 0,-13 0,-10 0,-9 0,-7 0,-2 0,8 0,9 0,11 0,-1 0,-5 0,-12 0,-9 0,-11 0,10 0,5 0,10 0,-1 0,-9 0,-9 0,-4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10:53:21.6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3902 278 24575,'-49'0'0,"-15"0"0,14 1 0,-3-2 0,-3-1 0,-2-1 0,-17-2 0,-2-1 0,1-2 0,0-1 0,-6-2 0,-1 0 0,8 2 0,1 1 0,9 1 0,3 0 0,6 0 0,3 0 0,-45-7 0,39 3 0,0-1 0,-26-4 0,23 4 0,1 0 0,-23-2 0,30 6 0,-1 0 0,-38-7 0,-2 3 0,11 0 0,5 2 0,10 3 0,9 3 0,0 1 0,-5 3 0,-13-2 0,-4 0 0,1 0 0,8 1 0,8 1 0,2 2 0,-8 12 0,-13 10 0,38-6 0,-2 3 0,-7 3 0,0 1 0,7-2 0,1 1 0,-5 5 0,1 1 0,10-1 0,1 1 0,-1 4 0,1 2 0,-29 35 0,8 4 0,8 6 0,8-3 0,6 12 0,9-9 0,19-33 0,2 2 0,1 0 0,3 0 0,2 4 0,1 1 0,3-1 0,1 0 0,8 42 0,11-13 0,5-20 0,11-12 0,0-13 0,36 7 0,17-2 0,-23-16 0,6-1 0,16 1 0,6-2-478,-24-7 0,3-1 0,5 0 478,-2-3 0,6-1 0,0-1 0,-2 1 0,12 1 0,-2-1 0,3 0 0,-10-3 0,3 0 0,1-1 0,-3-1 0,14 0 0,-1-1 0,-1-1 0,-1 1 0,0-1 0,-2 0-183,-3-2 0,-1 0 1,-3-1 182,-12 0 0,-4-1 0,0 0 0,23 0 0,-2-1-55,-3-2 0,-2-1 55,3-1 0,-3-2 0,-14 1 0,-1-1 0,2-3 0,0-1 692,-7 1 0,-1-1-692,5-3 0,1-1 293,3 1 0,-1-1-293,-11 0 0,-2-1 61,-2 0 0,-3 0-61,32-12 0,-13-3 0,-18-6 0,-4 0 0,-1-17 0,0-2 0,1-19 0,-7-4 0,-26 31 0,-2-2 0,10-46 0,-18 44 0,-2 0 0,1-48 0,-6 47 0,-4 0 0,-8-9 0,-4 0 0,-1 8 0,-3 1 0,-5-2 0,-3 2 0,-23-21 0,8 15 0,1 12 0,-6 7 0,-22-1 0,14 18 0,-5 1 0,-4-2 0,-2 1 0,-2 3 0,-1 2 0,2 0 0,3 2 0,-28-4 0,1-2 0,34 11 0,17 3 0,13 5 0,12 1 0,4 0 0,3 0 0,3 0 0,0 0 0,2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4:49.664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215 1 24575,'34'0'0,"2"0"0,7 0 0,-11 0 0,-2 0 0,-19 0 0,-4 0 0,-5 3 0,2 6 0,6 10 0,7 8 0,12 13 0,2-1 0,-3 0 0,-7-6 0,-9-4 0,-6-1 0,-2 5 0,-3-1 0,-1-2 0,0-2 0,0-8 0,-2-3 0,-2-2 0,-4-3 0,-5 1 0,0-2 0,-6 1 0,-1-1 0,-7 1 0,3-2 0,-7-2 0,4-2 0,-3-1 0,2-1 0,5-2 0,-1-2 0,-6-12 0,0-3 0,-12-15 0,11 1 0,-1-4 0,8 1 0,6 2 0,2-2 0,1 2 0,3 4 0,3 4 0,3 3 0,2 9 0,0-3 0,2 3 0,-1 0 0,2-2 0,1 1 0,0-2 0,0 0 0,0 1 0,1-3 0,4 1 0,1-1 0,4 4 0,-1 4 0,0 3 0,-1 2 0,0 0 0,0 1 0,0 0 0,0-1 0,0 2 0,-2 0 0,0-1 0,-3 0 0,-1-2 0,0-1 0,0-1 0,-1 2 0,1 0 0,2 3 0,-2 0 0,3 0 0,-1 0 0,-1 0 0,3 0 0,0 0 0,2 0 0,0 0 0,14-3 0,-4 0 0,16-5 0,-13 3 0,-1 0 0,-10 3 0,-6 1 0,-3 2 0,-1 1 0,0 1 0,0 1 0,0 0 0,0-1 0,0-2 0,0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10:55:17.5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1175 1410 24575,'-47'0'0,"-9"0"0,-17 0 0,-6 0 0,12-6 0,-4-6 0,4-16 0,6 3 0,-7-11 0,1 6 0,4-4 0,0 0 0,11 0 0,7 2 0,3-1 0,9-2 0,2 3 0,6-5 0,-1-11 0,1-9 0,-3-13 0,3-7 0,3 7 0,8-2 0,4 15 0,2-6 0,4 8 0,1-6 0,3 4 0,0 0 0,0 1 0,6 0 0,-2 15 0,7 1 0,-6 23 0,3-1 0,-6 13 0,2-2 0,-2 4 0,2-2 0,-2 4 0,0-3 0,0 3 0,-1-1 0,1 0 0,-2 8 0,0-6 0,0 7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10:55:20.2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0 158 24575,'23'-19'0,"2"3"0,4-5 0,-7 8 0,-11 4 0,-5 1 0,1 0 0,6-3 0,1-2 0,2 1 0,-4 3 0,-4 1 0,0 2 0,-4 4 0,0 0 0,0 2 0,-2 0 0,4 0 0,-2 4 0,2 2 0,0 2 0,0 1 0,-1-2 0,0 0 0,0-2 0,0-2 0,1 3 0,-1-4 0,1 3 0,-1-1 0,3 1 0,1 1 0,3 3 0,0-3 0,0 6 0,-1-5 0,1 3 0,-3-4 0,-1 1 0,-2-2 0,-3-2 0,0 1 0,-2-2 0,1 1 0,-1-2 0,1 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10:55:28.2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1175 1410 24575,'-47'0'0,"-9"0"0,-17 0 0,-6 0 0,12-6 0,-4-6 0,4-16 0,6 3 0,-7-11 0,1 6 0,4-4 0,0 0 0,11 0 0,7 2 0,3-1 0,9-2 0,2 3 0,6-5 0,-1-11 0,1-9 0,-3-13 0,3-7 0,3 7 0,8-2 0,4 15 0,2-6 0,4 8 0,1-6 0,3 4 0,0 0 0,0 1 0,6 0 0,-2 15 0,7 1 0,-6 23 0,3-1 0,-6 13 0,2-2 0,-2 4 0,2-2 0,-2 4 0,0-3 0,0 3 0,-1-1 0,1 0 0,-2 8 0,0-6 0,0 7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10:55:28.2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0 158 24575,'23'-19'0,"2"3"0,4-5 0,-7 8 0,-11 4 0,-5 1 0,1 0 0,6-3 0,1-2 0,2 1 0,-4 3 0,-4 1 0,0 2 0,-4 4 0,0 0 0,0 2 0,-2 0 0,4 0 0,-2 4 0,2 2 0,0 2 0,0 1 0,-1-2 0,0 0 0,0-2 0,0-2 0,1 3 0,-1-4 0,1 3 0,-1-1 0,3 1 0,1 1 0,3 3 0,0-3 0,0 6 0,-1-5 0,1 3 0,-3-4 0,-1 1 0,-2-2 0,-3-2 0,0 1 0,-2-2 0,1 1 0,-1-2 0,1 1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10:55:32.3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1175 1410 24575,'-47'0'0,"-9"0"0,-17 0 0,-6 0 0,12-6 0,-4-6 0,4-16 0,6 3 0,-7-11 0,1 6 0,4-4 0,0 0 0,11 0 0,7 2 0,3-1 0,9-2 0,2 3 0,6-5 0,-1-11 0,1-9 0,-3-13 0,3-7 0,3 7 0,8-2 0,4 15 0,2-6 0,4 8 0,1-6 0,3 4 0,0 0 0,0 1 0,6 0 0,-2 15 0,7 1 0,-6 23 0,3-1 0,-6 13 0,2-2 0,-2 4 0,2-2 0,-2 4 0,0-3 0,0 3 0,-1-1 0,1 0 0,-2 8 0,0-6 0,0 7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10:55:32.37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0 158 24575,'23'-19'0,"2"3"0,4-5 0,-7 8 0,-11 4 0,-5 1 0,1 0 0,6-3 0,1-2 0,2 1 0,-4 3 0,-4 1 0,0 2 0,-4 4 0,0 0 0,0 2 0,-2 0 0,4 0 0,-2 4 0,2 2 0,0 2 0,0 1 0,-1-2 0,0 0 0,0-2 0,0-2 0,1 3 0,-1-4 0,1 3 0,-1-1 0,3 1 0,1 1 0,3 3 0,0-3 0,0 6 0,-1-5 0,1 3 0,-3-4 0,-1 1 0,-2-2 0,-3-2 0,0 1 0,-2-2 0,1 1 0,-1-2 0,1 1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6-23T11:03:22.39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1,'82'0,"0"0,4 0,1 0,4 0,0 0,-12 0,-1 0,-3-1,-1 2,0 2,-3 2,-9-1,-1 1,19 4,0 2,-14 0,-1 1,5 0,0 0,-7-2,-2-1,-4-1,-3-1,25 0,-17 0,-31-4,7 0,-6 0,24-2,-8 2,-9-2,-13 0,-17 1,3-2,4 0,9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6-23T11:03:43.96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0 106,'59'0,"-1"0,1 0,-1 0,-3 0,-1 0,41 0,-35 0,-11 0,6-8,15 6,-9-3,5 0,5 2,1 1,5 0,-1-1,-3-1,-3-1,-11 2,-4 0,34-4,-7-1,-5 3,5-2,10 3,-6-3,5 2,-12 1,-5 1,-7-3,-6 5,-1-2,-4 3,2 0,-11 0,-6 1,-17 0,-11 3,8 1,0-1,16 2,-6-4,-4 1,-9-2,-7 1,7-2,-5 0,9 1,-8 2,-3 5,-3 4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6-23T11:03:46.16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1,'51'0,"0"0,4 0,2 0,18 0,2 0,-10 0,-2 0,1 0,-2 0,-1 0,-2 0,-10 0,-1 0,16 0,2 0,-10 0,2 0,20 0,3 0,5 4,-1 2,-9-3,-2 2,1 2,-7 2,10 2,-15-3,-24-2,-5-1,7-3,6 4,-3-2,-12-1,-14 1,-7-3,-1 1,11-1,5-1,12 0,-1 0,-7 0,-5 1,-16 0,14 4,-6-3,18 4,-13-5,-3 3,-9-2,9-1,3 1,8-2,4 3,-6 0,-1 3,-6-2,-9 0,-2-1,-2 2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6-23T11:03:48.11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1,'57'0,"0"0,8 0,2 0,13 0,3 0,4-1,2 2,-1 0,0 1,7 3,2 1,-2-1,3 1,-24 0,2 0,-1 0,-3-1,0 0,-2 0,31 1,-5 1,-17 0,-4 0,-8-1,-2 0,-13-1,-2 0,2 1,-2-1,32 3,-27-2,-10 0,-27-3,-5-2,3-1,-5 0,9 0,4 0,11 0,11 0,0 0,-13-1,-16 1,-9-2,-4 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5:03.215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58 0 24575,'9'0'0,"1"0"0,1 0 0,-2 0 0,-1 0 0,-5 0 0,-1 0 0,-2 1 0,1 2 0,2 2 0,2 2 0,3 4 0,0-1 0,0 1 0,-3-2 0,-2-2 0,-1 1 0,-1 1 0,-1-1 0,0 0 0,0 0 0,0-2 0,0-2 0,-1 0 0,-1-1 0,-2 1 0,1-1 0,-2 0 0,-1 0 0,-1 0 0,0 0 0,-1-1 0,1 0 0,-1-1 0,0 0 0,2 0 0,-1-1 0,-1-3 0,0-2 0,-3-3 0,2 0 0,1 0 0,2-1 0,1 1 0,0-1 0,1 1 0,1 1 0,1 1 0,0 1 0,1 2 0,0 0 0,0 0 0,1 1 0,-1-2 0,1 1 0,0 0 0,0-1 0,0 1 0,0-1 0,2 0 0,-1 0 0,2 1 0,0 1 0,-1 1 0,0 1 0,0-1 0,0 1 0,1 0 0,-1-1 0,0 1 0,0 0 0,-1 0 0,0 0 0,0-1 0,-1 0 0,1-1 0,-1 2 0,0-1 0,1 1 0,0 0 0,0 0 0,0 0 0,0 0 0,1 0 0,-1 0 0,2 0 0,-1 0 0,4-1 0,-1 0 0,4-1 0,-4 1 0,1-1 0,-4 2 0,0 0 0,-2 0 0,0 0 0,0 1 0,0 0 0,0 0 0,0 0 0,0-1 0,0 1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6-23T11:03:50.09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1,'85'0,"-1"0,-17 0,2 0,2 0,6 0,1 0,0 0,1 0,0 0,-1 0,-8 0,-2 0,-1 0,23 0,-4 0,-15 0,0 0,2 0,1 0,2 0,-2 0,-16 0,-1 0,16 0,0 0,-16 0,-1 0,14 0,-1 0,-16 0,-1 0,0 0,-4 0,9 1,-9 0,-29 0,-7-1,0 0,17 0,13 2,11 0,-8 0,-8-1,-19-1,-5 0,11 0,-1 0,12 0,-10 0,-13 0,-3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3T02:45:14.850"/>
    </inkml:context>
    <inkml:brush xml:id="br0">
      <inkml:brushProperty name="width" value="0.46743" units="cm"/>
      <inkml:brushProperty name="height" value="0.46743" units="cm"/>
      <inkml:brushProperty name="color" value="#AB7942"/>
    </inkml:brush>
  </inkml:definitions>
  <inkml:trace contextRef="#ctx0" brushRef="#br0">50 0 24575,'8'0'0,"0"0"0,2 0 0,-3 0 0,0 0 0,-4 0 0,-2 0 0,0 1 0,0 1 0,1 2 0,2 3 0,3 2 0,0 0 0,-1 0 0,-1-1 0,-2-2 0,-2 1 0,0 1 0,0-1 0,-1 0 0,0-1 0,0-1 0,-1-1 0,0-1 0,-1 0 0,-1 0 0,0 0 0,-1-1 0,-1 1 0,-1 0 0,0-1 0,-1 0 0,1-1 0,-1 0 0,1 0 0,0 0 0,1-1 0,-2-3 0,0-1 0,-3-2 0,3-1 0,-1-1 0,3 1 0,1 0 0,0 0 0,1 0 0,0 1 0,1 0 0,0 2 0,2 2 0,-1-1 0,0 1 0,0-1 0,1 0 0,0 1 0,0-1 0,0 0 0,0 0 0,0 0 0,1-1 0,1 1 0,0 0 0,0 2 0,0 0 0,0 0 0,0 1 0,0-1 0,0 1 0,0 0 0,0 0 0,-1 0 0,0 0 0,0-1 0,0 1 0,-1-1 0,0 0 0,1 0 0,-1 0 0,1 1 0,0 0 0,0 0 0,0 0 0,-1 0 0,2 0 0,-1 0 0,1 0 0,0 0 0,3 0 0,-1-1 0,4-1 0,-3 1 0,-1 0 0,-1 0 0,-2 1 0,-1 0 0,0 1 0,0-1 0,0 1 0,0 0 0,0 0 0,0-1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2D86D-6893-5343-9561-2E68EE77E17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F4369-76AC-214A-993D-8146C865F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68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4369-76AC-214A-993D-8146C865FA3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21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4369-76AC-214A-993D-8146C865FA3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9508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4369-76AC-214A-993D-8146C865FA3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386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59D5C-44D3-E3BB-6216-290001AA9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26D051-2C49-1C71-F8C3-C1D1622F57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1AE75F-194E-D7E9-48DE-C23F583A2C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4E595-2F45-3A8F-0611-F52C540D21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4369-76AC-214A-993D-8146C865FA3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4272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4369-76AC-214A-993D-8146C865FA3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711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4369-76AC-214A-993D-8146C865FA3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2309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4369-76AC-214A-993D-8146C865FA3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3819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4369-76AC-214A-993D-8146C865FA3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4369-76AC-214A-993D-8146C865FA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09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DF45A-1221-B74A-9A9C-095E31128B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34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C21B2-8A87-3BB7-C1CC-41043188E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A7EC10-F9CC-8577-2521-92F8230A2A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3D3D6E-C29C-429A-592F-4383C08189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CA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Just to make sure we understand the concept of dose vs specific energy, I baked some choco chip cookies. And because am great at baking each cookie ended up with different amount of choco chips. </a:t>
            </a:r>
          </a:p>
          <a:p>
            <a:pPr marL="228600" indent="-228600">
              <a:buAutoNum type="arabicPeriod"/>
            </a:pPr>
            <a:r>
              <a:rPr lang="en-CA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Considering cookies as cells, specific energy tells you how many chocolate chips ended up in each cookie; absorbed dose tells you the average recipe and the variation in choco chips distribution across cookies is called the microdosimetruic sprad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81B6E-28B4-6B2E-0238-ABA089F855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DF45A-1221-B74A-9A9C-095E31128B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61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AFAE1-5FF5-665B-BEDF-96F4B165A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DA0792-262D-54D8-BB4F-33DB36182F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41831D-C822-3F1C-7B05-9C94132ED6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65385A-3A3E-6F74-04FE-32C80ADA6A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DF45A-1221-B74A-9A9C-095E31128B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94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DA63B-AA8E-C84E-62C8-D4ED393BA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BA4477-EEF9-73FD-FEFC-2CB9B33EEA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815DF8-2825-AB1E-7CDD-812CC971A9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02B56D-7A0F-6D64-BD03-B6694053B7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DF45A-1221-B74A-9A9C-095E31128B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11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738AD-2D76-4749-A85D-554D5A221A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47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4369-76AC-214A-993D-8146C865FA3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761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4369-76AC-214A-993D-8146C865FA3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22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02F34D-0725-2654-2170-4633B40608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7473" y="0"/>
            <a:ext cx="9193246" cy="516137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50CBDDD8-0ABA-F01D-C333-DE025D597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816086"/>
            <a:ext cx="6893906" cy="1790700"/>
          </a:xfrm>
        </p:spPr>
        <p:txBody>
          <a:bodyPr lIns="0" tIns="0" rIns="0" bIns="0" anchor="b">
            <a:normAutofit/>
          </a:bodyPr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6061ED09-2334-CDD8-1B95-BA1575C77C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2400" y="2685098"/>
            <a:ext cx="6893906" cy="1241822"/>
          </a:xfrm>
        </p:spPr>
        <p:txBody>
          <a:bodyPr lIns="0" tIns="0" rIns="0" bIns="0"/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AF5319-AB4A-3F05-71BB-3438964DEBE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7954D7A6-C5CC-C6AA-E964-1A5D0AD44EA7}"/>
              </a:ext>
            </a:extLst>
          </p:cNvPr>
          <p:cNvSpPr/>
          <p:nvPr userDrawn="1"/>
        </p:nvSpPr>
        <p:spPr>
          <a:xfrm>
            <a:off x="4444584" y="4685652"/>
            <a:ext cx="254833" cy="254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09110862-FCFE-4DD8-D2C2-682392F0C0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 spc="0">
                <a:solidFill>
                  <a:srgbClr val="E91C24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10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No Wa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00" y="432000"/>
            <a:ext cx="7999199" cy="671586"/>
          </a:xfrm>
        </p:spPr>
        <p:txBody>
          <a:bodyPr lIns="0" tIns="0" rIns="0" bIns="0" anchor="t"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2400" y="1213945"/>
            <a:ext cx="3716522" cy="3152356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1pPr>
            <a:lvl2pPr marL="5143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2pPr>
            <a:lvl3pPr marL="8572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3pPr>
            <a:lvl4pPr marL="12001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4pPr>
            <a:lvl5pPr marL="15430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5079" y="1213945"/>
            <a:ext cx="3716521" cy="3152356"/>
          </a:xfrm>
        </p:spPr>
        <p:txBody>
          <a:bodyPr lIns="0" tIns="0" rIns="0" bIns="0">
            <a:noAutofit/>
          </a:bodyPr>
          <a:lstStyle>
            <a:lvl1pPr>
              <a:buClr>
                <a:srgbClr val="E91C24"/>
              </a:buClr>
              <a:defRPr sz="1800"/>
            </a:lvl1pPr>
            <a:lvl2pPr>
              <a:buClr>
                <a:srgbClr val="E91C24"/>
              </a:buClr>
              <a:defRPr sz="1800"/>
            </a:lvl2pPr>
            <a:lvl3pPr>
              <a:buClr>
                <a:srgbClr val="E91C24"/>
              </a:buClr>
              <a:defRPr sz="1800"/>
            </a:lvl3pPr>
            <a:lvl4pPr>
              <a:buClr>
                <a:srgbClr val="E91C24"/>
              </a:buClr>
              <a:defRPr sz="1800"/>
            </a:lvl4pPr>
            <a:lvl5pPr>
              <a:buClr>
                <a:srgbClr val="E91C24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0ABDF25-55E1-8740-9525-1A0949824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306" y="4322618"/>
            <a:ext cx="1677694" cy="820882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0C788B9-2B13-33BD-74FF-A62D2C879A4B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rgbClr val="E91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582132CF-2C22-C751-C880-5931134F1D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ub-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ed surface with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B49692BE-6321-0E46-9AE2-E491AAD317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000" y="210122"/>
            <a:ext cx="9180000" cy="51637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64294A-0EB7-ED44-A3E5-F1EF59B87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99" y="432594"/>
            <a:ext cx="8000008" cy="640832"/>
          </a:xfrm>
        </p:spPr>
        <p:txBody>
          <a:bodyPr lIns="0" tIns="0" rIns="0" bIns="0" anchor="t"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1074019"/>
            <a:ext cx="8000007" cy="432000"/>
          </a:xfrm>
        </p:spPr>
        <p:txBody>
          <a:bodyPr lIns="0" tIns="0" rIns="0" bIns="0" anchor="t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499" y="1598215"/>
            <a:ext cx="8000007" cy="2674965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1pPr>
            <a:lvl2pPr marL="5143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2pPr>
            <a:lvl3pPr marL="8572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3pPr>
            <a:lvl4pPr marL="12001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4pPr>
            <a:lvl5pPr marL="15430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49489D2-A547-9467-F003-E888810E734D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C0C83D23-A2ED-92BD-3FD0-4BD079FAD4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rgbClr val="E91C24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45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Sub-Head - No Wa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0ABDF25-55E1-8740-9525-1A0949824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306" y="4322618"/>
            <a:ext cx="1677694" cy="8208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ECCC5F-AEF6-D149-86B6-908FB0DB07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66306" y="4322618"/>
            <a:ext cx="1677694" cy="82088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8CD4D76-E938-C0FE-42AF-118C28DAC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432594"/>
            <a:ext cx="8000008" cy="640832"/>
          </a:xfrm>
        </p:spPr>
        <p:txBody>
          <a:bodyPr lIns="0" tIns="0" rIns="0" bIns="0" anchor="t"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19F14C5-836D-38F0-C562-10D4C0A48B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1074019"/>
            <a:ext cx="8000007" cy="432000"/>
          </a:xfrm>
        </p:spPr>
        <p:txBody>
          <a:bodyPr lIns="0" tIns="0" rIns="0" bIns="0" anchor="t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CB51878-5E70-757A-DBDD-496B01533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499" y="1598215"/>
            <a:ext cx="8000007" cy="2674965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1pPr>
            <a:lvl2pPr marL="5143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2pPr>
            <a:lvl3pPr marL="8572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3pPr>
            <a:lvl4pPr marL="12001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4pPr>
            <a:lvl5pPr marL="15430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CCC66C8-4A85-4C02-BACF-5BA1631D90C5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rgbClr val="E91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55841B05-D2A9-18C5-6B2F-74C1CFAF0E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724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18B6336-F657-744C-A4FC-6471C335AF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3115"/>
          <a:stretch/>
        </p:blipFill>
        <p:spPr>
          <a:xfrm>
            <a:off x="-13448" y="-11705"/>
            <a:ext cx="9180000" cy="51687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DDC454-CEBE-BF44-9F5E-79A5F5000B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28030" y="4108174"/>
            <a:ext cx="2115970" cy="103532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3DF195C-0123-544A-9FE1-F77D58D779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421148"/>
            <a:ext cx="5712714" cy="1790700"/>
          </a:xfrm>
        </p:spPr>
        <p:txBody>
          <a:bodyPr lIns="0" tIns="0" rIns="0" bIns="0" anchor="b"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669D0CE7-454F-8B45-AFE8-72DC7B79C1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2400" y="2280904"/>
            <a:ext cx="5712714" cy="1241822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C25C032-2E03-426E-3969-F188576E7C46}"/>
              </a:ext>
            </a:extLst>
          </p:cNvPr>
          <p:cNvSpPr/>
          <p:nvPr userDrawn="1"/>
        </p:nvSpPr>
        <p:spPr>
          <a:xfrm>
            <a:off x="4442514" y="4594934"/>
            <a:ext cx="254833" cy="254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819938-96BE-11B4-D5E9-28BA83E477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585033"/>
            <a:ext cx="2057400" cy="274637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57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977A851-3FA5-3E49-A8C9-477469ED45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-1" b="2800"/>
          <a:stretch/>
        </p:blipFill>
        <p:spPr>
          <a:xfrm>
            <a:off x="-6724" y="-6724"/>
            <a:ext cx="9180000" cy="516375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10B0C93-FD51-3A4E-857B-7D636927F2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421148"/>
            <a:ext cx="5712714" cy="1790700"/>
          </a:xfrm>
        </p:spPr>
        <p:txBody>
          <a:bodyPr lIns="0" tIns="0" rIns="0" bIns="0" anchor="b"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A900B0B-5519-B742-BA4D-9FD1125EAA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2400" y="2280904"/>
            <a:ext cx="5712714" cy="1241822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1690E5-33BD-B648-A36E-4CF380D48FA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28030" y="4108174"/>
            <a:ext cx="2115970" cy="1035326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A56F976-B98E-25AF-E46B-3A4388AF1E7E}"/>
              </a:ext>
            </a:extLst>
          </p:cNvPr>
          <p:cNvSpPr/>
          <p:nvPr userDrawn="1"/>
        </p:nvSpPr>
        <p:spPr>
          <a:xfrm>
            <a:off x="4442514" y="4594934"/>
            <a:ext cx="254833" cy="254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95C56C-42CD-45F0-DD34-DEA49349D9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585033"/>
            <a:ext cx="2057400" cy="274637"/>
          </a:xfrm>
        </p:spPr>
        <p:txBody>
          <a:bodyPr/>
          <a:lstStyle>
            <a:lvl1pPr algn="ctr">
              <a:defRPr>
                <a:solidFill>
                  <a:srgbClr val="E91C24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004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0AB93D99-7BA8-A74A-BFBE-AE69998D07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724" y="-6724"/>
            <a:ext cx="9180000" cy="51637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6EF556-0843-9F49-B24F-0155AC1D42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32600" y="2525197"/>
            <a:ext cx="2990851" cy="1463398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8A62ABC-8BF6-4141-81B1-2579AA5B29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9306" y="1286908"/>
            <a:ext cx="5968416" cy="994172"/>
          </a:xfrm>
        </p:spPr>
        <p:txBody>
          <a:bodyPr lIns="0" tIns="0" rIns="0" bIns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16E8092-521D-08F4-EB41-8590139CA26C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CEA3DA6A-E306-EBDB-1AC6-BB8952B844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99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red surface with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BD62C7B2-F881-304C-8673-2B7AE44296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64294A-0EB7-ED44-A3E5-F1EF59B87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01" y="432000"/>
            <a:ext cx="7999200" cy="663703"/>
          </a:xfrm>
        </p:spPr>
        <p:txBody>
          <a:bodyPr lIns="0" tIns="0" rIns="0" bIns="0" anchor="t"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2400" y="1221827"/>
            <a:ext cx="3716522" cy="3026980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1pPr>
            <a:lvl2pPr marL="5143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2pPr>
            <a:lvl3pPr marL="8572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3pPr>
            <a:lvl4pPr marL="12001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4pPr>
            <a:lvl5pPr marL="15430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5079" y="1221827"/>
            <a:ext cx="3716521" cy="3026980"/>
          </a:xfrm>
        </p:spPr>
        <p:txBody>
          <a:bodyPr lIns="0" tIns="0" rIns="0" bIns="0">
            <a:noAutofit/>
          </a:bodyPr>
          <a:lstStyle>
            <a:lvl1pPr>
              <a:buClr>
                <a:srgbClr val="E91C24"/>
              </a:buClr>
              <a:defRPr sz="1800"/>
            </a:lvl1pPr>
            <a:lvl2pPr>
              <a:buClr>
                <a:srgbClr val="E91C24"/>
              </a:buClr>
              <a:defRPr sz="1800"/>
            </a:lvl2pPr>
            <a:lvl3pPr>
              <a:buClr>
                <a:srgbClr val="E91C24"/>
              </a:buClr>
              <a:defRPr sz="1800"/>
            </a:lvl3pPr>
            <a:lvl4pPr>
              <a:buClr>
                <a:srgbClr val="E91C24"/>
              </a:buClr>
              <a:defRPr sz="1800"/>
            </a:lvl4pPr>
            <a:lvl5pPr>
              <a:buClr>
                <a:srgbClr val="E91C24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5F7907-417B-9845-A5F7-7A6C244228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81195C-9508-C09C-1A43-D3F2531FFC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43300" y="4671941"/>
            <a:ext cx="2057400" cy="274637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352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89D3E-21AE-C02F-5C1F-BA7012E9DB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1121C4-F511-438A-C9BE-A2720A983C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7215A-BFEF-E777-96D5-8FE5C2448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E0F0-50D6-4945-B702-21806D06149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C4A7A-52C5-3EF0-606D-16C9064CF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C4E0A-C1E9-3FBD-ECD3-32F0140FF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4904-7AF1-3E44-B7C6-E6BD0B79A3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20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35CD1AF-403C-F744-9D58-F0FC7A3319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>
          <a:xfrm>
            <a:off x="-58552" y="-28682"/>
            <a:ext cx="9216000" cy="5184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2D04D02-F846-0C4B-99A6-45E417F5E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894" y="1802289"/>
            <a:ext cx="6992411" cy="740857"/>
          </a:xfrm>
        </p:spPr>
        <p:txBody>
          <a:bodyPr lIns="0" tIns="0" rIns="0" bIns="0" anchor="b">
            <a:normAutofit/>
          </a:bodyPr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2E489BDA-58A5-9D48-933E-BB1CDC195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3895" y="2612203"/>
            <a:ext cx="6992410" cy="1140812"/>
          </a:xfrm>
        </p:spPr>
        <p:txBody>
          <a:bodyPr lIns="0" tIns="0" rIns="0" bIns="0"/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9FD060-1D9F-3942-9D31-B3D158FBB2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9B5888D3-3D84-7D43-58D6-DEEC862F7F02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485D86BD-2F51-6200-D569-87B511B2FB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rgbClr val="E91C24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799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surface with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B56F3CAD-7BF3-0042-BA33-8A5869BCA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172" y="-6723"/>
            <a:ext cx="9180000" cy="516375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00" y="1218248"/>
            <a:ext cx="8055666" cy="3118897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1pPr>
            <a:lvl2pPr marL="514350" indent="-1714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2pPr>
            <a:lvl3pPr marL="8572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3pPr>
            <a:lvl4pPr marL="12001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4pPr>
            <a:lvl5pPr marL="15430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B64294A-0EB7-ED44-A3E5-F1EF59B87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99" y="432594"/>
            <a:ext cx="8055666" cy="720000"/>
          </a:xfrm>
        </p:spPr>
        <p:txBody>
          <a:bodyPr lIns="0" tIns="0" rIns="0" bIns="0" anchor="t"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0553208-12D0-7D80-189E-6B472A1CB96E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3C08EE34-6AB6-4A4B-00C3-E5F9E31162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rgbClr val="E91C24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4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Wave Ab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CDFA407-1BDE-3D75-C7CC-870E2B66DE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rot="10800000">
            <a:off x="-29278" y="-20250"/>
            <a:ext cx="9180000" cy="516375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1542299"/>
            <a:ext cx="8055666" cy="2834655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1pPr>
            <a:lvl2pPr marL="514350" indent="-1714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2pPr>
            <a:lvl3pPr marL="8572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3pPr>
            <a:lvl4pPr marL="12001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4pPr>
            <a:lvl5pPr marL="1543050" indent="-171450">
              <a:buClr>
                <a:schemeClr val="accent1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B64294A-0EB7-ED44-A3E5-F1EF59B87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99" y="766546"/>
            <a:ext cx="8055666" cy="720000"/>
          </a:xfrm>
        </p:spPr>
        <p:txBody>
          <a:bodyPr lIns="0" tIns="0" rIns="0" bIns="0" anchor="t"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C94AE2-FD6B-1F82-3196-40A158C215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6306" y="4322618"/>
            <a:ext cx="1677694" cy="82088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2994A62B-2A39-AF73-B926-C12FA5999B54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rgbClr val="E91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9F557F38-AEFD-BF34-C0A7-98871F604B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39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red surface with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1DAD6E7-F2BA-1747-9462-F567163DF4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724" y="0"/>
            <a:ext cx="9180000" cy="516375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2401" y="1306799"/>
            <a:ext cx="4425268" cy="311671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00"/>
            </a:lvl1pPr>
            <a:lvl2pPr marL="342900" indent="0">
              <a:buFontTx/>
              <a:buNone/>
              <a:defRPr sz="1800"/>
            </a:lvl2pPr>
            <a:lvl3pPr marL="685800" indent="0">
              <a:buFontTx/>
              <a:buNone/>
              <a:defRPr sz="1800"/>
            </a:lvl3pPr>
            <a:lvl4pPr marL="1028700" indent="0">
              <a:buFontTx/>
              <a:buNone/>
              <a:defRPr sz="1800"/>
            </a:lvl4pPr>
            <a:lvl5pPr marL="13716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1A77C94-F7E3-3E47-A799-43D7A9072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00" y="432000"/>
            <a:ext cx="7999199" cy="723600"/>
          </a:xfrm>
        </p:spPr>
        <p:txBody>
          <a:bodyPr lIns="0" tIns="0" rIns="0" bIns="0" anchor="t"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74825" y="1306800"/>
            <a:ext cx="3096774" cy="2376608"/>
          </a:xfrm>
          <a:solidFill>
            <a:srgbClr val="E91C24"/>
          </a:solidFill>
        </p:spPr>
        <p:txBody>
          <a:bodyPr lIns="360000" tIns="360000" rIns="360000" bIns="360000" anchor="ctr">
            <a:noAutofit/>
          </a:bodyPr>
          <a:lstStyle>
            <a:lvl1pPr marL="0" indent="0" algn="l">
              <a:spcBef>
                <a:spcPts val="15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6350" indent="0">
              <a:tabLst/>
              <a:defRPr>
                <a:solidFill>
                  <a:schemeClr val="bg1"/>
                </a:solidFill>
              </a:defRPr>
            </a:lvl2pPr>
            <a:lvl3pPr marL="6350" indent="0">
              <a:tabLst/>
              <a:defRPr>
                <a:solidFill>
                  <a:schemeClr val="bg1"/>
                </a:solidFill>
              </a:defRPr>
            </a:lvl3pPr>
            <a:lvl4pPr marL="6350" indent="0">
              <a:tabLst/>
              <a:defRPr>
                <a:solidFill>
                  <a:schemeClr val="bg1"/>
                </a:solidFill>
              </a:defRPr>
            </a:lvl4pPr>
            <a:lvl5pPr marL="6350" indent="0"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2D3C5A5-19A1-B0C9-E8E9-D08B894C1DB2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24BD2447-59A1-3941-074C-86991C4EC4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rgbClr val="E91C24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29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ox - Wave Ab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CDFA407-1BDE-3D75-C7CC-870E2B66DE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rot="10800000">
            <a:off x="-29278" y="-20250"/>
            <a:ext cx="9180000" cy="51637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64294A-0EB7-ED44-A3E5-F1EF59B87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C94AE2-FD6B-1F82-3196-40A158C215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6306" y="4322618"/>
            <a:ext cx="1677694" cy="82088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00B5EC0-FD09-7B35-0E6D-DC0C62DF2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00" y="797761"/>
            <a:ext cx="8242679" cy="663703"/>
          </a:xfrm>
        </p:spPr>
        <p:txBody>
          <a:bodyPr lIns="0" tIns="0" rIns="0" bIns="0" anchor="t"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82CFFC4-66BE-2AFD-72A5-E6B8F8FF99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401" y="1593050"/>
            <a:ext cx="4425268" cy="311671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00"/>
            </a:lvl1pPr>
            <a:lvl2pPr marL="342900" indent="0">
              <a:buFontTx/>
              <a:buNone/>
              <a:defRPr sz="1800"/>
            </a:lvl2pPr>
            <a:lvl3pPr marL="685800" indent="0">
              <a:buFontTx/>
              <a:buNone/>
              <a:defRPr sz="1800"/>
            </a:lvl3pPr>
            <a:lvl4pPr marL="1028700" indent="0">
              <a:buFontTx/>
              <a:buNone/>
              <a:defRPr sz="1800"/>
            </a:lvl4pPr>
            <a:lvl5pPr marL="13716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86B4E04-E03C-6E30-02EF-AF7692F14D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74825" y="1593051"/>
            <a:ext cx="3340254" cy="2376608"/>
          </a:xfrm>
          <a:solidFill>
            <a:srgbClr val="E91C24"/>
          </a:solidFill>
        </p:spPr>
        <p:txBody>
          <a:bodyPr lIns="360000" tIns="360000" rIns="360000" bIns="360000" anchor="ctr">
            <a:noAutofit/>
          </a:bodyPr>
          <a:lstStyle>
            <a:lvl1pPr marL="0" indent="0" algn="l">
              <a:spcBef>
                <a:spcPts val="15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6350" indent="0">
              <a:tabLst/>
              <a:defRPr>
                <a:solidFill>
                  <a:schemeClr val="bg1"/>
                </a:solidFill>
              </a:defRPr>
            </a:lvl2pPr>
            <a:lvl3pPr marL="6350" indent="0">
              <a:tabLst/>
              <a:defRPr>
                <a:solidFill>
                  <a:schemeClr val="bg1"/>
                </a:solidFill>
              </a:defRPr>
            </a:lvl3pPr>
            <a:lvl4pPr marL="6350" indent="0">
              <a:tabLst/>
              <a:defRPr>
                <a:solidFill>
                  <a:schemeClr val="bg1"/>
                </a:solidFill>
              </a:defRPr>
            </a:lvl4pPr>
            <a:lvl5pPr marL="6350" indent="0"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EA516B0-2614-30A8-09ED-7394B8606678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rgbClr val="E91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EA8AEB1E-228E-6AF7-825E-C3D5B28EBB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1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red surface with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BD62C7B2-F881-304C-8673-2B7AE44296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724" y="0"/>
            <a:ext cx="9180000" cy="51637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64294A-0EB7-ED44-A3E5-F1EF59B87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01" y="432000"/>
            <a:ext cx="7999200" cy="663703"/>
          </a:xfrm>
        </p:spPr>
        <p:txBody>
          <a:bodyPr lIns="0" tIns="0" rIns="0" bIns="0" anchor="t"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5F7907-417B-9845-A5F7-7A6C244228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9FF460C-DE7B-A56A-91C6-C9F7A4DA5ADF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8CA91C7B-D6E4-D4AE-D53F-6C6B31145A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rgbClr val="E91C24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83CC08F2-8766-B9C5-A70A-104549A43A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400" y="1752951"/>
            <a:ext cx="3716522" cy="2495856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1pPr>
            <a:lvl2pPr marL="5143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2pPr>
            <a:lvl3pPr marL="8572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3pPr>
            <a:lvl4pPr marL="12001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4pPr>
            <a:lvl5pPr marL="15430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63ACC364-21BF-B9B9-7FF1-DEC7110674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55079" y="1752949"/>
            <a:ext cx="3716521" cy="2495857"/>
          </a:xfrm>
        </p:spPr>
        <p:txBody>
          <a:bodyPr lIns="0" tIns="0" rIns="0" bIns="0">
            <a:noAutofit/>
          </a:bodyPr>
          <a:lstStyle>
            <a:lvl1pPr>
              <a:buClr>
                <a:srgbClr val="E91C24"/>
              </a:buClr>
              <a:defRPr sz="1800"/>
            </a:lvl1pPr>
            <a:lvl2pPr>
              <a:buClr>
                <a:srgbClr val="E91C24"/>
              </a:buClr>
              <a:defRPr sz="1800"/>
            </a:lvl2pPr>
            <a:lvl3pPr>
              <a:buClr>
                <a:srgbClr val="E91C24"/>
              </a:buClr>
              <a:defRPr sz="1800"/>
            </a:lvl3pPr>
            <a:lvl4pPr>
              <a:buClr>
                <a:srgbClr val="E91C24"/>
              </a:buClr>
              <a:defRPr sz="1800"/>
            </a:lvl4pPr>
            <a:lvl5pPr>
              <a:buClr>
                <a:srgbClr val="E91C24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8065FC7-7B62-2E0B-E34C-39611BED3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2400" y="1095703"/>
            <a:ext cx="3716522" cy="657246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2B4EBA9-81A0-B6E1-6671-34667D5564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55077" y="1096169"/>
            <a:ext cx="3716522" cy="657246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0962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ave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red surface with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BD62C7B2-F881-304C-8673-2B7AE44296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724" y="0"/>
            <a:ext cx="9180000" cy="51637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64294A-0EB7-ED44-A3E5-F1EF59B87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01" y="432000"/>
            <a:ext cx="7999200" cy="663703"/>
          </a:xfrm>
        </p:spPr>
        <p:txBody>
          <a:bodyPr lIns="0" tIns="0" rIns="0" bIns="0" anchor="t"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2400" y="1221827"/>
            <a:ext cx="3716522" cy="3026980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1pPr>
            <a:lvl2pPr marL="5143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2pPr>
            <a:lvl3pPr marL="8572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3pPr>
            <a:lvl4pPr marL="12001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4pPr>
            <a:lvl5pPr marL="15430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5079" y="1221827"/>
            <a:ext cx="3716521" cy="3026980"/>
          </a:xfrm>
        </p:spPr>
        <p:txBody>
          <a:bodyPr lIns="0" tIns="0" rIns="0" bIns="0">
            <a:noAutofit/>
          </a:bodyPr>
          <a:lstStyle>
            <a:lvl1pPr>
              <a:buClr>
                <a:srgbClr val="E91C24"/>
              </a:buClr>
              <a:defRPr sz="1800"/>
            </a:lvl1pPr>
            <a:lvl2pPr>
              <a:buClr>
                <a:srgbClr val="E91C24"/>
              </a:buClr>
              <a:defRPr sz="1800"/>
            </a:lvl2pPr>
            <a:lvl3pPr>
              <a:buClr>
                <a:srgbClr val="E91C24"/>
              </a:buClr>
              <a:defRPr sz="1800"/>
            </a:lvl3pPr>
            <a:lvl4pPr>
              <a:buClr>
                <a:srgbClr val="E91C24"/>
              </a:buClr>
              <a:defRPr sz="1800"/>
            </a:lvl4pPr>
            <a:lvl5pPr>
              <a:buClr>
                <a:srgbClr val="E91C24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5F7907-417B-9845-A5F7-7A6C244228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9FF460C-DE7B-A56A-91C6-C9F7A4DA5ADF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8CA91C7B-D6E4-D4AE-D53F-6C6B31145A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rgbClr val="E91C24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238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ave Ab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CDFA407-1BDE-3D75-C7CC-870E2B66DE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rot="10800000">
            <a:off x="-29278" y="-20250"/>
            <a:ext cx="9180000" cy="51637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64294A-0EB7-ED44-A3E5-F1EF59B87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306" y="4322619"/>
            <a:ext cx="1677694" cy="8208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C94AE2-FD6B-1F82-3196-40A158C215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6306" y="4322618"/>
            <a:ext cx="1677694" cy="82088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00B5EC0-FD09-7B35-0E6D-DC0C62DF2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01" y="797761"/>
            <a:ext cx="7999200" cy="663703"/>
          </a:xfrm>
        </p:spPr>
        <p:txBody>
          <a:bodyPr lIns="0" tIns="0" rIns="0" bIns="0" anchor="t"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6B374BF-327C-A1C5-95C4-C9A2DE524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400" y="1587588"/>
            <a:ext cx="3716522" cy="2758151"/>
          </a:xfrm>
        </p:spPr>
        <p:txBody>
          <a:bodyPr lIns="0" tIns="0" rIns="0" bIns="0">
            <a:noAutofit/>
          </a:bodyPr>
          <a:lstStyle>
            <a:lvl1pPr marL="1714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1pPr>
            <a:lvl2pPr marL="5143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2pPr>
            <a:lvl3pPr marL="8572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3pPr>
            <a:lvl4pPr marL="12001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4pPr>
            <a:lvl5pPr marL="1543050" indent="-171450">
              <a:buClr>
                <a:srgbClr val="E91C24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0A48466F-4618-BC73-3718-4121D1F66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55079" y="1587588"/>
            <a:ext cx="3716521" cy="2758151"/>
          </a:xfrm>
        </p:spPr>
        <p:txBody>
          <a:bodyPr lIns="0" tIns="0" rIns="0" bIns="0">
            <a:noAutofit/>
          </a:bodyPr>
          <a:lstStyle>
            <a:lvl1pPr>
              <a:buClr>
                <a:srgbClr val="E91C24"/>
              </a:buClr>
              <a:defRPr sz="1800"/>
            </a:lvl1pPr>
            <a:lvl2pPr>
              <a:buClr>
                <a:srgbClr val="E91C24"/>
              </a:buClr>
              <a:defRPr sz="1800"/>
            </a:lvl2pPr>
            <a:lvl3pPr>
              <a:buClr>
                <a:srgbClr val="E91C24"/>
              </a:buClr>
              <a:defRPr sz="1800"/>
            </a:lvl3pPr>
            <a:lvl4pPr>
              <a:buClr>
                <a:srgbClr val="E91C24"/>
              </a:buClr>
              <a:defRPr sz="1800"/>
            </a:lvl4pPr>
            <a:lvl5pPr>
              <a:buClr>
                <a:srgbClr val="E91C24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96C3BAB-9532-9FAF-B029-E20985897860}"/>
              </a:ext>
            </a:extLst>
          </p:cNvPr>
          <p:cNvSpPr/>
          <p:nvPr userDrawn="1"/>
        </p:nvSpPr>
        <p:spPr>
          <a:xfrm>
            <a:off x="4442514" y="4685652"/>
            <a:ext cx="254833" cy="254833"/>
          </a:xfrm>
          <a:prstGeom prst="ellipse">
            <a:avLst/>
          </a:prstGeom>
          <a:solidFill>
            <a:srgbClr val="E91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48AE36F5-7030-A31E-96AB-5898582C07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37656" y="4675751"/>
            <a:ext cx="2057400" cy="274637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52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190B3-ABB8-188F-8A7C-E3B8A6D3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 spc="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F85B5-676E-9044-9839-DA4F1F4AF2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87EA13-732C-909C-E077-85B54819EED3}"/>
              </a:ext>
            </a:extLst>
          </p:cNvPr>
          <p:cNvSpPr txBox="1"/>
          <p:nvPr userDrawn="1"/>
        </p:nvSpPr>
        <p:spPr>
          <a:xfrm>
            <a:off x="8040029" y="4899102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150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728" r:id="rId2"/>
    <p:sldLayoutId id="2147483704" r:id="rId3"/>
    <p:sldLayoutId id="2147483730" r:id="rId4"/>
    <p:sldLayoutId id="2147483724" r:id="rId5"/>
    <p:sldLayoutId id="2147483732" r:id="rId6"/>
    <p:sldLayoutId id="2147483726" r:id="rId7"/>
    <p:sldLayoutId id="2147483733" r:id="rId8"/>
    <p:sldLayoutId id="2147483731" r:id="rId9"/>
    <p:sldLayoutId id="2147483716" r:id="rId10"/>
    <p:sldLayoutId id="2147483703" r:id="rId11"/>
    <p:sldLayoutId id="2147483729" r:id="rId12"/>
    <p:sldLayoutId id="2147483663" r:id="rId13"/>
    <p:sldLayoutId id="2147483664" r:id="rId14"/>
    <p:sldLayoutId id="2147483667" r:id="rId15"/>
    <p:sldLayoutId id="2147483734" r:id="rId16"/>
    <p:sldLayoutId id="2147483735" r:id="rId1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 spc="5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2100" kern="1200" spc="5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800" kern="1200" spc="5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500" kern="1200" spc="5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350" kern="1200" spc="5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350" kern="1200" spc="5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64.xml"/><Relationship Id="rId13" Type="http://schemas.openxmlformats.org/officeDocument/2006/relationships/image" Target="../media/image68.png"/><Relationship Id="rId18" Type="http://schemas.openxmlformats.org/officeDocument/2006/relationships/customXml" Target="../ink/ink69.xml"/><Relationship Id="rId3" Type="http://schemas.openxmlformats.org/officeDocument/2006/relationships/image" Target="../media/image62.png"/><Relationship Id="rId7" Type="http://schemas.openxmlformats.org/officeDocument/2006/relationships/image" Target="../media/image65.png"/><Relationship Id="rId12" Type="http://schemas.openxmlformats.org/officeDocument/2006/relationships/customXml" Target="../ink/ink66.xml"/><Relationship Id="rId17" Type="http://schemas.openxmlformats.org/officeDocument/2006/relationships/image" Target="../media/image70.png"/><Relationship Id="rId2" Type="http://schemas.openxmlformats.org/officeDocument/2006/relationships/notesSlide" Target="../notesSlides/notesSlide10.xml"/><Relationship Id="rId16" Type="http://schemas.openxmlformats.org/officeDocument/2006/relationships/customXml" Target="../ink/ink68.xml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63.xml"/><Relationship Id="rId11" Type="http://schemas.openxmlformats.org/officeDocument/2006/relationships/image" Target="../media/image67.png"/><Relationship Id="rId5" Type="http://schemas.openxmlformats.org/officeDocument/2006/relationships/image" Target="../media/image64.png"/><Relationship Id="rId15" Type="http://schemas.openxmlformats.org/officeDocument/2006/relationships/image" Target="../media/image69.png"/><Relationship Id="rId10" Type="http://schemas.openxmlformats.org/officeDocument/2006/relationships/customXml" Target="../ink/ink65.xml"/><Relationship Id="rId19" Type="http://schemas.openxmlformats.org/officeDocument/2006/relationships/image" Target="../media/image71.png"/><Relationship Id="rId4" Type="http://schemas.openxmlformats.org/officeDocument/2006/relationships/image" Target="../media/image63.png"/><Relationship Id="rId9" Type="http://schemas.openxmlformats.org/officeDocument/2006/relationships/image" Target="../media/image66.png"/><Relationship Id="rId14" Type="http://schemas.openxmlformats.org/officeDocument/2006/relationships/customXml" Target="../ink/ink6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72.xml"/><Relationship Id="rId3" Type="http://schemas.openxmlformats.org/officeDocument/2006/relationships/image" Target="../media/image72.png"/><Relationship Id="rId7" Type="http://schemas.openxmlformats.org/officeDocument/2006/relationships/image" Target="../media/image74.png"/><Relationship Id="rId12" Type="http://schemas.openxmlformats.org/officeDocument/2006/relationships/image" Target="../media/image7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71.xml"/><Relationship Id="rId11" Type="http://schemas.openxmlformats.org/officeDocument/2006/relationships/customXml" Target="../ink/ink75.xml"/><Relationship Id="rId5" Type="http://schemas.openxmlformats.org/officeDocument/2006/relationships/image" Target="../media/image73.png"/><Relationship Id="rId10" Type="http://schemas.openxmlformats.org/officeDocument/2006/relationships/customXml" Target="../ink/ink74.xml"/><Relationship Id="rId4" Type="http://schemas.openxmlformats.org/officeDocument/2006/relationships/customXml" Target="../ink/ink70.xml"/><Relationship Id="rId9" Type="http://schemas.openxmlformats.org/officeDocument/2006/relationships/customXml" Target="../ink/ink7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8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customXml" Target="../ink/ink80.xml"/><Relationship Id="rId3" Type="http://schemas.openxmlformats.org/officeDocument/2006/relationships/image" Target="../media/image79.png"/><Relationship Id="rId7" Type="http://schemas.openxmlformats.org/officeDocument/2006/relationships/customXml" Target="../ink/ink77.xml"/><Relationship Id="rId12" Type="http://schemas.openxmlformats.org/officeDocument/2006/relationships/image" Target="../media/image8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1.png"/><Relationship Id="rId11" Type="http://schemas.openxmlformats.org/officeDocument/2006/relationships/customXml" Target="../ink/ink79.xml"/><Relationship Id="rId5" Type="http://schemas.openxmlformats.org/officeDocument/2006/relationships/customXml" Target="../ink/ink76.xml"/><Relationship Id="rId10" Type="http://schemas.openxmlformats.org/officeDocument/2006/relationships/image" Target="../media/image83.png"/><Relationship Id="rId4" Type="http://schemas.openxmlformats.org/officeDocument/2006/relationships/image" Target="../media/image80.png"/><Relationship Id="rId9" Type="http://schemas.openxmlformats.org/officeDocument/2006/relationships/customXml" Target="../ink/ink78.xml"/><Relationship Id="rId14" Type="http://schemas.openxmlformats.org/officeDocument/2006/relationships/image" Target="../media/image8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7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13" Type="http://schemas.openxmlformats.org/officeDocument/2006/relationships/image" Target="../media/image98.png"/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12" Type="http://schemas.openxmlformats.org/officeDocument/2006/relationships/image" Target="../media/image97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10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1.jpeg"/><Relationship Id="rId11" Type="http://schemas.openxmlformats.org/officeDocument/2006/relationships/image" Target="../media/image96.jpeg"/><Relationship Id="rId5" Type="http://schemas.openxmlformats.org/officeDocument/2006/relationships/image" Target="../media/image90.jpeg"/><Relationship Id="rId15" Type="http://schemas.openxmlformats.org/officeDocument/2006/relationships/image" Target="../media/image100.png"/><Relationship Id="rId10" Type="http://schemas.openxmlformats.org/officeDocument/2006/relationships/image" Target="../media/image95.png"/><Relationship Id="rId4" Type="http://schemas.openxmlformats.org/officeDocument/2006/relationships/image" Target="../media/image89.jpeg"/><Relationship Id="rId9" Type="http://schemas.openxmlformats.org/officeDocument/2006/relationships/image" Target="../media/image94.jpeg"/><Relationship Id="rId14" Type="http://schemas.openxmlformats.org/officeDocument/2006/relationships/image" Target="../media/image9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customXml" Target="../ink/ink2.xml"/><Relationship Id="rId5" Type="http://schemas.openxmlformats.org/officeDocument/2006/relationships/image" Target="../media/image11.png"/><Relationship Id="rId4" Type="http://schemas.openxmlformats.org/officeDocument/2006/relationships/customXml" Target="../ink/ink1.xml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13" Type="http://schemas.openxmlformats.org/officeDocument/2006/relationships/customXml" Target="../ink/ink10.xml"/><Relationship Id="rId18" Type="http://schemas.openxmlformats.org/officeDocument/2006/relationships/customXml" Target="../ink/ink14.xml"/><Relationship Id="rId26" Type="http://schemas.openxmlformats.org/officeDocument/2006/relationships/customXml" Target="../ink/ink22.xml"/><Relationship Id="rId3" Type="http://schemas.openxmlformats.org/officeDocument/2006/relationships/image" Target="../media/image15.jpeg"/><Relationship Id="rId21" Type="http://schemas.openxmlformats.org/officeDocument/2006/relationships/customXml" Target="../ink/ink17.xml"/><Relationship Id="rId7" Type="http://schemas.openxmlformats.org/officeDocument/2006/relationships/image" Target="../media/image17.png"/><Relationship Id="rId12" Type="http://schemas.openxmlformats.org/officeDocument/2006/relationships/customXml" Target="../ink/ink9.xml"/><Relationship Id="rId17" Type="http://schemas.openxmlformats.org/officeDocument/2006/relationships/customXml" Target="../ink/ink13.xml"/><Relationship Id="rId25" Type="http://schemas.openxmlformats.org/officeDocument/2006/relationships/customXml" Target="../ink/ink21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9.png"/><Relationship Id="rId20" Type="http://schemas.openxmlformats.org/officeDocument/2006/relationships/customXml" Target="../ink/ink16.xml"/><Relationship Id="rId29" Type="http://schemas.openxmlformats.org/officeDocument/2006/relationships/customXml" Target="../ink/ink25.xml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5.xml"/><Relationship Id="rId11" Type="http://schemas.openxmlformats.org/officeDocument/2006/relationships/image" Target="../media/image18.png"/><Relationship Id="rId24" Type="http://schemas.openxmlformats.org/officeDocument/2006/relationships/customXml" Target="../ink/ink20.xml"/><Relationship Id="rId5" Type="http://schemas.openxmlformats.org/officeDocument/2006/relationships/image" Target="../media/image16.png"/><Relationship Id="rId15" Type="http://schemas.openxmlformats.org/officeDocument/2006/relationships/customXml" Target="../ink/ink12.xml"/><Relationship Id="rId23" Type="http://schemas.openxmlformats.org/officeDocument/2006/relationships/customXml" Target="../ink/ink19.xml"/><Relationship Id="rId28" Type="http://schemas.openxmlformats.org/officeDocument/2006/relationships/customXml" Target="../ink/ink24.xml"/><Relationship Id="rId10" Type="http://schemas.openxmlformats.org/officeDocument/2006/relationships/customXml" Target="../ink/ink8.xml"/><Relationship Id="rId19" Type="http://schemas.openxmlformats.org/officeDocument/2006/relationships/customXml" Target="../ink/ink15.xml"/><Relationship Id="rId4" Type="http://schemas.openxmlformats.org/officeDocument/2006/relationships/customXml" Target="../ink/ink4.xml"/><Relationship Id="rId9" Type="http://schemas.openxmlformats.org/officeDocument/2006/relationships/customXml" Target="../ink/ink7.xml"/><Relationship Id="rId14" Type="http://schemas.openxmlformats.org/officeDocument/2006/relationships/customXml" Target="../ink/ink11.xml"/><Relationship Id="rId22" Type="http://schemas.openxmlformats.org/officeDocument/2006/relationships/customXml" Target="../ink/ink18.xml"/><Relationship Id="rId27" Type="http://schemas.openxmlformats.org/officeDocument/2006/relationships/customXml" Target="../ink/ink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6" Type="http://schemas.openxmlformats.org/officeDocument/2006/relationships/customXml" Target="../ink/ink36.xml"/><Relationship Id="rId21" Type="http://schemas.openxmlformats.org/officeDocument/2006/relationships/customXml" Target="../ink/ink33.xml"/><Relationship Id="rId42" Type="http://schemas.openxmlformats.org/officeDocument/2006/relationships/customXml" Target="../ink/ink44.xml"/><Relationship Id="rId47" Type="http://schemas.openxmlformats.org/officeDocument/2006/relationships/image" Target="../media/image42.png"/><Relationship Id="rId63" Type="http://schemas.openxmlformats.org/officeDocument/2006/relationships/image" Target="../media/image50.png"/><Relationship Id="rId68" Type="http://schemas.openxmlformats.org/officeDocument/2006/relationships/customXml" Target="../ink/ink57.xml"/><Relationship Id="rId16" Type="http://schemas.openxmlformats.org/officeDocument/2006/relationships/image" Target="../media/image270.png"/><Relationship Id="rId11" Type="http://schemas.openxmlformats.org/officeDocument/2006/relationships/customXml" Target="../ink/ink28.xml"/><Relationship Id="rId24" Type="http://schemas.openxmlformats.org/officeDocument/2006/relationships/customXml" Target="../ink/ink35.xml"/><Relationship Id="rId32" Type="http://schemas.openxmlformats.org/officeDocument/2006/relationships/customXml" Target="../ink/ink39.xml"/><Relationship Id="rId37" Type="http://schemas.openxmlformats.org/officeDocument/2006/relationships/image" Target="../media/image37.png"/><Relationship Id="rId40" Type="http://schemas.openxmlformats.org/officeDocument/2006/relationships/customXml" Target="../ink/ink43.xml"/><Relationship Id="rId45" Type="http://schemas.openxmlformats.org/officeDocument/2006/relationships/image" Target="../media/image41.png"/><Relationship Id="rId53" Type="http://schemas.openxmlformats.org/officeDocument/2006/relationships/image" Target="../media/image45.png"/><Relationship Id="rId58" Type="http://schemas.openxmlformats.org/officeDocument/2006/relationships/customXml" Target="../ink/ink52.xml"/><Relationship Id="rId66" Type="http://schemas.openxmlformats.org/officeDocument/2006/relationships/customXml" Target="../ink/ink56.xml"/><Relationship Id="rId74" Type="http://schemas.openxmlformats.org/officeDocument/2006/relationships/image" Target="../media/image56.png"/><Relationship Id="rId79" Type="http://schemas.openxmlformats.org/officeDocument/2006/relationships/customXml" Target="../ink/ink62.xml"/><Relationship Id="rId5" Type="http://schemas.openxmlformats.org/officeDocument/2006/relationships/image" Target="../media/image29.png"/><Relationship Id="rId61" Type="http://schemas.openxmlformats.org/officeDocument/2006/relationships/image" Target="../media/image49.png"/><Relationship Id="rId19" Type="http://schemas.openxmlformats.org/officeDocument/2006/relationships/customXml" Target="../ink/ink32.xml"/><Relationship Id="rId14" Type="http://schemas.openxmlformats.org/officeDocument/2006/relationships/image" Target="../media/image260.png"/><Relationship Id="rId22" Type="http://schemas.openxmlformats.org/officeDocument/2006/relationships/customXml" Target="../ink/ink34.xml"/><Relationship Id="rId27" Type="http://schemas.openxmlformats.org/officeDocument/2006/relationships/image" Target="../media/image32.png"/><Relationship Id="rId30" Type="http://schemas.openxmlformats.org/officeDocument/2006/relationships/customXml" Target="../ink/ink38.xml"/><Relationship Id="rId35" Type="http://schemas.openxmlformats.org/officeDocument/2006/relationships/image" Target="../media/image36.png"/><Relationship Id="rId43" Type="http://schemas.openxmlformats.org/officeDocument/2006/relationships/image" Target="../media/image40.png"/><Relationship Id="rId48" Type="http://schemas.openxmlformats.org/officeDocument/2006/relationships/customXml" Target="../ink/ink47.xml"/><Relationship Id="rId56" Type="http://schemas.openxmlformats.org/officeDocument/2006/relationships/customXml" Target="../ink/ink51.xml"/><Relationship Id="rId64" Type="http://schemas.openxmlformats.org/officeDocument/2006/relationships/customXml" Target="../ink/ink55.xml"/><Relationship Id="rId69" Type="http://schemas.openxmlformats.org/officeDocument/2006/relationships/image" Target="../media/image53.png"/><Relationship Id="rId77" Type="http://schemas.openxmlformats.org/officeDocument/2006/relationships/customXml" Target="../ink/ink61.xml"/><Relationship Id="rId8" Type="http://schemas.openxmlformats.org/officeDocument/2006/relationships/image" Target="../media/image230.png"/><Relationship Id="rId51" Type="http://schemas.openxmlformats.org/officeDocument/2006/relationships/image" Target="../media/image44.png"/><Relationship Id="rId72" Type="http://schemas.openxmlformats.org/officeDocument/2006/relationships/image" Target="../media/image55.png"/><Relationship Id="rId3" Type="http://schemas.openxmlformats.org/officeDocument/2006/relationships/image" Target="../media/image27.png"/><Relationship Id="rId12" Type="http://schemas.openxmlformats.org/officeDocument/2006/relationships/image" Target="../media/image250.png"/><Relationship Id="rId17" Type="http://schemas.openxmlformats.org/officeDocument/2006/relationships/customXml" Target="../ink/ink31.xml"/><Relationship Id="rId25" Type="http://schemas.openxmlformats.org/officeDocument/2006/relationships/image" Target="../media/image31.png"/><Relationship Id="rId33" Type="http://schemas.openxmlformats.org/officeDocument/2006/relationships/image" Target="../media/image35.png"/><Relationship Id="rId38" Type="http://schemas.openxmlformats.org/officeDocument/2006/relationships/customXml" Target="../ink/ink42.xml"/><Relationship Id="rId46" Type="http://schemas.openxmlformats.org/officeDocument/2006/relationships/customXml" Target="../ink/ink46.xml"/><Relationship Id="rId59" Type="http://schemas.openxmlformats.org/officeDocument/2006/relationships/image" Target="../media/image48.png"/><Relationship Id="rId67" Type="http://schemas.openxmlformats.org/officeDocument/2006/relationships/image" Target="../media/image52.png"/><Relationship Id="rId20" Type="http://schemas.openxmlformats.org/officeDocument/2006/relationships/image" Target="../media/image290.png"/><Relationship Id="rId41" Type="http://schemas.openxmlformats.org/officeDocument/2006/relationships/image" Target="../media/image39.png"/><Relationship Id="rId54" Type="http://schemas.openxmlformats.org/officeDocument/2006/relationships/customXml" Target="../ink/ink50.xml"/><Relationship Id="rId62" Type="http://schemas.openxmlformats.org/officeDocument/2006/relationships/customXml" Target="../ink/ink54.xml"/><Relationship Id="rId70" Type="http://schemas.openxmlformats.org/officeDocument/2006/relationships/image" Target="../media/image54.png"/><Relationship Id="rId75" Type="http://schemas.openxmlformats.org/officeDocument/2006/relationships/customXml" Target="../ink/ink6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0.png"/><Relationship Id="rId15" Type="http://schemas.openxmlformats.org/officeDocument/2006/relationships/customXml" Target="../ink/ink30.xml"/><Relationship Id="rId23" Type="http://schemas.openxmlformats.org/officeDocument/2006/relationships/image" Target="../media/image300.png"/><Relationship Id="rId28" Type="http://schemas.openxmlformats.org/officeDocument/2006/relationships/customXml" Target="../ink/ink37.xml"/><Relationship Id="rId36" Type="http://schemas.openxmlformats.org/officeDocument/2006/relationships/customXml" Target="../ink/ink41.xml"/><Relationship Id="rId49" Type="http://schemas.openxmlformats.org/officeDocument/2006/relationships/image" Target="../media/image43.png"/><Relationship Id="rId57" Type="http://schemas.openxmlformats.org/officeDocument/2006/relationships/image" Target="../media/image47.png"/><Relationship Id="rId10" Type="http://schemas.openxmlformats.org/officeDocument/2006/relationships/image" Target="../media/image240.png"/><Relationship Id="rId31" Type="http://schemas.openxmlformats.org/officeDocument/2006/relationships/image" Target="../media/image34.png"/><Relationship Id="rId44" Type="http://schemas.openxmlformats.org/officeDocument/2006/relationships/customXml" Target="../ink/ink45.xml"/><Relationship Id="rId52" Type="http://schemas.openxmlformats.org/officeDocument/2006/relationships/customXml" Target="../ink/ink49.xml"/><Relationship Id="rId60" Type="http://schemas.openxmlformats.org/officeDocument/2006/relationships/customXml" Target="../ink/ink53.xml"/><Relationship Id="rId65" Type="http://schemas.openxmlformats.org/officeDocument/2006/relationships/image" Target="../media/image51.png"/><Relationship Id="rId73" Type="http://schemas.openxmlformats.org/officeDocument/2006/relationships/customXml" Target="../ink/ink59.xml"/><Relationship Id="rId78" Type="http://schemas.openxmlformats.org/officeDocument/2006/relationships/image" Target="../media/image58.png"/><Relationship Id="rId4" Type="http://schemas.openxmlformats.org/officeDocument/2006/relationships/image" Target="../media/image28.jpeg"/><Relationship Id="rId9" Type="http://schemas.openxmlformats.org/officeDocument/2006/relationships/customXml" Target="../ink/ink27.xml"/><Relationship Id="rId13" Type="http://schemas.openxmlformats.org/officeDocument/2006/relationships/customXml" Target="../ink/ink29.xml"/><Relationship Id="rId18" Type="http://schemas.openxmlformats.org/officeDocument/2006/relationships/image" Target="../media/image28.png"/><Relationship Id="rId39" Type="http://schemas.openxmlformats.org/officeDocument/2006/relationships/image" Target="../media/image38.png"/><Relationship Id="rId34" Type="http://schemas.openxmlformats.org/officeDocument/2006/relationships/customXml" Target="../ink/ink40.xml"/><Relationship Id="rId50" Type="http://schemas.openxmlformats.org/officeDocument/2006/relationships/customXml" Target="../ink/ink48.xml"/><Relationship Id="rId55" Type="http://schemas.openxmlformats.org/officeDocument/2006/relationships/image" Target="../media/image46.png"/><Relationship Id="rId76" Type="http://schemas.openxmlformats.org/officeDocument/2006/relationships/image" Target="../media/image57.png"/><Relationship Id="rId7" Type="http://schemas.openxmlformats.org/officeDocument/2006/relationships/customXml" Target="../ink/ink26.xml"/><Relationship Id="rId71" Type="http://schemas.openxmlformats.org/officeDocument/2006/relationships/customXml" Target="../ink/ink58.xml"/><Relationship Id="rId2" Type="http://schemas.openxmlformats.org/officeDocument/2006/relationships/notesSlide" Target="../notesSlides/notesSlide7.xml"/><Relationship Id="rId2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49768-ECBE-9C89-82B6-ED5587616F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9545" y="1863809"/>
            <a:ext cx="8575513" cy="688663"/>
          </a:xfrm>
        </p:spPr>
        <p:txBody>
          <a:bodyPr>
            <a:normAutofit fontScale="90000"/>
          </a:bodyPr>
          <a:lstStyle/>
          <a:p>
            <a:r>
              <a:rPr lang="en-US" dirty="0"/>
              <a:t>Monte Carlo evaluation of energy deposition for a novel system for microdosimetry and cell radiation response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FD6C0-0524-D34D-3FFC-FED8509F43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43300" y="4675751"/>
            <a:ext cx="2057400" cy="274637"/>
          </a:xfrm>
        </p:spPr>
        <p:txBody>
          <a:bodyPr/>
          <a:lstStyle/>
          <a:p>
            <a:fld id="{9A4F85B5-676E-9044-9839-DA4F1F4AF237}" type="slidenum">
              <a:rPr lang="en-US" smtClean="0"/>
              <a:t>1</a:t>
            </a:fld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FB1EB98-112C-9714-9E9D-DCAE5E05A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45" y="3060572"/>
            <a:ext cx="904323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kumimoji="0" lang="en-US" altLang="en-US" sz="12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Prarthana Pasricha</a:t>
            </a:r>
            <a:r>
              <a:rPr kumimoji="0" lang="en-US" altLang="en-US" sz="1200" b="1" i="0" u="sng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1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, 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S.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 Khilji</a:t>
            </a:r>
            <a:r>
              <a:rPr kumimoji="0" lang="en-US" altLang="en-U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2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,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C.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 McNairn</a:t>
            </a:r>
            <a:r>
              <a:rPr kumimoji="0" lang="en-US" altLang="en-U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1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, 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B.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 Muir</a:t>
            </a:r>
            <a:r>
              <a:rPr lang="en-US" altLang="en-US" sz="1200" baseline="30000" dirty="0">
                <a:solidFill>
                  <a:srgbClr val="000000"/>
                </a:solidFill>
                <a:latin typeface="+mj-lt"/>
                <a:cs typeface="Times New Roman"/>
              </a:rPr>
              <a:t>3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, 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E.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 Cassol</a:t>
            </a:r>
            <a:r>
              <a:rPr lang="en-US" altLang="en-US" sz="1200" baseline="30000" dirty="0">
                <a:solidFill>
                  <a:srgbClr val="000000"/>
                </a:solidFill>
                <a:latin typeface="+mj-lt"/>
                <a:cs typeface="Times New Roman"/>
              </a:rPr>
              <a:t>1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, 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V.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Chauhan</a:t>
            </a:r>
            <a:r>
              <a:rPr lang="en-US" altLang="en-US" sz="1200" baseline="30000" dirty="0">
                <a:solidFill>
                  <a:srgbClr val="000000"/>
                </a:solidFill>
                <a:latin typeface="+mj-lt"/>
                <a:cs typeface="Times New Roman"/>
              </a:rPr>
              <a:t>2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, 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S.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 Dang</a:t>
            </a:r>
            <a:r>
              <a:rPr kumimoji="0" lang="en-US" altLang="en-U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1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, 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A.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Jirasek</a:t>
            </a:r>
            <a:r>
              <a:rPr lang="en-US" altLang="en-US" sz="1200" baseline="30000" dirty="0">
                <a:solidFill>
                  <a:srgbClr val="000000"/>
                </a:solidFill>
                <a:latin typeface="+mj-lt"/>
                <a:cs typeface="Times New Roman"/>
              </a:rPr>
              <a:t>4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,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 JL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. 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Andrews</a:t>
            </a:r>
            <a:r>
              <a:rPr lang="en-US" altLang="en-US" sz="1200" baseline="30000" dirty="0">
                <a:solidFill>
                  <a:srgbClr val="000000"/>
                </a:solidFill>
                <a:latin typeface="+mj-lt"/>
                <a:cs typeface="Times New Roman"/>
              </a:rPr>
              <a:t>4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, 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S. 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Murugkar</a:t>
            </a:r>
            <a:r>
              <a:rPr kumimoji="0" lang="en-US" altLang="en-U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1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, 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RM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. Thomson</a:t>
            </a:r>
            <a:r>
              <a:rPr kumimoji="0" lang="en-US" altLang="en-U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1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+mj-lt"/>
                <a:cs typeface="Times New Roman"/>
              </a:rPr>
              <a:t>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j-lt"/>
              <a:cs typeface="Times New Roman" panose="02020603050405020304" pitchFamily="18" charset="0"/>
            </a:endParaRPr>
          </a:p>
          <a:p>
            <a:pPr lvl="0" defTabSz="914400"/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 </a:t>
            </a:r>
            <a:r>
              <a:rPr kumimoji="0" lang="en-US" altLang="en-U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1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Carleton University, </a:t>
            </a:r>
            <a:r>
              <a:rPr lang="en-US" altLang="en-US" sz="1200" baseline="30000" dirty="0">
                <a:solidFill>
                  <a:srgbClr val="000000"/>
                </a:solidFill>
                <a:latin typeface="+mj-lt"/>
                <a:cs typeface="Times New Roman"/>
              </a:rPr>
              <a:t> 2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Health Canada.</a:t>
            </a:r>
            <a:r>
              <a:rPr lang="en-US" altLang="en-US" sz="1200" dirty="0">
                <a:latin typeface="+mj-lt"/>
                <a:cs typeface="Times New Roman"/>
              </a:rPr>
              <a:t>​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 </a:t>
            </a:r>
            <a:r>
              <a:rPr lang="en-US" altLang="en-US" sz="1200" baseline="30000" dirty="0">
                <a:solidFill>
                  <a:srgbClr val="000000"/>
                </a:solidFill>
                <a:latin typeface="+mj-lt"/>
                <a:cs typeface="Times New Roman"/>
              </a:rPr>
              <a:t>3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National Research Council of Canada, </a:t>
            </a:r>
            <a:r>
              <a:rPr lang="en-US" altLang="en-US" sz="1200" baseline="30000" dirty="0">
                <a:solidFill>
                  <a:srgbClr val="000000"/>
                </a:solidFill>
                <a:latin typeface="+mj-lt"/>
                <a:cs typeface="Times New Roman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+mj-lt"/>
                <a:cs typeface="Times New Roman"/>
              </a:rPr>
              <a:t>University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/>
              </a:rPr>
              <a:t> of British Columbia, </a:t>
            </a:r>
            <a:endParaRPr lang="en-US" altLang="en-US" sz="1200" b="0" i="0" u="none" strike="noStrike" cap="none" normalizeH="0" baseline="0" dirty="0">
              <a:ln>
                <a:noFill/>
              </a:ln>
              <a:effectLst/>
              <a:latin typeface="+mj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7625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503621-AD46-B51F-7571-74A6CA6B7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CB13F5-148C-5F83-1063-E71C716AD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10" y="255504"/>
            <a:ext cx="8055666" cy="720000"/>
          </a:xfrm>
        </p:spPr>
        <p:txBody>
          <a:bodyPr/>
          <a:lstStyle/>
          <a:p>
            <a:r>
              <a:rPr lang="en-US"/>
              <a:t>Results: MC obtained specific energy distributions from cells in a petri dish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9861E-8EF8-4777-D2B7-927897829D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5B5-676E-9044-9839-DA4F1F4AF23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B3DDC0-2F83-DF00-16E1-68B1FAD563EB}"/>
              </a:ext>
            </a:extLst>
          </p:cNvPr>
          <p:cNvSpPr txBox="1"/>
          <p:nvPr/>
        </p:nvSpPr>
        <p:spPr>
          <a:xfrm>
            <a:off x="5747456" y="2383065"/>
            <a:ext cx="3396544" cy="35834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rgbClr val="2C3E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C3E50"/>
                </a:solidFill>
              </a:rPr>
              <a:t>Sampling only part of the nucleus may exaggerate variability in observed cellular response compared with entire nucleus.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" name="Picture 1" descr="poster_img4.png">
            <a:extLst>
              <a:ext uri="{FF2B5EF4-FFF2-40B4-BE49-F238E27FC236}">
                <a16:creationId xmlns:a16="http://schemas.microsoft.com/office/drawing/2014/main" id="{45351E0D-3F4D-48FF-3B13-E1B43611CD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2815"/>
          <a:stretch>
            <a:fillRect/>
          </a:stretch>
        </p:blipFill>
        <p:spPr>
          <a:xfrm>
            <a:off x="0" y="1827733"/>
            <a:ext cx="5639815" cy="2690453"/>
          </a:xfrm>
          <a:prstGeom prst="rect">
            <a:avLst/>
          </a:prstGeom>
        </p:spPr>
      </p:pic>
      <p:pic>
        <p:nvPicPr>
          <p:cNvPr id="6" name="Picture 5" descr="A round yellow object with a brown circle&#10;&#10;AI-generated content may be incorrect.">
            <a:extLst>
              <a:ext uri="{FF2B5EF4-FFF2-40B4-BE49-F238E27FC236}">
                <a16:creationId xmlns:a16="http://schemas.microsoft.com/office/drawing/2014/main" id="{CBFEAFF8-1B49-B83B-8492-BD76A3CBDB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9487" y="569013"/>
            <a:ext cx="1545569" cy="492425"/>
          </a:xfrm>
          <a:prstGeom prst="rect">
            <a:avLst/>
          </a:prstGeom>
        </p:spPr>
      </p:pic>
      <p:pic>
        <p:nvPicPr>
          <p:cNvPr id="8" name="Picture 7" descr="A diagram of a person holding a piece of paper&#10;&#10;AI-generated content may be incorrect.">
            <a:extLst>
              <a:ext uri="{FF2B5EF4-FFF2-40B4-BE49-F238E27FC236}">
                <a16:creationId xmlns:a16="http://schemas.microsoft.com/office/drawing/2014/main" id="{1414128A-1863-C459-0C5E-730A8CF272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684" y="1061438"/>
            <a:ext cx="1772816" cy="7114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E203FD-6B06-5D49-2C29-2CC9F708AE83}"/>
              </a:ext>
            </a:extLst>
          </p:cNvPr>
          <p:cNvSpPr txBox="1"/>
          <p:nvPr/>
        </p:nvSpPr>
        <p:spPr>
          <a:xfrm>
            <a:off x="1978259" y="1061438"/>
            <a:ext cx="1121757" cy="3964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dirty="0">
                <a:solidFill>
                  <a:schemeClr val="accent1"/>
                </a:solidFill>
              </a:rPr>
              <a:t>RS-SV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B136822-21D3-9BFD-AC91-F53F787A7C83}"/>
              </a:ext>
            </a:extLst>
          </p:cNvPr>
          <p:cNvCxnSpPr/>
          <p:nvPr/>
        </p:nvCxnSpPr>
        <p:spPr>
          <a:xfrm flipV="1">
            <a:off x="1661886" y="1211943"/>
            <a:ext cx="377371" cy="92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BDBBF8-747F-E10C-91EB-340D66B6047F}"/>
              </a:ext>
            </a:extLst>
          </p:cNvPr>
          <p:cNvCxnSpPr>
            <a:cxnSpLocks/>
          </p:cNvCxnSpPr>
          <p:nvPr/>
        </p:nvCxnSpPr>
        <p:spPr>
          <a:xfrm flipV="1">
            <a:off x="1533748" y="1304537"/>
            <a:ext cx="505509" cy="132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3C91CD8-EF86-BD16-2BA7-E4D1707E89A9}"/>
              </a:ext>
            </a:extLst>
          </p:cNvPr>
          <p:cNvCxnSpPr>
            <a:cxnSpLocks/>
          </p:cNvCxnSpPr>
          <p:nvPr/>
        </p:nvCxnSpPr>
        <p:spPr>
          <a:xfrm>
            <a:off x="1721213" y="1639367"/>
            <a:ext cx="4704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C4428CB-4CBF-2B54-5F75-7160F2C49C81}"/>
              </a:ext>
            </a:extLst>
          </p:cNvPr>
          <p:cNvSpPr txBox="1"/>
          <p:nvPr/>
        </p:nvSpPr>
        <p:spPr>
          <a:xfrm>
            <a:off x="2123629" y="1440115"/>
            <a:ext cx="1370400" cy="3964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dirty="0"/>
              <a:t>Nucleus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88FDB7-96D4-6344-765D-5BE8571EFBED}"/>
              </a:ext>
            </a:extLst>
          </p:cNvPr>
          <p:cNvSpPr txBox="1"/>
          <p:nvPr/>
        </p:nvSpPr>
        <p:spPr>
          <a:xfrm>
            <a:off x="5684574" y="1452491"/>
            <a:ext cx="3396544" cy="10703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C3E50"/>
                </a:solidFill>
              </a:rPr>
              <a:t>Variability in energy deposition in cells decreases with increasing dose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C1240FBB-3DBE-7148-0271-B4B877AB7CE5}"/>
                  </a:ext>
                </a:extLst>
              </p14:cNvPr>
              <p14:cNvContentPartPr/>
              <p14:nvPr/>
            </p14:nvContentPartPr>
            <p14:xfrm>
              <a:off x="1524726" y="2302880"/>
              <a:ext cx="466920" cy="11520"/>
            </p14:xfrm>
          </p:contentPart>
        </mc:Choice>
        <mc:Fallback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C1240FBB-3DBE-7148-0271-B4B877AB7CE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71086" y="2195240"/>
                <a:ext cx="574560" cy="22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7E37A3C0-1F89-77C8-C483-A81407031783}"/>
                  </a:ext>
                </a:extLst>
              </p14:cNvPr>
              <p14:cNvContentPartPr/>
              <p14:nvPr/>
            </p14:nvContentPartPr>
            <p14:xfrm>
              <a:off x="1817406" y="2479640"/>
              <a:ext cx="299880" cy="36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7E37A3C0-1F89-77C8-C483-A8140703178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63766" y="2371640"/>
                <a:ext cx="40752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7DB0BA0B-AAE0-1D4E-B877-CEDAADDD9F34}"/>
                  </a:ext>
                </a:extLst>
              </p14:cNvPr>
              <p14:cNvContentPartPr/>
              <p14:nvPr/>
            </p14:nvContentPartPr>
            <p14:xfrm>
              <a:off x="1700406" y="2678000"/>
              <a:ext cx="317880" cy="36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7DB0BA0B-AAE0-1D4E-B877-CEDAADDD9F3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46406" y="2570360"/>
                <a:ext cx="42552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7161190F-339F-04CF-5F80-7E744396A32C}"/>
                  </a:ext>
                </a:extLst>
              </p14:cNvPr>
              <p14:cNvContentPartPr/>
              <p14:nvPr/>
            </p14:nvContentPartPr>
            <p14:xfrm>
              <a:off x="4294926" y="2319440"/>
              <a:ext cx="289440" cy="360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7161190F-339F-04CF-5F80-7E744396A32C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241286" y="2211800"/>
                <a:ext cx="39708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6A22EF77-A741-EA0B-000A-A98C89D00028}"/>
                  </a:ext>
                </a:extLst>
              </p14:cNvPr>
              <p14:cNvContentPartPr/>
              <p14:nvPr/>
            </p14:nvContentPartPr>
            <p14:xfrm>
              <a:off x="4568166" y="2471000"/>
              <a:ext cx="213120" cy="2160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6A22EF77-A741-EA0B-000A-A98C89D00028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514526" y="2363000"/>
                <a:ext cx="320760" cy="21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28C81A4C-AD5D-45BD-1B15-66C1C54130A7}"/>
                  </a:ext>
                </a:extLst>
              </p14:cNvPr>
              <p14:cNvContentPartPr/>
              <p14:nvPr/>
            </p14:nvContentPartPr>
            <p14:xfrm>
              <a:off x="4408326" y="2662160"/>
              <a:ext cx="277920" cy="360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28C81A4C-AD5D-45BD-1B15-66C1C54130A7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354326" y="2554520"/>
                <a:ext cx="38556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07FE49F8-4D9C-E246-1261-DD35F26E47A9}"/>
                  </a:ext>
                </a:extLst>
              </p14:cNvPr>
              <p14:cNvContentPartPr/>
              <p14:nvPr/>
            </p14:nvContentPartPr>
            <p14:xfrm>
              <a:off x="546966" y="2302160"/>
              <a:ext cx="1773000" cy="727560"/>
            </p14:xfrm>
          </p:contentPart>
        </mc:Choice>
        <mc:Fallback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07FE49F8-4D9C-E246-1261-DD35F26E47A9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37966" y="2293520"/>
                <a:ext cx="1790640" cy="74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241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9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29113599-AE35-8CF1-569E-10B543E97A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0" y="1019816"/>
            <a:ext cx="8969010" cy="265547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C888DFF-9E18-1DD6-2400-2FAD1FD88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Results: Cellular response using flow cytometry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8A81C-6A72-9142-F8FB-420DBA08C8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5B5-676E-9044-9839-DA4F1F4AF23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94723CB7-626C-45B6-45DE-7E42CC513ED1}"/>
              </a:ext>
            </a:extLst>
          </p:cNvPr>
          <p:cNvSpPr txBox="1">
            <a:spLocks/>
          </p:cNvSpPr>
          <p:nvPr/>
        </p:nvSpPr>
        <p:spPr>
          <a:xfrm>
            <a:off x="472370" y="3908820"/>
            <a:ext cx="8515903" cy="6017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/>
              <a:t> Decreased proliferation and viability emerge at 48h for doses ≥5 Gy.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2026E6D-CC6E-921D-9D12-3C71AE2F942C}"/>
              </a:ext>
            </a:extLst>
          </p:cNvPr>
          <p:cNvGrpSpPr/>
          <p:nvPr/>
        </p:nvGrpSpPr>
        <p:grpSpPr>
          <a:xfrm>
            <a:off x="1994526" y="1800491"/>
            <a:ext cx="479520" cy="522720"/>
            <a:chOff x="1994526" y="1800491"/>
            <a:chExt cx="479520" cy="522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43B51DF3-C852-E394-3534-62C8F833AC3C}"/>
                    </a:ext>
                  </a:extLst>
                </p14:cNvPr>
                <p14:cNvContentPartPr/>
                <p14:nvPr/>
              </p14:nvContentPartPr>
              <p14:xfrm>
                <a:off x="2050686" y="1815251"/>
                <a:ext cx="423360" cy="50796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43B51DF3-C852-E394-3534-62C8F833AC3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041686" y="1806251"/>
                  <a:ext cx="441000" cy="52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85E2080F-FEED-C94B-BF87-33092C8375DC}"/>
                    </a:ext>
                  </a:extLst>
                </p14:cNvPr>
                <p14:cNvContentPartPr/>
                <p14:nvPr/>
              </p14:nvContentPartPr>
              <p14:xfrm>
                <a:off x="1994526" y="1800491"/>
                <a:ext cx="140400" cy="5688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85E2080F-FEED-C94B-BF87-33092C8375D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985526" y="1791851"/>
                  <a:ext cx="158040" cy="74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BF107A9-1759-3A3F-61D8-844C5CDBCF2A}"/>
              </a:ext>
            </a:extLst>
          </p:cNvPr>
          <p:cNvGrpSpPr/>
          <p:nvPr/>
        </p:nvGrpSpPr>
        <p:grpSpPr>
          <a:xfrm>
            <a:off x="4902888" y="1629863"/>
            <a:ext cx="479520" cy="522720"/>
            <a:chOff x="1994526" y="1800491"/>
            <a:chExt cx="479520" cy="522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53D974DF-3C14-A85E-EF0C-FAD9B1800738}"/>
                    </a:ext>
                  </a:extLst>
                </p14:cNvPr>
                <p14:cNvContentPartPr/>
                <p14:nvPr/>
              </p14:nvContentPartPr>
              <p14:xfrm>
                <a:off x="2050686" y="1815251"/>
                <a:ext cx="423360" cy="50796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53D974DF-3C14-A85E-EF0C-FAD9B180073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041686" y="1806251"/>
                  <a:ext cx="441000" cy="52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B7D0FB7-4637-6AB9-D95A-75D41A85AA4D}"/>
                    </a:ext>
                  </a:extLst>
                </p14:cNvPr>
                <p14:cNvContentPartPr/>
                <p14:nvPr/>
              </p14:nvContentPartPr>
              <p14:xfrm>
                <a:off x="1994526" y="1800491"/>
                <a:ext cx="140400" cy="5688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B7D0FB7-4637-6AB9-D95A-75D41A85AA4D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985526" y="1791851"/>
                  <a:ext cx="158040" cy="74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8843722-D19E-8C1A-D25D-60A53BB7371E}"/>
              </a:ext>
            </a:extLst>
          </p:cNvPr>
          <p:cNvGrpSpPr/>
          <p:nvPr/>
        </p:nvGrpSpPr>
        <p:grpSpPr>
          <a:xfrm>
            <a:off x="7859513" y="1739816"/>
            <a:ext cx="479520" cy="522720"/>
            <a:chOff x="1994526" y="1800491"/>
            <a:chExt cx="479520" cy="522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CCE4937A-BB4B-DF9D-686A-30C4392DBC29}"/>
                    </a:ext>
                  </a:extLst>
                </p14:cNvPr>
                <p14:cNvContentPartPr/>
                <p14:nvPr/>
              </p14:nvContentPartPr>
              <p14:xfrm>
                <a:off x="2050686" y="1815251"/>
                <a:ext cx="423360" cy="50796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CCE4937A-BB4B-DF9D-686A-30C4392DBC2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041686" y="1806251"/>
                  <a:ext cx="441000" cy="52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EC55B87-9EBC-4496-EFDC-EB20168C263D}"/>
                    </a:ext>
                  </a:extLst>
                </p14:cNvPr>
                <p14:cNvContentPartPr/>
                <p14:nvPr/>
              </p14:nvContentPartPr>
              <p14:xfrm>
                <a:off x="1994526" y="1800491"/>
                <a:ext cx="140400" cy="5688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EC55B87-9EBC-4496-EFDC-EB20168C263D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985526" y="1791851"/>
                  <a:ext cx="158040" cy="745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4D7156D-91DA-81BE-C01B-EE91E4471724}"/>
              </a:ext>
            </a:extLst>
          </p:cNvPr>
          <p:cNvSpPr txBox="1"/>
          <p:nvPr/>
        </p:nvSpPr>
        <p:spPr>
          <a:xfrm>
            <a:off x="1666846" y="1377400"/>
            <a:ext cx="1224691" cy="5049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000" dirty="0"/>
              <a:t>Increased oxidative stress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BEBAEF-1752-15B8-DBF4-D8CE4BE3845D}"/>
              </a:ext>
            </a:extLst>
          </p:cNvPr>
          <p:cNvSpPr txBox="1"/>
          <p:nvPr/>
        </p:nvSpPr>
        <p:spPr>
          <a:xfrm>
            <a:off x="4049842" y="1082364"/>
            <a:ext cx="1986892" cy="5049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000" dirty="0"/>
              <a:t>Increased membrane damage </a:t>
            </a:r>
          </a:p>
          <a:p>
            <a:pPr algn="l"/>
            <a:r>
              <a:rPr lang="en-US" sz="1000" dirty="0"/>
              <a:t>= decreased viability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7AC7FB-A696-B9DC-6BF6-466B2E5D9BE9}"/>
              </a:ext>
            </a:extLst>
          </p:cNvPr>
          <p:cNvSpPr txBox="1"/>
          <p:nvPr/>
        </p:nvSpPr>
        <p:spPr>
          <a:xfrm>
            <a:off x="7515007" y="1012133"/>
            <a:ext cx="1224691" cy="5049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A9AF89-3A4B-766E-1E5D-2724F4BBBF29}"/>
              </a:ext>
            </a:extLst>
          </p:cNvPr>
          <p:cNvSpPr txBox="1"/>
          <p:nvPr/>
        </p:nvSpPr>
        <p:spPr>
          <a:xfrm>
            <a:off x="7266430" y="1234680"/>
            <a:ext cx="1721843" cy="84724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000" dirty="0"/>
              <a:t>Increased fluorescence </a:t>
            </a:r>
          </a:p>
          <a:p>
            <a:pPr algn="l"/>
            <a:r>
              <a:rPr lang="en-US" sz="1000" dirty="0"/>
              <a:t>= decreased proliferation</a:t>
            </a:r>
          </a:p>
        </p:txBody>
      </p:sp>
      <p:pic>
        <p:nvPicPr>
          <p:cNvPr id="21" name="Picture 20" descr="A diagram of a cell&#10;&#10;AI-generated content may be incorrect.">
            <a:extLst>
              <a:ext uri="{FF2B5EF4-FFF2-40B4-BE49-F238E27FC236}">
                <a16:creationId xmlns:a16="http://schemas.microsoft.com/office/drawing/2014/main" id="{42896E8F-6C61-45E6-6328-85C1D00FE11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66180" y="0"/>
            <a:ext cx="786754" cy="121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22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2E191-FACE-345C-3E10-F0E7BAD25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BD8A5A-F89E-B353-FACD-C5DCE9A5A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8" y="432594"/>
            <a:ext cx="8468329" cy="564107"/>
          </a:xfrm>
        </p:spPr>
        <p:txBody>
          <a:bodyPr/>
          <a:lstStyle/>
          <a:p>
            <a:r>
              <a:rPr lang="en-US"/>
              <a:t>Results: Cellular response using Raman spectroscopy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2AAF5-7A19-5F1A-885A-7E0987D166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5B5-676E-9044-9839-DA4F1F4AF23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 descr="A graph showing the protein and protein&#10;&#10;AI-generated content may be incorrect.">
            <a:extLst>
              <a:ext uri="{FF2B5EF4-FFF2-40B4-BE49-F238E27FC236}">
                <a16:creationId xmlns:a16="http://schemas.microsoft.com/office/drawing/2014/main" id="{B27C4464-E0B7-2FE9-8E67-97531EA88C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048"/>
          <a:stretch>
            <a:fillRect/>
          </a:stretch>
        </p:blipFill>
        <p:spPr>
          <a:xfrm>
            <a:off x="535500" y="1027748"/>
            <a:ext cx="7526295" cy="2749398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5F2612F-50ED-79E0-D4A2-CFADDF247F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500" y="3808193"/>
            <a:ext cx="8055666" cy="528952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Reductions up to 30% in DNA/RNA-associated bands and increases of up to 20% in protein-associated bands for doses ≥5 Gy.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72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84D556-4153-3BA7-6E30-A9B549AA9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5B5-676E-9044-9839-DA4F1F4AF23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29F88920-1549-41A1-8E6B-E48DDEF1B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36" y="488026"/>
            <a:ext cx="8321039" cy="2262480"/>
          </a:xfrm>
        </p:spPr>
        <p:txBody>
          <a:bodyPr/>
          <a:lstStyle/>
          <a:p>
            <a:r>
              <a:rPr lang="en-US" sz="3600"/>
              <a:t>Cells+RCF setup (Ongoing)</a:t>
            </a:r>
          </a:p>
        </p:txBody>
      </p:sp>
      <p:pic>
        <p:nvPicPr>
          <p:cNvPr id="6" name="Picture 5" descr="A diagram of a cell structure&#10;&#10;AI-generated content may be incorrect.">
            <a:extLst>
              <a:ext uri="{FF2B5EF4-FFF2-40B4-BE49-F238E27FC236}">
                <a16:creationId xmlns:a16="http://schemas.microsoft.com/office/drawing/2014/main" id="{81515E9D-7C06-E2D8-DD07-3A55AFB4B9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74" t="15394" r="4034" b="11687"/>
          <a:stretch>
            <a:fillRect/>
          </a:stretch>
        </p:blipFill>
        <p:spPr>
          <a:xfrm>
            <a:off x="720036" y="1712680"/>
            <a:ext cx="6862793" cy="2541393"/>
          </a:xfrm>
          <a:prstGeom prst="rect">
            <a:avLst/>
          </a:prstGeom>
        </p:spPr>
      </p:pic>
      <p:pic>
        <p:nvPicPr>
          <p:cNvPr id="7170" name="Picture 2" descr="Thank God Finally GIFs - Find &amp; Share on GIPHY">
            <a:extLst>
              <a:ext uri="{FF2B5EF4-FFF2-40B4-BE49-F238E27FC236}">
                <a16:creationId xmlns:a16="http://schemas.microsoft.com/office/drawing/2014/main" id="{EA029935-B7D0-6EDA-3D8D-A665B4DF8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210" y="7240"/>
            <a:ext cx="2196790" cy="156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64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3E415-873A-9D56-749B-A582C653F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00A910-0675-1519-ED36-743EE24D97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5B5-676E-9044-9839-DA4F1F4AF23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C15ADEF6-244E-DD35-4F10-BE7E7A78E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36" y="488026"/>
            <a:ext cx="8321039" cy="680374"/>
          </a:xfrm>
        </p:spPr>
        <p:txBody>
          <a:bodyPr/>
          <a:lstStyle/>
          <a:p>
            <a:r>
              <a:rPr lang="en-US" sz="3600"/>
              <a:t>Feasibility test: Cells+RCF setup</a:t>
            </a:r>
            <a:br>
              <a:rPr lang="en-US" sz="3600"/>
            </a:br>
            <a:br>
              <a:rPr lang="en-US" sz="3600"/>
            </a:br>
            <a:endParaRPr lang="en-US" sz="3600"/>
          </a:p>
        </p:txBody>
      </p:sp>
      <p:pic>
        <p:nvPicPr>
          <p:cNvPr id="6" name="Picture 5" descr="A diagram of a cell structure&#10;&#10;AI-generated content may be incorrect.">
            <a:extLst>
              <a:ext uri="{FF2B5EF4-FFF2-40B4-BE49-F238E27FC236}">
                <a16:creationId xmlns:a16="http://schemas.microsoft.com/office/drawing/2014/main" id="{C8BF316B-A3A2-03AD-608C-47A9DC734E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74" t="15394" r="4034" b="11687"/>
          <a:stretch>
            <a:fillRect/>
          </a:stretch>
        </p:blipFill>
        <p:spPr>
          <a:xfrm>
            <a:off x="4813148" y="1356483"/>
            <a:ext cx="4330852" cy="16583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88B3F6-8CC9-A80B-91C0-FB6462F53AB1}"/>
              </a:ext>
            </a:extLst>
          </p:cNvPr>
          <p:cNvSpPr txBox="1"/>
          <p:nvPr/>
        </p:nvSpPr>
        <p:spPr>
          <a:xfrm>
            <a:off x="90260" y="1335446"/>
            <a:ext cx="4790295" cy="348707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C3E50"/>
                </a:solidFill>
              </a:rPr>
              <a:t>Cells are grown directly on RCF and co-irradiated (0-10 Gy).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C3E50"/>
                </a:solidFill>
              </a:rPr>
              <a:t>Allows simultaneous measurement of physical dose and biological response (cells).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solidFill>
                  <a:srgbClr val="2C3E50"/>
                </a:solidFill>
              </a:rPr>
              <a:t>Feasibility test: </a:t>
            </a:r>
            <a:r>
              <a:rPr lang="en-CA" dirty="0">
                <a:cs typeface="Arial"/>
              </a:rPr>
              <a:t>cells+RCF studied using MC simulations to evaluate correlations between energy deposition in cells and in RCF.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rgbClr val="2C3E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48DDF2-2FF8-E28D-EA73-4F7F9D5A455A}"/>
              </a:ext>
            </a:extLst>
          </p:cNvPr>
          <p:cNvSpPr txBox="1"/>
          <p:nvPr/>
        </p:nvSpPr>
        <p:spPr>
          <a:xfrm>
            <a:off x="5816007" y="3078983"/>
            <a:ext cx="3072811" cy="12200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Is RCF closely registering the dose deposited in cells?</a:t>
            </a:r>
          </a:p>
        </p:txBody>
      </p:sp>
    </p:spTree>
    <p:extLst>
      <p:ext uri="{BB962C8B-B14F-4D97-AF65-F5344CB8AC3E}">
        <p14:creationId xmlns:p14="http://schemas.microsoft.com/office/powerpoint/2010/main" val="80820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CEE694-92F3-0421-A0DC-589E0DEA1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MC results: cells + RCF feasibility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E4E66E-64CA-6438-921F-355B9459E9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5B5-676E-9044-9839-DA4F1F4AF237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Content Placeholder 4" descr="poster_img5.png">
            <a:extLst>
              <a:ext uri="{FF2B5EF4-FFF2-40B4-BE49-F238E27FC236}">
                <a16:creationId xmlns:a16="http://schemas.microsoft.com/office/drawing/2014/main" id="{37C837E1-B856-0555-53A8-E43A37E7BB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735" r="69512"/>
          <a:stretch>
            <a:fillRect/>
          </a:stretch>
        </p:blipFill>
        <p:spPr>
          <a:xfrm>
            <a:off x="55520" y="1249998"/>
            <a:ext cx="3020821" cy="29692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829F959-EF75-E6DE-7516-396B5C81D6F0}"/>
              </a:ext>
            </a:extLst>
          </p:cNvPr>
          <p:cNvSpPr txBox="1"/>
          <p:nvPr/>
        </p:nvSpPr>
        <p:spPr>
          <a:xfrm>
            <a:off x="3076341" y="1228310"/>
            <a:ext cx="573570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CA" sz="1800" b="0" i="0" dirty="0">
                <a:solidFill>
                  <a:srgbClr val="2C3E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 simulations of cells+RCF show agreement between mean specific energy deposited in nuclei and in the RCF, with differences &lt;2% across all doses.</a:t>
            </a:r>
          </a:p>
          <a:p>
            <a:pPr marL="457200" indent="-457200">
              <a:buFont typeface="Wingdings" pitchFamily="2" charset="2"/>
              <a:buChar char="§"/>
            </a:pPr>
            <a:endParaRPr lang="en-CA" sz="1800" b="0" i="0" dirty="0">
              <a:solidFill>
                <a:srgbClr val="2C3E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8D53D0F3-385B-F461-AAD1-221C6CBC52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1225" y="2571750"/>
            <a:ext cx="5550824" cy="141915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8EF6F324-83E8-BD49-69DB-B4EF23E6BD2E}"/>
                  </a:ext>
                </a:extLst>
              </p14:cNvPr>
              <p14:cNvContentPartPr/>
              <p14:nvPr/>
            </p14:nvContentPartPr>
            <p14:xfrm>
              <a:off x="7660926" y="2680331"/>
              <a:ext cx="803520" cy="543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8EF6F324-83E8-BD49-69DB-B4EF23E6BD2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06926" y="2572331"/>
                <a:ext cx="91116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4EA9C626-8C4F-EBAD-5D1D-8AD79DE7FFC6}"/>
                  </a:ext>
                </a:extLst>
              </p14:cNvPr>
              <p14:cNvContentPartPr/>
              <p14:nvPr/>
            </p14:nvContentPartPr>
            <p14:xfrm>
              <a:off x="7516926" y="3172091"/>
              <a:ext cx="1002240" cy="3852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4EA9C626-8C4F-EBAD-5D1D-8AD79DE7FFC6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462926" y="3064451"/>
                <a:ext cx="1109880" cy="25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8F13F10C-3547-8577-081A-A43ACAE552EF}"/>
                  </a:ext>
                </a:extLst>
              </p14:cNvPr>
              <p14:cNvContentPartPr/>
              <p14:nvPr/>
            </p14:nvContentPartPr>
            <p14:xfrm>
              <a:off x="7544646" y="3344531"/>
              <a:ext cx="991080" cy="5076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8F13F10C-3547-8577-081A-A43ACAE552E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491006" y="3236891"/>
                <a:ext cx="1098720" cy="26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D691340B-A6A0-9A57-D765-4C1BAAA05E54}"/>
                  </a:ext>
                </a:extLst>
              </p14:cNvPr>
              <p14:cNvContentPartPr/>
              <p14:nvPr/>
            </p14:nvContentPartPr>
            <p14:xfrm>
              <a:off x="7559046" y="3572411"/>
              <a:ext cx="988560" cy="5184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D691340B-A6A0-9A57-D765-4C1BAAA05E54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505406" y="3464411"/>
                <a:ext cx="1096200" cy="26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9539B444-F2A5-37FA-D9D1-3E2F96F30AFE}"/>
                  </a:ext>
                </a:extLst>
              </p14:cNvPr>
              <p14:cNvContentPartPr/>
              <p14:nvPr/>
            </p14:nvContentPartPr>
            <p14:xfrm>
              <a:off x="7564806" y="3783371"/>
              <a:ext cx="1042920" cy="3960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9539B444-F2A5-37FA-D9D1-3E2F96F30AFE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510806" y="3675731"/>
                <a:ext cx="1150560" cy="21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063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B28DE4-5197-ED48-7520-FACDB5E57D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500" y="1218249"/>
            <a:ext cx="8055666" cy="1697308"/>
          </a:xfrm>
        </p:spPr>
        <p:txBody>
          <a:bodyPr/>
          <a:lstStyle/>
          <a:p>
            <a:pPr marL="971550" lvl="1" indent="-514350">
              <a:buFont typeface="+mj-lt"/>
              <a:buAutoNum type="arabicPeriod"/>
            </a:pPr>
            <a:r>
              <a:rPr lang="en-CA" dirty="0">
                <a:solidFill>
                  <a:srgbClr val="2C3E50"/>
                </a:solidFill>
                <a:latin typeface="Arial"/>
              </a:rPr>
              <a:t>Reveals large variations in energy deposition at low doses and small target sizes.</a:t>
            </a:r>
            <a:r>
              <a:rPr lang="en-CA" dirty="0">
                <a:solidFill>
                  <a:srgbClr val="2C3E50"/>
                </a:solidFill>
                <a:latin typeface="Arial"/>
                <a:cs typeface="Arial"/>
              </a:rPr>
              <a:t>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dirty="0">
                <a:solidFill>
                  <a:srgbClr val="2C3E50"/>
                </a:solidFill>
                <a:latin typeface="Arial"/>
                <a:cs typeface="Arial"/>
              </a:rPr>
              <a:t>Partial nuclear sampling can overestimate cellular response variability at low doses.</a:t>
            </a:r>
          </a:p>
          <a:p>
            <a:pPr marL="800100" lvl="1" indent="-342900">
              <a:buFont typeface="+mj-lt"/>
              <a:buAutoNum type="arabicPeriod"/>
            </a:pPr>
            <a:endParaRPr lang="en-CA" dirty="0">
              <a:solidFill>
                <a:srgbClr val="2C3E50"/>
              </a:solidFill>
              <a:latin typeface="Arial"/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2F9566-F7E5-FE5F-7A7A-5821585C3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Insights from MC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B68E6-574C-EB09-6E9F-93C535C1EA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5B5-676E-9044-9839-DA4F1F4AF237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148" name="Picture 4" descr="a man with glasses and a gray shirt says long story short">
            <a:extLst>
              <a:ext uri="{FF2B5EF4-FFF2-40B4-BE49-F238E27FC236}">
                <a16:creationId xmlns:a16="http://schemas.microsoft.com/office/drawing/2014/main" id="{305C3209-06D5-7830-5932-562F4B7BD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945" y="2936577"/>
            <a:ext cx="2227943" cy="222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8759AF2F-B0C6-CCFF-9010-EB0F482C8C29}"/>
              </a:ext>
            </a:extLst>
          </p:cNvPr>
          <p:cNvSpPr txBox="1">
            <a:spLocks/>
          </p:cNvSpPr>
          <p:nvPr/>
        </p:nvSpPr>
        <p:spPr>
          <a:xfrm>
            <a:off x="1907100" y="3253620"/>
            <a:ext cx="6684066" cy="31188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en-CA" b="1" dirty="0">
                <a:solidFill>
                  <a:srgbClr val="2C3E50"/>
                </a:solidFill>
                <a:latin typeface="Arial"/>
              </a:rPr>
              <a:t>Future works</a:t>
            </a:r>
            <a:r>
              <a:rPr lang="en-CA" dirty="0">
                <a:solidFill>
                  <a:srgbClr val="2C3E50"/>
                </a:solidFill>
                <a:latin typeface="Arial"/>
              </a:rPr>
              <a:t>: RS measurements from the integrated system and use of ML to correlate energy deposition to radiation response in cells.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CA" dirty="0">
              <a:solidFill>
                <a:srgbClr val="2C3E50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6150" name="Picture 6" descr="Yayy GIFs | Tenor">
            <a:extLst>
              <a:ext uri="{FF2B5EF4-FFF2-40B4-BE49-F238E27FC236}">
                <a16:creationId xmlns:a16="http://schemas.microsoft.com/office/drawing/2014/main" id="{EDAA6546-E1CB-0C2E-804F-987C157C0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176" y="2198006"/>
            <a:ext cx="2051824" cy="93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8CB8AF6-CE76-6B2A-6354-DB902BFB8492}"/>
              </a:ext>
            </a:extLst>
          </p:cNvPr>
          <p:cNvSpPr txBox="1">
            <a:spLocks/>
          </p:cNvSpPr>
          <p:nvPr/>
        </p:nvSpPr>
        <p:spPr>
          <a:xfrm>
            <a:off x="535500" y="2404966"/>
            <a:ext cx="7095010" cy="16973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spc="5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CA" dirty="0">
                <a:solidFill>
                  <a:srgbClr val="2C3E50"/>
                </a:solidFill>
                <a:latin typeface="Arial"/>
              </a:rPr>
              <a:t>3. Supports the feasibility of the </a:t>
            </a:r>
            <a:r>
              <a:rPr lang="en-CA" dirty="0" err="1">
                <a:solidFill>
                  <a:srgbClr val="2C3E50"/>
                </a:solidFill>
                <a:latin typeface="Arial"/>
              </a:rPr>
              <a:t>cell+RCF</a:t>
            </a:r>
            <a:r>
              <a:rPr lang="en-CA" dirty="0">
                <a:solidFill>
                  <a:srgbClr val="2C3E50"/>
                </a:solidFill>
                <a:latin typeface="Arial"/>
              </a:rPr>
              <a:t> system for microdosimetry.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CA" dirty="0">
              <a:solidFill>
                <a:srgbClr val="2C3E50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58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42E68-FFED-8299-648F-4FCFB986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027" y="3954686"/>
            <a:ext cx="8618304" cy="595393"/>
          </a:xfrm>
        </p:spPr>
        <p:txBody>
          <a:bodyPr vert="horz" lIns="68580" tIns="34290" rIns="68580" bIns="34290" rtlCol="0" anchor="t">
            <a:normAutofit/>
          </a:bodyPr>
          <a:lstStyle/>
          <a:p>
            <a:r>
              <a:rPr lang="en-US" sz="1600" b="0" dirty="0"/>
              <a:t>This research is supported by the Government of Canada’s New Frontiers in Research Fund, NSERC, BRIGHT-Canada Scholarship and Radiobiology training program.</a:t>
            </a:r>
          </a:p>
        </p:txBody>
      </p:sp>
      <p:sp>
        <p:nvSpPr>
          <p:cNvPr id="1050" name="Slide Number Placeholder 4">
            <a:extLst>
              <a:ext uri="{FF2B5EF4-FFF2-40B4-BE49-F238E27FC236}">
                <a16:creationId xmlns:a16="http://schemas.microsoft.com/office/drawing/2014/main" id="{B2B55BD7-0EB0-4A8A-C535-1811F3CFE9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42802" y="4669763"/>
            <a:ext cx="2057400" cy="274637"/>
          </a:xfrm>
        </p:spPr>
        <p:txBody>
          <a:bodyPr/>
          <a:lstStyle/>
          <a:p>
            <a:pPr>
              <a:spcAft>
                <a:spcPts val="600"/>
              </a:spcAft>
            </a:pPr>
            <a:fld id="{9A4F85B5-676E-9044-9839-DA4F1F4AF237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pic>
        <p:nvPicPr>
          <p:cNvPr id="1026" name="Picture 2" descr="A group of people in a room&#10;&#10;Description automatically generated">
            <a:extLst>
              <a:ext uri="{FF2B5EF4-FFF2-40B4-BE49-F238E27FC236}">
                <a16:creationId xmlns:a16="http://schemas.microsoft.com/office/drawing/2014/main" id="{4F49941E-E3EB-60D7-6AA4-5C11CEC67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0056" y="2303369"/>
            <a:ext cx="1685758" cy="126431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erson smiling in a blue shirt&#10;&#10;Description automatically generated">
            <a:extLst>
              <a:ext uri="{FF2B5EF4-FFF2-40B4-BE49-F238E27FC236}">
                <a16:creationId xmlns:a16="http://schemas.microsoft.com/office/drawing/2014/main" id="{0BD7D916-2FA6-CADE-E9F3-B9D15F3743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494" y="2145443"/>
            <a:ext cx="1014783" cy="1406795"/>
          </a:xfrm>
          <a:prstGeom prst="rect">
            <a:avLst/>
          </a:prstGeom>
        </p:spPr>
      </p:pic>
      <p:pic>
        <p:nvPicPr>
          <p:cNvPr id="14" name="Picture 13" descr="A person with long hair wearing a purple shirt&#10;&#10;Description automatically generated">
            <a:extLst>
              <a:ext uri="{FF2B5EF4-FFF2-40B4-BE49-F238E27FC236}">
                <a16:creationId xmlns:a16="http://schemas.microsoft.com/office/drawing/2014/main" id="{942E1406-8300-9054-77F0-6E33C85D92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727" t="1272" r="27203" b="-1272"/>
          <a:stretch/>
        </p:blipFill>
        <p:spPr>
          <a:xfrm>
            <a:off x="1143533" y="968532"/>
            <a:ext cx="1014783" cy="1196265"/>
          </a:xfrm>
          <a:prstGeom prst="rect">
            <a:avLst/>
          </a:prstGeom>
        </p:spPr>
      </p:pic>
      <p:pic>
        <p:nvPicPr>
          <p:cNvPr id="18" name="Picture 17" descr="A person with a beard&#10;&#10;Description automatically generated">
            <a:extLst>
              <a:ext uri="{FF2B5EF4-FFF2-40B4-BE49-F238E27FC236}">
                <a16:creationId xmlns:a16="http://schemas.microsoft.com/office/drawing/2014/main" id="{302E3C6D-7776-28C6-9883-55704E526F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8316" y="968532"/>
            <a:ext cx="1014783" cy="1014783"/>
          </a:xfrm>
          <a:prstGeom prst="rect">
            <a:avLst/>
          </a:prstGeom>
        </p:spPr>
      </p:pic>
      <p:pic>
        <p:nvPicPr>
          <p:cNvPr id="22" name="Picture 21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ADF7A756-AD1F-BAB3-2CD9-81FC5A86C3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4989" y="962904"/>
            <a:ext cx="1349867" cy="1349867"/>
          </a:xfrm>
          <a:prstGeom prst="rect">
            <a:avLst/>
          </a:prstGeom>
        </p:spPr>
      </p:pic>
      <p:pic>
        <p:nvPicPr>
          <p:cNvPr id="24" name="Picture 23" descr="A person wearing glasses and a purple sweater&#10;&#10;Description automatically generated">
            <a:extLst>
              <a:ext uri="{FF2B5EF4-FFF2-40B4-BE49-F238E27FC236}">
                <a16:creationId xmlns:a16="http://schemas.microsoft.com/office/drawing/2014/main" id="{3CA7735A-2209-9F61-7928-8C96F3AD3D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87608" y="2503450"/>
            <a:ext cx="1071551" cy="1071551"/>
          </a:xfrm>
          <a:prstGeom prst="rect">
            <a:avLst/>
          </a:prstGeom>
        </p:spPr>
      </p:pic>
      <p:pic>
        <p:nvPicPr>
          <p:cNvPr id="26" name="Picture 25" descr="A person with dark hair wearing a necklace&#10;&#10;Description automatically generated">
            <a:extLst>
              <a:ext uri="{FF2B5EF4-FFF2-40B4-BE49-F238E27FC236}">
                <a16:creationId xmlns:a16="http://schemas.microsoft.com/office/drawing/2014/main" id="{605D1120-834E-91B1-E6D9-3DE02E3F53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29862" y="973739"/>
            <a:ext cx="1295127" cy="1295127"/>
          </a:xfrm>
          <a:prstGeom prst="rect">
            <a:avLst/>
          </a:prstGeom>
        </p:spPr>
      </p:pic>
      <p:pic>
        <p:nvPicPr>
          <p:cNvPr id="28" name="Picture 27" descr="A person taking a selfie&#10;&#10;Description automatically generated">
            <a:extLst>
              <a:ext uri="{FF2B5EF4-FFF2-40B4-BE49-F238E27FC236}">
                <a16:creationId xmlns:a16="http://schemas.microsoft.com/office/drawing/2014/main" id="{558035AB-931F-7225-8EBF-47755AA3AF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35367" y="2439420"/>
            <a:ext cx="2188017" cy="1135581"/>
          </a:xfrm>
          <a:prstGeom prst="rect">
            <a:avLst/>
          </a:prstGeom>
        </p:spPr>
      </p:pic>
      <p:pic>
        <p:nvPicPr>
          <p:cNvPr id="30" name="Picture 29" descr="A person working on a machine&#10;&#10;Description automatically generated">
            <a:extLst>
              <a:ext uri="{FF2B5EF4-FFF2-40B4-BE49-F238E27FC236}">
                <a16:creationId xmlns:a16="http://schemas.microsoft.com/office/drawing/2014/main" id="{A33310F9-E9CB-5394-8C5B-BE475E2CE4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64262" y="962904"/>
            <a:ext cx="1865600" cy="105717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0D95989-D97A-30FE-8CDA-0A63E99ACB40}"/>
              </a:ext>
            </a:extLst>
          </p:cNvPr>
          <p:cNvSpPr txBox="1"/>
          <p:nvPr/>
        </p:nvSpPr>
        <p:spPr>
          <a:xfrm>
            <a:off x="1377227" y="1979198"/>
            <a:ext cx="1546945" cy="3198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/>
            <a:r>
              <a:rPr lang="en-US"/>
              <a:t>   Physicists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20FE42-F0E0-D3FF-9145-C895363B075D}"/>
              </a:ext>
            </a:extLst>
          </p:cNvPr>
          <p:cNvSpPr txBox="1"/>
          <p:nvPr/>
        </p:nvSpPr>
        <p:spPr>
          <a:xfrm>
            <a:off x="5411210" y="2199211"/>
            <a:ext cx="1834717" cy="2487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/>
            <a:r>
              <a:rPr lang="en-US"/>
              <a:t>Data Scientists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69537-A67B-4FA2-D79F-EC7A9E644FA0}"/>
              </a:ext>
            </a:extLst>
          </p:cNvPr>
          <p:cNvSpPr txBox="1"/>
          <p:nvPr/>
        </p:nvSpPr>
        <p:spPr>
          <a:xfrm>
            <a:off x="5152992" y="3538243"/>
            <a:ext cx="1431664" cy="2487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/>
            <a:r>
              <a:rPr lang="en-US" dirty="0"/>
              <a:t>Biologists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F945BE0-5CEF-B851-1121-3F2DAFCCE825}"/>
              </a:ext>
            </a:extLst>
          </p:cNvPr>
          <p:cNvSpPr txBox="1"/>
          <p:nvPr/>
        </p:nvSpPr>
        <p:spPr>
          <a:xfrm>
            <a:off x="4440507" y="123529"/>
            <a:ext cx="1993686" cy="512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2400" b="1" dirty="0"/>
              <a:t>Thank you!</a:t>
            </a:r>
          </a:p>
        </p:txBody>
      </p:sp>
      <p:pic>
        <p:nvPicPr>
          <p:cNvPr id="3" name="Picture 2" descr="A blue logo with waves and a star&#10;&#10;AI-generated content may be incorrect.">
            <a:extLst>
              <a:ext uri="{FF2B5EF4-FFF2-40B4-BE49-F238E27FC236}">
                <a16:creationId xmlns:a16="http://schemas.microsoft.com/office/drawing/2014/main" id="{4AA4180C-664A-83B1-E422-029BD4562D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35151" y="-47353"/>
            <a:ext cx="858226" cy="819388"/>
          </a:xfrm>
          <a:prstGeom prst="rect">
            <a:avLst/>
          </a:prstGeom>
        </p:spPr>
      </p:pic>
      <p:pic>
        <p:nvPicPr>
          <p:cNvPr id="5" name="Picture 4" descr="A black and white logo&#10;&#10;AI-generated content may be incorrect.">
            <a:extLst>
              <a:ext uri="{FF2B5EF4-FFF2-40B4-BE49-F238E27FC236}">
                <a16:creationId xmlns:a16="http://schemas.microsoft.com/office/drawing/2014/main" id="{62841CEF-1DB4-9C4C-8EF4-4F7AEED1CF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46027" y="122213"/>
            <a:ext cx="1076563" cy="508508"/>
          </a:xfrm>
          <a:prstGeom prst="rect">
            <a:avLst/>
          </a:prstGeom>
        </p:spPr>
      </p:pic>
      <p:pic>
        <p:nvPicPr>
          <p:cNvPr id="6" name="Picture 5" descr="A black and red sign with a red rectangle&#10;&#10;AI-generated content may be incorrect.">
            <a:extLst>
              <a:ext uri="{FF2B5EF4-FFF2-40B4-BE49-F238E27FC236}">
                <a16:creationId xmlns:a16="http://schemas.microsoft.com/office/drawing/2014/main" id="{F6505C79-36F7-BD1E-D582-34941D21E35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37816" y="185519"/>
            <a:ext cx="1396399" cy="353317"/>
          </a:xfrm>
          <a:prstGeom prst="rect">
            <a:avLst/>
          </a:prstGeom>
        </p:spPr>
      </p:pic>
      <p:pic>
        <p:nvPicPr>
          <p:cNvPr id="7" name="Picture 6" descr="A black background with a red and white logo&#10;&#10;AI-generated content may be incorrect.">
            <a:extLst>
              <a:ext uri="{FF2B5EF4-FFF2-40B4-BE49-F238E27FC236}">
                <a16:creationId xmlns:a16="http://schemas.microsoft.com/office/drawing/2014/main" id="{644B3A90-DAD5-4CC0-FA3E-5B07708630D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-162951" y="-124244"/>
            <a:ext cx="2225927" cy="981266"/>
          </a:xfrm>
          <a:prstGeom prst="rect">
            <a:avLst/>
          </a:prstGeom>
        </p:spPr>
      </p:pic>
      <p:pic>
        <p:nvPicPr>
          <p:cNvPr id="9" name="Picture 8" descr="A person wearing a black head scarf&#10;&#10;AI-generated content may be incorrect.">
            <a:extLst>
              <a:ext uri="{FF2B5EF4-FFF2-40B4-BE49-F238E27FC236}">
                <a16:creationId xmlns:a16="http://schemas.microsoft.com/office/drawing/2014/main" id="{B31ADDE3-AB8C-CC5E-1774-0C08E2E21A8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73238" y="2476168"/>
            <a:ext cx="1104440" cy="109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18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27F545-EF74-4DFD-3C50-73DD19E4B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01" y="432000"/>
            <a:ext cx="7999200" cy="663703"/>
          </a:xfrm>
        </p:spPr>
        <p:txBody>
          <a:bodyPr anchor="t">
            <a:normAutofit/>
          </a:bodyPr>
          <a:lstStyle/>
          <a:p>
            <a:r>
              <a:rPr lang="en-US" sz="2800" dirty="0">
                <a:latin typeface="+mj-lt"/>
                <a:cs typeface="Times New Roman" panose="02020603050405020304" pitchFamily="18" charset="0"/>
              </a:rPr>
              <a:t>Motivation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A5AA8A-CE6A-BEEC-BDA1-803EB6BCB8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400" y="1221827"/>
            <a:ext cx="3999600" cy="3026980"/>
          </a:xfrm>
        </p:spPr>
        <p:txBody>
          <a:bodyPr>
            <a:normAutofit/>
          </a:bodyPr>
          <a:lstStyle/>
          <a:p>
            <a:r>
              <a:rPr lang="en-CA" b="1">
                <a:latin typeface="+mj-lt"/>
                <a:cs typeface="Times New Roman" panose="02020603050405020304" pitchFamily="18" charset="0"/>
              </a:rPr>
              <a:t>Overarching goal</a:t>
            </a:r>
            <a:r>
              <a:rPr lang="en-CA">
                <a:latin typeface="+mj-lt"/>
                <a:cs typeface="Times New Roman" panose="02020603050405020304" pitchFamily="18" charset="0"/>
              </a:rPr>
              <a:t>: </a:t>
            </a:r>
            <a:r>
              <a:rPr lang="en-CA" u="sng">
                <a:latin typeface="+mj-lt"/>
                <a:cs typeface="Times New Roman" panose="02020603050405020304" pitchFamily="18" charset="0"/>
              </a:rPr>
              <a:t>To understand the relationship between energy deposition in populations of cells and its biological response to radiation.</a:t>
            </a:r>
          </a:p>
          <a:p>
            <a:r>
              <a:rPr lang="en-CA">
                <a:latin typeface="+mj-lt"/>
                <a:cs typeface="Times New Roman" panose="02020603050405020304" pitchFamily="18" charset="0"/>
              </a:rPr>
              <a:t>This knowledge is essential for</a:t>
            </a:r>
          </a:p>
          <a:p>
            <a:pPr lvl="3"/>
            <a:r>
              <a:rPr lang="en-CA">
                <a:latin typeface="+mj-lt"/>
                <a:cs typeface="Times New Roman" panose="02020603050405020304" pitchFamily="18" charset="0"/>
              </a:rPr>
              <a:t>Precision medicine</a:t>
            </a:r>
          </a:p>
          <a:p>
            <a:pPr lvl="3"/>
            <a:r>
              <a:rPr lang="en-CA">
                <a:latin typeface="+mj-lt"/>
                <a:cs typeface="Times New Roman" panose="02020603050405020304" pitchFamily="18" charset="0"/>
              </a:rPr>
              <a:t>Cancer therapy</a:t>
            </a:r>
          </a:p>
          <a:p>
            <a:pPr lvl="3"/>
            <a:r>
              <a:rPr lang="en-CA">
                <a:latin typeface="+mj-lt"/>
                <a:cs typeface="Times New Roman" panose="02020603050405020304" pitchFamily="18" charset="0"/>
              </a:rPr>
              <a:t>Radiation safety</a:t>
            </a:r>
            <a:endParaRPr lang="en-US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6" name="Picture 5" descr="A close-up of a bunch of purple and yellow spheres&#10;&#10;Description automatically generated">
            <a:extLst>
              <a:ext uri="{FF2B5EF4-FFF2-40B4-BE49-F238E27FC236}">
                <a16:creationId xmlns:a16="http://schemas.microsoft.com/office/drawing/2014/main" id="{58123E25-B26A-A6FF-99A0-6770626F2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763851"/>
            <a:ext cx="3290196" cy="30269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FB408C-5A79-03C6-032C-0071044317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43300" y="4671941"/>
            <a:ext cx="2057400" cy="274637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A4F85B5-676E-9044-9839-DA4F1F4AF237}" type="slidenum">
              <a:rPr lang="en-US" sz="1300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US" sz="13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ADD3AA4-BD16-CDA6-5B3E-65F7A3B843CD}"/>
              </a:ext>
            </a:extLst>
          </p:cNvPr>
          <p:cNvGrpSpPr/>
          <p:nvPr/>
        </p:nvGrpSpPr>
        <p:grpSpPr>
          <a:xfrm>
            <a:off x="5685627" y="842858"/>
            <a:ext cx="318600" cy="382320"/>
            <a:chOff x="5685627" y="842858"/>
            <a:chExt cx="318600" cy="382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CD2A3E10-D2C8-0D77-ADB0-A49558C58480}"/>
                    </a:ext>
                  </a:extLst>
                </p14:cNvPr>
                <p14:cNvContentPartPr/>
                <p14:nvPr/>
              </p14:nvContentPartPr>
              <p14:xfrm>
                <a:off x="5756547" y="917018"/>
                <a:ext cx="112680" cy="22968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CD2A3E10-D2C8-0D77-ADB0-A49558C5848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750446" y="910898"/>
                  <a:ext cx="124881" cy="24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334B758B-6FD1-DA93-1F62-49B5206849EF}"/>
                    </a:ext>
                  </a:extLst>
                </p14:cNvPr>
                <p14:cNvContentPartPr/>
                <p14:nvPr/>
              </p14:nvContentPartPr>
              <p14:xfrm>
                <a:off x="5777787" y="902978"/>
                <a:ext cx="2880" cy="2196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334B758B-6FD1-DA93-1F62-49B5206849E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771667" y="896858"/>
                  <a:ext cx="15120" cy="3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E44CB11E-4F7E-C482-80EC-E4E1AA704667}"/>
                    </a:ext>
                  </a:extLst>
                </p14:cNvPr>
                <p14:cNvContentPartPr/>
                <p14:nvPr/>
              </p14:nvContentPartPr>
              <p14:xfrm>
                <a:off x="5685627" y="842858"/>
                <a:ext cx="318600" cy="3823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E44CB11E-4F7E-C482-80EC-E4E1AA704667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622627" y="779858"/>
                  <a:ext cx="444240" cy="5079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BA14B6F-10ED-1DD7-B33E-C82443490440}"/>
              </a:ext>
            </a:extLst>
          </p:cNvPr>
          <p:cNvSpPr txBox="1"/>
          <p:nvPr/>
        </p:nvSpPr>
        <p:spPr>
          <a:xfrm>
            <a:off x="5685627" y="838538"/>
            <a:ext cx="830094" cy="2831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200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DEBDF2-CE69-300C-B587-AE96A8D52179}"/>
              </a:ext>
            </a:extLst>
          </p:cNvPr>
          <p:cNvSpPr txBox="1"/>
          <p:nvPr/>
        </p:nvSpPr>
        <p:spPr>
          <a:xfrm>
            <a:off x="5630857" y="3266548"/>
            <a:ext cx="830094" cy="2831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200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9CC01BE-7242-2567-A639-235C5BDDE59D}"/>
              </a:ext>
            </a:extLst>
          </p:cNvPr>
          <p:cNvCxnSpPr/>
          <p:nvPr/>
        </p:nvCxnSpPr>
        <p:spPr>
          <a:xfrm>
            <a:off x="6172200" y="1169863"/>
            <a:ext cx="124691" cy="354300"/>
          </a:xfrm>
          <a:prstGeom prst="straightConnector1">
            <a:avLst/>
          </a:prstGeom>
          <a:ln w="2222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BD2BDFE-70F3-D6BB-20A5-0A88DF468138}"/>
              </a:ext>
            </a:extLst>
          </p:cNvPr>
          <p:cNvCxnSpPr>
            <a:cxnSpLocks/>
          </p:cNvCxnSpPr>
          <p:nvPr/>
        </p:nvCxnSpPr>
        <p:spPr>
          <a:xfrm flipV="1">
            <a:off x="6234545" y="3025405"/>
            <a:ext cx="696191" cy="498447"/>
          </a:xfrm>
          <a:prstGeom prst="straightConnector1">
            <a:avLst/>
          </a:prstGeom>
          <a:ln w="2222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37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E84C9-5BF3-B217-2BB8-10D9AAF5A2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10979" y="792594"/>
            <a:ext cx="4351253" cy="3502559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CA" dirty="0" err="1">
                <a:latin typeface="+mn-lt"/>
                <a:cs typeface="Times New Roman" panose="02020603050405020304" pitchFamily="18" charset="0"/>
              </a:rPr>
              <a:t>Microdosimetry</a:t>
            </a:r>
            <a:r>
              <a:rPr lang="en-CA" dirty="0">
                <a:latin typeface="+mn-lt"/>
                <a:cs typeface="Times New Roman" panose="02020603050405020304" pitchFamily="18" charset="0"/>
              </a:rPr>
              <a:t> characterizes the stochastic distribution of energy deposited by radiation at microscopic sites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Conventional dosimetry reports average dose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Variability seen in </a:t>
            </a:r>
            <a:r>
              <a:rPr lang="en-US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specific energy 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(z = E/m) at low doses &amp; small targets 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Biological response at low doses remains poorly understood</a:t>
            </a:r>
          </a:p>
          <a:p>
            <a:pPr marL="0" indent="0">
              <a:spcAft>
                <a:spcPts val="600"/>
              </a:spcAft>
              <a:buNone/>
            </a:pPr>
            <a:endParaRPr lang="en-US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en-US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C4CE99-129F-0772-54E5-7CF92077F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2800" dirty="0">
                <a:latin typeface="+mj-lt"/>
                <a:cs typeface="Times New Roman" panose="02020603050405020304" pitchFamily="18" charset="0"/>
              </a:rPr>
              <a:t>Why </a:t>
            </a:r>
            <a:r>
              <a:rPr lang="en-US" sz="2800" dirty="0" err="1">
                <a:latin typeface="+mj-lt"/>
                <a:cs typeface="Times New Roman" panose="02020603050405020304" pitchFamily="18" charset="0"/>
              </a:rPr>
              <a:t>Microdosimetry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D0E645A-AF50-591A-D97B-E8BC615327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7F1D3-E5C7-6940-B8EA-AFB30749AE2B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76C792-D84F-E844-7279-0E17A29CA7C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68" y="994921"/>
            <a:ext cx="3913448" cy="29742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39F2C9-BB86-3DA6-1836-906604AF52F1}"/>
              </a:ext>
            </a:extLst>
          </p:cNvPr>
          <p:cNvSpPr txBox="1"/>
          <p:nvPr/>
        </p:nvSpPr>
        <p:spPr>
          <a:xfrm>
            <a:off x="508130" y="4095991"/>
            <a:ext cx="358708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>
                <a:latin typeface="+mj-lt"/>
                <a:cs typeface="Times New Roman" panose="02020603050405020304" pitchFamily="18" charset="0"/>
              </a:rPr>
              <a:t>Variation of the specific energy with size (mass) of a microscopic target (Rossi H., </a:t>
            </a:r>
            <a:r>
              <a:rPr lang="en-US" sz="1350" err="1">
                <a:latin typeface="+mj-lt"/>
                <a:cs typeface="Times New Roman" panose="02020603050405020304" pitchFamily="18" charset="0"/>
              </a:rPr>
              <a:t>Microdosimetry</a:t>
            </a:r>
            <a:r>
              <a:rPr lang="en-US" sz="1350">
                <a:latin typeface="+mj-lt"/>
                <a:cs typeface="Times New Roman" panose="02020603050405020304" pitchFamily="18" charset="0"/>
              </a:rPr>
              <a:t> and its Applications)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27BEE8-A39F-C9D5-999B-2AFBD5B29ADE}"/>
              </a:ext>
            </a:extLst>
          </p:cNvPr>
          <p:cNvSpPr/>
          <p:nvPr/>
        </p:nvSpPr>
        <p:spPr>
          <a:xfrm>
            <a:off x="1679171" y="1714921"/>
            <a:ext cx="222662" cy="35587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725"/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308511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384045-94E5-3997-3236-DE3FBBD9F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F1BA606-7B60-53BE-D4BB-62E343B329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7F1D3-E5C7-6940-B8EA-AFB30749AE2B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86A49E-619C-FEF0-306D-2977BF0A7432}"/>
              </a:ext>
            </a:extLst>
          </p:cNvPr>
          <p:cNvSpPr txBox="1"/>
          <p:nvPr/>
        </p:nvSpPr>
        <p:spPr>
          <a:xfrm>
            <a:off x="337715" y="-11629"/>
            <a:ext cx="8863909" cy="42513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/>
            <a:endParaRPr lang="en-US" dirty="0"/>
          </a:p>
        </p:txBody>
      </p:sp>
      <p:pic>
        <p:nvPicPr>
          <p:cNvPr id="8" name="Picture 7" descr="A yellow round object with a white background&#10;&#10;AI-generated content may be incorrect.">
            <a:extLst>
              <a:ext uri="{FF2B5EF4-FFF2-40B4-BE49-F238E27FC236}">
                <a16:creationId xmlns:a16="http://schemas.microsoft.com/office/drawing/2014/main" id="{395BF5AC-7FC0-FC13-EB89-3FA51F328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209" y="574185"/>
            <a:ext cx="2301664" cy="2117531"/>
          </a:xfrm>
          <a:prstGeom prst="rect">
            <a:avLst/>
          </a:prstGeom>
        </p:spPr>
      </p:pic>
      <p:pic>
        <p:nvPicPr>
          <p:cNvPr id="11" name="Picture 10" descr="A yellow round object with a white background&#10;&#10;AI-generated content may be incorrect.">
            <a:extLst>
              <a:ext uri="{FF2B5EF4-FFF2-40B4-BE49-F238E27FC236}">
                <a16:creationId xmlns:a16="http://schemas.microsoft.com/office/drawing/2014/main" id="{8B976287-BCEC-18DD-16AE-B656C478C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9445" y="609400"/>
            <a:ext cx="2301664" cy="2117531"/>
          </a:xfrm>
          <a:prstGeom prst="rect">
            <a:avLst/>
          </a:prstGeom>
        </p:spPr>
      </p:pic>
      <p:pic>
        <p:nvPicPr>
          <p:cNvPr id="12" name="Picture 11" descr="A yellow round object with a white background&#10;&#10;AI-generated content may be incorrect.">
            <a:extLst>
              <a:ext uri="{FF2B5EF4-FFF2-40B4-BE49-F238E27FC236}">
                <a16:creationId xmlns:a16="http://schemas.microsoft.com/office/drawing/2014/main" id="{935069F2-9EB3-7047-6005-51D2A7C38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285" y="533957"/>
            <a:ext cx="2301664" cy="211753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C9F7CC26-ADC8-99A2-783A-B0762C664A58}"/>
                  </a:ext>
                </a:extLst>
              </p14:cNvPr>
              <p14:cNvContentPartPr/>
              <p14:nvPr/>
            </p14:nvContentPartPr>
            <p14:xfrm flipH="1">
              <a:off x="1224182" y="968271"/>
              <a:ext cx="47744" cy="45719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C9F7CC26-ADC8-99A2-783A-B0762C664A5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1140540" y="884691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193AE6B5-884F-E3AB-7E8E-D280437F5183}"/>
                  </a:ext>
                </a:extLst>
              </p14:cNvPr>
              <p14:cNvContentPartPr/>
              <p14:nvPr/>
            </p14:nvContentPartPr>
            <p14:xfrm flipH="1">
              <a:off x="1017907" y="1615235"/>
              <a:ext cx="206275" cy="197526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193AE6B5-884F-E3AB-7E8E-D280437F518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933669" y="1531403"/>
                <a:ext cx="374031" cy="3651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A2244A18-5136-BB51-F417-DC8A22E11B8A}"/>
                  </a:ext>
                </a:extLst>
              </p14:cNvPr>
              <p14:cNvContentPartPr/>
              <p14:nvPr/>
            </p14:nvContentPartPr>
            <p14:xfrm flipH="1">
              <a:off x="1576203" y="1352489"/>
              <a:ext cx="47744" cy="45719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A2244A18-5136-BB51-F417-DC8A22E11B8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1492561" y="1268909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D899A74A-706F-3033-098F-E6E0EF2D7B33}"/>
                  </a:ext>
                </a:extLst>
              </p14:cNvPr>
              <p14:cNvContentPartPr/>
              <p14:nvPr/>
            </p14:nvContentPartPr>
            <p14:xfrm flipH="1">
              <a:off x="1986179" y="1705029"/>
              <a:ext cx="206275" cy="197526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D899A74A-706F-3033-098F-E6E0EF2D7B3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1902301" y="1621197"/>
                <a:ext cx="374031" cy="3651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B0CBA07E-9D75-266E-CC36-5DD06CD03F20}"/>
                  </a:ext>
                </a:extLst>
              </p14:cNvPr>
              <p14:cNvContentPartPr/>
              <p14:nvPr/>
            </p14:nvContentPartPr>
            <p14:xfrm flipH="1">
              <a:off x="2069738" y="968272"/>
              <a:ext cx="55606" cy="53248"/>
            </p14:xfrm>
          </p:contentPart>
        </mc:Choice>
        <mc:Fallback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B0CBA07E-9D75-266E-CC36-5DD06CD03F2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 flipH="1">
                <a:off x="1986150" y="884648"/>
                <a:ext cx="223141" cy="2197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E06D9C32-BBCF-B34F-49C1-7AF85B1BD776}"/>
                  </a:ext>
                </a:extLst>
              </p14:cNvPr>
              <p14:cNvContentPartPr/>
              <p14:nvPr/>
            </p14:nvContentPartPr>
            <p14:xfrm flipH="1">
              <a:off x="1528459" y="2354237"/>
              <a:ext cx="47744" cy="45719"/>
            </p14:xfrm>
          </p:contentPart>
        </mc:Choice>
        <mc:Fallback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E06D9C32-BBCF-B34F-49C1-7AF85B1BD77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1444817" y="2270657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95BF9BA7-498C-83FA-7B02-DFF8A744A5BF}"/>
                  </a:ext>
                </a:extLst>
              </p14:cNvPr>
              <p14:cNvContentPartPr/>
              <p14:nvPr/>
            </p14:nvContentPartPr>
            <p14:xfrm flipV="1">
              <a:off x="1680859" y="1885457"/>
              <a:ext cx="47744" cy="45719"/>
            </p14:xfrm>
          </p:contentPart>
        </mc:Choice>
        <mc:Fallback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95BF9BA7-498C-83FA-7B02-DFF8A744A5B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V="1">
                <a:off x="1596858" y="1801877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B0790FB7-F3E3-E507-AFD6-10FD42D634C0}"/>
                  </a:ext>
                </a:extLst>
              </p14:cNvPr>
              <p14:cNvContentPartPr/>
              <p14:nvPr/>
            </p14:nvContentPartPr>
            <p14:xfrm flipH="1">
              <a:off x="4065741" y="1328824"/>
              <a:ext cx="48586" cy="46525"/>
            </p14:xfrm>
          </p:contentPart>
        </mc:Choice>
        <mc:Fallback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B0790FB7-F3E3-E507-AFD6-10FD42D634C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 flipH="1">
                <a:off x="3982502" y="1245079"/>
                <a:ext cx="215065" cy="2132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819CC769-A942-14F4-2671-31700AA33103}"/>
                  </a:ext>
                </a:extLst>
              </p14:cNvPr>
              <p14:cNvContentPartPr/>
              <p14:nvPr/>
            </p14:nvContentPartPr>
            <p14:xfrm flipH="1">
              <a:off x="5010191" y="2030577"/>
              <a:ext cx="182177" cy="174450"/>
            </p14:xfrm>
          </p:contentPart>
        </mc:Choice>
        <mc:Fallback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819CC769-A942-14F4-2671-31700AA33103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 flipH="1">
                <a:off x="4926303" y="1946769"/>
                <a:ext cx="350313" cy="34206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1CD4905A-DDEB-C155-338B-86FDD724BDBD}"/>
                  </a:ext>
                </a:extLst>
              </p14:cNvPr>
              <p14:cNvContentPartPr/>
              <p14:nvPr/>
            </p14:nvContentPartPr>
            <p14:xfrm flipH="1">
              <a:off x="6802915" y="1086962"/>
              <a:ext cx="47744" cy="45719"/>
            </p14:xfrm>
          </p:contentPart>
        </mc:Choice>
        <mc:Fallback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1CD4905A-DDEB-C155-338B-86FDD724BDB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6719273" y="1003382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4BB4255E-69DF-2F1F-75D0-FB91A98DE3FE}"/>
                  </a:ext>
                </a:extLst>
              </p14:cNvPr>
              <p14:cNvContentPartPr/>
              <p14:nvPr/>
            </p14:nvContentPartPr>
            <p14:xfrm flipV="1">
              <a:off x="7236061" y="807373"/>
              <a:ext cx="56831" cy="54421"/>
            </p14:xfrm>
          </p:contentPart>
        </mc:Choice>
        <mc:Fallback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4BB4255E-69DF-2F1F-75D0-FB91A98DE3F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 flipV="1">
                <a:off x="7152423" y="723593"/>
                <a:ext cx="223392" cy="2212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6AECF560-FA3E-1E16-05D4-466CDDEA2F3B}"/>
                  </a:ext>
                </a:extLst>
              </p14:cNvPr>
              <p14:cNvContentPartPr/>
              <p14:nvPr/>
            </p14:nvContentPartPr>
            <p14:xfrm flipH="1">
              <a:off x="7766271" y="968271"/>
              <a:ext cx="47744" cy="45719"/>
            </p14:xfrm>
          </p:contentPart>
        </mc:Choice>
        <mc:Fallback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6AECF560-FA3E-1E16-05D4-466CDDEA2F3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7682629" y="884691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2A3BB65F-1384-DA5B-9D84-9544703CFF2E}"/>
                  </a:ext>
                </a:extLst>
              </p14:cNvPr>
              <p14:cNvContentPartPr/>
              <p14:nvPr/>
            </p14:nvContentPartPr>
            <p14:xfrm flipH="1">
              <a:off x="7244231" y="1221794"/>
              <a:ext cx="47744" cy="45719"/>
            </p14:xfrm>
          </p:contentPart>
        </mc:Choice>
        <mc:Fallback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2A3BB65F-1384-DA5B-9D84-9544703CFF2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7160589" y="1138214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B634D0FD-B641-1973-79A8-C6F4779BC4FF}"/>
                  </a:ext>
                </a:extLst>
              </p14:cNvPr>
              <p14:cNvContentPartPr/>
              <p14:nvPr/>
            </p14:nvContentPartPr>
            <p14:xfrm flipH="1">
              <a:off x="6587854" y="1442836"/>
              <a:ext cx="47744" cy="45719"/>
            </p14:xfrm>
          </p:contentPart>
        </mc:Choice>
        <mc:Fallback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B634D0FD-B641-1973-79A8-C6F4779BC4F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6504212" y="1359256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BE3E6E85-431B-69AB-5A51-76112FD13899}"/>
                  </a:ext>
                </a:extLst>
              </p14:cNvPr>
              <p14:cNvContentPartPr/>
              <p14:nvPr/>
            </p14:nvContentPartPr>
            <p14:xfrm flipH="1">
              <a:off x="6887001" y="1439958"/>
              <a:ext cx="47744" cy="45719"/>
            </p14:xfrm>
          </p:contentPart>
        </mc:Choice>
        <mc:Fallback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BE3E6E85-431B-69AB-5A51-76112FD1389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6803359" y="1356378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39C4D229-BE7C-CAF4-160B-934E5E99374A}"/>
                  </a:ext>
                </a:extLst>
              </p14:cNvPr>
              <p14:cNvContentPartPr/>
              <p14:nvPr/>
            </p14:nvContentPartPr>
            <p14:xfrm flipH="1">
              <a:off x="7009364" y="1165797"/>
              <a:ext cx="47744" cy="45719"/>
            </p14:xfrm>
          </p:contentPart>
        </mc:Choice>
        <mc:Fallback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39C4D229-BE7C-CAF4-160B-934E5E99374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6925722" y="1082217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33D640F7-CD08-03A0-5DFD-9B27DA932593}"/>
                  </a:ext>
                </a:extLst>
              </p14:cNvPr>
              <p14:cNvContentPartPr/>
              <p14:nvPr/>
            </p14:nvContentPartPr>
            <p14:xfrm flipH="1">
              <a:off x="6803089" y="1812761"/>
              <a:ext cx="206275" cy="197526"/>
            </p14:xfrm>
          </p:contentPart>
        </mc:Choice>
        <mc:Fallback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33D640F7-CD08-03A0-5DFD-9B27DA93259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6718851" y="1728929"/>
                <a:ext cx="374031" cy="3651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09449DB2-C288-B4E1-CAD5-B264BE7FC979}"/>
                  </a:ext>
                </a:extLst>
              </p14:cNvPr>
              <p14:cNvContentPartPr/>
              <p14:nvPr/>
            </p14:nvContentPartPr>
            <p14:xfrm flipH="1">
              <a:off x="7361385" y="1550015"/>
              <a:ext cx="47744" cy="45719"/>
            </p14:xfrm>
          </p:contentPart>
        </mc:Choice>
        <mc:Fallback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09449DB2-C288-B4E1-CAD5-B264BE7FC97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7277743" y="1466435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776719CC-5E52-47E3-49B7-9CD0DDFB2127}"/>
                  </a:ext>
                </a:extLst>
              </p14:cNvPr>
              <p14:cNvContentPartPr/>
              <p14:nvPr/>
            </p14:nvContentPartPr>
            <p14:xfrm flipH="1">
              <a:off x="7771361" y="1902555"/>
              <a:ext cx="206275" cy="197526"/>
            </p14:xfrm>
          </p:contentPart>
        </mc:Choice>
        <mc:Fallback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776719CC-5E52-47E3-49B7-9CD0DDFB212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7687483" y="1818723"/>
                <a:ext cx="374031" cy="3651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023DAD8F-E8D0-9603-CB24-09FFFE62CD8F}"/>
                  </a:ext>
                </a:extLst>
              </p14:cNvPr>
              <p14:cNvContentPartPr/>
              <p14:nvPr/>
            </p14:nvContentPartPr>
            <p14:xfrm flipH="1">
              <a:off x="7854920" y="1165798"/>
              <a:ext cx="55606" cy="53248"/>
            </p14:xfrm>
          </p:contentPart>
        </mc:Choice>
        <mc:Fallback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023DAD8F-E8D0-9603-CB24-09FFFE62CD8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 flipH="1">
                <a:off x="7771332" y="1082174"/>
                <a:ext cx="223141" cy="2197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4D30A25A-3697-BBA7-D4AA-2D4F7474C5BD}"/>
                  </a:ext>
                </a:extLst>
              </p14:cNvPr>
              <p14:cNvContentPartPr/>
              <p14:nvPr/>
            </p14:nvContentPartPr>
            <p14:xfrm flipH="1">
              <a:off x="7188317" y="2399956"/>
              <a:ext cx="47744" cy="45719"/>
            </p14:xfrm>
          </p:contentPart>
        </mc:Choice>
        <mc:Fallback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4D30A25A-3697-BBA7-D4AA-2D4F7474C5B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7104675" y="2316376"/>
                <a:ext cx="215386" cy="2121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0D87BD06-9EFB-6702-5E0C-659360A3230B}"/>
                  </a:ext>
                </a:extLst>
              </p14:cNvPr>
              <p14:cNvContentPartPr/>
              <p14:nvPr/>
            </p14:nvContentPartPr>
            <p14:xfrm flipV="1">
              <a:off x="7466041" y="2082983"/>
              <a:ext cx="47744" cy="45719"/>
            </p14:xfrm>
          </p:contentPart>
        </mc:Choice>
        <mc:Fallback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0D87BD06-9EFB-6702-5E0C-659360A3230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V="1">
                <a:off x="7382040" y="1999403"/>
                <a:ext cx="215386" cy="212165"/>
              </a:xfrm>
              <a:prstGeom prst="rect">
                <a:avLst/>
              </a:prstGeom>
            </p:spPr>
          </p:pic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DB3A1B19-1FB9-17CE-6A52-7937BBF6BBCD}"/>
              </a:ext>
            </a:extLst>
          </p:cNvPr>
          <p:cNvSpPr txBox="1"/>
          <p:nvPr/>
        </p:nvSpPr>
        <p:spPr>
          <a:xfrm>
            <a:off x="162656" y="3036268"/>
            <a:ext cx="2885343" cy="8427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/>
              <a:t>Cookie1:</a:t>
            </a:r>
            <a:r>
              <a:rPr lang="en-US" altLang="en-US" dirty="0">
                <a:solidFill>
                  <a:srgbClr val="000000"/>
                </a:solidFill>
                <a:latin typeface="-webkit-standard"/>
              </a:rPr>
              <a:t>🍫🍫🍫 🍫🍫🍫🍫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  <a:p>
            <a:pPr algn="l"/>
            <a:r>
              <a:rPr lang="en-US" dirty="0"/>
              <a:t>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411428F-E248-DD4D-AFA3-7BC0FE1202CE}"/>
              </a:ext>
            </a:extLst>
          </p:cNvPr>
          <p:cNvSpPr txBox="1"/>
          <p:nvPr/>
        </p:nvSpPr>
        <p:spPr>
          <a:xfrm>
            <a:off x="3698250" y="3004702"/>
            <a:ext cx="2885343" cy="8427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/>
              <a:t>Cookie 2:</a:t>
            </a:r>
            <a:r>
              <a:rPr lang="en-US" altLang="en-US" dirty="0">
                <a:solidFill>
                  <a:srgbClr val="000000"/>
                </a:solidFill>
                <a:latin typeface="-webkit-standard"/>
              </a:rPr>
              <a:t>🍫🍫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  <a:p>
            <a:pPr algn="l"/>
            <a:r>
              <a:rPr lang="en-US" dirty="0"/>
              <a:t>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C1A503E-45B4-B6BD-867A-E11304FA7F47}"/>
              </a:ext>
            </a:extLst>
          </p:cNvPr>
          <p:cNvSpPr txBox="1"/>
          <p:nvPr/>
        </p:nvSpPr>
        <p:spPr>
          <a:xfrm>
            <a:off x="6774958" y="2927558"/>
            <a:ext cx="2426666" cy="8427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/>
              <a:t>Cookie 3:</a:t>
            </a:r>
            <a:r>
              <a:rPr lang="en-US" altLang="en-US" dirty="0">
                <a:solidFill>
                  <a:srgbClr val="000000"/>
                </a:solidFill>
                <a:latin typeface="-webkit-standard"/>
              </a:rPr>
              <a:t>🍫🍫 🍫🍫🍫🍫🍫🍫🍫 🍫🍫🍫🍫    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  <a:p>
            <a:pPr algn="l"/>
            <a:r>
              <a:rPr lang="en-US" dirty="0"/>
              <a:t>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3C90FC-635E-E0FB-9384-8841567B588B}"/>
              </a:ext>
            </a:extLst>
          </p:cNvPr>
          <p:cNvSpPr txBox="1"/>
          <p:nvPr/>
        </p:nvSpPr>
        <p:spPr>
          <a:xfrm>
            <a:off x="1065805" y="3645220"/>
            <a:ext cx="6490231" cy="7925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/>
              <a:t>Average chips per cookie (dose): 7.3</a:t>
            </a:r>
          </a:p>
          <a:p>
            <a:r>
              <a:rPr lang="en-US" altLang="en-US" dirty="0">
                <a:latin typeface="Arial" panose="020B0604020202020204" pitchFamily="34" charset="0"/>
              </a:rPr>
              <a:t>Variation in chips distribution (microdosimetric spread)</a:t>
            </a:r>
          </a:p>
          <a:p>
            <a:endParaRPr lang="en-US" altLang="en-US" dirty="0">
              <a:latin typeface="Arial" panose="020B0604020202020204" pitchFamily="34" charset="0"/>
            </a:endParaRPr>
          </a:p>
          <a:p>
            <a:pPr algn="l"/>
            <a:r>
              <a:rPr lang="en-US" dirty="0"/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187CB7-E1C9-45FE-CF9C-88F011AA83C8}"/>
              </a:ext>
            </a:extLst>
          </p:cNvPr>
          <p:cNvSpPr txBox="1"/>
          <p:nvPr/>
        </p:nvSpPr>
        <p:spPr>
          <a:xfrm>
            <a:off x="2433345" y="42278"/>
            <a:ext cx="4470025" cy="7070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2800" b="1" dirty="0"/>
              <a:t>Dose vs specific energy</a:t>
            </a:r>
          </a:p>
        </p:txBody>
      </p:sp>
    </p:spTree>
    <p:extLst>
      <p:ext uri="{BB962C8B-B14F-4D97-AF65-F5344CB8AC3E}">
        <p14:creationId xmlns:p14="http://schemas.microsoft.com/office/powerpoint/2010/main" val="413714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0" grpId="0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56609-8236-7517-E38D-6D65334C83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62BE0F-368C-A51D-D1CE-1DC4D2117A63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4606727" y="319515"/>
                <a:ext cx="4351253" cy="3502559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b="1" dirty="0">
                    <a:highlight>
                      <a:srgbClr val="FBD2D3"/>
                    </a:highlight>
                    <a:latin typeface="+mn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Specific energy </a:t>
                </a:r>
                <a:r>
                  <a:rPr lang="en-US" b="1" dirty="0">
                    <a:highlight>
                      <a:srgbClr val="FBD2D3"/>
                    </a:highlight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z = E/m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b="1" dirty="0">
                    <a:highlight>
                      <a:srgbClr val="00FFFF"/>
                    </a:highlight>
                    <a:latin typeface="+mn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Dose is average specific energy, D~ z̄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b="1" dirty="0">
                    <a:highlight>
                      <a:srgbClr val="FFFF00"/>
                    </a:highlight>
                    <a:latin typeface="+mn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Microdosimetric spread= variability in specific energy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𝝈</m:t>
                        </m:r>
                      </m:e>
                      <m:sub>
                        <m:r>
                          <a:rPr lang="en-CA" b="1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US" b="1" dirty="0">
                    <a:highlight>
                      <a:srgbClr val="FFFF00"/>
                    </a:highlight>
                    <a:latin typeface="+mn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/</a:t>
                </a:r>
                <a:r>
                  <a:rPr lang="en-US" b="1" dirty="0">
                    <a:highlight>
                      <a:srgbClr val="FFFF00"/>
                    </a:highlight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z̄</a:t>
                </a:r>
                <a:r>
                  <a:rPr lang="en-US" b="1" dirty="0">
                    <a:highlight>
                      <a:srgbClr val="FFFF00"/>
                    </a:highlight>
                    <a:latin typeface="+mn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62BE0F-368C-A51D-D1CE-1DC4D2117A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06727" y="319515"/>
                <a:ext cx="4351253" cy="3502559"/>
              </a:xfrm>
              <a:blipFill>
                <a:blip r:embed="rId3"/>
                <a:stretch>
                  <a:fillRect l="-3198" t="-2888" r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C1CB780-EDCC-199E-225A-CA732371DA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178220" y="5796294"/>
            <a:ext cx="1394097" cy="137319"/>
          </a:xfrm>
        </p:spPr>
        <p:txBody>
          <a:bodyPr/>
          <a:lstStyle/>
          <a:p>
            <a:fld id="{30D7F1D3-E5C7-6940-B8EA-AFB30749AE2B}" type="slidenum">
              <a:rPr lang="en-US" smtClean="0"/>
              <a:t>5</a:t>
            </a:fld>
            <a:endParaRPr lang="en-US"/>
          </a:p>
        </p:txBody>
      </p:sp>
      <p:pic>
        <p:nvPicPr>
          <p:cNvPr id="2050" name="Picture 2" descr="a woman stands in front of a whiteboard with the words try to memorize this">
            <a:extLst>
              <a:ext uri="{FF2B5EF4-FFF2-40B4-BE49-F238E27FC236}">
                <a16:creationId xmlns:a16="http://schemas.microsoft.com/office/drawing/2014/main" id="{3D259B59-830A-A791-7707-94E576079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9" y="432178"/>
            <a:ext cx="3806322" cy="380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 woman is standing in front of a whiteboard with the words take your time written on it">
            <a:extLst>
              <a:ext uri="{FF2B5EF4-FFF2-40B4-BE49-F238E27FC236}">
                <a16:creationId xmlns:a16="http://schemas.microsoft.com/office/drawing/2014/main" id="{767992B4-BA8A-0893-08C7-17241C92E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008" y="1859060"/>
            <a:ext cx="3303639" cy="330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3E7E22C-20A6-C460-8C97-6D9132B64437}"/>
              </a:ext>
            </a:extLst>
          </p:cNvPr>
          <p:cNvSpPr txBox="1"/>
          <p:nvPr/>
        </p:nvSpPr>
        <p:spPr>
          <a:xfrm>
            <a:off x="4503175" y="4680155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7277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F2E1B5-25AC-EFAF-9C86-E76F6ADCE2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9435B-D1FE-2F90-EC9F-3393BFA33E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12773" y="468336"/>
            <a:ext cx="5631227" cy="3570721"/>
          </a:xfrm>
        </p:spPr>
        <p:txBody>
          <a:bodyPr>
            <a:noAutofit/>
          </a:bodyPr>
          <a:lstStyle/>
          <a:p>
            <a:endParaRPr lang="en-US" sz="1800" ker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06661-F3C7-C452-6BF8-F383C6BADB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7F1D3-E5C7-6940-B8EA-AFB30749AE2B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BCF706-0E8C-6780-ECD6-4760ED647E47}"/>
              </a:ext>
            </a:extLst>
          </p:cNvPr>
          <p:cNvSpPr txBox="1"/>
          <p:nvPr/>
        </p:nvSpPr>
        <p:spPr>
          <a:xfrm>
            <a:off x="159628" y="65134"/>
            <a:ext cx="89208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a typeface="Times New Roman" panose="02020603050405020304" pitchFamily="18" charset="0"/>
                <a:cs typeface="Arial" panose="020B0604020202020204" pitchFamily="34" charset="0"/>
              </a:rPr>
              <a:t>A novel system for micron-scale evaluation of radiation dose deposition and cellular response</a:t>
            </a:r>
            <a:endParaRPr lang="en-US" sz="2400" b="1" dirty="0"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8A375B-72B6-C20C-2BC8-2764444B32FB}"/>
              </a:ext>
            </a:extLst>
          </p:cNvPr>
          <p:cNvSpPr txBox="1"/>
          <p:nvPr/>
        </p:nvSpPr>
        <p:spPr>
          <a:xfrm>
            <a:off x="872836" y="-505691"/>
            <a:ext cx="0" cy="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pPr algn="l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DF63CB9-680C-CB6E-C4AC-03533E4B97E9}"/>
              </a:ext>
            </a:extLst>
          </p:cNvPr>
          <p:cNvSpPr txBox="1"/>
          <p:nvPr/>
        </p:nvSpPr>
        <p:spPr>
          <a:xfrm>
            <a:off x="6692348" y="492980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lang="en-US"/>
          </a:p>
        </p:txBody>
      </p:sp>
      <p:pic>
        <p:nvPicPr>
          <p:cNvPr id="10" name="Picture 9" descr="A close-up of a cell&#10;&#10;AI-generated content may be incorrect.">
            <a:extLst>
              <a:ext uri="{FF2B5EF4-FFF2-40B4-BE49-F238E27FC236}">
                <a16:creationId xmlns:a16="http://schemas.microsoft.com/office/drawing/2014/main" id="{4FB2F643-0541-A319-4D9F-C2D4B7C90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48076"/>
            <a:ext cx="2057400" cy="35935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454293-3EBD-0CD0-66BA-70950421A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4109" y="877843"/>
            <a:ext cx="2170661" cy="3697482"/>
          </a:xfrm>
          <a:prstGeom prst="rect">
            <a:avLst/>
          </a:prstGeom>
        </p:spPr>
      </p:pic>
      <p:pic>
        <p:nvPicPr>
          <p:cNvPr id="16" name="Picture 15" descr="A diagram of a cell cycle&#10;&#10;AI-generated content may be incorrect.">
            <a:extLst>
              <a:ext uri="{FF2B5EF4-FFF2-40B4-BE49-F238E27FC236}">
                <a16:creationId xmlns:a16="http://schemas.microsoft.com/office/drawing/2014/main" id="{DF092704-18EC-BF31-B65E-86FFFA31A1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915" y="941693"/>
            <a:ext cx="2175722" cy="3697482"/>
          </a:xfrm>
          <a:prstGeom prst="rect">
            <a:avLst/>
          </a:prstGeom>
        </p:spPr>
      </p:pic>
      <p:pic>
        <p:nvPicPr>
          <p:cNvPr id="19" name="Picture 18" descr="A diagram of data analysis&#10;&#10;AI-generated content may be incorrect.">
            <a:extLst>
              <a:ext uri="{FF2B5EF4-FFF2-40B4-BE49-F238E27FC236}">
                <a16:creationId xmlns:a16="http://schemas.microsoft.com/office/drawing/2014/main" id="{C41C792F-0500-D700-F41D-08DEE2B34B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9891" y="820532"/>
            <a:ext cx="2121813" cy="368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35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66C4FCC0-4B11-A269-BC52-3DFCFCEF6C75}"/>
              </a:ext>
            </a:extLst>
          </p:cNvPr>
          <p:cNvGrpSpPr/>
          <p:nvPr/>
        </p:nvGrpSpPr>
        <p:grpSpPr>
          <a:xfrm>
            <a:off x="640601" y="-455632"/>
            <a:ext cx="7862798" cy="5599132"/>
            <a:chOff x="231782" y="-588720"/>
            <a:chExt cx="10483730" cy="7465509"/>
          </a:xfrm>
        </p:grpSpPr>
        <p:pic>
          <p:nvPicPr>
            <p:cNvPr id="1026" name="Picture 2" descr="Multifunctional patch offers early detection of plant diseases, other crop  threats | EurekAlert!">
              <a:extLst>
                <a:ext uri="{FF2B5EF4-FFF2-40B4-BE49-F238E27FC236}">
                  <a16:creationId xmlns:a16="http://schemas.microsoft.com/office/drawing/2014/main" id="{E44092D2-898E-0D69-A9C2-0EFCC0B1403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9" t="-8096" r="-719" b="12818"/>
            <a:stretch>
              <a:fillRect/>
            </a:stretch>
          </p:blipFill>
          <p:spPr bwMode="auto">
            <a:xfrm>
              <a:off x="231782" y="-588720"/>
              <a:ext cx="5143500" cy="74529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A red and green square in a petri dish&#10;&#10;AI-generated content may be incorrect.">
              <a:extLst>
                <a:ext uri="{FF2B5EF4-FFF2-40B4-BE49-F238E27FC236}">
                  <a16:creationId xmlns:a16="http://schemas.microsoft.com/office/drawing/2014/main" id="{5E76A36F-16F5-4A9B-E826-881FF01F48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7803" b="33346"/>
            <a:stretch>
              <a:fillRect/>
            </a:stretch>
          </p:blipFill>
          <p:spPr>
            <a:xfrm>
              <a:off x="5300288" y="31315"/>
              <a:ext cx="5415224" cy="684547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7E3104E-4942-E958-1D09-3E0B21B270D2}"/>
                </a:ext>
              </a:extLst>
            </p:cNvPr>
            <p:cNvSpPr txBox="1"/>
            <p:nvPr/>
          </p:nvSpPr>
          <p:spPr>
            <a:xfrm>
              <a:off x="7306636" y="5075581"/>
              <a:ext cx="182495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Dose detector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2CCBD25-F8F8-824F-6947-18199214C9C9}"/>
                </a:ext>
              </a:extLst>
            </p:cNvPr>
            <p:cNvSpPr txBox="1"/>
            <p:nvPr/>
          </p:nvSpPr>
          <p:spPr>
            <a:xfrm>
              <a:off x="890493" y="5025014"/>
              <a:ext cx="189593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Storm detector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A46F331-FB45-8CAF-84D1-73EB84894CB0}"/>
                </a:ext>
              </a:extLst>
            </p:cNvPr>
            <p:cNvCxnSpPr/>
            <p:nvPr/>
          </p:nvCxnSpPr>
          <p:spPr>
            <a:xfrm>
              <a:off x="1603331" y="4659681"/>
              <a:ext cx="0" cy="50104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228321A-57DD-814F-E4CD-D29C495886A0}"/>
                </a:ext>
              </a:extLst>
            </p:cNvPr>
            <p:cNvCxnSpPr>
              <a:cxnSpLocks/>
            </p:cNvCxnSpPr>
            <p:nvPr/>
          </p:nvCxnSpPr>
          <p:spPr>
            <a:xfrm>
              <a:off x="7889145" y="4590671"/>
              <a:ext cx="0" cy="56785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6" name="Picture 15" descr="A red square with a green center&#10;&#10;AI-generated content may be incorrect.">
            <a:extLst>
              <a:ext uri="{FF2B5EF4-FFF2-40B4-BE49-F238E27FC236}">
                <a16:creationId xmlns:a16="http://schemas.microsoft.com/office/drawing/2014/main" id="{F590C0E0-AA1A-F4C5-4F27-1E79D8C8CDD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2791"/>
          <a:stretch>
            <a:fillRect/>
          </a:stretch>
        </p:blipFill>
        <p:spPr>
          <a:xfrm>
            <a:off x="5563921" y="1803009"/>
            <a:ext cx="1639406" cy="141542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A855516-24CE-7A80-AEFB-03CBE597B945}"/>
              </a:ext>
            </a:extLst>
          </p:cNvPr>
          <p:cNvCxnSpPr>
            <a:cxnSpLocks/>
          </p:cNvCxnSpPr>
          <p:nvPr/>
        </p:nvCxnSpPr>
        <p:spPr>
          <a:xfrm>
            <a:off x="6765428" y="2571750"/>
            <a:ext cx="574576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C0DE0E3-D79D-CB0C-3471-9163EA324A3C}"/>
              </a:ext>
            </a:extLst>
          </p:cNvPr>
          <p:cNvSpPr txBox="1"/>
          <p:nvPr/>
        </p:nvSpPr>
        <p:spPr>
          <a:xfrm>
            <a:off x="7315455" y="2167794"/>
            <a:ext cx="2375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Cancer cell </a:t>
            </a:r>
          </a:p>
          <a:p>
            <a:r>
              <a:rPr lang="en-US" sz="24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(0.002 cm)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56D4250-6D9A-6098-F88D-85110D2DA948}"/>
              </a:ext>
            </a:extLst>
          </p:cNvPr>
          <p:cNvCxnSpPr>
            <a:cxnSpLocks/>
          </p:cNvCxnSpPr>
          <p:nvPr/>
        </p:nvCxnSpPr>
        <p:spPr>
          <a:xfrm flipH="1">
            <a:off x="613442" y="2123268"/>
            <a:ext cx="1069542" cy="21596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E907608-618B-6FC0-9297-4A85CBF6D736}"/>
              </a:ext>
            </a:extLst>
          </p:cNvPr>
          <p:cNvSpPr txBox="1"/>
          <p:nvPr/>
        </p:nvSpPr>
        <p:spPr>
          <a:xfrm>
            <a:off x="-70914" y="2073075"/>
            <a:ext cx="1368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Leaf</a:t>
            </a:r>
          </a:p>
          <a:p>
            <a:r>
              <a:rPr lang="en-US" sz="24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 cm)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1549DEC-A4F2-7458-8791-F3F038750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876" y="250363"/>
            <a:ext cx="506012" cy="50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39" name="Ink 1038">
                <a:extLst>
                  <a:ext uri="{FF2B5EF4-FFF2-40B4-BE49-F238E27FC236}">
                    <a16:creationId xmlns:a16="http://schemas.microsoft.com/office/drawing/2014/main" id="{1DA7F17C-16A8-E8C3-4322-67D35EBE4B18}"/>
                  </a:ext>
                </a:extLst>
              </p14:cNvPr>
              <p14:cNvContentPartPr/>
              <p14:nvPr/>
            </p14:nvContentPartPr>
            <p14:xfrm>
              <a:off x="3689797" y="2064831"/>
              <a:ext cx="5670" cy="13770"/>
            </p14:xfrm>
          </p:contentPart>
        </mc:Choice>
        <mc:Fallback xmlns="">
          <p:pic>
            <p:nvPicPr>
              <p:cNvPr id="1039" name="Ink 1038">
                <a:extLst>
                  <a:ext uri="{FF2B5EF4-FFF2-40B4-BE49-F238E27FC236}">
                    <a16:creationId xmlns:a16="http://schemas.microsoft.com/office/drawing/2014/main" id="{1DA7F17C-16A8-E8C3-4322-67D35EBE4B1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54359" y="2028594"/>
                <a:ext cx="76191" cy="858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040" name="Ink 1039">
                <a:extLst>
                  <a:ext uri="{FF2B5EF4-FFF2-40B4-BE49-F238E27FC236}">
                    <a16:creationId xmlns:a16="http://schemas.microsoft.com/office/drawing/2014/main" id="{BBDDCDF2-52E8-1F83-80BC-C1F931F0AC4F}"/>
                  </a:ext>
                </a:extLst>
              </p14:cNvPr>
              <p14:cNvContentPartPr/>
              <p14:nvPr/>
            </p14:nvContentPartPr>
            <p14:xfrm>
              <a:off x="3641737" y="2759541"/>
              <a:ext cx="3240" cy="9720"/>
            </p14:xfrm>
          </p:contentPart>
        </mc:Choice>
        <mc:Fallback xmlns="">
          <p:pic>
            <p:nvPicPr>
              <p:cNvPr id="1040" name="Ink 1039">
                <a:extLst>
                  <a:ext uri="{FF2B5EF4-FFF2-40B4-BE49-F238E27FC236}">
                    <a16:creationId xmlns:a16="http://schemas.microsoft.com/office/drawing/2014/main" id="{BBDDCDF2-52E8-1F83-80BC-C1F931F0AC4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605737" y="2723541"/>
                <a:ext cx="74880" cy="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41" name="Ink 1040">
                <a:extLst>
                  <a:ext uri="{FF2B5EF4-FFF2-40B4-BE49-F238E27FC236}">
                    <a16:creationId xmlns:a16="http://schemas.microsoft.com/office/drawing/2014/main" id="{E80BAC37-3435-AB58-A04E-3C7898CC0E19}"/>
                  </a:ext>
                </a:extLst>
              </p14:cNvPr>
              <p14:cNvContentPartPr/>
              <p14:nvPr/>
            </p14:nvContentPartPr>
            <p14:xfrm>
              <a:off x="3651187" y="2858631"/>
              <a:ext cx="6210" cy="10530"/>
            </p14:xfrm>
          </p:contentPart>
        </mc:Choice>
        <mc:Fallback xmlns="">
          <p:pic>
            <p:nvPicPr>
              <p:cNvPr id="1041" name="Ink 1040">
                <a:extLst>
                  <a:ext uri="{FF2B5EF4-FFF2-40B4-BE49-F238E27FC236}">
                    <a16:creationId xmlns:a16="http://schemas.microsoft.com/office/drawing/2014/main" id="{E80BAC37-3435-AB58-A04E-3C7898CC0E19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616687" y="2822321"/>
                <a:ext cx="74865" cy="8278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46" name="Ink 1045">
                <a:extLst>
                  <a:ext uri="{FF2B5EF4-FFF2-40B4-BE49-F238E27FC236}">
                    <a16:creationId xmlns:a16="http://schemas.microsoft.com/office/drawing/2014/main" id="{9B0F70CA-3F0A-91BA-2F32-A308FFDFC12F}"/>
                  </a:ext>
                </a:extLst>
              </p14:cNvPr>
              <p14:cNvContentPartPr/>
              <p14:nvPr/>
            </p14:nvContentPartPr>
            <p14:xfrm>
              <a:off x="4206847" y="2807601"/>
              <a:ext cx="2160" cy="23760"/>
            </p14:xfrm>
          </p:contentPart>
        </mc:Choice>
        <mc:Fallback xmlns="">
          <p:pic>
            <p:nvPicPr>
              <p:cNvPr id="1046" name="Ink 1045">
                <a:extLst>
                  <a:ext uri="{FF2B5EF4-FFF2-40B4-BE49-F238E27FC236}">
                    <a16:creationId xmlns:a16="http://schemas.microsoft.com/office/drawing/2014/main" id="{9B0F70CA-3F0A-91BA-2F32-A308FFDFC12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170847" y="2771601"/>
                <a:ext cx="73800" cy="9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047" name="Ink 1046">
                <a:extLst>
                  <a:ext uri="{FF2B5EF4-FFF2-40B4-BE49-F238E27FC236}">
                    <a16:creationId xmlns:a16="http://schemas.microsoft.com/office/drawing/2014/main" id="{EFB53EAD-A7C0-A11E-E600-1A279CF9D051}"/>
                  </a:ext>
                </a:extLst>
              </p14:cNvPr>
              <p14:cNvContentPartPr/>
              <p14:nvPr/>
            </p14:nvContentPartPr>
            <p14:xfrm>
              <a:off x="4166617" y="3169131"/>
              <a:ext cx="8370" cy="11340"/>
            </p14:xfrm>
          </p:contentPart>
        </mc:Choice>
        <mc:Fallback xmlns="">
          <p:pic>
            <p:nvPicPr>
              <p:cNvPr id="1047" name="Ink 1046">
                <a:extLst>
                  <a:ext uri="{FF2B5EF4-FFF2-40B4-BE49-F238E27FC236}">
                    <a16:creationId xmlns:a16="http://schemas.microsoft.com/office/drawing/2014/main" id="{EFB53EAD-A7C0-A11E-E600-1A279CF9D051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131742" y="3134767"/>
                <a:ext cx="77771" cy="797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49" name="Ink 1048">
                <a:extLst>
                  <a:ext uri="{FF2B5EF4-FFF2-40B4-BE49-F238E27FC236}">
                    <a16:creationId xmlns:a16="http://schemas.microsoft.com/office/drawing/2014/main" id="{B45E53C7-5411-2E4B-ED2E-E222D1D9C781}"/>
                  </a:ext>
                </a:extLst>
              </p14:cNvPr>
              <p14:cNvContentPartPr/>
              <p14:nvPr/>
            </p14:nvContentPartPr>
            <p14:xfrm>
              <a:off x="2600887" y="2047821"/>
              <a:ext cx="1890" cy="9720"/>
            </p14:xfrm>
          </p:contentPart>
        </mc:Choice>
        <mc:Fallback xmlns="">
          <p:pic>
            <p:nvPicPr>
              <p:cNvPr id="1049" name="Ink 1048">
                <a:extLst>
                  <a:ext uri="{FF2B5EF4-FFF2-40B4-BE49-F238E27FC236}">
                    <a16:creationId xmlns:a16="http://schemas.microsoft.com/office/drawing/2014/main" id="{B45E53C7-5411-2E4B-ED2E-E222D1D9C781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569387" y="2013107"/>
                <a:ext cx="64575" cy="788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053" name="Ink 1052">
                <a:extLst>
                  <a:ext uri="{FF2B5EF4-FFF2-40B4-BE49-F238E27FC236}">
                    <a16:creationId xmlns:a16="http://schemas.microsoft.com/office/drawing/2014/main" id="{1D02F9A3-6E85-8725-1BAF-ABC5689F37B8}"/>
                  </a:ext>
                </a:extLst>
              </p14:cNvPr>
              <p14:cNvContentPartPr/>
              <p14:nvPr/>
            </p14:nvContentPartPr>
            <p14:xfrm>
              <a:off x="1435027" y="2225481"/>
              <a:ext cx="270" cy="270"/>
            </p14:xfrm>
          </p:contentPart>
        </mc:Choice>
        <mc:Fallback xmlns="">
          <p:pic>
            <p:nvPicPr>
              <p:cNvPr id="1053" name="Ink 1052">
                <a:extLst>
                  <a:ext uri="{FF2B5EF4-FFF2-40B4-BE49-F238E27FC236}">
                    <a16:creationId xmlns:a16="http://schemas.microsoft.com/office/drawing/2014/main" id="{1D02F9A3-6E85-8725-1BAF-ABC5689F37B8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408027" y="2198481"/>
                <a:ext cx="54000" cy="5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054" name="Ink 1053">
                <a:extLst>
                  <a:ext uri="{FF2B5EF4-FFF2-40B4-BE49-F238E27FC236}">
                    <a16:creationId xmlns:a16="http://schemas.microsoft.com/office/drawing/2014/main" id="{876E7387-3A96-B79D-5652-C202797BE6A4}"/>
                  </a:ext>
                </a:extLst>
              </p14:cNvPr>
              <p14:cNvContentPartPr/>
              <p14:nvPr/>
            </p14:nvContentPartPr>
            <p14:xfrm>
              <a:off x="1410997" y="3009291"/>
              <a:ext cx="270" cy="270"/>
            </p14:xfrm>
          </p:contentPart>
        </mc:Choice>
        <mc:Fallback xmlns="">
          <p:pic>
            <p:nvPicPr>
              <p:cNvPr id="1054" name="Ink 1053">
                <a:extLst>
                  <a:ext uri="{FF2B5EF4-FFF2-40B4-BE49-F238E27FC236}">
                    <a16:creationId xmlns:a16="http://schemas.microsoft.com/office/drawing/2014/main" id="{876E7387-3A96-B79D-5652-C202797BE6A4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383997" y="2982291"/>
                <a:ext cx="54000" cy="5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055" name="Ink 1054">
                <a:extLst>
                  <a:ext uri="{FF2B5EF4-FFF2-40B4-BE49-F238E27FC236}">
                    <a16:creationId xmlns:a16="http://schemas.microsoft.com/office/drawing/2014/main" id="{1082E0A0-DB46-2138-9215-74115889144E}"/>
                  </a:ext>
                </a:extLst>
              </p14:cNvPr>
              <p14:cNvContentPartPr/>
              <p14:nvPr/>
            </p14:nvContentPartPr>
            <p14:xfrm>
              <a:off x="911497" y="1932801"/>
              <a:ext cx="15390" cy="190890"/>
            </p14:xfrm>
          </p:contentPart>
        </mc:Choice>
        <mc:Fallback xmlns="">
          <p:pic>
            <p:nvPicPr>
              <p:cNvPr id="1055" name="Ink 1054">
                <a:extLst>
                  <a:ext uri="{FF2B5EF4-FFF2-40B4-BE49-F238E27FC236}">
                    <a16:creationId xmlns:a16="http://schemas.microsoft.com/office/drawing/2014/main" id="{1082E0A0-DB46-2138-9215-74115889144E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875706" y="1896852"/>
                <a:ext cx="86613" cy="2624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056" name="Ink 1055">
                <a:extLst>
                  <a:ext uri="{FF2B5EF4-FFF2-40B4-BE49-F238E27FC236}">
                    <a16:creationId xmlns:a16="http://schemas.microsoft.com/office/drawing/2014/main" id="{C5BEAFEF-6C69-4CFE-7485-4908484E6B74}"/>
                  </a:ext>
                </a:extLst>
              </p14:cNvPr>
              <p14:cNvContentPartPr/>
              <p14:nvPr/>
            </p14:nvContentPartPr>
            <p14:xfrm>
              <a:off x="944167" y="3189111"/>
              <a:ext cx="2970" cy="73710"/>
            </p14:xfrm>
          </p:contentPart>
        </mc:Choice>
        <mc:Fallback xmlns="">
          <p:pic>
            <p:nvPicPr>
              <p:cNvPr id="1056" name="Ink 1055">
                <a:extLst>
                  <a:ext uri="{FF2B5EF4-FFF2-40B4-BE49-F238E27FC236}">
                    <a16:creationId xmlns:a16="http://schemas.microsoft.com/office/drawing/2014/main" id="{C5BEAFEF-6C69-4CFE-7485-4908484E6B74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911167" y="3153155"/>
                <a:ext cx="68640" cy="1452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057" name="Ink 1056">
                <a:extLst>
                  <a:ext uri="{FF2B5EF4-FFF2-40B4-BE49-F238E27FC236}">
                    <a16:creationId xmlns:a16="http://schemas.microsoft.com/office/drawing/2014/main" id="{7043C26F-12BB-57A8-CA61-F5315F395099}"/>
                  </a:ext>
                </a:extLst>
              </p14:cNvPr>
              <p14:cNvContentPartPr/>
              <p14:nvPr/>
            </p14:nvContentPartPr>
            <p14:xfrm>
              <a:off x="2076547" y="1961421"/>
              <a:ext cx="19440" cy="105300"/>
            </p14:xfrm>
          </p:contentPart>
        </mc:Choice>
        <mc:Fallback xmlns="">
          <p:pic>
            <p:nvPicPr>
              <p:cNvPr id="1057" name="Ink 1056">
                <a:extLst>
                  <a:ext uri="{FF2B5EF4-FFF2-40B4-BE49-F238E27FC236}">
                    <a16:creationId xmlns:a16="http://schemas.microsoft.com/office/drawing/2014/main" id="{7043C26F-12BB-57A8-CA61-F5315F395099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040547" y="1925482"/>
                <a:ext cx="91080" cy="1768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064" name="Ink 1063">
                <a:extLst>
                  <a:ext uri="{FF2B5EF4-FFF2-40B4-BE49-F238E27FC236}">
                    <a16:creationId xmlns:a16="http://schemas.microsoft.com/office/drawing/2014/main" id="{2423905E-E589-C339-084F-2F4CEEF0768E}"/>
                  </a:ext>
                </a:extLst>
              </p14:cNvPr>
              <p14:cNvContentPartPr/>
              <p14:nvPr/>
            </p14:nvContentPartPr>
            <p14:xfrm>
              <a:off x="1254278" y="313033"/>
              <a:ext cx="25110" cy="230040"/>
            </p14:xfrm>
          </p:contentPart>
        </mc:Choice>
        <mc:Fallback xmlns="">
          <p:pic>
            <p:nvPicPr>
              <p:cNvPr id="1064" name="Ink 1063">
                <a:extLst>
                  <a:ext uri="{FF2B5EF4-FFF2-40B4-BE49-F238E27FC236}">
                    <a16:creationId xmlns:a16="http://schemas.microsoft.com/office/drawing/2014/main" id="{2423905E-E589-C339-084F-2F4CEEF0768E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218407" y="277033"/>
                <a:ext cx="96494" cy="30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065" name="Ink 1064">
                <a:extLst>
                  <a:ext uri="{FF2B5EF4-FFF2-40B4-BE49-F238E27FC236}">
                    <a16:creationId xmlns:a16="http://schemas.microsoft.com/office/drawing/2014/main" id="{322ACA2E-960F-ED77-6ACE-CA144F5B2040}"/>
                  </a:ext>
                </a:extLst>
              </p14:cNvPr>
              <p14:cNvContentPartPr/>
              <p14:nvPr/>
            </p14:nvContentPartPr>
            <p14:xfrm>
              <a:off x="1391708" y="856273"/>
              <a:ext cx="13230" cy="224640"/>
            </p14:xfrm>
          </p:contentPart>
        </mc:Choice>
        <mc:Fallback xmlns="">
          <p:pic>
            <p:nvPicPr>
              <p:cNvPr id="1065" name="Ink 1064">
                <a:extLst>
                  <a:ext uri="{FF2B5EF4-FFF2-40B4-BE49-F238E27FC236}">
                    <a16:creationId xmlns:a16="http://schemas.microsoft.com/office/drawing/2014/main" id="{322ACA2E-960F-ED77-6ACE-CA144F5B2040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355951" y="820273"/>
                <a:ext cx="84386" cy="29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066" name="Ink 1065">
                <a:extLst>
                  <a:ext uri="{FF2B5EF4-FFF2-40B4-BE49-F238E27FC236}">
                    <a16:creationId xmlns:a16="http://schemas.microsoft.com/office/drawing/2014/main" id="{DA71D0E4-991C-FFD7-194C-7DF4C974DCE7}"/>
                  </a:ext>
                </a:extLst>
              </p14:cNvPr>
              <p14:cNvContentPartPr/>
              <p14:nvPr/>
            </p14:nvContentPartPr>
            <p14:xfrm>
              <a:off x="2094518" y="374323"/>
              <a:ext cx="12960" cy="235170"/>
            </p14:xfrm>
          </p:contentPart>
        </mc:Choice>
        <mc:Fallback xmlns="">
          <p:pic>
            <p:nvPicPr>
              <p:cNvPr id="1066" name="Ink 1065">
                <a:extLst>
                  <a:ext uri="{FF2B5EF4-FFF2-40B4-BE49-F238E27FC236}">
                    <a16:creationId xmlns:a16="http://schemas.microsoft.com/office/drawing/2014/main" id="{DA71D0E4-991C-FFD7-194C-7DF4C974DCE7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058518" y="338364"/>
                <a:ext cx="84600" cy="3067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067" name="Ink 1066">
                <a:extLst>
                  <a:ext uri="{FF2B5EF4-FFF2-40B4-BE49-F238E27FC236}">
                    <a16:creationId xmlns:a16="http://schemas.microsoft.com/office/drawing/2014/main" id="{D4D2F313-CA87-D3D4-1862-25FB9C95F6A1}"/>
                  </a:ext>
                </a:extLst>
              </p14:cNvPr>
              <p14:cNvContentPartPr/>
              <p14:nvPr/>
            </p14:nvContentPartPr>
            <p14:xfrm>
              <a:off x="2013788" y="1476463"/>
              <a:ext cx="8370" cy="157680"/>
            </p14:xfrm>
          </p:contentPart>
        </mc:Choice>
        <mc:Fallback xmlns="">
          <p:pic>
            <p:nvPicPr>
              <p:cNvPr id="1067" name="Ink 1066">
                <a:extLst>
                  <a:ext uri="{FF2B5EF4-FFF2-40B4-BE49-F238E27FC236}">
                    <a16:creationId xmlns:a16="http://schemas.microsoft.com/office/drawing/2014/main" id="{D4D2F313-CA87-D3D4-1862-25FB9C95F6A1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978913" y="1440463"/>
                <a:ext cx="77771" cy="22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069" name="Ink 1068">
                <a:extLst>
                  <a:ext uri="{FF2B5EF4-FFF2-40B4-BE49-F238E27FC236}">
                    <a16:creationId xmlns:a16="http://schemas.microsoft.com/office/drawing/2014/main" id="{238FC78F-B502-42C2-7EA3-AE5ACA6511D2}"/>
                  </a:ext>
                </a:extLst>
              </p14:cNvPr>
              <p14:cNvContentPartPr/>
              <p14:nvPr/>
            </p14:nvContentPartPr>
            <p14:xfrm>
              <a:off x="3293048" y="147793"/>
              <a:ext cx="12690" cy="250020"/>
            </p14:xfrm>
          </p:contentPart>
        </mc:Choice>
        <mc:Fallback xmlns="">
          <p:pic>
            <p:nvPicPr>
              <p:cNvPr id="1069" name="Ink 1068">
                <a:extLst>
                  <a:ext uri="{FF2B5EF4-FFF2-40B4-BE49-F238E27FC236}">
                    <a16:creationId xmlns:a16="http://schemas.microsoft.com/office/drawing/2014/main" id="{238FC78F-B502-42C2-7EA3-AE5ACA6511D2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257798" y="111819"/>
                <a:ext cx="82838" cy="3216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1070" name="Ink 1069">
                <a:extLst>
                  <a:ext uri="{FF2B5EF4-FFF2-40B4-BE49-F238E27FC236}">
                    <a16:creationId xmlns:a16="http://schemas.microsoft.com/office/drawing/2014/main" id="{AF2F200C-CEF8-A861-DFE7-0090F2D66337}"/>
                  </a:ext>
                </a:extLst>
              </p14:cNvPr>
              <p14:cNvContentPartPr/>
              <p14:nvPr/>
            </p14:nvContentPartPr>
            <p14:xfrm>
              <a:off x="2593208" y="1433263"/>
              <a:ext cx="13230" cy="93420"/>
            </p14:xfrm>
          </p:contentPart>
        </mc:Choice>
        <mc:Fallback xmlns="">
          <p:pic>
            <p:nvPicPr>
              <p:cNvPr id="1070" name="Ink 1069">
                <a:extLst>
                  <a:ext uri="{FF2B5EF4-FFF2-40B4-BE49-F238E27FC236}">
                    <a16:creationId xmlns:a16="http://schemas.microsoft.com/office/drawing/2014/main" id="{AF2F200C-CEF8-A861-DFE7-0090F2D66337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2557451" y="1397332"/>
                <a:ext cx="84386" cy="1649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1071" name="Ink 1070">
                <a:extLst>
                  <a:ext uri="{FF2B5EF4-FFF2-40B4-BE49-F238E27FC236}">
                    <a16:creationId xmlns:a16="http://schemas.microsoft.com/office/drawing/2014/main" id="{BC17B75D-1652-B4F4-93A9-041B311E5EB9}"/>
                  </a:ext>
                </a:extLst>
              </p14:cNvPr>
              <p14:cNvContentPartPr/>
              <p14:nvPr/>
            </p14:nvContentPartPr>
            <p14:xfrm>
              <a:off x="4025828" y="215023"/>
              <a:ext cx="15660" cy="110700"/>
            </p14:xfrm>
          </p:contentPart>
        </mc:Choice>
        <mc:Fallback xmlns="">
          <p:pic>
            <p:nvPicPr>
              <p:cNvPr id="1071" name="Ink 1070">
                <a:extLst>
                  <a:ext uri="{FF2B5EF4-FFF2-40B4-BE49-F238E27FC236}">
                    <a16:creationId xmlns:a16="http://schemas.microsoft.com/office/drawing/2014/main" id="{BC17B75D-1652-B4F4-93A9-041B311E5EB9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990237" y="179081"/>
                <a:ext cx="86486" cy="1822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1072" name="Ink 1071">
                <a:extLst>
                  <a:ext uri="{FF2B5EF4-FFF2-40B4-BE49-F238E27FC236}">
                    <a16:creationId xmlns:a16="http://schemas.microsoft.com/office/drawing/2014/main" id="{4C0B08CA-9F4F-E18B-24C6-AD3A8CFDF5D4}"/>
                  </a:ext>
                </a:extLst>
              </p14:cNvPr>
              <p14:cNvContentPartPr/>
              <p14:nvPr/>
            </p14:nvContentPartPr>
            <p14:xfrm>
              <a:off x="3512018" y="2261083"/>
              <a:ext cx="18630" cy="439020"/>
            </p14:xfrm>
          </p:contentPart>
        </mc:Choice>
        <mc:Fallback xmlns="">
          <p:pic>
            <p:nvPicPr>
              <p:cNvPr id="1072" name="Ink 1071">
                <a:extLst>
                  <a:ext uri="{FF2B5EF4-FFF2-40B4-BE49-F238E27FC236}">
                    <a16:creationId xmlns:a16="http://schemas.microsoft.com/office/drawing/2014/main" id="{4C0B08CA-9F4F-E18B-24C6-AD3A8CFDF5D4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3476191" y="2225098"/>
                <a:ext cx="89926" cy="5106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1073" name="Ink 1072">
                <a:extLst>
                  <a:ext uri="{FF2B5EF4-FFF2-40B4-BE49-F238E27FC236}">
                    <a16:creationId xmlns:a16="http://schemas.microsoft.com/office/drawing/2014/main" id="{B3D224FB-57EA-9F78-E5F3-738CFC166BE8}"/>
                  </a:ext>
                </a:extLst>
              </p14:cNvPr>
              <p14:cNvContentPartPr/>
              <p14:nvPr/>
            </p14:nvContentPartPr>
            <p14:xfrm>
              <a:off x="894908" y="238513"/>
              <a:ext cx="24030" cy="119070"/>
            </p14:xfrm>
          </p:contentPart>
        </mc:Choice>
        <mc:Fallback xmlns="">
          <p:pic>
            <p:nvPicPr>
              <p:cNvPr id="1073" name="Ink 1072">
                <a:extLst>
                  <a:ext uri="{FF2B5EF4-FFF2-40B4-BE49-F238E27FC236}">
                    <a16:creationId xmlns:a16="http://schemas.microsoft.com/office/drawing/2014/main" id="{B3D224FB-57EA-9F78-E5F3-738CFC166BE8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859042" y="202540"/>
                <a:ext cx="95403" cy="1906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1074" name="Ink 1073">
                <a:extLst>
                  <a:ext uri="{FF2B5EF4-FFF2-40B4-BE49-F238E27FC236}">
                    <a16:creationId xmlns:a16="http://schemas.microsoft.com/office/drawing/2014/main" id="{51811CC8-B308-A3EA-3E8F-CA579626DC97}"/>
                  </a:ext>
                </a:extLst>
              </p14:cNvPr>
              <p14:cNvContentPartPr/>
              <p14:nvPr/>
            </p14:nvContentPartPr>
            <p14:xfrm>
              <a:off x="1919828" y="3313813"/>
              <a:ext cx="16740" cy="38340"/>
            </p14:xfrm>
          </p:contentPart>
        </mc:Choice>
        <mc:Fallback xmlns="">
          <p:pic>
            <p:nvPicPr>
              <p:cNvPr id="1074" name="Ink 1073">
                <a:extLst>
                  <a:ext uri="{FF2B5EF4-FFF2-40B4-BE49-F238E27FC236}">
                    <a16:creationId xmlns:a16="http://schemas.microsoft.com/office/drawing/2014/main" id="{51811CC8-B308-A3EA-3E8F-CA579626DC97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1884211" y="3277981"/>
                <a:ext cx="87618" cy="1096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1075" name="Ink 1074">
                <a:extLst>
                  <a:ext uri="{FF2B5EF4-FFF2-40B4-BE49-F238E27FC236}">
                    <a16:creationId xmlns:a16="http://schemas.microsoft.com/office/drawing/2014/main" id="{882B7B9E-A880-00E7-1317-EAB3FAE3881C}"/>
                  </a:ext>
                </a:extLst>
              </p14:cNvPr>
              <p14:cNvContentPartPr/>
              <p14:nvPr/>
            </p14:nvContentPartPr>
            <p14:xfrm>
              <a:off x="2370728" y="548473"/>
              <a:ext cx="243270" cy="168750"/>
            </p14:xfrm>
          </p:contentPart>
        </mc:Choice>
        <mc:Fallback xmlns="">
          <p:pic>
            <p:nvPicPr>
              <p:cNvPr id="1075" name="Ink 1074">
                <a:extLst>
                  <a:ext uri="{FF2B5EF4-FFF2-40B4-BE49-F238E27FC236}">
                    <a16:creationId xmlns:a16="http://schemas.microsoft.com/office/drawing/2014/main" id="{882B7B9E-A880-00E7-1317-EAB3FAE3881C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2364610" y="542356"/>
                <a:ext cx="255505" cy="18098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1076" name="Ink 1075">
                <a:extLst>
                  <a:ext uri="{FF2B5EF4-FFF2-40B4-BE49-F238E27FC236}">
                    <a16:creationId xmlns:a16="http://schemas.microsoft.com/office/drawing/2014/main" id="{83A96E26-5F38-20DD-25F2-A274B60C01BF}"/>
                  </a:ext>
                </a:extLst>
              </p14:cNvPr>
              <p14:cNvContentPartPr/>
              <p14:nvPr/>
            </p14:nvContentPartPr>
            <p14:xfrm>
              <a:off x="1105238" y="101623"/>
              <a:ext cx="207360" cy="169290"/>
            </p14:xfrm>
          </p:contentPart>
        </mc:Choice>
        <mc:Fallback xmlns="">
          <p:pic>
            <p:nvPicPr>
              <p:cNvPr id="1076" name="Ink 1075">
                <a:extLst>
                  <a:ext uri="{FF2B5EF4-FFF2-40B4-BE49-F238E27FC236}">
                    <a16:creationId xmlns:a16="http://schemas.microsoft.com/office/drawing/2014/main" id="{83A96E26-5F38-20DD-25F2-A274B60C01B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1099129" y="95513"/>
                <a:ext cx="219579" cy="1815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1078" name="Ink 1077">
                <a:extLst>
                  <a:ext uri="{FF2B5EF4-FFF2-40B4-BE49-F238E27FC236}">
                    <a16:creationId xmlns:a16="http://schemas.microsoft.com/office/drawing/2014/main" id="{D56FF80B-64EA-4EAA-8C9C-F9E8EA00F29A}"/>
                  </a:ext>
                </a:extLst>
              </p14:cNvPr>
              <p14:cNvContentPartPr/>
              <p14:nvPr/>
            </p14:nvContentPartPr>
            <p14:xfrm>
              <a:off x="907598" y="739903"/>
              <a:ext cx="178200" cy="164160"/>
            </p14:xfrm>
          </p:contentPart>
        </mc:Choice>
        <mc:Fallback xmlns="">
          <p:pic>
            <p:nvPicPr>
              <p:cNvPr id="1078" name="Ink 1077">
                <a:extLst>
                  <a:ext uri="{FF2B5EF4-FFF2-40B4-BE49-F238E27FC236}">
                    <a16:creationId xmlns:a16="http://schemas.microsoft.com/office/drawing/2014/main" id="{D56FF80B-64EA-4EAA-8C9C-F9E8EA00F29A}"/>
                  </a:ext>
                </a:extLst>
              </p:cNvPr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901478" y="733783"/>
                <a:ext cx="190440" cy="17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1080" name="Ink 1079">
                <a:extLst>
                  <a:ext uri="{FF2B5EF4-FFF2-40B4-BE49-F238E27FC236}">
                    <a16:creationId xmlns:a16="http://schemas.microsoft.com/office/drawing/2014/main" id="{EF5E19C7-D87C-43DE-6676-07803517E90B}"/>
                  </a:ext>
                </a:extLst>
              </p14:cNvPr>
              <p14:cNvContentPartPr/>
              <p14:nvPr/>
            </p14:nvContentPartPr>
            <p14:xfrm>
              <a:off x="2152028" y="25213"/>
              <a:ext cx="193320" cy="183330"/>
            </p14:xfrm>
          </p:contentPart>
        </mc:Choice>
        <mc:Fallback xmlns="">
          <p:pic>
            <p:nvPicPr>
              <p:cNvPr id="1080" name="Ink 1079">
                <a:extLst>
                  <a:ext uri="{FF2B5EF4-FFF2-40B4-BE49-F238E27FC236}">
                    <a16:creationId xmlns:a16="http://schemas.microsoft.com/office/drawing/2014/main" id="{EF5E19C7-D87C-43DE-6676-07803517E90B}"/>
                  </a:ext>
                </a:extLst>
              </p:cNvPr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2145908" y="19102"/>
                <a:ext cx="205560" cy="19555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1081" name="Ink 1080">
                <a:extLst>
                  <a:ext uri="{FF2B5EF4-FFF2-40B4-BE49-F238E27FC236}">
                    <a16:creationId xmlns:a16="http://schemas.microsoft.com/office/drawing/2014/main" id="{CC599813-7CA0-4B14-ABD4-583A4E95D16F}"/>
                  </a:ext>
                </a:extLst>
              </p14:cNvPr>
              <p14:cNvContentPartPr/>
              <p14:nvPr/>
            </p14:nvContentPartPr>
            <p14:xfrm>
              <a:off x="4132478" y="20353"/>
              <a:ext cx="209250" cy="171450"/>
            </p14:xfrm>
          </p:contentPart>
        </mc:Choice>
        <mc:Fallback xmlns="">
          <p:pic>
            <p:nvPicPr>
              <p:cNvPr id="1081" name="Ink 1080">
                <a:extLst>
                  <a:ext uri="{FF2B5EF4-FFF2-40B4-BE49-F238E27FC236}">
                    <a16:creationId xmlns:a16="http://schemas.microsoft.com/office/drawing/2014/main" id="{CC599813-7CA0-4B14-ABD4-583A4E95D16F}"/>
                  </a:ext>
                </a:extLst>
              </p:cNvPr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4126366" y="14230"/>
                <a:ext cx="221474" cy="1836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1082" name="Ink 1081">
                <a:extLst>
                  <a:ext uri="{FF2B5EF4-FFF2-40B4-BE49-F238E27FC236}">
                    <a16:creationId xmlns:a16="http://schemas.microsoft.com/office/drawing/2014/main" id="{587653DD-46F6-C9F0-7903-863B22D388F6}"/>
                  </a:ext>
                </a:extLst>
              </p14:cNvPr>
              <p14:cNvContentPartPr/>
              <p14:nvPr/>
            </p14:nvContentPartPr>
            <p14:xfrm>
              <a:off x="2244908" y="3971533"/>
              <a:ext cx="169830" cy="124200"/>
            </p14:xfrm>
          </p:contentPart>
        </mc:Choice>
        <mc:Fallback xmlns="">
          <p:pic>
            <p:nvPicPr>
              <p:cNvPr id="1082" name="Ink 1081">
                <a:extLst>
                  <a:ext uri="{FF2B5EF4-FFF2-40B4-BE49-F238E27FC236}">
                    <a16:creationId xmlns:a16="http://schemas.microsoft.com/office/drawing/2014/main" id="{587653DD-46F6-C9F0-7903-863B22D388F6}"/>
                  </a:ext>
                </a:extLst>
              </p:cNvPr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2238804" y="3965413"/>
                <a:ext cx="182038" cy="13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1083" name="Ink 1082">
                <a:extLst>
                  <a:ext uri="{FF2B5EF4-FFF2-40B4-BE49-F238E27FC236}">
                    <a16:creationId xmlns:a16="http://schemas.microsoft.com/office/drawing/2014/main" id="{5702201D-5628-2A13-F672-6D9C6436E2B0}"/>
                  </a:ext>
                </a:extLst>
              </p14:cNvPr>
              <p14:cNvContentPartPr/>
              <p14:nvPr/>
            </p14:nvContentPartPr>
            <p14:xfrm>
              <a:off x="906788" y="4340083"/>
              <a:ext cx="188730" cy="142830"/>
            </p14:xfrm>
          </p:contentPart>
        </mc:Choice>
        <mc:Fallback xmlns="">
          <p:pic>
            <p:nvPicPr>
              <p:cNvPr id="1083" name="Ink 1082">
                <a:extLst>
                  <a:ext uri="{FF2B5EF4-FFF2-40B4-BE49-F238E27FC236}">
                    <a16:creationId xmlns:a16="http://schemas.microsoft.com/office/drawing/2014/main" id="{5702201D-5628-2A13-F672-6D9C6436E2B0}"/>
                  </a:ext>
                </a:extLst>
              </p:cNvPr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900677" y="4333982"/>
                <a:ext cx="200953" cy="15503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084" name="Ink 1083">
                <a:extLst>
                  <a:ext uri="{FF2B5EF4-FFF2-40B4-BE49-F238E27FC236}">
                    <a16:creationId xmlns:a16="http://schemas.microsoft.com/office/drawing/2014/main" id="{C52E085F-F496-E5B1-92EE-944523419173}"/>
                  </a:ext>
                </a:extLst>
              </p14:cNvPr>
              <p14:cNvContentPartPr/>
              <p14:nvPr/>
            </p14:nvContentPartPr>
            <p14:xfrm>
              <a:off x="6717458" y="3929953"/>
              <a:ext cx="77220" cy="194940"/>
            </p14:xfrm>
          </p:contentPart>
        </mc:Choice>
        <mc:Fallback xmlns="">
          <p:pic>
            <p:nvPicPr>
              <p:cNvPr id="1084" name="Ink 1083">
                <a:extLst>
                  <a:ext uri="{FF2B5EF4-FFF2-40B4-BE49-F238E27FC236}">
                    <a16:creationId xmlns:a16="http://schemas.microsoft.com/office/drawing/2014/main" id="{C52E085F-F496-E5B1-92EE-944523419173}"/>
                  </a:ext>
                </a:extLst>
              </p:cNvPr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6711352" y="3923839"/>
                <a:ext cx="89432" cy="2071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085" name="Ink 1084">
                <a:extLst>
                  <a:ext uri="{FF2B5EF4-FFF2-40B4-BE49-F238E27FC236}">
                    <a16:creationId xmlns:a16="http://schemas.microsoft.com/office/drawing/2014/main" id="{C65D9F3D-0B1C-988A-DFB9-9646A5462A8A}"/>
                  </a:ext>
                </a:extLst>
              </p14:cNvPr>
              <p14:cNvContentPartPr/>
              <p14:nvPr/>
            </p14:nvContentPartPr>
            <p14:xfrm>
              <a:off x="5796218" y="4305253"/>
              <a:ext cx="114210" cy="303480"/>
            </p14:xfrm>
          </p:contentPart>
        </mc:Choice>
        <mc:Fallback xmlns="">
          <p:pic>
            <p:nvPicPr>
              <p:cNvPr id="1085" name="Ink 1084">
                <a:extLst>
                  <a:ext uri="{FF2B5EF4-FFF2-40B4-BE49-F238E27FC236}">
                    <a16:creationId xmlns:a16="http://schemas.microsoft.com/office/drawing/2014/main" id="{C65D9F3D-0B1C-988A-DFB9-9646A5462A8A}"/>
                  </a:ext>
                </a:extLst>
              </p:cNvPr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5790112" y="4299133"/>
                <a:ext cx="126421" cy="31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086" name="Ink 1085">
                <a:extLst>
                  <a:ext uri="{FF2B5EF4-FFF2-40B4-BE49-F238E27FC236}">
                    <a16:creationId xmlns:a16="http://schemas.microsoft.com/office/drawing/2014/main" id="{9704AD42-D392-77CA-F894-719B76AE5245}"/>
                  </a:ext>
                </a:extLst>
              </p14:cNvPr>
              <p14:cNvContentPartPr/>
              <p14:nvPr/>
            </p14:nvContentPartPr>
            <p14:xfrm>
              <a:off x="6839498" y="3924013"/>
              <a:ext cx="52380" cy="189270"/>
            </p14:xfrm>
          </p:contentPart>
        </mc:Choice>
        <mc:Fallback xmlns="">
          <p:pic>
            <p:nvPicPr>
              <p:cNvPr id="1086" name="Ink 1085">
                <a:extLst>
                  <a:ext uri="{FF2B5EF4-FFF2-40B4-BE49-F238E27FC236}">
                    <a16:creationId xmlns:a16="http://schemas.microsoft.com/office/drawing/2014/main" id="{9704AD42-D392-77CA-F894-719B76AE5245}"/>
                  </a:ext>
                </a:extLst>
              </p:cNvPr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6833399" y="3917896"/>
                <a:ext cx="64578" cy="2015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088" name="Ink 1087">
                <a:extLst>
                  <a:ext uri="{FF2B5EF4-FFF2-40B4-BE49-F238E27FC236}">
                    <a16:creationId xmlns:a16="http://schemas.microsoft.com/office/drawing/2014/main" id="{FEDE483B-CA32-110B-833A-0534A22A8782}"/>
                  </a:ext>
                </a:extLst>
              </p14:cNvPr>
              <p14:cNvContentPartPr/>
              <p14:nvPr/>
            </p14:nvContentPartPr>
            <p14:xfrm>
              <a:off x="5738438" y="4343053"/>
              <a:ext cx="65070" cy="299430"/>
            </p14:xfrm>
          </p:contentPart>
        </mc:Choice>
        <mc:Fallback xmlns="">
          <p:pic>
            <p:nvPicPr>
              <p:cNvPr id="1088" name="Ink 1087">
                <a:extLst>
                  <a:ext uri="{FF2B5EF4-FFF2-40B4-BE49-F238E27FC236}">
                    <a16:creationId xmlns:a16="http://schemas.microsoft.com/office/drawing/2014/main" id="{FEDE483B-CA32-110B-833A-0534A22A8782}"/>
                  </a:ext>
                </a:extLst>
              </p:cNvPr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5732292" y="4336942"/>
                <a:ext cx="77361" cy="311652"/>
              </a:xfrm>
              <a:prstGeom prst="rect">
                <a:avLst/>
              </a:prstGeom>
            </p:spPr>
          </p:pic>
        </mc:Fallback>
      </mc:AlternateContent>
      <p:pic>
        <p:nvPicPr>
          <p:cNvPr id="1091" name="Picture 1090" descr="A white brick wall&#10;&#10;AI-generated content may be incorrect.">
            <a:extLst>
              <a:ext uri="{FF2B5EF4-FFF2-40B4-BE49-F238E27FC236}">
                <a16:creationId xmlns:a16="http://schemas.microsoft.com/office/drawing/2014/main" id="{455E8B39-BB18-5A07-2FCC-22B01A69DE72}"/>
              </a:ext>
            </a:extLst>
          </p:cNvPr>
          <p:cNvPicPr>
            <a:picLocks noChangeAspect="1"/>
          </p:cNvPicPr>
          <p:nvPr/>
        </p:nvPicPr>
        <p:blipFill>
          <a:blip r:embed="rId70"/>
          <a:stretch>
            <a:fillRect/>
          </a:stretch>
        </p:blipFill>
        <p:spPr>
          <a:xfrm rot="21272446">
            <a:off x="5283504" y="1088600"/>
            <a:ext cx="1166912" cy="523875"/>
          </a:xfrm>
          <a:prstGeom prst="rect">
            <a:avLst/>
          </a:prstGeom>
        </p:spPr>
      </p:pic>
      <p:grpSp>
        <p:nvGrpSpPr>
          <p:cNvPr id="1089" name="Group 1088">
            <a:extLst>
              <a:ext uri="{FF2B5EF4-FFF2-40B4-BE49-F238E27FC236}">
                <a16:creationId xmlns:a16="http://schemas.microsoft.com/office/drawing/2014/main" id="{6A098744-8F1E-6AC1-22EA-3CF5A9E75E5C}"/>
              </a:ext>
            </a:extLst>
          </p:cNvPr>
          <p:cNvGrpSpPr/>
          <p:nvPr/>
        </p:nvGrpSpPr>
        <p:grpSpPr>
          <a:xfrm>
            <a:off x="5830596" y="926706"/>
            <a:ext cx="817173" cy="748980"/>
            <a:chOff x="7765685" y="1068308"/>
            <a:chExt cx="1089564" cy="99864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2BB7AC8-7863-69BF-0EDC-C9F7CF274C28}"/>
                </a:ext>
              </a:extLst>
            </p:cNvPr>
            <p:cNvGrpSpPr/>
            <p:nvPr/>
          </p:nvGrpSpPr>
          <p:grpSpPr>
            <a:xfrm>
              <a:off x="8189969" y="1068308"/>
              <a:ext cx="665280" cy="998640"/>
              <a:chOff x="8189969" y="1068308"/>
              <a:chExt cx="665280" cy="9986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1">
                <p14:nvContentPartPr>
                  <p14:cNvPr id="40" name="Ink 39">
                    <a:extLst>
                      <a:ext uri="{FF2B5EF4-FFF2-40B4-BE49-F238E27FC236}">
                        <a16:creationId xmlns:a16="http://schemas.microsoft.com/office/drawing/2014/main" id="{1185AF57-0008-8AB1-98C7-13C855ED5528}"/>
                      </a:ext>
                    </a:extLst>
                  </p14:cNvPr>
                  <p14:cNvContentPartPr/>
                  <p14:nvPr/>
                </p14:nvContentPartPr>
                <p14:xfrm>
                  <a:off x="8189969" y="1068308"/>
                  <a:ext cx="216000" cy="791640"/>
                </p14:xfrm>
              </p:contentPart>
            </mc:Choice>
            <mc:Fallback xmlns="">
              <p:pic>
                <p:nvPicPr>
                  <p:cNvPr id="40" name="Ink 39">
                    <a:extLst>
                      <a:ext uri="{FF2B5EF4-FFF2-40B4-BE49-F238E27FC236}">
                        <a16:creationId xmlns:a16="http://schemas.microsoft.com/office/drawing/2014/main" id="{1185AF57-0008-8AB1-98C7-13C855ED5528}"/>
                      </a:ext>
                    </a:extLst>
                  </p:cNvPr>
                  <p:cNvPicPr/>
                  <p:nvPr/>
                </p:nvPicPr>
                <p:blipFill>
                  <a:blip r:embed="rId72"/>
                  <a:stretch>
                    <a:fillRect/>
                  </a:stretch>
                </p:blipFill>
                <p:spPr>
                  <a:xfrm>
                    <a:off x="8141969" y="1020330"/>
                    <a:ext cx="311520" cy="8871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3">
                <p14:nvContentPartPr>
                  <p14:cNvPr id="43" name="Ink 42">
                    <a:extLst>
                      <a:ext uri="{FF2B5EF4-FFF2-40B4-BE49-F238E27FC236}">
                        <a16:creationId xmlns:a16="http://schemas.microsoft.com/office/drawing/2014/main" id="{7DC88E2B-FDF2-1510-7FEF-D9E76DBC8AA8}"/>
                      </a:ext>
                    </a:extLst>
                  </p14:cNvPr>
                  <p14:cNvContentPartPr/>
                  <p14:nvPr/>
                </p14:nvContentPartPr>
                <p14:xfrm>
                  <a:off x="8657609" y="1091708"/>
                  <a:ext cx="197640" cy="975240"/>
                </p14:xfrm>
              </p:contentPart>
            </mc:Choice>
            <mc:Fallback xmlns="">
              <p:pic>
                <p:nvPicPr>
                  <p:cNvPr id="43" name="Ink 42">
                    <a:extLst>
                      <a:ext uri="{FF2B5EF4-FFF2-40B4-BE49-F238E27FC236}">
                        <a16:creationId xmlns:a16="http://schemas.microsoft.com/office/drawing/2014/main" id="{7DC88E2B-FDF2-1510-7FEF-D9E76DBC8AA8}"/>
                      </a:ext>
                    </a:extLst>
                  </p:cNvPr>
                  <p:cNvPicPr/>
                  <p:nvPr/>
                </p:nvPicPr>
                <p:blipFill>
                  <a:blip r:embed="rId74"/>
                  <a:stretch>
                    <a:fillRect/>
                  </a:stretch>
                </p:blipFill>
                <p:spPr>
                  <a:xfrm>
                    <a:off x="8609638" y="1043714"/>
                    <a:ext cx="293102" cy="1070748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60" name="Ink 1059">
                  <a:extLst>
                    <a:ext uri="{FF2B5EF4-FFF2-40B4-BE49-F238E27FC236}">
                      <a16:creationId xmlns:a16="http://schemas.microsoft.com/office/drawing/2014/main" id="{A73A4FCE-65BE-305E-0138-D3445F2D1955}"/>
                    </a:ext>
                  </a:extLst>
                </p14:cNvPr>
                <p14:cNvContentPartPr/>
                <p14:nvPr/>
              </p14:nvContentPartPr>
              <p14:xfrm>
                <a:off x="7998057" y="1207274"/>
                <a:ext cx="163800" cy="813960"/>
              </p14:xfrm>
            </p:contentPart>
          </mc:Choice>
          <mc:Fallback xmlns="">
            <p:pic>
              <p:nvPicPr>
                <p:cNvPr id="1060" name="Ink 1059">
                  <a:extLst>
                    <a:ext uri="{FF2B5EF4-FFF2-40B4-BE49-F238E27FC236}">
                      <a16:creationId xmlns:a16="http://schemas.microsoft.com/office/drawing/2014/main" id="{A73A4FCE-65BE-305E-0138-D3445F2D1955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7950162" y="1159281"/>
                  <a:ext cx="259111" cy="9094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62" name="Ink 1061">
                  <a:extLst>
                    <a:ext uri="{FF2B5EF4-FFF2-40B4-BE49-F238E27FC236}">
                      <a16:creationId xmlns:a16="http://schemas.microsoft.com/office/drawing/2014/main" id="{CD103CE7-1C9A-ACD5-6E88-36D494F87CDC}"/>
                    </a:ext>
                  </a:extLst>
                </p14:cNvPr>
                <p14:cNvContentPartPr/>
                <p14:nvPr/>
              </p14:nvContentPartPr>
              <p14:xfrm>
                <a:off x="8428961" y="1200596"/>
                <a:ext cx="138600" cy="779040"/>
              </p14:xfrm>
            </p:contentPart>
          </mc:Choice>
          <mc:Fallback xmlns="">
            <p:pic>
              <p:nvPicPr>
                <p:cNvPr id="1062" name="Ink 1061">
                  <a:extLst>
                    <a:ext uri="{FF2B5EF4-FFF2-40B4-BE49-F238E27FC236}">
                      <a16:creationId xmlns:a16="http://schemas.microsoft.com/office/drawing/2014/main" id="{CD103CE7-1C9A-ACD5-6E88-36D494F87CDC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8381003" y="1152596"/>
                  <a:ext cx="234037" cy="87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63" name="Ink 1062">
                  <a:extLst>
                    <a:ext uri="{FF2B5EF4-FFF2-40B4-BE49-F238E27FC236}">
                      <a16:creationId xmlns:a16="http://schemas.microsoft.com/office/drawing/2014/main" id="{518AD174-25D6-8313-9911-DA9C2A044F21}"/>
                    </a:ext>
                  </a:extLst>
                </p14:cNvPr>
                <p14:cNvContentPartPr/>
                <p14:nvPr/>
              </p14:nvContentPartPr>
              <p14:xfrm>
                <a:off x="7765685" y="1085048"/>
                <a:ext cx="197640" cy="975240"/>
              </p14:xfrm>
            </p:contentPart>
          </mc:Choice>
          <mc:Fallback xmlns="">
            <p:pic>
              <p:nvPicPr>
                <p:cNvPr id="1063" name="Ink 1062">
                  <a:extLst>
                    <a:ext uri="{FF2B5EF4-FFF2-40B4-BE49-F238E27FC236}">
                      <a16:creationId xmlns:a16="http://schemas.microsoft.com/office/drawing/2014/main" id="{518AD174-25D6-8313-9911-DA9C2A044F21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7717714" y="1037054"/>
                  <a:ext cx="293102" cy="1070748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582718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423AB-CE0A-5435-7479-55527C7EA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diagram of a cell&#10;&#10;AI-generated content may be incorrect.">
            <a:extLst>
              <a:ext uri="{FF2B5EF4-FFF2-40B4-BE49-F238E27FC236}">
                <a16:creationId xmlns:a16="http://schemas.microsoft.com/office/drawing/2014/main" id="{0229F054-80A1-2F2E-1EFF-B9C8B87208B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1520" r="1113" b="1400"/>
          <a:stretch>
            <a:fillRect/>
          </a:stretch>
        </p:blipFill>
        <p:spPr>
          <a:xfrm>
            <a:off x="1" y="0"/>
            <a:ext cx="3699164" cy="459863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20003EC-AA6E-4BA4-36DA-0C162B902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1073" y="1151202"/>
            <a:ext cx="3842927" cy="2407171"/>
          </a:xfrm>
        </p:spPr>
        <p:txBody>
          <a:bodyPr/>
          <a:lstStyle/>
          <a:p>
            <a:r>
              <a:rPr lang="en-US" sz="3600" dirty="0"/>
              <a:t>Characterizing the MC38 cells in a Petri-dish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D43469-D77C-784F-7894-50CFCC2E86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5B5-676E-9044-9839-DA4F1F4AF23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098" name="Picture 2" descr="a man with a beard is sitting in front of a green revv amplifier">
            <a:extLst>
              <a:ext uri="{FF2B5EF4-FFF2-40B4-BE49-F238E27FC236}">
                <a16:creationId xmlns:a16="http://schemas.microsoft.com/office/drawing/2014/main" id="{DD1E221D-DFB4-DEA8-11BB-CE946F324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61" y="37322"/>
            <a:ext cx="51435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23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diagram of a cell&#10;&#10;AI-generated content may be incorrect.">
            <a:extLst>
              <a:ext uri="{FF2B5EF4-FFF2-40B4-BE49-F238E27FC236}">
                <a16:creationId xmlns:a16="http://schemas.microsoft.com/office/drawing/2014/main" id="{AF7DADF3-6E3B-2BC6-629E-A31522F595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1520" r="1113" b="60452"/>
          <a:stretch>
            <a:fillRect/>
          </a:stretch>
        </p:blipFill>
        <p:spPr>
          <a:xfrm>
            <a:off x="1" y="1"/>
            <a:ext cx="3699164" cy="180136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8071BC6-3E32-563B-E7EE-14348316A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0913" y="133898"/>
            <a:ext cx="8055666" cy="720000"/>
          </a:xfrm>
        </p:spPr>
        <p:txBody>
          <a:bodyPr/>
          <a:lstStyle/>
          <a:p>
            <a:r>
              <a:rPr lang="en-US" dirty="0"/>
              <a:t>Characterizing the MC38 cells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2CE943-7CE5-6394-5071-5296CD3226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F85B5-676E-9044-9839-DA4F1F4AF23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F8E29F-7BD2-7C79-CCAB-CC67A532C38B}"/>
              </a:ext>
            </a:extLst>
          </p:cNvPr>
          <p:cNvSpPr txBox="1"/>
          <p:nvPr/>
        </p:nvSpPr>
        <p:spPr>
          <a:xfrm>
            <a:off x="3827766" y="2281347"/>
            <a:ext cx="4882455" cy="35834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CA" dirty="0">
                <a:solidFill>
                  <a:srgbClr val="2C3E50"/>
                </a:solidFill>
              </a:rPr>
              <a:t>Radiation response characterized using:</a:t>
            </a:r>
          </a:p>
          <a:p>
            <a:pPr marL="1028700" lvl="1" indent="-571500">
              <a:buFont typeface="+mj-lt"/>
              <a:buAutoNum type="arabicPeriod"/>
            </a:pPr>
            <a:r>
              <a:rPr lang="en-CA" dirty="0">
                <a:solidFill>
                  <a:srgbClr val="2C3E50"/>
                </a:solidFill>
              </a:rPr>
              <a:t>Flow cytometry: to assess mitochondrial superoxide generation, cell membrane integrity and proliferation. </a:t>
            </a:r>
          </a:p>
          <a:p>
            <a:pPr marL="1028700" lvl="1" indent="-571500">
              <a:buFont typeface="+mj-lt"/>
              <a:buAutoNum type="arabicPeriod"/>
            </a:pPr>
            <a:r>
              <a:rPr lang="en-CA" dirty="0">
                <a:solidFill>
                  <a:srgbClr val="2C3E50"/>
                </a:solidFill>
              </a:rPr>
              <a:t>RS: to measure radiation induced biochemical changes in cell nuclei.</a:t>
            </a:r>
          </a:p>
          <a:p>
            <a:pPr marL="1028700" lvl="1" indent="-571500">
              <a:buFont typeface="+mj-lt"/>
              <a:buAutoNum type="arabicPeriod"/>
            </a:pPr>
            <a:endParaRPr lang="en-CA" dirty="0">
              <a:solidFill>
                <a:srgbClr val="2C3E50"/>
              </a:solidFill>
            </a:endParaRPr>
          </a:p>
        </p:txBody>
      </p:sp>
      <p:pic>
        <p:nvPicPr>
          <p:cNvPr id="5" name="Picture 4" descr="A diagram of a cell cycle&#10;&#10;AI-generated content may be incorrect.">
            <a:extLst>
              <a:ext uri="{FF2B5EF4-FFF2-40B4-BE49-F238E27FC236}">
                <a16:creationId xmlns:a16="http://schemas.microsoft.com/office/drawing/2014/main" id="{45D1CCE2-EF26-DFCA-2D1D-87DF51CBA4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69" y="2054059"/>
            <a:ext cx="3716784" cy="28287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6D7D7D-682A-7161-FD4F-DF9351F68010}"/>
              </a:ext>
            </a:extLst>
          </p:cNvPr>
          <p:cNvSpPr txBox="1"/>
          <p:nvPr/>
        </p:nvSpPr>
        <p:spPr>
          <a:xfrm>
            <a:off x="3883749" y="593822"/>
            <a:ext cx="4882455" cy="8208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Irradiating cells in a petri dish to 6 MV photons (0-10 Gy)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0601BE-78FB-C367-DBA0-F223CEC1559A}"/>
              </a:ext>
            </a:extLst>
          </p:cNvPr>
          <p:cNvSpPr txBox="1"/>
          <p:nvPr/>
        </p:nvSpPr>
        <p:spPr>
          <a:xfrm>
            <a:off x="3883749" y="1314177"/>
            <a:ext cx="4882455" cy="9893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MC simulations used to model and evaluate energy deposited in cells using realistic 3D cells phantom</a:t>
            </a:r>
          </a:p>
        </p:txBody>
      </p:sp>
    </p:spTree>
    <p:extLst>
      <p:ext uri="{BB962C8B-B14F-4D97-AF65-F5344CB8AC3E}">
        <p14:creationId xmlns:p14="http://schemas.microsoft.com/office/powerpoint/2010/main" val="23920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CarletonU">
  <a:themeElements>
    <a:clrScheme name="Carleton Colours">
      <a:dk1>
        <a:srgbClr val="000000"/>
      </a:dk1>
      <a:lt1>
        <a:srgbClr val="FFFFFF"/>
      </a:lt1>
      <a:dk2>
        <a:srgbClr val="414141"/>
      </a:dk2>
      <a:lt2>
        <a:srgbClr val="E7E6E6"/>
      </a:lt2>
      <a:accent1>
        <a:srgbClr val="E91C24"/>
      </a:accent1>
      <a:accent2>
        <a:srgbClr val="A0A0A0"/>
      </a:accent2>
      <a:accent3>
        <a:srgbClr val="FBD2D3"/>
      </a:accent3>
      <a:accent4>
        <a:srgbClr val="D5D5D5"/>
      </a:accent4>
      <a:accent5>
        <a:srgbClr val="038044"/>
      </a:accent5>
      <a:accent6>
        <a:srgbClr val="1166AA"/>
      </a:accent6>
      <a:hlink>
        <a:srgbClr val="003C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arletonU" id="{2B00C0B3-2EC4-284A-93CF-30C37DD62F9A}" vid="{D942AECA-9F62-C94E-A636-2FCF88DB33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38647e8-2afc-4c09-8b00-dfa01898865e" xsi:nil="true"/>
    <lcf76f155ced4ddcb4097134ff3c332f xmlns="9605f71d-431d-4e76-8ab8-df040d87c99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7AF060877B5E41AF9F685804057CBA" ma:contentTypeVersion="11" ma:contentTypeDescription="Create a new document." ma:contentTypeScope="" ma:versionID="26139465f089cf2a1b910e4d9d432fdb">
  <xsd:schema xmlns:xsd="http://www.w3.org/2001/XMLSchema" xmlns:xs="http://www.w3.org/2001/XMLSchema" xmlns:p="http://schemas.microsoft.com/office/2006/metadata/properties" xmlns:ns2="9605f71d-431d-4e76-8ab8-df040d87c99a" xmlns:ns3="938647e8-2afc-4c09-8b00-dfa01898865e" targetNamespace="http://schemas.microsoft.com/office/2006/metadata/properties" ma:root="true" ma:fieldsID="c124806868d7f74e6ccab62ed3f60e81" ns2:_="" ns3:_="">
    <xsd:import namespace="9605f71d-431d-4e76-8ab8-df040d87c99a"/>
    <xsd:import namespace="938647e8-2afc-4c09-8b00-dfa0189886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05f71d-431d-4e76-8ab8-df040d87c9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0f643bf9-c92d-4565-8aae-71318312e3e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8647e8-2afc-4c09-8b00-dfa01898865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d4893e5-6c01-437c-881e-87076b1f2606}" ma:internalName="TaxCatchAll" ma:showField="CatchAllData" ma:web="938647e8-2afc-4c09-8b00-dfa01898865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3E414D-2C3E-4C6F-86D2-4340BBD4BED4}">
  <ds:schemaRefs>
    <ds:schemaRef ds:uri="http://schemas.microsoft.com/office/2006/documentManagement/types"/>
    <ds:schemaRef ds:uri="http://schemas.microsoft.com/office/2006/metadata/properties"/>
    <ds:schemaRef ds:uri="938647e8-2afc-4c09-8b00-dfa01898865e"/>
    <ds:schemaRef ds:uri="9605f71d-431d-4e76-8ab8-df040d87c99a"/>
    <ds:schemaRef ds:uri="http://www.w3.org/XML/1998/namespace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0BFEC13-B81E-463F-8D9E-FD0D4E5D4C8B}">
  <ds:schemaRefs>
    <ds:schemaRef ds:uri="938647e8-2afc-4c09-8b00-dfa01898865e"/>
    <ds:schemaRef ds:uri="9605f71d-431d-4e76-8ab8-df040d87c99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A3CD22F-9C57-4E07-B755-4A22E5B30C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614</TotalTime>
  <Words>783</Words>
  <Application>Microsoft Macintosh PowerPoint</Application>
  <PresentationFormat>On-screen Show (16:9)</PresentationFormat>
  <Paragraphs>118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-webkit-standard</vt:lpstr>
      <vt:lpstr>Arial</vt:lpstr>
      <vt:lpstr>Calibri</vt:lpstr>
      <vt:lpstr>Cambria Math</vt:lpstr>
      <vt:lpstr>Times New Roman</vt:lpstr>
      <vt:lpstr>Wingdings</vt:lpstr>
      <vt:lpstr>CarletonU</vt:lpstr>
      <vt:lpstr>Monte Carlo evaluation of energy deposition for a novel system for microdosimetry and cell radiation response</vt:lpstr>
      <vt:lpstr>Motivation</vt:lpstr>
      <vt:lpstr>Why Microdosimetry?</vt:lpstr>
      <vt:lpstr>PowerPoint Presentation</vt:lpstr>
      <vt:lpstr>PowerPoint Presentation</vt:lpstr>
      <vt:lpstr>PowerPoint Presentation</vt:lpstr>
      <vt:lpstr>PowerPoint Presentation</vt:lpstr>
      <vt:lpstr>Characterizing the MC38 cells in a Petri-dish</vt:lpstr>
      <vt:lpstr>Characterizing the MC38 cells</vt:lpstr>
      <vt:lpstr>Results: MC obtained specific energy distributions from cells in a petri dish</vt:lpstr>
      <vt:lpstr>Results: Cellular response using flow cytometry</vt:lpstr>
      <vt:lpstr>Results: Cellular response using Raman spectroscopy</vt:lpstr>
      <vt:lpstr>Cells+RCF setup (Ongoing)</vt:lpstr>
      <vt:lpstr>Feasibility test: Cells+RCF setup  </vt:lpstr>
      <vt:lpstr>MC results: cells + RCF feasibility test</vt:lpstr>
      <vt:lpstr>Summary: Insights from MC simulations</vt:lpstr>
      <vt:lpstr>This research is supported by the Government of Canada’s New Frontiers in Research Fund, NSERC, BRIGHT-Canada Scholarship and Radiobiology training program.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Ryan</dc:creator>
  <cp:lastModifiedBy>Prarthana Prarthana</cp:lastModifiedBy>
  <cp:revision>5</cp:revision>
  <cp:lastPrinted>2023-10-30T13:24:35Z</cp:lastPrinted>
  <dcterms:created xsi:type="dcterms:W3CDTF">2021-06-22T15:43:15Z</dcterms:created>
  <dcterms:modified xsi:type="dcterms:W3CDTF">2026-06-23T12:29:19Z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0x010100AB7AF060877B5E41AF9F685804057CBA</vt:lpwstr>
  </property>
  <property fmtid="{D5CDD505-2E9C-101B-9397-08002B2CF9AE}" pid="3" name="MediaServiceImageTags">
    <vt:lpwstr/>
  </property>
</Properties>
</file>